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6" r:id="rId2"/>
    <p:sldId id="257" r:id="rId3"/>
    <p:sldId id="259" r:id="rId4"/>
    <p:sldId id="258" r:id="rId5"/>
    <p:sldId id="270" r:id="rId6"/>
    <p:sldId id="266" r:id="rId7"/>
    <p:sldId id="267" r:id="rId8"/>
    <p:sldId id="263" r:id="rId9"/>
    <p:sldId id="268" r:id="rId10"/>
    <p:sldId id="269"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79"/>
    <p:restoredTop sz="94613"/>
  </p:normalViewPr>
  <p:slideViewPr>
    <p:cSldViewPr snapToGrid="0" snapToObjects="1">
      <p:cViewPr varScale="1">
        <p:scale>
          <a:sx n="114" d="100"/>
          <a:sy n="114" d="100"/>
        </p:scale>
        <p:origin x="18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678B14-A281-4A42-8441-3C05FD4F12AA}" type="datetimeFigureOut">
              <a:rPr lang="en-US" smtClean="0"/>
              <a:t>7/24/18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6EB3CB-1449-1743-8CB0-A33A6C3C4CCC}" type="slidenum">
              <a:rPr lang="en-US" smtClean="0"/>
              <a:t>‹#›</a:t>
            </a:fld>
            <a:endParaRPr lang="en-US"/>
          </a:p>
        </p:txBody>
      </p:sp>
    </p:spTree>
    <p:extLst>
      <p:ext uri="{BB962C8B-B14F-4D97-AF65-F5344CB8AC3E}">
        <p14:creationId xmlns:p14="http://schemas.microsoft.com/office/powerpoint/2010/main" val="3655606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B50A3-FD54-A24A-A2E4-E0DF1AA6CF7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99289F8-680C-DE4F-BC2D-3247139ACF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F5E764F-BE2D-D14E-9FD7-881ABEA3D8CA}"/>
              </a:ext>
            </a:extLst>
          </p:cNvPr>
          <p:cNvSpPr>
            <a:spLocks noGrp="1"/>
          </p:cNvSpPr>
          <p:nvPr>
            <p:ph type="dt" sz="half" idx="10"/>
          </p:nvPr>
        </p:nvSpPr>
        <p:spPr/>
        <p:txBody>
          <a:bodyPr/>
          <a:lstStyle/>
          <a:p>
            <a:fld id="{B7512E1D-B64C-7441-861D-FE022E738F90}" type="datetimeFigureOut">
              <a:rPr lang="en-US" smtClean="0"/>
              <a:t>7/24/18</a:t>
            </a:fld>
            <a:endParaRPr lang="en-US"/>
          </a:p>
        </p:txBody>
      </p:sp>
      <p:sp>
        <p:nvSpPr>
          <p:cNvPr id="5" name="Footer Placeholder 4">
            <a:extLst>
              <a:ext uri="{FF2B5EF4-FFF2-40B4-BE49-F238E27FC236}">
                <a16:creationId xmlns:a16="http://schemas.microsoft.com/office/drawing/2014/main" id="{C3D94048-D605-5E40-A095-253D417AD2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92DA86-5FEF-1F45-B780-78268B053499}"/>
              </a:ext>
            </a:extLst>
          </p:cNvPr>
          <p:cNvSpPr>
            <a:spLocks noGrp="1"/>
          </p:cNvSpPr>
          <p:nvPr>
            <p:ph type="sldNum" sz="quarter" idx="12"/>
          </p:nvPr>
        </p:nvSpPr>
        <p:spPr/>
        <p:txBody>
          <a:bodyPr/>
          <a:lstStyle/>
          <a:p>
            <a:fld id="{DF28EC9F-48B8-9C49-AA5B-D1EE327F7796}" type="slidenum">
              <a:rPr lang="en-US" smtClean="0"/>
              <a:t>‹#›</a:t>
            </a:fld>
            <a:endParaRPr lang="en-US"/>
          </a:p>
        </p:txBody>
      </p:sp>
    </p:spTree>
    <p:extLst>
      <p:ext uri="{BB962C8B-B14F-4D97-AF65-F5344CB8AC3E}">
        <p14:creationId xmlns:p14="http://schemas.microsoft.com/office/powerpoint/2010/main" val="2226795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935AC-69DD-C54C-8D0F-F57EF0A9DC6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51FB212-1B52-A44E-996F-EBF9C3D31B0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A11346-74B5-074D-AD5D-72E16E31C72D}"/>
              </a:ext>
            </a:extLst>
          </p:cNvPr>
          <p:cNvSpPr>
            <a:spLocks noGrp="1"/>
          </p:cNvSpPr>
          <p:nvPr>
            <p:ph type="dt" sz="half" idx="10"/>
          </p:nvPr>
        </p:nvSpPr>
        <p:spPr/>
        <p:txBody>
          <a:bodyPr/>
          <a:lstStyle/>
          <a:p>
            <a:fld id="{B7512E1D-B64C-7441-861D-FE022E738F90}" type="datetimeFigureOut">
              <a:rPr lang="en-US" smtClean="0"/>
              <a:t>7/24/18</a:t>
            </a:fld>
            <a:endParaRPr lang="en-US"/>
          </a:p>
        </p:txBody>
      </p:sp>
      <p:sp>
        <p:nvSpPr>
          <p:cNvPr id="5" name="Footer Placeholder 4">
            <a:extLst>
              <a:ext uri="{FF2B5EF4-FFF2-40B4-BE49-F238E27FC236}">
                <a16:creationId xmlns:a16="http://schemas.microsoft.com/office/drawing/2014/main" id="{16FADAD9-6AA7-CD4D-8999-C7E059D9E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CCFB4F-5B52-794C-89ED-64074F2F6B9A}"/>
              </a:ext>
            </a:extLst>
          </p:cNvPr>
          <p:cNvSpPr>
            <a:spLocks noGrp="1"/>
          </p:cNvSpPr>
          <p:nvPr>
            <p:ph type="sldNum" sz="quarter" idx="12"/>
          </p:nvPr>
        </p:nvSpPr>
        <p:spPr/>
        <p:txBody>
          <a:bodyPr/>
          <a:lstStyle/>
          <a:p>
            <a:fld id="{DF28EC9F-48B8-9C49-AA5B-D1EE327F7796}" type="slidenum">
              <a:rPr lang="en-US" smtClean="0"/>
              <a:t>‹#›</a:t>
            </a:fld>
            <a:endParaRPr lang="en-US"/>
          </a:p>
        </p:txBody>
      </p:sp>
    </p:spTree>
    <p:extLst>
      <p:ext uri="{BB962C8B-B14F-4D97-AF65-F5344CB8AC3E}">
        <p14:creationId xmlns:p14="http://schemas.microsoft.com/office/powerpoint/2010/main" val="3866110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D41361-75FD-AF46-AD46-2B170C3EE0A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EAD3543-8A9A-5146-841E-DC02D55418F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E70051-2619-9B47-9FC8-54CCF3CE106C}"/>
              </a:ext>
            </a:extLst>
          </p:cNvPr>
          <p:cNvSpPr>
            <a:spLocks noGrp="1"/>
          </p:cNvSpPr>
          <p:nvPr>
            <p:ph type="dt" sz="half" idx="10"/>
          </p:nvPr>
        </p:nvSpPr>
        <p:spPr/>
        <p:txBody>
          <a:bodyPr/>
          <a:lstStyle/>
          <a:p>
            <a:fld id="{B7512E1D-B64C-7441-861D-FE022E738F90}" type="datetimeFigureOut">
              <a:rPr lang="en-US" smtClean="0"/>
              <a:t>7/24/18</a:t>
            </a:fld>
            <a:endParaRPr lang="en-US"/>
          </a:p>
        </p:txBody>
      </p:sp>
      <p:sp>
        <p:nvSpPr>
          <p:cNvPr id="5" name="Footer Placeholder 4">
            <a:extLst>
              <a:ext uri="{FF2B5EF4-FFF2-40B4-BE49-F238E27FC236}">
                <a16:creationId xmlns:a16="http://schemas.microsoft.com/office/drawing/2014/main" id="{B1DC5EA2-A07E-F245-93E9-595579A819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6BDEFB-9692-AC43-8F3E-C0D867A88547}"/>
              </a:ext>
            </a:extLst>
          </p:cNvPr>
          <p:cNvSpPr>
            <a:spLocks noGrp="1"/>
          </p:cNvSpPr>
          <p:nvPr>
            <p:ph type="sldNum" sz="quarter" idx="12"/>
          </p:nvPr>
        </p:nvSpPr>
        <p:spPr/>
        <p:txBody>
          <a:bodyPr/>
          <a:lstStyle/>
          <a:p>
            <a:fld id="{DF28EC9F-48B8-9C49-AA5B-D1EE327F7796}" type="slidenum">
              <a:rPr lang="en-US" smtClean="0"/>
              <a:t>‹#›</a:t>
            </a:fld>
            <a:endParaRPr lang="en-US"/>
          </a:p>
        </p:txBody>
      </p:sp>
    </p:spTree>
    <p:extLst>
      <p:ext uri="{BB962C8B-B14F-4D97-AF65-F5344CB8AC3E}">
        <p14:creationId xmlns:p14="http://schemas.microsoft.com/office/powerpoint/2010/main" val="21156174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pPr>
              <a:defRPr>
                <a:effectLst/>
              </a:defRPr>
            </a:pPr>
            <a:fld id="{86CB4B4D-7CA3-9044-876B-883B54F8677D}" type="slidenum">
              <a:t>‹#›</a:t>
            </a:fld>
            <a:endParaRPr/>
          </a:p>
        </p:txBody>
      </p:sp>
    </p:spTree>
    <p:extLst>
      <p:ext uri="{BB962C8B-B14F-4D97-AF65-F5344CB8AC3E}">
        <p14:creationId xmlns:p14="http://schemas.microsoft.com/office/powerpoint/2010/main" val="110867648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0E16E-E30D-FA42-BFDF-8D3498D54AF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6ADC8C0-6777-F945-AD5F-D65A64AB25E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340434-18CD-3841-AEB1-2BE11C07DB8C}"/>
              </a:ext>
            </a:extLst>
          </p:cNvPr>
          <p:cNvSpPr>
            <a:spLocks noGrp="1"/>
          </p:cNvSpPr>
          <p:nvPr>
            <p:ph type="dt" sz="half" idx="10"/>
          </p:nvPr>
        </p:nvSpPr>
        <p:spPr/>
        <p:txBody>
          <a:bodyPr/>
          <a:lstStyle/>
          <a:p>
            <a:fld id="{B7512E1D-B64C-7441-861D-FE022E738F90}" type="datetimeFigureOut">
              <a:rPr lang="en-US" smtClean="0"/>
              <a:t>7/24/18</a:t>
            </a:fld>
            <a:endParaRPr lang="en-US"/>
          </a:p>
        </p:txBody>
      </p:sp>
      <p:sp>
        <p:nvSpPr>
          <p:cNvPr id="5" name="Footer Placeholder 4">
            <a:extLst>
              <a:ext uri="{FF2B5EF4-FFF2-40B4-BE49-F238E27FC236}">
                <a16:creationId xmlns:a16="http://schemas.microsoft.com/office/drawing/2014/main" id="{88F353B1-0C3D-B64A-A4B2-DE1C942A2E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EDC952-FA9C-454B-BE49-1A39B1CFDA52}"/>
              </a:ext>
            </a:extLst>
          </p:cNvPr>
          <p:cNvSpPr>
            <a:spLocks noGrp="1"/>
          </p:cNvSpPr>
          <p:nvPr>
            <p:ph type="sldNum" sz="quarter" idx="12"/>
          </p:nvPr>
        </p:nvSpPr>
        <p:spPr/>
        <p:txBody>
          <a:bodyPr/>
          <a:lstStyle/>
          <a:p>
            <a:fld id="{DF28EC9F-48B8-9C49-AA5B-D1EE327F7796}" type="slidenum">
              <a:rPr lang="en-US" smtClean="0"/>
              <a:t>‹#›</a:t>
            </a:fld>
            <a:endParaRPr lang="en-US"/>
          </a:p>
        </p:txBody>
      </p:sp>
    </p:spTree>
    <p:extLst>
      <p:ext uri="{BB962C8B-B14F-4D97-AF65-F5344CB8AC3E}">
        <p14:creationId xmlns:p14="http://schemas.microsoft.com/office/powerpoint/2010/main" val="237215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34D7A-01D3-354A-8792-234218D5A23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3520AE5-A7F3-2342-8D12-CC47EE1FAA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133D21-C03E-A546-8C65-EA80E4403D91}"/>
              </a:ext>
            </a:extLst>
          </p:cNvPr>
          <p:cNvSpPr>
            <a:spLocks noGrp="1"/>
          </p:cNvSpPr>
          <p:nvPr>
            <p:ph type="dt" sz="half" idx="10"/>
          </p:nvPr>
        </p:nvSpPr>
        <p:spPr/>
        <p:txBody>
          <a:bodyPr/>
          <a:lstStyle/>
          <a:p>
            <a:fld id="{B7512E1D-B64C-7441-861D-FE022E738F90}" type="datetimeFigureOut">
              <a:rPr lang="en-US" smtClean="0"/>
              <a:t>7/24/18</a:t>
            </a:fld>
            <a:endParaRPr lang="en-US"/>
          </a:p>
        </p:txBody>
      </p:sp>
      <p:sp>
        <p:nvSpPr>
          <p:cNvPr id="5" name="Footer Placeholder 4">
            <a:extLst>
              <a:ext uri="{FF2B5EF4-FFF2-40B4-BE49-F238E27FC236}">
                <a16:creationId xmlns:a16="http://schemas.microsoft.com/office/drawing/2014/main" id="{AD951AEE-2D2A-9548-B915-799BFA80CC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CFF66C-8208-514B-BC55-8D905A5F8CDC}"/>
              </a:ext>
            </a:extLst>
          </p:cNvPr>
          <p:cNvSpPr>
            <a:spLocks noGrp="1"/>
          </p:cNvSpPr>
          <p:nvPr>
            <p:ph type="sldNum" sz="quarter" idx="12"/>
          </p:nvPr>
        </p:nvSpPr>
        <p:spPr/>
        <p:txBody>
          <a:bodyPr/>
          <a:lstStyle/>
          <a:p>
            <a:fld id="{DF28EC9F-48B8-9C49-AA5B-D1EE327F7796}" type="slidenum">
              <a:rPr lang="en-US" smtClean="0"/>
              <a:t>‹#›</a:t>
            </a:fld>
            <a:endParaRPr lang="en-US"/>
          </a:p>
        </p:txBody>
      </p:sp>
    </p:spTree>
    <p:extLst>
      <p:ext uri="{BB962C8B-B14F-4D97-AF65-F5344CB8AC3E}">
        <p14:creationId xmlns:p14="http://schemas.microsoft.com/office/powerpoint/2010/main" val="2763428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6C3979-43DF-FC49-B779-8C575E494A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52F005-7301-C84E-8215-44C6AF542C6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CC4C5E5-89CA-FC45-A186-742C0A761FF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316E46B-32E4-8B45-B617-AC204688FD76}"/>
              </a:ext>
            </a:extLst>
          </p:cNvPr>
          <p:cNvSpPr>
            <a:spLocks noGrp="1"/>
          </p:cNvSpPr>
          <p:nvPr>
            <p:ph type="dt" sz="half" idx="10"/>
          </p:nvPr>
        </p:nvSpPr>
        <p:spPr/>
        <p:txBody>
          <a:bodyPr/>
          <a:lstStyle/>
          <a:p>
            <a:fld id="{B7512E1D-B64C-7441-861D-FE022E738F90}" type="datetimeFigureOut">
              <a:rPr lang="en-US" smtClean="0"/>
              <a:t>7/24/18</a:t>
            </a:fld>
            <a:endParaRPr lang="en-US"/>
          </a:p>
        </p:txBody>
      </p:sp>
      <p:sp>
        <p:nvSpPr>
          <p:cNvPr id="6" name="Footer Placeholder 5">
            <a:extLst>
              <a:ext uri="{FF2B5EF4-FFF2-40B4-BE49-F238E27FC236}">
                <a16:creationId xmlns:a16="http://schemas.microsoft.com/office/drawing/2014/main" id="{A5132D2B-77FE-844F-9FAF-8AB2F6E5F3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D15C7EA-E0F6-F145-9B20-EC3FFA2D4C98}"/>
              </a:ext>
            </a:extLst>
          </p:cNvPr>
          <p:cNvSpPr>
            <a:spLocks noGrp="1"/>
          </p:cNvSpPr>
          <p:nvPr>
            <p:ph type="sldNum" sz="quarter" idx="12"/>
          </p:nvPr>
        </p:nvSpPr>
        <p:spPr/>
        <p:txBody>
          <a:bodyPr/>
          <a:lstStyle/>
          <a:p>
            <a:fld id="{DF28EC9F-48B8-9C49-AA5B-D1EE327F7796}" type="slidenum">
              <a:rPr lang="en-US" smtClean="0"/>
              <a:t>‹#›</a:t>
            </a:fld>
            <a:endParaRPr lang="en-US"/>
          </a:p>
        </p:txBody>
      </p:sp>
    </p:spTree>
    <p:extLst>
      <p:ext uri="{BB962C8B-B14F-4D97-AF65-F5344CB8AC3E}">
        <p14:creationId xmlns:p14="http://schemas.microsoft.com/office/powerpoint/2010/main" val="1922428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96150-801A-0F4D-A561-6EEBBA09B7F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EACB04D-2DF0-3F48-894C-6A0FB9D3EB6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F5493DB-447C-7240-90DE-53E1B5FB23F6}"/>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99DD655-13F3-404A-A674-F53290AFEFB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CA95F63-E42B-5747-92FF-8C25ACFC031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8A72061-5ABE-4B4B-8F2D-2ABC6346DA5A}"/>
              </a:ext>
            </a:extLst>
          </p:cNvPr>
          <p:cNvSpPr>
            <a:spLocks noGrp="1"/>
          </p:cNvSpPr>
          <p:nvPr>
            <p:ph type="dt" sz="half" idx="10"/>
          </p:nvPr>
        </p:nvSpPr>
        <p:spPr/>
        <p:txBody>
          <a:bodyPr/>
          <a:lstStyle/>
          <a:p>
            <a:fld id="{B7512E1D-B64C-7441-861D-FE022E738F90}" type="datetimeFigureOut">
              <a:rPr lang="en-US" smtClean="0"/>
              <a:t>7/24/18</a:t>
            </a:fld>
            <a:endParaRPr lang="en-US"/>
          </a:p>
        </p:txBody>
      </p:sp>
      <p:sp>
        <p:nvSpPr>
          <p:cNvPr id="8" name="Footer Placeholder 7">
            <a:extLst>
              <a:ext uri="{FF2B5EF4-FFF2-40B4-BE49-F238E27FC236}">
                <a16:creationId xmlns:a16="http://schemas.microsoft.com/office/drawing/2014/main" id="{00BB2863-6BAB-5D46-BD25-E29B7C9FD5A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C1ECB73-749F-B942-BB69-E1BD2F2E0A8B}"/>
              </a:ext>
            </a:extLst>
          </p:cNvPr>
          <p:cNvSpPr>
            <a:spLocks noGrp="1"/>
          </p:cNvSpPr>
          <p:nvPr>
            <p:ph type="sldNum" sz="quarter" idx="12"/>
          </p:nvPr>
        </p:nvSpPr>
        <p:spPr/>
        <p:txBody>
          <a:bodyPr/>
          <a:lstStyle/>
          <a:p>
            <a:fld id="{DF28EC9F-48B8-9C49-AA5B-D1EE327F7796}" type="slidenum">
              <a:rPr lang="en-US" smtClean="0"/>
              <a:t>‹#›</a:t>
            </a:fld>
            <a:endParaRPr lang="en-US"/>
          </a:p>
        </p:txBody>
      </p:sp>
    </p:spTree>
    <p:extLst>
      <p:ext uri="{BB962C8B-B14F-4D97-AF65-F5344CB8AC3E}">
        <p14:creationId xmlns:p14="http://schemas.microsoft.com/office/powerpoint/2010/main" val="1399178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8BDA-08EF-934D-BB64-4DC5763E045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FE1D2F2-44AD-A448-9275-93975C0E5BDC}"/>
              </a:ext>
            </a:extLst>
          </p:cNvPr>
          <p:cNvSpPr>
            <a:spLocks noGrp="1"/>
          </p:cNvSpPr>
          <p:nvPr>
            <p:ph type="dt" sz="half" idx="10"/>
          </p:nvPr>
        </p:nvSpPr>
        <p:spPr/>
        <p:txBody>
          <a:bodyPr/>
          <a:lstStyle/>
          <a:p>
            <a:fld id="{B7512E1D-B64C-7441-861D-FE022E738F90}" type="datetimeFigureOut">
              <a:rPr lang="en-US" smtClean="0"/>
              <a:t>7/24/18</a:t>
            </a:fld>
            <a:endParaRPr lang="en-US"/>
          </a:p>
        </p:txBody>
      </p:sp>
      <p:sp>
        <p:nvSpPr>
          <p:cNvPr id="4" name="Footer Placeholder 3">
            <a:extLst>
              <a:ext uri="{FF2B5EF4-FFF2-40B4-BE49-F238E27FC236}">
                <a16:creationId xmlns:a16="http://schemas.microsoft.com/office/drawing/2014/main" id="{2C90E170-B33C-3F4C-BFE5-F22C11E3604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C7512B7-1991-6140-BD41-19FAC8375D0A}"/>
              </a:ext>
            </a:extLst>
          </p:cNvPr>
          <p:cNvSpPr>
            <a:spLocks noGrp="1"/>
          </p:cNvSpPr>
          <p:nvPr>
            <p:ph type="sldNum" sz="quarter" idx="12"/>
          </p:nvPr>
        </p:nvSpPr>
        <p:spPr/>
        <p:txBody>
          <a:bodyPr/>
          <a:lstStyle/>
          <a:p>
            <a:fld id="{DF28EC9F-48B8-9C49-AA5B-D1EE327F7796}" type="slidenum">
              <a:rPr lang="en-US" smtClean="0"/>
              <a:t>‹#›</a:t>
            </a:fld>
            <a:endParaRPr lang="en-US"/>
          </a:p>
        </p:txBody>
      </p:sp>
    </p:spTree>
    <p:extLst>
      <p:ext uri="{BB962C8B-B14F-4D97-AF65-F5344CB8AC3E}">
        <p14:creationId xmlns:p14="http://schemas.microsoft.com/office/powerpoint/2010/main" val="1745860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5631394-C9E4-D44B-97EA-E906CA7C3A41}"/>
              </a:ext>
            </a:extLst>
          </p:cNvPr>
          <p:cNvSpPr>
            <a:spLocks noGrp="1"/>
          </p:cNvSpPr>
          <p:nvPr>
            <p:ph type="dt" sz="half" idx="10"/>
          </p:nvPr>
        </p:nvSpPr>
        <p:spPr/>
        <p:txBody>
          <a:bodyPr/>
          <a:lstStyle/>
          <a:p>
            <a:fld id="{B7512E1D-B64C-7441-861D-FE022E738F90}" type="datetimeFigureOut">
              <a:rPr lang="en-US" smtClean="0"/>
              <a:t>7/24/18</a:t>
            </a:fld>
            <a:endParaRPr lang="en-US"/>
          </a:p>
        </p:txBody>
      </p:sp>
      <p:sp>
        <p:nvSpPr>
          <p:cNvPr id="3" name="Footer Placeholder 2">
            <a:extLst>
              <a:ext uri="{FF2B5EF4-FFF2-40B4-BE49-F238E27FC236}">
                <a16:creationId xmlns:a16="http://schemas.microsoft.com/office/drawing/2014/main" id="{D957BF47-89C4-B440-8DC2-95C43EAA051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4CBD850-2E2A-8A47-8CA0-147B00EDBDE1}"/>
              </a:ext>
            </a:extLst>
          </p:cNvPr>
          <p:cNvSpPr>
            <a:spLocks noGrp="1"/>
          </p:cNvSpPr>
          <p:nvPr>
            <p:ph type="sldNum" sz="quarter" idx="12"/>
          </p:nvPr>
        </p:nvSpPr>
        <p:spPr/>
        <p:txBody>
          <a:bodyPr/>
          <a:lstStyle/>
          <a:p>
            <a:fld id="{DF28EC9F-48B8-9C49-AA5B-D1EE327F7796}" type="slidenum">
              <a:rPr lang="en-US" smtClean="0"/>
              <a:t>‹#›</a:t>
            </a:fld>
            <a:endParaRPr lang="en-US"/>
          </a:p>
        </p:txBody>
      </p:sp>
    </p:spTree>
    <p:extLst>
      <p:ext uri="{BB962C8B-B14F-4D97-AF65-F5344CB8AC3E}">
        <p14:creationId xmlns:p14="http://schemas.microsoft.com/office/powerpoint/2010/main" val="4111555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582CF-EAF5-8C4C-AA7C-BFEB3B94FF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B78FF7-C661-BC45-95D7-35C011741F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B672BCA-F80B-294F-B1B8-598B50058E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23B88FF-970E-264D-9945-9357C59E4D5D}"/>
              </a:ext>
            </a:extLst>
          </p:cNvPr>
          <p:cNvSpPr>
            <a:spLocks noGrp="1"/>
          </p:cNvSpPr>
          <p:nvPr>
            <p:ph type="dt" sz="half" idx="10"/>
          </p:nvPr>
        </p:nvSpPr>
        <p:spPr/>
        <p:txBody>
          <a:bodyPr/>
          <a:lstStyle/>
          <a:p>
            <a:fld id="{B7512E1D-B64C-7441-861D-FE022E738F90}" type="datetimeFigureOut">
              <a:rPr lang="en-US" smtClean="0"/>
              <a:t>7/24/18</a:t>
            </a:fld>
            <a:endParaRPr lang="en-US"/>
          </a:p>
        </p:txBody>
      </p:sp>
      <p:sp>
        <p:nvSpPr>
          <p:cNvPr id="6" name="Footer Placeholder 5">
            <a:extLst>
              <a:ext uri="{FF2B5EF4-FFF2-40B4-BE49-F238E27FC236}">
                <a16:creationId xmlns:a16="http://schemas.microsoft.com/office/drawing/2014/main" id="{5A221BCC-2CD8-A940-ACA8-E566C96FDD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C6415-62F1-724B-B173-7EB3FF4D4B32}"/>
              </a:ext>
            </a:extLst>
          </p:cNvPr>
          <p:cNvSpPr>
            <a:spLocks noGrp="1"/>
          </p:cNvSpPr>
          <p:nvPr>
            <p:ph type="sldNum" sz="quarter" idx="12"/>
          </p:nvPr>
        </p:nvSpPr>
        <p:spPr/>
        <p:txBody>
          <a:bodyPr/>
          <a:lstStyle/>
          <a:p>
            <a:fld id="{DF28EC9F-48B8-9C49-AA5B-D1EE327F7796}" type="slidenum">
              <a:rPr lang="en-US" smtClean="0"/>
              <a:t>‹#›</a:t>
            </a:fld>
            <a:endParaRPr lang="en-US"/>
          </a:p>
        </p:txBody>
      </p:sp>
    </p:spTree>
    <p:extLst>
      <p:ext uri="{BB962C8B-B14F-4D97-AF65-F5344CB8AC3E}">
        <p14:creationId xmlns:p14="http://schemas.microsoft.com/office/powerpoint/2010/main" val="1516134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050CA-F51A-6047-989E-C81EEC921F5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578D5B-F13E-E147-BE5F-A485B0B8E2C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6E7BAB9-C4CE-7749-9B13-69602CFDE2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2C6E590-E731-5945-9EEB-7F377B565B86}"/>
              </a:ext>
            </a:extLst>
          </p:cNvPr>
          <p:cNvSpPr>
            <a:spLocks noGrp="1"/>
          </p:cNvSpPr>
          <p:nvPr>
            <p:ph type="dt" sz="half" idx="10"/>
          </p:nvPr>
        </p:nvSpPr>
        <p:spPr/>
        <p:txBody>
          <a:bodyPr/>
          <a:lstStyle/>
          <a:p>
            <a:fld id="{B7512E1D-B64C-7441-861D-FE022E738F90}" type="datetimeFigureOut">
              <a:rPr lang="en-US" smtClean="0"/>
              <a:t>7/24/18</a:t>
            </a:fld>
            <a:endParaRPr lang="en-US"/>
          </a:p>
        </p:txBody>
      </p:sp>
      <p:sp>
        <p:nvSpPr>
          <p:cNvPr id="6" name="Footer Placeholder 5">
            <a:extLst>
              <a:ext uri="{FF2B5EF4-FFF2-40B4-BE49-F238E27FC236}">
                <a16:creationId xmlns:a16="http://schemas.microsoft.com/office/drawing/2014/main" id="{DA8AB4AF-9349-6341-983D-316DC52E2A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3EF116-4722-1045-9E39-660BB699441A}"/>
              </a:ext>
            </a:extLst>
          </p:cNvPr>
          <p:cNvSpPr>
            <a:spLocks noGrp="1"/>
          </p:cNvSpPr>
          <p:nvPr>
            <p:ph type="sldNum" sz="quarter" idx="12"/>
          </p:nvPr>
        </p:nvSpPr>
        <p:spPr/>
        <p:txBody>
          <a:bodyPr/>
          <a:lstStyle/>
          <a:p>
            <a:fld id="{DF28EC9F-48B8-9C49-AA5B-D1EE327F7796}" type="slidenum">
              <a:rPr lang="en-US" smtClean="0"/>
              <a:t>‹#›</a:t>
            </a:fld>
            <a:endParaRPr lang="en-US"/>
          </a:p>
        </p:txBody>
      </p:sp>
    </p:spTree>
    <p:extLst>
      <p:ext uri="{BB962C8B-B14F-4D97-AF65-F5344CB8AC3E}">
        <p14:creationId xmlns:p14="http://schemas.microsoft.com/office/powerpoint/2010/main" val="939712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7AEBD1-D0C0-E349-9105-B60775721D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5D4C62-6A3A-A045-A120-EA9E5DA6FD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967476-0A00-D44F-9079-3C7325B756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512E1D-B64C-7441-861D-FE022E738F90}" type="datetimeFigureOut">
              <a:rPr lang="en-US" smtClean="0"/>
              <a:t>7/24/18</a:t>
            </a:fld>
            <a:endParaRPr lang="en-US"/>
          </a:p>
        </p:txBody>
      </p:sp>
      <p:sp>
        <p:nvSpPr>
          <p:cNvPr id="5" name="Footer Placeholder 4">
            <a:extLst>
              <a:ext uri="{FF2B5EF4-FFF2-40B4-BE49-F238E27FC236}">
                <a16:creationId xmlns:a16="http://schemas.microsoft.com/office/drawing/2014/main" id="{09FEA229-990E-AC4A-B6D3-09651D166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9E7A19B-C1C8-984B-8D55-DBBA002B021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28EC9F-48B8-9C49-AA5B-D1EE327F7796}" type="slidenum">
              <a:rPr lang="en-US" smtClean="0"/>
              <a:t>‹#›</a:t>
            </a:fld>
            <a:endParaRPr lang="en-US"/>
          </a:p>
        </p:txBody>
      </p:sp>
    </p:spTree>
    <p:extLst>
      <p:ext uri="{BB962C8B-B14F-4D97-AF65-F5344CB8AC3E}">
        <p14:creationId xmlns:p14="http://schemas.microsoft.com/office/powerpoint/2010/main" val="42353370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735CB86-7B13-A341-8CD1-BBA0079F6766}"/>
              </a:ext>
            </a:extLst>
          </p:cNvPr>
          <p:cNvPicPr>
            <a:picLocks noChangeAspect="1"/>
          </p:cNvPicPr>
          <p:nvPr/>
        </p:nvPicPr>
        <p:blipFill>
          <a:blip r:embed="rId2" cstate="print">
            <a:alphaModFix amt="85000"/>
            <a:extLst>
              <a:ext uri="{28A0092B-C50C-407E-A947-70E740481C1C}">
                <a14:useLocalDpi xmlns:a14="http://schemas.microsoft.com/office/drawing/2010/main"/>
              </a:ext>
            </a:extLst>
          </a:blip>
          <a:stretch>
            <a:fillRect/>
          </a:stretch>
        </p:blipFill>
        <p:spPr>
          <a:xfrm>
            <a:off x="0" y="0"/>
            <a:ext cx="9393382" cy="6858000"/>
          </a:xfrm>
          <a:prstGeom prst="rect">
            <a:avLst/>
          </a:prstGeom>
        </p:spPr>
      </p:pic>
      <p:sp>
        <p:nvSpPr>
          <p:cNvPr id="6" name="TextBox 5">
            <a:extLst>
              <a:ext uri="{FF2B5EF4-FFF2-40B4-BE49-F238E27FC236}">
                <a16:creationId xmlns:a16="http://schemas.microsoft.com/office/drawing/2014/main" id="{4EBAC806-CEC1-0E40-9BA0-95BCBF00A29C}"/>
              </a:ext>
            </a:extLst>
          </p:cNvPr>
          <p:cNvSpPr txBox="1"/>
          <p:nvPr/>
        </p:nvSpPr>
        <p:spPr>
          <a:xfrm>
            <a:off x="7151418" y="2191857"/>
            <a:ext cx="5175849" cy="954107"/>
          </a:xfrm>
          <a:prstGeom prst="rect">
            <a:avLst/>
          </a:prstGeom>
          <a:noFill/>
        </p:spPr>
        <p:txBody>
          <a:bodyPr wrap="square" rtlCol="0">
            <a:spAutoFit/>
          </a:bodyPr>
          <a:lstStyle/>
          <a:p>
            <a:pPr algn="ctr"/>
            <a:r>
              <a:rPr lang="en-IN" sz="2800" b="1" i="1" dirty="0">
                <a:solidFill>
                  <a:schemeClr val="bg1"/>
                </a:solidFill>
              </a:rPr>
              <a:t>Projects Funded by the Islamic Development Fund</a:t>
            </a:r>
            <a:endParaRPr lang="en-IN" sz="5400" b="1" dirty="0">
              <a:solidFill>
                <a:schemeClr val="bg1"/>
              </a:solidFill>
              <a:effectLst/>
            </a:endParaRPr>
          </a:p>
        </p:txBody>
      </p:sp>
      <p:pic>
        <p:nvPicPr>
          <p:cNvPr id="7" name="Picture 6">
            <a:extLst>
              <a:ext uri="{FF2B5EF4-FFF2-40B4-BE49-F238E27FC236}">
                <a16:creationId xmlns:a16="http://schemas.microsoft.com/office/drawing/2014/main" id="{1177FB24-07D9-9D41-B826-C2986E86A2B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34113" y="3429000"/>
            <a:ext cx="1623334" cy="1731078"/>
          </a:xfrm>
          <a:prstGeom prst="rect">
            <a:avLst/>
          </a:prstGeom>
        </p:spPr>
      </p:pic>
      <p:pic>
        <p:nvPicPr>
          <p:cNvPr id="9" name="Picture 8">
            <a:extLst>
              <a:ext uri="{FF2B5EF4-FFF2-40B4-BE49-F238E27FC236}">
                <a16:creationId xmlns:a16="http://schemas.microsoft.com/office/drawing/2014/main" id="{958D3E2C-7720-FB47-8AD2-835832582F61}"/>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10085302" y="5560845"/>
            <a:ext cx="1198049" cy="1066715"/>
          </a:xfrm>
          <a:prstGeom prst="rect">
            <a:avLst/>
          </a:prstGeom>
          <a:solidFill>
            <a:schemeClr val="accent2"/>
          </a:solidFill>
        </p:spPr>
      </p:pic>
    </p:spTree>
    <p:extLst>
      <p:ext uri="{BB962C8B-B14F-4D97-AF65-F5344CB8AC3E}">
        <p14:creationId xmlns:p14="http://schemas.microsoft.com/office/powerpoint/2010/main" val="27699217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A18E66-EE73-EB48-8D2D-537DEED6A3DE}"/>
              </a:ext>
            </a:extLst>
          </p:cNvPr>
          <p:cNvPicPr>
            <a:picLocks noChangeAspect="1"/>
          </p:cNvPicPr>
          <p:nvPr/>
        </p:nvPicPr>
        <p:blipFill>
          <a:blip r:embed="rId2">
            <a:alphaModFix amt="85000"/>
          </a:blip>
          <a:stretch>
            <a:fillRect/>
          </a:stretch>
        </p:blipFill>
        <p:spPr>
          <a:xfrm>
            <a:off x="0" y="0"/>
            <a:ext cx="8839200" cy="6858000"/>
          </a:xfrm>
          <a:prstGeom prst="rect">
            <a:avLst/>
          </a:prstGeom>
        </p:spPr>
      </p:pic>
      <p:sp>
        <p:nvSpPr>
          <p:cNvPr id="4" name="TextBox 3">
            <a:extLst>
              <a:ext uri="{FF2B5EF4-FFF2-40B4-BE49-F238E27FC236}">
                <a16:creationId xmlns:a16="http://schemas.microsoft.com/office/drawing/2014/main" id="{2C14F2AD-0EC7-0C4F-BA56-F1AA47F3266E}"/>
              </a:ext>
            </a:extLst>
          </p:cNvPr>
          <p:cNvSpPr txBox="1"/>
          <p:nvPr/>
        </p:nvSpPr>
        <p:spPr>
          <a:xfrm>
            <a:off x="8839200" y="2457450"/>
            <a:ext cx="3352800" cy="707886"/>
          </a:xfrm>
          <a:prstGeom prst="rect">
            <a:avLst/>
          </a:prstGeom>
          <a:noFill/>
        </p:spPr>
        <p:txBody>
          <a:bodyPr wrap="square" rtlCol="0">
            <a:spAutoFit/>
          </a:bodyPr>
          <a:lstStyle/>
          <a:p>
            <a:pPr algn="ctr"/>
            <a:r>
              <a:rPr lang="en-US" sz="4000" b="1" dirty="0">
                <a:solidFill>
                  <a:schemeClr val="bg1"/>
                </a:solidFill>
              </a:rPr>
              <a:t>QUESTIONS??</a:t>
            </a:r>
          </a:p>
        </p:txBody>
      </p:sp>
    </p:spTree>
    <p:extLst>
      <p:ext uri="{BB962C8B-B14F-4D97-AF65-F5344CB8AC3E}">
        <p14:creationId xmlns:p14="http://schemas.microsoft.com/office/powerpoint/2010/main" val="38980182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467A6AD-25EF-004B-B52A-F8E605E8097E}"/>
              </a:ext>
            </a:extLst>
          </p:cNvPr>
          <p:cNvPicPr>
            <a:picLocks noChangeAspect="1"/>
          </p:cNvPicPr>
          <p:nvPr/>
        </p:nvPicPr>
        <p:blipFill>
          <a:blip r:embed="rId2" cstate="print">
            <a:alphaModFix amt="85000"/>
            <a:extLst>
              <a:ext uri="{28A0092B-C50C-407E-A947-70E740481C1C}">
                <a14:useLocalDpi xmlns:a14="http://schemas.microsoft.com/office/drawing/2010/main"/>
              </a:ext>
            </a:extLst>
          </a:blip>
          <a:stretch>
            <a:fillRect/>
          </a:stretch>
        </p:blipFill>
        <p:spPr>
          <a:xfrm>
            <a:off x="1" y="0"/>
            <a:ext cx="9124950" cy="6858000"/>
          </a:xfrm>
          <a:prstGeom prst="rect">
            <a:avLst/>
          </a:prstGeom>
        </p:spPr>
      </p:pic>
      <p:sp>
        <p:nvSpPr>
          <p:cNvPr id="4" name="TextBox 3">
            <a:extLst>
              <a:ext uri="{FF2B5EF4-FFF2-40B4-BE49-F238E27FC236}">
                <a16:creationId xmlns:a16="http://schemas.microsoft.com/office/drawing/2014/main" id="{778F5D53-DB4F-D647-B38E-CF630B19ED85}"/>
              </a:ext>
            </a:extLst>
          </p:cNvPr>
          <p:cNvSpPr txBox="1"/>
          <p:nvPr/>
        </p:nvSpPr>
        <p:spPr>
          <a:xfrm>
            <a:off x="7410450" y="82677"/>
            <a:ext cx="4781550" cy="830997"/>
          </a:xfrm>
          <a:prstGeom prst="rect">
            <a:avLst/>
          </a:prstGeom>
          <a:noFill/>
        </p:spPr>
        <p:txBody>
          <a:bodyPr wrap="square" rtlCol="0">
            <a:spAutoFit/>
          </a:bodyPr>
          <a:lstStyle/>
          <a:p>
            <a:r>
              <a:rPr lang="en-US" sz="4800" b="1" dirty="0">
                <a:solidFill>
                  <a:schemeClr val="bg1"/>
                </a:solidFill>
              </a:rPr>
              <a:t>Project Scope</a:t>
            </a:r>
          </a:p>
        </p:txBody>
      </p:sp>
      <p:sp>
        <p:nvSpPr>
          <p:cNvPr id="9" name="Rectangle 8">
            <a:extLst>
              <a:ext uri="{FF2B5EF4-FFF2-40B4-BE49-F238E27FC236}">
                <a16:creationId xmlns:a16="http://schemas.microsoft.com/office/drawing/2014/main" id="{9C96BC3D-E08A-914E-AB94-E8BEE59E82E9}"/>
              </a:ext>
            </a:extLst>
          </p:cNvPr>
          <p:cNvSpPr/>
          <p:nvPr/>
        </p:nvSpPr>
        <p:spPr>
          <a:xfrm>
            <a:off x="4562476" y="1186851"/>
            <a:ext cx="7629524" cy="7540526"/>
          </a:xfrm>
          <a:prstGeom prst="rect">
            <a:avLst/>
          </a:prstGeom>
        </p:spPr>
        <p:txBody>
          <a:bodyPr wrap="square">
            <a:spAutoFit/>
          </a:bodyPr>
          <a:lstStyle/>
          <a:p>
            <a:pPr marL="285750" indent="-285750">
              <a:buFont typeface="Arial" panose="020B0604020202020204" pitchFamily="34" charset="0"/>
              <a:buChar char="•"/>
            </a:pPr>
            <a:r>
              <a:rPr lang="en-IN" sz="2200" b="1" dirty="0">
                <a:solidFill>
                  <a:schemeClr val="bg1"/>
                </a:solidFill>
              </a:rPr>
              <a:t>Train semi-literate and unschooled 44 Women Barefoot Solar Engineers from 10 countries in solar electrification</a:t>
            </a:r>
          </a:p>
          <a:p>
            <a:pPr marL="285750" indent="-285750">
              <a:buFont typeface="Arial" panose="020B0604020202020204" pitchFamily="34" charset="0"/>
              <a:buChar char="•"/>
            </a:pPr>
            <a:endParaRPr lang="en-IN" sz="2200" b="1" dirty="0">
              <a:solidFill>
                <a:schemeClr val="bg1"/>
              </a:solidFill>
            </a:endParaRPr>
          </a:p>
          <a:p>
            <a:pPr marL="285750" indent="-285750">
              <a:buFont typeface="Arial" panose="020B0604020202020204" pitchFamily="34" charset="0"/>
              <a:buChar char="•"/>
            </a:pPr>
            <a:r>
              <a:rPr lang="en-IN" sz="2200" b="1" dirty="0">
                <a:solidFill>
                  <a:schemeClr val="bg1"/>
                </a:solidFill>
              </a:rPr>
              <a:t>Bringing solar light to 14,625 people by solar electrifying 2250 houses </a:t>
            </a:r>
          </a:p>
          <a:p>
            <a:pPr marL="285750" indent="-285750">
              <a:buFont typeface="Arial" panose="020B0604020202020204" pitchFamily="34" charset="0"/>
              <a:buChar char="•"/>
            </a:pPr>
            <a:endParaRPr lang="en-IN" sz="2200" b="1" dirty="0">
              <a:solidFill>
                <a:schemeClr val="bg1"/>
              </a:solidFill>
            </a:endParaRPr>
          </a:p>
          <a:p>
            <a:pPr marL="285750" indent="-285750">
              <a:buFont typeface="Arial" panose="020B0604020202020204" pitchFamily="34" charset="0"/>
              <a:buChar char="•"/>
            </a:pPr>
            <a:r>
              <a:rPr lang="en-IN" sz="2200" b="1" dirty="0">
                <a:solidFill>
                  <a:schemeClr val="bg1"/>
                </a:solidFill>
              </a:rPr>
              <a:t>Create/build Rural Electrification Workshop (REW) X 22 </a:t>
            </a:r>
          </a:p>
          <a:p>
            <a:pPr marL="285750" indent="-285750">
              <a:buFont typeface="Arial" panose="020B0604020202020204" pitchFamily="34" charset="0"/>
              <a:buChar char="•"/>
            </a:pPr>
            <a:endParaRPr lang="en-IN" sz="2200" b="1" dirty="0">
              <a:solidFill>
                <a:schemeClr val="bg1"/>
              </a:solidFill>
              <a:effectLst/>
            </a:endParaRPr>
          </a:p>
          <a:p>
            <a:pPr marL="285750" indent="-285750">
              <a:buFont typeface="Arial" panose="020B0604020202020204" pitchFamily="34" charset="0"/>
              <a:buChar char="•"/>
            </a:pPr>
            <a:r>
              <a:rPr lang="en-IN" sz="2200" b="1" dirty="0">
                <a:solidFill>
                  <a:schemeClr val="bg1"/>
                </a:solidFill>
              </a:rPr>
              <a:t>Sustainable economic and well being uplift of 22 rural villages by training on Entrepreneurship to inspire and equip them to reach their full potential by fulfilling their entrepreneurial aspirations and contribute to thriving and resilient communities</a:t>
            </a:r>
          </a:p>
          <a:p>
            <a:pPr marL="285750" indent="-285750">
              <a:buFont typeface="Arial" panose="020B0604020202020204" pitchFamily="34" charset="0"/>
              <a:buChar char="•"/>
            </a:pPr>
            <a:endParaRPr lang="en-IN" sz="2200" b="1" dirty="0">
              <a:solidFill>
                <a:schemeClr val="bg1"/>
              </a:solidFill>
            </a:endParaRPr>
          </a:p>
          <a:p>
            <a:pPr marL="285750" indent="-285750">
              <a:buFont typeface="Arial" panose="020B0604020202020204" pitchFamily="34" charset="0"/>
              <a:buChar char="•"/>
            </a:pPr>
            <a:r>
              <a:rPr lang="en-IN" sz="2200" b="1" dirty="0">
                <a:solidFill>
                  <a:schemeClr val="bg1"/>
                </a:solidFill>
              </a:rPr>
              <a:t>Establish functional VSC to manage the collection of monthly solar fees and repair and maintenance needs</a:t>
            </a:r>
            <a:r>
              <a:rPr lang="en-IN" sz="2200" dirty="0">
                <a:solidFill>
                  <a:schemeClr val="bg1"/>
                </a:solidFill>
              </a:rPr>
              <a:t>. </a:t>
            </a:r>
            <a:r>
              <a:rPr lang="en-IN" sz="2200" b="1" dirty="0">
                <a:solidFill>
                  <a:schemeClr val="bg1"/>
                </a:solidFill>
              </a:rPr>
              <a:t> </a:t>
            </a:r>
          </a:p>
          <a:p>
            <a:pPr marL="285750" indent="-285750">
              <a:buFont typeface="Arial" panose="020B0604020202020204" pitchFamily="34" charset="0"/>
              <a:buChar char="•"/>
            </a:pPr>
            <a:endParaRPr lang="en-IN" sz="2200" b="1" dirty="0">
              <a:solidFill>
                <a:schemeClr val="bg1"/>
              </a:solidFill>
            </a:endParaRPr>
          </a:p>
          <a:p>
            <a:pPr marL="285750" indent="-285750">
              <a:buFont typeface="Arial" panose="020B0604020202020204" pitchFamily="34" charset="0"/>
              <a:buChar char="•"/>
            </a:pPr>
            <a:endParaRPr lang="en-IN" sz="2200" b="1" dirty="0">
              <a:solidFill>
                <a:schemeClr val="bg1"/>
              </a:solidFill>
            </a:endParaRPr>
          </a:p>
          <a:p>
            <a:pPr marL="285750" indent="-285750">
              <a:buFont typeface="Arial" panose="020B0604020202020204" pitchFamily="34" charset="0"/>
              <a:buChar char="•"/>
            </a:pPr>
            <a:endParaRPr lang="en-IN" sz="2200" b="1" dirty="0">
              <a:solidFill>
                <a:schemeClr val="bg1"/>
              </a:solidFill>
            </a:endParaRPr>
          </a:p>
          <a:p>
            <a:pPr marL="285750" indent="-285750">
              <a:buFont typeface="Arial" panose="020B0604020202020204" pitchFamily="34" charset="0"/>
              <a:buChar char="•"/>
            </a:pPr>
            <a:endParaRPr lang="en-IN" sz="2200" b="1" dirty="0">
              <a:solidFill>
                <a:schemeClr val="bg1"/>
              </a:solidFill>
            </a:endParaRPr>
          </a:p>
          <a:p>
            <a:pPr marL="285750" indent="-285750">
              <a:buFont typeface="Arial" panose="020B0604020202020204" pitchFamily="34" charset="0"/>
              <a:buChar char="•"/>
            </a:pPr>
            <a:endParaRPr lang="en-IN" sz="2200" b="1" dirty="0">
              <a:solidFill>
                <a:schemeClr val="bg1"/>
              </a:solidFill>
            </a:endParaRPr>
          </a:p>
          <a:p>
            <a:pPr marL="285750" indent="-285750">
              <a:buFont typeface="Arial" panose="020B0604020202020204" pitchFamily="34" charset="0"/>
              <a:buChar char="•"/>
            </a:pPr>
            <a:endParaRPr lang="en-IN" sz="2200" b="1" dirty="0">
              <a:solidFill>
                <a:schemeClr val="bg1"/>
              </a:solidFill>
            </a:endParaRPr>
          </a:p>
        </p:txBody>
      </p:sp>
    </p:spTree>
    <p:extLst>
      <p:ext uri="{BB962C8B-B14F-4D97-AF65-F5344CB8AC3E}">
        <p14:creationId xmlns:p14="http://schemas.microsoft.com/office/powerpoint/2010/main" val="2385552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FC1FD8C-12CE-F745-B83D-265250026455}"/>
              </a:ext>
            </a:extLst>
          </p:cNvPr>
          <p:cNvPicPr>
            <a:picLocks noChangeAspect="1"/>
          </p:cNvPicPr>
          <p:nvPr/>
        </p:nvPicPr>
        <p:blipFill>
          <a:blip r:embed="rId2">
            <a:alphaModFix amt="85000"/>
          </a:blip>
          <a:stretch>
            <a:fillRect/>
          </a:stretch>
        </p:blipFill>
        <p:spPr>
          <a:xfrm>
            <a:off x="0" y="0"/>
            <a:ext cx="8953499" cy="6858000"/>
          </a:xfrm>
          <a:prstGeom prst="rect">
            <a:avLst/>
          </a:prstGeom>
        </p:spPr>
      </p:pic>
      <p:sp>
        <p:nvSpPr>
          <p:cNvPr id="4" name="TextBox 3">
            <a:extLst>
              <a:ext uri="{FF2B5EF4-FFF2-40B4-BE49-F238E27FC236}">
                <a16:creationId xmlns:a16="http://schemas.microsoft.com/office/drawing/2014/main" id="{B3AF3104-71A6-8548-9635-0851EB92018E}"/>
              </a:ext>
            </a:extLst>
          </p:cNvPr>
          <p:cNvSpPr txBox="1"/>
          <p:nvPr/>
        </p:nvSpPr>
        <p:spPr>
          <a:xfrm>
            <a:off x="7048500" y="139827"/>
            <a:ext cx="4781550" cy="830997"/>
          </a:xfrm>
          <a:prstGeom prst="rect">
            <a:avLst/>
          </a:prstGeom>
          <a:noFill/>
        </p:spPr>
        <p:txBody>
          <a:bodyPr wrap="square" rtlCol="0">
            <a:spAutoFit/>
          </a:bodyPr>
          <a:lstStyle/>
          <a:p>
            <a:r>
              <a:rPr lang="en-US" sz="4800" b="1" dirty="0">
                <a:solidFill>
                  <a:schemeClr val="bg1"/>
                </a:solidFill>
              </a:rPr>
              <a:t>Project Details</a:t>
            </a:r>
          </a:p>
        </p:txBody>
      </p:sp>
      <p:sp>
        <p:nvSpPr>
          <p:cNvPr id="5" name="Rectangle 4">
            <a:extLst>
              <a:ext uri="{FF2B5EF4-FFF2-40B4-BE49-F238E27FC236}">
                <a16:creationId xmlns:a16="http://schemas.microsoft.com/office/drawing/2014/main" id="{BB2551F7-7869-0148-885F-6C6CE9A5D798}"/>
              </a:ext>
            </a:extLst>
          </p:cNvPr>
          <p:cNvSpPr/>
          <p:nvPr/>
        </p:nvSpPr>
        <p:spPr>
          <a:xfrm>
            <a:off x="5489884" y="2023193"/>
            <a:ext cx="6702116" cy="4985980"/>
          </a:xfrm>
          <a:prstGeom prst="rect">
            <a:avLst/>
          </a:prstGeom>
        </p:spPr>
        <p:txBody>
          <a:bodyPr wrap="square">
            <a:spAutoFit/>
          </a:bodyPr>
          <a:lstStyle/>
          <a:p>
            <a:pPr marL="285750" indent="-285750">
              <a:buFont typeface="Arial" panose="020B0604020202020204" pitchFamily="34" charset="0"/>
              <a:buChar char="•"/>
            </a:pPr>
            <a:r>
              <a:rPr lang="en-IN" sz="2400" b="1" dirty="0">
                <a:solidFill>
                  <a:schemeClr val="bg1"/>
                </a:solidFill>
              </a:rPr>
              <a:t>Total Project Budget $ 1,692,000(Including IDF and Co-funders)</a:t>
            </a:r>
          </a:p>
          <a:p>
            <a:pPr marL="285750" indent="-285750">
              <a:buFont typeface="Arial" panose="020B0604020202020204" pitchFamily="34" charset="0"/>
              <a:buChar char="•"/>
            </a:pPr>
            <a:endParaRPr lang="en-IN" sz="2400" b="1" dirty="0">
              <a:solidFill>
                <a:schemeClr val="bg1"/>
              </a:solidFill>
            </a:endParaRPr>
          </a:p>
          <a:p>
            <a:pPr marL="457200" indent="-457200">
              <a:buFont typeface="Arial" panose="020B0604020202020204" pitchFamily="34" charset="0"/>
              <a:buChar char="•"/>
            </a:pPr>
            <a:r>
              <a:rPr lang="en-IN" sz="2400" b="1" dirty="0">
                <a:solidFill>
                  <a:schemeClr val="bg1"/>
                </a:solidFill>
              </a:rPr>
              <a:t>Investment Sum from Islamic Development Fund Islamic Development Fund $ 1,526,000</a:t>
            </a:r>
            <a:br>
              <a:rPr lang="en-IN" sz="1400" dirty="0">
                <a:solidFill>
                  <a:schemeClr val="bg1"/>
                </a:solidFill>
              </a:rPr>
            </a:br>
            <a:endParaRPr lang="en-IN" sz="2400" b="1" dirty="0">
              <a:solidFill>
                <a:schemeClr val="bg1"/>
              </a:solidFill>
            </a:endParaRPr>
          </a:p>
          <a:p>
            <a:pPr marL="285750" indent="-285750">
              <a:buFont typeface="Arial" panose="020B0604020202020204" pitchFamily="34" charset="0"/>
              <a:buChar char="•"/>
            </a:pPr>
            <a:r>
              <a:rPr lang="en-IN" sz="2400" b="1" dirty="0">
                <a:solidFill>
                  <a:schemeClr val="bg1"/>
                </a:solidFill>
              </a:rPr>
              <a:t>Total duration of project 18 months</a:t>
            </a:r>
          </a:p>
          <a:p>
            <a:pPr marL="285750" indent="-285750">
              <a:buFont typeface="Arial" panose="020B0604020202020204" pitchFamily="34" charset="0"/>
              <a:buChar char="•"/>
            </a:pPr>
            <a:endParaRPr lang="en-IN" sz="2400" b="1" dirty="0"/>
          </a:p>
          <a:p>
            <a:pPr marL="285750" indent="-285750">
              <a:buFont typeface="Arial" panose="020B0604020202020204" pitchFamily="34" charset="0"/>
              <a:buChar char="•"/>
            </a:pPr>
            <a:br>
              <a:rPr lang="en-IN" sz="1600" b="1" dirty="0"/>
            </a:br>
            <a:endParaRPr lang="en-IN" sz="1600" b="1" dirty="0"/>
          </a:p>
          <a:p>
            <a:pPr marL="285750" indent="-285750">
              <a:buFont typeface="Arial" panose="020B0604020202020204" pitchFamily="34" charset="0"/>
              <a:buChar char="•"/>
            </a:pPr>
            <a:endParaRPr lang="en-IN" sz="1600" b="1" dirty="0"/>
          </a:p>
          <a:p>
            <a:pPr marL="285750" indent="-285750">
              <a:buFont typeface="Arial" panose="020B0604020202020204" pitchFamily="34" charset="0"/>
              <a:buChar char="•"/>
            </a:pPr>
            <a:endParaRPr lang="en-IN" sz="1600" b="1" dirty="0"/>
          </a:p>
          <a:p>
            <a:pPr marL="285750" indent="-285750">
              <a:buFont typeface="Arial" panose="020B0604020202020204" pitchFamily="34" charset="0"/>
              <a:buChar char="•"/>
            </a:pPr>
            <a:endParaRPr lang="en-IN" sz="1600" b="1" dirty="0"/>
          </a:p>
          <a:p>
            <a:pPr marL="285750" indent="-285750">
              <a:buFont typeface="Arial" panose="020B0604020202020204" pitchFamily="34" charset="0"/>
              <a:buChar char="•"/>
            </a:pPr>
            <a:endParaRPr lang="en-IN" sz="1600" b="1" dirty="0"/>
          </a:p>
          <a:p>
            <a:pPr marL="285750" indent="-285750">
              <a:buFont typeface="Arial" panose="020B0604020202020204" pitchFamily="34" charset="0"/>
              <a:buChar char="•"/>
            </a:pPr>
            <a:endParaRPr lang="en-IN" sz="1600" b="1" dirty="0"/>
          </a:p>
          <a:p>
            <a:pPr marL="285750" indent="-285750">
              <a:buFont typeface="Arial" panose="020B0604020202020204" pitchFamily="34" charset="0"/>
              <a:buChar char="•"/>
            </a:pPr>
            <a:endParaRPr lang="en-IN" sz="1400" b="1" dirty="0"/>
          </a:p>
        </p:txBody>
      </p:sp>
    </p:spTree>
    <p:extLst>
      <p:ext uri="{BB962C8B-B14F-4D97-AF65-F5344CB8AC3E}">
        <p14:creationId xmlns:p14="http://schemas.microsoft.com/office/powerpoint/2010/main" val="1053273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1BE60BE-0672-9347-84E3-74E1240ABC86}"/>
              </a:ext>
            </a:extLst>
          </p:cNvPr>
          <p:cNvPicPr>
            <a:picLocks noChangeAspect="1"/>
          </p:cNvPicPr>
          <p:nvPr/>
        </p:nvPicPr>
        <p:blipFill rotWithShape="1">
          <a:blip r:embed="rId2" cstate="print">
            <a:alphaModFix amt="85000"/>
            <a:extLst>
              <a:ext uri="{28A0092B-C50C-407E-A947-70E740481C1C}">
                <a14:useLocalDpi xmlns:a14="http://schemas.microsoft.com/office/drawing/2010/main"/>
              </a:ext>
            </a:extLst>
          </a:blip>
          <a:srcRect/>
          <a:stretch/>
        </p:blipFill>
        <p:spPr>
          <a:xfrm>
            <a:off x="-33044" y="0"/>
            <a:ext cx="12225044" cy="6858000"/>
          </a:xfrm>
          <a:prstGeom prst="rect">
            <a:avLst/>
          </a:prstGeom>
          <a:solidFill>
            <a:schemeClr val="accent2"/>
          </a:solidFill>
        </p:spPr>
      </p:pic>
      <p:sp>
        <p:nvSpPr>
          <p:cNvPr id="5" name="TextBox 4">
            <a:extLst>
              <a:ext uri="{FF2B5EF4-FFF2-40B4-BE49-F238E27FC236}">
                <a16:creationId xmlns:a16="http://schemas.microsoft.com/office/drawing/2014/main" id="{E86A8B65-43C5-F849-AAD6-286C114E4FFB}"/>
              </a:ext>
            </a:extLst>
          </p:cNvPr>
          <p:cNvSpPr txBox="1"/>
          <p:nvPr/>
        </p:nvSpPr>
        <p:spPr>
          <a:xfrm>
            <a:off x="0" y="3697559"/>
            <a:ext cx="2890544" cy="3416320"/>
          </a:xfrm>
          <a:prstGeom prst="rect">
            <a:avLst/>
          </a:prstGeom>
          <a:noFill/>
        </p:spPr>
        <p:txBody>
          <a:bodyPr wrap="square" rtlCol="0">
            <a:spAutoFit/>
          </a:bodyPr>
          <a:lstStyle/>
          <a:p>
            <a:r>
              <a:rPr lang="en-US" b="1" dirty="0"/>
              <a:t>Project Location </a:t>
            </a:r>
            <a:r>
              <a:rPr lang="en-US" b="1"/>
              <a:t>with IDF</a:t>
            </a:r>
            <a:endParaRPr lang="en-US" b="1" dirty="0"/>
          </a:p>
          <a:p>
            <a:pPr marL="285750" indent="-285750">
              <a:buFont typeface="Arial" panose="020B0604020202020204" pitchFamily="34" charset="0"/>
              <a:buChar char="•"/>
            </a:pPr>
            <a:r>
              <a:rPr lang="en-IN" i="1" dirty="0"/>
              <a:t>Afghanistan </a:t>
            </a:r>
          </a:p>
          <a:p>
            <a:pPr marL="285750" indent="-285750">
              <a:buFont typeface="Arial" panose="020B0604020202020204" pitchFamily="34" charset="0"/>
              <a:buChar char="•"/>
            </a:pPr>
            <a:r>
              <a:rPr lang="en-IN" i="1" dirty="0"/>
              <a:t>Cameroon</a:t>
            </a:r>
          </a:p>
          <a:p>
            <a:pPr marL="285750" indent="-285750">
              <a:buFont typeface="Arial" panose="020B0604020202020204" pitchFamily="34" charset="0"/>
              <a:buChar char="•"/>
            </a:pPr>
            <a:r>
              <a:rPr lang="en-IN" i="1" dirty="0"/>
              <a:t>Central African republic, </a:t>
            </a:r>
          </a:p>
          <a:p>
            <a:pPr marL="285750" indent="-285750">
              <a:buFont typeface="Arial" panose="020B0604020202020204" pitchFamily="34" charset="0"/>
              <a:buChar char="•"/>
            </a:pPr>
            <a:r>
              <a:rPr lang="en-IN" i="1" dirty="0"/>
              <a:t>Mali</a:t>
            </a:r>
          </a:p>
          <a:p>
            <a:pPr marL="285750" indent="-285750">
              <a:buFont typeface="Arial" panose="020B0604020202020204" pitchFamily="34" charset="0"/>
              <a:buChar char="•"/>
            </a:pPr>
            <a:r>
              <a:rPr lang="en-IN" i="1" dirty="0"/>
              <a:t>Senegal</a:t>
            </a:r>
          </a:p>
          <a:p>
            <a:pPr marL="285750" indent="-285750">
              <a:buFont typeface="Arial" panose="020B0604020202020204" pitchFamily="34" charset="0"/>
              <a:buChar char="•"/>
            </a:pPr>
            <a:r>
              <a:rPr lang="en-IN" i="1" dirty="0"/>
              <a:t>Tanzania </a:t>
            </a:r>
          </a:p>
          <a:p>
            <a:pPr marL="285750" indent="-285750">
              <a:buFont typeface="Arial" panose="020B0604020202020204" pitchFamily="34" charset="0"/>
              <a:buChar char="•"/>
            </a:pPr>
            <a:r>
              <a:rPr lang="en-IN" i="1" dirty="0"/>
              <a:t>Syria</a:t>
            </a:r>
          </a:p>
          <a:p>
            <a:pPr marL="285750" indent="-285750">
              <a:buFont typeface="Arial" panose="020B0604020202020204" pitchFamily="34" charset="0"/>
              <a:buChar char="•"/>
            </a:pPr>
            <a:r>
              <a:rPr lang="en-IN" i="1" dirty="0"/>
              <a:t>Jordan </a:t>
            </a:r>
          </a:p>
          <a:p>
            <a:pPr marL="285750" indent="-285750">
              <a:buFont typeface="Arial" panose="020B0604020202020204" pitchFamily="34" charset="0"/>
              <a:buChar char="•"/>
            </a:pPr>
            <a:r>
              <a:rPr lang="en-IN" i="1" dirty="0"/>
              <a:t>Burkina Faso</a:t>
            </a:r>
            <a:br>
              <a:rPr lang="en-IN" i="1" dirty="0"/>
            </a:br>
            <a:endParaRPr lang="en-IN" dirty="0">
              <a:effectLst/>
            </a:endParaRPr>
          </a:p>
          <a:p>
            <a:endParaRPr lang="en-US" dirty="0"/>
          </a:p>
        </p:txBody>
      </p:sp>
    </p:spTree>
    <p:extLst>
      <p:ext uri="{BB962C8B-B14F-4D97-AF65-F5344CB8AC3E}">
        <p14:creationId xmlns:p14="http://schemas.microsoft.com/office/powerpoint/2010/main" val="36162143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1EB717-4159-544B-BB38-044E46EDB06D}"/>
              </a:ext>
            </a:extLst>
          </p:cNvPr>
          <p:cNvPicPr>
            <a:picLocks noChangeAspect="1"/>
          </p:cNvPicPr>
          <p:nvPr/>
        </p:nvPicPr>
        <p:blipFill>
          <a:blip r:embed="rId2">
            <a:alphaModFix amt="85000"/>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0F53F37B-0C35-C542-A9CD-1B69895825BC}"/>
              </a:ext>
            </a:extLst>
          </p:cNvPr>
          <p:cNvSpPr txBox="1"/>
          <p:nvPr/>
        </p:nvSpPr>
        <p:spPr>
          <a:xfrm>
            <a:off x="0" y="3976340"/>
            <a:ext cx="2977376" cy="3385542"/>
          </a:xfrm>
          <a:prstGeom prst="rect">
            <a:avLst/>
          </a:prstGeom>
          <a:noFill/>
        </p:spPr>
        <p:txBody>
          <a:bodyPr wrap="square" rtlCol="0">
            <a:spAutoFit/>
          </a:bodyPr>
          <a:lstStyle/>
          <a:p>
            <a:r>
              <a:rPr lang="en-US" sz="1400" b="1" dirty="0"/>
              <a:t>Additional countries with ISA</a:t>
            </a:r>
          </a:p>
          <a:p>
            <a:pPr marL="285750" indent="-285750">
              <a:buFont typeface="Arial" panose="020B0604020202020204" pitchFamily="34" charset="0"/>
              <a:buChar char="•"/>
            </a:pPr>
            <a:r>
              <a:rPr lang="en-IN" sz="1600" i="1" dirty="0"/>
              <a:t>Burundi</a:t>
            </a:r>
          </a:p>
          <a:p>
            <a:pPr marL="285750" indent="-285750">
              <a:buFont typeface="Arial" panose="020B0604020202020204" pitchFamily="34" charset="0"/>
              <a:buChar char="•"/>
            </a:pPr>
            <a:r>
              <a:rPr lang="en-IN" sz="1600" i="1" dirty="0"/>
              <a:t>Tanzania</a:t>
            </a:r>
          </a:p>
          <a:p>
            <a:pPr marL="285750" indent="-285750">
              <a:buFont typeface="Arial" panose="020B0604020202020204" pitchFamily="34" charset="0"/>
              <a:buChar char="•"/>
            </a:pPr>
            <a:r>
              <a:rPr lang="en-IN" sz="1600" i="1" dirty="0"/>
              <a:t>Togo</a:t>
            </a:r>
          </a:p>
          <a:p>
            <a:pPr marL="285750" indent="-285750">
              <a:buFont typeface="Arial" panose="020B0604020202020204" pitchFamily="34" charset="0"/>
              <a:buChar char="•"/>
            </a:pPr>
            <a:r>
              <a:rPr lang="en-IN" sz="1600" i="1" dirty="0"/>
              <a:t>Uganda</a:t>
            </a:r>
          </a:p>
          <a:p>
            <a:pPr marL="285750" indent="-285750">
              <a:buFont typeface="Arial" panose="020B0604020202020204" pitchFamily="34" charset="0"/>
              <a:buChar char="•"/>
            </a:pPr>
            <a:r>
              <a:rPr lang="en-IN" sz="1600" i="1" dirty="0"/>
              <a:t>Vanuatu</a:t>
            </a:r>
          </a:p>
          <a:p>
            <a:pPr marL="285750" indent="-285750">
              <a:buFont typeface="Arial" panose="020B0604020202020204" pitchFamily="34" charset="0"/>
              <a:buChar char="•"/>
            </a:pPr>
            <a:r>
              <a:rPr lang="en-IN" sz="1600" i="1" dirty="0"/>
              <a:t>Brazil</a:t>
            </a:r>
          </a:p>
          <a:p>
            <a:pPr marL="285750" indent="-285750">
              <a:buFont typeface="Arial" panose="020B0604020202020204" pitchFamily="34" charset="0"/>
              <a:buChar char="•"/>
            </a:pPr>
            <a:r>
              <a:rPr lang="en-IN" sz="1600" i="1" dirty="0"/>
              <a:t>Suriname</a:t>
            </a:r>
          </a:p>
          <a:p>
            <a:pPr marL="285750" indent="-285750">
              <a:buFont typeface="Arial" panose="020B0604020202020204" pitchFamily="34" charset="0"/>
              <a:buChar char="•"/>
            </a:pPr>
            <a:r>
              <a:rPr lang="en-IN" sz="1600" i="1" dirty="0"/>
              <a:t>Madagascar</a:t>
            </a:r>
          </a:p>
          <a:p>
            <a:pPr marL="285750" indent="-285750">
              <a:buFont typeface="Arial" panose="020B0604020202020204" pitchFamily="34" charset="0"/>
              <a:buChar char="•"/>
            </a:pPr>
            <a:r>
              <a:rPr lang="en-IN" sz="1600" i="1" dirty="0"/>
              <a:t>Niger</a:t>
            </a:r>
          </a:p>
          <a:p>
            <a:pPr marL="285750" indent="-285750">
              <a:buFont typeface="Arial" panose="020B0604020202020204" pitchFamily="34" charset="0"/>
              <a:buChar char="•"/>
            </a:pPr>
            <a:r>
              <a:rPr lang="en-IN" sz="1600" i="1" dirty="0"/>
              <a:t>Senegal</a:t>
            </a:r>
            <a:br>
              <a:rPr lang="en-IN" i="1" dirty="0"/>
            </a:br>
            <a:endParaRPr lang="en-IN" dirty="0">
              <a:effectLst/>
            </a:endParaRPr>
          </a:p>
          <a:p>
            <a:endParaRPr lang="en-US" dirty="0"/>
          </a:p>
        </p:txBody>
      </p:sp>
    </p:spTree>
    <p:extLst>
      <p:ext uri="{BB962C8B-B14F-4D97-AF65-F5344CB8AC3E}">
        <p14:creationId xmlns:p14="http://schemas.microsoft.com/office/powerpoint/2010/main" val="22523953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98E196-50F6-424B-B26F-064B062BE0F4}"/>
              </a:ext>
            </a:extLst>
          </p:cNvPr>
          <p:cNvPicPr>
            <a:picLocks noChangeAspect="1"/>
          </p:cNvPicPr>
          <p:nvPr/>
        </p:nvPicPr>
        <p:blipFill>
          <a:blip r:embed="rId2">
            <a:alphaModFix amt="85000"/>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 y="0"/>
            <a:ext cx="9239250" cy="6858000"/>
          </a:xfrm>
          <a:prstGeom prst="rect">
            <a:avLst/>
          </a:prstGeom>
        </p:spPr>
      </p:pic>
      <p:sp>
        <p:nvSpPr>
          <p:cNvPr id="153" name="Partner with IDB, Government of India, Ministry of External Affairs and barefoot College to implement a BOP Access to Energy for All initiative that aligns with 14 of the SDGs and catalyses women entrepreneurs in the RE space across 10 Islamic Countries.…"/>
          <p:cNvSpPr txBox="1">
            <a:spLocks noGrp="1"/>
          </p:cNvSpPr>
          <p:nvPr>
            <p:ph type="body" idx="1"/>
          </p:nvPr>
        </p:nvSpPr>
        <p:spPr>
          <a:xfrm>
            <a:off x="3905250" y="1347788"/>
            <a:ext cx="8243900" cy="4748212"/>
          </a:xfrm>
          <a:prstGeom prst="rect">
            <a:avLst/>
          </a:prstGeom>
          <a:noFill/>
        </p:spPr>
        <p:txBody>
          <a:bodyPr>
            <a:normAutofit/>
          </a:bodyPr>
          <a:lstStyle/>
          <a:p>
            <a:r>
              <a:rPr b="1" dirty="0">
                <a:solidFill>
                  <a:schemeClr val="bg1"/>
                </a:solidFill>
              </a:rPr>
              <a:t>Partner with IDB, Government of India, Ministry of External Affairs and barefoot College to implement a BOP Access to Energy for All initiative that aligns with 14 of the SDGs and </a:t>
            </a:r>
            <a:r>
              <a:rPr lang="en-IN" b="1" dirty="0">
                <a:solidFill>
                  <a:schemeClr val="bg1"/>
                </a:solidFill>
              </a:rPr>
              <a:t>catalyses</a:t>
            </a:r>
            <a:r>
              <a:rPr b="1" dirty="0">
                <a:solidFill>
                  <a:schemeClr val="bg1"/>
                </a:solidFill>
              </a:rPr>
              <a:t> women entrepreneurs in the RE space across 10 Islamic Countries</a:t>
            </a:r>
            <a:r>
              <a:rPr lang="en-US" b="1" dirty="0">
                <a:solidFill>
                  <a:schemeClr val="bg1"/>
                </a:solidFill>
              </a:rPr>
              <a:t> + 10 countries in global south</a:t>
            </a:r>
          </a:p>
          <a:p>
            <a:endParaRPr lang="en-IN" b="1" dirty="0">
              <a:solidFill>
                <a:schemeClr val="bg1"/>
              </a:solidFill>
            </a:endParaRPr>
          </a:p>
          <a:p>
            <a:endParaRPr b="1" dirty="0">
              <a:solidFill>
                <a:schemeClr val="bg1"/>
              </a:solidFill>
            </a:endParaRPr>
          </a:p>
          <a:p>
            <a:r>
              <a:rPr b="1" dirty="0">
                <a:solidFill>
                  <a:schemeClr val="bg1"/>
                </a:solidFill>
              </a:rPr>
              <a:t>Countries selected are particular in their post conflict and security importance.</a:t>
            </a:r>
          </a:p>
        </p:txBody>
      </p:sp>
      <p:sp>
        <p:nvSpPr>
          <p:cNvPr id="6" name="Rectangle 5">
            <a:extLst>
              <a:ext uri="{FF2B5EF4-FFF2-40B4-BE49-F238E27FC236}">
                <a16:creationId xmlns:a16="http://schemas.microsoft.com/office/drawing/2014/main" id="{8DF68167-D0BD-BD42-B337-D7D8658BDA08}"/>
              </a:ext>
            </a:extLst>
          </p:cNvPr>
          <p:cNvSpPr/>
          <p:nvPr/>
        </p:nvSpPr>
        <p:spPr>
          <a:xfrm>
            <a:off x="6080489" y="166152"/>
            <a:ext cx="5840061" cy="830997"/>
          </a:xfrm>
          <a:prstGeom prst="rect">
            <a:avLst/>
          </a:prstGeom>
        </p:spPr>
        <p:txBody>
          <a:bodyPr wrap="none">
            <a:spAutoFit/>
          </a:bodyPr>
          <a:lstStyle/>
          <a:p>
            <a:pPr algn="ctr"/>
            <a:r>
              <a:rPr lang="en-IN" sz="4800" b="1" dirty="0">
                <a:solidFill>
                  <a:srgbClr val="FFFFFF"/>
                </a:solidFill>
                <a:effectLst/>
                <a:latin typeface="Helvetica Neue" panose="02000503000000020004" pitchFamily="2" charset="0"/>
              </a:rPr>
              <a:t>Opportunity for ISA</a:t>
            </a:r>
            <a:endParaRPr lang="en-IN" sz="4800" dirty="0">
              <a:solidFill>
                <a:srgbClr val="FFFFFF"/>
              </a:solidFill>
              <a:effectLst/>
              <a:latin typeface="Helvetica Neue" panose="02000503000000020004" pitchFamily="2" charset="0"/>
            </a:endParaRPr>
          </a:p>
        </p:txBody>
      </p:sp>
    </p:spTree>
    <p:extLst>
      <p:ext uri="{BB962C8B-B14F-4D97-AF65-F5344CB8AC3E}">
        <p14:creationId xmlns:p14="http://schemas.microsoft.com/office/powerpoint/2010/main" val="165089607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01CE0B3-BCA5-BF40-9C72-60912EEDCCCF}"/>
              </a:ext>
            </a:extLst>
          </p:cNvPr>
          <p:cNvPicPr>
            <a:picLocks noChangeAspect="1"/>
          </p:cNvPicPr>
          <p:nvPr/>
        </p:nvPicPr>
        <p:blipFill>
          <a:blip r:embed="rId2">
            <a:alphaModFix amt="85000"/>
          </a:blip>
          <a:stretch>
            <a:fillRect/>
          </a:stretch>
        </p:blipFill>
        <p:spPr>
          <a:xfrm>
            <a:off x="0" y="0"/>
            <a:ext cx="9105900" cy="6858000"/>
          </a:xfrm>
          <a:prstGeom prst="rect">
            <a:avLst/>
          </a:prstGeom>
        </p:spPr>
      </p:pic>
      <p:sp>
        <p:nvSpPr>
          <p:cNvPr id="156" name="Funds to support Building of Rural Electronic Workshops able to fabricate RE lighting hardware in decentralised model &amp; facilitating repair/maintenance and sales of small RE devices…"/>
          <p:cNvSpPr txBox="1">
            <a:spLocks noGrp="1"/>
          </p:cNvSpPr>
          <p:nvPr>
            <p:ph type="body" idx="1"/>
          </p:nvPr>
        </p:nvSpPr>
        <p:spPr>
          <a:xfrm>
            <a:off x="3390900" y="2055813"/>
            <a:ext cx="8801100" cy="4473773"/>
          </a:xfrm>
          <a:prstGeom prst="rect">
            <a:avLst/>
          </a:prstGeom>
        </p:spPr>
        <p:txBody>
          <a:bodyPr/>
          <a:lstStyle/>
          <a:p>
            <a:r>
              <a:rPr b="1" dirty="0">
                <a:solidFill>
                  <a:schemeClr val="bg1"/>
                </a:solidFill>
              </a:rPr>
              <a:t>Funds to support Building of Rural Electronic Workshops able to fabricate RE lighting hardware in </a:t>
            </a:r>
            <a:r>
              <a:rPr lang="en-IN" b="1" dirty="0">
                <a:solidFill>
                  <a:schemeClr val="bg1"/>
                </a:solidFill>
              </a:rPr>
              <a:t>decentralized</a:t>
            </a:r>
            <a:r>
              <a:rPr b="1" dirty="0">
                <a:solidFill>
                  <a:schemeClr val="bg1"/>
                </a:solidFill>
              </a:rPr>
              <a:t> model &amp; facilitating</a:t>
            </a:r>
            <a:r>
              <a:rPr lang="en-US" b="1" dirty="0">
                <a:solidFill>
                  <a:schemeClr val="bg1"/>
                </a:solidFill>
              </a:rPr>
              <a:t> </a:t>
            </a:r>
            <a:r>
              <a:rPr b="1" dirty="0">
                <a:solidFill>
                  <a:schemeClr val="bg1"/>
                </a:solidFill>
              </a:rPr>
              <a:t>repair/maintenance and sales of small RE devices</a:t>
            </a:r>
            <a:endParaRPr lang="en-US" b="1" dirty="0">
              <a:solidFill>
                <a:schemeClr val="bg1"/>
              </a:solidFill>
            </a:endParaRPr>
          </a:p>
          <a:p>
            <a:pPr marL="0" indent="0">
              <a:buNone/>
            </a:pPr>
            <a:endParaRPr b="1" dirty="0">
              <a:solidFill>
                <a:schemeClr val="bg1"/>
              </a:solidFill>
            </a:endParaRPr>
          </a:p>
          <a:p>
            <a:r>
              <a:rPr b="1" dirty="0">
                <a:solidFill>
                  <a:schemeClr val="bg1"/>
                </a:solidFill>
              </a:rPr>
              <a:t>Funding for Demo Kits for all Solar Mamas so they can market/sell further RE appliances &amp; gather data</a:t>
            </a:r>
          </a:p>
        </p:txBody>
      </p:sp>
      <p:sp>
        <p:nvSpPr>
          <p:cNvPr id="155" name="What We Need"/>
          <p:cNvSpPr txBox="1">
            <a:spLocks noGrp="1"/>
          </p:cNvSpPr>
          <p:nvPr>
            <p:ph type="title"/>
          </p:nvPr>
        </p:nvSpPr>
        <p:spPr>
          <a:xfrm>
            <a:off x="1540669" y="330200"/>
            <a:ext cx="10515600" cy="1325563"/>
          </a:xfrm>
          <a:prstGeom prst="rect">
            <a:avLst/>
          </a:prstGeom>
        </p:spPr>
        <p:txBody>
          <a:bodyPr/>
          <a:lstStyle/>
          <a:p>
            <a:pPr algn="r"/>
            <a:r>
              <a:rPr b="1" dirty="0">
                <a:solidFill>
                  <a:schemeClr val="bg1"/>
                </a:solidFill>
              </a:rPr>
              <a:t>What We Need</a:t>
            </a:r>
          </a:p>
        </p:txBody>
      </p:sp>
    </p:spTree>
    <p:extLst>
      <p:ext uri="{BB962C8B-B14F-4D97-AF65-F5344CB8AC3E}">
        <p14:creationId xmlns:p14="http://schemas.microsoft.com/office/powerpoint/2010/main" val="1267157797"/>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D3DD5BA-91D0-D94E-BB88-CE18FAEDFD04}"/>
              </a:ext>
            </a:extLst>
          </p:cNvPr>
          <p:cNvPicPr>
            <a:picLocks noChangeAspect="1"/>
          </p:cNvPicPr>
          <p:nvPr/>
        </p:nvPicPr>
        <p:blipFill>
          <a:blip r:embed="rId2">
            <a:alphaModFix amt="85000"/>
          </a:blip>
          <a:stretch>
            <a:fillRect/>
          </a:stretch>
        </p:blipFill>
        <p:spPr>
          <a:xfrm>
            <a:off x="0" y="0"/>
            <a:ext cx="12192000" cy="6858000"/>
          </a:xfrm>
          <a:prstGeom prst="rect">
            <a:avLst/>
          </a:prstGeom>
          <a:solidFill>
            <a:schemeClr val="accent2"/>
          </a:solidFill>
        </p:spPr>
      </p:pic>
      <p:sp>
        <p:nvSpPr>
          <p:cNvPr id="3" name="TextBox 2">
            <a:extLst>
              <a:ext uri="{FF2B5EF4-FFF2-40B4-BE49-F238E27FC236}">
                <a16:creationId xmlns:a16="http://schemas.microsoft.com/office/drawing/2014/main" id="{3AA40967-C9B5-9A45-BCAE-C53E645863FE}"/>
              </a:ext>
            </a:extLst>
          </p:cNvPr>
          <p:cNvSpPr txBox="1"/>
          <p:nvPr/>
        </p:nvSpPr>
        <p:spPr>
          <a:xfrm>
            <a:off x="8763000" y="571500"/>
            <a:ext cx="3119572" cy="584775"/>
          </a:xfrm>
          <a:prstGeom prst="rect">
            <a:avLst/>
          </a:prstGeom>
          <a:noFill/>
        </p:spPr>
        <p:txBody>
          <a:bodyPr wrap="none" rtlCol="0">
            <a:spAutoFit/>
          </a:bodyPr>
          <a:lstStyle/>
          <a:p>
            <a:r>
              <a:rPr lang="en-US" sz="3200" b="1" dirty="0"/>
              <a:t>Project Timelines</a:t>
            </a:r>
          </a:p>
        </p:txBody>
      </p:sp>
    </p:spTree>
    <p:extLst>
      <p:ext uri="{BB962C8B-B14F-4D97-AF65-F5344CB8AC3E}">
        <p14:creationId xmlns:p14="http://schemas.microsoft.com/office/powerpoint/2010/main" val="34682634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graphicFrame>
        <p:nvGraphicFramePr>
          <p:cNvPr id="158" name="Budget"/>
          <p:cNvGraphicFramePr/>
          <p:nvPr>
            <p:extLst>
              <p:ext uri="{D42A27DB-BD31-4B8C-83A1-F6EECF244321}">
                <p14:modId xmlns:p14="http://schemas.microsoft.com/office/powerpoint/2010/main" val="2817389016"/>
              </p:ext>
            </p:extLst>
          </p:nvPr>
        </p:nvGraphicFramePr>
        <p:xfrm>
          <a:off x="1" y="0"/>
          <a:ext cx="12191999" cy="6858002"/>
        </p:xfrm>
        <a:graphic>
          <a:graphicData uri="http://schemas.openxmlformats.org/drawingml/2006/table">
            <a:tbl>
              <a:tblPr firstRow="1" firstCol="1"/>
              <a:tblGrid>
                <a:gridCol w="4368470">
                  <a:extLst>
                    <a:ext uri="{9D8B030D-6E8A-4147-A177-3AD203B41FA5}">
                      <a16:colId xmlns:a16="http://schemas.microsoft.com/office/drawing/2014/main" val="20000"/>
                    </a:ext>
                  </a:extLst>
                </a:gridCol>
                <a:gridCol w="2607843">
                  <a:extLst>
                    <a:ext uri="{9D8B030D-6E8A-4147-A177-3AD203B41FA5}">
                      <a16:colId xmlns:a16="http://schemas.microsoft.com/office/drawing/2014/main" val="20001"/>
                    </a:ext>
                  </a:extLst>
                </a:gridCol>
                <a:gridCol w="2607843">
                  <a:extLst>
                    <a:ext uri="{9D8B030D-6E8A-4147-A177-3AD203B41FA5}">
                      <a16:colId xmlns:a16="http://schemas.microsoft.com/office/drawing/2014/main" val="20002"/>
                    </a:ext>
                  </a:extLst>
                </a:gridCol>
                <a:gridCol w="2607843">
                  <a:extLst>
                    <a:ext uri="{9D8B030D-6E8A-4147-A177-3AD203B41FA5}">
                      <a16:colId xmlns:a16="http://schemas.microsoft.com/office/drawing/2014/main" val="20003"/>
                    </a:ext>
                  </a:extLst>
                </a:gridCol>
              </a:tblGrid>
              <a:tr h="712113">
                <a:tc gridSpan="4">
                  <a:txBody>
                    <a:bodyPr/>
                    <a:lstStyle/>
                    <a:p>
                      <a:pPr defTabSz="457200">
                        <a:spcBef>
                          <a:spcPts val="600"/>
                        </a:spcBef>
                        <a:defRPr>
                          <a:solidFill>
                            <a:srgbClr val="000000"/>
                          </a:solidFill>
                        </a:defRPr>
                      </a:pPr>
                      <a:r>
                        <a:rPr lang="en-US" sz="3600" b="1" dirty="0">
                          <a:latin typeface="Helvetica"/>
                          <a:ea typeface="Helvetica"/>
                          <a:cs typeface="Helvetica"/>
                          <a:sym typeface="Helvetica"/>
                        </a:rPr>
                        <a:t>Budget Requirement from ISA</a:t>
                      </a:r>
                      <a:endParaRPr sz="3600" b="1" dirty="0">
                        <a:latin typeface="Helvetica"/>
                        <a:ea typeface="Helvetica"/>
                        <a:cs typeface="Helvetica"/>
                        <a:sym typeface="Helvetica"/>
                      </a:endParaRPr>
                    </a:p>
                  </a:txBody>
                  <a:tcPr marL="35719" marR="35719" marT="35719" marB="35719" anchor="ctr" horzOverflow="overflow">
                    <a:lnL/>
                    <a:lnR/>
                    <a:lnT/>
                    <a:lnB w="4445">
                      <a:solidFill>
                        <a:srgbClr val="000000"/>
                      </a:solidFill>
                      <a:miter lim="400000"/>
                    </a:lnB>
                    <a:solidFill>
                      <a:schemeClr val="accent2">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777041">
                <a:tc>
                  <a:txBody>
                    <a:bodyPr/>
                    <a:lstStyle/>
                    <a:p>
                      <a:pPr algn="ctr" defTabSz="457200">
                        <a:defRPr sz="1500" b="1">
                          <a:solidFill>
                            <a:srgbClr val="000000"/>
                          </a:solidFill>
                          <a:latin typeface="Helvetica"/>
                          <a:ea typeface="Helvetica"/>
                          <a:cs typeface="Helvetica"/>
                          <a:sym typeface="Helvetica"/>
                        </a:defRPr>
                      </a:pPr>
                      <a:endParaRPr sz="2400" dirty="0"/>
                    </a:p>
                  </a:txBody>
                  <a:tcPr marL="35719" marR="35719" marT="35719" marB="35719" anchor="ctr" horzOverflow="overflow">
                    <a:lnL w="4445">
                      <a:solidFill>
                        <a:srgbClr val="000000"/>
                      </a:solidFill>
                      <a:miter lim="400000"/>
                    </a:lnL>
                    <a:lnR w="4445">
                      <a:solidFill>
                        <a:srgbClr val="000000"/>
                      </a:solidFill>
                      <a:miter lim="400000"/>
                    </a:lnR>
                    <a:lnT w="4445">
                      <a:solidFill>
                        <a:srgbClr val="000000"/>
                      </a:solidFill>
                      <a:miter lim="400000"/>
                    </a:lnT>
                    <a:lnB>
                      <a:solidFill>
                        <a:srgbClr val="000000"/>
                      </a:solidFill>
                      <a:miter lim="400000"/>
                    </a:lnB>
                    <a:solidFill>
                      <a:schemeClr val="accent2">
                        <a:lumMod val="20000"/>
                        <a:lumOff val="80000"/>
                      </a:schemeClr>
                    </a:solidFill>
                  </a:tcPr>
                </a:tc>
                <a:tc>
                  <a:txBody>
                    <a:bodyPr/>
                    <a:lstStyle/>
                    <a:p>
                      <a:pPr algn="ctr" defTabSz="457200">
                        <a:defRPr>
                          <a:solidFill>
                            <a:srgbClr val="000000"/>
                          </a:solidFill>
                        </a:defRPr>
                      </a:pPr>
                      <a:r>
                        <a:rPr sz="2400" b="1">
                          <a:latin typeface="Helvetica"/>
                          <a:ea typeface="Helvetica"/>
                          <a:cs typeface="Helvetica"/>
                          <a:sym typeface="Helvetica"/>
                        </a:rPr>
                        <a:t>Qty</a:t>
                      </a:r>
                    </a:p>
                  </a:txBody>
                  <a:tcPr marL="35719" marR="35719" marT="35719" marB="35719" anchor="ctr" horzOverflow="overflow">
                    <a:lnL w="4445">
                      <a:solidFill>
                        <a:srgbClr val="000000"/>
                      </a:solidFill>
                      <a:miter lim="400000"/>
                    </a:lnL>
                    <a:lnR w="4445">
                      <a:solidFill>
                        <a:srgbClr val="000000"/>
                      </a:solidFill>
                      <a:miter lim="400000"/>
                    </a:lnR>
                    <a:lnT w="4445">
                      <a:solidFill>
                        <a:srgbClr val="000000"/>
                      </a:solidFill>
                      <a:miter lim="400000"/>
                    </a:lnT>
                    <a:lnB>
                      <a:solidFill>
                        <a:srgbClr val="000000"/>
                      </a:solidFill>
                      <a:miter lim="400000"/>
                    </a:lnB>
                    <a:solidFill>
                      <a:schemeClr val="accent2">
                        <a:lumMod val="20000"/>
                        <a:lumOff val="80000"/>
                      </a:schemeClr>
                    </a:solidFill>
                  </a:tcPr>
                </a:tc>
                <a:tc>
                  <a:txBody>
                    <a:bodyPr/>
                    <a:lstStyle/>
                    <a:p>
                      <a:pPr algn="ctr" defTabSz="457200">
                        <a:defRPr>
                          <a:solidFill>
                            <a:srgbClr val="000000"/>
                          </a:solidFill>
                        </a:defRPr>
                      </a:pPr>
                      <a:r>
                        <a:rPr sz="2400" b="1">
                          <a:latin typeface="Helvetica"/>
                          <a:ea typeface="Helvetica"/>
                          <a:cs typeface="Helvetica"/>
                          <a:sym typeface="Helvetica"/>
                        </a:rPr>
                        <a:t>Cost USD</a:t>
                      </a:r>
                    </a:p>
                  </a:txBody>
                  <a:tcPr marL="35719" marR="35719" marT="35719" marB="35719" anchor="ctr" horzOverflow="overflow">
                    <a:lnL w="4445">
                      <a:solidFill>
                        <a:srgbClr val="000000"/>
                      </a:solidFill>
                      <a:miter lim="400000"/>
                    </a:lnL>
                    <a:lnR w="4445">
                      <a:solidFill>
                        <a:srgbClr val="000000"/>
                      </a:solidFill>
                      <a:miter lim="400000"/>
                    </a:lnR>
                    <a:lnT w="4445">
                      <a:solidFill>
                        <a:srgbClr val="000000"/>
                      </a:solidFill>
                      <a:miter lim="400000"/>
                    </a:lnT>
                    <a:lnB>
                      <a:solidFill>
                        <a:srgbClr val="000000"/>
                      </a:solidFill>
                      <a:miter lim="400000"/>
                    </a:lnB>
                    <a:solidFill>
                      <a:schemeClr val="accent2">
                        <a:lumMod val="20000"/>
                        <a:lumOff val="80000"/>
                      </a:schemeClr>
                    </a:solidFill>
                  </a:tcPr>
                </a:tc>
                <a:tc>
                  <a:txBody>
                    <a:bodyPr/>
                    <a:lstStyle/>
                    <a:p>
                      <a:pPr algn="ctr" defTabSz="457200">
                        <a:defRPr>
                          <a:solidFill>
                            <a:srgbClr val="000000"/>
                          </a:solidFill>
                        </a:defRPr>
                      </a:pPr>
                      <a:r>
                        <a:rPr sz="2400" b="1">
                          <a:latin typeface="Helvetica"/>
                          <a:ea typeface="Helvetica"/>
                          <a:cs typeface="Helvetica"/>
                          <a:sym typeface="Helvetica"/>
                        </a:rPr>
                        <a:t>Total USD</a:t>
                      </a:r>
                    </a:p>
                  </a:txBody>
                  <a:tcPr marL="35719" marR="35719" marT="35719" marB="35719" anchor="ctr" horzOverflow="overflow">
                    <a:lnL w="4445">
                      <a:solidFill>
                        <a:srgbClr val="000000"/>
                      </a:solidFill>
                      <a:miter lim="400000"/>
                    </a:lnL>
                    <a:lnR w="4445">
                      <a:solidFill>
                        <a:srgbClr val="000000"/>
                      </a:solidFill>
                      <a:miter lim="400000"/>
                    </a:lnR>
                    <a:lnT w="4445">
                      <a:solidFill>
                        <a:srgbClr val="000000"/>
                      </a:solidFill>
                      <a:miter lim="400000"/>
                    </a:lnT>
                    <a:lnB>
                      <a:solidFill>
                        <a:srgbClr val="000000"/>
                      </a:solidFill>
                      <a:miter lim="400000"/>
                    </a:lnB>
                    <a:solidFill>
                      <a:schemeClr val="accent2">
                        <a:lumMod val="20000"/>
                        <a:lumOff val="80000"/>
                      </a:schemeClr>
                    </a:solidFill>
                  </a:tcPr>
                </a:tc>
                <a:extLst>
                  <a:ext uri="{0D108BD9-81ED-4DB2-BD59-A6C34878D82A}">
                    <a16:rowId xmlns:a16="http://schemas.microsoft.com/office/drawing/2014/main" val="10001"/>
                  </a:ext>
                </a:extLst>
              </a:tr>
              <a:tr h="777041">
                <a:tc>
                  <a:txBody>
                    <a:bodyPr/>
                    <a:lstStyle/>
                    <a:p>
                      <a:pPr algn="ctr" defTabSz="457200">
                        <a:defRPr>
                          <a:solidFill>
                            <a:srgbClr val="000000"/>
                          </a:solidFill>
                        </a:defRPr>
                      </a:pPr>
                      <a:r>
                        <a:rPr sz="1800" b="1" dirty="0">
                          <a:latin typeface="Helvetica"/>
                          <a:ea typeface="Helvetica"/>
                          <a:cs typeface="Helvetica"/>
                          <a:sym typeface="Helvetica"/>
                        </a:rPr>
                        <a:t>10 Islamic Country </a:t>
                      </a:r>
                      <a:r>
                        <a:rPr lang="en-IN" sz="1800" b="1" dirty="0">
                          <a:latin typeface="Helvetica"/>
                          <a:ea typeface="Helvetica"/>
                          <a:cs typeface="Helvetica"/>
                          <a:sym typeface="Helvetica"/>
                        </a:rPr>
                        <a:t>Initiative + 10 other Global south countries</a:t>
                      </a:r>
                      <a:endParaRPr sz="1800" b="1" dirty="0">
                        <a:latin typeface="Helvetica"/>
                        <a:ea typeface="Helvetica"/>
                        <a:cs typeface="Helvetica"/>
                        <a:sym typeface="Helvetica"/>
                      </a:endParaRPr>
                    </a:p>
                  </a:txBody>
                  <a:tcPr marL="35719" marR="35719" marT="35719" marB="35719" anchor="ctr" horzOverflow="overflow">
                    <a:lnL w="4445">
                      <a:solidFill>
                        <a:srgbClr val="000000"/>
                      </a:solidFill>
                      <a:miter lim="400000"/>
                    </a:lnL>
                    <a:lnR>
                      <a:solidFill>
                        <a:srgbClr val="000000"/>
                      </a:solidFill>
                      <a:miter lim="400000"/>
                    </a:lnR>
                    <a:lnT>
                      <a:solidFill>
                        <a:srgbClr val="000000"/>
                      </a:solidFill>
                      <a:miter lim="400000"/>
                    </a:lnT>
                    <a:lnB w="4445">
                      <a:solidFill>
                        <a:srgbClr val="000000"/>
                      </a:solidFill>
                      <a:miter lim="400000"/>
                    </a:lnB>
                    <a:solidFill>
                      <a:schemeClr val="accent2">
                        <a:lumMod val="20000"/>
                        <a:lumOff val="80000"/>
                      </a:schemeClr>
                    </a:solidFill>
                  </a:tcPr>
                </a:tc>
                <a:tc>
                  <a:txBody>
                    <a:bodyPr/>
                    <a:lstStyle/>
                    <a:p>
                      <a:pPr algn="ctr" defTabSz="457200">
                        <a:defRPr sz="1500">
                          <a:solidFill>
                            <a:srgbClr val="000000"/>
                          </a:solidFill>
                          <a:latin typeface="Helvetica"/>
                          <a:ea typeface="Helvetica"/>
                          <a:cs typeface="Helvetica"/>
                          <a:sym typeface="Helvetica"/>
                        </a:defRPr>
                      </a:pPr>
                      <a:endParaRPr sz="2400"/>
                    </a:p>
                  </a:txBody>
                  <a:tcPr marL="35719" marR="35719" marT="35719" marB="35719" anchor="ctr" horzOverflow="overflow">
                    <a:lnL>
                      <a:solidFill>
                        <a:srgbClr val="000000"/>
                      </a:solidFill>
                      <a:miter lim="400000"/>
                    </a:lnL>
                    <a:lnR w="4445">
                      <a:solidFill>
                        <a:srgbClr val="000000"/>
                      </a:solidFill>
                      <a:miter lim="400000"/>
                    </a:lnR>
                    <a:lnT>
                      <a:solidFill>
                        <a:srgbClr val="000000"/>
                      </a:solidFill>
                      <a:miter lim="400000"/>
                    </a:lnT>
                    <a:lnB w="4445">
                      <a:solidFill>
                        <a:srgbClr val="000000"/>
                      </a:solidFill>
                      <a:miter lim="400000"/>
                    </a:lnB>
                    <a:solidFill>
                      <a:schemeClr val="accent2">
                        <a:lumMod val="20000"/>
                        <a:lumOff val="80000"/>
                      </a:schemeClr>
                    </a:solidFill>
                  </a:tcPr>
                </a:tc>
                <a:tc>
                  <a:txBody>
                    <a:bodyPr/>
                    <a:lstStyle/>
                    <a:p>
                      <a:pPr algn="ctr" defTabSz="457200">
                        <a:defRPr sz="1500">
                          <a:solidFill>
                            <a:srgbClr val="000000"/>
                          </a:solidFill>
                          <a:latin typeface="Helvetica"/>
                          <a:ea typeface="Helvetica"/>
                          <a:cs typeface="Helvetica"/>
                          <a:sym typeface="Helvetica"/>
                        </a:defRPr>
                      </a:pPr>
                      <a:endParaRPr sz="2400"/>
                    </a:p>
                  </a:txBody>
                  <a:tcPr marL="35719" marR="35719" marT="35719" marB="35719" anchor="ctr" horzOverflow="overflow">
                    <a:lnL w="4445">
                      <a:solidFill>
                        <a:srgbClr val="000000"/>
                      </a:solidFill>
                      <a:miter lim="400000"/>
                    </a:lnL>
                    <a:lnR w="4445">
                      <a:solidFill>
                        <a:srgbClr val="000000"/>
                      </a:solidFill>
                      <a:miter lim="400000"/>
                    </a:lnR>
                    <a:lnT>
                      <a:solidFill>
                        <a:srgbClr val="000000"/>
                      </a:solidFill>
                      <a:miter lim="400000"/>
                    </a:lnT>
                    <a:lnB w="4445">
                      <a:solidFill>
                        <a:srgbClr val="000000"/>
                      </a:solidFill>
                      <a:miter lim="400000"/>
                    </a:lnB>
                    <a:solidFill>
                      <a:schemeClr val="accent2">
                        <a:lumMod val="20000"/>
                        <a:lumOff val="80000"/>
                      </a:schemeClr>
                    </a:solidFill>
                  </a:tcPr>
                </a:tc>
                <a:tc>
                  <a:txBody>
                    <a:bodyPr/>
                    <a:lstStyle/>
                    <a:p>
                      <a:pPr algn="ctr" defTabSz="457200">
                        <a:defRPr sz="1500">
                          <a:solidFill>
                            <a:srgbClr val="000000"/>
                          </a:solidFill>
                          <a:latin typeface="Helvetica"/>
                          <a:ea typeface="Helvetica"/>
                          <a:cs typeface="Helvetica"/>
                          <a:sym typeface="Helvetica"/>
                        </a:defRPr>
                      </a:pPr>
                      <a:endParaRPr sz="2400"/>
                    </a:p>
                  </a:txBody>
                  <a:tcPr marL="35719" marR="35719" marT="35719" marB="35719" anchor="ctr" horzOverflow="overflow">
                    <a:lnL w="4445">
                      <a:solidFill>
                        <a:srgbClr val="000000"/>
                      </a:solidFill>
                      <a:miter lim="400000"/>
                    </a:lnL>
                    <a:lnR w="4445">
                      <a:solidFill>
                        <a:srgbClr val="000000"/>
                      </a:solidFill>
                      <a:miter lim="400000"/>
                    </a:lnR>
                    <a:lnT>
                      <a:solidFill>
                        <a:srgbClr val="000000"/>
                      </a:solidFill>
                      <a:miter lim="400000"/>
                    </a:lnT>
                    <a:lnB w="4445" cap="flat" cmpd="sng" algn="ctr">
                      <a:solidFill>
                        <a:srgbClr val="000000"/>
                      </a:solidFill>
                      <a:prstDash val="solid"/>
                      <a:miter lim="400000"/>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2"/>
                  </a:ext>
                </a:extLst>
              </a:tr>
              <a:tr h="1676970">
                <a:tc>
                  <a:txBody>
                    <a:bodyPr/>
                    <a:lstStyle/>
                    <a:p>
                      <a:pPr algn="ctr" defTabSz="457200">
                        <a:defRPr>
                          <a:solidFill>
                            <a:srgbClr val="000000"/>
                          </a:solidFill>
                        </a:defRPr>
                      </a:pPr>
                      <a:r>
                        <a:rPr sz="2400" b="1" dirty="0">
                          <a:latin typeface="Helvetica"/>
                          <a:ea typeface="Helvetica"/>
                          <a:cs typeface="Helvetica"/>
                          <a:sym typeface="Helvetica"/>
                        </a:rPr>
                        <a:t>Community Workshops (solar micro grid, </a:t>
                      </a:r>
                      <a:r>
                        <a:rPr sz="2400" b="1" dirty="0" err="1">
                          <a:latin typeface="Helvetica"/>
                          <a:ea typeface="Helvetica"/>
                          <a:cs typeface="Helvetica"/>
                          <a:sym typeface="Helvetica"/>
                        </a:rPr>
                        <a:t>wifi</a:t>
                      </a:r>
                      <a:r>
                        <a:rPr sz="2400" b="1" dirty="0">
                          <a:latin typeface="Helvetica"/>
                          <a:ea typeface="Helvetica"/>
                          <a:cs typeface="Helvetica"/>
                          <a:sym typeface="Helvetica"/>
                        </a:rPr>
                        <a:t> router, sensor technology)</a:t>
                      </a:r>
                    </a:p>
                  </a:txBody>
                  <a:tcPr marL="35719" marR="35719" marT="35719" marB="35719" anchor="ctr" horzOverflow="overflow">
                    <a:lnL w="4445">
                      <a:solidFill>
                        <a:srgbClr val="000000"/>
                      </a:solidFill>
                      <a:miter lim="400000"/>
                    </a:lnL>
                    <a:lnR w="9525" cap="flat" cmpd="sng" algn="ctr">
                      <a:solidFill>
                        <a:srgbClr val="000000"/>
                      </a:solidFill>
                      <a:prstDash val="solid"/>
                      <a:miter lim="400000"/>
                      <a:headEnd type="none" w="med" len="med"/>
                      <a:tailEnd type="none" w="med" len="med"/>
                    </a:lnR>
                    <a:lnT w="4445" cap="flat" cmpd="sng" algn="ctr">
                      <a:solidFill>
                        <a:srgbClr val="000000"/>
                      </a:solidFill>
                      <a:prstDash val="solid"/>
                      <a:miter lim="400000"/>
                      <a:headEnd type="none" w="med" len="med"/>
                      <a:tailEnd type="none" w="med" len="med"/>
                    </a:lnT>
                    <a:lnB w="4445">
                      <a:solidFill>
                        <a:srgbClr val="000000"/>
                      </a:solidFill>
                      <a:miter lim="400000"/>
                    </a:lnB>
                    <a:solidFill>
                      <a:schemeClr val="accent2">
                        <a:lumMod val="20000"/>
                        <a:lumOff val="80000"/>
                      </a:schemeClr>
                    </a:solidFill>
                  </a:tcPr>
                </a:tc>
                <a:tc>
                  <a:txBody>
                    <a:bodyPr/>
                    <a:lstStyle/>
                    <a:p>
                      <a:pPr algn="ctr" defTabSz="457200">
                        <a:defRPr>
                          <a:solidFill>
                            <a:srgbClr val="000000"/>
                          </a:solidFill>
                        </a:defRPr>
                      </a:pPr>
                      <a:r>
                        <a:rPr lang="en-US" sz="2400" dirty="0">
                          <a:latin typeface="Helvetica"/>
                          <a:ea typeface="Helvetica"/>
                          <a:cs typeface="Helvetica"/>
                          <a:sym typeface="Helvetica"/>
                        </a:rPr>
                        <a:t>44</a:t>
                      </a:r>
                      <a:endParaRPr sz="2400" dirty="0">
                        <a:latin typeface="Helvetica"/>
                        <a:ea typeface="Helvetica"/>
                        <a:cs typeface="Helvetica"/>
                        <a:sym typeface="Helvetica"/>
                      </a:endParaRPr>
                    </a:p>
                  </a:txBody>
                  <a:tcPr marL="35719" marR="35719" marT="35719" marB="35719" anchor="ctr" horzOverflow="overflow">
                    <a:lnL w="9525" cap="flat" cmpd="sng" algn="ctr">
                      <a:solidFill>
                        <a:srgbClr val="000000"/>
                      </a:solidFill>
                      <a:prstDash val="solid"/>
                      <a:miter lim="400000"/>
                      <a:headEnd type="none" w="med" len="med"/>
                      <a:tailEnd type="none" w="med" len="med"/>
                    </a:lnL>
                    <a:lnR w="4445" cap="flat" cmpd="sng" algn="ctr">
                      <a:solidFill>
                        <a:srgbClr val="000000"/>
                      </a:solidFill>
                      <a:prstDash val="solid"/>
                      <a:miter lim="400000"/>
                      <a:headEnd type="none" w="med" len="med"/>
                      <a:tailEnd type="none" w="med" len="med"/>
                    </a:lnR>
                    <a:lnT w="4445" cap="flat" cmpd="sng" algn="ctr">
                      <a:solidFill>
                        <a:srgbClr val="000000"/>
                      </a:solidFill>
                      <a:prstDash val="solid"/>
                      <a:miter lim="400000"/>
                      <a:headEnd type="none" w="med" len="med"/>
                      <a:tailEnd type="none" w="med" len="med"/>
                    </a:lnT>
                    <a:lnB w="4445">
                      <a:solidFill>
                        <a:srgbClr val="000000"/>
                      </a:solidFill>
                      <a:miter lim="400000"/>
                    </a:lnB>
                    <a:solidFill>
                      <a:schemeClr val="accent2">
                        <a:lumMod val="20000"/>
                        <a:lumOff val="80000"/>
                      </a:schemeClr>
                    </a:solidFill>
                  </a:tcPr>
                </a:tc>
                <a:tc>
                  <a:txBody>
                    <a:bodyPr/>
                    <a:lstStyle/>
                    <a:p>
                      <a:pPr algn="ctr" defTabSz="457200">
                        <a:defRPr>
                          <a:solidFill>
                            <a:srgbClr val="000000"/>
                          </a:solidFill>
                        </a:defRPr>
                      </a:pPr>
                      <a:r>
                        <a:rPr sz="2400">
                          <a:latin typeface="Helvetica"/>
                          <a:ea typeface="Helvetica"/>
                          <a:cs typeface="Helvetica"/>
                          <a:sym typeface="Helvetica"/>
                        </a:rPr>
                        <a:t>5800</a:t>
                      </a:r>
                    </a:p>
                  </a:txBody>
                  <a:tcPr marL="35719" marR="35719" marT="35719" marB="35719" anchor="ctr" horzOverflow="overflow">
                    <a:lnL w="4445" cap="flat" cmpd="sng" algn="ctr">
                      <a:solidFill>
                        <a:srgbClr val="000000"/>
                      </a:solidFill>
                      <a:prstDash val="solid"/>
                      <a:miter lim="400000"/>
                      <a:headEnd type="none" w="med" len="med"/>
                      <a:tailEnd type="none" w="med" len="med"/>
                    </a:lnL>
                    <a:lnR w="4445" cap="flat" cmpd="sng" algn="ctr">
                      <a:solidFill>
                        <a:srgbClr val="000000"/>
                      </a:solidFill>
                      <a:prstDash val="solid"/>
                      <a:miter lim="400000"/>
                      <a:headEnd type="none" w="med" len="med"/>
                      <a:tailEnd type="none" w="med" len="med"/>
                    </a:lnR>
                    <a:lnT w="4445" cap="flat" cmpd="sng" algn="ctr">
                      <a:solidFill>
                        <a:srgbClr val="000000"/>
                      </a:solidFill>
                      <a:prstDash val="solid"/>
                      <a:miter lim="400000"/>
                      <a:headEnd type="none" w="med" len="med"/>
                      <a:tailEnd type="none" w="med" len="med"/>
                    </a:lnT>
                    <a:lnB w="4445">
                      <a:solidFill>
                        <a:srgbClr val="000000"/>
                      </a:solidFill>
                      <a:miter lim="400000"/>
                    </a:lnB>
                    <a:solidFill>
                      <a:schemeClr val="accent2">
                        <a:lumMod val="20000"/>
                        <a:lumOff val="80000"/>
                      </a:schemeClr>
                    </a:solidFill>
                  </a:tcPr>
                </a:tc>
                <a:tc>
                  <a:txBody>
                    <a:bodyPr/>
                    <a:lstStyle/>
                    <a:p>
                      <a:pPr algn="ctr" rtl="0" fontAlgn="ctr"/>
                      <a:r>
                        <a:rPr lang="en-IN" sz="2400" b="0" i="0" u="none" strike="noStrike" dirty="0">
                          <a:solidFill>
                            <a:srgbClr val="000000"/>
                          </a:solidFill>
                          <a:effectLst/>
                          <a:latin typeface="Helvetica" pitchFamily="2" charset="0"/>
                        </a:rPr>
                        <a:t>255200</a:t>
                      </a:r>
                    </a:p>
                  </a:txBody>
                  <a:tcPr marL="9525" marR="9525" marT="9525" marB="0" anchor="ctr">
                    <a:lnL w="4445" cap="flat" cmpd="sng" algn="ctr">
                      <a:solidFill>
                        <a:srgbClr val="000000"/>
                      </a:solidFill>
                      <a:prstDash val="solid"/>
                      <a:miter lim="400000"/>
                      <a:headEnd type="none" w="med" len="med"/>
                      <a:tailEnd type="none" w="med" len="med"/>
                    </a:lnL>
                    <a:lnR w="4445">
                      <a:solidFill>
                        <a:srgbClr val="000000"/>
                      </a:solidFill>
                      <a:miter lim="400000"/>
                    </a:lnR>
                    <a:lnT w="4445" cap="flat" cmpd="sng" algn="ctr">
                      <a:solidFill>
                        <a:srgbClr val="000000"/>
                      </a:solidFill>
                      <a:prstDash val="solid"/>
                      <a:miter lim="400000"/>
                      <a:headEnd type="none" w="med" len="med"/>
                      <a:tailEnd type="none" w="med" len="med"/>
                    </a:lnT>
                    <a:lnB w="4445">
                      <a:solidFill>
                        <a:srgbClr val="000000"/>
                      </a:solidFill>
                      <a:miter lim="400000"/>
                    </a:lnB>
                    <a:solidFill>
                      <a:schemeClr val="accent2">
                        <a:lumMod val="20000"/>
                        <a:lumOff val="80000"/>
                      </a:schemeClr>
                    </a:solidFill>
                  </a:tcPr>
                </a:tc>
                <a:extLst>
                  <a:ext uri="{0D108BD9-81ED-4DB2-BD59-A6C34878D82A}">
                    <a16:rowId xmlns:a16="http://schemas.microsoft.com/office/drawing/2014/main" val="10004"/>
                  </a:ext>
                </a:extLst>
              </a:tr>
              <a:tr h="1223223">
                <a:tc>
                  <a:txBody>
                    <a:bodyPr/>
                    <a:lstStyle/>
                    <a:p>
                      <a:pPr algn="ctr" defTabSz="457200">
                        <a:defRPr>
                          <a:solidFill>
                            <a:srgbClr val="000000"/>
                          </a:solidFill>
                        </a:defRPr>
                      </a:pPr>
                      <a:r>
                        <a:rPr sz="2400" b="1" dirty="0">
                          <a:latin typeface="Helvetica"/>
                          <a:ea typeface="Helvetica"/>
                          <a:cs typeface="Helvetica"/>
                          <a:sym typeface="Helvetica"/>
                        </a:rPr>
                        <a:t>Renewable Energy Product Demo Kits</a:t>
                      </a:r>
                    </a:p>
                  </a:txBody>
                  <a:tcPr marL="35719" marR="35719" marT="35719" marB="35719" anchor="ctr" horzOverflow="overflow">
                    <a:lnL w="4445">
                      <a:solidFill>
                        <a:srgbClr val="000000"/>
                      </a:solidFill>
                      <a:miter lim="400000"/>
                    </a:lnL>
                    <a:lnR>
                      <a:solidFill>
                        <a:srgbClr val="000000"/>
                      </a:solidFill>
                      <a:miter lim="400000"/>
                    </a:lnR>
                    <a:lnT w="4445">
                      <a:solidFill>
                        <a:srgbClr val="000000"/>
                      </a:solidFill>
                      <a:miter lim="400000"/>
                    </a:lnT>
                    <a:lnB w="4445">
                      <a:solidFill>
                        <a:srgbClr val="000000"/>
                      </a:solidFill>
                      <a:miter lim="400000"/>
                    </a:lnB>
                    <a:solidFill>
                      <a:schemeClr val="accent2">
                        <a:lumMod val="20000"/>
                        <a:lumOff val="80000"/>
                      </a:schemeClr>
                    </a:solidFill>
                  </a:tcPr>
                </a:tc>
                <a:tc>
                  <a:txBody>
                    <a:bodyPr/>
                    <a:lstStyle/>
                    <a:p>
                      <a:pPr algn="ctr" defTabSz="457200">
                        <a:defRPr>
                          <a:solidFill>
                            <a:srgbClr val="000000"/>
                          </a:solidFill>
                        </a:defRPr>
                      </a:pPr>
                      <a:r>
                        <a:rPr lang="en-US" sz="2400" dirty="0">
                          <a:latin typeface="Helvetica"/>
                          <a:ea typeface="Helvetica"/>
                          <a:cs typeface="Helvetica"/>
                          <a:sym typeface="Helvetica"/>
                        </a:rPr>
                        <a:t>88</a:t>
                      </a:r>
                      <a:endParaRPr sz="2400" dirty="0">
                        <a:latin typeface="Helvetica"/>
                        <a:ea typeface="Helvetica"/>
                        <a:cs typeface="Helvetica"/>
                        <a:sym typeface="Helvetica"/>
                      </a:endParaRPr>
                    </a:p>
                  </a:txBody>
                  <a:tcPr marL="35719" marR="35719" marT="35719" marB="35719" anchor="ctr" horzOverflow="overflow">
                    <a:lnL>
                      <a:solidFill>
                        <a:srgbClr val="000000"/>
                      </a:solidFill>
                      <a:miter lim="400000"/>
                    </a:lnL>
                    <a:lnR w="4445">
                      <a:solidFill>
                        <a:srgbClr val="000000"/>
                      </a:solidFill>
                      <a:miter lim="400000"/>
                    </a:lnR>
                    <a:lnT w="4445">
                      <a:solidFill>
                        <a:srgbClr val="000000"/>
                      </a:solidFill>
                      <a:miter lim="400000"/>
                    </a:lnT>
                    <a:lnB w="4445">
                      <a:solidFill>
                        <a:srgbClr val="000000"/>
                      </a:solidFill>
                      <a:miter lim="400000"/>
                    </a:lnB>
                    <a:solidFill>
                      <a:schemeClr val="accent2">
                        <a:lumMod val="20000"/>
                        <a:lumOff val="80000"/>
                      </a:schemeClr>
                    </a:solidFill>
                  </a:tcPr>
                </a:tc>
                <a:tc>
                  <a:txBody>
                    <a:bodyPr/>
                    <a:lstStyle/>
                    <a:p>
                      <a:pPr algn="ctr" defTabSz="457200">
                        <a:defRPr>
                          <a:solidFill>
                            <a:srgbClr val="000000"/>
                          </a:solidFill>
                        </a:defRPr>
                      </a:pPr>
                      <a:r>
                        <a:rPr sz="2400" dirty="0">
                          <a:latin typeface="Helvetica"/>
                          <a:ea typeface="Helvetica"/>
                          <a:cs typeface="Helvetica"/>
                          <a:sym typeface="Helvetica"/>
                        </a:rPr>
                        <a:t>500</a:t>
                      </a:r>
                    </a:p>
                  </a:txBody>
                  <a:tcPr marL="35719" marR="35719" marT="35719" marB="35719" anchor="ctr" horzOverflow="overflow">
                    <a:lnL w="4445">
                      <a:solidFill>
                        <a:srgbClr val="000000"/>
                      </a:solidFill>
                      <a:miter lim="400000"/>
                    </a:lnL>
                    <a:lnR w="4445" cap="flat" cmpd="sng" algn="ctr">
                      <a:solidFill>
                        <a:srgbClr val="000000"/>
                      </a:solidFill>
                      <a:prstDash val="solid"/>
                      <a:miter lim="400000"/>
                      <a:headEnd type="none" w="med" len="med"/>
                      <a:tailEnd type="none" w="med" len="med"/>
                    </a:lnR>
                    <a:lnT w="4445">
                      <a:solidFill>
                        <a:srgbClr val="000000"/>
                      </a:solidFill>
                      <a:miter lim="400000"/>
                    </a:lnT>
                    <a:lnB w="4445">
                      <a:solidFill>
                        <a:srgbClr val="000000"/>
                      </a:solidFill>
                      <a:miter lim="400000"/>
                    </a:lnB>
                    <a:solidFill>
                      <a:schemeClr val="accent2">
                        <a:lumMod val="20000"/>
                        <a:lumOff val="80000"/>
                      </a:schemeClr>
                    </a:solidFill>
                  </a:tcPr>
                </a:tc>
                <a:tc>
                  <a:txBody>
                    <a:bodyPr/>
                    <a:lstStyle/>
                    <a:p>
                      <a:pPr algn="ctr" rtl="0" fontAlgn="ctr"/>
                      <a:r>
                        <a:rPr lang="en-IN" sz="2400" b="0" i="0" u="none" strike="noStrike" dirty="0">
                          <a:solidFill>
                            <a:srgbClr val="000000"/>
                          </a:solidFill>
                          <a:effectLst/>
                          <a:latin typeface="Helvetica" pitchFamily="2" charset="0"/>
                        </a:rPr>
                        <a:t>44000</a:t>
                      </a:r>
                    </a:p>
                  </a:txBody>
                  <a:tcPr marL="9525" marR="9525" marT="9525" marB="0" anchor="ctr">
                    <a:lnL w="4445">
                      <a:solidFill>
                        <a:srgbClr val="000000"/>
                      </a:solidFill>
                      <a:miter lim="400000"/>
                    </a:lnL>
                    <a:lnR w="4445">
                      <a:solidFill>
                        <a:srgbClr val="000000"/>
                      </a:solidFill>
                      <a:miter lim="400000"/>
                    </a:lnR>
                    <a:lnT w="4445">
                      <a:solidFill>
                        <a:srgbClr val="000000"/>
                      </a:solidFill>
                      <a:miter lim="400000"/>
                    </a:lnT>
                    <a:lnB w="4445" cap="flat" cmpd="sng" algn="ctr">
                      <a:solidFill>
                        <a:srgbClr val="000000"/>
                      </a:solidFill>
                      <a:prstDash val="solid"/>
                      <a:miter lim="400000"/>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5"/>
                  </a:ext>
                </a:extLst>
              </a:tr>
              <a:tr h="922136">
                <a:tc>
                  <a:txBody>
                    <a:bodyPr/>
                    <a:lstStyle/>
                    <a:p>
                      <a:pPr algn="ctr" defTabSz="457200">
                        <a:defRPr>
                          <a:solidFill>
                            <a:srgbClr val="000000"/>
                          </a:solidFill>
                        </a:defRPr>
                      </a:pPr>
                      <a:r>
                        <a:rPr sz="2400" b="1">
                          <a:latin typeface="Helvetica"/>
                          <a:ea typeface="Helvetica"/>
                          <a:cs typeface="Helvetica"/>
                          <a:sym typeface="Helvetica"/>
                        </a:rPr>
                        <a:t>Implementation /Administration</a:t>
                      </a:r>
                    </a:p>
                  </a:txBody>
                  <a:tcPr marL="35719" marR="35719" marT="35719" marB="35719" anchor="ctr" horzOverflow="overflow">
                    <a:lnL w="4445">
                      <a:solidFill>
                        <a:srgbClr val="000000"/>
                      </a:solidFill>
                      <a:miter lim="400000"/>
                    </a:lnL>
                    <a:lnR>
                      <a:solidFill>
                        <a:srgbClr val="000000"/>
                      </a:solidFill>
                      <a:miter lim="400000"/>
                    </a:lnR>
                    <a:lnT w="4445">
                      <a:solidFill>
                        <a:srgbClr val="000000"/>
                      </a:solidFill>
                      <a:miter lim="400000"/>
                    </a:lnT>
                    <a:lnB w="4445">
                      <a:solidFill>
                        <a:srgbClr val="000000"/>
                      </a:solidFill>
                      <a:miter lim="400000"/>
                    </a:lnB>
                    <a:solidFill>
                      <a:schemeClr val="accent2">
                        <a:lumMod val="20000"/>
                        <a:lumOff val="80000"/>
                      </a:schemeClr>
                    </a:solidFill>
                  </a:tcPr>
                </a:tc>
                <a:tc>
                  <a:txBody>
                    <a:bodyPr/>
                    <a:lstStyle/>
                    <a:p>
                      <a:pPr algn="ctr" defTabSz="457200">
                        <a:defRPr>
                          <a:solidFill>
                            <a:srgbClr val="000000"/>
                          </a:solidFill>
                        </a:defRPr>
                      </a:pPr>
                      <a:r>
                        <a:rPr sz="2400">
                          <a:latin typeface="Helvetica"/>
                          <a:ea typeface="Helvetica"/>
                          <a:cs typeface="Helvetica"/>
                          <a:sym typeface="Helvetica"/>
                        </a:rPr>
                        <a:t>12%</a:t>
                      </a:r>
                    </a:p>
                  </a:txBody>
                  <a:tcPr marL="35719" marR="35719" marT="35719" marB="35719" anchor="ctr" horzOverflow="overflow">
                    <a:lnL>
                      <a:solidFill>
                        <a:srgbClr val="000000"/>
                      </a:solidFill>
                      <a:miter lim="400000"/>
                    </a:lnL>
                    <a:lnR w="4445">
                      <a:solidFill>
                        <a:srgbClr val="000000"/>
                      </a:solidFill>
                      <a:miter lim="400000"/>
                    </a:lnR>
                    <a:lnT w="4445">
                      <a:solidFill>
                        <a:srgbClr val="000000"/>
                      </a:solidFill>
                      <a:miter lim="400000"/>
                    </a:lnT>
                    <a:lnB w="4445">
                      <a:solidFill>
                        <a:srgbClr val="000000"/>
                      </a:solidFill>
                      <a:miter lim="400000"/>
                    </a:lnB>
                    <a:solidFill>
                      <a:schemeClr val="accent2">
                        <a:lumMod val="20000"/>
                        <a:lumOff val="80000"/>
                      </a:schemeClr>
                    </a:solidFill>
                  </a:tcPr>
                </a:tc>
                <a:tc>
                  <a:txBody>
                    <a:bodyPr/>
                    <a:lstStyle/>
                    <a:p>
                      <a:pPr algn="ctr" defTabSz="457200">
                        <a:defRPr sz="1500">
                          <a:solidFill>
                            <a:srgbClr val="000000"/>
                          </a:solidFill>
                          <a:latin typeface="Helvetica"/>
                          <a:ea typeface="Helvetica"/>
                          <a:cs typeface="Helvetica"/>
                          <a:sym typeface="Helvetica"/>
                        </a:defRPr>
                      </a:pPr>
                      <a:endParaRPr sz="2400" dirty="0"/>
                    </a:p>
                  </a:txBody>
                  <a:tcPr marL="35719" marR="35719" marT="35719" marB="35719" anchor="ctr" horzOverflow="overflow">
                    <a:lnL w="4445">
                      <a:solidFill>
                        <a:srgbClr val="000000"/>
                      </a:solidFill>
                      <a:miter lim="400000"/>
                    </a:lnL>
                    <a:lnR w="4445" cap="flat" cmpd="sng" algn="ctr">
                      <a:solidFill>
                        <a:srgbClr val="000000"/>
                      </a:solidFill>
                      <a:prstDash val="solid"/>
                      <a:miter lim="400000"/>
                      <a:headEnd type="none" w="med" len="med"/>
                      <a:tailEnd type="none" w="med" len="med"/>
                    </a:lnR>
                    <a:lnT w="4445">
                      <a:solidFill>
                        <a:srgbClr val="000000"/>
                      </a:solidFill>
                      <a:miter lim="400000"/>
                    </a:lnT>
                    <a:lnB w="4445">
                      <a:solidFill>
                        <a:srgbClr val="000000"/>
                      </a:solidFill>
                      <a:miter lim="400000"/>
                    </a:lnB>
                    <a:solidFill>
                      <a:schemeClr val="accent2">
                        <a:lumMod val="20000"/>
                        <a:lumOff val="80000"/>
                      </a:schemeClr>
                    </a:solidFill>
                  </a:tcPr>
                </a:tc>
                <a:tc>
                  <a:txBody>
                    <a:bodyPr/>
                    <a:lstStyle/>
                    <a:p>
                      <a:pPr marL="0" algn="ctr" defTabSz="914400" rtl="0" eaLnBrk="1" fontAlgn="ctr" latinLnBrk="0" hangingPunct="1"/>
                      <a:r>
                        <a:rPr lang="en-IN" sz="2400" b="0" i="0" u="none" strike="noStrike" kern="1200" dirty="0">
                          <a:solidFill>
                            <a:srgbClr val="000000"/>
                          </a:solidFill>
                          <a:effectLst/>
                          <a:latin typeface="Helvetica" pitchFamily="2" charset="0"/>
                          <a:ea typeface="+mn-ea"/>
                          <a:cs typeface="+mn-cs"/>
                        </a:rPr>
                        <a:t>35904</a:t>
                      </a:r>
                    </a:p>
                  </a:txBody>
                  <a:tcPr marL="9525" marR="9525" marT="9525" marB="0" anchor="ctr">
                    <a:lnL w="4445">
                      <a:solidFill>
                        <a:srgbClr val="000000"/>
                      </a:solidFill>
                      <a:miter lim="400000"/>
                    </a:lnL>
                    <a:lnR w="4445">
                      <a:solidFill>
                        <a:srgbClr val="000000"/>
                      </a:solidFill>
                      <a:miter lim="400000"/>
                    </a:lnR>
                    <a:lnT w="4445" cap="flat" cmpd="sng" algn="ctr">
                      <a:solidFill>
                        <a:srgbClr val="000000"/>
                      </a:solidFill>
                      <a:prstDash val="solid"/>
                      <a:miter lim="400000"/>
                      <a:headEnd type="none" w="med" len="med"/>
                      <a:tailEnd type="none" w="med" len="med"/>
                    </a:lnT>
                    <a:lnB w="4445" cap="flat" cmpd="sng" algn="ctr">
                      <a:solidFill>
                        <a:srgbClr val="000000"/>
                      </a:solidFill>
                      <a:prstDash val="solid"/>
                      <a:miter lim="400000"/>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6"/>
                  </a:ext>
                </a:extLst>
              </a:tr>
              <a:tr h="769478">
                <a:tc>
                  <a:txBody>
                    <a:bodyPr/>
                    <a:lstStyle/>
                    <a:p>
                      <a:pPr algn="ctr" defTabSz="457200">
                        <a:defRPr>
                          <a:solidFill>
                            <a:srgbClr val="000000"/>
                          </a:solidFill>
                        </a:defRPr>
                      </a:pPr>
                      <a:r>
                        <a:rPr sz="2400" b="1">
                          <a:latin typeface="Helvetica"/>
                          <a:ea typeface="Helvetica"/>
                          <a:cs typeface="Helvetica"/>
                          <a:sym typeface="Helvetica"/>
                        </a:rPr>
                        <a:t>Total</a:t>
                      </a:r>
                    </a:p>
                  </a:txBody>
                  <a:tcPr marL="35719" marR="35719" marT="35719" marB="35719" anchor="ctr" horzOverflow="overflow">
                    <a:lnL w="4445">
                      <a:solidFill>
                        <a:srgbClr val="000000"/>
                      </a:solidFill>
                      <a:miter lim="400000"/>
                    </a:lnL>
                    <a:lnR>
                      <a:solidFill>
                        <a:srgbClr val="000000"/>
                      </a:solidFill>
                      <a:miter lim="400000"/>
                    </a:lnR>
                    <a:lnT w="4445">
                      <a:solidFill>
                        <a:srgbClr val="000000"/>
                      </a:solidFill>
                      <a:miter lim="400000"/>
                    </a:lnT>
                    <a:lnB w="4445">
                      <a:solidFill>
                        <a:srgbClr val="000000"/>
                      </a:solidFill>
                      <a:miter lim="400000"/>
                    </a:lnB>
                    <a:solidFill>
                      <a:schemeClr val="accent2">
                        <a:lumMod val="20000"/>
                        <a:lumOff val="80000"/>
                      </a:schemeClr>
                    </a:solidFill>
                  </a:tcPr>
                </a:tc>
                <a:tc>
                  <a:txBody>
                    <a:bodyPr/>
                    <a:lstStyle/>
                    <a:p>
                      <a:pPr algn="ctr" defTabSz="457200">
                        <a:defRPr sz="1500">
                          <a:solidFill>
                            <a:srgbClr val="000000"/>
                          </a:solidFill>
                          <a:latin typeface="Helvetica"/>
                          <a:ea typeface="Helvetica"/>
                          <a:cs typeface="Helvetica"/>
                          <a:sym typeface="Helvetica"/>
                        </a:defRPr>
                      </a:pPr>
                      <a:endParaRPr sz="2400"/>
                    </a:p>
                  </a:txBody>
                  <a:tcPr marL="35719" marR="35719" marT="35719" marB="35719" anchor="ctr" horzOverflow="overflow">
                    <a:lnL>
                      <a:solidFill>
                        <a:srgbClr val="000000"/>
                      </a:solidFill>
                      <a:miter lim="400000"/>
                    </a:lnL>
                    <a:lnR w="4445">
                      <a:solidFill>
                        <a:srgbClr val="000000"/>
                      </a:solidFill>
                      <a:miter lim="400000"/>
                    </a:lnR>
                    <a:lnT w="4445">
                      <a:solidFill>
                        <a:srgbClr val="000000"/>
                      </a:solidFill>
                      <a:miter lim="400000"/>
                    </a:lnT>
                    <a:lnB w="4445">
                      <a:solidFill>
                        <a:srgbClr val="000000"/>
                      </a:solidFill>
                      <a:miter lim="400000"/>
                    </a:lnB>
                    <a:solidFill>
                      <a:schemeClr val="accent2">
                        <a:lumMod val="20000"/>
                        <a:lumOff val="80000"/>
                      </a:schemeClr>
                    </a:solidFill>
                  </a:tcPr>
                </a:tc>
                <a:tc>
                  <a:txBody>
                    <a:bodyPr/>
                    <a:lstStyle/>
                    <a:p>
                      <a:pPr algn="ctr" defTabSz="457200">
                        <a:defRPr sz="1500">
                          <a:solidFill>
                            <a:srgbClr val="000000"/>
                          </a:solidFill>
                          <a:latin typeface="Helvetica"/>
                          <a:ea typeface="Helvetica"/>
                          <a:cs typeface="Helvetica"/>
                          <a:sym typeface="Helvetica"/>
                        </a:defRPr>
                      </a:pPr>
                      <a:endParaRPr sz="2400" dirty="0"/>
                    </a:p>
                  </a:txBody>
                  <a:tcPr marL="35719" marR="35719" marT="35719" marB="35719" anchor="ctr" horzOverflow="overflow">
                    <a:lnL w="4445">
                      <a:solidFill>
                        <a:srgbClr val="000000"/>
                      </a:solidFill>
                      <a:miter lim="400000"/>
                    </a:lnL>
                    <a:lnR w="4445" cap="flat" cmpd="sng" algn="ctr">
                      <a:solidFill>
                        <a:srgbClr val="000000"/>
                      </a:solidFill>
                      <a:prstDash val="solid"/>
                      <a:miter lim="400000"/>
                      <a:headEnd type="none" w="med" len="med"/>
                      <a:tailEnd type="none" w="med" len="med"/>
                    </a:lnR>
                    <a:lnT w="4445">
                      <a:solidFill>
                        <a:srgbClr val="000000"/>
                      </a:solidFill>
                      <a:miter lim="400000"/>
                    </a:lnT>
                    <a:lnB w="4445">
                      <a:solidFill>
                        <a:srgbClr val="000000"/>
                      </a:solidFill>
                      <a:miter lim="400000"/>
                    </a:lnB>
                    <a:solidFill>
                      <a:schemeClr val="accent2">
                        <a:lumMod val="20000"/>
                        <a:lumOff val="80000"/>
                      </a:schemeClr>
                    </a:solidFill>
                  </a:tcPr>
                </a:tc>
                <a:tc>
                  <a:txBody>
                    <a:bodyPr/>
                    <a:lstStyle/>
                    <a:p>
                      <a:pPr marL="0" algn="ctr" defTabSz="914400" rtl="0" eaLnBrk="1" fontAlgn="ctr" latinLnBrk="0" hangingPunct="1"/>
                      <a:r>
                        <a:rPr lang="en-IN" sz="2400" b="0" i="0" u="none" strike="noStrike" kern="1200" dirty="0">
                          <a:solidFill>
                            <a:srgbClr val="000000"/>
                          </a:solidFill>
                          <a:effectLst/>
                          <a:latin typeface="Helvetica" pitchFamily="2" charset="0"/>
                          <a:ea typeface="+mn-ea"/>
                          <a:cs typeface="+mn-cs"/>
                        </a:rPr>
                        <a:t>335104</a:t>
                      </a:r>
                    </a:p>
                  </a:txBody>
                  <a:tcPr marL="9525" marR="9525" marT="9525" marB="0" anchor="ctr">
                    <a:lnL w="4445">
                      <a:solidFill>
                        <a:srgbClr val="000000"/>
                      </a:solidFill>
                      <a:miter lim="400000"/>
                    </a:lnL>
                    <a:lnR w="4445">
                      <a:solidFill>
                        <a:srgbClr val="000000"/>
                      </a:solidFill>
                      <a:miter lim="400000"/>
                    </a:lnR>
                    <a:lnT w="4445" cap="flat" cmpd="sng" algn="ctr">
                      <a:solidFill>
                        <a:srgbClr val="000000"/>
                      </a:solidFill>
                      <a:prstDash val="solid"/>
                      <a:miter lim="400000"/>
                      <a:headEnd type="none" w="med" len="med"/>
                      <a:tailEnd type="none" w="med" len="med"/>
                    </a:lnT>
                    <a:lnB w="4445">
                      <a:solidFill>
                        <a:srgbClr val="000000"/>
                      </a:solidFill>
                      <a:miter lim="400000"/>
                    </a:lnB>
                    <a:solidFill>
                      <a:schemeClr val="accent2">
                        <a:lumMod val="20000"/>
                        <a:lumOff val="80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2855844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1088</TotalTime>
  <Words>325</Words>
  <Application>Microsoft Macintosh PowerPoint</Application>
  <PresentationFormat>Widescreen</PresentationFormat>
  <Paragraphs>76</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Calibri Light</vt:lpstr>
      <vt:lpstr>Helvetica</vt:lpstr>
      <vt:lpstr>Helvetica Neue</vt:lpstr>
      <vt:lpstr>Office Theme</vt:lpstr>
      <vt:lpstr>PowerPoint Presentation</vt:lpstr>
      <vt:lpstr>PowerPoint Presentation</vt:lpstr>
      <vt:lpstr>PowerPoint Presentation</vt:lpstr>
      <vt:lpstr>PowerPoint Presentation</vt:lpstr>
      <vt:lpstr>PowerPoint Presentation</vt:lpstr>
      <vt:lpstr>PowerPoint Presentation</vt:lpstr>
      <vt:lpstr>What We Need</vt:lpstr>
      <vt:lpstr>PowerPoint Presentation</vt:lpstr>
      <vt:lpstr>PowerPoint Presentation</vt:lpstr>
      <vt:lpstr>PowerPoint Presentation</vt:lpstr>
    </vt:vector>
  </TitlesOfParts>
  <Company/>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Mukesh Choudhary</dc:creator>
  <cp:lastModifiedBy>Mukesh Choudhary</cp:lastModifiedBy>
  <cp:revision>25</cp:revision>
  <dcterms:created xsi:type="dcterms:W3CDTF">2018-07-22T08:44:05Z</dcterms:created>
  <dcterms:modified xsi:type="dcterms:W3CDTF">2018-07-25T04:56:35Z</dcterms:modified>
</cp:coreProperties>
</file>