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14"/>
  </p:notesMasterIdLst>
  <p:handoutMasterIdLst>
    <p:handoutMasterId r:id="rId15"/>
  </p:handoutMasterIdLst>
  <p:sldIdLst>
    <p:sldId id="769" r:id="rId6"/>
    <p:sldId id="334" r:id="rId7"/>
    <p:sldId id="754" r:id="rId8"/>
    <p:sldId id="770" r:id="rId9"/>
    <p:sldId id="771" r:id="rId10"/>
    <p:sldId id="772" r:id="rId11"/>
    <p:sldId id="381" r:id="rId12"/>
    <p:sldId id="340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0" userDrawn="1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pos="930" userDrawn="1">
          <p15:clr>
            <a:srgbClr val="A4A3A4"/>
          </p15:clr>
        </p15:guide>
        <p15:guide id="4" pos="3107" userDrawn="1">
          <p15:clr>
            <a:srgbClr val="A4A3A4"/>
          </p15:clr>
        </p15:guide>
        <p15:guide id="5" pos="2699" userDrawn="1">
          <p15:clr>
            <a:srgbClr val="A4A3A4"/>
          </p15:clr>
        </p15:guide>
        <p15:guide id="6" pos="5103" userDrawn="1">
          <p15:clr>
            <a:srgbClr val="A4A3A4"/>
          </p15:clr>
        </p15:guide>
        <p15:guide id="7" orient="horz" pos="531" userDrawn="1">
          <p15:clr>
            <a:srgbClr val="A4A3A4"/>
          </p15:clr>
        </p15:guide>
        <p15:guide id="8" orient="horz" pos="2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C747"/>
    <a:srgbClr val="00A14B"/>
    <a:srgbClr val="007AC1"/>
    <a:srgbClr val="F99D27"/>
    <a:srgbClr val="44C8F5"/>
    <a:srgbClr val="E44132"/>
    <a:srgbClr val="E74131"/>
    <a:srgbClr val="FFFFFF"/>
    <a:srgbClr val="F89D29"/>
    <a:srgbClr val="8BC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4" autoAdjust="0"/>
    <p:restoredTop sz="88868" autoAdjust="0"/>
  </p:normalViewPr>
  <p:slideViewPr>
    <p:cSldViewPr>
      <p:cViewPr varScale="1">
        <p:scale>
          <a:sx n="90" d="100"/>
          <a:sy n="90" d="100"/>
        </p:scale>
        <p:origin x="744" y="84"/>
      </p:cViewPr>
      <p:guideLst>
        <p:guide orient="horz" pos="350"/>
        <p:guide pos="385"/>
        <p:guide pos="930"/>
        <p:guide pos="3107"/>
        <p:guide pos="2699"/>
        <p:guide pos="5103"/>
        <p:guide orient="horz" pos="531"/>
        <p:guide orient="horz" pos="24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5" d="100"/>
          <a:sy n="55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shaswi Sinha" userId="9d88970f-f5fc-4c07-adbf-8291aa23dcdf" providerId="ADAL" clId="{DCE508CD-FF99-4397-ABB3-0573987D330B}"/>
    <pc:docChg chg="custSel delSld modSld">
      <pc:chgData name="Yashaswi Sinha" userId="9d88970f-f5fc-4c07-adbf-8291aa23dcdf" providerId="ADAL" clId="{DCE508CD-FF99-4397-ABB3-0573987D330B}" dt="2020-11-18T04:10:04.579" v="21" actId="478"/>
      <pc:docMkLst>
        <pc:docMk/>
      </pc:docMkLst>
      <pc:sldChg chg="del">
        <pc:chgData name="Yashaswi Sinha" userId="9d88970f-f5fc-4c07-adbf-8291aa23dcdf" providerId="ADAL" clId="{DCE508CD-FF99-4397-ABB3-0573987D330B}" dt="2020-11-17T14:10:13.609" v="0" actId="47"/>
        <pc:sldMkLst>
          <pc:docMk/>
          <pc:sldMk cId="637549099" sldId="360"/>
        </pc:sldMkLst>
      </pc:sldChg>
      <pc:sldChg chg="modSp mod">
        <pc:chgData name="Yashaswi Sinha" userId="9d88970f-f5fc-4c07-adbf-8291aa23dcdf" providerId="ADAL" clId="{DCE508CD-FF99-4397-ABB3-0573987D330B}" dt="2020-11-17T14:10:20.516" v="4" actId="1037"/>
        <pc:sldMkLst>
          <pc:docMk/>
          <pc:sldMk cId="2749670486" sldId="754"/>
        </pc:sldMkLst>
        <pc:picChg chg="mod">
          <ac:chgData name="Yashaswi Sinha" userId="9d88970f-f5fc-4c07-adbf-8291aa23dcdf" providerId="ADAL" clId="{DCE508CD-FF99-4397-ABB3-0573987D330B}" dt="2020-11-17T14:10:20.516" v="4" actId="1037"/>
          <ac:picMkLst>
            <pc:docMk/>
            <pc:sldMk cId="2749670486" sldId="754"/>
            <ac:picMk id="2" creationId="{7EBAA7B3-3AD8-496A-A93D-8F05B507AD1C}"/>
          </ac:picMkLst>
        </pc:picChg>
      </pc:sldChg>
      <pc:sldChg chg="modSp mod">
        <pc:chgData name="Yashaswi Sinha" userId="9d88970f-f5fc-4c07-adbf-8291aa23dcdf" providerId="ADAL" clId="{DCE508CD-FF99-4397-ABB3-0573987D330B}" dt="2020-11-18T03:56:09.962" v="5" actId="20577"/>
        <pc:sldMkLst>
          <pc:docMk/>
          <pc:sldMk cId="0" sldId="769"/>
        </pc:sldMkLst>
        <pc:spChg chg="mod">
          <ac:chgData name="Yashaswi Sinha" userId="9d88970f-f5fc-4c07-adbf-8291aa23dcdf" providerId="ADAL" clId="{DCE508CD-FF99-4397-ABB3-0573987D330B}" dt="2020-11-18T03:56:09.962" v="5" actId="20577"/>
          <ac:spMkLst>
            <pc:docMk/>
            <pc:sldMk cId="0" sldId="769"/>
            <ac:spMk id="3" creationId="{0D70C827-2345-4E65-9FFB-FCCB788C2B17}"/>
          </ac:spMkLst>
        </pc:spChg>
      </pc:sldChg>
      <pc:sldChg chg="addSp delSp modSp mod">
        <pc:chgData name="Yashaswi Sinha" userId="9d88970f-f5fc-4c07-adbf-8291aa23dcdf" providerId="ADAL" clId="{DCE508CD-FF99-4397-ABB3-0573987D330B}" dt="2020-11-18T04:10:04.579" v="21" actId="478"/>
        <pc:sldMkLst>
          <pc:docMk/>
          <pc:sldMk cId="3732751539" sldId="771"/>
        </pc:sldMkLst>
        <pc:spChg chg="add mod">
          <ac:chgData name="Yashaswi Sinha" userId="9d88970f-f5fc-4c07-adbf-8291aa23dcdf" providerId="ADAL" clId="{DCE508CD-FF99-4397-ABB3-0573987D330B}" dt="2020-11-18T04:09:54" v="18" actId="1035"/>
          <ac:spMkLst>
            <pc:docMk/>
            <pc:sldMk cId="3732751539" sldId="771"/>
            <ac:spMk id="2" creationId="{C3D1BA36-282E-4302-9CBF-34E33D7B8B21}"/>
          </ac:spMkLst>
        </pc:spChg>
        <pc:cxnChg chg="del mod">
          <ac:chgData name="Yashaswi Sinha" userId="9d88970f-f5fc-4c07-adbf-8291aa23dcdf" providerId="ADAL" clId="{DCE508CD-FF99-4397-ABB3-0573987D330B}" dt="2020-11-18T04:10:01.639" v="20" actId="478"/>
          <ac:cxnSpMkLst>
            <pc:docMk/>
            <pc:sldMk cId="3732751539" sldId="771"/>
            <ac:cxnSpMk id="54" creationId="{CDCAF523-A06F-4D3E-9E03-92B45CE20077}"/>
          </ac:cxnSpMkLst>
        </pc:cxnChg>
        <pc:cxnChg chg="del">
          <ac:chgData name="Yashaswi Sinha" userId="9d88970f-f5fc-4c07-adbf-8291aa23dcdf" providerId="ADAL" clId="{DCE508CD-FF99-4397-ABB3-0573987D330B}" dt="2020-11-18T04:10:04.579" v="21" actId="478"/>
          <ac:cxnSpMkLst>
            <pc:docMk/>
            <pc:sldMk cId="3732751539" sldId="771"/>
            <ac:cxnSpMk id="57" creationId="{792994CE-C5C0-434D-AD7A-6C5821AD1665}"/>
          </ac:cxnSpMkLst>
        </pc:cxnChg>
        <pc:cxnChg chg="del">
          <ac:chgData name="Yashaswi Sinha" userId="9d88970f-f5fc-4c07-adbf-8291aa23dcdf" providerId="ADAL" clId="{DCE508CD-FF99-4397-ABB3-0573987D330B}" dt="2020-11-18T04:09:58.657" v="19" actId="478"/>
          <ac:cxnSpMkLst>
            <pc:docMk/>
            <pc:sldMk cId="3732751539" sldId="771"/>
            <ac:cxnSpMk id="61" creationId="{9B17F889-9671-4F92-AA48-1DDAFA9EA377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84B42-DC89-4A00-9C6D-4D4ECA94CC81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F4D5C-7ACD-46BA-B0FE-8F59E85E9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5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2239-6C6F-472F-B175-F0FADCEE2B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F5570-FE69-4FDF-99DA-8CDE43644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5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FF5570-FE69-4FDF-99DA-8CDE436443C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256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6BEF1DC-C473-4DC1-8BF9-CA654BDC47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3" t="5174" r="11324" b="12028"/>
          <a:stretch/>
        </p:blipFill>
        <p:spPr>
          <a:xfrm>
            <a:off x="2519772" y="1059582"/>
            <a:ext cx="4104456" cy="29664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85DEA5-51A7-4443-BC90-DF4E7FE16A0A}"/>
              </a:ext>
            </a:extLst>
          </p:cNvPr>
          <p:cNvSpPr txBox="1"/>
          <p:nvPr userDrawn="1"/>
        </p:nvSpPr>
        <p:spPr>
          <a:xfrm>
            <a:off x="0" y="4371950"/>
            <a:ext cx="8316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900" dirty="0"/>
              <a:t>    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49755E-60B9-4C94-91D6-66071E48760E}"/>
              </a:ext>
            </a:extLst>
          </p:cNvPr>
          <p:cNvSpPr txBox="1"/>
          <p:nvPr userDrawn="1"/>
        </p:nvSpPr>
        <p:spPr>
          <a:xfrm>
            <a:off x="179961" y="4454293"/>
            <a:ext cx="8388424" cy="382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indent="299085" algn="ctr">
              <a:lnSpc>
                <a:spcPct val="100000"/>
              </a:lnSpc>
              <a:spcBef>
                <a:spcPts val="100"/>
              </a:spcBef>
            </a:pPr>
            <a:r>
              <a:rPr lang="en-IN" sz="900" spc="-5" dirty="0">
                <a:solidFill>
                  <a:srgbClr val="636466"/>
                </a:solidFill>
                <a:latin typeface="AvantGarde Bk BT"/>
                <a:cs typeface="AvantGarde Bk BT"/>
              </a:rPr>
              <a:t>Corporate/ Registered Office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- Unit 102, </a:t>
            </a:r>
            <a:r>
              <a:rPr lang="en-IN" sz="900" spc="-5" dirty="0">
                <a:solidFill>
                  <a:srgbClr val="636466"/>
                </a:solidFill>
                <a:latin typeface="AvantGarde Bk BT"/>
                <a:cs typeface="AvantGarde Bk BT"/>
              </a:rPr>
              <a:t>1</a:t>
            </a:r>
            <a:r>
              <a:rPr lang="en-IN" sz="900" spc="-7" baseline="31746" dirty="0">
                <a:solidFill>
                  <a:srgbClr val="636466"/>
                </a:solidFill>
                <a:latin typeface="AvantGarde Bk BT"/>
                <a:cs typeface="AvantGarde Bk BT"/>
              </a:rPr>
              <a:t>st </a:t>
            </a:r>
            <a:r>
              <a:rPr lang="en-IN" sz="900" spc="-15" dirty="0">
                <a:solidFill>
                  <a:srgbClr val="636466"/>
                </a:solidFill>
                <a:latin typeface="AvantGarde Bk BT"/>
                <a:cs typeface="AvantGarde Bk BT"/>
              </a:rPr>
              <a:t>Floor,</a:t>
            </a:r>
            <a:r>
              <a:rPr lang="en-IN" sz="900" spc="-40" dirty="0">
                <a:solidFill>
                  <a:srgbClr val="636466"/>
                </a:solidFill>
                <a:latin typeface="AvantGarde Bk BT"/>
                <a:cs typeface="AvantGarde Bk BT"/>
              </a:rPr>
              <a:t> </a:t>
            </a:r>
            <a:r>
              <a:rPr lang="en-IN" sz="900" spc="-5" dirty="0">
                <a:solidFill>
                  <a:srgbClr val="636466"/>
                </a:solidFill>
                <a:latin typeface="AvantGarde Bk BT"/>
                <a:cs typeface="AvantGarde Bk BT"/>
              </a:rPr>
              <a:t>The </a:t>
            </a:r>
            <a:r>
              <a:rPr lang="en-IN" sz="900" spc="-10" dirty="0">
                <a:solidFill>
                  <a:srgbClr val="636466"/>
                </a:solidFill>
                <a:latin typeface="AvantGarde Bk BT"/>
                <a:cs typeface="AvantGarde Bk BT"/>
              </a:rPr>
              <a:t>Estate,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 </a:t>
            </a:r>
            <a:r>
              <a:rPr lang="en-IN" sz="900" spc="-5" dirty="0">
                <a:solidFill>
                  <a:srgbClr val="636466"/>
                </a:solidFill>
                <a:latin typeface="AvantGarde Bk BT"/>
                <a:cs typeface="AvantGarde Bk BT"/>
              </a:rPr>
              <a:t>#121, Dickenson </a:t>
            </a:r>
            <a:r>
              <a:rPr lang="en-IN" sz="900" spc="-10" dirty="0">
                <a:solidFill>
                  <a:srgbClr val="636466"/>
                </a:solidFill>
                <a:latin typeface="AvantGarde Bk BT"/>
                <a:cs typeface="AvantGarde Bk BT"/>
              </a:rPr>
              <a:t>Road,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Bengaluru</a:t>
            </a:r>
            <a:r>
              <a:rPr lang="en-IN" sz="900" spc="-55" dirty="0">
                <a:solidFill>
                  <a:srgbClr val="636466"/>
                </a:solidFill>
                <a:latin typeface="AvantGarde Bk BT"/>
                <a:cs typeface="AvantGarde Bk BT"/>
              </a:rPr>
              <a:t> -</a:t>
            </a:r>
            <a:r>
              <a:rPr lang="en-IN" sz="900" spc="-15" dirty="0">
                <a:solidFill>
                  <a:srgbClr val="636466"/>
                </a:solidFill>
                <a:latin typeface="AvantGarde Bk BT"/>
                <a:cs typeface="AvantGarde Bk BT"/>
              </a:rPr>
              <a:t>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560042, Tel: 080 46113601, Fax:080 46113600,</a:t>
            </a:r>
          </a:p>
          <a:p>
            <a:pPr marL="12700" marR="5080" indent="299085" algn="ctr">
              <a:lnSpc>
                <a:spcPct val="100000"/>
              </a:lnSpc>
              <a:spcBef>
                <a:spcPts val="100"/>
              </a:spcBef>
            </a:pP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Email - info@anviti.in, Website - www.anviti.in, CIN - U66000KA2016PTC095559, Composite </a:t>
            </a:r>
            <a:r>
              <a:rPr lang="en-IN" sz="900" spc="-5" dirty="0">
                <a:solidFill>
                  <a:srgbClr val="636466"/>
                </a:solidFill>
                <a:latin typeface="AvantGarde Bk BT"/>
                <a:cs typeface="AvantGarde Bk BT"/>
              </a:rPr>
              <a:t>Insurance Broker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| </a:t>
            </a:r>
            <a:r>
              <a:rPr lang="en-IN" sz="900" spc="-5" dirty="0">
                <a:solidFill>
                  <a:srgbClr val="636466"/>
                </a:solidFill>
                <a:latin typeface="AvantGarde Bk BT"/>
                <a:cs typeface="AvantGarde Bk BT"/>
              </a:rPr>
              <a:t>IRDAI Licence</a:t>
            </a:r>
            <a:r>
              <a:rPr lang="en-IN" sz="900" spc="-65" dirty="0">
                <a:solidFill>
                  <a:srgbClr val="636466"/>
                </a:solidFill>
                <a:latin typeface="AvantGarde Bk BT"/>
                <a:cs typeface="AvantGarde Bk BT"/>
              </a:rPr>
              <a:t> </a:t>
            </a:r>
            <a:r>
              <a:rPr lang="en-IN" sz="900" spc="-15" dirty="0">
                <a:solidFill>
                  <a:srgbClr val="636466"/>
                </a:solidFill>
                <a:latin typeface="AvantGarde Bk BT"/>
                <a:cs typeface="AvantGarde Bk BT"/>
              </a:rPr>
              <a:t>No.624</a:t>
            </a:r>
            <a:r>
              <a:rPr lang="en-IN" sz="900" spc="-15" dirty="0">
                <a:solidFill>
                  <a:schemeClr val="tx1"/>
                </a:solidFill>
                <a:latin typeface="AvantGarde Bk BT"/>
                <a:cs typeface="AvantGarde Bk BT"/>
              </a:rPr>
              <a:t>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| </a:t>
            </a:r>
            <a:r>
              <a:rPr lang="en-IN" sz="900" spc="-10" dirty="0">
                <a:solidFill>
                  <a:srgbClr val="636466"/>
                </a:solidFill>
                <a:latin typeface="AvantGarde Bk BT"/>
                <a:cs typeface="AvantGarde Bk BT"/>
              </a:rPr>
              <a:t>Valid till </a:t>
            </a:r>
            <a:r>
              <a:rPr lang="en-IN" sz="900" dirty="0">
                <a:solidFill>
                  <a:srgbClr val="636466"/>
                </a:solidFill>
                <a:latin typeface="AvantGarde Bk BT"/>
                <a:cs typeface="AvantGarde Bk BT"/>
              </a:rPr>
              <a:t>- 15/10/2020</a:t>
            </a:r>
            <a:endParaRPr lang="en-IN" sz="900" dirty="0"/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2B69A629-7A3C-4FD7-A51C-0CDC4788B5AE}"/>
              </a:ext>
            </a:extLst>
          </p:cNvPr>
          <p:cNvSpPr txBox="1"/>
          <p:nvPr userDrawn="1"/>
        </p:nvSpPr>
        <p:spPr>
          <a:xfrm>
            <a:off x="2699793" y="4259738"/>
            <a:ext cx="3744416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007AC1"/>
                </a:solidFill>
                <a:latin typeface="AvantGarde Bk BT"/>
                <a:cs typeface="AvantGarde Bk BT"/>
              </a:rPr>
              <a:t>Copyright © 20</a:t>
            </a:r>
            <a:r>
              <a:rPr lang="en-US" sz="1000" dirty="0">
                <a:solidFill>
                  <a:srgbClr val="007AC1"/>
                </a:solidFill>
                <a:latin typeface="AvantGarde Bk BT"/>
                <a:cs typeface="AvantGarde Bk BT"/>
              </a:rPr>
              <a:t>20</a:t>
            </a:r>
            <a:r>
              <a:rPr sz="1000" dirty="0">
                <a:solidFill>
                  <a:srgbClr val="007AC1"/>
                </a:solidFill>
                <a:latin typeface="AvantGarde Bk BT"/>
                <a:cs typeface="AvantGarde Bk BT"/>
              </a:rPr>
              <a:t> </a:t>
            </a:r>
            <a:r>
              <a:rPr lang="en-IN" sz="1000" kern="1200" dirty="0" err="1">
                <a:solidFill>
                  <a:srgbClr val="007AC1"/>
                </a:solidFill>
                <a:latin typeface="AvantGarde Bk BT"/>
                <a:ea typeface="+mn-ea"/>
                <a:cs typeface="+mn-cs"/>
              </a:rPr>
              <a:t>Anviti</a:t>
            </a:r>
            <a:r>
              <a:rPr lang="en-IN" sz="1000" kern="1200" dirty="0">
                <a:solidFill>
                  <a:srgbClr val="007AC1"/>
                </a:solidFill>
                <a:latin typeface="AvantGarde Bk BT"/>
                <a:ea typeface="+mn-ea"/>
                <a:cs typeface="+mn-cs"/>
              </a:rPr>
              <a:t> Insurance Brokers Private Limited</a:t>
            </a:r>
            <a:endParaRPr sz="1000" kern="1200" dirty="0">
              <a:solidFill>
                <a:srgbClr val="007AC1"/>
              </a:solidFill>
              <a:latin typeface="AvantGarde Bk BT"/>
              <a:ea typeface="+mn-ea"/>
              <a:cs typeface="AvantGarde Bk BT"/>
            </a:endParaRPr>
          </a:p>
        </p:txBody>
      </p:sp>
    </p:spTree>
    <p:extLst>
      <p:ext uri="{BB962C8B-B14F-4D97-AF65-F5344CB8AC3E}">
        <p14:creationId xmlns:p14="http://schemas.microsoft.com/office/powerpoint/2010/main" val="64959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60CA71-4CE1-4D8F-A104-DE8616D95F84}"/>
              </a:ext>
            </a:extLst>
          </p:cNvPr>
          <p:cNvGrpSpPr/>
          <p:nvPr userDrawn="1"/>
        </p:nvGrpSpPr>
        <p:grpSpPr>
          <a:xfrm>
            <a:off x="395536" y="4835301"/>
            <a:ext cx="3528392" cy="184721"/>
            <a:chOff x="395536" y="4835301"/>
            <a:chExt cx="3528392" cy="18472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2FBE0E-5CAB-45C6-966F-BB020A0AC761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53BD503A-BF93-4076-ADF1-A821A7A31811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</a:t>
              </a:r>
              <a:r>
                <a:rPr lang="en-US"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20</a:t>
              </a: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908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99" b="0" i="0">
                <a:solidFill>
                  <a:srgbClr val="C7C8CA"/>
                </a:solidFill>
                <a:latin typeface="AvantGarde Bk BT"/>
                <a:cs typeface="AvantGarde Bk BT"/>
              </a:defRPr>
            </a:lvl1pPr>
          </a:lstStyle>
          <a:p>
            <a:pPr marL="12685">
              <a:spcBef>
                <a:spcPts val="185"/>
              </a:spcBef>
              <a:tabLst>
                <a:tab pos="1661068" algn="l"/>
              </a:tabLst>
            </a:pPr>
            <a:r>
              <a:rPr lang="en-US" spc="-5"/>
              <a:t>Private </a:t>
            </a:r>
            <a:r>
              <a:rPr lang="en-US"/>
              <a:t>and</a:t>
            </a:r>
            <a:r>
              <a:rPr lang="en-US" spc="5"/>
              <a:t> </a:t>
            </a:r>
            <a:r>
              <a:rPr lang="en-US"/>
              <a:t>Confidental	</a:t>
            </a:r>
            <a:fld id="{81D60167-4931-47E6-BA6A-407CBD079E47}" type="slidenum">
              <a:rPr spc="114" smtClean="0">
                <a:solidFill>
                  <a:srgbClr val="F99D2A"/>
                </a:solidFill>
                <a:latin typeface="Arial Unicode MS"/>
                <a:cs typeface="Arial Unicode MS"/>
              </a:rPr>
              <a:pPr marL="12685">
                <a:spcBef>
                  <a:spcPts val="185"/>
                </a:spcBef>
                <a:tabLst>
                  <a:tab pos="1661068" algn="l"/>
                </a:tabLst>
              </a:pPr>
              <a:t>‹#›</a:t>
            </a:fld>
            <a:endParaRPr spc="114" dirty="0">
              <a:solidFill>
                <a:srgbClr val="F99D2A"/>
              </a:solidFill>
              <a:latin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12230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DA7C4-E5A6-42EA-803E-C425B98A6E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CAB9FE-9D25-4ACA-9A1E-99D964619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006BA-050E-4EDA-98EE-E36EE901F6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3056D-CE6F-440F-8CD4-162E870E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D2779-7B0F-483E-81B9-6689F074F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33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DC155-9C02-4BC7-95B3-2E0F1C9D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75317-52B2-42DE-911B-681DA0CC4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59424-7EB2-4D0A-AD51-9296EB27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9DD88-3600-469E-AD31-889639600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7E911-A6B3-495D-BCE9-095C1343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10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758E0-8A41-4581-883F-A50C269CF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7DE6C7-8156-4783-841F-A1C181A99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84422-4E9B-4A92-B3CD-A68D802B53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B86F3-EA87-468A-ABAE-ECE56B5DC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5324D-6BB3-438F-B5EB-D1953181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4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6D2-7490-4050-A893-8E4C02C72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7A97E-C968-4D89-AE95-332BA79FBE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21B97-24AD-46E1-AAFE-C78248CF1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9A8C48-17B8-4CD9-BF6E-212682A09A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6CC31-4D44-4AB0-A28B-B57A76E18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76AFBD-8E84-4950-9726-72D34B97E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8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37B36-D316-4C8E-A362-B9DF53DF5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A8F66-AD45-4BC2-9A94-B5DF287E7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A64707-F758-4636-B2AE-0B5B780CA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BFC0FB-C866-46EE-97BA-B285418D4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D43B42-C56D-46FE-8F96-5AF43B57F6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4213D0-656C-4425-8978-C4A1A62A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1B7968-4BF7-4EE8-83B2-CAF527A42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ADC389-FCD9-41E2-A0A0-4EDE67D92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12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0BC23-344D-4BCB-91AA-3A1AF8607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6F8813-D0A7-466F-8E5A-10DC56E00D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1D3932-6F42-4FDB-A54C-96CFAD925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A7259-F169-4D63-8D98-8CA623D1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04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0C305B-79D5-4745-AE5F-9E3E3D1B9C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B6B7E3-54CA-4E72-B406-E1AC902B7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F0A490-31BE-421E-B325-627BA114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03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674DA-7371-47F2-980A-C470457DE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FB8DE-956A-4CED-A609-987581204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98A1D0-AE46-4D84-9091-352635DAD2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93D6E6-CEEB-4B9F-BD01-77C495416D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CCC155-5240-48A8-B937-6EF51805A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490FB3-4126-4A14-B67E-397532604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1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  <a:latin typeface="AvantGarde CE" panose="020B0502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03BD19-E95C-451C-8FA4-3031113423C7}"/>
              </a:ext>
            </a:extLst>
          </p:cNvPr>
          <p:cNvSpPr/>
          <p:nvPr userDrawn="1"/>
        </p:nvSpPr>
        <p:spPr>
          <a:xfrm>
            <a:off x="457201" y="4803998"/>
            <a:ext cx="29138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83A14D7B-7A9F-428E-AC43-FBF6B0593F10}"/>
              </a:ext>
            </a:extLst>
          </p:cNvPr>
          <p:cNvSpPr txBox="1"/>
          <p:nvPr userDrawn="1"/>
        </p:nvSpPr>
        <p:spPr>
          <a:xfrm>
            <a:off x="539552" y="4848621"/>
            <a:ext cx="3384376" cy="161583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000" dirty="0">
                <a:solidFill>
                  <a:srgbClr val="007AC1"/>
                </a:solidFill>
                <a:latin typeface="AvantGarde Bk BT"/>
                <a:cs typeface="AvantGarde Bk BT"/>
              </a:rPr>
              <a:t>Copyright © 2019 </a:t>
            </a:r>
            <a:r>
              <a:rPr lang="en-IN" sz="1000" kern="1200" dirty="0" err="1">
                <a:solidFill>
                  <a:srgbClr val="007AC1"/>
                </a:solidFill>
                <a:latin typeface="AvantGarde Bk BT"/>
                <a:ea typeface="+mn-ea"/>
                <a:cs typeface="+mn-cs"/>
              </a:rPr>
              <a:t>Anviti</a:t>
            </a:r>
            <a:r>
              <a:rPr lang="en-IN" sz="1000" kern="1200" dirty="0">
                <a:solidFill>
                  <a:srgbClr val="007AC1"/>
                </a:solidFill>
                <a:latin typeface="AvantGarde Bk BT"/>
                <a:ea typeface="+mn-ea"/>
                <a:cs typeface="+mn-cs"/>
              </a:rPr>
              <a:t> Insurance Brokers Private Limited.</a:t>
            </a:r>
            <a:endParaRPr sz="1000" dirty="0">
              <a:solidFill>
                <a:srgbClr val="007AC1"/>
              </a:solidFill>
              <a:latin typeface="AvantGarde Bk BT"/>
              <a:cs typeface="AvantGarde Bk B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0FC37F-D281-4459-8F26-97DA43035828}"/>
              </a:ext>
            </a:extLst>
          </p:cNvPr>
          <p:cNvSpPr/>
          <p:nvPr userDrawn="1"/>
        </p:nvSpPr>
        <p:spPr>
          <a:xfrm>
            <a:off x="6948264" y="4731990"/>
            <a:ext cx="187220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778DC7F-CB3D-47DF-A54D-BCB01D5EA777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A1E99C3-F991-4F05-A256-2C2E2D4CF533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2DA6D294-7E52-4454-A7F6-C42234F9283A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</a:t>
              </a:r>
              <a:r>
                <a:rPr lang="en-US"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20</a:t>
              </a: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21871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BB188-B915-4565-A487-134AA456D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7FBA50-A0F9-4011-9DE2-CE9ACC51F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A8153-4DDF-4014-A5CF-45CA6D2A3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04B8BE-3DDA-475C-AFFB-D191EB952A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5B0CD-9D5D-43B3-9DD8-2F0BBA0E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6C66A-2AB9-4C2B-82F3-6AF6DD8B9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06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16840-C25F-49C2-B11A-E2EF136D3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E085B4-41B6-4225-A7E5-0CF64FBB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F990D-668E-4EF2-8A95-5D463439B3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7E7D0-6002-46CD-BEC1-2C03471D4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2EB55-C704-4B0D-80CD-CF4961FE3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5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540DC0-EE84-4109-B195-567845486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39A61-E52C-4E8D-BB08-E92075846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48144-DCEF-4146-8DA7-FCE8498E3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D9D77427-50FE-406D-9BD6-ED8D010C46D3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BD691-E3DF-431C-BF60-4EE7E3079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3B3A1-6D95-49BE-A740-5662ECE57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19333BAF-D28D-4767-BE48-5888890CA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64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1089E8F-E72E-4A1E-AAE6-F55FA131E7F7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5BCCA5-5D28-4BD9-8AD4-98198F6FD010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object 14">
              <a:extLst>
                <a:ext uri="{FF2B5EF4-FFF2-40B4-BE49-F238E27FC236}">
                  <a16:creationId xmlns:a16="http://schemas.microsoft.com/office/drawing/2014/main" id="{4CA240C7-0514-46A5-A65D-C26B76C9F987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619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0E44E9-A614-47CD-9CEA-D19551913801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A677FCC-537C-48BB-9CE9-255587075DCD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object 14">
              <a:extLst>
                <a:ext uri="{FF2B5EF4-FFF2-40B4-BE49-F238E27FC236}">
                  <a16:creationId xmlns:a16="http://schemas.microsoft.com/office/drawing/2014/main" id="{F67B385F-9A1C-4D74-9531-2261057784ED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21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467544" y="12035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67544" y="1131590"/>
            <a:ext cx="8208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Test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5D1B203-C996-485E-8ABD-BB5F3BD9D8FA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F16E93-8203-4D5C-994B-B1348A8054E5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object 14">
              <a:extLst>
                <a:ext uri="{FF2B5EF4-FFF2-40B4-BE49-F238E27FC236}">
                  <a16:creationId xmlns:a16="http://schemas.microsoft.com/office/drawing/2014/main" id="{3B9BF01F-1380-4A75-88B1-5517EE8FB0C0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538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62B0AE9-7CEB-4FAA-9D1B-5618FBFB714C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E5CC040-2158-4477-8FC1-6EF0F67DCCF5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object 14">
              <a:extLst>
                <a:ext uri="{FF2B5EF4-FFF2-40B4-BE49-F238E27FC236}">
                  <a16:creationId xmlns:a16="http://schemas.microsoft.com/office/drawing/2014/main" id="{760888D2-70D3-443A-A80D-8E3E3F8C0158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158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4439365-50C9-47C4-944B-7E126025A0E0}"/>
              </a:ext>
            </a:extLst>
          </p:cNvPr>
          <p:cNvGrpSpPr/>
          <p:nvPr userDrawn="1"/>
        </p:nvGrpSpPr>
        <p:grpSpPr>
          <a:xfrm>
            <a:off x="395536" y="4835301"/>
            <a:ext cx="3528392" cy="184721"/>
            <a:chOff x="395536" y="4835301"/>
            <a:chExt cx="3528392" cy="1847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D431E54-F7BA-4EBF-828E-255155563159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object 14">
              <a:extLst>
                <a:ext uri="{FF2B5EF4-FFF2-40B4-BE49-F238E27FC236}">
                  <a16:creationId xmlns:a16="http://schemas.microsoft.com/office/drawing/2014/main" id="{44B9A249-D5A5-40B9-B7DF-30534674DB9E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Limited.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081F93-80E8-4B4F-8ED2-5E413D749822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EEA83E-6731-4F9D-B7BE-0EE7BA3DAF9F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object 14">
              <a:extLst>
                <a:ext uri="{FF2B5EF4-FFF2-40B4-BE49-F238E27FC236}">
                  <a16:creationId xmlns:a16="http://schemas.microsoft.com/office/drawing/2014/main" id="{79054B48-9AFD-417B-AAF5-D582BBBD5C39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187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FB9F188-F388-42EB-8122-A628F92E3422}"/>
              </a:ext>
            </a:extLst>
          </p:cNvPr>
          <p:cNvGrpSpPr/>
          <p:nvPr userDrawn="1"/>
        </p:nvGrpSpPr>
        <p:grpSpPr>
          <a:xfrm>
            <a:off x="395536" y="4835301"/>
            <a:ext cx="3528392" cy="184721"/>
            <a:chOff x="395536" y="4835301"/>
            <a:chExt cx="3528392" cy="18472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BCFA027-87F4-4B1D-9283-DBF7427B6D5C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object 14">
              <a:extLst>
                <a:ext uri="{FF2B5EF4-FFF2-40B4-BE49-F238E27FC236}">
                  <a16:creationId xmlns:a16="http://schemas.microsoft.com/office/drawing/2014/main" id="{F52AFF89-BA11-40B5-9A9C-C33AD749EE59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Limited.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56A1786-F14E-4980-AF52-7A4FA0F01CFE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9C992B-F8DE-4E68-8302-975DCBD6C80A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object 14">
              <a:extLst>
                <a:ext uri="{FF2B5EF4-FFF2-40B4-BE49-F238E27FC236}">
                  <a16:creationId xmlns:a16="http://schemas.microsoft.com/office/drawing/2014/main" id="{CC1A8EAB-2A48-4A34-9142-D33281F1ED2A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404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6872" y="4803998"/>
            <a:ext cx="2133600" cy="273844"/>
          </a:xfrm>
        </p:spPr>
        <p:txBody>
          <a:bodyPr/>
          <a:lstStyle>
            <a:lvl1pPr>
              <a:defRPr b="1">
                <a:solidFill>
                  <a:srgbClr val="007CC2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291C48-0502-4563-A3B8-312DBDA2D959}"/>
              </a:ext>
            </a:extLst>
          </p:cNvPr>
          <p:cNvGrpSpPr/>
          <p:nvPr userDrawn="1"/>
        </p:nvGrpSpPr>
        <p:grpSpPr>
          <a:xfrm>
            <a:off x="395536" y="4835301"/>
            <a:ext cx="3528392" cy="184721"/>
            <a:chOff x="395536" y="4835301"/>
            <a:chExt cx="3528392" cy="1847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A508E22-5D5A-4B8F-8B7E-11A0B3E14DAE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6112ABA7-3880-4784-A633-4555BDF731B6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Limited.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B2FDB60-6ACE-4D43-9400-4CD9D60D3373}"/>
              </a:ext>
            </a:extLst>
          </p:cNvPr>
          <p:cNvGrpSpPr/>
          <p:nvPr userDrawn="1"/>
        </p:nvGrpSpPr>
        <p:grpSpPr>
          <a:xfrm>
            <a:off x="467544" y="4848559"/>
            <a:ext cx="3528392" cy="184721"/>
            <a:chOff x="395536" y="4835301"/>
            <a:chExt cx="3528392" cy="1847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9B1FA35-6A50-4DAD-8112-A4FCB9D1D81A}"/>
                </a:ext>
              </a:extLst>
            </p:cNvPr>
            <p:cNvSpPr/>
            <p:nvPr userDrawn="1"/>
          </p:nvSpPr>
          <p:spPr>
            <a:xfrm>
              <a:off x="395536" y="4835301"/>
              <a:ext cx="3384376" cy="184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C28627B7-217E-4C2A-9DFD-1304423256F3}"/>
                </a:ext>
              </a:extLst>
            </p:cNvPr>
            <p:cNvSpPr txBox="1"/>
            <p:nvPr userDrawn="1"/>
          </p:nvSpPr>
          <p:spPr>
            <a:xfrm>
              <a:off x="539552" y="4848621"/>
              <a:ext cx="3384376" cy="161583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0"/>
                </a:spcBef>
              </a:pPr>
              <a:r>
                <a:rPr sz="1000" dirty="0">
                  <a:solidFill>
                    <a:srgbClr val="007AC1"/>
                  </a:solidFill>
                  <a:latin typeface="AvantGarde Bk BT"/>
                  <a:cs typeface="AvantGarde Bk BT"/>
                </a:rPr>
                <a:t>Copyright © 2019 </a:t>
              </a:r>
              <a:r>
                <a:rPr lang="en-IN" sz="1000" kern="1200" dirty="0" err="1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Anviti</a:t>
              </a:r>
              <a:r>
                <a:rPr lang="en-IN" sz="1000" kern="1200" dirty="0">
                  <a:solidFill>
                    <a:srgbClr val="007AC1"/>
                  </a:solidFill>
                  <a:latin typeface="AvantGarde Bk BT"/>
                  <a:ea typeface="+mn-ea"/>
                  <a:cs typeface="+mn-cs"/>
                </a:rPr>
                <a:t> Insurance Brokers Private Limited</a:t>
              </a:r>
              <a:endParaRPr sz="1000" dirty="0">
                <a:solidFill>
                  <a:srgbClr val="007AC1"/>
                </a:solidFill>
                <a:latin typeface="AvantGarde Bk BT"/>
                <a:cs typeface="AvantGarde B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19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D4395-EA77-4870-8359-FCEE6B3E16F9}" type="datetime1">
              <a:rPr lang="en-US" smtClean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31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7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>
              <a:lumMod val="65000"/>
              <a:lumOff val="35000"/>
            </a:schemeClr>
          </a:solidFill>
          <a:latin typeface="Source Sans Pro Ligh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05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05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7F180A-4D63-4955-997B-9276FD94CE4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B642DD-64EE-48B1-B457-FC1BB1661A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3" t="5174" r="11324" b="12028"/>
          <a:stretch/>
        </p:blipFill>
        <p:spPr>
          <a:xfrm>
            <a:off x="3037519" y="627534"/>
            <a:ext cx="3068962" cy="221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8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439BC66-C05A-48FC-BFBE-6996598A25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836" y="-3046"/>
            <a:ext cx="9150836" cy="4727416"/>
          </a:xfrm>
          <a:prstGeom prst="rect">
            <a:avLst/>
          </a:prstGeom>
        </p:spPr>
      </p:pic>
      <p:sp>
        <p:nvSpPr>
          <p:cNvPr id="13" name="object 14">
            <a:extLst>
              <a:ext uri="{FF2B5EF4-FFF2-40B4-BE49-F238E27FC236}">
                <a16:creationId xmlns:a16="http://schemas.microsoft.com/office/drawing/2014/main" id="{64A2D862-41BF-4A02-94BC-B2E236E2218D}"/>
              </a:ext>
            </a:extLst>
          </p:cNvPr>
          <p:cNvSpPr txBox="1"/>
          <p:nvPr/>
        </p:nvSpPr>
        <p:spPr>
          <a:xfrm>
            <a:off x="611188" y="4856800"/>
            <a:ext cx="3275097" cy="161445"/>
          </a:xfrm>
          <a:prstGeom prst="rect">
            <a:avLst/>
          </a:prstGeom>
        </p:spPr>
        <p:txBody>
          <a:bodyPr vert="horz" wrap="square" lIns="0" tIns="7611" rIns="0" bIns="0" rtlCol="0">
            <a:spAutoFit/>
          </a:bodyPr>
          <a:lstStyle/>
          <a:p>
            <a:pPr marL="12685">
              <a:spcBef>
                <a:spcPts val="60"/>
              </a:spcBef>
            </a:pPr>
            <a:r>
              <a:rPr lang="en-IN" sz="999" dirty="0">
                <a:solidFill>
                  <a:srgbClr val="C7C8CA"/>
                </a:solidFill>
                <a:latin typeface="AvantGarde Bk BT"/>
                <a:cs typeface="AvantGarde Bk BT"/>
              </a:rPr>
              <a:t>Copyright © 2020 </a:t>
            </a:r>
            <a:r>
              <a:rPr lang="en-IN" sz="999" dirty="0">
                <a:solidFill>
                  <a:srgbClr val="C7C8CA"/>
                </a:solidFill>
                <a:latin typeface="AvantGarde Bk BT"/>
              </a:rPr>
              <a:t>Anviti Insurance Brokers Private Limited</a:t>
            </a:r>
            <a:endParaRPr sz="999" dirty="0">
              <a:solidFill>
                <a:srgbClr val="C7C8CA"/>
              </a:solidFill>
              <a:latin typeface="AvantGarde Bk B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9847B941-EFAC-42B1-BBC8-920F451ABF39}"/>
              </a:ext>
            </a:extLst>
          </p:cNvPr>
          <p:cNvSpPr txBox="1">
            <a:spLocks/>
          </p:cNvSpPr>
          <p:nvPr/>
        </p:nvSpPr>
        <p:spPr>
          <a:xfrm>
            <a:off x="2915816" y="411510"/>
            <a:ext cx="6086431" cy="58551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IN" sz="2000" b="1" dirty="0">
                <a:solidFill>
                  <a:schemeClr val="bg1"/>
                </a:solidFill>
                <a:latin typeface="AvantGarde CE" panose="020B0502020102020204" pitchFamily="34" charset="0"/>
              </a:rPr>
              <a:t>Global Risk and Insurance Perspective in Solar Sector</a:t>
            </a:r>
          </a:p>
        </p:txBody>
      </p:sp>
      <p:sp>
        <p:nvSpPr>
          <p:cNvPr id="2" name="object 10">
            <a:extLst>
              <a:ext uri="{FF2B5EF4-FFF2-40B4-BE49-F238E27FC236}">
                <a16:creationId xmlns:a16="http://schemas.microsoft.com/office/drawing/2014/main" id="{F8BA6C87-F685-485D-8A3C-55F8A507DF5C}"/>
              </a:ext>
            </a:extLst>
          </p:cNvPr>
          <p:cNvSpPr txBox="1"/>
          <p:nvPr/>
        </p:nvSpPr>
        <p:spPr>
          <a:xfrm>
            <a:off x="5292080" y="4295715"/>
            <a:ext cx="3723814" cy="335973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marR="5074" lvl="0" indent="298726" algn="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Registered Office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- Unit 102, </a:t>
            </a: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1</a:t>
            </a:r>
            <a:r>
              <a:rPr kumimoji="0" sz="700" b="0" i="0" u="none" strike="noStrike" kern="1200" cap="none" spc="-7" normalizeH="0" baseline="31746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st </a:t>
            </a:r>
            <a:r>
              <a:rPr kumimoji="0" sz="700" b="0" i="0" u="none" strike="noStrike" kern="1200" cap="none" spc="-1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Floor,</a:t>
            </a:r>
            <a:r>
              <a:rPr kumimoji="0" sz="700" b="0" i="0" u="none" strike="noStrike" kern="1200" cap="none" spc="-4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 </a:t>
            </a: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The </a:t>
            </a:r>
            <a:r>
              <a:rPr kumimoji="0" sz="700" b="0" i="0" u="none" strike="noStrike" kern="120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Estate,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 </a:t>
            </a: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#121, Dickenson </a:t>
            </a:r>
            <a:r>
              <a:rPr kumimoji="0" sz="700" b="0" i="0" u="none" strike="noStrike" kern="120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Road,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Bengaluru</a:t>
            </a:r>
            <a:r>
              <a:rPr kumimoji="0" sz="700" b="0" i="0" u="none" strike="noStrike" kern="1200" cap="none" spc="-5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-</a:t>
            </a:r>
            <a:r>
              <a:rPr kumimoji="0" sz="700" b="0" i="0" u="none" strike="noStrike" kern="1200" cap="none" spc="-1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560042  Composite </a:t>
            </a: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Insurance Broker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| </a:t>
            </a: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IRDAI Licence</a:t>
            </a:r>
            <a:r>
              <a:rPr kumimoji="0" sz="700" b="0" i="0" u="none" strike="noStrike" kern="1200" cap="none" spc="-6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 </a:t>
            </a:r>
            <a:r>
              <a:rPr kumimoji="0" sz="700" b="0" i="0" u="none" strike="noStrike" kern="1200" cap="none" spc="-1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No.624</a:t>
            </a:r>
            <a:endParaRPr kumimoji="0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/>
              <a:ea typeface="+mn-ea"/>
              <a:cs typeface="AvantGarde Bk BT"/>
            </a:endParaRPr>
          </a:p>
          <a:p>
            <a:pPr marL="0" marR="5074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| </a:t>
            </a:r>
            <a:r>
              <a:rPr kumimoji="0" sz="700" b="0" i="0" u="none" strike="noStrike" kern="1200" cap="none" spc="-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Licence </a:t>
            </a:r>
            <a:r>
              <a:rPr kumimoji="0" sz="700" b="0" i="0" u="none" strike="noStrike" kern="120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Validity </a:t>
            </a:r>
            <a:r>
              <a:rPr kumimoji="0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- </a:t>
            </a:r>
            <a:r>
              <a:rPr kumimoji="0" lang="en-IN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 GardeBook"/>
                <a:ea typeface="+mn-ea"/>
                <a:cs typeface="AvantGarde Bk BT"/>
              </a:rPr>
              <a:t>16/10/2020 to 15/10/2023</a:t>
            </a:r>
            <a:endParaRPr kumimoji="0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ant GardeBook"/>
              <a:ea typeface="+mn-ea"/>
              <a:cs typeface="AvantGarde Bk B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12CD95-4472-4694-BE02-CF41CBADC79D}"/>
              </a:ext>
            </a:extLst>
          </p:cNvPr>
          <p:cNvGrpSpPr/>
          <p:nvPr/>
        </p:nvGrpSpPr>
        <p:grpSpPr>
          <a:xfrm>
            <a:off x="3504580" y="771550"/>
            <a:ext cx="5220000" cy="31174"/>
            <a:chOff x="2055030" y="1463669"/>
            <a:chExt cx="2304256" cy="54490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4E57FB2-B410-4FCB-8025-AE5B7D85783C}"/>
                </a:ext>
              </a:extLst>
            </p:cNvPr>
            <p:cNvSpPr/>
            <p:nvPr/>
          </p:nvSpPr>
          <p:spPr>
            <a:xfrm>
              <a:off x="2055030" y="1463670"/>
              <a:ext cx="576064" cy="544907"/>
            </a:xfrm>
            <a:prstGeom prst="rect">
              <a:avLst/>
            </a:prstGeom>
            <a:solidFill>
              <a:srgbClr val="8CC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E3313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D7BD971-1910-4BCF-83C4-18F11667910A}"/>
                </a:ext>
              </a:extLst>
            </p:cNvPr>
            <p:cNvSpPr/>
            <p:nvPr/>
          </p:nvSpPr>
          <p:spPr>
            <a:xfrm>
              <a:off x="2631094" y="1463670"/>
              <a:ext cx="576064" cy="544907"/>
            </a:xfrm>
            <a:prstGeom prst="rect">
              <a:avLst/>
            </a:prstGeom>
            <a:solidFill>
              <a:srgbClr val="00A14B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3244558-DA5F-43B4-AC91-C01F4F289159}"/>
                </a:ext>
              </a:extLst>
            </p:cNvPr>
            <p:cNvSpPr/>
            <p:nvPr/>
          </p:nvSpPr>
          <p:spPr>
            <a:xfrm>
              <a:off x="3207158" y="1463669"/>
              <a:ext cx="576064" cy="544907"/>
            </a:xfrm>
            <a:prstGeom prst="rect">
              <a:avLst/>
            </a:prstGeom>
            <a:solidFill>
              <a:srgbClr val="F99D27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368773-8174-49DE-ABFD-594233C41C03}"/>
                </a:ext>
              </a:extLst>
            </p:cNvPr>
            <p:cNvSpPr/>
            <p:nvPr/>
          </p:nvSpPr>
          <p:spPr>
            <a:xfrm>
              <a:off x="3783222" y="1463670"/>
              <a:ext cx="576064" cy="544907"/>
            </a:xfrm>
            <a:prstGeom prst="rect">
              <a:avLst/>
            </a:prstGeom>
            <a:solidFill>
              <a:srgbClr val="E44132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D70C827-2345-4E65-9FFB-FCCB788C2B17}"/>
              </a:ext>
            </a:extLst>
          </p:cNvPr>
          <p:cNvSpPr txBox="1"/>
          <p:nvPr/>
        </p:nvSpPr>
        <p:spPr>
          <a:xfrm>
            <a:off x="4974944" y="725657"/>
            <a:ext cx="26716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07AC1"/>
                </a:solidFill>
                <a:effectLst/>
                <a:uLnTx/>
                <a:uFillTx/>
                <a:latin typeface="Avant GardeBook"/>
                <a:ea typeface="+mn-ea"/>
                <a:cs typeface="+mn-cs"/>
              </a:rPr>
              <a:t>ISA </a:t>
            </a:r>
            <a:r>
              <a:rPr kumimoji="0" lang="en-I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AC1"/>
                </a:solidFill>
                <a:effectLst/>
                <a:uLnTx/>
                <a:uFillTx/>
                <a:latin typeface="Avant GardeBook"/>
                <a:ea typeface="+mn-ea"/>
                <a:cs typeface="+mn-cs"/>
              </a:rPr>
              <a:t>SunMeet</a:t>
            </a: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srgbClr val="007AC1"/>
              </a:solidFill>
              <a:effectLst/>
              <a:uLnTx/>
              <a:uFillTx/>
              <a:latin typeface="Avant GardeBook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986FEB-28A3-4286-9974-2CA823EAE2FE}"/>
              </a:ext>
            </a:extLst>
          </p:cNvPr>
          <p:cNvSpPr txBox="1"/>
          <p:nvPr/>
        </p:nvSpPr>
        <p:spPr>
          <a:xfrm>
            <a:off x="156334" y="3888080"/>
            <a:ext cx="47760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u="sng" dirty="0">
                <a:solidFill>
                  <a:schemeClr val="bg1"/>
                </a:solidFill>
              </a:rPr>
              <a:t>Yashaswi Sinha</a:t>
            </a:r>
          </a:p>
          <a:p>
            <a:r>
              <a:rPr lang="en-IN" sz="1400" dirty="0">
                <a:solidFill>
                  <a:schemeClr val="bg1"/>
                </a:solidFill>
              </a:rPr>
              <a:t>Senior Vice President - Head of Renewable Energy, </a:t>
            </a:r>
          </a:p>
          <a:p>
            <a:r>
              <a:rPr lang="en-IN" sz="1400" dirty="0">
                <a:solidFill>
                  <a:schemeClr val="bg1"/>
                </a:solidFill>
              </a:rPr>
              <a:t>Anviti Insurance Brokers </a:t>
            </a:r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6FD1A690-7D95-42D9-B399-B0131C787C46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1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3"/>
          <p:cNvSpPr txBox="1">
            <a:spLocks/>
          </p:cNvSpPr>
          <p:nvPr/>
        </p:nvSpPr>
        <p:spPr>
          <a:xfrm>
            <a:off x="513927" y="257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AC1"/>
                </a:solidFill>
                <a:effectLst/>
                <a:uLnTx/>
                <a:uFillTx/>
                <a:latin typeface="AvantGarde CE" panose="020B0502020102020204" pitchFamily="34" charset="0"/>
                <a:ea typeface="+mj-ea"/>
                <a:cs typeface="+mj-cs"/>
              </a:rPr>
              <a:t>Agenda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D8D654-9B4B-45DD-A113-1C15899CE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921" y="1244855"/>
            <a:ext cx="1661505" cy="17072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A4EE41-98A7-4229-987C-4F37F64769C0}"/>
              </a:ext>
            </a:extLst>
          </p:cNvPr>
          <p:cNvSpPr txBox="1"/>
          <p:nvPr/>
        </p:nvSpPr>
        <p:spPr>
          <a:xfrm>
            <a:off x="6296817" y="1371164"/>
            <a:ext cx="2736304" cy="1332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5074" lvl="0" indent="0" algn="l" defTabSz="914400" rtl="0" eaLnBrk="1" fontAlgn="auto" latinLnBrk="0" hangingPunct="1">
              <a:lnSpc>
                <a:spcPct val="124300"/>
              </a:lnSpc>
              <a:spcBef>
                <a:spcPct val="20000"/>
              </a:spcBef>
              <a:spcAft>
                <a:spcPts val="599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9" b="1" i="0" u="none" strike="noStrike" kern="1200" cap="none" spc="0" normalizeH="0" baseline="0" noProof="0" dirty="0">
                <a:ln>
                  <a:noFill/>
                </a:ln>
                <a:solidFill>
                  <a:srgbClr val="F99D27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&gt;230 </a:t>
            </a:r>
            <a:r>
              <a: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262524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employees</a:t>
            </a:r>
          </a:p>
          <a:p>
            <a:pPr marL="0" marR="5074" lvl="0" indent="0" algn="l" defTabSz="914400" rtl="0" eaLnBrk="1" fontAlgn="auto" latinLnBrk="0" hangingPunct="1">
              <a:lnSpc>
                <a:spcPct val="124300"/>
              </a:lnSpc>
              <a:spcBef>
                <a:spcPct val="20000"/>
              </a:spcBef>
              <a:spcAft>
                <a:spcPts val="599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9" b="1" i="0" u="none" strike="noStrike" kern="1200" cap="none" spc="0" normalizeH="0" baseline="0" noProof="0" dirty="0">
                <a:ln>
                  <a:noFill/>
                </a:ln>
                <a:solidFill>
                  <a:srgbClr val="F89D29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8</a:t>
            </a:r>
            <a:r>
              <a: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262524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 locations</a:t>
            </a:r>
          </a:p>
          <a:p>
            <a:pPr marL="0" marR="5074" lvl="0" indent="0" algn="l" defTabSz="914400" rtl="0" eaLnBrk="1" fontAlgn="auto" latinLnBrk="0" hangingPunct="1">
              <a:lnSpc>
                <a:spcPct val="124300"/>
              </a:lnSpc>
              <a:spcBef>
                <a:spcPct val="20000"/>
              </a:spcBef>
              <a:spcAft>
                <a:spcPts val="599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9" b="1" i="0" u="none" strike="noStrike" kern="1200" cap="none" spc="0" normalizeH="0" baseline="0" noProof="0" dirty="0">
                <a:ln>
                  <a:noFill/>
                </a:ln>
                <a:solidFill>
                  <a:srgbClr val="F99D27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&gt;1115 </a:t>
            </a:r>
            <a:r>
              <a: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262524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Clients</a:t>
            </a:r>
          </a:p>
          <a:p>
            <a:pPr marL="0" marR="5074" lvl="0" indent="0" algn="l" defTabSz="914400" rtl="0" eaLnBrk="1" fontAlgn="auto" latinLnBrk="0" hangingPunct="1">
              <a:lnSpc>
                <a:spcPct val="124300"/>
              </a:lnSpc>
              <a:spcBef>
                <a:spcPct val="20000"/>
              </a:spcBef>
              <a:spcAft>
                <a:spcPts val="599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9" b="1" i="0" u="none" strike="noStrike" kern="1200" cap="none" spc="0" normalizeH="0" baseline="0" noProof="0" dirty="0">
                <a:ln>
                  <a:noFill/>
                </a:ln>
                <a:solidFill>
                  <a:srgbClr val="F99D27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&gt;INR 900 crores </a:t>
            </a:r>
            <a:r>
              <a: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262524"/>
                </a:solidFill>
                <a:effectLst/>
                <a:uLnTx/>
                <a:uFillTx/>
                <a:latin typeface="AvantGarde CE (Body)"/>
                <a:ea typeface="+mn-ea"/>
                <a:cs typeface="+mn-cs"/>
              </a:rPr>
              <a:t>premium in the market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935C5A-84C0-4B41-963E-E4A09FC42089}"/>
              </a:ext>
            </a:extLst>
          </p:cNvPr>
          <p:cNvGrpSpPr/>
          <p:nvPr/>
        </p:nvGrpSpPr>
        <p:grpSpPr>
          <a:xfrm>
            <a:off x="4625922" y="3319587"/>
            <a:ext cx="4407200" cy="949886"/>
            <a:chOff x="4413622" y="3002281"/>
            <a:chExt cx="4691727" cy="949886"/>
          </a:xfrm>
        </p:grpSpPr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FBD049CF-478E-4F22-846C-AE218A1AF2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3623" y="3019349"/>
              <a:ext cx="365157" cy="387549"/>
            </a:xfrm>
            <a:prstGeom prst="hexagon">
              <a:avLst/>
            </a:prstGeom>
            <a:solidFill>
              <a:srgbClr val="007AC1"/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Garde CE"/>
                <a:ea typeface="+mn-ea"/>
                <a:cs typeface="+mn-cs"/>
              </a:endParaRPr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A0A13B2B-B247-4179-802B-B650D56ECF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3622" y="3564618"/>
              <a:ext cx="365157" cy="387549"/>
            </a:xfrm>
            <a:prstGeom prst="hexagon">
              <a:avLst/>
            </a:prstGeom>
            <a:solidFill>
              <a:srgbClr val="F99D27"/>
            </a:soli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antGarde CE"/>
                <a:ea typeface="+mn-ea"/>
                <a:cs typeface="+mn-cs"/>
              </a:endParaRP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B1699C48-5318-4F6B-AB0F-D7F1244ABCCB}"/>
                </a:ext>
              </a:extLst>
            </p:cNvPr>
            <p:cNvSpPr txBox="1">
              <a:spLocks/>
            </p:cNvSpPr>
            <p:nvPr/>
          </p:nvSpPr>
          <p:spPr>
            <a:xfrm>
              <a:off x="4826846" y="3002281"/>
              <a:ext cx="4199194" cy="246865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5C5C5C"/>
                  </a:solidFill>
                  <a:effectLst/>
                  <a:uLnTx/>
                  <a:uFillTx/>
                  <a:latin typeface="AvantGarde CE"/>
                  <a:ea typeface="+mn-ea"/>
                  <a:cs typeface="+mn-cs"/>
                </a:rPr>
                <a:t>Aon has reached an agreement with Catamaran Ventures to acquire 49% stake in Anviti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vantGarde CE"/>
                <a:ea typeface="+mn-ea"/>
                <a:cs typeface="+mn-cs"/>
              </a:endParaRPr>
            </a:p>
          </p:txBody>
        </p:sp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B828FD3C-2DA8-4748-A084-1990FAC35970}"/>
                </a:ext>
              </a:extLst>
            </p:cNvPr>
            <p:cNvSpPr txBox="1">
              <a:spLocks/>
            </p:cNvSpPr>
            <p:nvPr/>
          </p:nvSpPr>
          <p:spPr>
            <a:xfrm>
              <a:off x="4826846" y="3566868"/>
              <a:ext cx="4278503" cy="17551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5C5C5C"/>
                  </a:solidFill>
                  <a:effectLst/>
                  <a:uLnTx/>
                  <a:uFillTx/>
                  <a:latin typeface="AvantGarde CE"/>
                  <a:ea typeface="+mn-ea"/>
                  <a:cs typeface="+mn-cs"/>
                </a:rPr>
                <a:t>Aon and Catamaran have been working with IRDAI and the process is at final stages of approval 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vantGarde CE"/>
                <a:ea typeface="+mn-ea"/>
                <a:cs typeface="+mn-cs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C35226B-2D81-4B80-A3AB-F1D1FDC96E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24787" y="3655524"/>
              <a:ext cx="190893" cy="208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3C62DED-C8E5-4256-90B9-CCF26F5A67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76397" y="3141470"/>
              <a:ext cx="262311" cy="206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A6D36DE-8D8F-4B00-B793-576AA8A914A3}"/>
              </a:ext>
            </a:extLst>
          </p:cNvPr>
          <p:cNvSpPr txBox="1"/>
          <p:nvPr/>
        </p:nvSpPr>
        <p:spPr>
          <a:xfrm>
            <a:off x="4575774" y="847557"/>
            <a:ext cx="4577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AC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Anviti - Who we are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7AC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770BBF-9336-4546-BE27-8B4E8AB8982B}"/>
              </a:ext>
            </a:extLst>
          </p:cNvPr>
          <p:cNvCxnSpPr/>
          <p:nvPr/>
        </p:nvCxnSpPr>
        <p:spPr>
          <a:xfrm>
            <a:off x="4067944" y="555625"/>
            <a:ext cx="0" cy="417636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C30BEFB-128E-4E6C-8679-15E91904ABF7}"/>
              </a:ext>
            </a:extLst>
          </p:cNvPr>
          <p:cNvSpPr txBox="1"/>
          <p:nvPr/>
        </p:nvSpPr>
        <p:spPr>
          <a:xfrm flipH="1">
            <a:off x="736351" y="1549739"/>
            <a:ext cx="33935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AC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About Anviti &amp; Overseas broking partner</a:t>
            </a:r>
          </a:p>
          <a:p>
            <a:pPr marL="285750" indent="-285750">
              <a:buClr>
                <a:srgbClr val="007AC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Our Renewable Energy Experience</a:t>
            </a:r>
          </a:p>
          <a:p>
            <a:pPr marL="285750" indent="-285750">
              <a:buClr>
                <a:srgbClr val="007AC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Key Stakeholders</a:t>
            </a:r>
          </a:p>
          <a:p>
            <a:pPr marL="285750" indent="-285750">
              <a:buClr>
                <a:srgbClr val="007AC1"/>
              </a:buClr>
              <a:buFont typeface="Arial" panose="020B0604020202020204" pitchFamily="34" charset="0"/>
              <a:buChar char="•"/>
            </a:pPr>
            <a:r>
              <a:rPr lang="en-IN" sz="1600" dirty="0"/>
              <a:t>Risk associated with Solar Sector</a:t>
            </a:r>
          </a:p>
          <a:p>
            <a:pPr marL="285750" indent="-285750">
              <a:buClr>
                <a:srgbClr val="007AC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Risk Transfer Solutions</a:t>
            </a:r>
          </a:p>
          <a:p>
            <a:pPr>
              <a:buClr>
                <a:srgbClr val="007AC1"/>
              </a:buClr>
            </a:pPr>
            <a:endParaRPr lang="en-US" sz="1600" dirty="0"/>
          </a:p>
        </p:txBody>
      </p:sp>
      <p:sp>
        <p:nvSpPr>
          <p:cNvPr id="3" name="object 13">
            <a:extLst>
              <a:ext uri="{FF2B5EF4-FFF2-40B4-BE49-F238E27FC236}">
                <a16:creationId xmlns:a16="http://schemas.microsoft.com/office/drawing/2014/main" id="{ADAEE895-6241-4172-91C0-6DF73146DF9B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2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278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3"/>
          <p:cNvSpPr txBox="1">
            <a:spLocks/>
          </p:cNvSpPr>
          <p:nvPr/>
        </p:nvSpPr>
        <p:spPr>
          <a:xfrm>
            <a:off x="491067" y="-851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7AC1"/>
                </a:solidFill>
                <a:latin typeface="AvantGarde CE" panose="020B0502020102020204" pitchFamily="34" charset="0"/>
              </a:rPr>
              <a:t>Our renewable energy experience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BAA7B3-3AD8-496A-A93D-8F05B507A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019528"/>
            <a:ext cx="4622448" cy="2344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56F007-6504-4F29-8D4E-9D673E9679DC}"/>
              </a:ext>
            </a:extLst>
          </p:cNvPr>
          <p:cNvSpPr txBox="1"/>
          <p:nvPr/>
        </p:nvSpPr>
        <p:spPr>
          <a:xfrm>
            <a:off x="5004048" y="59372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C8F5"/>
                </a:solidFill>
                <a:effectLst/>
                <a:uLnTx/>
                <a:uFillTx/>
                <a:latin typeface="AvantGarde CE" panose="020B0502020102020204" pitchFamily="34" charset="0"/>
                <a:ea typeface="+mj-ea"/>
                <a:cs typeface="+mj-cs"/>
              </a:rPr>
              <a:t>Overseas broking partner Aon’s experience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156846-7741-445E-85AA-F64E0DFB270E}"/>
              </a:ext>
            </a:extLst>
          </p:cNvPr>
          <p:cNvSpPr txBox="1"/>
          <p:nvPr/>
        </p:nvSpPr>
        <p:spPr>
          <a:xfrm>
            <a:off x="542156" y="593725"/>
            <a:ext cx="34462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C8F5"/>
                </a:solidFill>
                <a:effectLst/>
                <a:uLnTx/>
                <a:uFillTx/>
                <a:latin typeface="AvantGarde CE" panose="020B0502020102020204" pitchFamily="34" charset="0"/>
                <a:ea typeface="+mj-ea"/>
                <a:cs typeface="+mj-cs"/>
              </a:rPr>
              <a:t>Anviti’s experience </a:t>
            </a:r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4A601007-61C4-4AFE-90F3-47B642E976C8}"/>
              </a:ext>
            </a:extLst>
          </p:cNvPr>
          <p:cNvSpPr>
            <a:spLocks/>
          </p:cNvSpPr>
          <p:nvPr/>
        </p:nvSpPr>
        <p:spPr bwMode="auto">
          <a:xfrm>
            <a:off x="1115616" y="1064920"/>
            <a:ext cx="1097280" cy="123444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99" y="230"/>
              </a:cxn>
              <a:cxn ang="0">
                <a:pos x="443" y="31"/>
              </a:cxn>
              <a:cxn ang="0">
                <a:pos x="639" y="31"/>
              </a:cxn>
              <a:cxn ang="0">
                <a:pos x="983" y="230"/>
              </a:cxn>
              <a:cxn ang="0">
                <a:pos x="1081" y="400"/>
              </a:cxn>
              <a:cxn ang="0">
                <a:pos x="1081" y="797"/>
              </a:cxn>
              <a:cxn ang="0">
                <a:pos x="983" y="967"/>
              </a:cxn>
              <a:cxn ang="0">
                <a:pos x="639" y="1166"/>
              </a:cxn>
              <a:cxn ang="0">
                <a:pos x="443" y="1166"/>
              </a:cxn>
              <a:cxn ang="0">
                <a:pos x="99" y="967"/>
              </a:cxn>
              <a:cxn ang="0">
                <a:pos x="0" y="797"/>
              </a:cxn>
              <a:cxn ang="0">
                <a:pos x="0" y="400"/>
              </a:cxn>
            </a:cxnLst>
            <a:rect l="0" t="0" r="r" b="b"/>
            <a:pathLst>
              <a:path w="1081" h="1197">
                <a:moveTo>
                  <a:pt x="0" y="400"/>
                </a:moveTo>
                <a:cubicBezTo>
                  <a:pt x="0" y="337"/>
                  <a:pt x="45" y="261"/>
                  <a:pt x="99" y="230"/>
                </a:cubicBezTo>
                <a:cubicBezTo>
                  <a:pt x="443" y="31"/>
                  <a:pt x="443" y="31"/>
                  <a:pt x="443" y="31"/>
                </a:cubicBezTo>
                <a:cubicBezTo>
                  <a:pt x="497" y="0"/>
                  <a:pt x="585" y="0"/>
                  <a:pt x="639" y="31"/>
                </a:cubicBezTo>
                <a:cubicBezTo>
                  <a:pt x="983" y="230"/>
                  <a:pt x="983" y="230"/>
                  <a:pt x="983" y="230"/>
                </a:cubicBezTo>
                <a:cubicBezTo>
                  <a:pt x="1037" y="261"/>
                  <a:pt x="1081" y="337"/>
                  <a:pt x="1081" y="400"/>
                </a:cubicBezTo>
                <a:cubicBezTo>
                  <a:pt x="1081" y="797"/>
                  <a:pt x="1081" y="797"/>
                  <a:pt x="1081" y="797"/>
                </a:cubicBezTo>
                <a:cubicBezTo>
                  <a:pt x="1081" y="859"/>
                  <a:pt x="1037" y="936"/>
                  <a:pt x="983" y="967"/>
                </a:cubicBezTo>
                <a:cubicBezTo>
                  <a:pt x="639" y="1166"/>
                  <a:pt x="639" y="1166"/>
                  <a:pt x="639" y="1166"/>
                </a:cubicBezTo>
                <a:cubicBezTo>
                  <a:pt x="585" y="1197"/>
                  <a:pt x="497" y="1197"/>
                  <a:pt x="443" y="1166"/>
                </a:cubicBezTo>
                <a:cubicBezTo>
                  <a:pt x="99" y="967"/>
                  <a:pt x="99" y="967"/>
                  <a:pt x="99" y="967"/>
                </a:cubicBezTo>
                <a:cubicBezTo>
                  <a:pt x="45" y="936"/>
                  <a:pt x="0" y="859"/>
                  <a:pt x="0" y="797"/>
                </a:cubicBezTo>
                <a:lnTo>
                  <a:pt x="0" y="400"/>
                </a:lnTo>
                <a:close/>
              </a:path>
            </a:pathLst>
          </a:custGeom>
          <a:noFill/>
          <a:ln w="19050" cap="flat">
            <a:solidFill>
              <a:srgbClr val="007AC1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050" b="1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vant GardeBook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D48C909-1FD1-42A3-85C8-0EC8596A5C88}"/>
              </a:ext>
            </a:extLst>
          </p:cNvPr>
          <p:cNvSpPr/>
          <p:nvPr/>
        </p:nvSpPr>
        <p:spPr>
          <a:xfrm>
            <a:off x="1050128" y="1509077"/>
            <a:ext cx="116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ant GardeBook"/>
                <a:ea typeface="+mn-ea"/>
                <a:cs typeface="+mn-cs"/>
              </a:rPr>
              <a:t>8,500 MW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EFC42C-65B1-4B16-8105-14737E8D64FC}"/>
              </a:ext>
            </a:extLst>
          </p:cNvPr>
          <p:cNvSpPr txBox="1"/>
          <p:nvPr/>
        </p:nvSpPr>
        <p:spPr>
          <a:xfrm>
            <a:off x="755576" y="2452102"/>
            <a:ext cx="19416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dirty="0"/>
              <a:t>of solar at various stage in India, Argentina, Chile &amp; Australia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1AFBD0E-7A72-4CA4-AE03-4859F6D051DA}"/>
              </a:ext>
            </a:extLst>
          </p:cNvPr>
          <p:cNvCxnSpPr/>
          <p:nvPr/>
        </p:nvCxnSpPr>
        <p:spPr>
          <a:xfrm>
            <a:off x="4284663" y="866800"/>
            <a:ext cx="0" cy="3312000"/>
          </a:xfrm>
          <a:prstGeom prst="line">
            <a:avLst/>
          </a:prstGeom>
          <a:ln>
            <a:solidFill>
              <a:srgbClr val="F99D2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ject 13">
            <a:extLst>
              <a:ext uri="{FF2B5EF4-FFF2-40B4-BE49-F238E27FC236}">
                <a16:creationId xmlns:a16="http://schemas.microsoft.com/office/drawing/2014/main" id="{27B1709B-2C65-4D04-A2D8-00F3C1C7D8F5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3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67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>
            <a:extLst>
              <a:ext uri="{FF2B5EF4-FFF2-40B4-BE49-F238E27FC236}">
                <a16:creationId xmlns:a16="http://schemas.microsoft.com/office/drawing/2014/main" id="{3B47FD83-C4F3-4DDF-8A98-BAD9CD0311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836" y="-3046"/>
            <a:ext cx="9150836" cy="472741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Title 13"/>
          <p:cNvSpPr txBox="1">
            <a:spLocks/>
          </p:cNvSpPr>
          <p:nvPr/>
        </p:nvSpPr>
        <p:spPr>
          <a:xfrm>
            <a:off x="491067" y="-851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IN" sz="2800" dirty="0">
                <a:solidFill>
                  <a:srgbClr val="007AC1"/>
                </a:solidFill>
                <a:latin typeface="AvantGarde CE" panose="020B0502020102020204" pitchFamily="34" charset="0"/>
              </a:rPr>
              <a:t>Risk associated with Solar sector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791E8-9B44-4DB0-8523-61CD8A489208}"/>
              </a:ext>
            </a:extLst>
          </p:cNvPr>
          <p:cNvSpPr txBox="1"/>
          <p:nvPr/>
        </p:nvSpPr>
        <p:spPr>
          <a:xfrm>
            <a:off x="575370" y="2253758"/>
            <a:ext cx="1989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vant GardeBook"/>
                <a:ea typeface="ＭＳ Ｐゴシック"/>
                <a:cs typeface="+mn-cs"/>
              </a:rPr>
              <a:t>Top </a:t>
            </a:r>
            <a:r>
              <a:rPr lang="en-SG" sz="1400" b="1" dirty="0">
                <a:solidFill>
                  <a:schemeClr val="bg1"/>
                </a:solidFill>
                <a:latin typeface="Avant GardeBook"/>
                <a:ea typeface="ＭＳ Ｐゴシック"/>
              </a:rPr>
              <a:t>Risks</a:t>
            </a:r>
            <a:endParaRPr kumimoji="0" lang="en-SG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vant GardeBook"/>
              <a:ea typeface="ＭＳ Ｐゴシック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B29BD5-2211-48CE-830D-59BAEB5F8439}"/>
              </a:ext>
            </a:extLst>
          </p:cNvPr>
          <p:cNvGrpSpPr/>
          <p:nvPr/>
        </p:nvGrpSpPr>
        <p:grpSpPr>
          <a:xfrm>
            <a:off x="684628" y="2499714"/>
            <a:ext cx="648000" cy="31174"/>
            <a:chOff x="2055030" y="1463669"/>
            <a:chExt cx="2304256" cy="54490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04AF4B2-DC43-4C18-BAD7-1C7B672A4F1A}"/>
                </a:ext>
              </a:extLst>
            </p:cNvPr>
            <p:cNvSpPr/>
            <p:nvPr/>
          </p:nvSpPr>
          <p:spPr>
            <a:xfrm>
              <a:off x="2055030" y="1463670"/>
              <a:ext cx="576064" cy="544907"/>
            </a:xfrm>
            <a:prstGeom prst="rect">
              <a:avLst/>
            </a:prstGeom>
            <a:solidFill>
              <a:srgbClr val="8CC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E3313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34584A-0688-40FD-93BE-967A5B3D935A}"/>
                </a:ext>
              </a:extLst>
            </p:cNvPr>
            <p:cNvSpPr/>
            <p:nvPr/>
          </p:nvSpPr>
          <p:spPr>
            <a:xfrm>
              <a:off x="2631094" y="1463670"/>
              <a:ext cx="576064" cy="544907"/>
            </a:xfrm>
            <a:prstGeom prst="rect">
              <a:avLst/>
            </a:prstGeom>
            <a:solidFill>
              <a:srgbClr val="00A14B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14D84D-90B6-492F-BF31-6945EBE59BBF}"/>
                </a:ext>
              </a:extLst>
            </p:cNvPr>
            <p:cNvSpPr/>
            <p:nvPr/>
          </p:nvSpPr>
          <p:spPr>
            <a:xfrm>
              <a:off x="3207158" y="1463669"/>
              <a:ext cx="576064" cy="544907"/>
            </a:xfrm>
            <a:prstGeom prst="rect">
              <a:avLst/>
            </a:prstGeom>
            <a:solidFill>
              <a:srgbClr val="F99D27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7723396-CF13-4122-B69D-23A7024E2EED}"/>
                </a:ext>
              </a:extLst>
            </p:cNvPr>
            <p:cNvSpPr/>
            <p:nvPr/>
          </p:nvSpPr>
          <p:spPr>
            <a:xfrm>
              <a:off x="3783222" y="1463670"/>
              <a:ext cx="576064" cy="544907"/>
            </a:xfrm>
            <a:prstGeom prst="rect">
              <a:avLst/>
            </a:prstGeom>
            <a:solidFill>
              <a:srgbClr val="E44132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Hexagon 14">
            <a:extLst>
              <a:ext uri="{FF2B5EF4-FFF2-40B4-BE49-F238E27FC236}">
                <a16:creationId xmlns:a16="http://schemas.microsoft.com/office/drawing/2014/main" id="{41C227AD-A2AB-4163-882D-7B09BA8FB235}"/>
              </a:ext>
            </a:extLst>
          </p:cNvPr>
          <p:cNvSpPr/>
          <p:nvPr/>
        </p:nvSpPr>
        <p:spPr>
          <a:xfrm rot="5400000">
            <a:off x="4526757" y="1257657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09A17C8C-EB9D-43A1-832E-1C42E0B666BF}"/>
              </a:ext>
            </a:extLst>
          </p:cNvPr>
          <p:cNvSpPr/>
          <p:nvPr/>
        </p:nvSpPr>
        <p:spPr>
          <a:xfrm rot="5400000">
            <a:off x="6533635" y="2400872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56F5157B-2DDF-4740-8147-4F685E59908D}"/>
              </a:ext>
            </a:extLst>
          </p:cNvPr>
          <p:cNvSpPr/>
          <p:nvPr/>
        </p:nvSpPr>
        <p:spPr>
          <a:xfrm rot="5400000">
            <a:off x="1849718" y="1257658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D63B4C51-4722-4239-A45F-3EDADC0D7443}"/>
              </a:ext>
            </a:extLst>
          </p:cNvPr>
          <p:cNvSpPr/>
          <p:nvPr/>
        </p:nvSpPr>
        <p:spPr>
          <a:xfrm rot="5400000">
            <a:off x="3195857" y="1257657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E98EF857-7693-4D46-92EC-BB74780EB32C}"/>
              </a:ext>
            </a:extLst>
          </p:cNvPr>
          <p:cNvSpPr/>
          <p:nvPr/>
        </p:nvSpPr>
        <p:spPr>
          <a:xfrm rot="5400000">
            <a:off x="2516384" y="2400874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E6966954-B382-45D9-961C-0C91DE1E0095}"/>
              </a:ext>
            </a:extLst>
          </p:cNvPr>
          <p:cNvSpPr/>
          <p:nvPr/>
        </p:nvSpPr>
        <p:spPr>
          <a:xfrm rot="5400000">
            <a:off x="3862522" y="2400872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0642AEA3-E72A-4A04-A0E5-9E7154548470}"/>
              </a:ext>
            </a:extLst>
          </p:cNvPr>
          <p:cNvSpPr/>
          <p:nvPr/>
        </p:nvSpPr>
        <p:spPr>
          <a:xfrm rot="5400000">
            <a:off x="5208662" y="2400872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EE5D392D-6BDD-4DDD-B051-85443CA0359E}"/>
              </a:ext>
            </a:extLst>
          </p:cNvPr>
          <p:cNvSpPr/>
          <p:nvPr/>
        </p:nvSpPr>
        <p:spPr>
          <a:xfrm rot="5400000">
            <a:off x="5868700" y="1257658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41D720C5-6732-4190-833E-BF2CA1199C08}"/>
              </a:ext>
            </a:extLst>
          </p:cNvPr>
          <p:cNvSpPr/>
          <p:nvPr/>
        </p:nvSpPr>
        <p:spPr>
          <a:xfrm rot="5400000">
            <a:off x="7194924" y="1257657"/>
            <a:ext cx="1476913" cy="1280886"/>
          </a:xfrm>
          <a:prstGeom prst="hexagon">
            <a:avLst>
              <a:gd name="adj" fmla="val 28737"/>
              <a:gd name="vf" fmla="val 115470"/>
            </a:avLst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vert="vert" rtlCol="0" anchor="ctr"/>
          <a:lstStyle/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US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43056">
              <a:defRPr/>
            </a:pPr>
            <a:endParaRPr lang="en-GB" sz="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796F82-2540-4C45-B31C-73B17BDB8CAE}"/>
              </a:ext>
            </a:extLst>
          </p:cNvPr>
          <p:cNvSpPr txBox="1"/>
          <p:nvPr/>
        </p:nvSpPr>
        <p:spPr>
          <a:xfrm>
            <a:off x="1951954" y="2070999"/>
            <a:ext cx="1280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Construction</a:t>
            </a:r>
            <a:br>
              <a:rPr lang="en-US" sz="1000" b="1" kern="0" dirty="0">
                <a:solidFill>
                  <a:schemeClr val="bg1"/>
                </a:solidFill>
                <a:latin typeface="+mj-lt"/>
              </a:rPr>
            </a:b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risk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D3FF0CA-96E6-4967-AF2C-61610F9C5B46}"/>
              </a:ext>
            </a:extLst>
          </p:cNvPr>
          <p:cNvSpPr txBox="1"/>
          <p:nvPr/>
        </p:nvSpPr>
        <p:spPr>
          <a:xfrm>
            <a:off x="5981164" y="2018362"/>
            <a:ext cx="128088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Revenue / Price risk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EF608F-BC7F-491C-9A09-83E3F9428C26}"/>
              </a:ext>
            </a:extLst>
          </p:cNvPr>
          <p:cNvSpPr txBox="1"/>
          <p:nvPr/>
        </p:nvSpPr>
        <p:spPr>
          <a:xfrm>
            <a:off x="4649422" y="2047477"/>
            <a:ext cx="1280886" cy="400110"/>
          </a:xfrm>
          <a:prstGeom prst="rect">
            <a:avLst/>
          </a:prstGeom>
          <a:noFill/>
          <a:ln>
            <a:noFill/>
          </a:ln>
        </p:spPr>
        <p:txBody>
          <a:bodyPr wrap="square" lIns="36000" rIns="36000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Force majeure </a:t>
            </a:r>
            <a:br>
              <a:rPr lang="en-US" sz="1000" b="1" kern="0" dirty="0">
                <a:solidFill>
                  <a:schemeClr val="bg1"/>
                </a:solidFill>
                <a:latin typeface="+mj-lt"/>
              </a:rPr>
            </a:b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risk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DF3B747-E657-4B3D-BDDF-19DCE5EAEE4B}"/>
              </a:ext>
            </a:extLst>
          </p:cNvPr>
          <p:cNvSpPr txBox="1"/>
          <p:nvPr/>
        </p:nvSpPr>
        <p:spPr>
          <a:xfrm>
            <a:off x="7310574" y="2099604"/>
            <a:ext cx="12808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Financial / Economic</a:t>
            </a:r>
            <a:br>
              <a:rPr lang="en-US" sz="1000" b="1" kern="0" dirty="0">
                <a:solidFill>
                  <a:schemeClr val="bg1"/>
                </a:solidFill>
                <a:latin typeface="+mj-lt"/>
              </a:rPr>
            </a:b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risk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6871BE-1A83-4B69-B32E-EE445680EC66}"/>
              </a:ext>
            </a:extLst>
          </p:cNvPr>
          <p:cNvSpPr txBox="1"/>
          <p:nvPr/>
        </p:nvSpPr>
        <p:spPr>
          <a:xfrm>
            <a:off x="3322764" y="2083001"/>
            <a:ext cx="128088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Operating risk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2198E5A-DC1B-4894-81EA-9B773410556C}"/>
              </a:ext>
            </a:extLst>
          </p:cNvPr>
          <p:cNvSpPr txBox="1"/>
          <p:nvPr/>
        </p:nvSpPr>
        <p:spPr>
          <a:xfrm>
            <a:off x="2626751" y="3305280"/>
            <a:ext cx="128088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Currency risk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F2904A-4E4F-4E5D-8EA5-71AA7D11E7E0}"/>
              </a:ext>
            </a:extLst>
          </p:cNvPr>
          <p:cNvSpPr txBox="1"/>
          <p:nvPr/>
        </p:nvSpPr>
        <p:spPr>
          <a:xfrm>
            <a:off x="3996155" y="3284563"/>
            <a:ext cx="12808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Legal/ Contractual risk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28BAE34-696A-4CC4-AE03-915675FE7714}"/>
              </a:ext>
            </a:extLst>
          </p:cNvPr>
          <p:cNvSpPr txBox="1"/>
          <p:nvPr/>
        </p:nvSpPr>
        <p:spPr>
          <a:xfrm>
            <a:off x="5484349" y="3135816"/>
            <a:ext cx="934642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Regulatory / Environment risk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DA38D80-6140-4FDB-A411-FAB40380205C}"/>
              </a:ext>
            </a:extLst>
          </p:cNvPr>
          <p:cNvSpPr txBox="1"/>
          <p:nvPr/>
        </p:nvSpPr>
        <p:spPr>
          <a:xfrm>
            <a:off x="6647716" y="3242236"/>
            <a:ext cx="12808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043056">
              <a:defRPr/>
            </a:pP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Political </a:t>
            </a:r>
            <a:br>
              <a:rPr lang="en-US" sz="1000" b="1" kern="0" dirty="0">
                <a:solidFill>
                  <a:schemeClr val="bg1"/>
                </a:solidFill>
                <a:latin typeface="+mj-lt"/>
              </a:rPr>
            </a:br>
            <a:r>
              <a:rPr lang="en-US" sz="1000" b="1" kern="0" dirty="0">
                <a:solidFill>
                  <a:schemeClr val="bg1"/>
                </a:solidFill>
                <a:latin typeface="+mj-lt"/>
              </a:rPr>
              <a:t>risk</a:t>
            </a:r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83796210-DE13-4C8B-8D3D-9085A832FC61}"/>
              </a:ext>
            </a:extLst>
          </p:cNvPr>
          <p:cNvSpPr/>
          <p:nvPr/>
        </p:nvSpPr>
        <p:spPr>
          <a:xfrm>
            <a:off x="2364017" y="1646708"/>
            <a:ext cx="483014" cy="395541"/>
          </a:xfrm>
          <a:custGeom>
            <a:avLst/>
            <a:gdLst>
              <a:gd name="connsiteX0" fmla="*/ 49110 w 425937"/>
              <a:gd name="connsiteY0" fmla="*/ 208265 h 333619"/>
              <a:gd name="connsiteX1" fmla="*/ 54067 w 425937"/>
              <a:gd name="connsiteY1" fmla="*/ 213223 h 333619"/>
              <a:gd name="connsiteX2" fmla="*/ 164571 w 425937"/>
              <a:gd name="connsiteY2" fmla="*/ 323719 h 333619"/>
              <a:gd name="connsiteX3" fmla="*/ 275075 w 425937"/>
              <a:gd name="connsiteY3" fmla="*/ 213223 h 333619"/>
              <a:gd name="connsiteX4" fmla="*/ 280032 w 425937"/>
              <a:gd name="connsiteY4" fmla="*/ 208265 h 333619"/>
              <a:gd name="connsiteX5" fmla="*/ 284989 w 425937"/>
              <a:gd name="connsiteY5" fmla="*/ 213223 h 333619"/>
              <a:gd name="connsiteX6" fmla="*/ 164571 w 425937"/>
              <a:gd name="connsiteY6" fmla="*/ 333619 h 333619"/>
              <a:gd name="connsiteX7" fmla="*/ 44153 w 425937"/>
              <a:gd name="connsiteY7" fmla="*/ 213223 h 333619"/>
              <a:gd name="connsiteX8" fmla="*/ 49110 w 425937"/>
              <a:gd name="connsiteY8" fmla="*/ 208265 h 333619"/>
              <a:gd name="connsiteX9" fmla="*/ 345583 w 425937"/>
              <a:gd name="connsiteY9" fmla="*/ 120750 h 333619"/>
              <a:gd name="connsiteX10" fmla="*/ 350536 w 425937"/>
              <a:gd name="connsiteY10" fmla="*/ 125705 h 333619"/>
              <a:gd name="connsiteX11" fmla="*/ 350536 w 425937"/>
              <a:gd name="connsiteY11" fmla="*/ 132832 h 333619"/>
              <a:gd name="connsiteX12" fmla="*/ 345583 w 425937"/>
              <a:gd name="connsiteY12" fmla="*/ 137787 h 333619"/>
              <a:gd name="connsiteX13" fmla="*/ 340629 w 425937"/>
              <a:gd name="connsiteY13" fmla="*/ 132832 h 333619"/>
              <a:gd name="connsiteX14" fmla="*/ 340629 w 425937"/>
              <a:gd name="connsiteY14" fmla="*/ 125705 h 333619"/>
              <a:gd name="connsiteX15" fmla="*/ 345583 w 425937"/>
              <a:gd name="connsiteY15" fmla="*/ 120750 h 333619"/>
              <a:gd name="connsiteX16" fmla="*/ 345583 w 425937"/>
              <a:gd name="connsiteY16" fmla="*/ 30965 h 333619"/>
              <a:gd name="connsiteX17" fmla="*/ 350536 w 425937"/>
              <a:gd name="connsiteY17" fmla="*/ 35920 h 333619"/>
              <a:gd name="connsiteX18" fmla="*/ 350536 w 425937"/>
              <a:gd name="connsiteY18" fmla="*/ 99341 h 333619"/>
              <a:gd name="connsiteX19" fmla="*/ 345583 w 425937"/>
              <a:gd name="connsiteY19" fmla="*/ 104292 h 333619"/>
              <a:gd name="connsiteX20" fmla="*/ 340629 w 425937"/>
              <a:gd name="connsiteY20" fmla="*/ 99341 h 333619"/>
              <a:gd name="connsiteX21" fmla="*/ 340629 w 425937"/>
              <a:gd name="connsiteY21" fmla="*/ 35920 h 333619"/>
              <a:gd name="connsiteX22" fmla="*/ 345583 w 425937"/>
              <a:gd name="connsiteY22" fmla="*/ 30965 h 333619"/>
              <a:gd name="connsiteX23" fmla="*/ 343027 w 425937"/>
              <a:gd name="connsiteY23" fmla="*/ 16096 h 333619"/>
              <a:gd name="connsiteX24" fmla="*/ 291430 w 425937"/>
              <a:gd name="connsiteY24" fmla="*/ 37503 h 333619"/>
              <a:gd name="connsiteX25" fmla="*/ 276366 w 425937"/>
              <a:gd name="connsiteY25" fmla="*/ 59825 h 333619"/>
              <a:gd name="connsiteX26" fmla="*/ 276024 w 425937"/>
              <a:gd name="connsiteY26" fmla="*/ 63928 h 333619"/>
              <a:gd name="connsiteX27" fmla="*/ 275043 w 425937"/>
              <a:gd name="connsiteY27" fmla="*/ 64288 h 333619"/>
              <a:gd name="connsiteX28" fmla="*/ 270020 w 425937"/>
              <a:gd name="connsiteY28" fmla="*/ 89103 h 333619"/>
              <a:gd name="connsiteX29" fmla="*/ 291430 w 425937"/>
              <a:gd name="connsiteY29" fmla="*/ 140700 h 333619"/>
              <a:gd name="connsiteX30" fmla="*/ 304873 w 425937"/>
              <a:gd name="connsiteY30" fmla="*/ 149772 h 333619"/>
              <a:gd name="connsiteX31" fmla="*/ 307570 w 425937"/>
              <a:gd name="connsiteY31" fmla="*/ 146962 h 333619"/>
              <a:gd name="connsiteX32" fmla="*/ 307662 w 425937"/>
              <a:gd name="connsiteY32" fmla="*/ 146962 h 333619"/>
              <a:gd name="connsiteX33" fmla="*/ 312619 w 425937"/>
              <a:gd name="connsiteY33" fmla="*/ 151812 h 333619"/>
              <a:gd name="connsiteX34" fmla="*/ 312634 w 425937"/>
              <a:gd name="connsiteY34" fmla="*/ 153094 h 333619"/>
              <a:gd name="connsiteX35" fmla="*/ 315092 w 425937"/>
              <a:gd name="connsiteY35" fmla="*/ 156454 h 333619"/>
              <a:gd name="connsiteX36" fmla="*/ 343027 w 425937"/>
              <a:gd name="connsiteY36" fmla="*/ 162110 h 333619"/>
              <a:gd name="connsiteX37" fmla="*/ 416034 w 425937"/>
              <a:gd name="connsiteY37" fmla="*/ 89103 h 333619"/>
              <a:gd name="connsiteX38" fmla="*/ 343027 w 425937"/>
              <a:gd name="connsiteY38" fmla="*/ 16096 h 333619"/>
              <a:gd name="connsiteX39" fmla="*/ 164571 w 425937"/>
              <a:gd name="connsiteY39" fmla="*/ 9916 h 333619"/>
              <a:gd name="connsiteX40" fmla="*/ 139450 w 425937"/>
              <a:gd name="connsiteY40" fmla="*/ 22905 h 333619"/>
              <a:gd name="connsiteX41" fmla="*/ 139450 w 425937"/>
              <a:gd name="connsiteY41" fmla="*/ 128999 h 333619"/>
              <a:gd name="connsiteX42" fmla="*/ 189692 w 425937"/>
              <a:gd name="connsiteY42" fmla="*/ 128999 h 333619"/>
              <a:gd name="connsiteX43" fmla="*/ 189692 w 425937"/>
              <a:gd name="connsiteY43" fmla="*/ 22905 h 333619"/>
              <a:gd name="connsiteX44" fmla="*/ 164571 w 425937"/>
              <a:gd name="connsiteY44" fmla="*/ 9916 h 333619"/>
              <a:gd name="connsiteX45" fmla="*/ 343027 w 425937"/>
              <a:gd name="connsiteY45" fmla="*/ 6193 h 333619"/>
              <a:gd name="connsiteX46" fmla="*/ 425937 w 425937"/>
              <a:gd name="connsiteY46" fmla="*/ 89103 h 333619"/>
              <a:gd name="connsiteX47" fmla="*/ 343027 w 425937"/>
              <a:gd name="connsiteY47" fmla="*/ 172013 h 333619"/>
              <a:gd name="connsiteX48" fmla="*/ 323596 w 425937"/>
              <a:gd name="connsiteY48" fmla="*/ 168080 h 333619"/>
              <a:gd name="connsiteX49" fmla="*/ 327107 w 425937"/>
              <a:gd name="connsiteY49" fmla="*/ 172880 h 333619"/>
              <a:gd name="connsiteX50" fmla="*/ 328010 w 425937"/>
              <a:gd name="connsiteY50" fmla="*/ 183799 h 333619"/>
              <a:gd name="connsiteX51" fmla="*/ 318662 w 425937"/>
              <a:gd name="connsiteY51" fmla="*/ 189545 h 333619"/>
              <a:gd name="connsiteX52" fmla="*/ 10481 w 425937"/>
              <a:gd name="connsiteY52" fmla="*/ 189545 h 333619"/>
              <a:gd name="connsiteX53" fmla="*/ 1133 w 425937"/>
              <a:gd name="connsiteY53" fmla="*/ 183815 h 333619"/>
              <a:gd name="connsiteX54" fmla="*/ 2036 w 425937"/>
              <a:gd name="connsiteY54" fmla="*/ 172864 h 333619"/>
              <a:gd name="connsiteX55" fmla="*/ 16508 w 425937"/>
              <a:gd name="connsiteY55" fmla="*/ 153094 h 333619"/>
              <a:gd name="connsiteX56" fmla="*/ 105793 w 425937"/>
              <a:gd name="connsiteY56" fmla="*/ 23322 h 333619"/>
              <a:gd name="connsiteX57" fmla="*/ 111576 w 425937"/>
              <a:gd name="connsiteY57" fmla="*/ 27276 h 333619"/>
              <a:gd name="connsiteX58" fmla="*/ 107629 w 425937"/>
              <a:gd name="connsiteY58" fmla="*/ 33069 h 333619"/>
              <a:gd name="connsiteX59" fmla="*/ 26391 w 425937"/>
              <a:gd name="connsiteY59" fmla="*/ 154731 h 333619"/>
              <a:gd name="connsiteX60" fmla="*/ 25443 w 425937"/>
              <a:gd name="connsiteY60" fmla="*/ 157666 h 333619"/>
              <a:gd name="connsiteX61" fmla="*/ 10022 w 425937"/>
              <a:gd name="connsiteY61" fmla="*/ 178733 h 333619"/>
              <a:gd name="connsiteX62" fmla="*/ 10481 w 425937"/>
              <a:gd name="connsiteY62" fmla="*/ 179645 h 333619"/>
              <a:gd name="connsiteX63" fmla="*/ 318662 w 425937"/>
              <a:gd name="connsiteY63" fmla="*/ 179645 h 333619"/>
              <a:gd name="connsiteX64" fmla="*/ 319121 w 425937"/>
              <a:gd name="connsiteY64" fmla="*/ 178733 h 333619"/>
              <a:gd name="connsiteX65" fmla="*/ 308096 w 425937"/>
              <a:gd name="connsiteY65" fmla="*/ 163672 h 333619"/>
              <a:gd name="connsiteX66" fmla="*/ 284428 w 425937"/>
              <a:gd name="connsiteY66" fmla="*/ 147702 h 333619"/>
              <a:gd name="connsiteX67" fmla="*/ 260117 w 425937"/>
              <a:gd name="connsiteY67" fmla="*/ 89103 h 333619"/>
              <a:gd name="connsiteX68" fmla="*/ 265896 w 425937"/>
              <a:gd name="connsiteY68" fmla="*/ 60551 h 333619"/>
              <a:gd name="connsiteX69" fmla="*/ 246405 w 425937"/>
              <a:gd name="connsiteY69" fmla="*/ 43197 h 333619"/>
              <a:gd name="connsiteX70" fmla="*/ 221514 w 425937"/>
              <a:gd name="connsiteY70" fmla="*/ 33069 h 333619"/>
              <a:gd name="connsiteX71" fmla="*/ 217567 w 425937"/>
              <a:gd name="connsiteY71" fmla="*/ 27276 h 333619"/>
              <a:gd name="connsiteX72" fmla="*/ 223350 w 425937"/>
              <a:gd name="connsiteY72" fmla="*/ 23322 h 333619"/>
              <a:gd name="connsiteX73" fmla="*/ 251394 w 425937"/>
              <a:gd name="connsiteY73" fmla="*/ 34632 h 333619"/>
              <a:gd name="connsiteX74" fmla="*/ 270332 w 425937"/>
              <a:gd name="connsiteY74" fmla="*/ 51395 h 333619"/>
              <a:gd name="connsiteX75" fmla="*/ 284428 w 425937"/>
              <a:gd name="connsiteY75" fmla="*/ 30504 h 333619"/>
              <a:gd name="connsiteX76" fmla="*/ 343027 w 425937"/>
              <a:gd name="connsiteY76" fmla="*/ 6193 h 333619"/>
              <a:gd name="connsiteX77" fmla="*/ 164571 w 425937"/>
              <a:gd name="connsiteY77" fmla="*/ 0 h 333619"/>
              <a:gd name="connsiteX78" fmla="*/ 199606 w 425937"/>
              <a:gd name="connsiteY78" fmla="*/ 22905 h 333619"/>
              <a:gd name="connsiteX79" fmla="*/ 199606 w 425937"/>
              <a:gd name="connsiteY79" fmla="*/ 133957 h 333619"/>
              <a:gd name="connsiteX80" fmla="*/ 194649 w 425937"/>
              <a:gd name="connsiteY80" fmla="*/ 138900 h 333619"/>
              <a:gd name="connsiteX81" fmla="*/ 134509 w 425937"/>
              <a:gd name="connsiteY81" fmla="*/ 138900 h 333619"/>
              <a:gd name="connsiteX82" fmla="*/ 129552 w 425937"/>
              <a:gd name="connsiteY82" fmla="*/ 133957 h 333619"/>
              <a:gd name="connsiteX83" fmla="*/ 129552 w 425937"/>
              <a:gd name="connsiteY83" fmla="*/ 22905 h 333619"/>
              <a:gd name="connsiteX84" fmla="*/ 164571 w 425937"/>
              <a:gd name="connsiteY84" fmla="*/ 0 h 333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425937" h="333619">
                <a:moveTo>
                  <a:pt x="49110" y="208265"/>
                </a:moveTo>
                <a:cubicBezTo>
                  <a:pt x="51849" y="208265"/>
                  <a:pt x="54067" y="210489"/>
                  <a:pt x="54067" y="213223"/>
                </a:cubicBezTo>
                <a:cubicBezTo>
                  <a:pt x="54067" y="274139"/>
                  <a:pt x="103636" y="323719"/>
                  <a:pt x="164571" y="323719"/>
                </a:cubicBezTo>
                <a:cubicBezTo>
                  <a:pt x="225507" y="323719"/>
                  <a:pt x="275075" y="274139"/>
                  <a:pt x="275075" y="213223"/>
                </a:cubicBezTo>
                <a:cubicBezTo>
                  <a:pt x="275075" y="210489"/>
                  <a:pt x="277294" y="208265"/>
                  <a:pt x="280032" y="208265"/>
                </a:cubicBezTo>
                <a:cubicBezTo>
                  <a:pt x="282755" y="208265"/>
                  <a:pt x="284989" y="210489"/>
                  <a:pt x="284989" y="213223"/>
                </a:cubicBezTo>
                <a:cubicBezTo>
                  <a:pt x="284989" y="279607"/>
                  <a:pt x="230969" y="333619"/>
                  <a:pt x="164571" y="333619"/>
                </a:cubicBezTo>
                <a:cubicBezTo>
                  <a:pt x="98174" y="333619"/>
                  <a:pt x="44153" y="279607"/>
                  <a:pt x="44153" y="213223"/>
                </a:cubicBezTo>
                <a:cubicBezTo>
                  <a:pt x="44153" y="210489"/>
                  <a:pt x="46387" y="208265"/>
                  <a:pt x="49110" y="208265"/>
                </a:cubicBezTo>
                <a:close/>
                <a:moveTo>
                  <a:pt x="345583" y="120750"/>
                </a:moveTo>
                <a:cubicBezTo>
                  <a:pt x="348316" y="120750"/>
                  <a:pt x="350536" y="122966"/>
                  <a:pt x="350536" y="125705"/>
                </a:cubicBezTo>
                <a:lnTo>
                  <a:pt x="350536" y="132832"/>
                </a:lnTo>
                <a:cubicBezTo>
                  <a:pt x="350536" y="135572"/>
                  <a:pt x="348316" y="137787"/>
                  <a:pt x="345583" y="137787"/>
                </a:cubicBezTo>
                <a:cubicBezTo>
                  <a:pt x="342849" y="137787"/>
                  <a:pt x="340629" y="135572"/>
                  <a:pt x="340629" y="132832"/>
                </a:cubicBezTo>
                <a:lnTo>
                  <a:pt x="340629" y="125705"/>
                </a:lnTo>
                <a:cubicBezTo>
                  <a:pt x="340629" y="122966"/>
                  <a:pt x="342849" y="120750"/>
                  <a:pt x="345583" y="120750"/>
                </a:cubicBezTo>
                <a:close/>
                <a:moveTo>
                  <a:pt x="345583" y="30965"/>
                </a:moveTo>
                <a:cubicBezTo>
                  <a:pt x="348316" y="30965"/>
                  <a:pt x="350536" y="33181"/>
                  <a:pt x="350536" y="35920"/>
                </a:cubicBezTo>
                <a:lnTo>
                  <a:pt x="350536" y="99341"/>
                </a:lnTo>
                <a:cubicBezTo>
                  <a:pt x="350536" y="102076"/>
                  <a:pt x="348316" y="104292"/>
                  <a:pt x="345583" y="104292"/>
                </a:cubicBezTo>
                <a:cubicBezTo>
                  <a:pt x="342849" y="104292"/>
                  <a:pt x="340629" y="102076"/>
                  <a:pt x="340629" y="99341"/>
                </a:cubicBezTo>
                <a:lnTo>
                  <a:pt x="340629" y="35920"/>
                </a:lnTo>
                <a:cubicBezTo>
                  <a:pt x="340629" y="33181"/>
                  <a:pt x="342849" y="30965"/>
                  <a:pt x="345583" y="30965"/>
                </a:cubicBezTo>
                <a:close/>
                <a:moveTo>
                  <a:pt x="343027" y="16096"/>
                </a:moveTo>
                <a:cubicBezTo>
                  <a:pt x="322902" y="16096"/>
                  <a:pt x="304650" y="24283"/>
                  <a:pt x="291430" y="37503"/>
                </a:cubicBezTo>
                <a:lnTo>
                  <a:pt x="276366" y="59825"/>
                </a:lnTo>
                <a:lnTo>
                  <a:pt x="276024" y="63928"/>
                </a:lnTo>
                <a:lnTo>
                  <a:pt x="275043" y="64288"/>
                </a:lnTo>
                <a:lnTo>
                  <a:pt x="270020" y="89103"/>
                </a:lnTo>
                <a:cubicBezTo>
                  <a:pt x="270020" y="109228"/>
                  <a:pt x="278209" y="127480"/>
                  <a:pt x="291430" y="140700"/>
                </a:cubicBezTo>
                <a:lnTo>
                  <a:pt x="304873" y="149772"/>
                </a:lnTo>
                <a:lnTo>
                  <a:pt x="307570" y="146962"/>
                </a:lnTo>
                <a:cubicBezTo>
                  <a:pt x="307616" y="146962"/>
                  <a:pt x="307631" y="146962"/>
                  <a:pt x="307662" y="146962"/>
                </a:cubicBezTo>
                <a:cubicBezTo>
                  <a:pt x="310355" y="146962"/>
                  <a:pt x="312573" y="149125"/>
                  <a:pt x="312619" y="151812"/>
                </a:cubicBezTo>
                <a:lnTo>
                  <a:pt x="312634" y="153094"/>
                </a:lnTo>
                <a:lnTo>
                  <a:pt x="315092" y="156454"/>
                </a:lnTo>
                <a:lnTo>
                  <a:pt x="343027" y="162110"/>
                </a:lnTo>
                <a:cubicBezTo>
                  <a:pt x="383277" y="162110"/>
                  <a:pt x="416034" y="129353"/>
                  <a:pt x="416034" y="89103"/>
                </a:cubicBezTo>
                <a:cubicBezTo>
                  <a:pt x="416034" y="48846"/>
                  <a:pt x="383277" y="16096"/>
                  <a:pt x="343027" y="16096"/>
                </a:cubicBezTo>
                <a:close/>
                <a:moveTo>
                  <a:pt x="164571" y="9916"/>
                </a:moveTo>
                <a:cubicBezTo>
                  <a:pt x="152393" y="9916"/>
                  <a:pt x="139450" y="14457"/>
                  <a:pt x="139450" y="22905"/>
                </a:cubicBezTo>
                <a:cubicBezTo>
                  <a:pt x="139450" y="22905"/>
                  <a:pt x="139450" y="128999"/>
                  <a:pt x="139450" y="128999"/>
                </a:cubicBezTo>
                <a:lnTo>
                  <a:pt x="189692" y="128999"/>
                </a:lnTo>
                <a:lnTo>
                  <a:pt x="189692" y="22905"/>
                </a:lnTo>
                <a:cubicBezTo>
                  <a:pt x="189692" y="14457"/>
                  <a:pt x="176749" y="9916"/>
                  <a:pt x="164571" y="9916"/>
                </a:cubicBezTo>
                <a:close/>
                <a:moveTo>
                  <a:pt x="343027" y="6193"/>
                </a:moveTo>
                <a:cubicBezTo>
                  <a:pt x="388751" y="6193"/>
                  <a:pt x="425937" y="43387"/>
                  <a:pt x="425937" y="89103"/>
                </a:cubicBezTo>
                <a:cubicBezTo>
                  <a:pt x="425937" y="134819"/>
                  <a:pt x="388751" y="172013"/>
                  <a:pt x="343027" y="172013"/>
                </a:cubicBezTo>
                <a:lnTo>
                  <a:pt x="323596" y="168080"/>
                </a:lnTo>
                <a:lnTo>
                  <a:pt x="327107" y="172880"/>
                </a:lnTo>
                <a:cubicBezTo>
                  <a:pt x="329448" y="176061"/>
                  <a:pt x="329800" y="180247"/>
                  <a:pt x="328010" y="183799"/>
                </a:cubicBezTo>
                <a:cubicBezTo>
                  <a:pt x="326220" y="187352"/>
                  <a:pt x="322640" y="189545"/>
                  <a:pt x="318662" y="189545"/>
                </a:cubicBezTo>
                <a:lnTo>
                  <a:pt x="10481" y="189545"/>
                </a:lnTo>
                <a:cubicBezTo>
                  <a:pt x="6503" y="189545"/>
                  <a:pt x="2923" y="187352"/>
                  <a:pt x="1133" y="183815"/>
                </a:cubicBezTo>
                <a:cubicBezTo>
                  <a:pt x="-657" y="180247"/>
                  <a:pt x="-305" y="176061"/>
                  <a:pt x="2036" y="172864"/>
                </a:cubicBezTo>
                <a:lnTo>
                  <a:pt x="16508" y="153094"/>
                </a:lnTo>
                <a:cubicBezTo>
                  <a:pt x="17227" y="99221"/>
                  <a:pt x="53685" y="33177"/>
                  <a:pt x="105793" y="23322"/>
                </a:cubicBezTo>
                <a:cubicBezTo>
                  <a:pt x="108455" y="22844"/>
                  <a:pt x="111071" y="24589"/>
                  <a:pt x="111576" y="27276"/>
                </a:cubicBezTo>
                <a:cubicBezTo>
                  <a:pt x="112081" y="29964"/>
                  <a:pt x="110321" y="32559"/>
                  <a:pt x="107629" y="33069"/>
                </a:cubicBezTo>
                <a:cubicBezTo>
                  <a:pt x="59758" y="42120"/>
                  <a:pt x="26391" y="104457"/>
                  <a:pt x="26391" y="154731"/>
                </a:cubicBezTo>
                <a:cubicBezTo>
                  <a:pt x="26391" y="155782"/>
                  <a:pt x="26070" y="156817"/>
                  <a:pt x="25443" y="157666"/>
                </a:cubicBezTo>
                <a:lnTo>
                  <a:pt x="10022" y="178733"/>
                </a:lnTo>
                <a:lnTo>
                  <a:pt x="10481" y="179645"/>
                </a:lnTo>
                <a:lnTo>
                  <a:pt x="318662" y="179645"/>
                </a:lnTo>
                <a:cubicBezTo>
                  <a:pt x="318662" y="179645"/>
                  <a:pt x="319121" y="178733"/>
                  <a:pt x="319121" y="178733"/>
                </a:cubicBezTo>
                <a:lnTo>
                  <a:pt x="308096" y="163672"/>
                </a:lnTo>
                <a:lnTo>
                  <a:pt x="284428" y="147702"/>
                </a:lnTo>
                <a:cubicBezTo>
                  <a:pt x="269415" y="132689"/>
                  <a:pt x="260117" y="111961"/>
                  <a:pt x="260117" y="89103"/>
                </a:cubicBezTo>
                <a:lnTo>
                  <a:pt x="265896" y="60551"/>
                </a:lnTo>
                <a:lnTo>
                  <a:pt x="246405" y="43197"/>
                </a:lnTo>
                <a:cubicBezTo>
                  <a:pt x="238408" y="38100"/>
                  <a:pt x="230035" y="34675"/>
                  <a:pt x="221514" y="33069"/>
                </a:cubicBezTo>
                <a:cubicBezTo>
                  <a:pt x="218821" y="32559"/>
                  <a:pt x="217062" y="29964"/>
                  <a:pt x="217567" y="27276"/>
                </a:cubicBezTo>
                <a:cubicBezTo>
                  <a:pt x="218072" y="24589"/>
                  <a:pt x="220703" y="22828"/>
                  <a:pt x="223350" y="23322"/>
                </a:cubicBezTo>
                <a:cubicBezTo>
                  <a:pt x="233003" y="25153"/>
                  <a:pt x="242435" y="28975"/>
                  <a:pt x="251394" y="34632"/>
                </a:cubicBezTo>
                <a:lnTo>
                  <a:pt x="270332" y="51395"/>
                </a:lnTo>
                <a:lnTo>
                  <a:pt x="284428" y="30504"/>
                </a:lnTo>
                <a:cubicBezTo>
                  <a:pt x="299441" y="15491"/>
                  <a:pt x="320169" y="6193"/>
                  <a:pt x="343027" y="6193"/>
                </a:cubicBezTo>
                <a:close/>
                <a:moveTo>
                  <a:pt x="164571" y="0"/>
                </a:moveTo>
                <a:cubicBezTo>
                  <a:pt x="181446" y="0"/>
                  <a:pt x="199606" y="7167"/>
                  <a:pt x="199606" y="22905"/>
                </a:cubicBezTo>
                <a:lnTo>
                  <a:pt x="199606" y="133957"/>
                </a:lnTo>
                <a:cubicBezTo>
                  <a:pt x="199606" y="136691"/>
                  <a:pt x="197387" y="138900"/>
                  <a:pt x="194649" y="138900"/>
                </a:cubicBezTo>
                <a:lnTo>
                  <a:pt x="134509" y="138900"/>
                </a:lnTo>
                <a:cubicBezTo>
                  <a:pt x="131770" y="138900"/>
                  <a:pt x="129552" y="136691"/>
                  <a:pt x="129552" y="133957"/>
                </a:cubicBezTo>
                <a:lnTo>
                  <a:pt x="129552" y="22905"/>
                </a:lnTo>
                <a:cubicBezTo>
                  <a:pt x="129552" y="7167"/>
                  <a:pt x="147712" y="0"/>
                  <a:pt x="164571" y="0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noFill/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/>
          </a:p>
        </p:txBody>
      </p:sp>
      <p:sp>
        <p:nvSpPr>
          <p:cNvPr id="62" name="Shape">
            <a:extLst>
              <a:ext uri="{FF2B5EF4-FFF2-40B4-BE49-F238E27FC236}">
                <a16:creationId xmlns:a16="http://schemas.microsoft.com/office/drawing/2014/main" id="{AA193831-9582-4325-BCF6-64D6C07216E0}"/>
              </a:ext>
            </a:extLst>
          </p:cNvPr>
          <p:cNvSpPr/>
          <p:nvPr/>
        </p:nvSpPr>
        <p:spPr>
          <a:xfrm>
            <a:off x="3664924" y="1650049"/>
            <a:ext cx="553401" cy="361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369" extrusionOk="0">
                <a:moveTo>
                  <a:pt x="8068" y="12870"/>
                </a:moveTo>
                <a:lnTo>
                  <a:pt x="8071" y="12870"/>
                </a:lnTo>
                <a:cubicBezTo>
                  <a:pt x="8071" y="12870"/>
                  <a:pt x="8068" y="12870"/>
                  <a:pt x="8068" y="12870"/>
                </a:cubicBezTo>
                <a:close/>
                <a:moveTo>
                  <a:pt x="6575" y="7662"/>
                </a:moveTo>
                <a:cubicBezTo>
                  <a:pt x="6356" y="7662"/>
                  <a:pt x="6133" y="7725"/>
                  <a:pt x="5917" y="7856"/>
                </a:cubicBezTo>
                <a:cubicBezTo>
                  <a:pt x="5456" y="8137"/>
                  <a:pt x="5090" y="8688"/>
                  <a:pt x="4888" y="9407"/>
                </a:cubicBezTo>
                <a:cubicBezTo>
                  <a:pt x="4686" y="10127"/>
                  <a:pt x="4672" y="10928"/>
                  <a:pt x="4849" y="11665"/>
                </a:cubicBezTo>
                <a:cubicBezTo>
                  <a:pt x="5212" y="13184"/>
                  <a:pt x="6283" y="13949"/>
                  <a:pt x="7236" y="13370"/>
                </a:cubicBezTo>
                <a:cubicBezTo>
                  <a:pt x="7498" y="13211"/>
                  <a:pt x="7728" y="12967"/>
                  <a:pt x="7919" y="12645"/>
                </a:cubicBezTo>
                <a:cubicBezTo>
                  <a:pt x="8406" y="11826"/>
                  <a:pt x="8558" y="10616"/>
                  <a:pt x="8306" y="9562"/>
                </a:cubicBezTo>
                <a:cubicBezTo>
                  <a:pt x="8025" y="8386"/>
                  <a:pt x="7320" y="7662"/>
                  <a:pt x="6575" y="7662"/>
                </a:cubicBezTo>
                <a:close/>
                <a:moveTo>
                  <a:pt x="6579" y="14217"/>
                </a:moveTo>
                <a:cubicBezTo>
                  <a:pt x="5669" y="14217"/>
                  <a:pt x="4808" y="13333"/>
                  <a:pt x="4465" y="11898"/>
                </a:cubicBezTo>
                <a:cubicBezTo>
                  <a:pt x="4250" y="10999"/>
                  <a:pt x="4267" y="10019"/>
                  <a:pt x="4514" y="9140"/>
                </a:cubicBezTo>
                <a:cubicBezTo>
                  <a:pt x="4760" y="8261"/>
                  <a:pt x="5207" y="7588"/>
                  <a:pt x="5771" y="7245"/>
                </a:cubicBezTo>
                <a:cubicBezTo>
                  <a:pt x="6936" y="6535"/>
                  <a:pt x="8245" y="7472"/>
                  <a:pt x="8689" y="9328"/>
                </a:cubicBezTo>
                <a:cubicBezTo>
                  <a:pt x="8997" y="10616"/>
                  <a:pt x="8812" y="12095"/>
                  <a:pt x="8217" y="13095"/>
                </a:cubicBezTo>
                <a:lnTo>
                  <a:pt x="8217" y="13095"/>
                </a:lnTo>
                <a:cubicBezTo>
                  <a:pt x="7983" y="13489"/>
                  <a:pt x="7702" y="13787"/>
                  <a:pt x="7382" y="13981"/>
                </a:cubicBezTo>
                <a:cubicBezTo>
                  <a:pt x="7118" y="14142"/>
                  <a:pt x="6846" y="14217"/>
                  <a:pt x="6579" y="14217"/>
                </a:cubicBezTo>
                <a:close/>
                <a:moveTo>
                  <a:pt x="16385" y="14823"/>
                </a:moveTo>
                <a:lnTo>
                  <a:pt x="16387" y="14823"/>
                </a:lnTo>
                <a:cubicBezTo>
                  <a:pt x="16387" y="14823"/>
                  <a:pt x="16385" y="14823"/>
                  <a:pt x="16385" y="14823"/>
                </a:cubicBezTo>
                <a:close/>
                <a:moveTo>
                  <a:pt x="17594" y="13552"/>
                </a:moveTo>
                <a:cubicBezTo>
                  <a:pt x="17389" y="13552"/>
                  <a:pt x="17190" y="13650"/>
                  <a:pt x="17016" y="13838"/>
                </a:cubicBezTo>
                <a:cubicBezTo>
                  <a:pt x="16789" y="14085"/>
                  <a:pt x="16636" y="14457"/>
                  <a:pt x="16586" y="14883"/>
                </a:cubicBezTo>
                <a:lnTo>
                  <a:pt x="16586" y="14884"/>
                </a:lnTo>
                <a:cubicBezTo>
                  <a:pt x="16482" y="15770"/>
                  <a:pt x="16848" y="16627"/>
                  <a:pt x="17404" y="16793"/>
                </a:cubicBezTo>
                <a:cubicBezTo>
                  <a:pt x="17959" y="16960"/>
                  <a:pt x="18497" y="16376"/>
                  <a:pt x="18602" y="15490"/>
                </a:cubicBezTo>
                <a:cubicBezTo>
                  <a:pt x="18706" y="14604"/>
                  <a:pt x="18340" y="13747"/>
                  <a:pt x="17784" y="13580"/>
                </a:cubicBezTo>
                <a:cubicBezTo>
                  <a:pt x="17721" y="13561"/>
                  <a:pt x="17657" y="13552"/>
                  <a:pt x="17594" y="13552"/>
                </a:cubicBezTo>
                <a:close/>
                <a:moveTo>
                  <a:pt x="17595" y="17476"/>
                </a:moveTo>
                <a:cubicBezTo>
                  <a:pt x="17507" y="17476"/>
                  <a:pt x="17418" y="17463"/>
                  <a:pt x="17328" y="17436"/>
                </a:cubicBezTo>
                <a:cubicBezTo>
                  <a:pt x="16550" y="17202"/>
                  <a:pt x="16036" y="16003"/>
                  <a:pt x="16183" y="14762"/>
                </a:cubicBezTo>
                <a:cubicBezTo>
                  <a:pt x="16254" y="14164"/>
                  <a:pt x="16467" y="13643"/>
                  <a:pt x="16785" y="13298"/>
                </a:cubicBezTo>
                <a:cubicBezTo>
                  <a:pt x="17103" y="12953"/>
                  <a:pt x="17485" y="12825"/>
                  <a:pt x="17860" y="12937"/>
                </a:cubicBezTo>
                <a:cubicBezTo>
                  <a:pt x="18638" y="13171"/>
                  <a:pt x="19151" y="14371"/>
                  <a:pt x="19005" y="15611"/>
                </a:cubicBezTo>
                <a:cubicBezTo>
                  <a:pt x="18875" y="16709"/>
                  <a:pt x="18271" y="17476"/>
                  <a:pt x="17595" y="17476"/>
                </a:cubicBezTo>
                <a:close/>
                <a:moveTo>
                  <a:pt x="3112" y="4931"/>
                </a:moveTo>
                <a:lnTo>
                  <a:pt x="3115" y="4931"/>
                </a:lnTo>
                <a:cubicBezTo>
                  <a:pt x="3115" y="4931"/>
                  <a:pt x="3112" y="4931"/>
                  <a:pt x="3112" y="4931"/>
                </a:cubicBezTo>
                <a:close/>
                <a:moveTo>
                  <a:pt x="6623" y="18071"/>
                </a:moveTo>
                <a:cubicBezTo>
                  <a:pt x="7354" y="18162"/>
                  <a:pt x="7677" y="19235"/>
                  <a:pt x="7784" y="19590"/>
                </a:cubicBezTo>
                <a:cubicBezTo>
                  <a:pt x="8040" y="20438"/>
                  <a:pt x="8073" y="20420"/>
                  <a:pt x="8195" y="20345"/>
                </a:cubicBezTo>
                <a:lnTo>
                  <a:pt x="8837" y="19954"/>
                </a:lnTo>
                <a:cubicBezTo>
                  <a:pt x="8838" y="19953"/>
                  <a:pt x="8838" y="19952"/>
                  <a:pt x="8839" y="19952"/>
                </a:cubicBezTo>
                <a:cubicBezTo>
                  <a:pt x="8843" y="19949"/>
                  <a:pt x="8847" y="19947"/>
                  <a:pt x="8851" y="19944"/>
                </a:cubicBezTo>
                <a:lnTo>
                  <a:pt x="9494" y="19554"/>
                </a:lnTo>
                <a:cubicBezTo>
                  <a:pt x="9616" y="19479"/>
                  <a:pt x="9649" y="19459"/>
                  <a:pt x="9485" y="18558"/>
                </a:cubicBezTo>
                <a:cubicBezTo>
                  <a:pt x="9414" y="18171"/>
                  <a:pt x="9201" y="16999"/>
                  <a:pt x="9732" y="16162"/>
                </a:cubicBezTo>
                <a:cubicBezTo>
                  <a:pt x="9810" y="16050"/>
                  <a:pt x="9869" y="15965"/>
                  <a:pt x="9926" y="15876"/>
                </a:cubicBezTo>
                <a:cubicBezTo>
                  <a:pt x="9935" y="15861"/>
                  <a:pt x="9948" y="15844"/>
                  <a:pt x="9961" y="15830"/>
                </a:cubicBezTo>
                <a:cubicBezTo>
                  <a:pt x="10457" y="15143"/>
                  <a:pt x="11053" y="15364"/>
                  <a:pt x="11461" y="15592"/>
                </a:cubicBezTo>
                <a:cubicBezTo>
                  <a:pt x="12018" y="15902"/>
                  <a:pt x="12032" y="15851"/>
                  <a:pt x="12085" y="15662"/>
                </a:cubicBezTo>
                <a:lnTo>
                  <a:pt x="12364" y="14675"/>
                </a:lnTo>
                <a:cubicBezTo>
                  <a:pt x="12365" y="14673"/>
                  <a:pt x="12365" y="14671"/>
                  <a:pt x="12366" y="14668"/>
                </a:cubicBezTo>
                <a:cubicBezTo>
                  <a:pt x="12368" y="14659"/>
                  <a:pt x="12370" y="14650"/>
                  <a:pt x="12373" y="14641"/>
                </a:cubicBezTo>
                <a:lnTo>
                  <a:pt x="12653" y="13640"/>
                </a:lnTo>
                <a:cubicBezTo>
                  <a:pt x="12706" y="13450"/>
                  <a:pt x="12720" y="13399"/>
                  <a:pt x="12209" y="12948"/>
                </a:cubicBezTo>
                <a:cubicBezTo>
                  <a:pt x="11823" y="12609"/>
                  <a:pt x="11316" y="12041"/>
                  <a:pt x="11317" y="10983"/>
                </a:cubicBezTo>
                <a:cubicBezTo>
                  <a:pt x="11323" y="10831"/>
                  <a:pt x="11326" y="10699"/>
                  <a:pt x="11326" y="10565"/>
                </a:cubicBezTo>
                <a:cubicBezTo>
                  <a:pt x="11326" y="10541"/>
                  <a:pt x="11328" y="10509"/>
                  <a:pt x="11332" y="10481"/>
                </a:cubicBezTo>
                <a:cubicBezTo>
                  <a:pt x="11377" y="9435"/>
                  <a:pt x="11898" y="8920"/>
                  <a:pt x="12287" y="8621"/>
                </a:cubicBezTo>
                <a:cubicBezTo>
                  <a:pt x="12818" y="8211"/>
                  <a:pt x="12806" y="8159"/>
                  <a:pt x="12760" y="7965"/>
                </a:cubicBezTo>
                <a:lnTo>
                  <a:pt x="12691" y="7680"/>
                </a:lnTo>
                <a:cubicBezTo>
                  <a:pt x="12659" y="7549"/>
                  <a:pt x="12659" y="7549"/>
                  <a:pt x="12523" y="6976"/>
                </a:cubicBezTo>
                <a:cubicBezTo>
                  <a:pt x="12523" y="6974"/>
                  <a:pt x="12520" y="6962"/>
                  <a:pt x="12517" y="6949"/>
                </a:cubicBezTo>
                <a:cubicBezTo>
                  <a:pt x="12514" y="6939"/>
                  <a:pt x="12511" y="6929"/>
                  <a:pt x="12508" y="6919"/>
                </a:cubicBezTo>
                <a:lnTo>
                  <a:pt x="12264" y="5894"/>
                </a:lnTo>
                <a:cubicBezTo>
                  <a:pt x="12217" y="5702"/>
                  <a:pt x="12204" y="5650"/>
                  <a:pt x="11643" y="5907"/>
                </a:cubicBezTo>
                <a:cubicBezTo>
                  <a:pt x="10986" y="6211"/>
                  <a:pt x="10498" y="6088"/>
                  <a:pt x="10147" y="5531"/>
                </a:cubicBezTo>
                <a:cubicBezTo>
                  <a:pt x="10140" y="5522"/>
                  <a:pt x="10134" y="5512"/>
                  <a:pt x="10128" y="5502"/>
                </a:cubicBezTo>
                <a:cubicBezTo>
                  <a:pt x="10064" y="5388"/>
                  <a:pt x="10013" y="5296"/>
                  <a:pt x="9957" y="5208"/>
                </a:cubicBezTo>
                <a:cubicBezTo>
                  <a:pt x="9946" y="5191"/>
                  <a:pt x="9935" y="5167"/>
                  <a:pt x="9926" y="5143"/>
                </a:cubicBezTo>
                <a:cubicBezTo>
                  <a:pt x="9495" y="4374"/>
                  <a:pt x="9635" y="3413"/>
                  <a:pt x="9779" y="2758"/>
                </a:cubicBezTo>
                <a:cubicBezTo>
                  <a:pt x="9973" y="1871"/>
                  <a:pt x="9941" y="1848"/>
                  <a:pt x="9823" y="1763"/>
                </a:cubicBezTo>
                <a:lnTo>
                  <a:pt x="9204" y="1319"/>
                </a:lnTo>
                <a:cubicBezTo>
                  <a:pt x="9199" y="1317"/>
                  <a:pt x="9195" y="1314"/>
                  <a:pt x="9192" y="1313"/>
                </a:cubicBezTo>
                <a:cubicBezTo>
                  <a:pt x="9185" y="1309"/>
                  <a:pt x="9179" y="1304"/>
                  <a:pt x="9173" y="1298"/>
                </a:cubicBezTo>
                <a:lnTo>
                  <a:pt x="8554" y="857"/>
                </a:lnTo>
                <a:cubicBezTo>
                  <a:pt x="8435" y="773"/>
                  <a:pt x="8403" y="749"/>
                  <a:pt x="8122" y="1562"/>
                </a:cubicBezTo>
                <a:cubicBezTo>
                  <a:pt x="7790" y="2523"/>
                  <a:pt x="7388" y="2986"/>
                  <a:pt x="6889" y="2986"/>
                </a:cubicBezTo>
                <a:cubicBezTo>
                  <a:pt x="6783" y="2977"/>
                  <a:pt x="6689" y="2997"/>
                  <a:pt x="6596" y="2971"/>
                </a:cubicBezTo>
                <a:cubicBezTo>
                  <a:pt x="6588" y="2969"/>
                  <a:pt x="6579" y="2966"/>
                  <a:pt x="6569" y="2962"/>
                </a:cubicBezTo>
                <a:cubicBezTo>
                  <a:pt x="5915" y="2887"/>
                  <a:pt x="5592" y="2060"/>
                  <a:pt x="5405" y="1441"/>
                </a:cubicBezTo>
                <a:cubicBezTo>
                  <a:pt x="5150" y="594"/>
                  <a:pt x="5117" y="613"/>
                  <a:pt x="4994" y="688"/>
                </a:cubicBezTo>
                <a:lnTo>
                  <a:pt x="3699" y="1475"/>
                </a:lnTo>
                <a:cubicBezTo>
                  <a:pt x="3577" y="1549"/>
                  <a:pt x="3545" y="1570"/>
                  <a:pt x="3703" y="2455"/>
                </a:cubicBezTo>
                <a:cubicBezTo>
                  <a:pt x="3776" y="2856"/>
                  <a:pt x="3989" y="4025"/>
                  <a:pt x="3464" y="4861"/>
                </a:cubicBezTo>
                <a:cubicBezTo>
                  <a:pt x="3389" y="4968"/>
                  <a:pt x="3325" y="5059"/>
                  <a:pt x="3263" y="5157"/>
                </a:cubicBezTo>
                <a:cubicBezTo>
                  <a:pt x="3254" y="5171"/>
                  <a:pt x="3242" y="5186"/>
                  <a:pt x="3230" y="5199"/>
                </a:cubicBezTo>
                <a:cubicBezTo>
                  <a:pt x="2737" y="5886"/>
                  <a:pt x="2139" y="5666"/>
                  <a:pt x="1731" y="5439"/>
                </a:cubicBezTo>
                <a:cubicBezTo>
                  <a:pt x="1174" y="5127"/>
                  <a:pt x="1160" y="5178"/>
                  <a:pt x="1106" y="5368"/>
                </a:cubicBezTo>
                <a:lnTo>
                  <a:pt x="538" y="7388"/>
                </a:lnTo>
                <a:cubicBezTo>
                  <a:pt x="485" y="7579"/>
                  <a:pt x="470" y="7631"/>
                  <a:pt x="980" y="8079"/>
                </a:cubicBezTo>
                <a:cubicBezTo>
                  <a:pt x="1365" y="8418"/>
                  <a:pt x="1868" y="8982"/>
                  <a:pt x="1873" y="10030"/>
                </a:cubicBezTo>
                <a:cubicBezTo>
                  <a:pt x="1867" y="10193"/>
                  <a:pt x="1864" y="10333"/>
                  <a:pt x="1864" y="10474"/>
                </a:cubicBezTo>
                <a:cubicBezTo>
                  <a:pt x="1864" y="10498"/>
                  <a:pt x="1862" y="10527"/>
                  <a:pt x="1858" y="10554"/>
                </a:cubicBezTo>
                <a:cubicBezTo>
                  <a:pt x="1810" y="11599"/>
                  <a:pt x="1293" y="12113"/>
                  <a:pt x="905" y="12410"/>
                </a:cubicBezTo>
                <a:cubicBezTo>
                  <a:pt x="372" y="12818"/>
                  <a:pt x="385" y="12870"/>
                  <a:pt x="432" y="13064"/>
                </a:cubicBezTo>
                <a:lnTo>
                  <a:pt x="677" y="14087"/>
                </a:lnTo>
                <a:cubicBezTo>
                  <a:pt x="681" y="14103"/>
                  <a:pt x="684" y="14120"/>
                  <a:pt x="686" y="14137"/>
                </a:cubicBezTo>
                <a:cubicBezTo>
                  <a:pt x="813" y="14663"/>
                  <a:pt x="824" y="14709"/>
                  <a:pt x="850" y="14814"/>
                </a:cubicBezTo>
                <a:lnTo>
                  <a:pt x="927" y="15133"/>
                </a:lnTo>
                <a:cubicBezTo>
                  <a:pt x="974" y="15329"/>
                  <a:pt x="986" y="15382"/>
                  <a:pt x="1545" y="15125"/>
                </a:cubicBezTo>
                <a:cubicBezTo>
                  <a:pt x="1969" y="14929"/>
                  <a:pt x="2578" y="14760"/>
                  <a:pt x="3049" y="15506"/>
                </a:cubicBezTo>
                <a:cubicBezTo>
                  <a:pt x="3115" y="15626"/>
                  <a:pt x="3172" y="15729"/>
                  <a:pt x="3234" y="15826"/>
                </a:cubicBezTo>
                <a:cubicBezTo>
                  <a:pt x="3245" y="15843"/>
                  <a:pt x="3256" y="15866"/>
                  <a:pt x="3265" y="15889"/>
                </a:cubicBezTo>
                <a:cubicBezTo>
                  <a:pt x="3589" y="16497"/>
                  <a:pt x="3633" y="17271"/>
                  <a:pt x="3412" y="18272"/>
                </a:cubicBezTo>
                <a:cubicBezTo>
                  <a:pt x="3217" y="19161"/>
                  <a:pt x="3249" y="19184"/>
                  <a:pt x="3368" y="19269"/>
                </a:cubicBezTo>
                <a:lnTo>
                  <a:pt x="3995" y="19717"/>
                </a:lnTo>
                <a:cubicBezTo>
                  <a:pt x="3997" y="19718"/>
                  <a:pt x="4000" y="19720"/>
                  <a:pt x="4003" y="19723"/>
                </a:cubicBezTo>
                <a:cubicBezTo>
                  <a:pt x="4005" y="19724"/>
                  <a:pt x="4008" y="19726"/>
                  <a:pt x="4009" y="19727"/>
                </a:cubicBezTo>
                <a:lnTo>
                  <a:pt x="4636" y="20174"/>
                </a:lnTo>
                <a:cubicBezTo>
                  <a:pt x="4755" y="20257"/>
                  <a:pt x="4787" y="20281"/>
                  <a:pt x="5069" y="19469"/>
                </a:cubicBezTo>
                <a:cubicBezTo>
                  <a:pt x="5400" y="18509"/>
                  <a:pt x="5801" y="18047"/>
                  <a:pt x="6298" y="18045"/>
                </a:cubicBezTo>
                <a:cubicBezTo>
                  <a:pt x="6395" y="18054"/>
                  <a:pt x="6481" y="18058"/>
                  <a:pt x="6564" y="18058"/>
                </a:cubicBezTo>
                <a:cubicBezTo>
                  <a:pt x="6580" y="18049"/>
                  <a:pt x="6603" y="18062"/>
                  <a:pt x="6623" y="18071"/>
                </a:cubicBezTo>
                <a:close/>
                <a:moveTo>
                  <a:pt x="8106" y="21032"/>
                </a:moveTo>
                <a:cubicBezTo>
                  <a:pt x="7764" y="21032"/>
                  <a:pt x="7596" y="20473"/>
                  <a:pt x="7419" y="19888"/>
                </a:cubicBezTo>
                <a:cubicBezTo>
                  <a:pt x="7183" y="19105"/>
                  <a:pt x="6925" y="18749"/>
                  <a:pt x="6579" y="18721"/>
                </a:cubicBezTo>
                <a:cubicBezTo>
                  <a:pt x="6567" y="18720"/>
                  <a:pt x="6551" y="18716"/>
                  <a:pt x="6537" y="18710"/>
                </a:cubicBezTo>
                <a:cubicBezTo>
                  <a:pt x="6467" y="18713"/>
                  <a:pt x="6377" y="18707"/>
                  <a:pt x="6287" y="18699"/>
                </a:cubicBezTo>
                <a:cubicBezTo>
                  <a:pt x="5956" y="18701"/>
                  <a:pt x="5688" y="19032"/>
                  <a:pt x="5431" y="19774"/>
                </a:cubicBezTo>
                <a:cubicBezTo>
                  <a:pt x="5189" y="20473"/>
                  <a:pt x="4963" y="21122"/>
                  <a:pt x="4469" y="20771"/>
                </a:cubicBezTo>
                <a:lnTo>
                  <a:pt x="3851" y="20331"/>
                </a:lnTo>
                <a:cubicBezTo>
                  <a:pt x="3839" y="20324"/>
                  <a:pt x="3827" y="20315"/>
                  <a:pt x="3817" y="20306"/>
                </a:cubicBezTo>
                <a:lnTo>
                  <a:pt x="3201" y="19866"/>
                </a:lnTo>
                <a:cubicBezTo>
                  <a:pt x="2706" y="19511"/>
                  <a:pt x="2859" y="18812"/>
                  <a:pt x="3021" y="18071"/>
                </a:cubicBezTo>
                <a:cubicBezTo>
                  <a:pt x="3202" y="17252"/>
                  <a:pt x="3178" y="16710"/>
                  <a:pt x="2945" y="16298"/>
                </a:cubicBezTo>
                <a:cubicBezTo>
                  <a:pt x="2939" y="16287"/>
                  <a:pt x="2933" y="16273"/>
                  <a:pt x="2927" y="16259"/>
                </a:cubicBezTo>
                <a:cubicBezTo>
                  <a:pt x="2873" y="16177"/>
                  <a:pt x="2811" y="16066"/>
                  <a:pt x="2750" y="15953"/>
                </a:cubicBezTo>
                <a:cubicBezTo>
                  <a:pt x="2515" y="15582"/>
                  <a:pt x="2178" y="15514"/>
                  <a:pt x="1666" y="15750"/>
                </a:cubicBezTo>
                <a:cubicBezTo>
                  <a:pt x="1185" y="15971"/>
                  <a:pt x="737" y="16177"/>
                  <a:pt x="543" y="15366"/>
                </a:cubicBezTo>
                <a:lnTo>
                  <a:pt x="467" y="15050"/>
                </a:lnTo>
                <a:cubicBezTo>
                  <a:pt x="441" y="14944"/>
                  <a:pt x="430" y="14899"/>
                  <a:pt x="298" y="14344"/>
                </a:cubicBezTo>
                <a:cubicBezTo>
                  <a:pt x="297" y="14337"/>
                  <a:pt x="295" y="14327"/>
                  <a:pt x="292" y="14316"/>
                </a:cubicBezTo>
                <a:lnTo>
                  <a:pt x="49" y="13298"/>
                </a:lnTo>
                <a:cubicBezTo>
                  <a:pt x="-146" y="12489"/>
                  <a:pt x="275" y="12167"/>
                  <a:pt x="721" y="11825"/>
                </a:cubicBezTo>
                <a:cubicBezTo>
                  <a:pt x="1210" y="11450"/>
                  <a:pt x="1433" y="11039"/>
                  <a:pt x="1450" y="10487"/>
                </a:cubicBezTo>
                <a:cubicBezTo>
                  <a:pt x="1451" y="10469"/>
                  <a:pt x="1453" y="10447"/>
                  <a:pt x="1456" y="10425"/>
                </a:cubicBezTo>
                <a:cubicBezTo>
                  <a:pt x="1454" y="10311"/>
                  <a:pt x="1457" y="10162"/>
                  <a:pt x="1463" y="10013"/>
                </a:cubicBezTo>
                <a:cubicBezTo>
                  <a:pt x="1460" y="9491"/>
                  <a:pt x="1252" y="9066"/>
                  <a:pt x="789" y="8659"/>
                </a:cubicBezTo>
                <a:cubicBezTo>
                  <a:pt x="350" y="8272"/>
                  <a:pt x="-58" y="7913"/>
                  <a:pt x="164" y="7122"/>
                </a:cubicBezTo>
                <a:lnTo>
                  <a:pt x="732" y="5101"/>
                </a:lnTo>
                <a:cubicBezTo>
                  <a:pt x="954" y="4311"/>
                  <a:pt x="1394" y="4557"/>
                  <a:pt x="1859" y="4818"/>
                </a:cubicBezTo>
                <a:cubicBezTo>
                  <a:pt x="2372" y="5103"/>
                  <a:pt x="2712" y="5063"/>
                  <a:pt x="2970" y="4693"/>
                </a:cubicBezTo>
                <a:cubicBezTo>
                  <a:pt x="2977" y="4683"/>
                  <a:pt x="2984" y="4674"/>
                  <a:pt x="2992" y="4665"/>
                </a:cubicBezTo>
                <a:cubicBezTo>
                  <a:pt x="3049" y="4575"/>
                  <a:pt x="3115" y="4481"/>
                  <a:pt x="3183" y="4385"/>
                </a:cubicBezTo>
                <a:cubicBezTo>
                  <a:pt x="3418" y="4009"/>
                  <a:pt x="3461" y="3471"/>
                  <a:pt x="3313" y="2655"/>
                </a:cubicBezTo>
                <a:cubicBezTo>
                  <a:pt x="3174" y="1883"/>
                  <a:pt x="3047" y="1172"/>
                  <a:pt x="3553" y="864"/>
                </a:cubicBezTo>
                <a:cubicBezTo>
                  <a:pt x="3553" y="864"/>
                  <a:pt x="3553" y="864"/>
                  <a:pt x="3553" y="864"/>
                </a:cubicBezTo>
                <a:lnTo>
                  <a:pt x="4849" y="76"/>
                </a:lnTo>
                <a:cubicBezTo>
                  <a:pt x="5357" y="-231"/>
                  <a:pt x="5559" y="442"/>
                  <a:pt x="5774" y="1152"/>
                </a:cubicBezTo>
                <a:cubicBezTo>
                  <a:pt x="6007" y="1927"/>
                  <a:pt x="6265" y="2283"/>
                  <a:pt x="6612" y="2311"/>
                </a:cubicBezTo>
                <a:cubicBezTo>
                  <a:pt x="6623" y="2312"/>
                  <a:pt x="6637" y="2315"/>
                  <a:pt x="6650" y="2320"/>
                </a:cubicBezTo>
                <a:cubicBezTo>
                  <a:pt x="6735" y="2321"/>
                  <a:pt x="6819" y="2325"/>
                  <a:pt x="6902" y="2333"/>
                </a:cubicBezTo>
                <a:cubicBezTo>
                  <a:pt x="7234" y="2332"/>
                  <a:pt x="7502" y="2000"/>
                  <a:pt x="7759" y="1257"/>
                </a:cubicBezTo>
                <a:cubicBezTo>
                  <a:pt x="8001" y="557"/>
                  <a:pt x="8226" y="-94"/>
                  <a:pt x="8722" y="260"/>
                </a:cubicBezTo>
                <a:lnTo>
                  <a:pt x="9350" y="708"/>
                </a:lnTo>
                <a:cubicBezTo>
                  <a:pt x="9354" y="711"/>
                  <a:pt x="9359" y="715"/>
                  <a:pt x="9363" y="719"/>
                </a:cubicBezTo>
                <a:lnTo>
                  <a:pt x="9991" y="1166"/>
                </a:lnTo>
                <a:cubicBezTo>
                  <a:pt x="10485" y="1521"/>
                  <a:pt x="10331" y="2221"/>
                  <a:pt x="10168" y="2963"/>
                </a:cubicBezTo>
                <a:cubicBezTo>
                  <a:pt x="9989" y="3781"/>
                  <a:pt x="10013" y="4323"/>
                  <a:pt x="10245" y="4733"/>
                </a:cubicBezTo>
                <a:cubicBezTo>
                  <a:pt x="10253" y="4745"/>
                  <a:pt x="10260" y="4762"/>
                  <a:pt x="10267" y="4779"/>
                </a:cubicBezTo>
                <a:cubicBezTo>
                  <a:pt x="10312" y="4848"/>
                  <a:pt x="10367" y="4946"/>
                  <a:pt x="10422" y="5044"/>
                </a:cubicBezTo>
                <a:lnTo>
                  <a:pt x="10422" y="5045"/>
                </a:lnTo>
                <a:cubicBezTo>
                  <a:pt x="10424" y="5048"/>
                  <a:pt x="10427" y="5052"/>
                  <a:pt x="10429" y="5056"/>
                </a:cubicBezTo>
                <a:cubicBezTo>
                  <a:pt x="10672" y="5450"/>
                  <a:pt x="11009" y="5520"/>
                  <a:pt x="11523" y="5281"/>
                </a:cubicBezTo>
                <a:cubicBezTo>
                  <a:pt x="12005" y="5060"/>
                  <a:pt x="12453" y="4855"/>
                  <a:pt x="12647" y="5662"/>
                </a:cubicBezTo>
                <a:lnTo>
                  <a:pt x="12888" y="6668"/>
                </a:lnTo>
                <a:cubicBezTo>
                  <a:pt x="12892" y="6683"/>
                  <a:pt x="12896" y="6698"/>
                  <a:pt x="12899" y="6714"/>
                </a:cubicBezTo>
                <a:cubicBezTo>
                  <a:pt x="13042" y="7315"/>
                  <a:pt x="13042" y="7315"/>
                  <a:pt x="13074" y="7445"/>
                </a:cubicBezTo>
                <a:lnTo>
                  <a:pt x="13143" y="7732"/>
                </a:lnTo>
                <a:cubicBezTo>
                  <a:pt x="13335" y="8539"/>
                  <a:pt x="12918" y="8861"/>
                  <a:pt x="12477" y="9202"/>
                </a:cubicBezTo>
                <a:cubicBezTo>
                  <a:pt x="11982" y="9580"/>
                  <a:pt x="11759" y="9991"/>
                  <a:pt x="11741" y="10543"/>
                </a:cubicBezTo>
                <a:cubicBezTo>
                  <a:pt x="11740" y="10561"/>
                  <a:pt x="11738" y="10586"/>
                  <a:pt x="11735" y="10609"/>
                </a:cubicBezTo>
                <a:cubicBezTo>
                  <a:pt x="11736" y="10721"/>
                  <a:pt x="11733" y="10862"/>
                  <a:pt x="11727" y="11004"/>
                </a:cubicBezTo>
                <a:cubicBezTo>
                  <a:pt x="11727" y="11533"/>
                  <a:pt x="11935" y="11960"/>
                  <a:pt x="12402" y="12371"/>
                </a:cubicBezTo>
                <a:cubicBezTo>
                  <a:pt x="12840" y="12757"/>
                  <a:pt x="13248" y="13116"/>
                  <a:pt x="13027" y="13907"/>
                </a:cubicBezTo>
                <a:lnTo>
                  <a:pt x="12749" y="14902"/>
                </a:lnTo>
                <a:cubicBezTo>
                  <a:pt x="12746" y="14912"/>
                  <a:pt x="12744" y="14923"/>
                  <a:pt x="12741" y="14932"/>
                </a:cubicBezTo>
                <a:lnTo>
                  <a:pt x="12460" y="15928"/>
                </a:lnTo>
                <a:cubicBezTo>
                  <a:pt x="12238" y="16718"/>
                  <a:pt x="11799" y="16473"/>
                  <a:pt x="11335" y="16214"/>
                </a:cubicBezTo>
                <a:cubicBezTo>
                  <a:pt x="10820" y="15927"/>
                  <a:pt x="10480" y="15966"/>
                  <a:pt x="10222" y="16336"/>
                </a:cubicBezTo>
                <a:cubicBezTo>
                  <a:pt x="10216" y="16345"/>
                  <a:pt x="10208" y="16355"/>
                  <a:pt x="10199" y="16364"/>
                </a:cubicBezTo>
                <a:cubicBezTo>
                  <a:pt x="10139" y="16458"/>
                  <a:pt x="10082" y="16540"/>
                  <a:pt x="10024" y="16622"/>
                </a:cubicBezTo>
                <a:cubicBezTo>
                  <a:pt x="9773" y="17017"/>
                  <a:pt x="9729" y="17555"/>
                  <a:pt x="9878" y="18374"/>
                </a:cubicBezTo>
                <a:cubicBezTo>
                  <a:pt x="10017" y="19137"/>
                  <a:pt x="10148" y="19856"/>
                  <a:pt x="9639" y="20165"/>
                </a:cubicBezTo>
                <a:lnTo>
                  <a:pt x="9005" y="20551"/>
                </a:lnTo>
                <a:cubicBezTo>
                  <a:pt x="8995" y="20558"/>
                  <a:pt x="8985" y="20564"/>
                  <a:pt x="8975" y="20569"/>
                </a:cubicBezTo>
                <a:lnTo>
                  <a:pt x="8342" y="20956"/>
                </a:lnTo>
                <a:cubicBezTo>
                  <a:pt x="8255" y="21008"/>
                  <a:pt x="8176" y="21032"/>
                  <a:pt x="8106" y="21032"/>
                </a:cubicBezTo>
                <a:close/>
                <a:moveTo>
                  <a:pt x="18693" y="9727"/>
                </a:moveTo>
                <a:cubicBezTo>
                  <a:pt x="18694" y="9727"/>
                  <a:pt x="18694" y="9727"/>
                  <a:pt x="18694" y="9727"/>
                </a:cubicBezTo>
                <a:cubicBezTo>
                  <a:pt x="18694" y="9727"/>
                  <a:pt x="18693" y="9727"/>
                  <a:pt x="18693" y="9727"/>
                </a:cubicBezTo>
                <a:close/>
                <a:moveTo>
                  <a:pt x="20703" y="12347"/>
                </a:moveTo>
                <a:cubicBezTo>
                  <a:pt x="20703" y="12347"/>
                  <a:pt x="20703" y="12348"/>
                  <a:pt x="20703" y="12348"/>
                </a:cubicBezTo>
                <a:cubicBezTo>
                  <a:pt x="20703" y="12348"/>
                  <a:pt x="20703" y="12347"/>
                  <a:pt x="20703" y="12347"/>
                </a:cubicBezTo>
                <a:close/>
                <a:moveTo>
                  <a:pt x="14131" y="16625"/>
                </a:moveTo>
                <a:lnTo>
                  <a:pt x="14131" y="16625"/>
                </a:lnTo>
                <a:cubicBezTo>
                  <a:pt x="14131" y="16625"/>
                  <a:pt x="14131" y="16625"/>
                  <a:pt x="14131" y="16625"/>
                </a:cubicBezTo>
                <a:close/>
                <a:moveTo>
                  <a:pt x="14506" y="17845"/>
                </a:moveTo>
                <a:lnTo>
                  <a:pt x="14506" y="17846"/>
                </a:lnTo>
                <a:cubicBezTo>
                  <a:pt x="14506" y="17845"/>
                  <a:pt x="14506" y="17845"/>
                  <a:pt x="14506" y="17845"/>
                </a:cubicBezTo>
                <a:close/>
                <a:moveTo>
                  <a:pt x="20585" y="18458"/>
                </a:moveTo>
                <a:cubicBezTo>
                  <a:pt x="20585" y="18459"/>
                  <a:pt x="20585" y="18459"/>
                  <a:pt x="20585" y="18459"/>
                </a:cubicBezTo>
                <a:cubicBezTo>
                  <a:pt x="20585" y="18459"/>
                  <a:pt x="20585" y="18459"/>
                  <a:pt x="20585" y="18458"/>
                </a:cubicBezTo>
                <a:close/>
                <a:moveTo>
                  <a:pt x="20569" y="18654"/>
                </a:moveTo>
                <a:lnTo>
                  <a:pt x="20569" y="18654"/>
                </a:lnTo>
                <a:cubicBezTo>
                  <a:pt x="20569" y="18654"/>
                  <a:pt x="20569" y="18654"/>
                  <a:pt x="20569" y="18654"/>
                </a:cubicBezTo>
                <a:close/>
                <a:moveTo>
                  <a:pt x="19948" y="19557"/>
                </a:moveTo>
                <a:cubicBezTo>
                  <a:pt x="19947" y="19559"/>
                  <a:pt x="19946" y="19561"/>
                  <a:pt x="19945" y="19563"/>
                </a:cubicBezTo>
                <a:cubicBezTo>
                  <a:pt x="19945" y="19563"/>
                  <a:pt x="19948" y="19557"/>
                  <a:pt x="19948" y="19557"/>
                </a:cubicBezTo>
                <a:close/>
                <a:moveTo>
                  <a:pt x="16555" y="20465"/>
                </a:moveTo>
                <a:lnTo>
                  <a:pt x="17339" y="20700"/>
                </a:lnTo>
                <a:lnTo>
                  <a:pt x="17654" y="19564"/>
                </a:lnTo>
                <a:cubicBezTo>
                  <a:pt x="17684" y="19456"/>
                  <a:pt x="17749" y="19382"/>
                  <a:pt x="17823" y="19371"/>
                </a:cubicBezTo>
                <a:cubicBezTo>
                  <a:pt x="18232" y="19310"/>
                  <a:pt x="18629" y="19102"/>
                  <a:pt x="18973" y="18771"/>
                </a:cubicBezTo>
                <a:cubicBezTo>
                  <a:pt x="19052" y="18694"/>
                  <a:pt x="19151" y="18713"/>
                  <a:pt x="19216" y="18808"/>
                </a:cubicBezTo>
                <a:lnTo>
                  <a:pt x="19984" y="19495"/>
                </a:lnTo>
                <a:lnTo>
                  <a:pt x="20523" y="18561"/>
                </a:lnTo>
                <a:lnTo>
                  <a:pt x="20033" y="17404"/>
                </a:lnTo>
                <a:cubicBezTo>
                  <a:pt x="20025" y="17390"/>
                  <a:pt x="20018" y="17375"/>
                  <a:pt x="20012" y="17360"/>
                </a:cubicBezTo>
                <a:cubicBezTo>
                  <a:pt x="19981" y="17284"/>
                  <a:pt x="19970" y="17182"/>
                  <a:pt x="19983" y="17094"/>
                </a:cubicBezTo>
                <a:cubicBezTo>
                  <a:pt x="19987" y="17072"/>
                  <a:pt x="19992" y="17050"/>
                  <a:pt x="19998" y="17030"/>
                </a:cubicBezTo>
                <a:cubicBezTo>
                  <a:pt x="20111" y="16652"/>
                  <a:pt x="20187" y="16295"/>
                  <a:pt x="20229" y="15939"/>
                </a:cubicBezTo>
                <a:cubicBezTo>
                  <a:pt x="20280" y="15506"/>
                  <a:pt x="20291" y="15083"/>
                  <a:pt x="20261" y="14681"/>
                </a:cubicBezTo>
                <a:cubicBezTo>
                  <a:pt x="20252" y="14562"/>
                  <a:pt x="20285" y="14445"/>
                  <a:pt x="20347" y="14376"/>
                </a:cubicBezTo>
                <a:lnTo>
                  <a:pt x="21021" y="13620"/>
                </a:lnTo>
                <a:lnTo>
                  <a:pt x="20724" y="12430"/>
                </a:lnTo>
                <a:lnTo>
                  <a:pt x="19881" y="12625"/>
                </a:lnTo>
                <a:cubicBezTo>
                  <a:pt x="19810" y="12640"/>
                  <a:pt x="19736" y="12596"/>
                  <a:pt x="19691" y="12504"/>
                </a:cubicBezTo>
                <a:cubicBezTo>
                  <a:pt x="19441" y="12002"/>
                  <a:pt x="19141" y="11610"/>
                  <a:pt x="18799" y="11340"/>
                </a:cubicBezTo>
                <a:cubicBezTo>
                  <a:pt x="18732" y="11288"/>
                  <a:pt x="18688" y="11181"/>
                  <a:pt x="18685" y="11062"/>
                </a:cubicBezTo>
                <a:lnTo>
                  <a:pt x="18648" y="9713"/>
                </a:lnTo>
                <a:lnTo>
                  <a:pt x="17855" y="9474"/>
                </a:lnTo>
                <a:lnTo>
                  <a:pt x="17511" y="10709"/>
                </a:lnTo>
                <a:cubicBezTo>
                  <a:pt x="17481" y="10817"/>
                  <a:pt x="17418" y="10890"/>
                  <a:pt x="17344" y="10902"/>
                </a:cubicBezTo>
                <a:cubicBezTo>
                  <a:pt x="16945" y="10965"/>
                  <a:pt x="16564" y="11165"/>
                  <a:pt x="16209" y="11497"/>
                </a:cubicBezTo>
                <a:cubicBezTo>
                  <a:pt x="16130" y="11572"/>
                  <a:pt x="16031" y="11552"/>
                  <a:pt x="15966" y="11456"/>
                </a:cubicBezTo>
                <a:lnTo>
                  <a:pt x="15199" y="10771"/>
                </a:lnTo>
                <a:lnTo>
                  <a:pt x="14657" y="11711"/>
                </a:lnTo>
                <a:lnTo>
                  <a:pt x="15156" y="12891"/>
                </a:lnTo>
                <a:cubicBezTo>
                  <a:pt x="15164" y="12905"/>
                  <a:pt x="15170" y="12918"/>
                  <a:pt x="15176" y="12933"/>
                </a:cubicBezTo>
                <a:cubicBezTo>
                  <a:pt x="15207" y="13007"/>
                  <a:pt x="15218" y="13108"/>
                  <a:pt x="15206" y="13195"/>
                </a:cubicBezTo>
                <a:cubicBezTo>
                  <a:pt x="15202" y="13219"/>
                  <a:pt x="15197" y="13242"/>
                  <a:pt x="15191" y="13264"/>
                </a:cubicBezTo>
                <a:cubicBezTo>
                  <a:pt x="15077" y="13641"/>
                  <a:pt x="15002" y="13997"/>
                  <a:pt x="14960" y="14355"/>
                </a:cubicBezTo>
                <a:cubicBezTo>
                  <a:pt x="14915" y="14734"/>
                  <a:pt x="14905" y="15133"/>
                  <a:pt x="14929" y="15540"/>
                </a:cubicBezTo>
                <a:cubicBezTo>
                  <a:pt x="14935" y="15657"/>
                  <a:pt x="14903" y="15770"/>
                  <a:pt x="14842" y="15838"/>
                </a:cubicBezTo>
                <a:lnTo>
                  <a:pt x="14188" y="16573"/>
                </a:lnTo>
                <a:lnTo>
                  <a:pt x="14485" y="17763"/>
                </a:lnTo>
                <a:lnTo>
                  <a:pt x="15268" y="17576"/>
                </a:lnTo>
                <a:cubicBezTo>
                  <a:pt x="15343" y="17559"/>
                  <a:pt x="15416" y="17607"/>
                  <a:pt x="15461" y="17701"/>
                </a:cubicBezTo>
                <a:cubicBezTo>
                  <a:pt x="15720" y="18243"/>
                  <a:pt x="16038" y="18666"/>
                  <a:pt x="16406" y="18958"/>
                </a:cubicBezTo>
                <a:cubicBezTo>
                  <a:pt x="16473" y="19011"/>
                  <a:pt x="16516" y="19117"/>
                  <a:pt x="16520" y="19235"/>
                </a:cubicBezTo>
                <a:cubicBezTo>
                  <a:pt x="16520" y="19235"/>
                  <a:pt x="16555" y="20465"/>
                  <a:pt x="16555" y="20465"/>
                </a:cubicBezTo>
                <a:close/>
                <a:moveTo>
                  <a:pt x="17383" y="21369"/>
                </a:moveTo>
                <a:cubicBezTo>
                  <a:pt x="17362" y="21369"/>
                  <a:pt x="17340" y="21366"/>
                  <a:pt x="17318" y="21359"/>
                </a:cubicBezTo>
                <a:lnTo>
                  <a:pt x="16425" y="21091"/>
                </a:lnTo>
                <a:cubicBezTo>
                  <a:pt x="16247" y="21038"/>
                  <a:pt x="16127" y="20775"/>
                  <a:pt x="16145" y="20493"/>
                </a:cubicBezTo>
                <a:lnTo>
                  <a:pt x="16115" y="19453"/>
                </a:lnTo>
                <a:cubicBezTo>
                  <a:pt x="15771" y="19152"/>
                  <a:pt x="15467" y="18749"/>
                  <a:pt x="15211" y="18251"/>
                </a:cubicBezTo>
                <a:lnTo>
                  <a:pt x="14550" y="18409"/>
                </a:lnTo>
                <a:cubicBezTo>
                  <a:pt x="14378" y="18494"/>
                  <a:pt x="14191" y="18355"/>
                  <a:pt x="14124" y="18087"/>
                </a:cubicBezTo>
                <a:lnTo>
                  <a:pt x="13788" y="16740"/>
                </a:lnTo>
                <a:cubicBezTo>
                  <a:pt x="13722" y="16465"/>
                  <a:pt x="13797" y="16161"/>
                  <a:pt x="13954" y="16036"/>
                </a:cubicBezTo>
                <a:lnTo>
                  <a:pt x="14511" y="15410"/>
                </a:lnTo>
                <a:cubicBezTo>
                  <a:pt x="14497" y="15009"/>
                  <a:pt x="14512" y="14614"/>
                  <a:pt x="14556" y="14234"/>
                </a:cubicBezTo>
                <a:cubicBezTo>
                  <a:pt x="14599" y="13875"/>
                  <a:pt x="14669" y="13520"/>
                  <a:pt x="14771" y="13152"/>
                </a:cubicBezTo>
                <a:lnTo>
                  <a:pt x="14323" y="12092"/>
                </a:lnTo>
                <a:cubicBezTo>
                  <a:pt x="14265" y="11999"/>
                  <a:pt x="14231" y="11877"/>
                  <a:pt x="14226" y="11746"/>
                </a:cubicBezTo>
                <a:cubicBezTo>
                  <a:pt x="14219" y="11595"/>
                  <a:pt x="14253" y="11444"/>
                  <a:pt x="14318" y="11332"/>
                </a:cubicBezTo>
                <a:lnTo>
                  <a:pt x="14931" y="10270"/>
                </a:lnTo>
                <a:cubicBezTo>
                  <a:pt x="14994" y="10161"/>
                  <a:pt x="15085" y="10095"/>
                  <a:pt x="15179" y="10089"/>
                </a:cubicBezTo>
                <a:cubicBezTo>
                  <a:pt x="15264" y="10091"/>
                  <a:pt x="15339" y="10125"/>
                  <a:pt x="15402" y="10202"/>
                </a:cubicBezTo>
                <a:lnTo>
                  <a:pt x="16111" y="10835"/>
                </a:lnTo>
                <a:cubicBezTo>
                  <a:pt x="16450" y="10545"/>
                  <a:pt x="16809" y="10356"/>
                  <a:pt x="17184" y="10274"/>
                </a:cubicBezTo>
                <a:lnTo>
                  <a:pt x="17479" y="9210"/>
                </a:lnTo>
                <a:cubicBezTo>
                  <a:pt x="17501" y="9086"/>
                  <a:pt x="17550" y="8975"/>
                  <a:pt x="17616" y="8902"/>
                </a:cubicBezTo>
                <a:cubicBezTo>
                  <a:pt x="17692" y="8819"/>
                  <a:pt x="17784" y="8787"/>
                  <a:pt x="17876" y="8815"/>
                </a:cubicBezTo>
                <a:lnTo>
                  <a:pt x="18769" y="9084"/>
                </a:lnTo>
                <a:cubicBezTo>
                  <a:pt x="18950" y="9138"/>
                  <a:pt x="19075" y="9401"/>
                  <a:pt x="19058" y="9683"/>
                </a:cubicBezTo>
                <a:lnTo>
                  <a:pt x="19090" y="10844"/>
                </a:lnTo>
                <a:cubicBezTo>
                  <a:pt x="19408" y="11123"/>
                  <a:pt x="19692" y="11494"/>
                  <a:pt x="19937" y="11951"/>
                </a:cubicBezTo>
                <a:lnTo>
                  <a:pt x="20659" y="11784"/>
                </a:lnTo>
                <a:cubicBezTo>
                  <a:pt x="20831" y="11700"/>
                  <a:pt x="21018" y="11838"/>
                  <a:pt x="21085" y="12106"/>
                </a:cubicBezTo>
                <a:lnTo>
                  <a:pt x="21421" y="13452"/>
                </a:lnTo>
                <a:cubicBezTo>
                  <a:pt x="21454" y="13589"/>
                  <a:pt x="21453" y="13737"/>
                  <a:pt x="21420" y="13871"/>
                </a:cubicBezTo>
                <a:cubicBezTo>
                  <a:pt x="21388" y="13996"/>
                  <a:pt x="21330" y="14098"/>
                  <a:pt x="21256" y="14157"/>
                </a:cubicBezTo>
                <a:lnTo>
                  <a:pt x="20681" y="14802"/>
                </a:lnTo>
                <a:cubicBezTo>
                  <a:pt x="20699" y="15209"/>
                  <a:pt x="20683" y="15631"/>
                  <a:pt x="20632" y="16060"/>
                </a:cubicBezTo>
                <a:cubicBezTo>
                  <a:pt x="20590" y="16417"/>
                  <a:pt x="20519" y="16773"/>
                  <a:pt x="20417" y="17141"/>
                </a:cubicBezTo>
                <a:lnTo>
                  <a:pt x="20869" y="18208"/>
                </a:lnTo>
                <a:cubicBezTo>
                  <a:pt x="20928" y="18312"/>
                  <a:pt x="20960" y="18450"/>
                  <a:pt x="20957" y="18592"/>
                </a:cubicBezTo>
                <a:cubicBezTo>
                  <a:pt x="20954" y="18729"/>
                  <a:pt x="20919" y="18856"/>
                  <a:pt x="20860" y="18944"/>
                </a:cubicBezTo>
                <a:lnTo>
                  <a:pt x="20253" y="19995"/>
                </a:lnTo>
                <a:cubicBezTo>
                  <a:pt x="20198" y="20100"/>
                  <a:pt x="20112" y="20170"/>
                  <a:pt x="20018" y="20180"/>
                </a:cubicBezTo>
                <a:cubicBezTo>
                  <a:pt x="19933" y="20187"/>
                  <a:pt x="19848" y="20146"/>
                  <a:pt x="19781" y="20063"/>
                </a:cubicBezTo>
                <a:lnTo>
                  <a:pt x="19075" y="19431"/>
                </a:lnTo>
                <a:cubicBezTo>
                  <a:pt x="18740" y="19724"/>
                  <a:pt x="18367" y="19918"/>
                  <a:pt x="17982" y="20001"/>
                </a:cubicBezTo>
                <a:lnTo>
                  <a:pt x="17714" y="20965"/>
                </a:lnTo>
                <a:cubicBezTo>
                  <a:pt x="17693" y="21090"/>
                  <a:pt x="17644" y="21200"/>
                  <a:pt x="17577" y="21273"/>
                </a:cubicBezTo>
                <a:cubicBezTo>
                  <a:pt x="17519" y="21336"/>
                  <a:pt x="17452" y="21369"/>
                  <a:pt x="17383" y="21369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solidFill>
              <a:schemeClr val="bg1"/>
            </a:solidFill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</a:endParaRPr>
          </a:p>
        </p:txBody>
      </p:sp>
      <p:sp>
        <p:nvSpPr>
          <p:cNvPr id="64" name="Shape">
            <a:extLst>
              <a:ext uri="{FF2B5EF4-FFF2-40B4-BE49-F238E27FC236}">
                <a16:creationId xmlns:a16="http://schemas.microsoft.com/office/drawing/2014/main" id="{9E591D51-32CB-40DE-AF77-3C405DBD03F2}"/>
              </a:ext>
            </a:extLst>
          </p:cNvPr>
          <p:cNvSpPr/>
          <p:nvPr/>
        </p:nvSpPr>
        <p:spPr>
          <a:xfrm>
            <a:off x="5054182" y="1645387"/>
            <a:ext cx="387793" cy="363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5579" y="10259"/>
                </a:moveTo>
                <a:cubicBezTo>
                  <a:pt x="5502" y="10259"/>
                  <a:pt x="5425" y="10226"/>
                  <a:pt x="5366" y="10160"/>
                </a:cubicBezTo>
                <a:cubicBezTo>
                  <a:pt x="5248" y="10029"/>
                  <a:pt x="5248" y="9815"/>
                  <a:pt x="5366" y="9684"/>
                </a:cubicBezTo>
                <a:lnTo>
                  <a:pt x="10158" y="4330"/>
                </a:lnTo>
                <a:lnTo>
                  <a:pt x="9411" y="3495"/>
                </a:lnTo>
                <a:lnTo>
                  <a:pt x="4618" y="8849"/>
                </a:lnTo>
                <a:cubicBezTo>
                  <a:pt x="4501" y="8981"/>
                  <a:pt x="4309" y="8981"/>
                  <a:pt x="4191" y="8849"/>
                </a:cubicBezTo>
                <a:cubicBezTo>
                  <a:pt x="4074" y="8717"/>
                  <a:pt x="4074" y="8504"/>
                  <a:pt x="4191" y="8373"/>
                </a:cubicBezTo>
                <a:lnTo>
                  <a:pt x="9197" y="2780"/>
                </a:lnTo>
                <a:cubicBezTo>
                  <a:pt x="9315" y="2649"/>
                  <a:pt x="9506" y="2649"/>
                  <a:pt x="9624" y="2780"/>
                </a:cubicBezTo>
                <a:lnTo>
                  <a:pt x="10798" y="4091"/>
                </a:lnTo>
                <a:cubicBezTo>
                  <a:pt x="10855" y="4154"/>
                  <a:pt x="10887" y="4240"/>
                  <a:pt x="10887" y="4330"/>
                </a:cubicBezTo>
                <a:cubicBezTo>
                  <a:pt x="10887" y="4419"/>
                  <a:pt x="10855" y="4505"/>
                  <a:pt x="10798" y="4568"/>
                </a:cubicBezTo>
                <a:lnTo>
                  <a:pt x="5792" y="10160"/>
                </a:lnTo>
                <a:cubicBezTo>
                  <a:pt x="5734" y="10226"/>
                  <a:pt x="5656" y="10259"/>
                  <a:pt x="5579" y="10259"/>
                </a:cubicBezTo>
                <a:close/>
                <a:moveTo>
                  <a:pt x="302" y="21581"/>
                </a:moveTo>
                <a:cubicBezTo>
                  <a:pt x="225" y="21581"/>
                  <a:pt x="148" y="21548"/>
                  <a:pt x="89" y="21482"/>
                </a:cubicBezTo>
                <a:cubicBezTo>
                  <a:pt x="-29" y="21350"/>
                  <a:pt x="-29" y="21137"/>
                  <a:pt x="89" y="21005"/>
                </a:cubicBezTo>
                <a:lnTo>
                  <a:pt x="8066" y="12093"/>
                </a:lnTo>
                <a:lnTo>
                  <a:pt x="6811" y="10691"/>
                </a:lnTo>
                <a:cubicBezTo>
                  <a:pt x="6693" y="10560"/>
                  <a:pt x="6693" y="10346"/>
                  <a:pt x="6811" y="10215"/>
                </a:cubicBezTo>
                <a:cubicBezTo>
                  <a:pt x="6929" y="10083"/>
                  <a:pt x="7120" y="10083"/>
                  <a:pt x="7238" y="10215"/>
                </a:cubicBezTo>
                <a:lnTo>
                  <a:pt x="10358" y="13700"/>
                </a:lnTo>
                <a:cubicBezTo>
                  <a:pt x="10370" y="13714"/>
                  <a:pt x="10382" y="13729"/>
                  <a:pt x="10392" y="13745"/>
                </a:cubicBezTo>
                <a:lnTo>
                  <a:pt x="13897" y="9829"/>
                </a:lnTo>
                <a:cubicBezTo>
                  <a:pt x="13883" y="9817"/>
                  <a:pt x="13869" y="9805"/>
                  <a:pt x="13857" y="9791"/>
                </a:cubicBezTo>
                <a:lnTo>
                  <a:pt x="10737" y="6305"/>
                </a:lnTo>
                <a:cubicBezTo>
                  <a:pt x="10620" y="6173"/>
                  <a:pt x="10620" y="5960"/>
                  <a:pt x="10737" y="5829"/>
                </a:cubicBezTo>
                <a:cubicBezTo>
                  <a:pt x="10855" y="5697"/>
                  <a:pt x="11046" y="5697"/>
                  <a:pt x="11164" y="5829"/>
                </a:cubicBezTo>
                <a:lnTo>
                  <a:pt x="14284" y="9314"/>
                </a:lnTo>
                <a:cubicBezTo>
                  <a:pt x="14296" y="9328"/>
                  <a:pt x="14307" y="9343"/>
                  <a:pt x="14317" y="9359"/>
                </a:cubicBezTo>
                <a:lnTo>
                  <a:pt x="14702" y="8929"/>
                </a:lnTo>
                <a:cubicBezTo>
                  <a:pt x="14820" y="8798"/>
                  <a:pt x="15011" y="8798"/>
                  <a:pt x="15129" y="8929"/>
                </a:cubicBezTo>
                <a:cubicBezTo>
                  <a:pt x="15246" y="9061"/>
                  <a:pt x="15246" y="9274"/>
                  <a:pt x="15129" y="9406"/>
                </a:cubicBezTo>
                <a:lnTo>
                  <a:pt x="10337" y="14760"/>
                </a:lnTo>
                <a:lnTo>
                  <a:pt x="11083" y="15595"/>
                </a:lnTo>
                <a:lnTo>
                  <a:pt x="15875" y="10241"/>
                </a:lnTo>
                <a:cubicBezTo>
                  <a:pt x="15993" y="10109"/>
                  <a:pt x="16185" y="10109"/>
                  <a:pt x="16302" y="10241"/>
                </a:cubicBezTo>
                <a:cubicBezTo>
                  <a:pt x="16420" y="10373"/>
                  <a:pt x="16420" y="10586"/>
                  <a:pt x="16302" y="10718"/>
                </a:cubicBezTo>
                <a:lnTo>
                  <a:pt x="11296" y="16310"/>
                </a:lnTo>
                <a:cubicBezTo>
                  <a:pt x="11240" y="16374"/>
                  <a:pt x="11163" y="16409"/>
                  <a:pt x="11083" y="16409"/>
                </a:cubicBezTo>
                <a:lnTo>
                  <a:pt x="11083" y="16409"/>
                </a:lnTo>
                <a:cubicBezTo>
                  <a:pt x="11003" y="16409"/>
                  <a:pt x="10926" y="16374"/>
                  <a:pt x="10869" y="16310"/>
                </a:cubicBezTo>
                <a:lnTo>
                  <a:pt x="9696" y="14999"/>
                </a:lnTo>
                <a:cubicBezTo>
                  <a:pt x="9578" y="14867"/>
                  <a:pt x="9578" y="14654"/>
                  <a:pt x="9696" y="14522"/>
                </a:cubicBezTo>
                <a:lnTo>
                  <a:pt x="9971" y="14215"/>
                </a:lnTo>
                <a:cubicBezTo>
                  <a:pt x="9957" y="14204"/>
                  <a:pt x="9944" y="14191"/>
                  <a:pt x="9931" y="14176"/>
                </a:cubicBezTo>
                <a:lnTo>
                  <a:pt x="8492" y="12570"/>
                </a:lnTo>
                <a:lnTo>
                  <a:pt x="516" y="21482"/>
                </a:lnTo>
                <a:cubicBezTo>
                  <a:pt x="457" y="21548"/>
                  <a:pt x="379" y="21581"/>
                  <a:pt x="302" y="21581"/>
                </a:cubicBezTo>
                <a:close/>
                <a:moveTo>
                  <a:pt x="21269" y="21600"/>
                </a:moveTo>
                <a:lnTo>
                  <a:pt x="6605" y="21600"/>
                </a:lnTo>
                <a:cubicBezTo>
                  <a:pt x="6438" y="21600"/>
                  <a:pt x="6303" y="21449"/>
                  <a:pt x="6303" y="21263"/>
                </a:cubicBezTo>
                <a:lnTo>
                  <a:pt x="6303" y="17100"/>
                </a:lnTo>
                <a:cubicBezTo>
                  <a:pt x="6303" y="16914"/>
                  <a:pt x="6438" y="16763"/>
                  <a:pt x="6605" y="16763"/>
                </a:cubicBezTo>
                <a:cubicBezTo>
                  <a:pt x="6772" y="16763"/>
                  <a:pt x="6907" y="16914"/>
                  <a:pt x="6907" y="17100"/>
                </a:cubicBezTo>
                <a:lnTo>
                  <a:pt x="6907" y="20926"/>
                </a:lnTo>
                <a:lnTo>
                  <a:pt x="20967" y="20926"/>
                </a:lnTo>
                <a:lnTo>
                  <a:pt x="20967" y="4616"/>
                </a:lnTo>
                <a:cubicBezTo>
                  <a:pt x="20912" y="4682"/>
                  <a:pt x="20834" y="4722"/>
                  <a:pt x="20747" y="4722"/>
                </a:cubicBezTo>
                <a:lnTo>
                  <a:pt x="17731" y="4722"/>
                </a:lnTo>
                <a:cubicBezTo>
                  <a:pt x="17564" y="4722"/>
                  <a:pt x="17429" y="4571"/>
                  <a:pt x="17429" y="4385"/>
                </a:cubicBezTo>
                <a:lnTo>
                  <a:pt x="17429" y="1015"/>
                </a:lnTo>
                <a:cubicBezTo>
                  <a:pt x="17429" y="829"/>
                  <a:pt x="17564" y="678"/>
                  <a:pt x="17731" y="678"/>
                </a:cubicBezTo>
                <a:cubicBezTo>
                  <a:pt x="17897" y="678"/>
                  <a:pt x="18032" y="829"/>
                  <a:pt x="18032" y="1015"/>
                </a:cubicBezTo>
                <a:lnTo>
                  <a:pt x="18032" y="4048"/>
                </a:lnTo>
                <a:lnTo>
                  <a:pt x="20747" y="4048"/>
                </a:lnTo>
                <a:cubicBezTo>
                  <a:pt x="20834" y="4048"/>
                  <a:pt x="20912" y="4089"/>
                  <a:pt x="20967" y="4155"/>
                </a:cubicBezTo>
                <a:lnTo>
                  <a:pt x="20967" y="3728"/>
                </a:lnTo>
                <a:lnTo>
                  <a:pt x="18113" y="674"/>
                </a:lnTo>
                <a:lnTo>
                  <a:pt x="6907" y="674"/>
                </a:lnTo>
                <a:lnTo>
                  <a:pt x="6907" y="3338"/>
                </a:lnTo>
                <a:cubicBezTo>
                  <a:pt x="6907" y="3524"/>
                  <a:pt x="6772" y="3675"/>
                  <a:pt x="6605" y="3675"/>
                </a:cubicBezTo>
                <a:cubicBezTo>
                  <a:pt x="6438" y="3675"/>
                  <a:pt x="6303" y="3524"/>
                  <a:pt x="6303" y="3338"/>
                </a:cubicBezTo>
                <a:lnTo>
                  <a:pt x="6303" y="337"/>
                </a:lnTo>
                <a:cubicBezTo>
                  <a:pt x="6303" y="151"/>
                  <a:pt x="6438" y="0"/>
                  <a:pt x="6605" y="0"/>
                </a:cubicBezTo>
                <a:lnTo>
                  <a:pt x="18234" y="0"/>
                </a:lnTo>
                <a:cubicBezTo>
                  <a:pt x="18312" y="0"/>
                  <a:pt x="18387" y="33"/>
                  <a:pt x="18443" y="93"/>
                </a:cubicBezTo>
                <a:lnTo>
                  <a:pt x="21478" y="3340"/>
                </a:lnTo>
                <a:cubicBezTo>
                  <a:pt x="21537" y="3404"/>
                  <a:pt x="21571" y="3492"/>
                  <a:pt x="21571" y="3584"/>
                </a:cubicBezTo>
                <a:lnTo>
                  <a:pt x="21571" y="21263"/>
                </a:lnTo>
                <a:cubicBezTo>
                  <a:pt x="21571" y="21449"/>
                  <a:pt x="21436" y="21600"/>
                  <a:pt x="21269" y="21600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solidFill>
              <a:schemeClr val="bg1"/>
            </a:solidFill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</a:endParaRPr>
          </a:p>
        </p:txBody>
      </p:sp>
      <p:sp>
        <p:nvSpPr>
          <p:cNvPr id="66" name="Freeform 109">
            <a:extLst>
              <a:ext uri="{FF2B5EF4-FFF2-40B4-BE49-F238E27FC236}">
                <a16:creationId xmlns:a16="http://schemas.microsoft.com/office/drawing/2014/main" id="{15F1C1A2-8313-422D-9F5F-4971962B0838}"/>
              </a:ext>
            </a:extLst>
          </p:cNvPr>
          <p:cNvSpPr/>
          <p:nvPr/>
        </p:nvSpPr>
        <p:spPr>
          <a:xfrm>
            <a:off x="6392971" y="1645387"/>
            <a:ext cx="374215" cy="391234"/>
          </a:xfrm>
          <a:custGeom>
            <a:avLst/>
            <a:gdLst>
              <a:gd name="connsiteX0" fmla="*/ 177034 w 342083"/>
              <a:gd name="connsiteY0" fmla="*/ 171573 h 342074"/>
              <a:gd name="connsiteX1" fmla="*/ 177034 w 342083"/>
              <a:gd name="connsiteY1" fmla="*/ 226519 h 342074"/>
              <a:gd name="connsiteX2" fmla="*/ 181209 w 342083"/>
              <a:gd name="connsiteY2" fmla="*/ 227004 h 342074"/>
              <a:gd name="connsiteX3" fmla="*/ 211965 w 342083"/>
              <a:gd name="connsiteY3" fmla="*/ 197738 h 342074"/>
              <a:gd name="connsiteX4" fmla="*/ 183055 w 342083"/>
              <a:gd name="connsiteY4" fmla="*/ 172401 h 342074"/>
              <a:gd name="connsiteX5" fmla="*/ 164707 w 342083"/>
              <a:gd name="connsiteY5" fmla="*/ 108181 h 342074"/>
              <a:gd name="connsiteX6" fmla="*/ 137102 w 342083"/>
              <a:gd name="connsiteY6" fmla="*/ 125870 h 342074"/>
              <a:gd name="connsiteX7" fmla="*/ 138338 w 342083"/>
              <a:gd name="connsiteY7" fmla="*/ 143291 h 342074"/>
              <a:gd name="connsiteX8" fmla="*/ 154593 w 342083"/>
              <a:gd name="connsiteY8" fmla="*/ 155454 h 342074"/>
              <a:gd name="connsiteX9" fmla="*/ 166387 w 342083"/>
              <a:gd name="connsiteY9" fmla="*/ 158326 h 342074"/>
              <a:gd name="connsiteX10" fmla="*/ 166387 w 342083"/>
              <a:gd name="connsiteY10" fmla="*/ 108439 h 342074"/>
              <a:gd name="connsiteX11" fmla="*/ 171711 w 342083"/>
              <a:gd name="connsiteY11" fmla="*/ 79866 h 342074"/>
              <a:gd name="connsiteX12" fmla="*/ 177034 w 342083"/>
              <a:gd name="connsiteY12" fmla="*/ 85188 h 342074"/>
              <a:gd name="connsiteX13" fmla="*/ 177034 w 342083"/>
              <a:gd name="connsiteY13" fmla="*/ 99716 h 342074"/>
              <a:gd name="connsiteX14" fmla="*/ 195643 w 342083"/>
              <a:gd name="connsiteY14" fmla="*/ 102737 h 342074"/>
              <a:gd name="connsiteX15" fmla="*/ 217381 w 342083"/>
              <a:gd name="connsiteY15" fmla="*/ 120803 h 342074"/>
              <a:gd name="connsiteX16" fmla="*/ 215417 w 342083"/>
              <a:gd name="connsiteY16" fmla="*/ 128072 h 342074"/>
              <a:gd name="connsiteX17" fmla="*/ 208148 w 342083"/>
              <a:gd name="connsiteY17" fmla="*/ 126108 h 342074"/>
              <a:gd name="connsiteX18" fmla="*/ 190662 w 342083"/>
              <a:gd name="connsiteY18" fmla="*/ 112168 h 342074"/>
              <a:gd name="connsiteX19" fmla="*/ 177034 w 342083"/>
              <a:gd name="connsiteY19" fmla="*/ 110074 h 342074"/>
              <a:gd name="connsiteX20" fmla="*/ 177034 w 342083"/>
              <a:gd name="connsiteY20" fmla="*/ 158398 h 342074"/>
              <a:gd name="connsiteX21" fmla="*/ 177034 w 342083"/>
              <a:gd name="connsiteY21" fmla="*/ 160961 h 342074"/>
              <a:gd name="connsiteX22" fmla="*/ 208053 w 342083"/>
              <a:gd name="connsiteY22" fmla="*/ 170699 h 342074"/>
              <a:gd name="connsiteX23" fmla="*/ 222607 w 342083"/>
              <a:gd name="connsiteY23" fmla="*/ 198118 h 342074"/>
              <a:gd name="connsiteX24" fmla="*/ 181811 w 342083"/>
              <a:gd name="connsiteY24" fmla="*/ 237631 h 342074"/>
              <a:gd name="connsiteX25" fmla="*/ 177034 w 342083"/>
              <a:gd name="connsiteY25" fmla="*/ 237772 h 342074"/>
              <a:gd name="connsiteX26" fmla="*/ 177034 w 342083"/>
              <a:gd name="connsiteY26" fmla="*/ 248939 h 342074"/>
              <a:gd name="connsiteX27" fmla="*/ 171711 w 342083"/>
              <a:gd name="connsiteY27" fmla="*/ 254261 h 342074"/>
              <a:gd name="connsiteX28" fmla="*/ 166387 w 342083"/>
              <a:gd name="connsiteY28" fmla="*/ 248939 h 342074"/>
              <a:gd name="connsiteX29" fmla="*/ 166387 w 342083"/>
              <a:gd name="connsiteY29" fmla="*/ 235914 h 342074"/>
              <a:gd name="connsiteX30" fmla="*/ 152379 w 342083"/>
              <a:gd name="connsiteY30" fmla="*/ 233459 h 342074"/>
              <a:gd name="connsiteX31" fmla="*/ 123039 w 342083"/>
              <a:gd name="connsiteY31" fmla="*/ 209077 h 342074"/>
              <a:gd name="connsiteX32" fmla="*/ 125304 w 342083"/>
              <a:gd name="connsiteY32" fmla="*/ 201887 h 342074"/>
              <a:gd name="connsiteX33" fmla="*/ 132494 w 342083"/>
              <a:gd name="connsiteY33" fmla="*/ 204152 h 342074"/>
              <a:gd name="connsiteX34" fmla="*/ 158838 w 342083"/>
              <a:gd name="connsiteY34" fmla="*/ 224402 h 342074"/>
              <a:gd name="connsiteX35" fmla="*/ 166387 w 342083"/>
              <a:gd name="connsiteY35" fmla="*/ 225280 h 342074"/>
              <a:gd name="connsiteX36" fmla="*/ 166387 w 342083"/>
              <a:gd name="connsiteY36" fmla="*/ 169086 h 342074"/>
              <a:gd name="connsiteX37" fmla="*/ 149612 w 342083"/>
              <a:gd name="connsiteY37" fmla="*/ 164930 h 342074"/>
              <a:gd name="connsiteX38" fmla="*/ 129390 w 342083"/>
              <a:gd name="connsiteY38" fmla="*/ 149056 h 342074"/>
              <a:gd name="connsiteX39" fmla="*/ 127125 w 342083"/>
              <a:gd name="connsiteY39" fmla="*/ 122181 h 342074"/>
              <a:gd name="connsiteX40" fmla="*/ 163820 w 342083"/>
              <a:gd name="connsiteY40" fmla="*/ 97570 h 342074"/>
              <a:gd name="connsiteX41" fmla="*/ 166387 w 342083"/>
              <a:gd name="connsiteY41" fmla="*/ 97987 h 342074"/>
              <a:gd name="connsiteX42" fmla="*/ 166387 w 342083"/>
              <a:gd name="connsiteY42" fmla="*/ 85188 h 342074"/>
              <a:gd name="connsiteX43" fmla="*/ 171711 w 342083"/>
              <a:gd name="connsiteY43" fmla="*/ 79866 h 342074"/>
              <a:gd name="connsiteX44" fmla="*/ 171042 w 342083"/>
              <a:gd name="connsiteY44" fmla="*/ 0 h 342074"/>
              <a:gd name="connsiteX45" fmla="*/ 171073 w 342083"/>
              <a:gd name="connsiteY45" fmla="*/ 0 h 342074"/>
              <a:gd name="connsiteX46" fmla="*/ 266682 w 342083"/>
              <a:gd name="connsiteY46" fmla="*/ 29203 h 342074"/>
              <a:gd name="connsiteX47" fmla="*/ 268123 w 342083"/>
              <a:gd name="connsiteY47" fmla="*/ 36599 h 342074"/>
              <a:gd name="connsiteX48" fmla="*/ 260727 w 342083"/>
              <a:gd name="connsiteY48" fmla="*/ 38040 h 342074"/>
              <a:gd name="connsiteX49" fmla="*/ 171073 w 342083"/>
              <a:gd name="connsiteY49" fmla="*/ 10642 h 342074"/>
              <a:gd name="connsiteX50" fmla="*/ 171042 w 342083"/>
              <a:gd name="connsiteY50" fmla="*/ 10642 h 342074"/>
              <a:gd name="connsiteX51" fmla="*/ 10643 w 342083"/>
              <a:gd name="connsiteY51" fmla="*/ 171037 h 342074"/>
              <a:gd name="connsiteX52" fmla="*/ 171042 w 342083"/>
              <a:gd name="connsiteY52" fmla="*/ 331432 h 342074"/>
              <a:gd name="connsiteX53" fmla="*/ 331440 w 342083"/>
              <a:gd name="connsiteY53" fmla="*/ 171037 h 342074"/>
              <a:gd name="connsiteX54" fmla="*/ 326373 w 342083"/>
              <a:gd name="connsiteY54" fmla="*/ 130954 h 342074"/>
              <a:gd name="connsiteX55" fmla="*/ 330205 w 342083"/>
              <a:gd name="connsiteY55" fmla="*/ 124461 h 342074"/>
              <a:gd name="connsiteX56" fmla="*/ 336683 w 342083"/>
              <a:gd name="connsiteY56" fmla="*/ 128294 h 342074"/>
              <a:gd name="connsiteX57" fmla="*/ 342083 w 342083"/>
              <a:gd name="connsiteY57" fmla="*/ 171037 h 342074"/>
              <a:gd name="connsiteX58" fmla="*/ 171042 w 342083"/>
              <a:gd name="connsiteY58" fmla="*/ 342074 h 342074"/>
              <a:gd name="connsiteX59" fmla="*/ 0 w 342083"/>
              <a:gd name="connsiteY59" fmla="*/ 171037 h 342074"/>
              <a:gd name="connsiteX60" fmla="*/ 171042 w 342083"/>
              <a:gd name="connsiteY60" fmla="*/ 0 h 342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42083" h="342074">
                <a:moveTo>
                  <a:pt x="177034" y="171573"/>
                </a:moveTo>
                <a:lnTo>
                  <a:pt x="177034" y="226519"/>
                </a:lnTo>
                <a:lnTo>
                  <a:pt x="181209" y="227004"/>
                </a:lnTo>
                <a:cubicBezTo>
                  <a:pt x="196508" y="226149"/>
                  <a:pt x="211458" y="211928"/>
                  <a:pt x="211965" y="197738"/>
                </a:cubicBezTo>
                <a:cubicBezTo>
                  <a:pt x="212571" y="180551"/>
                  <a:pt x="193988" y="174482"/>
                  <a:pt x="183055" y="172401"/>
                </a:cubicBezTo>
                <a:close/>
                <a:moveTo>
                  <a:pt x="164707" y="108181"/>
                </a:moveTo>
                <a:cubicBezTo>
                  <a:pt x="158166" y="108735"/>
                  <a:pt x="142392" y="111554"/>
                  <a:pt x="137102" y="125870"/>
                </a:cubicBezTo>
                <a:cubicBezTo>
                  <a:pt x="134663" y="132506"/>
                  <a:pt x="135059" y="138207"/>
                  <a:pt x="138338" y="143291"/>
                </a:cubicBezTo>
                <a:cubicBezTo>
                  <a:pt x="141600" y="148359"/>
                  <a:pt x="147630" y="152476"/>
                  <a:pt x="154593" y="155454"/>
                </a:cubicBezTo>
                <a:lnTo>
                  <a:pt x="166387" y="158326"/>
                </a:lnTo>
                <a:lnTo>
                  <a:pt x="166387" y="108439"/>
                </a:lnTo>
                <a:close/>
                <a:moveTo>
                  <a:pt x="171711" y="79866"/>
                </a:moveTo>
                <a:cubicBezTo>
                  <a:pt x="174648" y="79866"/>
                  <a:pt x="177034" y="82248"/>
                  <a:pt x="177034" y="85188"/>
                </a:cubicBezTo>
                <a:lnTo>
                  <a:pt x="177034" y="99716"/>
                </a:lnTo>
                <a:lnTo>
                  <a:pt x="195643" y="102737"/>
                </a:lnTo>
                <a:cubicBezTo>
                  <a:pt x="205147" y="106858"/>
                  <a:pt x="212970" y="113130"/>
                  <a:pt x="217381" y="120803"/>
                </a:cubicBezTo>
                <a:cubicBezTo>
                  <a:pt x="218838" y="123352"/>
                  <a:pt x="217967" y="126599"/>
                  <a:pt x="215417" y="128072"/>
                </a:cubicBezTo>
                <a:cubicBezTo>
                  <a:pt x="212868" y="129545"/>
                  <a:pt x="209605" y="128658"/>
                  <a:pt x="208148" y="126108"/>
                </a:cubicBezTo>
                <a:cubicBezTo>
                  <a:pt x="204775" y="120241"/>
                  <a:pt x="198424" y="115375"/>
                  <a:pt x="190662" y="112168"/>
                </a:cubicBezTo>
                <a:lnTo>
                  <a:pt x="177034" y="110074"/>
                </a:lnTo>
                <a:lnTo>
                  <a:pt x="177034" y="158398"/>
                </a:lnTo>
                <a:lnTo>
                  <a:pt x="177034" y="160961"/>
                </a:lnTo>
                <a:lnTo>
                  <a:pt x="208053" y="170699"/>
                </a:lnTo>
                <a:cubicBezTo>
                  <a:pt x="216973" y="176711"/>
                  <a:pt x="223051" y="185639"/>
                  <a:pt x="222607" y="198118"/>
                </a:cubicBezTo>
                <a:cubicBezTo>
                  <a:pt x="221895" y="217645"/>
                  <a:pt x="202447" y="236475"/>
                  <a:pt x="181811" y="237631"/>
                </a:cubicBezTo>
                <a:lnTo>
                  <a:pt x="177034" y="237772"/>
                </a:lnTo>
                <a:lnTo>
                  <a:pt x="177034" y="248939"/>
                </a:lnTo>
                <a:cubicBezTo>
                  <a:pt x="177034" y="251877"/>
                  <a:pt x="174648" y="254261"/>
                  <a:pt x="171711" y="254261"/>
                </a:cubicBezTo>
                <a:cubicBezTo>
                  <a:pt x="168773" y="254261"/>
                  <a:pt x="166387" y="251877"/>
                  <a:pt x="166387" y="248939"/>
                </a:cubicBezTo>
                <a:lnTo>
                  <a:pt x="166387" y="235914"/>
                </a:lnTo>
                <a:lnTo>
                  <a:pt x="152379" y="233459"/>
                </a:lnTo>
                <a:cubicBezTo>
                  <a:pt x="131927" y="225670"/>
                  <a:pt x="123514" y="209980"/>
                  <a:pt x="123039" y="209077"/>
                </a:cubicBezTo>
                <a:cubicBezTo>
                  <a:pt x="121677" y="206464"/>
                  <a:pt x="122691" y="203249"/>
                  <a:pt x="125304" y="201887"/>
                </a:cubicBezTo>
                <a:cubicBezTo>
                  <a:pt x="127917" y="200541"/>
                  <a:pt x="131132" y="201555"/>
                  <a:pt x="132494" y="204152"/>
                </a:cubicBezTo>
                <a:cubicBezTo>
                  <a:pt x="132886" y="204900"/>
                  <a:pt x="140315" y="218485"/>
                  <a:pt x="158838" y="224402"/>
                </a:cubicBezTo>
                <a:lnTo>
                  <a:pt x="166387" y="225280"/>
                </a:lnTo>
                <a:lnTo>
                  <a:pt x="166387" y="169086"/>
                </a:lnTo>
                <a:lnTo>
                  <a:pt x="149612" y="164930"/>
                </a:lnTo>
                <a:cubicBezTo>
                  <a:pt x="141232" y="161218"/>
                  <a:pt x="133824" y="155937"/>
                  <a:pt x="129390" y="149056"/>
                </a:cubicBezTo>
                <a:cubicBezTo>
                  <a:pt x="124322" y="141185"/>
                  <a:pt x="123530" y="131888"/>
                  <a:pt x="127125" y="122181"/>
                </a:cubicBezTo>
                <a:cubicBezTo>
                  <a:pt x="132320" y="108070"/>
                  <a:pt x="145702" y="99091"/>
                  <a:pt x="163820" y="97570"/>
                </a:cubicBezTo>
                <a:lnTo>
                  <a:pt x="166387" y="97987"/>
                </a:lnTo>
                <a:lnTo>
                  <a:pt x="166387" y="85188"/>
                </a:lnTo>
                <a:cubicBezTo>
                  <a:pt x="166387" y="82248"/>
                  <a:pt x="168773" y="79866"/>
                  <a:pt x="171711" y="79866"/>
                </a:cubicBezTo>
                <a:close/>
                <a:moveTo>
                  <a:pt x="171042" y="0"/>
                </a:moveTo>
                <a:cubicBezTo>
                  <a:pt x="171042" y="0"/>
                  <a:pt x="171057" y="0"/>
                  <a:pt x="171073" y="0"/>
                </a:cubicBezTo>
                <a:cubicBezTo>
                  <a:pt x="205329" y="0"/>
                  <a:pt x="238381" y="10104"/>
                  <a:pt x="266682" y="29203"/>
                </a:cubicBezTo>
                <a:cubicBezTo>
                  <a:pt x="269121" y="30850"/>
                  <a:pt x="269771" y="34160"/>
                  <a:pt x="268123" y="36599"/>
                </a:cubicBezTo>
                <a:cubicBezTo>
                  <a:pt x="266476" y="39038"/>
                  <a:pt x="263166" y="39687"/>
                  <a:pt x="260727" y="38040"/>
                </a:cubicBezTo>
                <a:cubicBezTo>
                  <a:pt x="234200" y="20113"/>
                  <a:pt x="203191" y="10642"/>
                  <a:pt x="171073" y="10642"/>
                </a:cubicBezTo>
                <a:cubicBezTo>
                  <a:pt x="171057" y="10642"/>
                  <a:pt x="171042" y="10642"/>
                  <a:pt x="171042" y="10642"/>
                </a:cubicBezTo>
                <a:cubicBezTo>
                  <a:pt x="82591" y="10642"/>
                  <a:pt x="10643" y="82589"/>
                  <a:pt x="10643" y="171037"/>
                </a:cubicBezTo>
                <a:cubicBezTo>
                  <a:pt x="10643" y="259470"/>
                  <a:pt x="82591" y="331432"/>
                  <a:pt x="171042" y="331432"/>
                </a:cubicBezTo>
                <a:cubicBezTo>
                  <a:pt x="259476" y="331432"/>
                  <a:pt x="331440" y="259470"/>
                  <a:pt x="331440" y="171037"/>
                </a:cubicBezTo>
                <a:cubicBezTo>
                  <a:pt x="331440" y="157402"/>
                  <a:pt x="329730" y="143924"/>
                  <a:pt x="326373" y="130954"/>
                </a:cubicBezTo>
                <a:cubicBezTo>
                  <a:pt x="325644" y="128103"/>
                  <a:pt x="327354" y="125205"/>
                  <a:pt x="330205" y="124461"/>
                </a:cubicBezTo>
                <a:cubicBezTo>
                  <a:pt x="333056" y="123717"/>
                  <a:pt x="335954" y="125443"/>
                  <a:pt x="336683" y="128294"/>
                </a:cubicBezTo>
                <a:cubicBezTo>
                  <a:pt x="340262" y="142119"/>
                  <a:pt x="342083" y="156515"/>
                  <a:pt x="342083" y="171037"/>
                </a:cubicBezTo>
                <a:cubicBezTo>
                  <a:pt x="342083" y="265345"/>
                  <a:pt x="265352" y="342074"/>
                  <a:pt x="171042" y="342074"/>
                </a:cubicBezTo>
                <a:cubicBezTo>
                  <a:pt x="76731" y="342074"/>
                  <a:pt x="0" y="265345"/>
                  <a:pt x="0" y="171037"/>
                </a:cubicBezTo>
                <a:cubicBezTo>
                  <a:pt x="0" y="76729"/>
                  <a:pt x="76731" y="0"/>
                  <a:pt x="171042" y="0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solidFill>
              <a:schemeClr val="bg1"/>
            </a:solidFill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/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19112055-DF5B-4824-B210-8B33753381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217" y="1643236"/>
            <a:ext cx="438109" cy="382701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bg1"/>
            </a:solidFill>
          </a:ln>
        </p:spPr>
      </p:pic>
      <p:sp>
        <p:nvSpPr>
          <p:cNvPr id="80" name="Shape">
            <a:extLst>
              <a:ext uri="{FF2B5EF4-FFF2-40B4-BE49-F238E27FC236}">
                <a16:creationId xmlns:a16="http://schemas.microsoft.com/office/drawing/2014/main" id="{F4DB67BC-ADA9-40A8-B627-2354724E9605}"/>
              </a:ext>
            </a:extLst>
          </p:cNvPr>
          <p:cNvSpPr/>
          <p:nvPr/>
        </p:nvSpPr>
        <p:spPr>
          <a:xfrm>
            <a:off x="3054804" y="2721469"/>
            <a:ext cx="424780" cy="446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93" extrusionOk="0">
                <a:moveTo>
                  <a:pt x="13826" y="7898"/>
                </a:moveTo>
                <a:cubicBezTo>
                  <a:pt x="13777" y="7898"/>
                  <a:pt x="13728" y="7885"/>
                  <a:pt x="13683" y="7859"/>
                </a:cubicBezTo>
                <a:lnTo>
                  <a:pt x="13095" y="7516"/>
                </a:lnTo>
                <a:cubicBezTo>
                  <a:pt x="11895" y="7911"/>
                  <a:pt x="10913" y="7537"/>
                  <a:pt x="10870" y="7520"/>
                </a:cubicBezTo>
                <a:cubicBezTo>
                  <a:pt x="10724" y="7463"/>
                  <a:pt x="10652" y="7298"/>
                  <a:pt x="10710" y="7153"/>
                </a:cubicBezTo>
                <a:cubicBezTo>
                  <a:pt x="10767" y="7007"/>
                  <a:pt x="10932" y="6936"/>
                  <a:pt x="11079" y="6993"/>
                </a:cubicBezTo>
                <a:cubicBezTo>
                  <a:pt x="11086" y="6996"/>
                  <a:pt x="11974" y="7325"/>
                  <a:pt x="13014" y="6944"/>
                </a:cubicBezTo>
                <a:cubicBezTo>
                  <a:pt x="13021" y="6941"/>
                  <a:pt x="13028" y="6938"/>
                  <a:pt x="13035" y="6936"/>
                </a:cubicBezTo>
                <a:cubicBezTo>
                  <a:pt x="13252" y="6853"/>
                  <a:pt x="13392" y="6741"/>
                  <a:pt x="13410" y="6634"/>
                </a:cubicBezTo>
                <a:cubicBezTo>
                  <a:pt x="13425" y="6546"/>
                  <a:pt x="13355" y="6430"/>
                  <a:pt x="13218" y="6317"/>
                </a:cubicBezTo>
                <a:cubicBezTo>
                  <a:pt x="12702" y="5893"/>
                  <a:pt x="12033" y="5843"/>
                  <a:pt x="10911" y="6145"/>
                </a:cubicBezTo>
                <a:cubicBezTo>
                  <a:pt x="9017" y="6655"/>
                  <a:pt x="8273" y="6115"/>
                  <a:pt x="8000" y="5747"/>
                </a:cubicBezTo>
                <a:cubicBezTo>
                  <a:pt x="7852" y="5548"/>
                  <a:pt x="7805" y="5326"/>
                  <a:pt x="7868" y="5119"/>
                </a:cubicBezTo>
                <a:cubicBezTo>
                  <a:pt x="7919" y="4950"/>
                  <a:pt x="8036" y="4803"/>
                  <a:pt x="8221" y="4675"/>
                </a:cubicBezTo>
                <a:lnTo>
                  <a:pt x="8067" y="4586"/>
                </a:lnTo>
                <a:cubicBezTo>
                  <a:pt x="7931" y="4507"/>
                  <a:pt x="7886" y="4333"/>
                  <a:pt x="7966" y="4198"/>
                </a:cubicBezTo>
                <a:cubicBezTo>
                  <a:pt x="8045" y="4063"/>
                  <a:pt x="8220" y="4017"/>
                  <a:pt x="8356" y="4097"/>
                </a:cubicBezTo>
                <a:lnTo>
                  <a:pt x="8851" y="4386"/>
                </a:lnTo>
                <a:cubicBezTo>
                  <a:pt x="9751" y="4113"/>
                  <a:pt x="10637" y="4352"/>
                  <a:pt x="10676" y="4362"/>
                </a:cubicBezTo>
                <a:cubicBezTo>
                  <a:pt x="10827" y="4404"/>
                  <a:pt x="10916" y="4560"/>
                  <a:pt x="10874" y="4710"/>
                </a:cubicBezTo>
                <a:cubicBezTo>
                  <a:pt x="10832" y="4861"/>
                  <a:pt x="10676" y="4950"/>
                  <a:pt x="10524" y="4909"/>
                </a:cubicBezTo>
                <a:cubicBezTo>
                  <a:pt x="10516" y="4907"/>
                  <a:pt x="9692" y="4689"/>
                  <a:pt x="8930" y="4957"/>
                </a:cubicBezTo>
                <a:cubicBezTo>
                  <a:pt x="8921" y="4960"/>
                  <a:pt x="8912" y="4964"/>
                  <a:pt x="8902" y="4967"/>
                </a:cubicBezTo>
                <a:cubicBezTo>
                  <a:pt x="8482" y="5121"/>
                  <a:pt x="8422" y="5257"/>
                  <a:pt x="8414" y="5283"/>
                </a:cubicBezTo>
                <a:cubicBezTo>
                  <a:pt x="8402" y="5323"/>
                  <a:pt x="8431" y="5374"/>
                  <a:pt x="8458" y="5409"/>
                </a:cubicBezTo>
                <a:cubicBezTo>
                  <a:pt x="8609" y="5612"/>
                  <a:pt x="9135" y="6036"/>
                  <a:pt x="10762" y="5598"/>
                </a:cubicBezTo>
                <a:cubicBezTo>
                  <a:pt x="12086" y="5242"/>
                  <a:pt x="12903" y="5323"/>
                  <a:pt x="13581" y="5880"/>
                </a:cubicBezTo>
                <a:cubicBezTo>
                  <a:pt x="13884" y="6129"/>
                  <a:pt x="14023" y="6430"/>
                  <a:pt x="13972" y="6728"/>
                </a:cubicBezTo>
                <a:cubicBezTo>
                  <a:pt x="13952" y="6847"/>
                  <a:pt x="13888" y="7032"/>
                  <a:pt x="13690" y="7206"/>
                </a:cubicBezTo>
                <a:lnTo>
                  <a:pt x="13971" y="7370"/>
                </a:lnTo>
                <a:cubicBezTo>
                  <a:pt x="14107" y="7449"/>
                  <a:pt x="14152" y="7623"/>
                  <a:pt x="14073" y="7758"/>
                </a:cubicBezTo>
                <a:cubicBezTo>
                  <a:pt x="14019" y="7848"/>
                  <a:pt x="13924" y="7898"/>
                  <a:pt x="13826" y="7898"/>
                </a:cubicBezTo>
                <a:close/>
                <a:moveTo>
                  <a:pt x="10618" y="2201"/>
                </a:moveTo>
                <a:lnTo>
                  <a:pt x="17459" y="6268"/>
                </a:lnTo>
                <a:lnTo>
                  <a:pt x="20721" y="4462"/>
                </a:lnTo>
                <a:lnTo>
                  <a:pt x="13865" y="605"/>
                </a:lnTo>
                <a:cubicBezTo>
                  <a:pt x="13865" y="605"/>
                  <a:pt x="10618" y="2201"/>
                  <a:pt x="10618" y="2201"/>
                </a:cubicBezTo>
                <a:close/>
                <a:moveTo>
                  <a:pt x="17725" y="6770"/>
                </a:moveTo>
                <a:lnTo>
                  <a:pt x="17725" y="8441"/>
                </a:lnTo>
                <a:lnTo>
                  <a:pt x="20721" y="6782"/>
                </a:lnTo>
                <a:lnTo>
                  <a:pt x="19224" y="5940"/>
                </a:lnTo>
                <a:cubicBezTo>
                  <a:pt x="19224" y="5940"/>
                  <a:pt x="17725" y="6770"/>
                  <a:pt x="17725" y="6770"/>
                </a:cubicBezTo>
                <a:close/>
                <a:moveTo>
                  <a:pt x="17725" y="9090"/>
                </a:moveTo>
                <a:lnTo>
                  <a:pt x="17725" y="10856"/>
                </a:lnTo>
                <a:lnTo>
                  <a:pt x="20711" y="9274"/>
                </a:lnTo>
                <a:lnTo>
                  <a:pt x="19064" y="8348"/>
                </a:lnTo>
                <a:cubicBezTo>
                  <a:pt x="19064" y="8348"/>
                  <a:pt x="17725" y="9090"/>
                  <a:pt x="17725" y="9090"/>
                </a:cubicBezTo>
                <a:close/>
                <a:moveTo>
                  <a:pt x="872" y="6992"/>
                </a:moveTo>
                <a:lnTo>
                  <a:pt x="8125" y="11440"/>
                </a:lnTo>
                <a:lnTo>
                  <a:pt x="11244" y="9736"/>
                </a:lnTo>
                <a:lnTo>
                  <a:pt x="3982" y="5463"/>
                </a:lnTo>
                <a:cubicBezTo>
                  <a:pt x="3982" y="5463"/>
                  <a:pt x="872" y="6992"/>
                  <a:pt x="872" y="6992"/>
                </a:cubicBezTo>
                <a:close/>
                <a:moveTo>
                  <a:pt x="17725" y="11498"/>
                </a:moveTo>
                <a:lnTo>
                  <a:pt x="17725" y="13263"/>
                </a:lnTo>
                <a:lnTo>
                  <a:pt x="19039" y="12567"/>
                </a:lnTo>
                <a:cubicBezTo>
                  <a:pt x="19045" y="12563"/>
                  <a:pt x="19051" y="12560"/>
                  <a:pt x="19058" y="12557"/>
                </a:cubicBezTo>
                <a:lnTo>
                  <a:pt x="20711" y="11681"/>
                </a:lnTo>
                <a:lnTo>
                  <a:pt x="19095" y="10772"/>
                </a:lnTo>
                <a:cubicBezTo>
                  <a:pt x="19095" y="10772"/>
                  <a:pt x="17725" y="11498"/>
                  <a:pt x="17725" y="11498"/>
                </a:cubicBezTo>
                <a:close/>
                <a:moveTo>
                  <a:pt x="2669" y="10359"/>
                </a:moveTo>
                <a:lnTo>
                  <a:pt x="8124" y="13705"/>
                </a:lnTo>
                <a:lnTo>
                  <a:pt x="11533" y="11816"/>
                </a:lnTo>
                <a:lnTo>
                  <a:pt x="11533" y="10226"/>
                </a:lnTo>
                <a:lnTo>
                  <a:pt x="8254" y="12017"/>
                </a:lnTo>
                <a:cubicBezTo>
                  <a:pt x="8164" y="12066"/>
                  <a:pt x="8055" y="12064"/>
                  <a:pt x="7967" y="12010"/>
                </a:cubicBezTo>
                <a:lnTo>
                  <a:pt x="2319" y="8546"/>
                </a:lnTo>
                <a:lnTo>
                  <a:pt x="872" y="9257"/>
                </a:lnTo>
                <a:lnTo>
                  <a:pt x="2593" y="10312"/>
                </a:lnTo>
                <a:cubicBezTo>
                  <a:pt x="2620" y="10324"/>
                  <a:pt x="2646" y="10340"/>
                  <a:pt x="2669" y="10359"/>
                </a:cubicBezTo>
                <a:close/>
                <a:moveTo>
                  <a:pt x="17725" y="13905"/>
                </a:moveTo>
                <a:lnTo>
                  <a:pt x="17725" y="15662"/>
                </a:lnTo>
                <a:lnTo>
                  <a:pt x="20721" y="14003"/>
                </a:lnTo>
                <a:lnTo>
                  <a:pt x="19179" y="13135"/>
                </a:lnTo>
                <a:cubicBezTo>
                  <a:pt x="19179" y="13135"/>
                  <a:pt x="17725" y="13905"/>
                  <a:pt x="17725" y="13905"/>
                </a:cubicBezTo>
                <a:close/>
                <a:moveTo>
                  <a:pt x="2668" y="12784"/>
                </a:moveTo>
                <a:lnTo>
                  <a:pt x="8124" y="16130"/>
                </a:lnTo>
                <a:lnTo>
                  <a:pt x="11533" y="14242"/>
                </a:lnTo>
                <a:lnTo>
                  <a:pt x="11533" y="12465"/>
                </a:lnTo>
                <a:lnTo>
                  <a:pt x="8255" y="14281"/>
                </a:lnTo>
                <a:cubicBezTo>
                  <a:pt x="8166" y="14331"/>
                  <a:pt x="8055" y="14329"/>
                  <a:pt x="7967" y="14275"/>
                </a:cubicBezTo>
                <a:lnTo>
                  <a:pt x="2464" y="10900"/>
                </a:lnTo>
                <a:lnTo>
                  <a:pt x="872" y="11682"/>
                </a:lnTo>
                <a:lnTo>
                  <a:pt x="2594" y="12739"/>
                </a:lnTo>
                <a:cubicBezTo>
                  <a:pt x="2621" y="12750"/>
                  <a:pt x="2646" y="12765"/>
                  <a:pt x="2668" y="12784"/>
                </a:cubicBezTo>
                <a:close/>
                <a:moveTo>
                  <a:pt x="2668" y="15209"/>
                </a:moveTo>
                <a:lnTo>
                  <a:pt x="8124" y="18556"/>
                </a:lnTo>
                <a:lnTo>
                  <a:pt x="11533" y="16667"/>
                </a:lnTo>
                <a:lnTo>
                  <a:pt x="11533" y="14891"/>
                </a:lnTo>
                <a:lnTo>
                  <a:pt x="8255" y="16706"/>
                </a:lnTo>
                <a:cubicBezTo>
                  <a:pt x="8166" y="16756"/>
                  <a:pt x="8055" y="16754"/>
                  <a:pt x="7967" y="16700"/>
                </a:cubicBezTo>
                <a:lnTo>
                  <a:pt x="2464" y="13325"/>
                </a:lnTo>
                <a:lnTo>
                  <a:pt x="872" y="14108"/>
                </a:lnTo>
                <a:lnTo>
                  <a:pt x="2594" y="15164"/>
                </a:lnTo>
                <a:cubicBezTo>
                  <a:pt x="2621" y="15175"/>
                  <a:pt x="2645" y="15190"/>
                  <a:pt x="2668" y="15209"/>
                </a:cubicBezTo>
                <a:close/>
                <a:moveTo>
                  <a:pt x="12098" y="9766"/>
                </a:moveTo>
                <a:cubicBezTo>
                  <a:pt x="12101" y="9783"/>
                  <a:pt x="12102" y="9801"/>
                  <a:pt x="12102" y="9819"/>
                </a:cubicBezTo>
                <a:lnTo>
                  <a:pt x="12102" y="18777"/>
                </a:lnTo>
                <a:lnTo>
                  <a:pt x="17155" y="15978"/>
                </a:lnTo>
                <a:lnTo>
                  <a:pt x="17155" y="6748"/>
                </a:lnTo>
                <a:lnTo>
                  <a:pt x="10010" y="2500"/>
                </a:lnTo>
                <a:lnTo>
                  <a:pt x="4592" y="5163"/>
                </a:lnTo>
                <a:lnTo>
                  <a:pt x="11884" y="9454"/>
                </a:lnTo>
                <a:cubicBezTo>
                  <a:pt x="11903" y="9466"/>
                  <a:pt x="11920" y="9479"/>
                  <a:pt x="11936" y="9493"/>
                </a:cubicBezTo>
                <a:cubicBezTo>
                  <a:pt x="11988" y="9518"/>
                  <a:pt x="12033" y="9559"/>
                  <a:pt x="12063" y="9613"/>
                </a:cubicBezTo>
                <a:cubicBezTo>
                  <a:pt x="12090" y="9661"/>
                  <a:pt x="12101" y="9714"/>
                  <a:pt x="12098" y="9766"/>
                </a:cubicBezTo>
                <a:close/>
                <a:moveTo>
                  <a:pt x="872" y="16533"/>
                </a:moveTo>
                <a:lnTo>
                  <a:pt x="8124" y="20981"/>
                </a:lnTo>
                <a:lnTo>
                  <a:pt x="11533" y="19093"/>
                </a:lnTo>
                <a:lnTo>
                  <a:pt x="11533" y="17316"/>
                </a:lnTo>
                <a:lnTo>
                  <a:pt x="8255" y="19132"/>
                </a:lnTo>
                <a:cubicBezTo>
                  <a:pt x="8166" y="19182"/>
                  <a:pt x="8055" y="19179"/>
                  <a:pt x="7967" y="19125"/>
                </a:cubicBezTo>
                <a:lnTo>
                  <a:pt x="2464" y="15750"/>
                </a:lnTo>
                <a:cubicBezTo>
                  <a:pt x="2464" y="15750"/>
                  <a:pt x="872" y="16533"/>
                  <a:pt x="872" y="16533"/>
                </a:cubicBezTo>
                <a:close/>
                <a:moveTo>
                  <a:pt x="8117" y="21593"/>
                </a:moveTo>
                <a:cubicBezTo>
                  <a:pt x="8065" y="21593"/>
                  <a:pt x="8013" y="21579"/>
                  <a:pt x="7967" y="21551"/>
                </a:cubicBezTo>
                <a:lnTo>
                  <a:pt x="135" y="16747"/>
                </a:lnTo>
                <a:cubicBezTo>
                  <a:pt x="46" y="16693"/>
                  <a:pt x="-5" y="16595"/>
                  <a:pt x="0" y="16492"/>
                </a:cubicBezTo>
                <a:cubicBezTo>
                  <a:pt x="5" y="16389"/>
                  <a:pt x="65" y="16297"/>
                  <a:pt x="158" y="16251"/>
                </a:cubicBezTo>
                <a:lnTo>
                  <a:pt x="1892" y="15399"/>
                </a:lnTo>
                <a:lnTo>
                  <a:pt x="135" y="14322"/>
                </a:lnTo>
                <a:cubicBezTo>
                  <a:pt x="46" y="14268"/>
                  <a:pt x="-5" y="14170"/>
                  <a:pt x="0" y="14067"/>
                </a:cubicBezTo>
                <a:cubicBezTo>
                  <a:pt x="5" y="13964"/>
                  <a:pt x="65" y="13872"/>
                  <a:pt x="158" y="13826"/>
                </a:cubicBezTo>
                <a:lnTo>
                  <a:pt x="1892" y="12974"/>
                </a:lnTo>
                <a:lnTo>
                  <a:pt x="135" y="11896"/>
                </a:lnTo>
                <a:cubicBezTo>
                  <a:pt x="46" y="11842"/>
                  <a:pt x="-5" y="11745"/>
                  <a:pt x="0" y="11642"/>
                </a:cubicBezTo>
                <a:cubicBezTo>
                  <a:pt x="5" y="11539"/>
                  <a:pt x="65" y="11446"/>
                  <a:pt x="158" y="11401"/>
                </a:cubicBezTo>
                <a:lnTo>
                  <a:pt x="1892" y="10549"/>
                </a:lnTo>
                <a:lnTo>
                  <a:pt x="135" y="9471"/>
                </a:lnTo>
                <a:cubicBezTo>
                  <a:pt x="46" y="9417"/>
                  <a:pt x="-5" y="9319"/>
                  <a:pt x="0" y="9216"/>
                </a:cubicBezTo>
                <a:cubicBezTo>
                  <a:pt x="5" y="9113"/>
                  <a:pt x="65" y="9021"/>
                  <a:pt x="158" y="8976"/>
                </a:cubicBezTo>
                <a:lnTo>
                  <a:pt x="1747" y="8195"/>
                </a:lnTo>
                <a:lnTo>
                  <a:pt x="135" y="7206"/>
                </a:lnTo>
                <a:cubicBezTo>
                  <a:pt x="46" y="7152"/>
                  <a:pt x="-5" y="7054"/>
                  <a:pt x="0" y="6951"/>
                </a:cubicBezTo>
                <a:cubicBezTo>
                  <a:pt x="5" y="6848"/>
                  <a:pt x="65" y="6756"/>
                  <a:pt x="158" y="6710"/>
                </a:cubicBezTo>
                <a:lnTo>
                  <a:pt x="13744" y="32"/>
                </a:lnTo>
                <a:cubicBezTo>
                  <a:pt x="13756" y="26"/>
                  <a:pt x="13767" y="21"/>
                  <a:pt x="13779" y="17"/>
                </a:cubicBezTo>
                <a:lnTo>
                  <a:pt x="13779" y="17"/>
                </a:lnTo>
                <a:cubicBezTo>
                  <a:pt x="13779" y="17"/>
                  <a:pt x="13779" y="17"/>
                  <a:pt x="13779" y="17"/>
                </a:cubicBezTo>
                <a:cubicBezTo>
                  <a:pt x="13792" y="12"/>
                  <a:pt x="13805" y="9"/>
                  <a:pt x="13818" y="6"/>
                </a:cubicBezTo>
                <a:cubicBezTo>
                  <a:pt x="13818" y="6"/>
                  <a:pt x="13818" y="6"/>
                  <a:pt x="13818" y="6"/>
                </a:cubicBezTo>
                <a:lnTo>
                  <a:pt x="13818" y="6"/>
                </a:lnTo>
                <a:cubicBezTo>
                  <a:pt x="13882" y="-7"/>
                  <a:pt x="13952" y="2"/>
                  <a:pt x="14014" y="37"/>
                </a:cubicBezTo>
                <a:cubicBezTo>
                  <a:pt x="14014" y="37"/>
                  <a:pt x="14015" y="37"/>
                  <a:pt x="14015" y="37"/>
                </a:cubicBezTo>
                <a:lnTo>
                  <a:pt x="21443" y="4217"/>
                </a:lnTo>
                <a:cubicBezTo>
                  <a:pt x="21444" y="4217"/>
                  <a:pt x="21444" y="4217"/>
                  <a:pt x="21444" y="4217"/>
                </a:cubicBezTo>
                <a:cubicBezTo>
                  <a:pt x="21444" y="4217"/>
                  <a:pt x="21444" y="4217"/>
                  <a:pt x="21444" y="4217"/>
                </a:cubicBezTo>
                <a:cubicBezTo>
                  <a:pt x="21445" y="4217"/>
                  <a:pt x="21445" y="4217"/>
                  <a:pt x="21445" y="4218"/>
                </a:cubicBezTo>
                <a:cubicBezTo>
                  <a:pt x="21445" y="4218"/>
                  <a:pt x="21445" y="4218"/>
                  <a:pt x="21445" y="4218"/>
                </a:cubicBezTo>
                <a:cubicBezTo>
                  <a:pt x="21445" y="4218"/>
                  <a:pt x="21446" y="4217"/>
                  <a:pt x="21446" y="4218"/>
                </a:cubicBezTo>
                <a:lnTo>
                  <a:pt x="21446" y="4218"/>
                </a:lnTo>
                <a:cubicBezTo>
                  <a:pt x="21506" y="4253"/>
                  <a:pt x="21548" y="4305"/>
                  <a:pt x="21571" y="4366"/>
                </a:cubicBezTo>
                <a:cubicBezTo>
                  <a:pt x="21571" y="4366"/>
                  <a:pt x="21571" y="4366"/>
                  <a:pt x="21571" y="4366"/>
                </a:cubicBezTo>
                <a:lnTo>
                  <a:pt x="21571" y="4366"/>
                </a:lnTo>
                <a:cubicBezTo>
                  <a:pt x="21577" y="4382"/>
                  <a:pt x="21581" y="4398"/>
                  <a:pt x="21584" y="4415"/>
                </a:cubicBezTo>
                <a:lnTo>
                  <a:pt x="21584" y="4415"/>
                </a:lnTo>
                <a:cubicBezTo>
                  <a:pt x="21584" y="4415"/>
                  <a:pt x="21584" y="4415"/>
                  <a:pt x="21584" y="4416"/>
                </a:cubicBezTo>
                <a:cubicBezTo>
                  <a:pt x="21595" y="4476"/>
                  <a:pt x="21585" y="4541"/>
                  <a:pt x="21553" y="4599"/>
                </a:cubicBezTo>
                <a:lnTo>
                  <a:pt x="21553" y="4599"/>
                </a:lnTo>
                <a:cubicBezTo>
                  <a:pt x="21553" y="4600"/>
                  <a:pt x="21553" y="4600"/>
                  <a:pt x="21553" y="4600"/>
                </a:cubicBezTo>
                <a:cubicBezTo>
                  <a:pt x="21553" y="4602"/>
                  <a:pt x="21552" y="4602"/>
                  <a:pt x="21552" y="4602"/>
                </a:cubicBezTo>
                <a:lnTo>
                  <a:pt x="21552" y="4602"/>
                </a:lnTo>
                <a:cubicBezTo>
                  <a:pt x="21552" y="4603"/>
                  <a:pt x="21551" y="4603"/>
                  <a:pt x="21551" y="4604"/>
                </a:cubicBezTo>
                <a:lnTo>
                  <a:pt x="21551" y="4604"/>
                </a:lnTo>
                <a:cubicBezTo>
                  <a:pt x="21551" y="4604"/>
                  <a:pt x="21551" y="4604"/>
                  <a:pt x="21550" y="4604"/>
                </a:cubicBezTo>
                <a:lnTo>
                  <a:pt x="21550" y="4604"/>
                </a:lnTo>
                <a:lnTo>
                  <a:pt x="21550" y="4604"/>
                </a:lnTo>
                <a:cubicBezTo>
                  <a:pt x="21550" y="4605"/>
                  <a:pt x="21550" y="4605"/>
                  <a:pt x="21550" y="4605"/>
                </a:cubicBezTo>
                <a:lnTo>
                  <a:pt x="21550" y="4605"/>
                </a:lnTo>
                <a:cubicBezTo>
                  <a:pt x="21523" y="4652"/>
                  <a:pt x="21483" y="4689"/>
                  <a:pt x="21438" y="4713"/>
                </a:cubicBezTo>
                <a:lnTo>
                  <a:pt x="19807" y="5616"/>
                </a:lnTo>
                <a:lnTo>
                  <a:pt x="21443" y="6537"/>
                </a:lnTo>
                <a:cubicBezTo>
                  <a:pt x="21533" y="6587"/>
                  <a:pt x="21588" y="6682"/>
                  <a:pt x="21588" y="6784"/>
                </a:cubicBezTo>
                <a:cubicBezTo>
                  <a:pt x="21588" y="6887"/>
                  <a:pt x="21532" y="6981"/>
                  <a:pt x="21442" y="7031"/>
                </a:cubicBezTo>
                <a:lnTo>
                  <a:pt x="19648" y="8025"/>
                </a:lnTo>
                <a:lnTo>
                  <a:pt x="21443" y="9035"/>
                </a:lnTo>
                <a:cubicBezTo>
                  <a:pt x="21534" y="9086"/>
                  <a:pt x="21589" y="9182"/>
                  <a:pt x="21588" y="9286"/>
                </a:cubicBezTo>
                <a:cubicBezTo>
                  <a:pt x="21587" y="9389"/>
                  <a:pt x="21529" y="9484"/>
                  <a:pt x="21437" y="9532"/>
                </a:cubicBezTo>
                <a:lnTo>
                  <a:pt x="19692" y="10457"/>
                </a:lnTo>
                <a:lnTo>
                  <a:pt x="21443" y="11442"/>
                </a:lnTo>
                <a:cubicBezTo>
                  <a:pt x="21534" y="11493"/>
                  <a:pt x="21589" y="11589"/>
                  <a:pt x="21588" y="11692"/>
                </a:cubicBezTo>
                <a:cubicBezTo>
                  <a:pt x="21587" y="11796"/>
                  <a:pt x="21529" y="11890"/>
                  <a:pt x="21437" y="11939"/>
                </a:cubicBezTo>
                <a:lnTo>
                  <a:pt x="19775" y="12819"/>
                </a:lnTo>
                <a:lnTo>
                  <a:pt x="21439" y="13756"/>
                </a:lnTo>
                <a:cubicBezTo>
                  <a:pt x="21485" y="13780"/>
                  <a:pt x="21525" y="13818"/>
                  <a:pt x="21552" y="13867"/>
                </a:cubicBezTo>
                <a:cubicBezTo>
                  <a:pt x="21586" y="13927"/>
                  <a:pt x="21595" y="13993"/>
                  <a:pt x="21584" y="14056"/>
                </a:cubicBezTo>
                <a:cubicBezTo>
                  <a:pt x="21580" y="14072"/>
                  <a:pt x="21576" y="14088"/>
                  <a:pt x="21570" y="14103"/>
                </a:cubicBezTo>
                <a:cubicBezTo>
                  <a:pt x="21570" y="14103"/>
                  <a:pt x="21570" y="14103"/>
                  <a:pt x="21570" y="14104"/>
                </a:cubicBezTo>
                <a:lnTo>
                  <a:pt x="21570" y="14104"/>
                </a:lnTo>
                <a:cubicBezTo>
                  <a:pt x="21547" y="14165"/>
                  <a:pt x="21503" y="14218"/>
                  <a:pt x="21442" y="14252"/>
                </a:cubicBezTo>
                <a:lnTo>
                  <a:pt x="8255" y="21557"/>
                </a:lnTo>
                <a:cubicBezTo>
                  <a:pt x="8212" y="21581"/>
                  <a:pt x="8164" y="21593"/>
                  <a:pt x="8117" y="21593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solidFill>
              <a:schemeClr val="bg1"/>
            </a:solidFill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</a:endParaRPr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6DC7C44E-C7ED-42FF-8E26-8E16D7A08315}"/>
              </a:ext>
            </a:extLst>
          </p:cNvPr>
          <p:cNvSpPr/>
          <p:nvPr/>
        </p:nvSpPr>
        <p:spPr>
          <a:xfrm>
            <a:off x="4444016" y="2737001"/>
            <a:ext cx="323453" cy="397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90" y="8266"/>
                </a:moveTo>
                <a:lnTo>
                  <a:pt x="8712" y="8266"/>
                </a:lnTo>
                <a:cubicBezTo>
                  <a:pt x="8513" y="8266"/>
                  <a:pt x="8352" y="8129"/>
                  <a:pt x="8352" y="7960"/>
                </a:cubicBezTo>
                <a:cubicBezTo>
                  <a:pt x="8352" y="7791"/>
                  <a:pt x="8513" y="7654"/>
                  <a:pt x="8712" y="7654"/>
                </a:cubicBezTo>
                <a:lnTo>
                  <a:pt x="14690" y="7654"/>
                </a:lnTo>
                <a:cubicBezTo>
                  <a:pt x="14888" y="7654"/>
                  <a:pt x="15050" y="7791"/>
                  <a:pt x="15050" y="7960"/>
                </a:cubicBezTo>
                <a:cubicBezTo>
                  <a:pt x="15050" y="8129"/>
                  <a:pt x="14888" y="8266"/>
                  <a:pt x="14690" y="8266"/>
                </a:cubicBezTo>
                <a:close/>
                <a:moveTo>
                  <a:pt x="18680" y="10838"/>
                </a:moveTo>
                <a:lnTo>
                  <a:pt x="8712" y="10838"/>
                </a:lnTo>
                <a:cubicBezTo>
                  <a:pt x="8513" y="10838"/>
                  <a:pt x="8352" y="10701"/>
                  <a:pt x="8352" y="10532"/>
                </a:cubicBezTo>
                <a:cubicBezTo>
                  <a:pt x="8352" y="10363"/>
                  <a:pt x="8513" y="10226"/>
                  <a:pt x="8712" y="10226"/>
                </a:cubicBezTo>
                <a:lnTo>
                  <a:pt x="18680" y="10226"/>
                </a:lnTo>
                <a:cubicBezTo>
                  <a:pt x="18879" y="10226"/>
                  <a:pt x="19040" y="10363"/>
                  <a:pt x="19040" y="10532"/>
                </a:cubicBezTo>
                <a:cubicBezTo>
                  <a:pt x="19040" y="10701"/>
                  <a:pt x="18879" y="10838"/>
                  <a:pt x="18680" y="10838"/>
                </a:cubicBezTo>
                <a:close/>
                <a:moveTo>
                  <a:pt x="18680" y="13410"/>
                </a:moveTo>
                <a:lnTo>
                  <a:pt x="8712" y="13410"/>
                </a:lnTo>
                <a:cubicBezTo>
                  <a:pt x="8513" y="13410"/>
                  <a:pt x="8352" y="13273"/>
                  <a:pt x="8352" y="13104"/>
                </a:cubicBezTo>
                <a:cubicBezTo>
                  <a:pt x="8352" y="12935"/>
                  <a:pt x="8513" y="12798"/>
                  <a:pt x="8712" y="12798"/>
                </a:cubicBezTo>
                <a:lnTo>
                  <a:pt x="18680" y="12798"/>
                </a:lnTo>
                <a:cubicBezTo>
                  <a:pt x="18879" y="12798"/>
                  <a:pt x="19040" y="12935"/>
                  <a:pt x="19040" y="13104"/>
                </a:cubicBezTo>
                <a:cubicBezTo>
                  <a:pt x="19040" y="13273"/>
                  <a:pt x="18879" y="13410"/>
                  <a:pt x="18680" y="13410"/>
                </a:cubicBezTo>
                <a:close/>
                <a:moveTo>
                  <a:pt x="18680" y="15982"/>
                </a:moveTo>
                <a:lnTo>
                  <a:pt x="8712" y="15982"/>
                </a:lnTo>
                <a:cubicBezTo>
                  <a:pt x="8513" y="15982"/>
                  <a:pt x="8352" y="15845"/>
                  <a:pt x="8352" y="15676"/>
                </a:cubicBezTo>
                <a:cubicBezTo>
                  <a:pt x="8352" y="15507"/>
                  <a:pt x="8513" y="15370"/>
                  <a:pt x="8712" y="15370"/>
                </a:cubicBezTo>
                <a:lnTo>
                  <a:pt x="18680" y="15370"/>
                </a:lnTo>
                <a:cubicBezTo>
                  <a:pt x="18879" y="15370"/>
                  <a:pt x="19040" y="15507"/>
                  <a:pt x="19040" y="15676"/>
                </a:cubicBezTo>
                <a:cubicBezTo>
                  <a:pt x="19040" y="15845"/>
                  <a:pt x="18879" y="15982"/>
                  <a:pt x="18680" y="15982"/>
                </a:cubicBezTo>
                <a:close/>
                <a:moveTo>
                  <a:pt x="360" y="17582"/>
                </a:moveTo>
                <a:cubicBezTo>
                  <a:pt x="161" y="17582"/>
                  <a:pt x="0" y="17445"/>
                  <a:pt x="0" y="17276"/>
                </a:cubicBezTo>
                <a:lnTo>
                  <a:pt x="0" y="306"/>
                </a:lnTo>
                <a:cubicBezTo>
                  <a:pt x="0" y="137"/>
                  <a:pt x="161" y="0"/>
                  <a:pt x="360" y="0"/>
                </a:cubicBezTo>
                <a:lnTo>
                  <a:pt x="13630" y="0"/>
                </a:lnTo>
                <a:cubicBezTo>
                  <a:pt x="13829" y="0"/>
                  <a:pt x="13990" y="137"/>
                  <a:pt x="13990" y="306"/>
                </a:cubicBezTo>
                <a:cubicBezTo>
                  <a:pt x="13990" y="475"/>
                  <a:pt x="13829" y="612"/>
                  <a:pt x="13630" y="612"/>
                </a:cubicBezTo>
                <a:lnTo>
                  <a:pt x="720" y="612"/>
                </a:lnTo>
                <a:lnTo>
                  <a:pt x="720" y="17276"/>
                </a:lnTo>
                <a:cubicBezTo>
                  <a:pt x="720" y="17445"/>
                  <a:pt x="559" y="17582"/>
                  <a:pt x="360" y="17582"/>
                </a:cubicBezTo>
                <a:close/>
                <a:moveTo>
                  <a:pt x="18680" y="18554"/>
                </a:moveTo>
                <a:lnTo>
                  <a:pt x="8712" y="18554"/>
                </a:lnTo>
                <a:cubicBezTo>
                  <a:pt x="8513" y="18554"/>
                  <a:pt x="8352" y="18417"/>
                  <a:pt x="8352" y="18248"/>
                </a:cubicBezTo>
                <a:cubicBezTo>
                  <a:pt x="8352" y="18079"/>
                  <a:pt x="8513" y="17942"/>
                  <a:pt x="8712" y="17942"/>
                </a:cubicBezTo>
                <a:lnTo>
                  <a:pt x="18680" y="17942"/>
                </a:lnTo>
                <a:cubicBezTo>
                  <a:pt x="18879" y="17942"/>
                  <a:pt x="19040" y="18079"/>
                  <a:pt x="19040" y="18248"/>
                </a:cubicBezTo>
                <a:cubicBezTo>
                  <a:pt x="19040" y="18417"/>
                  <a:pt x="18879" y="18554"/>
                  <a:pt x="18680" y="18554"/>
                </a:cubicBezTo>
                <a:close/>
                <a:moveTo>
                  <a:pt x="3192" y="19693"/>
                </a:moveTo>
                <a:cubicBezTo>
                  <a:pt x="2993" y="19693"/>
                  <a:pt x="2832" y="19556"/>
                  <a:pt x="2832" y="19387"/>
                </a:cubicBezTo>
                <a:lnTo>
                  <a:pt x="2832" y="2417"/>
                </a:lnTo>
                <a:cubicBezTo>
                  <a:pt x="2832" y="2248"/>
                  <a:pt x="2993" y="2111"/>
                  <a:pt x="3192" y="2111"/>
                </a:cubicBezTo>
                <a:lnTo>
                  <a:pt x="16462" y="2111"/>
                </a:lnTo>
                <a:cubicBezTo>
                  <a:pt x="16660" y="2111"/>
                  <a:pt x="16822" y="2248"/>
                  <a:pt x="16822" y="2417"/>
                </a:cubicBezTo>
                <a:cubicBezTo>
                  <a:pt x="16822" y="2586"/>
                  <a:pt x="16660" y="2723"/>
                  <a:pt x="16462" y="2723"/>
                </a:cubicBezTo>
                <a:lnTo>
                  <a:pt x="3551" y="2723"/>
                </a:lnTo>
                <a:lnTo>
                  <a:pt x="3551" y="19387"/>
                </a:lnTo>
                <a:cubicBezTo>
                  <a:pt x="3551" y="19556"/>
                  <a:pt x="3390" y="19693"/>
                  <a:pt x="3192" y="19693"/>
                </a:cubicBezTo>
                <a:close/>
                <a:moveTo>
                  <a:pt x="17927" y="7654"/>
                </a:moveTo>
                <a:lnTo>
                  <a:pt x="20698" y="7654"/>
                </a:lnTo>
                <a:cubicBezTo>
                  <a:pt x="20765" y="7654"/>
                  <a:pt x="20827" y="7669"/>
                  <a:pt x="20880" y="7696"/>
                </a:cubicBezTo>
                <a:lnTo>
                  <a:pt x="20880" y="7458"/>
                </a:lnTo>
                <a:lnTo>
                  <a:pt x="17945" y="5067"/>
                </a:lnTo>
                <a:lnTo>
                  <a:pt x="17805" y="5067"/>
                </a:lnTo>
                <a:cubicBezTo>
                  <a:pt x="17880" y="5123"/>
                  <a:pt x="17927" y="5206"/>
                  <a:pt x="17927" y="5297"/>
                </a:cubicBezTo>
                <a:cubicBezTo>
                  <a:pt x="17927" y="5297"/>
                  <a:pt x="17927" y="7654"/>
                  <a:pt x="17927" y="7654"/>
                </a:cubicBezTo>
                <a:close/>
                <a:moveTo>
                  <a:pt x="6380" y="20988"/>
                </a:moveTo>
                <a:lnTo>
                  <a:pt x="20880" y="20988"/>
                </a:lnTo>
                <a:lnTo>
                  <a:pt x="20880" y="8224"/>
                </a:lnTo>
                <a:cubicBezTo>
                  <a:pt x="20827" y="8251"/>
                  <a:pt x="20765" y="8266"/>
                  <a:pt x="20698" y="8266"/>
                </a:cubicBezTo>
                <a:lnTo>
                  <a:pt x="17567" y="8266"/>
                </a:lnTo>
                <a:cubicBezTo>
                  <a:pt x="17368" y="8266"/>
                  <a:pt x="17207" y="8129"/>
                  <a:pt x="17207" y="7960"/>
                </a:cubicBezTo>
                <a:lnTo>
                  <a:pt x="17207" y="5297"/>
                </a:lnTo>
                <a:cubicBezTo>
                  <a:pt x="17207" y="5206"/>
                  <a:pt x="17255" y="5123"/>
                  <a:pt x="17329" y="5067"/>
                </a:cubicBezTo>
                <a:lnTo>
                  <a:pt x="6380" y="5067"/>
                </a:lnTo>
                <a:cubicBezTo>
                  <a:pt x="6380" y="5067"/>
                  <a:pt x="6380" y="20988"/>
                  <a:pt x="6380" y="20988"/>
                </a:cubicBezTo>
                <a:close/>
                <a:moveTo>
                  <a:pt x="21240" y="21600"/>
                </a:moveTo>
                <a:lnTo>
                  <a:pt x="6020" y="21600"/>
                </a:lnTo>
                <a:cubicBezTo>
                  <a:pt x="5822" y="21600"/>
                  <a:pt x="5661" y="21463"/>
                  <a:pt x="5661" y="21294"/>
                </a:cubicBezTo>
                <a:lnTo>
                  <a:pt x="5661" y="4761"/>
                </a:lnTo>
                <a:cubicBezTo>
                  <a:pt x="5661" y="4592"/>
                  <a:pt x="5822" y="4455"/>
                  <a:pt x="6020" y="4455"/>
                </a:cubicBezTo>
                <a:lnTo>
                  <a:pt x="18090" y="4455"/>
                </a:lnTo>
                <a:cubicBezTo>
                  <a:pt x="18183" y="4455"/>
                  <a:pt x="18272" y="4485"/>
                  <a:pt x="18339" y="4540"/>
                </a:cubicBezTo>
                <a:lnTo>
                  <a:pt x="21489" y="7105"/>
                </a:lnTo>
                <a:cubicBezTo>
                  <a:pt x="21560" y="7163"/>
                  <a:pt x="21600" y="7243"/>
                  <a:pt x="21600" y="7327"/>
                </a:cubicBezTo>
                <a:lnTo>
                  <a:pt x="21600" y="21294"/>
                </a:lnTo>
                <a:cubicBezTo>
                  <a:pt x="21600" y="21463"/>
                  <a:pt x="21439" y="21600"/>
                  <a:pt x="21240" y="21600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solidFill>
              <a:schemeClr val="bg1"/>
            </a:solidFill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/>
          </a:p>
        </p:txBody>
      </p:sp>
      <p:sp>
        <p:nvSpPr>
          <p:cNvPr id="88" name="Freeform 8">
            <a:extLst>
              <a:ext uri="{FF2B5EF4-FFF2-40B4-BE49-F238E27FC236}">
                <a16:creationId xmlns:a16="http://schemas.microsoft.com/office/drawing/2014/main" id="{737B10CC-ACB0-4A04-BCD9-EC24EF62329D}"/>
              </a:ext>
            </a:extLst>
          </p:cNvPr>
          <p:cNvSpPr/>
          <p:nvPr/>
        </p:nvSpPr>
        <p:spPr>
          <a:xfrm>
            <a:off x="5740537" y="2741269"/>
            <a:ext cx="404714" cy="389103"/>
          </a:xfrm>
          <a:custGeom>
            <a:avLst/>
            <a:gdLst>
              <a:gd name="connsiteX0" fmla="*/ 316260 w 394571"/>
              <a:gd name="connsiteY0" fmla="*/ 169762 h 362840"/>
              <a:gd name="connsiteX1" fmla="*/ 310761 w 394571"/>
              <a:gd name="connsiteY1" fmla="*/ 170014 h 362840"/>
              <a:gd name="connsiteX2" fmla="*/ 278976 w 394571"/>
              <a:gd name="connsiteY2" fmla="*/ 202267 h 362840"/>
              <a:gd name="connsiteX3" fmla="*/ 275177 w 394571"/>
              <a:gd name="connsiteY3" fmla="*/ 220829 h 362840"/>
              <a:gd name="connsiteX4" fmla="*/ 275560 w 394571"/>
              <a:gd name="connsiteY4" fmla="*/ 231361 h 362840"/>
              <a:gd name="connsiteX5" fmla="*/ 274300 w 394571"/>
              <a:gd name="connsiteY5" fmla="*/ 257398 h 362840"/>
              <a:gd name="connsiteX6" fmla="*/ 258097 w 394571"/>
              <a:gd name="connsiteY6" fmla="*/ 292103 h 362840"/>
              <a:gd name="connsiteX7" fmla="*/ 242807 w 394571"/>
              <a:gd name="connsiteY7" fmla="*/ 324775 h 362840"/>
              <a:gd name="connsiteX8" fmla="*/ 241784 w 394571"/>
              <a:gd name="connsiteY8" fmla="*/ 331931 h 362840"/>
              <a:gd name="connsiteX9" fmla="*/ 318908 w 394571"/>
              <a:gd name="connsiteY9" fmla="*/ 198302 h 362840"/>
              <a:gd name="connsiteX10" fmla="*/ 316260 w 394571"/>
              <a:gd name="connsiteY10" fmla="*/ 169762 h 362840"/>
              <a:gd name="connsiteX11" fmla="*/ 309877 w 394571"/>
              <a:gd name="connsiteY11" fmla="*/ 123802 h 362840"/>
              <a:gd name="connsiteX12" fmla="*/ 314956 w 394571"/>
              <a:gd name="connsiteY12" fmla="*/ 128883 h 362840"/>
              <a:gd name="connsiteX13" fmla="*/ 314956 w 394571"/>
              <a:gd name="connsiteY13" fmla="*/ 136195 h 362840"/>
              <a:gd name="connsiteX14" fmla="*/ 309877 w 394571"/>
              <a:gd name="connsiteY14" fmla="*/ 141276 h 362840"/>
              <a:gd name="connsiteX15" fmla="*/ 304797 w 394571"/>
              <a:gd name="connsiteY15" fmla="*/ 136195 h 362840"/>
              <a:gd name="connsiteX16" fmla="*/ 304797 w 394571"/>
              <a:gd name="connsiteY16" fmla="*/ 128883 h 362840"/>
              <a:gd name="connsiteX17" fmla="*/ 309877 w 394571"/>
              <a:gd name="connsiteY17" fmla="*/ 123802 h 362840"/>
              <a:gd name="connsiteX18" fmla="*/ 46033 w 394571"/>
              <a:gd name="connsiteY18" fmla="*/ 99462 h 362840"/>
              <a:gd name="connsiteX19" fmla="*/ 10157 w 394571"/>
              <a:gd name="connsiteY19" fmla="*/ 198302 h 362840"/>
              <a:gd name="connsiteX20" fmla="*/ 164532 w 394571"/>
              <a:gd name="connsiteY20" fmla="*/ 352677 h 362840"/>
              <a:gd name="connsiteX21" fmla="*/ 231957 w 394571"/>
              <a:gd name="connsiteY21" fmla="*/ 337156 h 362840"/>
              <a:gd name="connsiteX22" fmla="*/ 232943 w 394571"/>
              <a:gd name="connsiteY22" fmla="*/ 322306 h 362840"/>
              <a:gd name="connsiteX23" fmla="*/ 249347 w 394571"/>
              <a:gd name="connsiteY23" fmla="*/ 286946 h 362840"/>
              <a:gd name="connsiteX24" fmla="*/ 264454 w 394571"/>
              <a:gd name="connsiteY24" fmla="*/ 254862 h 362840"/>
              <a:gd name="connsiteX25" fmla="*/ 265422 w 394571"/>
              <a:gd name="connsiteY25" fmla="*/ 231932 h 362840"/>
              <a:gd name="connsiteX26" fmla="*/ 265002 w 394571"/>
              <a:gd name="connsiteY26" fmla="*/ 220812 h 362840"/>
              <a:gd name="connsiteX27" fmla="*/ 269952 w 394571"/>
              <a:gd name="connsiteY27" fmla="*/ 197597 h 362840"/>
              <a:gd name="connsiteX28" fmla="*/ 294065 w 394571"/>
              <a:gd name="connsiteY28" fmla="*/ 168603 h 362840"/>
              <a:gd name="connsiteX29" fmla="*/ 230057 w 394571"/>
              <a:gd name="connsiteY29" fmla="*/ 115118 h 362840"/>
              <a:gd name="connsiteX30" fmla="*/ 218676 w 394571"/>
              <a:gd name="connsiteY30" fmla="*/ 125129 h 362840"/>
              <a:gd name="connsiteX31" fmla="*/ 186051 w 394571"/>
              <a:gd name="connsiteY31" fmla="*/ 132201 h 362840"/>
              <a:gd name="connsiteX32" fmla="*/ 162797 w 394571"/>
              <a:gd name="connsiteY32" fmla="*/ 132722 h 362840"/>
              <a:gd name="connsiteX33" fmla="*/ 148859 w 394571"/>
              <a:gd name="connsiteY33" fmla="*/ 159532 h 362840"/>
              <a:gd name="connsiteX34" fmla="*/ 168789 w 394571"/>
              <a:gd name="connsiteY34" fmla="*/ 166923 h 362840"/>
              <a:gd name="connsiteX35" fmla="*/ 196993 w 394571"/>
              <a:gd name="connsiteY35" fmla="*/ 194254 h 362840"/>
              <a:gd name="connsiteX36" fmla="*/ 157573 w 394571"/>
              <a:gd name="connsiteY36" fmla="*/ 286761 h 362840"/>
              <a:gd name="connsiteX37" fmla="*/ 156148 w 394571"/>
              <a:gd name="connsiteY37" fmla="*/ 288139 h 362840"/>
              <a:gd name="connsiteX38" fmla="*/ 111064 w 394571"/>
              <a:gd name="connsiteY38" fmla="*/ 314411 h 362840"/>
              <a:gd name="connsiteX39" fmla="*/ 89345 w 394571"/>
              <a:gd name="connsiteY39" fmla="*/ 273625 h 362840"/>
              <a:gd name="connsiteX40" fmla="*/ 89034 w 394571"/>
              <a:gd name="connsiteY40" fmla="*/ 267729 h 362840"/>
              <a:gd name="connsiteX41" fmla="*/ 80010 w 394571"/>
              <a:gd name="connsiteY41" fmla="*/ 236535 h 362840"/>
              <a:gd name="connsiteX42" fmla="*/ 70237 w 394571"/>
              <a:gd name="connsiteY42" fmla="*/ 200385 h 362840"/>
              <a:gd name="connsiteX43" fmla="*/ 79407 w 394571"/>
              <a:gd name="connsiteY43" fmla="*/ 173323 h 362840"/>
              <a:gd name="connsiteX44" fmla="*/ 96524 w 394571"/>
              <a:gd name="connsiteY44" fmla="*/ 169023 h 362840"/>
              <a:gd name="connsiteX45" fmla="*/ 104671 w 394571"/>
              <a:gd name="connsiteY45" fmla="*/ 168334 h 362840"/>
              <a:gd name="connsiteX46" fmla="*/ 107575 w 394571"/>
              <a:gd name="connsiteY46" fmla="*/ 165647 h 362840"/>
              <a:gd name="connsiteX47" fmla="*/ 105274 w 394571"/>
              <a:gd name="connsiteY47" fmla="*/ 147790 h 362840"/>
              <a:gd name="connsiteX48" fmla="*/ 53121 w 394571"/>
              <a:gd name="connsiteY48" fmla="*/ 103527 h 362840"/>
              <a:gd name="connsiteX49" fmla="*/ 52262 w 394571"/>
              <a:gd name="connsiteY49" fmla="*/ 103040 h 362840"/>
              <a:gd name="connsiteX50" fmla="*/ 50363 w 394571"/>
              <a:gd name="connsiteY50" fmla="*/ 101982 h 362840"/>
              <a:gd name="connsiteX51" fmla="*/ 46033 w 394571"/>
              <a:gd name="connsiteY51" fmla="*/ 99462 h 362840"/>
              <a:gd name="connsiteX52" fmla="*/ 164532 w 394571"/>
              <a:gd name="connsiteY52" fmla="*/ 43944 h 362840"/>
              <a:gd name="connsiteX53" fmla="*/ 52865 w 394571"/>
              <a:gd name="connsiteY53" fmla="*/ 91819 h 362840"/>
              <a:gd name="connsiteX54" fmla="*/ 53468 w 394571"/>
              <a:gd name="connsiteY54" fmla="*/ 92222 h 362840"/>
              <a:gd name="connsiteX55" fmla="*/ 57341 w 394571"/>
              <a:gd name="connsiteY55" fmla="*/ 94238 h 362840"/>
              <a:gd name="connsiteX56" fmla="*/ 58181 w 394571"/>
              <a:gd name="connsiteY56" fmla="*/ 94725 h 362840"/>
              <a:gd name="connsiteX57" fmla="*/ 114480 w 394571"/>
              <a:gd name="connsiteY57" fmla="*/ 143507 h 362840"/>
              <a:gd name="connsiteX58" fmla="*/ 116910 w 394571"/>
              <a:gd name="connsiteY58" fmla="*/ 169678 h 362840"/>
              <a:gd name="connsiteX59" fmla="*/ 107849 w 394571"/>
              <a:gd name="connsiteY59" fmla="*/ 177976 h 362840"/>
              <a:gd name="connsiteX60" fmla="*/ 96341 w 394571"/>
              <a:gd name="connsiteY60" fmla="*/ 179186 h 362840"/>
              <a:gd name="connsiteX61" fmla="*/ 94277 w 394571"/>
              <a:gd name="connsiteY61" fmla="*/ 179152 h 362840"/>
              <a:gd name="connsiteX62" fmla="*/ 85673 w 394571"/>
              <a:gd name="connsiteY62" fmla="*/ 181336 h 362840"/>
              <a:gd name="connsiteX63" fmla="*/ 80394 w 394571"/>
              <a:gd name="connsiteY63" fmla="*/ 199965 h 362840"/>
              <a:gd name="connsiteX64" fmla="*/ 89454 w 394571"/>
              <a:gd name="connsiteY64" fmla="*/ 232772 h 362840"/>
              <a:gd name="connsiteX65" fmla="*/ 99154 w 394571"/>
              <a:gd name="connsiteY65" fmla="*/ 266939 h 362840"/>
              <a:gd name="connsiteX66" fmla="*/ 99501 w 394571"/>
              <a:gd name="connsiteY66" fmla="*/ 273172 h 362840"/>
              <a:gd name="connsiteX67" fmla="*/ 112233 w 394571"/>
              <a:gd name="connsiteY67" fmla="*/ 304315 h 362840"/>
              <a:gd name="connsiteX68" fmla="*/ 149042 w 394571"/>
              <a:gd name="connsiteY68" fmla="*/ 280882 h 362840"/>
              <a:gd name="connsiteX69" fmla="*/ 150485 w 394571"/>
              <a:gd name="connsiteY69" fmla="*/ 279471 h 362840"/>
              <a:gd name="connsiteX70" fmla="*/ 186837 w 394571"/>
              <a:gd name="connsiteY70" fmla="*/ 193901 h 362840"/>
              <a:gd name="connsiteX71" fmla="*/ 167346 w 394571"/>
              <a:gd name="connsiteY71" fmla="*/ 176985 h 362840"/>
              <a:gd name="connsiteX72" fmla="*/ 141096 w 394571"/>
              <a:gd name="connsiteY72" fmla="*/ 166083 h 362840"/>
              <a:gd name="connsiteX73" fmla="*/ 155910 w 394571"/>
              <a:gd name="connsiteY73" fmla="*/ 125247 h 362840"/>
              <a:gd name="connsiteX74" fmla="*/ 187567 w 394571"/>
              <a:gd name="connsiteY74" fmla="*/ 122156 h 362840"/>
              <a:gd name="connsiteX75" fmla="*/ 209378 w 394571"/>
              <a:gd name="connsiteY75" fmla="*/ 121014 h 362840"/>
              <a:gd name="connsiteX76" fmla="*/ 227024 w 394571"/>
              <a:gd name="connsiteY76" fmla="*/ 105375 h 362840"/>
              <a:gd name="connsiteX77" fmla="*/ 224558 w 394571"/>
              <a:gd name="connsiteY77" fmla="*/ 84999 h 362840"/>
              <a:gd name="connsiteX78" fmla="*/ 228961 w 394571"/>
              <a:gd name="connsiteY78" fmla="*/ 57987 h 362840"/>
              <a:gd name="connsiteX79" fmla="*/ 164532 w 394571"/>
              <a:gd name="connsiteY79" fmla="*/ 43944 h 362840"/>
              <a:gd name="connsiteX80" fmla="*/ 309877 w 394571"/>
              <a:gd name="connsiteY80" fmla="*/ 31749 h 362840"/>
              <a:gd name="connsiteX81" fmla="*/ 314956 w 394571"/>
              <a:gd name="connsiteY81" fmla="*/ 36830 h 362840"/>
              <a:gd name="connsiteX82" fmla="*/ 314956 w 394571"/>
              <a:gd name="connsiteY82" fmla="*/ 101851 h 362840"/>
              <a:gd name="connsiteX83" fmla="*/ 309877 w 394571"/>
              <a:gd name="connsiteY83" fmla="*/ 106932 h 362840"/>
              <a:gd name="connsiteX84" fmla="*/ 304797 w 394571"/>
              <a:gd name="connsiteY84" fmla="*/ 101851 h 362840"/>
              <a:gd name="connsiteX85" fmla="*/ 304797 w 394571"/>
              <a:gd name="connsiteY85" fmla="*/ 36830 h 362840"/>
              <a:gd name="connsiteX86" fmla="*/ 309877 w 394571"/>
              <a:gd name="connsiteY86" fmla="*/ 31749 h 362840"/>
              <a:gd name="connsiteX87" fmla="*/ 309574 w 394571"/>
              <a:gd name="connsiteY87" fmla="*/ 10163 h 362840"/>
              <a:gd name="connsiteX88" fmla="*/ 234715 w 394571"/>
              <a:gd name="connsiteY88" fmla="*/ 84999 h 362840"/>
              <a:gd name="connsiteX89" fmla="*/ 309574 w 394571"/>
              <a:gd name="connsiteY89" fmla="*/ 159851 h 362840"/>
              <a:gd name="connsiteX90" fmla="*/ 384415 w 394571"/>
              <a:gd name="connsiteY90" fmla="*/ 84999 h 362840"/>
              <a:gd name="connsiteX91" fmla="*/ 309574 w 394571"/>
              <a:gd name="connsiteY91" fmla="*/ 10163 h 362840"/>
              <a:gd name="connsiteX92" fmla="*/ 309574 w 394571"/>
              <a:gd name="connsiteY92" fmla="*/ 0 h 362840"/>
              <a:gd name="connsiteX93" fmla="*/ 394571 w 394571"/>
              <a:gd name="connsiteY93" fmla="*/ 84999 h 362840"/>
              <a:gd name="connsiteX94" fmla="*/ 326343 w 394571"/>
              <a:gd name="connsiteY94" fmla="*/ 168351 h 362840"/>
              <a:gd name="connsiteX95" fmla="*/ 329065 w 394571"/>
              <a:gd name="connsiteY95" fmla="*/ 198302 h 362840"/>
              <a:gd name="connsiteX96" fmla="*/ 164532 w 394571"/>
              <a:gd name="connsiteY96" fmla="*/ 362840 h 362840"/>
              <a:gd name="connsiteX97" fmla="*/ 0 w 394571"/>
              <a:gd name="connsiteY97" fmla="*/ 198302 h 362840"/>
              <a:gd name="connsiteX98" fmla="*/ 164532 w 394571"/>
              <a:gd name="connsiteY98" fmla="*/ 33781 h 362840"/>
              <a:gd name="connsiteX99" fmla="*/ 232779 w 394571"/>
              <a:gd name="connsiteY99" fmla="*/ 48547 h 362840"/>
              <a:gd name="connsiteX100" fmla="*/ 309574 w 394571"/>
              <a:gd name="connsiteY100" fmla="*/ 0 h 36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94571" h="362840">
                <a:moveTo>
                  <a:pt x="316260" y="169762"/>
                </a:moveTo>
                <a:cubicBezTo>
                  <a:pt x="314451" y="169897"/>
                  <a:pt x="312606" y="169981"/>
                  <a:pt x="310761" y="170014"/>
                </a:cubicBezTo>
                <a:cubicBezTo>
                  <a:pt x="297791" y="176515"/>
                  <a:pt x="286247" y="188223"/>
                  <a:pt x="278976" y="202267"/>
                </a:cubicBezTo>
                <a:cubicBezTo>
                  <a:pt x="276364" y="207306"/>
                  <a:pt x="275195" y="213034"/>
                  <a:pt x="275177" y="220829"/>
                </a:cubicBezTo>
                <a:cubicBezTo>
                  <a:pt x="275158" y="224323"/>
                  <a:pt x="275359" y="227833"/>
                  <a:pt x="275560" y="231361"/>
                </a:cubicBezTo>
                <a:cubicBezTo>
                  <a:pt x="276054" y="239844"/>
                  <a:pt x="276547" y="248629"/>
                  <a:pt x="274300" y="257398"/>
                </a:cubicBezTo>
                <a:cubicBezTo>
                  <a:pt x="271012" y="270131"/>
                  <a:pt x="264454" y="281302"/>
                  <a:pt x="258097" y="292103"/>
                </a:cubicBezTo>
                <a:cubicBezTo>
                  <a:pt x="251722" y="302938"/>
                  <a:pt x="245712" y="313168"/>
                  <a:pt x="242807" y="324775"/>
                </a:cubicBezTo>
                <a:cubicBezTo>
                  <a:pt x="242095" y="327614"/>
                  <a:pt x="241821" y="330000"/>
                  <a:pt x="241784" y="331931"/>
                </a:cubicBezTo>
                <a:cubicBezTo>
                  <a:pt x="287854" y="305189"/>
                  <a:pt x="318908" y="255298"/>
                  <a:pt x="318908" y="198302"/>
                </a:cubicBezTo>
                <a:cubicBezTo>
                  <a:pt x="318908" y="188694"/>
                  <a:pt x="318013" y="179119"/>
                  <a:pt x="316260" y="169762"/>
                </a:cubicBezTo>
                <a:close/>
                <a:moveTo>
                  <a:pt x="309877" y="123802"/>
                </a:moveTo>
                <a:cubicBezTo>
                  <a:pt x="312683" y="123802"/>
                  <a:pt x="314956" y="126079"/>
                  <a:pt x="314956" y="128883"/>
                </a:cubicBezTo>
                <a:lnTo>
                  <a:pt x="314956" y="136195"/>
                </a:lnTo>
                <a:cubicBezTo>
                  <a:pt x="314956" y="139004"/>
                  <a:pt x="312683" y="141276"/>
                  <a:pt x="309877" y="141276"/>
                </a:cubicBezTo>
                <a:cubicBezTo>
                  <a:pt x="307070" y="141276"/>
                  <a:pt x="304797" y="139004"/>
                  <a:pt x="304797" y="136195"/>
                </a:cubicBezTo>
                <a:lnTo>
                  <a:pt x="304797" y="128883"/>
                </a:lnTo>
                <a:cubicBezTo>
                  <a:pt x="304797" y="126079"/>
                  <a:pt x="307070" y="123802"/>
                  <a:pt x="309877" y="123802"/>
                </a:cubicBezTo>
                <a:close/>
                <a:moveTo>
                  <a:pt x="46033" y="99462"/>
                </a:moveTo>
                <a:cubicBezTo>
                  <a:pt x="23656" y="126272"/>
                  <a:pt x="10157" y="160742"/>
                  <a:pt x="10157" y="198302"/>
                </a:cubicBezTo>
                <a:cubicBezTo>
                  <a:pt x="10157" y="283435"/>
                  <a:pt x="79407" y="352677"/>
                  <a:pt x="164532" y="352677"/>
                </a:cubicBezTo>
                <a:cubicBezTo>
                  <a:pt x="188682" y="352677"/>
                  <a:pt x="211570" y="347100"/>
                  <a:pt x="231957" y="337156"/>
                </a:cubicBezTo>
                <a:cubicBezTo>
                  <a:pt x="231445" y="333796"/>
                  <a:pt x="231335" y="328790"/>
                  <a:pt x="232943" y="322306"/>
                </a:cubicBezTo>
                <a:cubicBezTo>
                  <a:pt x="236213" y="309288"/>
                  <a:pt x="242880" y="297932"/>
                  <a:pt x="249347" y="286946"/>
                </a:cubicBezTo>
                <a:cubicBezTo>
                  <a:pt x="255613" y="276279"/>
                  <a:pt x="261531" y="266200"/>
                  <a:pt x="264454" y="254862"/>
                </a:cubicBezTo>
                <a:cubicBezTo>
                  <a:pt x="266317" y="247622"/>
                  <a:pt x="265879" y="239995"/>
                  <a:pt x="265422" y="231932"/>
                </a:cubicBezTo>
                <a:cubicBezTo>
                  <a:pt x="265203" y="228203"/>
                  <a:pt x="265002" y="224491"/>
                  <a:pt x="265002" y="220812"/>
                </a:cubicBezTo>
                <a:cubicBezTo>
                  <a:pt x="265020" y="214412"/>
                  <a:pt x="265605" y="205996"/>
                  <a:pt x="269952" y="197597"/>
                </a:cubicBezTo>
                <a:cubicBezTo>
                  <a:pt x="275853" y="186191"/>
                  <a:pt x="284292" y="176129"/>
                  <a:pt x="294065" y="168603"/>
                </a:cubicBezTo>
                <a:cubicBezTo>
                  <a:pt x="264618" y="163160"/>
                  <a:pt x="240469" y="142499"/>
                  <a:pt x="230057" y="115118"/>
                </a:cubicBezTo>
                <a:cubicBezTo>
                  <a:pt x="224211" y="117671"/>
                  <a:pt x="220540" y="120913"/>
                  <a:pt x="218676" y="125129"/>
                </a:cubicBezTo>
                <a:cubicBezTo>
                  <a:pt x="213689" y="136334"/>
                  <a:pt x="199021" y="134150"/>
                  <a:pt x="186051" y="132201"/>
                </a:cubicBezTo>
                <a:cubicBezTo>
                  <a:pt x="176918" y="130824"/>
                  <a:pt x="166542" y="129262"/>
                  <a:pt x="162797" y="132722"/>
                </a:cubicBezTo>
                <a:cubicBezTo>
                  <a:pt x="156604" y="138417"/>
                  <a:pt x="142868" y="152426"/>
                  <a:pt x="148859" y="159532"/>
                </a:cubicBezTo>
                <a:cubicBezTo>
                  <a:pt x="153207" y="164689"/>
                  <a:pt x="160769" y="165781"/>
                  <a:pt x="168789" y="166923"/>
                </a:cubicBezTo>
                <a:cubicBezTo>
                  <a:pt x="181028" y="168670"/>
                  <a:pt x="197815" y="171072"/>
                  <a:pt x="196993" y="194254"/>
                </a:cubicBezTo>
                <a:cubicBezTo>
                  <a:pt x="195641" y="231982"/>
                  <a:pt x="182745" y="262253"/>
                  <a:pt x="157573" y="286761"/>
                </a:cubicBezTo>
                <a:lnTo>
                  <a:pt x="156148" y="288139"/>
                </a:lnTo>
                <a:cubicBezTo>
                  <a:pt x="145370" y="298671"/>
                  <a:pt x="127304" y="316309"/>
                  <a:pt x="111064" y="314411"/>
                </a:cubicBezTo>
                <a:cubicBezTo>
                  <a:pt x="91025" y="312110"/>
                  <a:pt x="89984" y="288021"/>
                  <a:pt x="89345" y="273625"/>
                </a:cubicBezTo>
                <a:cubicBezTo>
                  <a:pt x="89253" y="271475"/>
                  <a:pt x="89162" y="269476"/>
                  <a:pt x="89034" y="267729"/>
                </a:cubicBezTo>
                <a:cubicBezTo>
                  <a:pt x="88176" y="256995"/>
                  <a:pt x="84212" y="247067"/>
                  <a:pt x="80010" y="236535"/>
                </a:cubicBezTo>
                <a:cubicBezTo>
                  <a:pt x="75480" y="225162"/>
                  <a:pt x="70785" y="213404"/>
                  <a:pt x="70237" y="200385"/>
                </a:cubicBezTo>
                <a:cubicBezTo>
                  <a:pt x="69890" y="192120"/>
                  <a:pt x="70475" y="180311"/>
                  <a:pt x="79407" y="173323"/>
                </a:cubicBezTo>
                <a:cubicBezTo>
                  <a:pt x="85198" y="168805"/>
                  <a:pt x="91482" y="168939"/>
                  <a:pt x="96524" y="169023"/>
                </a:cubicBezTo>
                <a:cubicBezTo>
                  <a:pt x="99483" y="169090"/>
                  <a:pt x="102260" y="169124"/>
                  <a:pt x="104671" y="168334"/>
                </a:cubicBezTo>
                <a:cubicBezTo>
                  <a:pt x="106077" y="167864"/>
                  <a:pt x="106973" y="167041"/>
                  <a:pt x="107575" y="165647"/>
                </a:cubicBezTo>
                <a:cubicBezTo>
                  <a:pt x="109457" y="161313"/>
                  <a:pt x="107795" y="153216"/>
                  <a:pt x="105274" y="147790"/>
                </a:cubicBezTo>
                <a:cubicBezTo>
                  <a:pt x="96213" y="128388"/>
                  <a:pt x="72320" y="114614"/>
                  <a:pt x="53121" y="103527"/>
                </a:cubicBezTo>
                <a:lnTo>
                  <a:pt x="52262" y="103040"/>
                </a:lnTo>
                <a:cubicBezTo>
                  <a:pt x="51367" y="102536"/>
                  <a:pt x="50764" y="102183"/>
                  <a:pt x="50363" y="101982"/>
                </a:cubicBezTo>
                <a:cubicBezTo>
                  <a:pt x="49358" y="101679"/>
                  <a:pt x="48189" y="100907"/>
                  <a:pt x="46033" y="99462"/>
                </a:cubicBezTo>
                <a:close/>
                <a:moveTo>
                  <a:pt x="164532" y="43944"/>
                </a:moveTo>
                <a:cubicBezTo>
                  <a:pt x="120655" y="43944"/>
                  <a:pt x="80997" y="62338"/>
                  <a:pt x="52865" y="91819"/>
                </a:cubicBezTo>
                <a:cubicBezTo>
                  <a:pt x="53121" y="91987"/>
                  <a:pt x="53304" y="92121"/>
                  <a:pt x="53468" y="92222"/>
                </a:cubicBezTo>
                <a:cubicBezTo>
                  <a:pt x="54509" y="92608"/>
                  <a:pt x="55697" y="93297"/>
                  <a:pt x="57341" y="94238"/>
                </a:cubicBezTo>
                <a:lnTo>
                  <a:pt x="58181" y="94725"/>
                </a:lnTo>
                <a:cubicBezTo>
                  <a:pt x="77544" y="105896"/>
                  <a:pt x="104068" y="121182"/>
                  <a:pt x="114480" y="143507"/>
                </a:cubicBezTo>
                <a:cubicBezTo>
                  <a:pt x="117129" y="149184"/>
                  <a:pt x="120618" y="161094"/>
                  <a:pt x="116910" y="169678"/>
                </a:cubicBezTo>
                <a:cubicBezTo>
                  <a:pt x="115156" y="173727"/>
                  <a:pt x="112033" y="176599"/>
                  <a:pt x="107849" y="177976"/>
                </a:cubicBezTo>
                <a:cubicBezTo>
                  <a:pt x="103794" y="179320"/>
                  <a:pt x="99830" y="179253"/>
                  <a:pt x="96341" y="179186"/>
                </a:cubicBezTo>
                <a:cubicBezTo>
                  <a:pt x="95610" y="179169"/>
                  <a:pt x="94934" y="179152"/>
                  <a:pt x="94277" y="179152"/>
                </a:cubicBezTo>
                <a:cubicBezTo>
                  <a:pt x="90623" y="179152"/>
                  <a:pt x="88048" y="179471"/>
                  <a:pt x="85673" y="181336"/>
                </a:cubicBezTo>
                <a:cubicBezTo>
                  <a:pt x="81618" y="184494"/>
                  <a:pt x="79992" y="190239"/>
                  <a:pt x="80394" y="199965"/>
                </a:cubicBezTo>
                <a:cubicBezTo>
                  <a:pt x="80869" y="211254"/>
                  <a:pt x="85034" y="221702"/>
                  <a:pt x="89454" y="232772"/>
                </a:cubicBezTo>
                <a:cubicBezTo>
                  <a:pt x="93747" y="243540"/>
                  <a:pt x="98186" y="254660"/>
                  <a:pt x="99154" y="266939"/>
                </a:cubicBezTo>
                <a:cubicBezTo>
                  <a:pt x="99300" y="268770"/>
                  <a:pt x="99392" y="270904"/>
                  <a:pt x="99501" y="273172"/>
                </a:cubicBezTo>
                <a:cubicBezTo>
                  <a:pt x="100177" y="288895"/>
                  <a:pt x="101675" y="303106"/>
                  <a:pt x="112233" y="304315"/>
                </a:cubicBezTo>
                <a:cubicBezTo>
                  <a:pt x="123705" y="305743"/>
                  <a:pt x="140822" y="288911"/>
                  <a:pt x="149042" y="280882"/>
                </a:cubicBezTo>
                <a:lnTo>
                  <a:pt x="150485" y="279471"/>
                </a:lnTo>
                <a:cubicBezTo>
                  <a:pt x="173684" y="256877"/>
                  <a:pt x="185594" y="228892"/>
                  <a:pt x="186837" y="193901"/>
                </a:cubicBezTo>
                <a:cubicBezTo>
                  <a:pt x="187312" y="180412"/>
                  <a:pt x="181210" y="178968"/>
                  <a:pt x="167346" y="176985"/>
                </a:cubicBezTo>
                <a:cubicBezTo>
                  <a:pt x="158249" y="175675"/>
                  <a:pt x="147928" y="174197"/>
                  <a:pt x="141096" y="166083"/>
                </a:cubicBezTo>
                <a:cubicBezTo>
                  <a:pt x="135195" y="159095"/>
                  <a:pt x="133003" y="146346"/>
                  <a:pt x="155910" y="125247"/>
                </a:cubicBezTo>
                <a:cubicBezTo>
                  <a:pt x="163235" y="118511"/>
                  <a:pt x="175602" y="120359"/>
                  <a:pt x="187567" y="122156"/>
                </a:cubicBezTo>
                <a:cubicBezTo>
                  <a:pt x="196938" y="123550"/>
                  <a:pt x="207552" y="125146"/>
                  <a:pt x="209378" y="121014"/>
                </a:cubicBezTo>
                <a:cubicBezTo>
                  <a:pt x="212429" y="114177"/>
                  <a:pt x="218220" y="109020"/>
                  <a:pt x="227024" y="105375"/>
                </a:cubicBezTo>
                <a:cubicBezTo>
                  <a:pt x="225399" y="98840"/>
                  <a:pt x="224558" y="92020"/>
                  <a:pt x="224558" y="84999"/>
                </a:cubicBezTo>
                <a:cubicBezTo>
                  <a:pt x="224558" y="75558"/>
                  <a:pt x="226111" y="66470"/>
                  <a:pt x="228961" y="57987"/>
                </a:cubicBezTo>
                <a:cubicBezTo>
                  <a:pt x="208721" y="48664"/>
                  <a:pt x="187074" y="43944"/>
                  <a:pt x="164532" y="43944"/>
                </a:cubicBezTo>
                <a:close/>
                <a:moveTo>
                  <a:pt x="309877" y="31749"/>
                </a:moveTo>
                <a:cubicBezTo>
                  <a:pt x="312683" y="31749"/>
                  <a:pt x="314956" y="34021"/>
                  <a:pt x="314956" y="36830"/>
                </a:cubicBezTo>
                <a:lnTo>
                  <a:pt x="314956" y="101851"/>
                </a:lnTo>
                <a:cubicBezTo>
                  <a:pt x="314956" y="104661"/>
                  <a:pt x="312683" y="106932"/>
                  <a:pt x="309877" y="106932"/>
                </a:cubicBezTo>
                <a:cubicBezTo>
                  <a:pt x="307070" y="106932"/>
                  <a:pt x="304797" y="104661"/>
                  <a:pt x="304797" y="101851"/>
                </a:cubicBezTo>
                <a:lnTo>
                  <a:pt x="304797" y="36830"/>
                </a:lnTo>
                <a:cubicBezTo>
                  <a:pt x="304797" y="34021"/>
                  <a:pt x="307070" y="31749"/>
                  <a:pt x="309877" y="31749"/>
                </a:cubicBezTo>
                <a:close/>
                <a:moveTo>
                  <a:pt x="309574" y="10163"/>
                </a:moveTo>
                <a:cubicBezTo>
                  <a:pt x="268290" y="10163"/>
                  <a:pt x="234715" y="43726"/>
                  <a:pt x="234715" y="84999"/>
                </a:cubicBezTo>
                <a:cubicBezTo>
                  <a:pt x="234715" y="126272"/>
                  <a:pt x="268290" y="159851"/>
                  <a:pt x="309574" y="159851"/>
                </a:cubicBezTo>
                <a:cubicBezTo>
                  <a:pt x="350839" y="159851"/>
                  <a:pt x="384415" y="126272"/>
                  <a:pt x="384415" y="84999"/>
                </a:cubicBezTo>
                <a:cubicBezTo>
                  <a:pt x="384415" y="43726"/>
                  <a:pt x="350839" y="10163"/>
                  <a:pt x="309574" y="10163"/>
                </a:cubicBezTo>
                <a:close/>
                <a:moveTo>
                  <a:pt x="309574" y="0"/>
                </a:moveTo>
                <a:cubicBezTo>
                  <a:pt x="356429" y="0"/>
                  <a:pt x="394571" y="38132"/>
                  <a:pt x="394571" y="84999"/>
                </a:cubicBezTo>
                <a:cubicBezTo>
                  <a:pt x="394571" y="126137"/>
                  <a:pt x="365216" y="160540"/>
                  <a:pt x="326343" y="168351"/>
                </a:cubicBezTo>
                <a:cubicBezTo>
                  <a:pt x="328152" y="178195"/>
                  <a:pt x="329065" y="188240"/>
                  <a:pt x="329065" y="198302"/>
                </a:cubicBezTo>
                <a:cubicBezTo>
                  <a:pt x="329065" y="289029"/>
                  <a:pt x="255247" y="362840"/>
                  <a:pt x="164532" y="362840"/>
                </a:cubicBezTo>
                <a:cubicBezTo>
                  <a:pt x="73799" y="362840"/>
                  <a:pt x="0" y="289029"/>
                  <a:pt x="0" y="198302"/>
                </a:cubicBezTo>
                <a:cubicBezTo>
                  <a:pt x="0" y="107592"/>
                  <a:pt x="73799" y="33781"/>
                  <a:pt x="164532" y="33781"/>
                </a:cubicBezTo>
                <a:cubicBezTo>
                  <a:pt x="188389" y="33781"/>
                  <a:pt x="211315" y="38753"/>
                  <a:pt x="232779" y="48547"/>
                </a:cubicBezTo>
                <a:cubicBezTo>
                  <a:pt x="246442" y="19872"/>
                  <a:pt x="275725" y="0"/>
                  <a:pt x="309574" y="0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bg1"/>
            </a:solidFill>
            <a:miter lim="400000"/>
          </a:ln>
        </p:spPr>
        <p:txBody>
          <a:bodyPr wrap="square" lIns="14288" tIns="14288" rIns="14288" bIns="14288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/>
          </a:p>
        </p:txBody>
      </p:sp>
      <p:sp>
        <p:nvSpPr>
          <p:cNvPr id="90" name="Shape">
            <a:extLst>
              <a:ext uri="{FF2B5EF4-FFF2-40B4-BE49-F238E27FC236}">
                <a16:creationId xmlns:a16="http://schemas.microsoft.com/office/drawing/2014/main" id="{E35491B3-BA7C-43C6-A0A5-D3683E0E1F26}"/>
              </a:ext>
            </a:extLst>
          </p:cNvPr>
          <p:cNvSpPr/>
          <p:nvPr/>
        </p:nvSpPr>
        <p:spPr>
          <a:xfrm>
            <a:off x="7072371" y="2720476"/>
            <a:ext cx="476406" cy="4041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6" y="653"/>
                </a:moveTo>
                <a:lnTo>
                  <a:pt x="11830" y="653"/>
                </a:lnTo>
                <a:lnTo>
                  <a:pt x="11830" y="606"/>
                </a:lnTo>
                <a:lnTo>
                  <a:pt x="11046" y="606"/>
                </a:lnTo>
                <a:cubicBezTo>
                  <a:pt x="11046" y="606"/>
                  <a:pt x="11046" y="653"/>
                  <a:pt x="11046" y="653"/>
                </a:cubicBezTo>
                <a:close/>
                <a:moveTo>
                  <a:pt x="15804" y="9905"/>
                </a:moveTo>
                <a:cubicBezTo>
                  <a:pt x="15669" y="9905"/>
                  <a:pt x="15559" y="9769"/>
                  <a:pt x="15559" y="9602"/>
                </a:cubicBezTo>
                <a:cubicBezTo>
                  <a:pt x="15559" y="6369"/>
                  <a:pt x="13424" y="3738"/>
                  <a:pt x="10800" y="3738"/>
                </a:cubicBezTo>
                <a:cubicBezTo>
                  <a:pt x="8176" y="3738"/>
                  <a:pt x="6041" y="6369"/>
                  <a:pt x="6041" y="9602"/>
                </a:cubicBezTo>
                <a:cubicBezTo>
                  <a:pt x="6041" y="9769"/>
                  <a:pt x="5931" y="9905"/>
                  <a:pt x="5796" y="9905"/>
                </a:cubicBezTo>
                <a:cubicBezTo>
                  <a:pt x="5660" y="9905"/>
                  <a:pt x="5550" y="9769"/>
                  <a:pt x="5550" y="9602"/>
                </a:cubicBezTo>
                <a:cubicBezTo>
                  <a:pt x="5550" y="6136"/>
                  <a:pt x="7773" y="3298"/>
                  <a:pt x="10554" y="3139"/>
                </a:cubicBezTo>
                <a:lnTo>
                  <a:pt x="10554" y="303"/>
                </a:lnTo>
                <a:cubicBezTo>
                  <a:pt x="10554" y="136"/>
                  <a:pt x="10664" y="0"/>
                  <a:pt x="10800" y="0"/>
                </a:cubicBezTo>
                <a:lnTo>
                  <a:pt x="12076" y="0"/>
                </a:lnTo>
                <a:cubicBezTo>
                  <a:pt x="12211" y="0"/>
                  <a:pt x="12321" y="136"/>
                  <a:pt x="12321" y="303"/>
                </a:cubicBezTo>
                <a:lnTo>
                  <a:pt x="12321" y="956"/>
                </a:lnTo>
                <a:cubicBezTo>
                  <a:pt x="12321" y="1123"/>
                  <a:pt x="12211" y="1259"/>
                  <a:pt x="12076" y="1259"/>
                </a:cubicBezTo>
                <a:lnTo>
                  <a:pt x="11046" y="1259"/>
                </a:lnTo>
                <a:lnTo>
                  <a:pt x="11046" y="3139"/>
                </a:lnTo>
                <a:cubicBezTo>
                  <a:pt x="13827" y="3298"/>
                  <a:pt x="16050" y="6136"/>
                  <a:pt x="16050" y="9602"/>
                </a:cubicBezTo>
                <a:cubicBezTo>
                  <a:pt x="16050" y="9769"/>
                  <a:pt x="15940" y="9905"/>
                  <a:pt x="15804" y="9905"/>
                </a:cubicBezTo>
                <a:close/>
                <a:moveTo>
                  <a:pt x="18026" y="13646"/>
                </a:moveTo>
                <a:cubicBezTo>
                  <a:pt x="17890" y="13646"/>
                  <a:pt x="17780" y="13510"/>
                  <a:pt x="17780" y="13343"/>
                </a:cubicBezTo>
                <a:lnTo>
                  <a:pt x="17780" y="11120"/>
                </a:lnTo>
                <a:lnTo>
                  <a:pt x="15863" y="11120"/>
                </a:lnTo>
                <a:lnTo>
                  <a:pt x="15863" y="13343"/>
                </a:lnTo>
                <a:cubicBezTo>
                  <a:pt x="15863" y="13510"/>
                  <a:pt x="15753" y="13646"/>
                  <a:pt x="15617" y="13646"/>
                </a:cubicBezTo>
                <a:cubicBezTo>
                  <a:pt x="15482" y="13646"/>
                  <a:pt x="15372" y="13510"/>
                  <a:pt x="15372" y="13343"/>
                </a:cubicBezTo>
                <a:lnTo>
                  <a:pt x="15372" y="11120"/>
                </a:lnTo>
                <a:lnTo>
                  <a:pt x="13455" y="11120"/>
                </a:lnTo>
                <a:lnTo>
                  <a:pt x="13455" y="13343"/>
                </a:lnTo>
                <a:cubicBezTo>
                  <a:pt x="13455" y="13510"/>
                  <a:pt x="13344" y="13646"/>
                  <a:pt x="13209" y="13646"/>
                </a:cubicBezTo>
                <a:cubicBezTo>
                  <a:pt x="13073" y="13646"/>
                  <a:pt x="12963" y="13510"/>
                  <a:pt x="12963" y="13343"/>
                </a:cubicBezTo>
                <a:lnTo>
                  <a:pt x="12963" y="11120"/>
                </a:lnTo>
                <a:lnTo>
                  <a:pt x="11046" y="11120"/>
                </a:lnTo>
                <a:lnTo>
                  <a:pt x="11046" y="13343"/>
                </a:lnTo>
                <a:cubicBezTo>
                  <a:pt x="11046" y="13510"/>
                  <a:pt x="10935" y="13646"/>
                  <a:pt x="10800" y="13646"/>
                </a:cubicBezTo>
                <a:cubicBezTo>
                  <a:pt x="10664" y="13646"/>
                  <a:pt x="10554" y="13510"/>
                  <a:pt x="10554" y="13343"/>
                </a:cubicBezTo>
                <a:lnTo>
                  <a:pt x="10554" y="11120"/>
                </a:lnTo>
                <a:lnTo>
                  <a:pt x="8637" y="11120"/>
                </a:lnTo>
                <a:lnTo>
                  <a:pt x="8637" y="13343"/>
                </a:lnTo>
                <a:cubicBezTo>
                  <a:pt x="8637" y="13510"/>
                  <a:pt x="8527" y="13646"/>
                  <a:pt x="8391" y="13646"/>
                </a:cubicBezTo>
                <a:cubicBezTo>
                  <a:pt x="8256" y="13646"/>
                  <a:pt x="8145" y="13510"/>
                  <a:pt x="8145" y="13343"/>
                </a:cubicBezTo>
                <a:lnTo>
                  <a:pt x="8145" y="11120"/>
                </a:lnTo>
                <a:lnTo>
                  <a:pt x="6228" y="11120"/>
                </a:lnTo>
                <a:lnTo>
                  <a:pt x="6228" y="13343"/>
                </a:lnTo>
                <a:cubicBezTo>
                  <a:pt x="6228" y="13510"/>
                  <a:pt x="6118" y="13646"/>
                  <a:pt x="5983" y="13646"/>
                </a:cubicBezTo>
                <a:cubicBezTo>
                  <a:pt x="5847" y="13646"/>
                  <a:pt x="5737" y="13510"/>
                  <a:pt x="5737" y="13343"/>
                </a:cubicBezTo>
                <a:lnTo>
                  <a:pt x="5737" y="11120"/>
                </a:lnTo>
                <a:lnTo>
                  <a:pt x="3820" y="11120"/>
                </a:lnTo>
                <a:lnTo>
                  <a:pt x="3820" y="13343"/>
                </a:lnTo>
                <a:cubicBezTo>
                  <a:pt x="3820" y="13510"/>
                  <a:pt x="3710" y="13646"/>
                  <a:pt x="3574" y="13646"/>
                </a:cubicBezTo>
                <a:cubicBezTo>
                  <a:pt x="3438" y="13646"/>
                  <a:pt x="3328" y="13510"/>
                  <a:pt x="3328" y="13343"/>
                </a:cubicBezTo>
                <a:lnTo>
                  <a:pt x="3328" y="10818"/>
                </a:lnTo>
                <a:cubicBezTo>
                  <a:pt x="3328" y="10650"/>
                  <a:pt x="3438" y="10515"/>
                  <a:pt x="3574" y="10515"/>
                </a:cubicBezTo>
                <a:lnTo>
                  <a:pt x="18026" y="10515"/>
                </a:lnTo>
                <a:cubicBezTo>
                  <a:pt x="18162" y="10515"/>
                  <a:pt x="18272" y="10650"/>
                  <a:pt x="18272" y="10818"/>
                </a:cubicBezTo>
                <a:lnTo>
                  <a:pt x="18272" y="13343"/>
                </a:lnTo>
                <a:cubicBezTo>
                  <a:pt x="18272" y="13510"/>
                  <a:pt x="18162" y="13646"/>
                  <a:pt x="18026" y="13646"/>
                </a:cubicBezTo>
                <a:close/>
                <a:moveTo>
                  <a:pt x="20602" y="20329"/>
                </a:moveTo>
                <a:cubicBezTo>
                  <a:pt x="20467" y="20329"/>
                  <a:pt x="20357" y="20193"/>
                  <a:pt x="20357" y="20026"/>
                </a:cubicBezTo>
                <a:lnTo>
                  <a:pt x="20357" y="14917"/>
                </a:lnTo>
                <a:lnTo>
                  <a:pt x="18272" y="14917"/>
                </a:lnTo>
                <a:lnTo>
                  <a:pt x="18272" y="20026"/>
                </a:lnTo>
                <a:cubicBezTo>
                  <a:pt x="18272" y="20193"/>
                  <a:pt x="18162" y="20329"/>
                  <a:pt x="18026" y="20329"/>
                </a:cubicBezTo>
                <a:cubicBezTo>
                  <a:pt x="17890" y="20329"/>
                  <a:pt x="17780" y="20193"/>
                  <a:pt x="17780" y="20026"/>
                </a:cubicBezTo>
                <a:lnTo>
                  <a:pt x="17780" y="14917"/>
                </a:lnTo>
                <a:lnTo>
                  <a:pt x="15863" y="14917"/>
                </a:lnTo>
                <a:lnTo>
                  <a:pt x="15863" y="20026"/>
                </a:lnTo>
                <a:cubicBezTo>
                  <a:pt x="15863" y="20193"/>
                  <a:pt x="15753" y="20329"/>
                  <a:pt x="15617" y="20329"/>
                </a:cubicBezTo>
                <a:cubicBezTo>
                  <a:pt x="15482" y="20329"/>
                  <a:pt x="15372" y="20193"/>
                  <a:pt x="15372" y="20026"/>
                </a:cubicBezTo>
                <a:lnTo>
                  <a:pt x="15372" y="14917"/>
                </a:lnTo>
                <a:lnTo>
                  <a:pt x="13455" y="14917"/>
                </a:lnTo>
                <a:lnTo>
                  <a:pt x="13455" y="20026"/>
                </a:lnTo>
                <a:cubicBezTo>
                  <a:pt x="13455" y="20193"/>
                  <a:pt x="13344" y="20329"/>
                  <a:pt x="13209" y="20329"/>
                </a:cubicBezTo>
                <a:cubicBezTo>
                  <a:pt x="13073" y="20329"/>
                  <a:pt x="12963" y="20193"/>
                  <a:pt x="12963" y="20026"/>
                </a:cubicBezTo>
                <a:lnTo>
                  <a:pt x="12963" y="14917"/>
                </a:lnTo>
                <a:lnTo>
                  <a:pt x="11046" y="14917"/>
                </a:lnTo>
                <a:lnTo>
                  <a:pt x="11046" y="20026"/>
                </a:lnTo>
                <a:cubicBezTo>
                  <a:pt x="11046" y="20193"/>
                  <a:pt x="10935" y="20329"/>
                  <a:pt x="10800" y="20329"/>
                </a:cubicBezTo>
                <a:cubicBezTo>
                  <a:pt x="10664" y="20329"/>
                  <a:pt x="10554" y="20193"/>
                  <a:pt x="10554" y="20026"/>
                </a:cubicBezTo>
                <a:lnTo>
                  <a:pt x="10554" y="14917"/>
                </a:lnTo>
                <a:lnTo>
                  <a:pt x="8637" y="14917"/>
                </a:lnTo>
                <a:lnTo>
                  <a:pt x="8637" y="20026"/>
                </a:lnTo>
                <a:cubicBezTo>
                  <a:pt x="8637" y="20193"/>
                  <a:pt x="8527" y="20329"/>
                  <a:pt x="8391" y="20329"/>
                </a:cubicBezTo>
                <a:cubicBezTo>
                  <a:pt x="8256" y="20329"/>
                  <a:pt x="8145" y="20193"/>
                  <a:pt x="8145" y="20026"/>
                </a:cubicBezTo>
                <a:lnTo>
                  <a:pt x="8145" y="14917"/>
                </a:lnTo>
                <a:lnTo>
                  <a:pt x="6228" y="14917"/>
                </a:lnTo>
                <a:lnTo>
                  <a:pt x="6228" y="20026"/>
                </a:lnTo>
                <a:cubicBezTo>
                  <a:pt x="6228" y="20193"/>
                  <a:pt x="6118" y="20329"/>
                  <a:pt x="5983" y="20329"/>
                </a:cubicBezTo>
                <a:cubicBezTo>
                  <a:pt x="5847" y="20329"/>
                  <a:pt x="5737" y="20193"/>
                  <a:pt x="5737" y="20026"/>
                </a:cubicBezTo>
                <a:lnTo>
                  <a:pt x="5737" y="14917"/>
                </a:lnTo>
                <a:lnTo>
                  <a:pt x="3820" y="14917"/>
                </a:lnTo>
                <a:lnTo>
                  <a:pt x="3820" y="20026"/>
                </a:lnTo>
                <a:cubicBezTo>
                  <a:pt x="3820" y="20193"/>
                  <a:pt x="3710" y="20329"/>
                  <a:pt x="3574" y="20329"/>
                </a:cubicBezTo>
                <a:cubicBezTo>
                  <a:pt x="3438" y="20329"/>
                  <a:pt x="3328" y="20193"/>
                  <a:pt x="3328" y="20026"/>
                </a:cubicBezTo>
                <a:lnTo>
                  <a:pt x="3328" y="14917"/>
                </a:lnTo>
                <a:lnTo>
                  <a:pt x="1244" y="14917"/>
                </a:lnTo>
                <a:lnTo>
                  <a:pt x="1244" y="20026"/>
                </a:lnTo>
                <a:cubicBezTo>
                  <a:pt x="1244" y="20193"/>
                  <a:pt x="1134" y="20329"/>
                  <a:pt x="998" y="20329"/>
                </a:cubicBezTo>
                <a:cubicBezTo>
                  <a:pt x="862" y="20329"/>
                  <a:pt x="752" y="20193"/>
                  <a:pt x="752" y="20026"/>
                </a:cubicBezTo>
                <a:lnTo>
                  <a:pt x="752" y="14614"/>
                </a:lnTo>
                <a:cubicBezTo>
                  <a:pt x="752" y="14447"/>
                  <a:pt x="862" y="14312"/>
                  <a:pt x="998" y="14312"/>
                </a:cubicBezTo>
                <a:lnTo>
                  <a:pt x="20602" y="14312"/>
                </a:lnTo>
                <a:cubicBezTo>
                  <a:pt x="20738" y="14312"/>
                  <a:pt x="20848" y="14447"/>
                  <a:pt x="20848" y="14614"/>
                </a:cubicBezTo>
                <a:lnTo>
                  <a:pt x="20848" y="20026"/>
                </a:lnTo>
                <a:cubicBezTo>
                  <a:pt x="20848" y="20193"/>
                  <a:pt x="20738" y="20329"/>
                  <a:pt x="20602" y="20329"/>
                </a:cubicBezTo>
                <a:close/>
                <a:moveTo>
                  <a:pt x="21354" y="21600"/>
                </a:moveTo>
                <a:lnTo>
                  <a:pt x="246" y="21600"/>
                </a:lnTo>
                <a:cubicBezTo>
                  <a:pt x="110" y="21600"/>
                  <a:pt x="0" y="21464"/>
                  <a:pt x="0" y="21297"/>
                </a:cubicBezTo>
                <a:cubicBezTo>
                  <a:pt x="0" y="21130"/>
                  <a:pt x="110" y="20994"/>
                  <a:pt x="246" y="20994"/>
                </a:cubicBezTo>
                <a:lnTo>
                  <a:pt x="21354" y="20994"/>
                </a:lnTo>
                <a:cubicBezTo>
                  <a:pt x="21490" y="20994"/>
                  <a:pt x="21600" y="21130"/>
                  <a:pt x="21600" y="21297"/>
                </a:cubicBezTo>
                <a:cubicBezTo>
                  <a:pt x="21600" y="21464"/>
                  <a:pt x="21490" y="21600"/>
                  <a:pt x="21354" y="21600"/>
                </a:cubicBezTo>
                <a:close/>
              </a:path>
            </a:pathLst>
          </a:custGeom>
          <a:solidFill>
            <a:schemeClr val="bg1"/>
          </a:solidFill>
          <a:ln w="6350" cap="flat" cmpd="sng">
            <a:solidFill>
              <a:schemeClr val="bg1"/>
            </a:solidFill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defTabSz="17145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 dirty="0">
              <a:solidFill>
                <a:schemeClr val="bg1"/>
              </a:solidFill>
            </a:endParaRPr>
          </a:p>
        </p:txBody>
      </p:sp>
      <p:sp>
        <p:nvSpPr>
          <p:cNvPr id="100" name="object 13">
            <a:extLst>
              <a:ext uri="{FF2B5EF4-FFF2-40B4-BE49-F238E27FC236}">
                <a16:creationId xmlns:a16="http://schemas.microsoft.com/office/drawing/2014/main" id="{83CCA5F2-D152-4CF3-A39E-0C158F5C8122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4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017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769FED2-6693-48B2-BF1F-797EBEC4F234}"/>
              </a:ext>
            </a:extLst>
          </p:cNvPr>
          <p:cNvCxnSpPr/>
          <p:nvPr/>
        </p:nvCxnSpPr>
        <p:spPr>
          <a:xfrm>
            <a:off x="652717" y="3573034"/>
            <a:ext cx="76680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3"/>
          <p:cNvSpPr txBox="1">
            <a:spLocks/>
          </p:cNvSpPr>
          <p:nvPr/>
        </p:nvSpPr>
        <p:spPr>
          <a:xfrm>
            <a:off x="491067" y="-851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7CC2"/>
                </a:solidFill>
                <a:latin typeface="AvantGarde CE" panose="020B0502020102020204" pitchFamily="34" charset="0"/>
              </a:rPr>
              <a:t>Key stakeholders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4AA6DF-0702-470D-9A4B-B59BA3FC6AA9}"/>
              </a:ext>
            </a:extLst>
          </p:cNvPr>
          <p:cNvCxnSpPr/>
          <p:nvPr/>
        </p:nvCxnSpPr>
        <p:spPr>
          <a:xfrm>
            <a:off x="638175" y="1683274"/>
            <a:ext cx="76680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32D1431-32DE-4651-84FA-BE9F6C7A54BF}"/>
              </a:ext>
            </a:extLst>
          </p:cNvPr>
          <p:cNvSpPr txBox="1"/>
          <p:nvPr/>
        </p:nvSpPr>
        <p:spPr>
          <a:xfrm>
            <a:off x="717229" y="1196354"/>
            <a:ext cx="631128" cy="16158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050" b="1" dirty="0">
                <a:solidFill>
                  <a:srgbClr val="007AC1"/>
                </a:solidFill>
              </a:rPr>
              <a:t>OEMs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D96E69-A028-45AA-85C5-C39B4738EA2D}"/>
              </a:ext>
            </a:extLst>
          </p:cNvPr>
          <p:cNvSpPr txBox="1"/>
          <p:nvPr/>
        </p:nvSpPr>
        <p:spPr>
          <a:xfrm>
            <a:off x="3985605" y="1812800"/>
            <a:ext cx="117279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100" b="1" dirty="0">
                <a:solidFill>
                  <a:srgbClr val="007AC1"/>
                </a:solidFill>
              </a:rPr>
              <a:t>Supply contract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2D2469-C06D-4FAF-907E-E56305B5B62D}"/>
              </a:ext>
            </a:extLst>
          </p:cNvPr>
          <p:cNvSpPr txBox="1"/>
          <p:nvPr/>
        </p:nvSpPr>
        <p:spPr>
          <a:xfrm>
            <a:off x="6767241" y="1086747"/>
            <a:ext cx="2366934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100" b="1" dirty="0">
                <a:solidFill>
                  <a:srgbClr val="007AC1"/>
                </a:solidFill>
              </a:rPr>
              <a:t>EPC /O&amp;M contractor</a:t>
            </a:r>
          </a:p>
        </p:txBody>
      </p:sp>
      <p:pic>
        <p:nvPicPr>
          <p:cNvPr id="7" name="Picture 6" descr="ANd9GcSo6DbeoHTvpEVT2MvXWTaT3qump6PFHQNBsozBx2X2J5pLNJ1k">
            <a:extLst>
              <a:ext uri="{FF2B5EF4-FFF2-40B4-BE49-F238E27FC236}">
                <a16:creationId xmlns:a16="http://schemas.microsoft.com/office/drawing/2014/main" id="{1CC6CE84-9850-49F1-96B4-98BA9A776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436" y="1372693"/>
            <a:ext cx="986714" cy="738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Picture 4" descr="D:\Yashaswi's\PIX\CAR\businessman-and-construction-contractor-planning-development.jpg">
            <a:extLst>
              <a:ext uri="{FF2B5EF4-FFF2-40B4-BE49-F238E27FC236}">
                <a16:creationId xmlns:a16="http://schemas.microsoft.com/office/drawing/2014/main" id="{B03DA28E-CAE5-463F-A680-4270E501F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6771" y="1282469"/>
            <a:ext cx="990000" cy="1318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D2A8BDB-9532-437C-A255-43FFBD195BAF}"/>
              </a:ext>
            </a:extLst>
          </p:cNvPr>
          <p:cNvCxnSpPr>
            <a:cxnSpLocks/>
          </p:cNvCxnSpPr>
          <p:nvPr/>
        </p:nvCxnSpPr>
        <p:spPr>
          <a:xfrm flipV="1">
            <a:off x="4301411" y="2110525"/>
            <a:ext cx="3135360" cy="1096412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2" descr="D:\Yashaswi's\PIX\xyz\azsolarplant3.jpg">
            <a:extLst>
              <a:ext uri="{FF2B5EF4-FFF2-40B4-BE49-F238E27FC236}">
                <a16:creationId xmlns:a16="http://schemas.microsoft.com/office/drawing/2014/main" id="{97EE670F-7362-475B-BCB2-81E03273A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7976" y="3161424"/>
            <a:ext cx="1188000" cy="780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2181D55-2BE6-4465-9714-10D0EB05AF68}"/>
              </a:ext>
            </a:extLst>
          </p:cNvPr>
          <p:cNvSpPr txBox="1"/>
          <p:nvPr/>
        </p:nvSpPr>
        <p:spPr>
          <a:xfrm>
            <a:off x="2807936" y="2945197"/>
            <a:ext cx="190808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100" b="1" dirty="0">
                <a:solidFill>
                  <a:srgbClr val="007AC1"/>
                </a:solidFill>
              </a:rPr>
              <a:t>Solar power plant owner</a:t>
            </a:r>
          </a:p>
        </p:txBody>
      </p:sp>
      <p:pic>
        <p:nvPicPr>
          <p:cNvPr id="50" name="Picture 4" descr="D:\Yashaswi's\Tata Comm\10-11\Presentation\pix\portland_financial_advisor_.jpg">
            <a:extLst>
              <a:ext uri="{FF2B5EF4-FFF2-40B4-BE49-F238E27FC236}">
                <a16:creationId xmlns:a16="http://schemas.microsoft.com/office/drawing/2014/main" id="{73A00D06-6BF2-40DA-9861-4BC18E35F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68820" y="3253112"/>
            <a:ext cx="1033200" cy="738000"/>
          </a:xfrm>
          <a:prstGeom prst="rect">
            <a:avLst/>
          </a:prstGeom>
          <a:effectLst>
            <a:softEdge rad="112500"/>
          </a:effec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C7E13125-CF6A-41B2-87BD-E6BBAFB597D8}"/>
              </a:ext>
            </a:extLst>
          </p:cNvPr>
          <p:cNvSpPr txBox="1"/>
          <p:nvPr/>
        </p:nvSpPr>
        <p:spPr>
          <a:xfrm>
            <a:off x="801035" y="3210239"/>
            <a:ext cx="463515" cy="16927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/>
            <a:r>
              <a:rPr lang="en-IN" sz="1100" b="1" dirty="0">
                <a:solidFill>
                  <a:srgbClr val="007AC1"/>
                </a:solidFill>
              </a:rPr>
              <a:t>Lender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ACBE853-B5D1-4BE7-92F0-3AD1B1B7D4B1}"/>
              </a:ext>
            </a:extLst>
          </p:cNvPr>
          <p:cNvSpPr txBox="1"/>
          <p:nvPr/>
        </p:nvSpPr>
        <p:spPr>
          <a:xfrm>
            <a:off x="1794059" y="3615340"/>
            <a:ext cx="117279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100" b="1" dirty="0">
                <a:solidFill>
                  <a:srgbClr val="007AC1"/>
                </a:solidFill>
              </a:rPr>
              <a:t>Finance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B7B84AD-C7B2-420D-8AB9-9B1488C9D31B}"/>
              </a:ext>
            </a:extLst>
          </p:cNvPr>
          <p:cNvSpPr txBox="1"/>
          <p:nvPr/>
        </p:nvSpPr>
        <p:spPr>
          <a:xfrm>
            <a:off x="5315967" y="3625759"/>
            <a:ext cx="117279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100" b="1" dirty="0">
                <a:solidFill>
                  <a:srgbClr val="007AC1"/>
                </a:solidFill>
              </a:rPr>
              <a:t>Electricity contract</a:t>
            </a:r>
          </a:p>
        </p:txBody>
      </p:sp>
      <p:pic>
        <p:nvPicPr>
          <p:cNvPr id="59" name="Picture 3" descr="D:\Yashaswi's\PIX\CAR\energy-audit.jpg">
            <a:extLst>
              <a:ext uri="{FF2B5EF4-FFF2-40B4-BE49-F238E27FC236}">
                <a16:creationId xmlns:a16="http://schemas.microsoft.com/office/drawing/2014/main" id="{5FFFCED0-3DE1-4F9E-8D04-647BED091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5622" y="3108705"/>
            <a:ext cx="920553" cy="1386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D0B12C0-E5C1-4BFA-B46E-14A80C288D0D}"/>
              </a:ext>
            </a:extLst>
          </p:cNvPr>
          <p:cNvSpPr txBox="1"/>
          <p:nvPr/>
        </p:nvSpPr>
        <p:spPr>
          <a:xfrm>
            <a:off x="6838012" y="2953844"/>
            <a:ext cx="190808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lvl="0" algn="ctr"/>
            <a:r>
              <a:rPr lang="en-IN" sz="1100" b="1" dirty="0">
                <a:solidFill>
                  <a:srgbClr val="007AC1"/>
                </a:solidFill>
              </a:rPr>
              <a:t>Off takers</a:t>
            </a:r>
          </a:p>
        </p:txBody>
      </p:sp>
      <p:sp>
        <p:nvSpPr>
          <p:cNvPr id="63" name="object 13">
            <a:extLst>
              <a:ext uri="{FF2B5EF4-FFF2-40B4-BE49-F238E27FC236}">
                <a16:creationId xmlns:a16="http://schemas.microsoft.com/office/drawing/2014/main" id="{ECA79079-C26D-42E5-93D1-9F820E6F3057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5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  <p:sp>
        <p:nvSpPr>
          <p:cNvPr id="2" name="TextBox 35">
            <a:extLst>
              <a:ext uri="{FF2B5EF4-FFF2-40B4-BE49-F238E27FC236}">
                <a16:creationId xmlns:a16="http://schemas.microsoft.com/office/drawing/2014/main" id="{C3D1BA36-282E-4302-9CBF-34E33D7B8B21}"/>
              </a:ext>
            </a:extLst>
          </p:cNvPr>
          <p:cNvSpPr txBox="1">
            <a:spLocks noChangeArrowheads="1"/>
          </p:cNvSpPr>
          <p:nvPr/>
        </p:nvSpPr>
        <p:spPr bwMode="auto">
          <a:xfrm rot="20485086">
            <a:off x="5104513" y="2364297"/>
            <a:ext cx="188925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lvl="0" algn="ctr">
              <a:defRPr sz="1100" b="1">
                <a:solidFill>
                  <a:srgbClr val="007AC1"/>
                </a:solidFill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dirty="0"/>
              <a:t>Construction/O&amp;M Contract</a:t>
            </a:r>
          </a:p>
        </p:txBody>
      </p:sp>
    </p:spTree>
    <p:extLst>
      <p:ext uri="{BB962C8B-B14F-4D97-AF65-F5344CB8AC3E}">
        <p14:creationId xmlns:p14="http://schemas.microsoft.com/office/powerpoint/2010/main" val="373275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  <p:bldP spid="28" grpId="0"/>
      <p:bldP spid="44" grpId="0"/>
      <p:bldP spid="51" grpId="0"/>
      <p:bldP spid="52" grpId="0"/>
      <p:bldP spid="56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3"/>
          <p:cNvSpPr txBox="1">
            <a:spLocks/>
          </p:cNvSpPr>
          <p:nvPr/>
        </p:nvSpPr>
        <p:spPr>
          <a:xfrm>
            <a:off x="491067" y="-851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07CC2"/>
                </a:solidFill>
                <a:latin typeface="AvantGarde CE" panose="020B0502020102020204" pitchFamily="34" charset="0"/>
              </a:rPr>
              <a:t>Risk transfer solutions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4BAD35-0A27-463E-94AD-40260B10365B}"/>
              </a:ext>
            </a:extLst>
          </p:cNvPr>
          <p:cNvSpPr txBox="1"/>
          <p:nvPr/>
        </p:nvSpPr>
        <p:spPr>
          <a:xfrm>
            <a:off x="1152451" y="1168215"/>
            <a:ext cx="3779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1400" dirty="0">
                <a:solidFill>
                  <a:srgbClr val="262524"/>
                </a:solidFill>
                <a:latin typeface="AvantGarde CE"/>
              </a:rPr>
              <a:t>Project specific professional indemnity</a:t>
            </a:r>
          </a:p>
        </p:txBody>
      </p:sp>
      <p:pic>
        <p:nvPicPr>
          <p:cNvPr id="10" name="Graphic 9" descr="Aperture">
            <a:extLst>
              <a:ext uri="{FF2B5EF4-FFF2-40B4-BE49-F238E27FC236}">
                <a16:creationId xmlns:a16="http://schemas.microsoft.com/office/drawing/2014/main" id="{C2D9A710-B8B8-4234-BA26-EDDACC6F9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251" y="872104"/>
            <a:ext cx="900000" cy="90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D3599F-E366-4CC2-AF5A-61C168813383}"/>
              </a:ext>
            </a:extLst>
          </p:cNvPr>
          <p:cNvSpPr txBox="1"/>
          <p:nvPr/>
        </p:nvSpPr>
        <p:spPr>
          <a:xfrm>
            <a:off x="5355735" y="1154895"/>
            <a:ext cx="3779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1400" dirty="0">
                <a:solidFill>
                  <a:srgbClr val="262524"/>
                </a:solidFill>
                <a:latin typeface="AvantGarde CE"/>
              </a:rPr>
              <a:t>Title insurance</a:t>
            </a:r>
          </a:p>
        </p:txBody>
      </p:sp>
      <p:pic>
        <p:nvPicPr>
          <p:cNvPr id="14" name="Graphic 13" descr="Anger Symbol">
            <a:extLst>
              <a:ext uri="{FF2B5EF4-FFF2-40B4-BE49-F238E27FC236}">
                <a16:creationId xmlns:a16="http://schemas.microsoft.com/office/drawing/2014/main" id="{35B960BA-51EA-4BDE-8E5C-69423A28EC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898535" y="858784"/>
            <a:ext cx="900000" cy="9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64D0F9-8265-4E53-8F12-D7482FEAFFA8}"/>
              </a:ext>
            </a:extLst>
          </p:cNvPr>
          <p:cNvSpPr txBox="1"/>
          <p:nvPr/>
        </p:nvSpPr>
        <p:spPr>
          <a:xfrm>
            <a:off x="1152452" y="2353549"/>
            <a:ext cx="3779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1400" dirty="0">
                <a:solidFill>
                  <a:srgbClr val="262524"/>
                </a:solidFill>
                <a:latin typeface="AvantGarde CE"/>
              </a:rPr>
              <a:t>Weather insurance</a:t>
            </a:r>
          </a:p>
        </p:txBody>
      </p:sp>
      <p:pic>
        <p:nvPicPr>
          <p:cNvPr id="18" name="Graphic 17" descr="Rain">
            <a:extLst>
              <a:ext uri="{FF2B5EF4-FFF2-40B4-BE49-F238E27FC236}">
                <a16:creationId xmlns:a16="http://schemas.microsoft.com/office/drawing/2014/main" id="{B46C6323-AEB3-4259-BF42-163D0DCE39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95252" y="2057438"/>
            <a:ext cx="900000" cy="90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39A314-2031-4129-8594-52E95E017A0E}"/>
              </a:ext>
            </a:extLst>
          </p:cNvPr>
          <p:cNvSpPr txBox="1"/>
          <p:nvPr/>
        </p:nvSpPr>
        <p:spPr>
          <a:xfrm>
            <a:off x="5355736" y="2340229"/>
            <a:ext cx="3779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IN" sz="1400" dirty="0">
                <a:solidFill>
                  <a:srgbClr val="262524"/>
                </a:solidFill>
                <a:latin typeface="AvantGarde CE"/>
              </a:rPr>
              <a:t>Credit insurance/Political risk insurance</a:t>
            </a:r>
          </a:p>
        </p:txBody>
      </p:sp>
      <p:pic>
        <p:nvPicPr>
          <p:cNvPr id="22" name="Graphic 21" descr="Bank">
            <a:extLst>
              <a:ext uri="{FF2B5EF4-FFF2-40B4-BE49-F238E27FC236}">
                <a16:creationId xmlns:a16="http://schemas.microsoft.com/office/drawing/2014/main" id="{D7AA6D94-B1ED-4E95-B0B4-597E066813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898536" y="2044118"/>
            <a:ext cx="900000" cy="90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E22B25B-DCB1-43FE-947D-7F15A6724059}"/>
              </a:ext>
            </a:extLst>
          </p:cNvPr>
          <p:cNvSpPr txBox="1"/>
          <p:nvPr/>
        </p:nvSpPr>
        <p:spPr>
          <a:xfrm>
            <a:off x="3042407" y="3394845"/>
            <a:ext cx="37799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600"/>
              </a:spcBef>
            </a:pPr>
            <a:r>
              <a:rPr lang="en-US" sz="1400" dirty="0">
                <a:solidFill>
                  <a:srgbClr val="262524"/>
                </a:solidFill>
                <a:latin typeface="AvantGarde CE"/>
              </a:rPr>
              <a:t>Surety bonds</a:t>
            </a:r>
          </a:p>
        </p:txBody>
      </p:sp>
      <p:pic>
        <p:nvPicPr>
          <p:cNvPr id="26" name="Graphic 25" descr="Contract">
            <a:extLst>
              <a:ext uri="{FF2B5EF4-FFF2-40B4-BE49-F238E27FC236}">
                <a16:creationId xmlns:a16="http://schemas.microsoft.com/office/drawing/2014/main" id="{5FF86884-6D5C-4667-BE84-D19A860663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585207" y="3098734"/>
            <a:ext cx="900000" cy="900000"/>
          </a:xfrm>
          <a:prstGeom prst="rect">
            <a:avLst/>
          </a:prstGeom>
        </p:spPr>
      </p:pic>
      <p:sp>
        <p:nvSpPr>
          <p:cNvPr id="28" name="object 13">
            <a:extLst>
              <a:ext uri="{FF2B5EF4-FFF2-40B4-BE49-F238E27FC236}">
                <a16:creationId xmlns:a16="http://schemas.microsoft.com/office/drawing/2014/main" id="{ECB62A48-839B-492B-8E4A-C2DF2FB0A77B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6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A4004D-6C54-4D95-BC9C-306FEC5A788C}"/>
              </a:ext>
            </a:extLst>
          </p:cNvPr>
          <p:cNvSpPr txBox="1"/>
          <p:nvPr/>
        </p:nvSpPr>
        <p:spPr>
          <a:xfrm>
            <a:off x="506760" y="4326350"/>
            <a:ext cx="7868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i="1" dirty="0"/>
              <a:t>*Focusing on some key insurance solutions which may support sustainable growth and attract investment in the sector </a:t>
            </a:r>
          </a:p>
        </p:txBody>
      </p:sp>
    </p:spTree>
    <p:extLst>
      <p:ext uri="{BB962C8B-B14F-4D97-AF65-F5344CB8AC3E}">
        <p14:creationId xmlns:p14="http://schemas.microsoft.com/office/powerpoint/2010/main" val="274090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AFC081-B335-471D-BA5C-ABAE28DE27C7}"/>
              </a:ext>
            </a:extLst>
          </p:cNvPr>
          <p:cNvSpPr txBox="1">
            <a:spLocks/>
          </p:cNvSpPr>
          <p:nvPr/>
        </p:nvSpPr>
        <p:spPr>
          <a:xfrm>
            <a:off x="553314" y="192569"/>
            <a:ext cx="8328025" cy="470921"/>
          </a:xfrm>
          <a:prstGeom prst="rect">
            <a:avLst/>
          </a:prstGeom>
        </p:spPr>
        <p:txBody>
          <a:bodyPr lIns="68580" tIns="34290" rIns="68580" bIns="34290"/>
          <a:lstStyle/>
          <a:p>
            <a:pPr defTabSz="914355">
              <a:spcBef>
                <a:spcPct val="0"/>
              </a:spcBef>
              <a:defRPr/>
            </a:pPr>
            <a:r>
              <a:rPr lang="en-GB" sz="2800" dirty="0">
                <a:solidFill>
                  <a:srgbClr val="007CC2"/>
                </a:solidFill>
                <a:latin typeface="AvantGarde CE"/>
              </a:rPr>
              <a:t>Anviti in India</a:t>
            </a:r>
          </a:p>
        </p:txBody>
      </p:sp>
      <p:sp>
        <p:nvSpPr>
          <p:cNvPr id="58" name="Rectangle 27">
            <a:extLst>
              <a:ext uri="{FF2B5EF4-FFF2-40B4-BE49-F238E27FC236}">
                <a16:creationId xmlns:a16="http://schemas.microsoft.com/office/drawing/2014/main" id="{034F5AA3-884F-44F1-B015-BC0A77B2C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133" y="4471770"/>
            <a:ext cx="66524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info@anviti.in</a:t>
            </a:r>
          </a:p>
        </p:txBody>
      </p:sp>
      <p:sp>
        <p:nvSpPr>
          <p:cNvPr id="59" name="Rectangle 28">
            <a:extLst>
              <a:ext uri="{FF2B5EF4-FFF2-40B4-BE49-F238E27FC236}">
                <a16:creationId xmlns:a16="http://schemas.microsoft.com/office/drawing/2014/main" id="{B4DEF5B7-1DB7-4384-A839-0A7BF9485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700" y="4471770"/>
            <a:ext cx="65242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www.anviti.in</a:t>
            </a:r>
          </a:p>
        </p:txBody>
      </p:sp>
      <p:sp>
        <p:nvSpPr>
          <p:cNvPr id="60" name="Rectangle 47">
            <a:extLst>
              <a:ext uri="{FF2B5EF4-FFF2-40B4-BE49-F238E27FC236}">
                <a16:creationId xmlns:a16="http://schemas.microsoft.com/office/drawing/2014/main" id="{DCB662FF-2759-468A-85A1-418BFD74A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763" y="1187578"/>
            <a:ext cx="3192965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F99D27"/>
                </a:solidFill>
                <a:latin typeface="AvantGarde CE" pitchFamily="34" charset="0"/>
                <a:cs typeface="Arial" pitchFamily="34" charset="0"/>
              </a:rPr>
              <a:t>BENGALURU</a:t>
            </a:r>
          </a:p>
          <a:p>
            <a:pPr algn="r"/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Unit 102, 1st Floor, The Estate, #121, </a:t>
            </a:r>
          </a:p>
          <a:p>
            <a:pPr algn="r"/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Dickenson Road, Bengaluru – 560042</a:t>
            </a:r>
          </a:p>
          <a:p>
            <a:pPr algn="r"/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Tel:  080 4611 3601 Board +91 80 4611 3601, Fax +91 80 4611 3600</a:t>
            </a:r>
          </a:p>
        </p:txBody>
      </p:sp>
      <p:sp>
        <p:nvSpPr>
          <p:cNvPr id="61" name="Rectangle 38">
            <a:extLst>
              <a:ext uri="{FF2B5EF4-FFF2-40B4-BE49-F238E27FC236}">
                <a16:creationId xmlns:a16="http://schemas.microsoft.com/office/drawing/2014/main" id="{5F66594E-FB17-422D-9F66-4CA4BA37D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942" y="3299304"/>
            <a:ext cx="3635546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F99D27"/>
                </a:solidFill>
                <a:latin typeface="AvantGarde CE" pitchFamily="34" charset="0"/>
                <a:cs typeface="Arial" pitchFamily="34" charset="0"/>
              </a:rPr>
              <a:t>HYDERABAD</a:t>
            </a:r>
          </a:p>
          <a:p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Suite 714 and 715, Regus – Krishe Sapphire, 7th Floor, South Wing, Hitech City Main Road, Survey No. 88, Madhapur, Hyderabad – 500081, Telangana</a:t>
            </a:r>
          </a:p>
          <a:p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Tel:  040 6717 2016 / 2017</a:t>
            </a:r>
          </a:p>
        </p:txBody>
      </p:sp>
      <p:sp>
        <p:nvSpPr>
          <p:cNvPr id="62" name="Rectangle 20">
            <a:extLst>
              <a:ext uri="{FF2B5EF4-FFF2-40B4-BE49-F238E27FC236}">
                <a16:creationId xmlns:a16="http://schemas.microsoft.com/office/drawing/2014/main" id="{821A4F7B-5312-472E-A6D5-BDAEC2991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943" y="2627904"/>
            <a:ext cx="2095294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8CC648"/>
                </a:solidFill>
                <a:latin typeface="AvantGarde CE" pitchFamily="34" charset="0"/>
                <a:cs typeface="Arial" pitchFamily="34" charset="0"/>
              </a:rPr>
              <a:t>DELHI NCR (GURUGRAM)</a:t>
            </a:r>
          </a:p>
          <a:p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17th Floor, Tower A, DLF Building No. 5, DLF Phase III, Cyber City, Gurugram -122002</a:t>
            </a:r>
          </a:p>
          <a:p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Board +91 12 4492 1231</a:t>
            </a:r>
            <a:endParaRPr lang="en-US" sz="900" b="1" dirty="0">
              <a:solidFill>
                <a:srgbClr val="262524"/>
              </a:solidFill>
              <a:latin typeface="AvantGarde CE" pitchFamily="34" charset="0"/>
              <a:cs typeface="Arial" pitchFamily="34" charset="0"/>
            </a:endParaRPr>
          </a:p>
        </p:txBody>
      </p:sp>
      <p:sp>
        <p:nvSpPr>
          <p:cNvPr id="63" name="Rectangle 14">
            <a:extLst>
              <a:ext uri="{FF2B5EF4-FFF2-40B4-BE49-F238E27FC236}">
                <a16:creationId xmlns:a16="http://schemas.microsoft.com/office/drawing/2014/main" id="{9EE882F6-F23D-408D-A84F-E93A4FBA7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314" y="3299304"/>
            <a:ext cx="3260222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0BA04A"/>
                </a:solidFill>
                <a:latin typeface="AvantGarde CE" pitchFamily="34" charset="0"/>
                <a:cs typeface="Arial" pitchFamily="34" charset="0"/>
              </a:rPr>
              <a:t>MUMBAI</a:t>
            </a:r>
          </a:p>
          <a:p>
            <a:pPr algn="r"/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ILFS Financial Centre, 7th Floor Quadrant D, Plot C-22 Block – G, Bandra Kurla Complex, Mumbai – 400051</a:t>
            </a:r>
          </a:p>
          <a:p>
            <a:pPr algn="r"/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Tel:  02249064401, Board +91 22 4906 4401</a:t>
            </a:r>
          </a:p>
        </p:txBody>
      </p:sp>
      <p:sp>
        <p:nvSpPr>
          <p:cNvPr id="64" name="Rectangle 5">
            <a:extLst>
              <a:ext uri="{FF2B5EF4-FFF2-40B4-BE49-F238E27FC236}">
                <a16:creationId xmlns:a16="http://schemas.microsoft.com/office/drawing/2014/main" id="{7A18E850-C077-41FB-A305-B5A8DAAF5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943" y="1151932"/>
            <a:ext cx="2771449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0BA04A"/>
                </a:solidFill>
                <a:latin typeface="AvantGarde CE" pitchFamily="34" charset="0"/>
                <a:cs typeface="Arial" pitchFamily="34" charset="0"/>
              </a:rPr>
              <a:t>NOIDA</a:t>
            </a:r>
          </a:p>
          <a:p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Suite 1614, Spaces - Max Towers, 16th Floor, Max Towers, Sector 16B, DND Flyway, Noida, India 201301</a:t>
            </a:r>
          </a:p>
          <a:p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Tel:  0120 – 5185020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8B046FB-EA12-4903-89D9-5C42F96A1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963001"/>
            <a:ext cx="2689728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8CC648"/>
                </a:solidFill>
                <a:latin typeface="AvantGarde CE" pitchFamily="34" charset="0"/>
                <a:cs typeface="Arial" pitchFamily="34" charset="0"/>
              </a:rPr>
              <a:t>CHENNAI</a:t>
            </a:r>
          </a:p>
          <a:p>
            <a:pPr algn="r"/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Regus CitiCentre, Level 6, 10/11, Radhakrishna Salai, Mylapore, Chennai 600004</a:t>
            </a:r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, Tel:  91 44 4221 8421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5732752-42D3-46B6-92EA-B83766408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735" y="2627904"/>
            <a:ext cx="2506993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E54132"/>
                </a:solidFill>
                <a:latin typeface="AvantGarde CE" pitchFamily="34" charset="0"/>
                <a:cs typeface="Arial" pitchFamily="34" charset="0"/>
              </a:rPr>
              <a:t>PUNE</a:t>
            </a:r>
          </a:p>
          <a:p>
            <a:pPr algn="r"/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Suite 240, Regus Business Centre, Connaught Place, Level 2, Bund Garden, Pune 411001</a:t>
            </a:r>
          </a:p>
          <a:p>
            <a:pPr algn="r"/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Tel:  020 4014 7592 / 7594, Fax +91 80 4611 3600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7E8D60-0BE2-410C-9CBC-E4202B06B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964" y="1966304"/>
            <a:ext cx="2506993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E54132"/>
                </a:solidFill>
                <a:latin typeface="AvantGarde CE" pitchFamily="34" charset="0"/>
                <a:cs typeface="Arial" pitchFamily="34" charset="0"/>
              </a:rPr>
              <a:t>KOLKATA</a:t>
            </a:r>
          </a:p>
          <a:p>
            <a:r>
              <a:rPr lang="en-IN" sz="900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The Legacy, 1st Floor, 25-A, Shakespeare Sarani, Kolkata, 700017</a:t>
            </a:r>
            <a:r>
              <a:rPr lang="en-IN" sz="900" b="1" dirty="0">
                <a:solidFill>
                  <a:schemeClr val="bg1">
                    <a:lumMod val="50000"/>
                  </a:schemeClr>
                </a:solidFill>
                <a:latin typeface="AvantGarde CE" pitchFamily="34" charset="0"/>
              </a:rPr>
              <a:t>, Tel: 033- 44000514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5C34F3E-49C4-4DB7-95E7-8B0D4756C606}"/>
              </a:ext>
            </a:extLst>
          </p:cNvPr>
          <p:cNvGrpSpPr/>
          <p:nvPr/>
        </p:nvGrpSpPr>
        <p:grpSpPr>
          <a:xfrm>
            <a:off x="4655356" y="1211211"/>
            <a:ext cx="508825" cy="508825"/>
            <a:chOff x="4655356" y="1338804"/>
            <a:chExt cx="508825" cy="508825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3A9EB44-49B4-44B5-BFF4-076F0A1B9FA6}"/>
                </a:ext>
              </a:extLst>
            </p:cNvPr>
            <p:cNvSpPr/>
            <p:nvPr/>
          </p:nvSpPr>
          <p:spPr>
            <a:xfrm>
              <a:off x="4670882" y="1354330"/>
              <a:ext cx="477774" cy="477773"/>
            </a:xfrm>
            <a:custGeom>
              <a:avLst/>
              <a:gdLst>
                <a:gd name="connsiteX0" fmla="*/ 477774 w 477774"/>
                <a:gd name="connsiteY0" fmla="*/ 238887 h 477773"/>
                <a:gd name="connsiteX1" fmla="*/ 238887 w 477774"/>
                <a:gd name="connsiteY1" fmla="*/ 477774 h 477773"/>
                <a:gd name="connsiteX2" fmla="*/ 0 w 477774"/>
                <a:gd name="connsiteY2" fmla="*/ 238887 h 477773"/>
                <a:gd name="connsiteX3" fmla="*/ 238887 w 477774"/>
                <a:gd name="connsiteY3" fmla="*/ 0 h 477773"/>
                <a:gd name="connsiteX4" fmla="*/ 477774 w 477774"/>
                <a:gd name="connsiteY4" fmla="*/ 238887 h 47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4" h="477773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2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C28D367-313B-4489-ACCA-8753627F6B63}"/>
                </a:ext>
              </a:extLst>
            </p:cNvPr>
            <p:cNvSpPr/>
            <p:nvPr/>
          </p:nvSpPr>
          <p:spPr>
            <a:xfrm>
              <a:off x="4655356" y="1338804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5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5"/>
                    <a:pt x="254413" y="508825"/>
                  </a:cubicBezTo>
                  <a:cubicBezTo>
                    <a:pt x="113904" y="508825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0BA04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E2EA688-1F6E-4410-ACB3-7C93CCC70871}"/>
              </a:ext>
            </a:extLst>
          </p:cNvPr>
          <p:cNvGrpSpPr/>
          <p:nvPr/>
        </p:nvGrpSpPr>
        <p:grpSpPr>
          <a:xfrm>
            <a:off x="3993985" y="3322875"/>
            <a:ext cx="508825" cy="508825"/>
            <a:chOff x="4655356" y="2131570"/>
            <a:chExt cx="508825" cy="508825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6FE48DA-AB72-402B-9669-2DB21095E506}"/>
                </a:ext>
              </a:extLst>
            </p:cNvPr>
            <p:cNvSpPr/>
            <p:nvPr/>
          </p:nvSpPr>
          <p:spPr>
            <a:xfrm>
              <a:off x="4670882" y="2147096"/>
              <a:ext cx="477774" cy="477773"/>
            </a:xfrm>
            <a:custGeom>
              <a:avLst/>
              <a:gdLst>
                <a:gd name="connsiteX0" fmla="*/ 477774 w 477774"/>
                <a:gd name="connsiteY0" fmla="*/ 238887 h 477773"/>
                <a:gd name="connsiteX1" fmla="*/ 238887 w 477774"/>
                <a:gd name="connsiteY1" fmla="*/ 477774 h 477773"/>
                <a:gd name="connsiteX2" fmla="*/ 0 w 477774"/>
                <a:gd name="connsiteY2" fmla="*/ 238887 h 477773"/>
                <a:gd name="connsiteX3" fmla="*/ 238887 w 477774"/>
                <a:gd name="connsiteY3" fmla="*/ 0 h 477773"/>
                <a:gd name="connsiteX4" fmla="*/ 477774 w 477774"/>
                <a:gd name="connsiteY4" fmla="*/ 238887 h 47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4" h="477773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026890D-8035-4E07-9BEE-FF5A73475991}"/>
                </a:ext>
              </a:extLst>
            </p:cNvPr>
            <p:cNvSpPr/>
            <p:nvPr/>
          </p:nvSpPr>
          <p:spPr>
            <a:xfrm>
              <a:off x="4655356" y="2131570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6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6"/>
                    <a:pt x="254413" y="508826"/>
                  </a:cubicBezTo>
                  <a:cubicBezTo>
                    <a:pt x="113904" y="508826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0BA04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94A8D30-B395-48EC-A363-F8F2067ECBE7}"/>
              </a:ext>
            </a:extLst>
          </p:cNvPr>
          <p:cNvGrpSpPr/>
          <p:nvPr/>
        </p:nvGrpSpPr>
        <p:grpSpPr>
          <a:xfrm>
            <a:off x="4655356" y="2617150"/>
            <a:ext cx="508825" cy="508825"/>
            <a:chOff x="4655356" y="2795558"/>
            <a:chExt cx="508825" cy="508825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2BE50B1-B6A8-422D-BE02-075D4EB17465}"/>
                </a:ext>
              </a:extLst>
            </p:cNvPr>
            <p:cNvSpPr/>
            <p:nvPr/>
          </p:nvSpPr>
          <p:spPr>
            <a:xfrm>
              <a:off x="4670882" y="2811084"/>
              <a:ext cx="477774" cy="477774"/>
            </a:xfrm>
            <a:custGeom>
              <a:avLst/>
              <a:gdLst>
                <a:gd name="connsiteX0" fmla="*/ 477774 w 477774"/>
                <a:gd name="connsiteY0" fmla="*/ 238887 h 477774"/>
                <a:gd name="connsiteX1" fmla="*/ 238887 w 477774"/>
                <a:gd name="connsiteY1" fmla="*/ 477774 h 477774"/>
                <a:gd name="connsiteX2" fmla="*/ 0 w 477774"/>
                <a:gd name="connsiteY2" fmla="*/ 238887 h 477774"/>
                <a:gd name="connsiteX3" fmla="*/ 238887 w 477774"/>
                <a:gd name="connsiteY3" fmla="*/ 0 h 477774"/>
                <a:gd name="connsiteX4" fmla="*/ 477774 w 477774"/>
                <a:gd name="connsiteY4" fmla="*/ 238887 h 47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4" h="477774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81DCFDF-A412-4F16-A4F3-D4C6B2343D7C}"/>
                </a:ext>
              </a:extLst>
            </p:cNvPr>
            <p:cNvSpPr/>
            <p:nvPr/>
          </p:nvSpPr>
          <p:spPr>
            <a:xfrm>
              <a:off x="4655356" y="2795558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6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6"/>
                    <a:pt x="254413" y="508826"/>
                  </a:cubicBezTo>
                  <a:cubicBezTo>
                    <a:pt x="113904" y="508826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8CC54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015F492-5699-4B3D-9347-9285880623DA}"/>
              </a:ext>
            </a:extLst>
          </p:cNvPr>
          <p:cNvGrpSpPr/>
          <p:nvPr/>
        </p:nvGrpSpPr>
        <p:grpSpPr>
          <a:xfrm>
            <a:off x="3978132" y="1206934"/>
            <a:ext cx="515968" cy="515968"/>
            <a:chOff x="3978132" y="1334527"/>
            <a:chExt cx="515968" cy="515968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B91876A-5F5B-457F-9304-F6B38903D0D2}"/>
                </a:ext>
              </a:extLst>
            </p:cNvPr>
            <p:cNvSpPr/>
            <p:nvPr/>
          </p:nvSpPr>
          <p:spPr>
            <a:xfrm>
              <a:off x="3978132" y="13345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4288" cap="flat">
              <a:solidFill>
                <a:srgbClr val="0BA04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E8E5E97-1900-4D02-8AF1-E69B4418C0C5}"/>
                </a:ext>
              </a:extLst>
            </p:cNvPr>
            <p:cNvSpPr/>
            <p:nvPr/>
          </p:nvSpPr>
          <p:spPr>
            <a:xfrm>
              <a:off x="3978132" y="13345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4093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F66335E-9900-4937-B1FC-1DA79922C8DE}"/>
                </a:ext>
              </a:extLst>
            </p:cNvPr>
            <p:cNvSpPr/>
            <p:nvPr/>
          </p:nvSpPr>
          <p:spPr>
            <a:xfrm>
              <a:off x="4000801" y="1357196"/>
              <a:ext cx="477773" cy="477773"/>
            </a:xfrm>
            <a:custGeom>
              <a:avLst/>
              <a:gdLst>
                <a:gd name="connsiteX0" fmla="*/ 477774 w 477773"/>
                <a:gd name="connsiteY0" fmla="*/ 238887 h 477773"/>
                <a:gd name="connsiteX1" fmla="*/ 238887 w 477773"/>
                <a:gd name="connsiteY1" fmla="*/ 477774 h 477773"/>
                <a:gd name="connsiteX2" fmla="*/ 0 w 477773"/>
                <a:gd name="connsiteY2" fmla="*/ 238887 h 477773"/>
                <a:gd name="connsiteX3" fmla="*/ 238887 w 477773"/>
                <a:gd name="connsiteY3" fmla="*/ 0 h 477773"/>
                <a:gd name="connsiteX4" fmla="*/ 477774 w 477773"/>
                <a:gd name="connsiteY4" fmla="*/ 238887 h 47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3" h="477773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D2BE2D0-B58B-4A3A-AFC3-6370E82DAA51}"/>
                </a:ext>
              </a:extLst>
            </p:cNvPr>
            <p:cNvSpPr/>
            <p:nvPr/>
          </p:nvSpPr>
          <p:spPr>
            <a:xfrm>
              <a:off x="3985275" y="1341670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5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5"/>
                    <a:pt x="254413" y="508825"/>
                  </a:cubicBezTo>
                  <a:cubicBezTo>
                    <a:pt x="113904" y="508825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F99D2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3B9959A-EB46-4154-A97E-C74F68516BA6}"/>
              </a:ext>
            </a:extLst>
          </p:cNvPr>
          <p:cNvGrpSpPr/>
          <p:nvPr/>
        </p:nvGrpSpPr>
        <p:grpSpPr>
          <a:xfrm>
            <a:off x="3985275" y="1921636"/>
            <a:ext cx="508825" cy="508825"/>
            <a:chOff x="3985275" y="2134436"/>
            <a:chExt cx="508825" cy="508825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7673F12-C379-459E-8E2C-44A838EBD225}"/>
                </a:ext>
              </a:extLst>
            </p:cNvPr>
            <p:cNvSpPr/>
            <p:nvPr/>
          </p:nvSpPr>
          <p:spPr>
            <a:xfrm>
              <a:off x="4000801" y="2149962"/>
              <a:ext cx="477773" cy="477773"/>
            </a:xfrm>
            <a:custGeom>
              <a:avLst/>
              <a:gdLst>
                <a:gd name="connsiteX0" fmla="*/ 477774 w 477773"/>
                <a:gd name="connsiteY0" fmla="*/ 238887 h 477773"/>
                <a:gd name="connsiteX1" fmla="*/ 238887 w 477773"/>
                <a:gd name="connsiteY1" fmla="*/ 477774 h 477773"/>
                <a:gd name="connsiteX2" fmla="*/ 0 w 477773"/>
                <a:gd name="connsiteY2" fmla="*/ 238887 h 477773"/>
                <a:gd name="connsiteX3" fmla="*/ 238887 w 477773"/>
                <a:gd name="connsiteY3" fmla="*/ 0 h 477773"/>
                <a:gd name="connsiteX4" fmla="*/ 477774 w 477773"/>
                <a:gd name="connsiteY4" fmla="*/ 238887 h 47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3" h="477773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2D055E6-1EF3-476F-A0B9-0F1442452C8F}"/>
                </a:ext>
              </a:extLst>
            </p:cNvPr>
            <p:cNvSpPr/>
            <p:nvPr/>
          </p:nvSpPr>
          <p:spPr>
            <a:xfrm>
              <a:off x="3985275" y="2134436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6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6"/>
                    <a:pt x="254413" y="508826"/>
                  </a:cubicBezTo>
                  <a:cubicBezTo>
                    <a:pt x="113904" y="508826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8CC54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7C797F7-D5E2-4334-B9CD-A4CD8828EAB8}"/>
              </a:ext>
            </a:extLst>
          </p:cNvPr>
          <p:cNvGrpSpPr/>
          <p:nvPr/>
        </p:nvGrpSpPr>
        <p:grpSpPr>
          <a:xfrm>
            <a:off x="3985275" y="2620016"/>
            <a:ext cx="508825" cy="508825"/>
            <a:chOff x="3985275" y="2798424"/>
            <a:chExt cx="508825" cy="508825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E92A910-B325-4775-B046-5E2CA26B8B47}"/>
                </a:ext>
              </a:extLst>
            </p:cNvPr>
            <p:cNvSpPr/>
            <p:nvPr/>
          </p:nvSpPr>
          <p:spPr>
            <a:xfrm>
              <a:off x="4000801" y="2813950"/>
              <a:ext cx="477773" cy="477774"/>
            </a:xfrm>
            <a:custGeom>
              <a:avLst/>
              <a:gdLst>
                <a:gd name="connsiteX0" fmla="*/ 477774 w 477773"/>
                <a:gd name="connsiteY0" fmla="*/ 238887 h 477774"/>
                <a:gd name="connsiteX1" fmla="*/ 238887 w 477773"/>
                <a:gd name="connsiteY1" fmla="*/ 477774 h 477774"/>
                <a:gd name="connsiteX2" fmla="*/ 0 w 477773"/>
                <a:gd name="connsiteY2" fmla="*/ 238887 h 477774"/>
                <a:gd name="connsiteX3" fmla="*/ 238887 w 477773"/>
                <a:gd name="connsiteY3" fmla="*/ 0 h 477774"/>
                <a:gd name="connsiteX4" fmla="*/ 477774 w 477773"/>
                <a:gd name="connsiteY4" fmla="*/ 238887 h 47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3" h="477774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7"/>
              <a:srcRect/>
              <a:tile tx="-16510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D66D64B-A293-4D28-9712-3618E99FC8A7}"/>
                </a:ext>
              </a:extLst>
            </p:cNvPr>
            <p:cNvSpPr/>
            <p:nvPr/>
          </p:nvSpPr>
          <p:spPr>
            <a:xfrm>
              <a:off x="3985275" y="2798424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6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6"/>
                    <a:pt x="254413" y="508826"/>
                  </a:cubicBezTo>
                  <a:cubicBezTo>
                    <a:pt x="113904" y="508826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E64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3FDF1E5-5190-4FA7-A469-F23F4CA2F423}"/>
              </a:ext>
            </a:extLst>
          </p:cNvPr>
          <p:cNvGrpSpPr/>
          <p:nvPr/>
        </p:nvGrpSpPr>
        <p:grpSpPr>
          <a:xfrm>
            <a:off x="4670882" y="1899325"/>
            <a:ext cx="508825" cy="508825"/>
            <a:chOff x="3985275" y="3405928"/>
            <a:chExt cx="508825" cy="508825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159782B-1751-4ED4-B4CC-640812C4F8A2}"/>
                </a:ext>
              </a:extLst>
            </p:cNvPr>
            <p:cNvSpPr/>
            <p:nvPr/>
          </p:nvSpPr>
          <p:spPr>
            <a:xfrm>
              <a:off x="4000801" y="3421454"/>
              <a:ext cx="477773" cy="477773"/>
            </a:xfrm>
            <a:custGeom>
              <a:avLst/>
              <a:gdLst>
                <a:gd name="connsiteX0" fmla="*/ 477774 w 477773"/>
                <a:gd name="connsiteY0" fmla="*/ 238887 h 477773"/>
                <a:gd name="connsiteX1" fmla="*/ 238887 w 477773"/>
                <a:gd name="connsiteY1" fmla="*/ 477774 h 477773"/>
                <a:gd name="connsiteX2" fmla="*/ 0 w 477773"/>
                <a:gd name="connsiteY2" fmla="*/ 238887 h 477773"/>
                <a:gd name="connsiteX3" fmla="*/ 238887 w 477773"/>
                <a:gd name="connsiteY3" fmla="*/ 0 h 477773"/>
                <a:gd name="connsiteX4" fmla="*/ 477774 w 477773"/>
                <a:gd name="connsiteY4" fmla="*/ 238887 h 47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3" h="477773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8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903CE7F-E6B3-4EB6-B100-82673EE996D9}"/>
                </a:ext>
              </a:extLst>
            </p:cNvPr>
            <p:cNvSpPr/>
            <p:nvPr/>
          </p:nvSpPr>
          <p:spPr>
            <a:xfrm>
              <a:off x="3985275" y="3405928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6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6"/>
                    <a:pt x="254413" y="508826"/>
                  </a:cubicBezTo>
                  <a:cubicBezTo>
                    <a:pt x="113904" y="508826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E54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91" name="Freeform 7">
              <a:extLst>
                <a:ext uri="{FF2B5EF4-FFF2-40B4-BE49-F238E27FC236}">
                  <a16:creationId xmlns:a16="http://schemas.microsoft.com/office/drawing/2014/main" id="{E21526BF-3AB6-415E-A359-9EF65E591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9161" y="36444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7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400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FB1AAEC-7F35-4C28-AF5F-D420C92D192B}"/>
              </a:ext>
            </a:extLst>
          </p:cNvPr>
          <p:cNvGrpSpPr/>
          <p:nvPr/>
        </p:nvGrpSpPr>
        <p:grpSpPr>
          <a:xfrm>
            <a:off x="4655356" y="3332727"/>
            <a:ext cx="508825" cy="508825"/>
            <a:chOff x="4655356" y="3403062"/>
            <a:chExt cx="508825" cy="508825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4B08AD6-C59D-44DE-8BFF-D87AA437E629}"/>
                </a:ext>
              </a:extLst>
            </p:cNvPr>
            <p:cNvSpPr/>
            <p:nvPr/>
          </p:nvSpPr>
          <p:spPr>
            <a:xfrm>
              <a:off x="4670882" y="3418588"/>
              <a:ext cx="477774" cy="477773"/>
            </a:xfrm>
            <a:custGeom>
              <a:avLst/>
              <a:gdLst>
                <a:gd name="connsiteX0" fmla="*/ 477774 w 477774"/>
                <a:gd name="connsiteY0" fmla="*/ 238887 h 477773"/>
                <a:gd name="connsiteX1" fmla="*/ 238887 w 477774"/>
                <a:gd name="connsiteY1" fmla="*/ 477774 h 477773"/>
                <a:gd name="connsiteX2" fmla="*/ 0 w 477774"/>
                <a:gd name="connsiteY2" fmla="*/ 238887 h 477773"/>
                <a:gd name="connsiteX3" fmla="*/ 238887 w 477774"/>
                <a:gd name="connsiteY3" fmla="*/ 0 h 477773"/>
                <a:gd name="connsiteX4" fmla="*/ 477774 w 477774"/>
                <a:gd name="connsiteY4" fmla="*/ 238887 h 47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774" h="477773">
                  <a:moveTo>
                    <a:pt x="477774" y="238887"/>
                  </a:moveTo>
                  <a:cubicBezTo>
                    <a:pt x="477774" y="370821"/>
                    <a:pt x="370821" y="477774"/>
                    <a:pt x="238887" y="477774"/>
                  </a:cubicBezTo>
                  <a:cubicBezTo>
                    <a:pt x="106953" y="477774"/>
                    <a:pt x="0" y="370821"/>
                    <a:pt x="0" y="238887"/>
                  </a:cubicBezTo>
                  <a:cubicBezTo>
                    <a:pt x="0" y="106953"/>
                    <a:pt x="106953" y="0"/>
                    <a:pt x="238887" y="0"/>
                  </a:cubicBezTo>
                  <a:cubicBezTo>
                    <a:pt x="370821" y="0"/>
                    <a:pt x="477774" y="106953"/>
                    <a:pt x="477774" y="238887"/>
                  </a:cubicBezTo>
                  <a:close/>
                </a:path>
              </a:pathLst>
            </a:custGeom>
            <a:blipFill dpi="0" rotWithShape="1">
              <a:blip r:embed="rId9"/>
              <a:srcRect/>
              <a:tile tx="0" ty="0" sx="100000" sy="100000" flip="none" algn="tl"/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0BB5FCB-77AC-4D4D-B0E1-2AA3E0299302}"/>
                </a:ext>
              </a:extLst>
            </p:cNvPr>
            <p:cNvSpPr/>
            <p:nvPr/>
          </p:nvSpPr>
          <p:spPr>
            <a:xfrm>
              <a:off x="4655356" y="3403062"/>
              <a:ext cx="508825" cy="508825"/>
            </a:xfrm>
            <a:custGeom>
              <a:avLst/>
              <a:gdLst>
                <a:gd name="connsiteX0" fmla="*/ 508825 w 508825"/>
                <a:gd name="connsiteY0" fmla="*/ 254413 h 508825"/>
                <a:gd name="connsiteX1" fmla="*/ 254413 w 508825"/>
                <a:gd name="connsiteY1" fmla="*/ 508826 h 508825"/>
                <a:gd name="connsiteX2" fmla="*/ 0 w 508825"/>
                <a:gd name="connsiteY2" fmla="*/ 254413 h 508825"/>
                <a:gd name="connsiteX3" fmla="*/ 254413 w 508825"/>
                <a:gd name="connsiteY3" fmla="*/ 0 h 508825"/>
                <a:gd name="connsiteX4" fmla="*/ 508825 w 508825"/>
                <a:gd name="connsiteY4" fmla="*/ 254413 h 50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825" h="508825">
                  <a:moveTo>
                    <a:pt x="508825" y="254413"/>
                  </a:moveTo>
                  <a:cubicBezTo>
                    <a:pt x="508825" y="394921"/>
                    <a:pt x="394921" y="508826"/>
                    <a:pt x="254413" y="508826"/>
                  </a:cubicBezTo>
                  <a:cubicBezTo>
                    <a:pt x="113904" y="508826"/>
                    <a:pt x="0" y="394921"/>
                    <a:pt x="0" y="254413"/>
                  </a:cubicBezTo>
                  <a:cubicBezTo>
                    <a:pt x="0" y="113904"/>
                    <a:pt x="113904" y="0"/>
                    <a:pt x="254413" y="0"/>
                  </a:cubicBezTo>
                  <a:cubicBezTo>
                    <a:pt x="394921" y="0"/>
                    <a:pt x="508825" y="113904"/>
                    <a:pt x="508825" y="254413"/>
                  </a:cubicBezTo>
                  <a:close/>
                </a:path>
              </a:pathLst>
            </a:custGeom>
            <a:noFill/>
            <a:ln w="14288" cap="flat">
              <a:solidFill>
                <a:srgbClr val="F99D2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95" name="Freeform 8">
              <a:extLst>
                <a:ext uri="{FF2B5EF4-FFF2-40B4-BE49-F238E27FC236}">
                  <a16:creationId xmlns:a16="http://schemas.microsoft.com/office/drawing/2014/main" id="{0D35ECF2-3921-4026-BA49-EEF42C878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562" y="37747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7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400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0521BC8-E337-442F-82A4-4E9EB16422E7}"/>
              </a:ext>
            </a:extLst>
          </p:cNvPr>
          <p:cNvGrpSpPr/>
          <p:nvPr/>
        </p:nvGrpSpPr>
        <p:grpSpPr>
          <a:xfrm>
            <a:off x="4119380" y="4174488"/>
            <a:ext cx="260752" cy="260753"/>
            <a:chOff x="3777848" y="4428451"/>
            <a:chExt cx="315524" cy="315525"/>
          </a:xfrm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0B76CDB-A481-4E73-B2F3-2F5B361337FE}"/>
                </a:ext>
              </a:extLst>
            </p:cNvPr>
            <p:cNvSpPr/>
            <p:nvPr/>
          </p:nvSpPr>
          <p:spPr>
            <a:xfrm>
              <a:off x="3777848" y="4428451"/>
              <a:ext cx="315524" cy="315525"/>
            </a:xfrm>
            <a:custGeom>
              <a:avLst/>
              <a:gdLst>
                <a:gd name="connsiteX0" fmla="*/ 157762 w 315524"/>
                <a:gd name="connsiteY0" fmla="*/ 315525 h 315525"/>
                <a:gd name="connsiteX1" fmla="*/ 157762 w 315524"/>
                <a:gd name="connsiteY1" fmla="*/ 315525 h 315525"/>
                <a:gd name="connsiteX2" fmla="*/ 0 w 315524"/>
                <a:gd name="connsiteY2" fmla="*/ 157763 h 315525"/>
                <a:gd name="connsiteX3" fmla="*/ 0 w 315524"/>
                <a:gd name="connsiteY3" fmla="*/ 157763 h 315525"/>
                <a:gd name="connsiteX4" fmla="*/ 157762 w 315524"/>
                <a:gd name="connsiteY4" fmla="*/ 0 h 315525"/>
                <a:gd name="connsiteX5" fmla="*/ 157762 w 315524"/>
                <a:gd name="connsiteY5" fmla="*/ 0 h 315525"/>
                <a:gd name="connsiteX6" fmla="*/ 315525 w 315524"/>
                <a:gd name="connsiteY6" fmla="*/ 157763 h 315525"/>
                <a:gd name="connsiteX7" fmla="*/ 315525 w 315524"/>
                <a:gd name="connsiteY7" fmla="*/ 157763 h 315525"/>
                <a:gd name="connsiteX8" fmla="*/ 157762 w 315524"/>
                <a:gd name="connsiteY8" fmla="*/ 315525 h 31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524" h="315525">
                  <a:moveTo>
                    <a:pt x="157762" y="315525"/>
                  </a:moveTo>
                  <a:lnTo>
                    <a:pt x="157762" y="315525"/>
                  </a:lnTo>
                  <a:cubicBezTo>
                    <a:pt x="70617" y="315525"/>
                    <a:pt x="0" y="244908"/>
                    <a:pt x="0" y="157763"/>
                  </a:cubicBezTo>
                  <a:lnTo>
                    <a:pt x="0" y="157763"/>
                  </a:lnTo>
                  <a:cubicBezTo>
                    <a:pt x="0" y="70617"/>
                    <a:pt x="70617" y="0"/>
                    <a:pt x="157762" y="0"/>
                  </a:cubicBezTo>
                  <a:lnTo>
                    <a:pt x="157762" y="0"/>
                  </a:lnTo>
                  <a:cubicBezTo>
                    <a:pt x="244908" y="0"/>
                    <a:pt x="315525" y="70617"/>
                    <a:pt x="315525" y="157763"/>
                  </a:cubicBezTo>
                  <a:lnTo>
                    <a:pt x="315525" y="157763"/>
                  </a:lnTo>
                  <a:cubicBezTo>
                    <a:pt x="315586" y="244908"/>
                    <a:pt x="244908" y="315525"/>
                    <a:pt x="157762" y="315525"/>
                  </a:cubicBezTo>
                  <a:close/>
                </a:path>
              </a:pathLst>
            </a:custGeom>
            <a:solidFill>
              <a:srgbClr val="48C8F5"/>
            </a:solidFill>
            <a:ln w="61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BC2748A-B472-416B-A42C-B24D3F81E5D3}"/>
                </a:ext>
              </a:extLst>
            </p:cNvPr>
            <p:cNvSpPr/>
            <p:nvPr/>
          </p:nvSpPr>
          <p:spPr>
            <a:xfrm>
              <a:off x="3848958" y="4521271"/>
              <a:ext cx="173365" cy="129947"/>
            </a:xfrm>
            <a:custGeom>
              <a:avLst/>
              <a:gdLst>
                <a:gd name="connsiteX0" fmla="*/ 173304 w 173365"/>
                <a:gd name="connsiteY0" fmla="*/ 108238 h 129947"/>
                <a:gd name="connsiteX1" fmla="*/ 170529 w 173365"/>
                <a:gd name="connsiteY1" fmla="*/ 118661 h 129947"/>
                <a:gd name="connsiteX2" fmla="*/ 115824 w 173365"/>
                <a:gd name="connsiteY2" fmla="*/ 57419 h 129947"/>
                <a:gd name="connsiteX3" fmla="*/ 169974 w 173365"/>
                <a:gd name="connsiteY3" fmla="*/ 10053 h 129947"/>
                <a:gd name="connsiteX4" fmla="*/ 173366 w 173365"/>
                <a:gd name="connsiteY4" fmla="*/ 21586 h 129947"/>
                <a:gd name="connsiteX5" fmla="*/ 173366 w 173365"/>
                <a:gd name="connsiteY5" fmla="*/ 108238 h 129947"/>
                <a:gd name="connsiteX6" fmla="*/ 86652 w 173365"/>
                <a:gd name="connsiteY6" fmla="*/ 68582 h 129947"/>
                <a:gd name="connsiteX7" fmla="*/ 161956 w 173365"/>
                <a:gd name="connsiteY7" fmla="*/ 2714 h 129947"/>
                <a:gd name="connsiteX8" fmla="*/ 151657 w 173365"/>
                <a:gd name="connsiteY8" fmla="*/ 0 h 129947"/>
                <a:gd name="connsiteX9" fmla="*/ 21709 w 173365"/>
                <a:gd name="connsiteY9" fmla="*/ 0 h 129947"/>
                <a:gd name="connsiteX10" fmla="*/ 11410 w 173365"/>
                <a:gd name="connsiteY10" fmla="*/ 2714 h 129947"/>
                <a:gd name="connsiteX11" fmla="*/ 86652 w 173365"/>
                <a:gd name="connsiteY11" fmla="*/ 68582 h 129947"/>
                <a:gd name="connsiteX12" fmla="*/ 107683 w 173365"/>
                <a:gd name="connsiteY12" fmla="*/ 64573 h 129947"/>
                <a:gd name="connsiteX13" fmla="*/ 90229 w 173365"/>
                <a:gd name="connsiteY13" fmla="*/ 79868 h 129947"/>
                <a:gd name="connsiteX14" fmla="*/ 86652 w 173365"/>
                <a:gd name="connsiteY14" fmla="*/ 81225 h 129947"/>
                <a:gd name="connsiteX15" fmla="*/ 83075 w 173365"/>
                <a:gd name="connsiteY15" fmla="*/ 79868 h 129947"/>
                <a:gd name="connsiteX16" fmla="*/ 65621 w 173365"/>
                <a:gd name="connsiteY16" fmla="*/ 64635 h 129947"/>
                <a:gd name="connsiteX17" fmla="*/ 10238 w 173365"/>
                <a:gd name="connsiteY17" fmla="*/ 126617 h 129947"/>
                <a:gd name="connsiteX18" fmla="*/ 21648 w 173365"/>
                <a:gd name="connsiteY18" fmla="*/ 129948 h 129947"/>
                <a:gd name="connsiteX19" fmla="*/ 151595 w 173365"/>
                <a:gd name="connsiteY19" fmla="*/ 129948 h 129947"/>
                <a:gd name="connsiteX20" fmla="*/ 163005 w 173365"/>
                <a:gd name="connsiteY20" fmla="*/ 126617 h 129947"/>
                <a:gd name="connsiteX21" fmla="*/ 107683 w 173365"/>
                <a:gd name="connsiteY21" fmla="*/ 64573 h 129947"/>
                <a:gd name="connsiteX22" fmla="*/ 3392 w 173365"/>
                <a:gd name="connsiteY22" fmla="*/ 10115 h 129947"/>
                <a:gd name="connsiteX23" fmla="*/ 0 w 173365"/>
                <a:gd name="connsiteY23" fmla="*/ 21648 h 129947"/>
                <a:gd name="connsiteX24" fmla="*/ 0 w 173365"/>
                <a:gd name="connsiteY24" fmla="*/ 108300 h 129947"/>
                <a:gd name="connsiteX25" fmla="*/ 2775 w 173365"/>
                <a:gd name="connsiteY25" fmla="*/ 118723 h 129947"/>
                <a:gd name="connsiteX26" fmla="*/ 57480 w 173365"/>
                <a:gd name="connsiteY26" fmla="*/ 57480 h 129947"/>
                <a:gd name="connsiteX27" fmla="*/ 3392 w 173365"/>
                <a:gd name="connsiteY27" fmla="*/ 10115 h 129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3365" h="129947">
                  <a:moveTo>
                    <a:pt x="173304" y="108238"/>
                  </a:moveTo>
                  <a:cubicBezTo>
                    <a:pt x="173304" y="112062"/>
                    <a:pt x="172256" y="115577"/>
                    <a:pt x="170529" y="118661"/>
                  </a:cubicBezTo>
                  <a:lnTo>
                    <a:pt x="115824" y="57419"/>
                  </a:lnTo>
                  <a:lnTo>
                    <a:pt x="169974" y="10053"/>
                  </a:lnTo>
                  <a:cubicBezTo>
                    <a:pt x="172071" y="13383"/>
                    <a:pt x="173366" y="17330"/>
                    <a:pt x="173366" y="21586"/>
                  </a:cubicBezTo>
                  <a:lnTo>
                    <a:pt x="173366" y="108238"/>
                  </a:lnTo>
                  <a:close/>
                  <a:moveTo>
                    <a:pt x="86652" y="68582"/>
                  </a:moveTo>
                  <a:lnTo>
                    <a:pt x="161956" y="2714"/>
                  </a:lnTo>
                  <a:cubicBezTo>
                    <a:pt x="158873" y="1048"/>
                    <a:pt x="155357" y="0"/>
                    <a:pt x="151657" y="0"/>
                  </a:cubicBezTo>
                  <a:lnTo>
                    <a:pt x="21709" y="0"/>
                  </a:lnTo>
                  <a:cubicBezTo>
                    <a:pt x="17947" y="0"/>
                    <a:pt x="14493" y="1048"/>
                    <a:pt x="11410" y="2714"/>
                  </a:cubicBezTo>
                  <a:lnTo>
                    <a:pt x="86652" y="68582"/>
                  </a:lnTo>
                  <a:close/>
                  <a:moveTo>
                    <a:pt x="107683" y="64573"/>
                  </a:moveTo>
                  <a:lnTo>
                    <a:pt x="90229" y="79868"/>
                  </a:lnTo>
                  <a:cubicBezTo>
                    <a:pt x="89181" y="80732"/>
                    <a:pt x="87947" y="81225"/>
                    <a:pt x="86652" y="81225"/>
                  </a:cubicBezTo>
                  <a:cubicBezTo>
                    <a:pt x="85357" y="81225"/>
                    <a:pt x="84124" y="80793"/>
                    <a:pt x="83075" y="79868"/>
                  </a:cubicBezTo>
                  <a:lnTo>
                    <a:pt x="65621" y="64635"/>
                  </a:lnTo>
                  <a:lnTo>
                    <a:pt x="10238" y="126617"/>
                  </a:lnTo>
                  <a:cubicBezTo>
                    <a:pt x="13568" y="128714"/>
                    <a:pt x="17454" y="129948"/>
                    <a:pt x="21648" y="129948"/>
                  </a:cubicBezTo>
                  <a:lnTo>
                    <a:pt x="151595" y="129948"/>
                  </a:lnTo>
                  <a:cubicBezTo>
                    <a:pt x="155789" y="129948"/>
                    <a:pt x="159674" y="128714"/>
                    <a:pt x="163005" y="126617"/>
                  </a:cubicBezTo>
                  <a:lnTo>
                    <a:pt x="107683" y="64573"/>
                  </a:lnTo>
                  <a:close/>
                  <a:moveTo>
                    <a:pt x="3392" y="10115"/>
                  </a:moveTo>
                  <a:cubicBezTo>
                    <a:pt x="1295" y="13445"/>
                    <a:pt x="0" y="17392"/>
                    <a:pt x="0" y="21648"/>
                  </a:cubicBezTo>
                  <a:lnTo>
                    <a:pt x="0" y="108300"/>
                  </a:lnTo>
                  <a:cubicBezTo>
                    <a:pt x="0" y="112124"/>
                    <a:pt x="1048" y="115639"/>
                    <a:pt x="2775" y="118723"/>
                  </a:cubicBezTo>
                  <a:lnTo>
                    <a:pt x="57480" y="57480"/>
                  </a:lnTo>
                  <a:lnTo>
                    <a:pt x="3392" y="10115"/>
                  </a:lnTo>
                  <a:close/>
                </a:path>
              </a:pathLst>
            </a:custGeom>
            <a:solidFill>
              <a:srgbClr val="FFFFFF"/>
            </a:solidFill>
            <a:ln w="61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835633B-3573-4E99-8298-E2DBEF612D78}"/>
              </a:ext>
            </a:extLst>
          </p:cNvPr>
          <p:cNvGrpSpPr/>
          <p:nvPr/>
        </p:nvGrpSpPr>
        <p:grpSpPr>
          <a:xfrm>
            <a:off x="4828535" y="4175897"/>
            <a:ext cx="260752" cy="260803"/>
            <a:chOff x="3777848" y="4012151"/>
            <a:chExt cx="315524" cy="315586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6F98FA2-7AC6-4FD3-A1FF-B2939036D9E5}"/>
                </a:ext>
              </a:extLst>
            </p:cNvPr>
            <p:cNvSpPr/>
            <p:nvPr/>
          </p:nvSpPr>
          <p:spPr>
            <a:xfrm>
              <a:off x="3777848" y="4012151"/>
              <a:ext cx="315524" cy="315586"/>
            </a:xfrm>
            <a:custGeom>
              <a:avLst/>
              <a:gdLst>
                <a:gd name="connsiteX0" fmla="*/ 157762 w 315524"/>
                <a:gd name="connsiteY0" fmla="*/ 315587 h 315586"/>
                <a:gd name="connsiteX1" fmla="*/ 157762 w 315524"/>
                <a:gd name="connsiteY1" fmla="*/ 315587 h 315586"/>
                <a:gd name="connsiteX2" fmla="*/ 0 w 315524"/>
                <a:gd name="connsiteY2" fmla="*/ 157763 h 315586"/>
                <a:gd name="connsiteX3" fmla="*/ 0 w 315524"/>
                <a:gd name="connsiteY3" fmla="*/ 157763 h 315586"/>
                <a:gd name="connsiteX4" fmla="*/ 157762 w 315524"/>
                <a:gd name="connsiteY4" fmla="*/ 0 h 315586"/>
                <a:gd name="connsiteX5" fmla="*/ 157762 w 315524"/>
                <a:gd name="connsiteY5" fmla="*/ 0 h 315586"/>
                <a:gd name="connsiteX6" fmla="*/ 315525 w 315524"/>
                <a:gd name="connsiteY6" fmla="*/ 157763 h 315586"/>
                <a:gd name="connsiteX7" fmla="*/ 315525 w 315524"/>
                <a:gd name="connsiteY7" fmla="*/ 157763 h 315586"/>
                <a:gd name="connsiteX8" fmla="*/ 157762 w 315524"/>
                <a:gd name="connsiteY8" fmla="*/ 315587 h 31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524" h="315586">
                  <a:moveTo>
                    <a:pt x="157762" y="315587"/>
                  </a:moveTo>
                  <a:lnTo>
                    <a:pt x="157762" y="315587"/>
                  </a:lnTo>
                  <a:cubicBezTo>
                    <a:pt x="70617" y="315587"/>
                    <a:pt x="0" y="244908"/>
                    <a:pt x="0" y="157763"/>
                  </a:cubicBezTo>
                  <a:lnTo>
                    <a:pt x="0" y="157763"/>
                  </a:lnTo>
                  <a:cubicBezTo>
                    <a:pt x="0" y="70617"/>
                    <a:pt x="70617" y="0"/>
                    <a:pt x="157762" y="0"/>
                  </a:cubicBezTo>
                  <a:lnTo>
                    <a:pt x="157762" y="0"/>
                  </a:lnTo>
                  <a:cubicBezTo>
                    <a:pt x="244908" y="0"/>
                    <a:pt x="315525" y="70617"/>
                    <a:pt x="315525" y="157763"/>
                  </a:cubicBezTo>
                  <a:lnTo>
                    <a:pt x="315525" y="157763"/>
                  </a:lnTo>
                  <a:cubicBezTo>
                    <a:pt x="315586" y="244908"/>
                    <a:pt x="244908" y="315587"/>
                    <a:pt x="157762" y="315587"/>
                  </a:cubicBezTo>
                  <a:close/>
                </a:path>
              </a:pathLst>
            </a:custGeom>
            <a:solidFill>
              <a:srgbClr val="007CC2"/>
            </a:solidFill>
            <a:ln w="61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F0F21F6-A2AB-4D68-A50C-01857C404344}"/>
                </a:ext>
              </a:extLst>
            </p:cNvPr>
            <p:cNvSpPr/>
            <p:nvPr/>
          </p:nvSpPr>
          <p:spPr>
            <a:xfrm>
              <a:off x="3848958" y="4083323"/>
              <a:ext cx="173304" cy="173304"/>
            </a:xfrm>
            <a:custGeom>
              <a:avLst/>
              <a:gdLst>
                <a:gd name="connsiteX0" fmla="*/ 86652 w 173304"/>
                <a:gd name="connsiteY0" fmla="*/ 0 h 173304"/>
                <a:gd name="connsiteX1" fmla="*/ 0 w 173304"/>
                <a:gd name="connsiteY1" fmla="*/ 86652 h 173304"/>
                <a:gd name="connsiteX2" fmla="*/ 86652 w 173304"/>
                <a:gd name="connsiteY2" fmla="*/ 173305 h 173304"/>
                <a:gd name="connsiteX3" fmla="*/ 173304 w 173304"/>
                <a:gd name="connsiteY3" fmla="*/ 86652 h 173304"/>
                <a:gd name="connsiteX4" fmla="*/ 86652 w 173304"/>
                <a:gd name="connsiteY4" fmla="*/ 0 h 173304"/>
                <a:gd name="connsiteX5" fmla="*/ 86652 w 173304"/>
                <a:gd name="connsiteY5" fmla="*/ 0 h 173304"/>
                <a:gd name="connsiteX6" fmla="*/ 146476 w 173304"/>
                <a:gd name="connsiteY6" fmla="*/ 51991 h 173304"/>
                <a:gd name="connsiteX7" fmla="*/ 121313 w 173304"/>
                <a:gd name="connsiteY7" fmla="*/ 51991 h 173304"/>
                <a:gd name="connsiteX8" fmla="*/ 109163 w 173304"/>
                <a:gd name="connsiteY8" fmla="*/ 20784 h 173304"/>
                <a:gd name="connsiteX9" fmla="*/ 146476 w 173304"/>
                <a:gd name="connsiteY9" fmla="*/ 51991 h 173304"/>
                <a:gd name="connsiteX10" fmla="*/ 146476 w 173304"/>
                <a:gd name="connsiteY10" fmla="*/ 51991 h 173304"/>
                <a:gd name="connsiteX11" fmla="*/ 86652 w 173304"/>
                <a:gd name="connsiteY11" fmla="*/ 17330 h 173304"/>
                <a:gd name="connsiteX12" fmla="*/ 103119 w 173304"/>
                <a:gd name="connsiteY12" fmla="*/ 51991 h 173304"/>
                <a:gd name="connsiteX13" fmla="*/ 70185 w 173304"/>
                <a:gd name="connsiteY13" fmla="*/ 51991 h 173304"/>
                <a:gd name="connsiteX14" fmla="*/ 86652 w 173304"/>
                <a:gd name="connsiteY14" fmla="*/ 17330 h 173304"/>
                <a:gd name="connsiteX15" fmla="*/ 86652 w 173304"/>
                <a:gd name="connsiteY15" fmla="*/ 17330 h 173304"/>
                <a:gd name="connsiteX16" fmla="*/ 19982 w 173304"/>
                <a:gd name="connsiteY16" fmla="*/ 103983 h 173304"/>
                <a:gd name="connsiteX17" fmla="*/ 17392 w 173304"/>
                <a:gd name="connsiteY17" fmla="*/ 86652 h 173304"/>
                <a:gd name="connsiteX18" fmla="*/ 19982 w 173304"/>
                <a:gd name="connsiteY18" fmla="*/ 69322 h 173304"/>
                <a:gd name="connsiteX19" fmla="*/ 49401 w 173304"/>
                <a:gd name="connsiteY19" fmla="*/ 69322 h 173304"/>
                <a:gd name="connsiteX20" fmla="*/ 48538 w 173304"/>
                <a:gd name="connsiteY20" fmla="*/ 86652 h 173304"/>
                <a:gd name="connsiteX21" fmla="*/ 49401 w 173304"/>
                <a:gd name="connsiteY21" fmla="*/ 103983 h 173304"/>
                <a:gd name="connsiteX22" fmla="*/ 19982 w 173304"/>
                <a:gd name="connsiteY22" fmla="*/ 103983 h 173304"/>
                <a:gd name="connsiteX23" fmla="*/ 26890 w 173304"/>
                <a:gd name="connsiteY23" fmla="*/ 121251 h 173304"/>
                <a:gd name="connsiteX24" fmla="*/ 52053 w 173304"/>
                <a:gd name="connsiteY24" fmla="*/ 121251 h 173304"/>
                <a:gd name="connsiteX25" fmla="*/ 64203 w 173304"/>
                <a:gd name="connsiteY25" fmla="*/ 152459 h 173304"/>
                <a:gd name="connsiteX26" fmla="*/ 26890 w 173304"/>
                <a:gd name="connsiteY26" fmla="*/ 121251 h 173304"/>
                <a:gd name="connsiteX27" fmla="*/ 26890 w 173304"/>
                <a:gd name="connsiteY27" fmla="*/ 121251 h 173304"/>
                <a:gd name="connsiteX28" fmla="*/ 52053 w 173304"/>
                <a:gd name="connsiteY28" fmla="*/ 51991 h 173304"/>
                <a:gd name="connsiteX29" fmla="*/ 26890 w 173304"/>
                <a:gd name="connsiteY29" fmla="*/ 51991 h 173304"/>
                <a:gd name="connsiteX30" fmla="*/ 64141 w 173304"/>
                <a:gd name="connsiteY30" fmla="*/ 20784 h 173304"/>
                <a:gd name="connsiteX31" fmla="*/ 52053 w 173304"/>
                <a:gd name="connsiteY31" fmla="*/ 51991 h 173304"/>
                <a:gd name="connsiteX32" fmla="*/ 52053 w 173304"/>
                <a:gd name="connsiteY32" fmla="*/ 51991 h 173304"/>
                <a:gd name="connsiteX33" fmla="*/ 86652 w 173304"/>
                <a:gd name="connsiteY33" fmla="*/ 155912 h 173304"/>
                <a:gd name="connsiteX34" fmla="*/ 70185 w 173304"/>
                <a:gd name="connsiteY34" fmla="*/ 121251 h 173304"/>
                <a:gd name="connsiteX35" fmla="*/ 103119 w 173304"/>
                <a:gd name="connsiteY35" fmla="*/ 121251 h 173304"/>
                <a:gd name="connsiteX36" fmla="*/ 86652 w 173304"/>
                <a:gd name="connsiteY36" fmla="*/ 155912 h 173304"/>
                <a:gd name="connsiteX37" fmla="*/ 86652 w 173304"/>
                <a:gd name="connsiteY37" fmla="*/ 155912 h 173304"/>
                <a:gd name="connsiteX38" fmla="*/ 106635 w 173304"/>
                <a:gd name="connsiteY38" fmla="*/ 103983 h 173304"/>
                <a:gd name="connsiteX39" fmla="*/ 66793 w 173304"/>
                <a:gd name="connsiteY39" fmla="*/ 103983 h 173304"/>
                <a:gd name="connsiteX40" fmla="*/ 65066 w 173304"/>
                <a:gd name="connsiteY40" fmla="*/ 86652 h 173304"/>
                <a:gd name="connsiteX41" fmla="*/ 66793 w 173304"/>
                <a:gd name="connsiteY41" fmla="*/ 69322 h 173304"/>
                <a:gd name="connsiteX42" fmla="*/ 107560 w 173304"/>
                <a:gd name="connsiteY42" fmla="*/ 69322 h 173304"/>
                <a:gd name="connsiteX43" fmla="*/ 109225 w 173304"/>
                <a:gd name="connsiteY43" fmla="*/ 86652 h 173304"/>
                <a:gd name="connsiteX44" fmla="*/ 106635 w 173304"/>
                <a:gd name="connsiteY44" fmla="*/ 103983 h 173304"/>
                <a:gd name="connsiteX45" fmla="*/ 106635 w 173304"/>
                <a:gd name="connsiteY45" fmla="*/ 103983 h 173304"/>
                <a:gd name="connsiteX46" fmla="*/ 109163 w 173304"/>
                <a:gd name="connsiteY46" fmla="*/ 152459 h 173304"/>
                <a:gd name="connsiteX47" fmla="*/ 121313 w 173304"/>
                <a:gd name="connsiteY47" fmla="*/ 121251 h 173304"/>
                <a:gd name="connsiteX48" fmla="*/ 146476 w 173304"/>
                <a:gd name="connsiteY48" fmla="*/ 121251 h 173304"/>
                <a:gd name="connsiteX49" fmla="*/ 109163 w 173304"/>
                <a:gd name="connsiteY49" fmla="*/ 152459 h 173304"/>
                <a:gd name="connsiteX50" fmla="*/ 109163 w 173304"/>
                <a:gd name="connsiteY50" fmla="*/ 152459 h 173304"/>
                <a:gd name="connsiteX51" fmla="*/ 124828 w 173304"/>
                <a:gd name="connsiteY51" fmla="*/ 103983 h 173304"/>
                <a:gd name="connsiteX52" fmla="*/ 125692 w 173304"/>
                <a:gd name="connsiteY52" fmla="*/ 86652 h 173304"/>
                <a:gd name="connsiteX53" fmla="*/ 124828 w 173304"/>
                <a:gd name="connsiteY53" fmla="*/ 69322 h 173304"/>
                <a:gd name="connsiteX54" fmla="*/ 154247 w 173304"/>
                <a:gd name="connsiteY54" fmla="*/ 69322 h 173304"/>
                <a:gd name="connsiteX55" fmla="*/ 156837 w 173304"/>
                <a:gd name="connsiteY55" fmla="*/ 86652 h 173304"/>
                <a:gd name="connsiteX56" fmla="*/ 154247 w 173304"/>
                <a:gd name="connsiteY56" fmla="*/ 103983 h 173304"/>
                <a:gd name="connsiteX57" fmla="*/ 124828 w 173304"/>
                <a:gd name="connsiteY57" fmla="*/ 103983 h 1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73304" h="173304">
                  <a:moveTo>
                    <a:pt x="86652" y="0"/>
                  </a:moveTo>
                  <a:cubicBezTo>
                    <a:pt x="39040" y="0"/>
                    <a:pt x="0" y="39040"/>
                    <a:pt x="0" y="86652"/>
                  </a:cubicBezTo>
                  <a:cubicBezTo>
                    <a:pt x="0" y="134265"/>
                    <a:pt x="39040" y="173305"/>
                    <a:pt x="86652" y="173305"/>
                  </a:cubicBezTo>
                  <a:cubicBezTo>
                    <a:pt x="134265" y="173305"/>
                    <a:pt x="173304" y="134265"/>
                    <a:pt x="173304" y="86652"/>
                  </a:cubicBezTo>
                  <a:cubicBezTo>
                    <a:pt x="173304" y="38978"/>
                    <a:pt x="134326" y="0"/>
                    <a:pt x="86652" y="0"/>
                  </a:cubicBezTo>
                  <a:lnTo>
                    <a:pt x="86652" y="0"/>
                  </a:lnTo>
                  <a:close/>
                  <a:moveTo>
                    <a:pt x="146476" y="51991"/>
                  </a:moveTo>
                  <a:lnTo>
                    <a:pt x="121313" y="51991"/>
                  </a:lnTo>
                  <a:cubicBezTo>
                    <a:pt x="118723" y="40767"/>
                    <a:pt x="114405" y="31145"/>
                    <a:pt x="109163" y="20784"/>
                  </a:cubicBezTo>
                  <a:cubicBezTo>
                    <a:pt x="124828" y="26828"/>
                    <a:pt x="138705" y="37251"/>
                    <a:pt x="146476" y="51991"/>
                  </a:cubicBezTo>
                  <a:lnTo>
                    <a:pt x="146476" y="51991"/>
                  </a:lnTo>
                  <a:close/>
                  <a:moveTo>
                    <a:pt x="86652" y="17330"/>
                  </a:moveTo>
                  <a:cubicBezTo>
                    <a:pt x="93621" y="27692"/>
                    <a:pt x="99665" y="38978"/>
                    <a:pt x="103119" y="51991"/>
                  </a:cubicBezTo>
                  <a:lnTo>
                    <a:pt x="70185" y="51991"/>
                  </a:lnTo>
                  <a:cubicBezTo>
                    <a:pt x="73701" y="39842"/>
                    <a:pt x="79745" y="27692"/>
                    <a:pt x="86652" y="17330"/>
                  </a:cubicBezTo>
                  <a:lnTo>
                    <a:pt x="86652" y="17330"/>
                  </a:lnTo>
                  <a:close/>
                  <a:moveTo>
                    <a:pt x="19982" y="103983"/>
                  </a:moveTo>
                  <a:cubicBezTo>
                    <a:pt x="18256" y="98802"/>
                    <a:pt x="17392" y="92696"/>
                    <a:pt x="17392" y="86652"/>
                  </a:cubicBezTo>
                  <a:cubicBezTo>
                    <a:pt x="17392" y="80608"/>
                    <a:pt x="18256" y="74502"/>
                    <a:pt x="19982" y="69322"/>
                  </a:cubicBezTo>
                  <a:lnTo>
                    <a:pt x="49401" y="69322"/>
                  </a:lnTo>
                  <a:cubicBezTo>
                    <a:pt x="48538" y="75428"/>
                    <a:pt x="48538" y="80608"/>
                    <a:pt x="48538" y="86652"/>
                  </a:cubicBezTo>
                  <a:cubicBezTo>
                    <a:pt x="48538" y="92696"/>
                    <a:pt x="49401" y="97877"/>
                    <a:pt x="49401" y="103983"/>
                  </a:cubicBezTo>
                  <a:lnTo>
                    <a:pt x="19982" y="103983"/>
                  </a:lnTo>
                  <a:close/>
                  <a:moveTo>
                    <a:pt x="26890" y="121251"/>
                  </a:moveTo>
                  <a:lnTo>
                    <a:pt x="52053" y="121251"/>
                  </a:lnTo>
                  <a:cubicBezTo>
                    <a:pt x="54643" y="132476"/>
                    <a:pt x="58960" y="142097"/>
                    <a:pt x="64203" y="152459"/>
                  </a:cubicBezTo>
                  <a:cubicBezTo>
                    <a:pt x="48538" y="146415"/>
                    <a:pt x="34661" y="135992"/>
                    <a:pt x="26890" y="121251"/>
                  </a:cubicBezTo>
                  <a:lnTo>
                    <a:pt x="26890" y="121251"/>
                  </a:lnTo>
                  <a:close/>
                  <a:moveTo>
                    <a:pt x="52053" y="51991"/>
                  </a:moveTo>
                  <a:lnTo>
                    <a:pt x="26890" y="51991"/>
                  </a:lnTo>
                  <a:cubicBezTo>
                    <a:pt x="35586" y="37251"/>
                    <a:pt x="48538" y="26828"/>
                    <a:pt x="64141" y="20784"/>
                  </a:cubicBezTo>
                  <a:cubicBezTo>
                    <a:pt x="58960" y="31145"/>
                    <a:pt x="54582" y="40705"/>
                    <a:pt x="52053" y="51991"/>
                  </a:cubicBezTo>
                  <a:lnTo>
                    <a:pt x="52053" y="51991"/>
                  </a:lnTo>
                  <a:close/>
                  <a:moveTo>
                    <a:pt x="86652" y="155912"/>
                  </a:moveTo>
                  <a:cubicBezTo>
                    <a:pt x="79683" y="145551"/>
                    <a:pt x="73639" y="134265"/>
                    <a:pt x="70185" y="121251"/>
                  </a:cubicBezTo>
                  <a:lnTo>
                    <a:pt x="103119" y="121251"/>
                  </a:lnTo>
                  <a:cubicBezTo>
                    <a:pt x="99665" y="133401"/>
                    <a:pt x="93621" y="145551"/>
                    <a:pt x="86652" y="155912"/>
                  </a:cubicBezTo>
                  <a:lnTo>
                    <a:pt x="86652" y="155912"/>
                  </a:lnTo>
                  <a:close/>
                  <a:moveTo>
                    <a:pt x="106635" y="103983"/>
                  </a:moveTo>
                  <a:lnTo>
                    <a:pt x="66793" y="103983"/>
                  </a:lnTo>
                  <a:cubicBezTo>
                    <a:pt x="65930" y="97877"/>
                    <a:pt x="65066" y="92696"/>
                    <a:pt x="65066" y="86652"/>
                  </a:cubicBezTo>
                  <a:cubicBezTo>
                    <a:pt x="65066" y="80608"/>
                    <a:pt x="65930" y="75428"/>
                    <a:pt x="66793" y="69322"/>
                  </a:cubicBezTo>
                  <a:lnTo>
                    <a:pt x="107560" y="69322"/>
                  </a:lnTo>
                  <a:cubicBezTo>
                    <a:pt x="108423" y="75428"/>
                    <a:pt x="109225" y="80608"/>
                    <a:pt x="109225" y="86652"/>
                  </a:cubicBezTo>
                  <a:cubicBezTo>
                    <a:pt x="109163" y="92696"/>
                    <a:pt x="107498" y="97877"/>
                    <a:pt x="106635" y="103983"/>
                  </a:cubicBezTo>
                  <a:lnTo>
                    <a:pt x="106635" y="103983"/>
                  </a:lnTo>
                  <a:close/>
                  <a:moveTo>
                    <a:pt x="109163" y="152459"/>
                  </a:moveTo>
                  <a:cubicBezTo>
                    <a:pt x="114344" y="142961"/>
                    <a:pt x="118723" y="132538"/>
                    <a:pt x="121313" y="121251"/>
                  </a:cubicBezTo>
                  <a:lnTo>
                    <a:pt x="146476" y="121251"/>
                  </a:lnTo>
                  <a:cubicBezTo>
                    <a:pt x="138705" y="135992"/>
                    <a:pt x="124828" y="146415"/>
                    <a:pt x="109163" y="152459"/>
                  </a:cubicBezTo>
                  <a:lnTo>
                    <a:pt x="109163" y="152459"/>
                  </a:lnTo>
                  <a:close/>
                  <a:moveTo>
                    <a:pt x="124828" y="103983"/>
                  </a:moveTo>
                  <a:cubicBezTo>
                    <a:pt x="125692" y="97877"/>
                    <a:pt x="125692" y="92696"/>
                    <a:pt x="125692" y="86652"/>
                  </a:cubicBezTo>
                  <a:cubicBezTo>
                    <a:pt x="125692" y="80608"/>
                    <a:pt x="124828" y="75428"/>
                    <a:pt x="124828" y="69322"/>
                  </a:cubicBezTo>
                  <a:lnTo>
                    <a:pt x="154247" y="69322"/>
                  </a:lnTo>
                  <a:cubicBezTo>
                    <a:pt x="155974" y="74502"/>
                    <a:pt x="156837" y="80608"/>
                    <a:pt x="156837" y="86652"/>
                  </a:cubicBezTo>
                  <a:cubicBezTo>
                    <a:pt x="156837" y="92696"/>
                    <a:pt x="155974" y="98802"/>
                    <a:pt x="154247" y="103983"/>
                  </a:cubicBezTo>
                  <a:lnTo>
                    <a:pt x="124828" y="103983"/>
                  </a:lnTo>
                  <a:close/>
                </a:path>
              </a:pathLst>
            </a:custGeom>
            <a:solidFill>
              <a:srgbClr val="FFFFFF"/>
            </a:solidFill>
            <a:ln w="61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2400" dirty="0"/>
            </a:p>
          </p:txBody>
        </p:sp>
      </p:grpSp>
      <p:sp>
        <p:nvSpPr>
          <p:cNvPr id="2" name="object 13">
            <a:extLst>
              <a:ext uri="{FF2B5EF4-FFF2-40B4-BE49-F238E27FC236}">
                <a16:creationId xmlns:a16="http://schemas.microsoft.com/office/drawing/2014/main" id="{C35644BC-5C51-4000-BB1D-14907C68BAA6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7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029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8CEAE09-5174-44C9-AA38-6EF0FC61B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56" y="0"/>
            <a:ext cx="9144000" cy="5143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DD1C1AE-5494-420B-9EEB-FA23AE9F1E29}"/>
              </a:ext>
            </a:extLst>
          </p:cNvPr>
          <p:cNvGrpSpPr/>
          <p:nvPr/>
        </p:nvGrpSpPr>
        <p:grpSpPr>
          <a:xfrm>
            <a:off x="6171205" y="2655966"/>
            <a:ext cx="1663196" cy="1177908"/>
            <a:chOff x="6173179" y="2659245"/>
            <a:chExt cx="1665249" cy="1179362"/>
          </a:xfrm>
        </p:grpSpPr>
        <p:sp>
          <p:nvSpPr>
            <p:cNvPr id="2" name="object 2"/>
            <p:cNvSpPr/>
            <p:nvPr/>
          </p:nvSpPr>
          <p:spPr>
            <a:xfrm>
              <a:off x="6173179" y="3748361"/>
              <a:ext cx="1665249" cy="9024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sp>
          <p:nvSpPr>
            <p:cNvPr id="3" name="object 3"/>
            <p:cNvSpPr/>
            <p:nvPr/>
          </p:nvSpPr>
          <p:spPr>
            <a:xfrm>
              <a:off x="6175797" y="2659245"/>
              <a:ext cx="1659696" cy="97426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798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3571464-A78A-4413-9357-F42DD151B558}"/>
              </a:ext>
            </a:extLst>
          </p:cNvPr>
          <p:cNvSpPr txBox="1"/>
          <p:nvPr/>
        </p:nvSpPr>
        <p:spPr>
          <a:xfrm>
            <a:off x="6018015" y="4093871"/>
            <a:ext cx="2001285" cy="461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397" b="1" dirty="0">
                <a:latin typeface="Avant GardeBook" pitchFamily="50" charset="0"/>
              </a:rPr>
              <a:t>Thank You</a:t>
            </a: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CE7045A0-69F7-48F7-8185-B5A911BAF0B2}"/>
              </a:ext>
            </a:extLst>
          </p:cNvPr>
          <p:cNvSpPr txBox="1"/>
          <p:nvPr/>
        </p:nvSpPr>
        <p:spPr>
          <a:xfrm>
            <a:off x="360798" y="4854361"/>
            <a:ext cx="3275097" cy="161445"/>
          </a:xfrm>
          <a:prstGeom prst="rect">
            <a:avLst/>
          </a:prstGeom>
        </p:spPr>
        <p:txBody>
          <a:bodyPr vert="horz" wrap="square" lIns="0" tIns="7611" rIns="0" bIns="0" rtlCol="0">
            <a:spAutoFit/>
          </a:bodyPr>
          <a:lstStyle/>
          <a:p>
            <a:pPr marL="12685">
              <a:spcBef>
                <a:spcPts val="60"/>
              </a:spcBef>
            </a:pPr>
            <a:r>
              <a:rPr lang="en-IN" sz="999" dirty="0">
                <a:solidFill>
                  <a:srgbClr val="C7C8CA"/>
                </a:solidFill>
                <a:latin typeface="AvantGarde Bk BT"/>
                <a:cs typeface="AvantGarde Bk BT"/>
              </a:rPr>
              <a:t>Copyright © 2020 </a:t>
            </a:r>
            <a:r>
              <a:rPr lang="en-IN" sz="999" dirty="0">
                <a:solidFill>
                  <a:srgbClr val="C7C8CA"/>
                </a:solidFill>
                <a:latin typeface="AvantGarde Bk BT"/>
              </a:rPr>
              <a:t>Anviti Insurance Brokers Private Limited</a:t>
            </a:r>
            <a:endParaRPr sz="999" dirty="0">
              <a:solidFill>
                <a:srgbClr val="C7C8CA"/>
              </a:solidFill>
              <a:latin typeface="AvantGarde Bk BT"/>
            </a:endParaRP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130D0E3D-C5DF-46CA-8411-7905EC7B1257}"/>
              </a:ext>
            </a:extLst>
          </p:cNvPr>
          <p:cNvSpPr txBox="1">
            <a:spLocks/>
          </p:cNvSpPr>
          <p:nvPr/>
        </p:nvSpPr>
        <p:spPr>
          <a:xfrm>
            <a:off x="7682960" y="4879746"/>
            <a:ext cx="133111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C7C8CA"/>
                </a:solidFill>
                <a:latin typeface="AvantGarde Bk BT"/>
                <a:ea typeface="+mn-ea"/>
                <a:cs typeface="AvantGarde Bk B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39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7298" algn="l"/>
              </a:tabLst>
              <a:defRPr/>
            </a:pPr>
            <a:r>
              <a:rPr kumimoji="0" lang="en-US" sz="750" b="0" i="0" u="none" strike="noStrike" kern="1200" cap="none" spc="-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Private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and</a:t>
            </a:r>
            <a:r>
              <a:rPr kumimoji="0" lang="en-US" sz="750" b="0" i="0" u="none" strike="noStrike" kern="1200" cap="none" spc="4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 </a:t>
            </a: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C7C8CA"/>
                </a:solidFill>
                <a:effectLst/>
                <a:uLnTx/>
                <a:uFillTx/>
                <a:latin typeface="AvantGarde Bk BT"/>
                <a:ea typeface="+mn-ea"/>
              </a:rPr>
              <a:t>Confidential |  </a:t>
            </a:r>
            <a:fld id="{81D60167-4931-47E6-BA6A-407CBD079E47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007CC2"/>
                </a:solidFill>
                <a:effectLst/>
                <a:uLnTx/>
                <a:uFillTx/>
                <a:latin typeface="AvantGarde CE"/>
                <a:ea typeface="+mn-ea"/>
                <a:cs typeface="+mn-cs"/>
              </a:rPr>
              <a:pPr marL="95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39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47298" algn="l"/>
                </a:tabLst>
                <a:defRPr/>
              </a:pPr>
              <a:t>8</a:t>
            </a:fld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7CC2"/>
              </a:solidFill>
              <a:effectLst/>
              <a:uLnTx/>
              <a:uFillTx/>
              <a:latin typeface="AvantGarde CE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yas Theme Color">
      <a:dk1>
        <a:srgbClr val="5C5C5C"/>
      </a:dk1>
      <a:lt1>
        <a:sysClr val="window" lastClr="FFFFFF"/>
      </a:lt1>
      <a:dk2>
        <a:srgbClr val="3F3F3F"/>
      </a:dk2>
      <a:lt2>
        <a:srgbClr val="FCFCFC"/>
      </a:lt2>
      <a:accent1>
        <a:srgbClr val="1B6AA3"/>
      </a:accent1>
      <a:accent2>
        <a:srgbClr val="84CBC5"/>
      </a:accent2>
      <a:accent3>
        <a:srgbClr val="F8D35E"/>
      </a:accent3>
      <a:accent4>
        <a:srgbClr val="F47264"/>
      </a:accent4>
      <a:accent5>
        <a:srgbClr val="7CC8EC"/>
      </a:accent5>
      <a:accent6>
        <a:srgbClr val="868AD1"/>
      </a:accent6>
      <a:hlink>
        <a:srgbClr val="0000FF"/>
      </a:hlink>
      <a:folHlink>
        <a:srgbClr val="800080"/>
      </a:folHlink>
    </a:clrScheme>
    <a:fontScheme name="AvantGarde CE">
      <a:majorFont>
        <a:latin typeface="AvantGarde CE"/>
        <a:ea typeface=""/>
        <a:cs typeface=""/>
      </a:majorFont>
      <a:minorFont>
        <a:latin typeface="AvantGarde 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8AF396E574C842BB19D5F2BD52C82D" ma:contentTypeVersion="15" ma:contentTypeDescription="Create a new document." ma:contentTypeScope="" ma:versionID="bbe1a8f42f5d5b95fed66f41809efe5e">
  <xsd:schema xmlns:xsd="http://www.w3.org/2001/XMLSchema" xmlns:xs="http://www.w3.org/2001/XMLSchema" xmlns:p="http://schemas.microsoft.com/office/2006/metadata/properties" xmlns:ns3="6d2c81c4-1a1c-4c34-af3e-8f0d30d8fc6d" xmlns:ns4="9d191c1f-1425-4309-826b-2b10ad82b850" targetNamespace="http://schemas.microsoft.com/office/2006/metadata/properties" ma:root="true" ma:fieldsID="bb9f8768c6677b2dee322698c544e116" ns3:_="" ns4:_="">
    <xsd:import namespace="6d2c81c4-1a1c-4c34-af3e-8f0d30d8fc6d"/>
    <xsd:import namespace="9d191c1f-1425-4309-826b-2b10ad82b850"/>
    <xsd:element name="properties">
      <xsd:complexType>
        <xsd:sequence>
          <xsd:element name="documentManagement">
            <xsd:complexType>
              <xsd:all>
                <xsd:element ref="ns3:MigrationWizId" minOccurs="0"/>
                <xsd:element ref="ns3:MigrationWizIdPermissions" minOccurs="0"/>
                <xsd:element ref="ns3:MigrationWizIdPermissionLevels" minOccurs="0"/>
                <xsd:element ref="ns3:MigrationWizIdDocumentLibraryPermissions" minOccurs="0"/>
                <xsd:element ref="ns3:MigrationWizIdSecurityGroup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2c81c4-1a1c-4c34-af3e-8f0d30d8fc6d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0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1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2" nillable="true" ma:displayName="MigrationWizIdSecurityGroups" ma:internalName="MigrationWizIdSecurityGroups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191c1f-1425-4309-826b-2b10ad82b85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SecurityGroups xmlns="6d2c81c4-1a1c-4c34-af3e-8f0d30d8fc6d" xsi:nil="true"/>
    <MigrationWizIdPermissions xmlns="6d2c81c4-1a1c-4c34-af3e-8f0d30d8fc6d" xsi:nil="true"/>
    <MigrationWizIdDocumentLibraryPermissions xmlns="6d2c81c4-1a1c-4c34-af3e-8f0d30d8fc6d" xsi:nil="true"/>
    <MigrationWizId xmlns="6d2c81c4-1a1c-4c34-af3e-8f0d30d8fc6d" xsi:nil="true"/>
    <MigrationWizIdPermissionLevels xmlns="6d2c81c4-1a1c-4c34-af3e-8f0d30d8fc6d" xsi:nil="true"/>
  </documentManagement>
</p:properties>
</file>

<file path=customXml/itemProps1.xml><?xml version="1.0" encoding="utf-8"?>
<ds:datastoreItem xmlns:ds="http://schemas.openxmlformats.org/officeDocument/2006/customXml" ds:itemID="{BAA1D5A8-E0AC-4B34-A4FB-8F403828D2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B821F5-D63B-4539-A565-636569EC57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2c81c4-1a1c-4c34-af3e-8f0d30d8fc6d"/>
    <ds:schemaRef ds:uri="9d191c1f-1425-4309-826b-2b10ad82b8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D316EA3-506B-46FE-96ED-8799AE0590D0}">
  <ds:schemaRefs>
    <ds:schemaRef ds:uri="http://schemas.microsoft.com/office/2006/metadata/properties"/>
    <ds:schemaRef ds:uri="http://schemas.microsoft.com/office/infopath/2007/PartnerControls"/>
    <ds:schemaRef ds:uri="6d2c81c4-1a1c-4c34-af3e-8f0d30d8fc6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11371</TotalTime>
  <Words>585</Words>
  <Application>Microsoft Office PowerPoint</Application>
  <PresentationFormat>On-screen Show (16:9)</PresentationFormat>
  <Paragraphs>235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Arial Unicode MS</vt:lpstr>
      <vt:lpstr>Avant GardeBook</vt:lpstr>
      <vt:lpstr>AvantGarde Bk BT</vt:lpstr>
      <vt:lpstr>AvantGarde CE</vt:lpstr>
      <vt:lpstr>AvantGarde CE (Body)</vt:lpstr>
      <vt:lpstr>Calibri</vt:lpstr>
      <vt:lpstr>Calibri Light</vt:lpstr>
      <vt:lpstr>Gill Sans</vt:lpstr>
      <vt:lpstr>Source Sans Pro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Developed by Wholesquare Branding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Anviti PowerPoint</dc:title>
  <dc:subject>Anviti PowerPoint</dc:subject>
  <dc:creator>Wholesquare Branding</dc:creator>
  <cp:lastModifiedBy>Yashaswi Sinha</cp:lastModifiedBy>
  <cp:revision>179</cp:revision>
  <dcterms:created xsi:type="dcterms:W3CDTF">2017-11-18T08:53:43Z</dcterms:created>
  <dcterms:modified xsi:type="dcterms:W3CDTF">2020-11-18T04:10:12Z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0x010100D98AF396E574C842BB19D5F2BD52C82D</vt:lpwstr>
  </property>
</Properties>
</file>