
<file path=[Content_Types].xml><?xml version="1.0" encoding="utf-8"?>
<Types xmlns="http://schemas.openxmlformats.org/package/2006/content-types">
  <Default Extension="(null)" ContentType="image/x-emf"/>
  <Default Extension="emf" ContentType="image/x-emf"/>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ags/tag1.xml" ContentType="application/vnd.openxmlformats-officedocument.presentationml.tags+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814" r:id="rId5"/>
  </p:sldMasterIdLst>
  <p:notesMasterIdLst>
    <p:notesMasterId r:id="rId20"/>
  </p:notesMasterIdLst>
  <p:handoutMasterIdLst>
    <p:handoutMasterId r:id="rId21"/>
  </p:handoutMasterIdLst>
  <p:sldIdLst>
    <p:sldId id="332" r:id="rId6"/>
    <p:sldId id="3823" r:id="rId7"/>
    <p:sldId id="519" r:id="rId8"/>
    <p:sldId id="3837" r:id="rId9"/>
    <p:sldId id="3825" r:id="rId10"/>
    <p:sldId id="3836" r:id="rId11"/>
    <p:sldId id="3843" r:id="rId12"/>
    <p:sldId id="924" r:id="rId13"/>
    <p:sldId id="925" r:id="rId14"/>
    <p:sldId id="812" r:id="rId15"/>
    <p:sldId id="922" r:id="rId16"/>
    <p:sldId id="923" r:id="rId17"/>
    <p:sldId id="3840" r:id="rId18"/>
    <p:sldId id="441" r:id="rId19"/>
  </p:sldIdLst>
  <p:sldSz cx="9144000" cy="5143500" type="screen16x9"/>
  <p:notesSz cx="4733925" cy="86868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Printer Friendly (LoFi)" id="{AEEEC6F0-60CB-E740-87C3-C08ECF0667BB}">
          <p14:sldIdLst>
            <p14:sldId id="332"/>
            <p14:sldId id="3823"/>
            <p14:sldId id="519"/>
            <p14:sldId id="3837"/>
            <p14:sldId id="3825"/>
            <p14:sldId id="3836"/>
            <p14:sldId id="3843"/>
            <p14:sldId id="924"/>
            <p14:sldId id="925"/>
            <p14:sldId id="812"/>
            <p14:sldId id="922"/>
            <p14:sldId id="923"/>
            <p14:sldId id="3840"/>
            <p14:sldId id="441"/>
          </p14:sldIdLst>
        </p14:section>
      </p14:sectionLst>
    </p:ex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O'Brien, Colleen" initials="OC" lastIdx="4" clrIdx="0">
    <p:extLst>
      <p:ext uri="{19B8F6BF-5375-455C-9EA6-DF929625EA0E}">
        <p15:presenceInfo xmlns:p15="http://schemas.microsoft.com/office/powerpoint/2012/main" userId="S::24574@global.ul.com::7fb7db44-3207-41df-bf99-f9ca4f72461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loop="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0820"/>
    <a:srgbClr val="E66C7A"/>
    <a:srgbClr val="661A29"/>
    <a:srgbClr val="C02032"/>
    <a:srgbClr val="BE0F34"/>
    <a:srgbClr val="892433"/>
    <a:srgbClr val="007987"/>
    <a:srgbClr val="FFD400"/>
    <a:srgbClr val="AB9C8F"/>
    <a:srgbClr val="235937"/>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CDA87F5-9566-4190-9D1F-2AAD0358148C}" v="2" dt="2020-10-21T11:06:59.213"/>
    <p1510:client id="{DC8D1C76-63EC-4339-86A5-6CABE3709FDC}" v="209" dt="2020-10-20T08:33:45.93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4347" autoAdjust="0"/>
    <p:restoredTop sz="93792" autoAdjust="0"/>
  </p:normalViewPr>
  <p:slideViewPr>
    <p:cSldViewPr snapToGrid="0" snapToObjects="1">
      <p:cViewPr varScale="1">
        <p:scale>
          <a:sx n="85" d="100"/>
          <a:sy n="85" d="100"/>
        </p:scale>
        <p:origin x="336" y="52"/>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28" d="100"/>
        <a:sy n="128" d="100"/>
      </p:scale>
      <p:origin x="0" y="-136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commentAuthors" Target="commentAuthors.xml"/><Relationship Id="rId27" Type="http://schemas.microsoft.com/office/2015/10/relationships/revisionInfo" Target="revisionInfo.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8B814E2-4AFD-4ADF-A7D2-FF40DB9DB3A7}" type="doc">
      <dgm:prSet loTypeId="urn:microsoft.com/office/officeart/2005/8/layout/hChevron3" loCatId="process" qsTypeId="urn:microsoft.com/office/officeart/2005/8/quickstyle/simple1" qsCatId="simple" csTypeId="urn:microsoft.com/office/officeart/2005/8/colors/accent1_2" csCatId="accent1" phldr="1"/>
      <dgm:spPr/>
    </dgm:pt>
    <dgm:pt modelId="{E7D51E16-03C6-4266-9C3D-6B1A4520D4A1}">
      <dgm:prSet phldrT="[Text]" custT="1"/>
      <dgm:spPr>
        <a:solidFill>
          <a:srgbClr val="C02032"/>
        </a:solidFill>
      </dgm:spPr>
      <dgm:t>
        <a:bodyPr/>
        <a:lstStyle/>
        <a:p>
          <a:r>
            <a:rPr lang="en-US" sz="1200" dirty="0"/>
            <a:t>Planning, Design and Engineering</a:t>
          </a:r>
        </a:p>
        <a:p>
          <a:r>
            <a:rPr lang="en-US" sz="1200" dirty="0"/>
            <a:t>(~3-12m)</a:t>
          </a:r>
        </a:p>
      </dgm:t>
    </dgm:pt>
    <dgm:pt modelId="{EA1191B8-A762-4C21-8CCA-0DB84FD76A56}" type="parTrans" cxnId="{FBE12192-5365-4087-A1A8-6143D367B7D7}">
      <dgm:prSet/>
      <dgm:spPr/>
      <dgm:t>
        <a:bodyPr/>
        <a:lstStyle/>
        <a:p>
          <a:endParaRPr lang="en-US" sz="1200"/>
        </a:p>
      </dgm:t>
    </dgm:pt>
    <dgm:pt modelId="{12352422-93AF-4BE7-AF45-A71159FDACA2}" type="sibTrans" cxnId="{FBE12192-5365-4087-A1A8-6143D367B7D7}">
      <dgm:prSet/>
      <dgm:spPr/>
      <dgm:t>
        <a:bodyPr/>
        <a:lstStyle/>
        <a:p>
          <a:endParaRPr lang="en-US" sz="1200"/>
        </a:p>
      </dgm:t>
    </dgm:pt>
    <dgm:pt modelId="{D2ACC3DB-D7E6-428B-9452-25F96BC79E1F}">
      <dgm:prSet phldrT="[Text]" custT="1"/>
      <dgm:spPr>
        <a:solidFill>
          <a:schemeClr val="bg1">
            <a:lumMod val="50000"/>
          </a:schemeClr>
        </a:solidFill>
      </dgm:spPr>
      <dgm:t>
        <a:bodyPr/>
        <a:lstStyle/>
        <a:p>
          <a:endParaRPr lang="en-US" sz="1200" dirty="0"/>
        </a:p>
        <a:p>
          <a:r>
            <a:rPr lang="en-US" sz="1200" dirty="0"/>
            <a:t>Construction and Commissioning</a:t>
          </a:r>
        </a:p>
        <a:p>
          <a:r>
            <a:rPr lang="en-US" sz="1200" dirty="0"/>
            <a:t>(~6-30m)</a:t>
          </a:r>
        </a:p>
        <a:p>
          <a:endParaRPr lang="en-US" sz="1200" dirty="0"/>
        </a:p>
      </dgm:t>
    </dgm:pt>
    <dgm:pt modelId="{7598BBFD-D30B-4379-B4F6-0459EEA08F6D}" type="parTrans" cxnId="{74A302FE-1612-494B-800A-A8BC67E5DA6F}">
      <dgm:prSet/>
      <dgm:spPr/>
      <dgm:t>
        <a:bodyPr/>
        <a:lstStyle/>
        <a:p>
          <a:endParaRPr lang="en-US" sz="1200"/>
        </a:p>
      </dgm:t>
    </dgm:pt>
    <dgm:pt modelId="{D05DE068-614F-46C1-B7E4-1683FBCE856F}" type="sibTrans" cxnId="{74A302FE-1612-494B-800A-A8BC67E5DA6F}">
      <dgm:prSet/>
      <dgm:spPr/>
      <dgm:t>
        <a:bodyPr/>
        <a:lstStyle/>
        <a:p>
          <a:endParaRPr lang="en-US" sz="1200"/>
        </a:p>
      </dgm:t>
    </dgm:pt>
    <dgm:pt modelId="{35519216-EBA0-4681-986A-0B55C2457587}">
      <dgm:prSet phldrT="[Text]" custT="1"/>
      <dgm:spPr>
        <a:solidFill>
          <a:schemeClr val="tx1"/>
        </a:solidFill>
      </dgm:spPr>
      <dgm:t>
        <a:bodyPr/>
        <a:lstStyle/>
        <a:p>
          <a:r>
            <a:rPr lang="en-US" sz="1200" dirty="0"/>
            <a:t>In-Service, Operations and Maintenance</a:t>
          </a:r>
        </a:p>
        <a:p>
          <a:r>
            <a:rPr lang="en-US" sz="1200" dirty="0"/>
            <a:t>25+ years</a:t>
          </a:r>
        </a:p>
      </dgm:t>
    </dgm:pt>
    <dgm:pt modelId="{D635E698-B399-4BE7-9AEE-5651480ADB8D}" type="parTrans" cxnId="{99EAC62F-878E-40F0-8180-7CE021A76D02}">
      <dgm:prSet/>
      <dgm:spPr/>
      <dgm:t>
        <a:bodyPr/>
        <a:lstStyle/>
        <a:p>
          <a:endParaRPr lang="en-US" sz="1200"/>
        </a:p>
      </dgm:t>
    </dgm:pt>
    <dgm:pt modelId="{B790F9F3-B83E-4AAF-BB07-B6B368F6BDCE}" type="sibTrans" cxnId="{99EAC62F-878E-40F0-8180-7CE021A76D02}">
      <dgm:prSet/>
      <dgm:spPr/>
      <dgm:t>
        <a:bodyPr/>
        <a:lstStyle/>
        <a:p>
          <a:endParaRPr lang="en-US" sz="1200"/>
        </a:p>
      </dgm:t>
    </dgm:pt>
    <dgm:pt modelId="{02EC86E8-64F9-4B67-A663-6916901D81BC}" type="pres">
      <dgm:prSet presAssocID="{08B814E2-4AFD-4ADF-A7D2-FF40DB9DB3A7}" presName="Name0" presStyleCnt="0">
        <dgm:presLayoutVars>
          <dgm:dir/>
          <dgm:resizeHandles val="exact"/>
        </dgm:presLayoutVars>
      </dgm:prSet>
      <dgm:spPr/>
    </dgm:pt>
    <dgm:pt modelId="{BA1D1EDF-99C0-4A35-B406-6E215EAE2430}" type="pres">
      <dgm:prSet presAssocID="{E7D51E16-03C6-4266-9C3D-6B1A4520D4A1}" presName="parTxOnly" presStyleLbl="node1" presStyleIdx="0" presStyleCnt="3">
        <dgm:presLayoutVars>
          <dgm:bulletEnabled val="1"/>
        </dgm:presLayoutVars>
      </dgm:prSet>
      <dgm:spPr/>
    </dgm:pt>
    <dgm:pt modelId="{A6A216DA-0647-48B8-8896-4952B4A1377B}" type="pres">
      <dgm:prSet presAssocID="{12352422-93AF-4BE7-AF45-A71159FDACA2}" presName="parSpace" presStyleCnt="0"/>
      <dgm:spPr/>
    </dgm:pt>
    <dgm:pt modelId="{3B704DCB-F9A1-450A-84F4-059930153EBE}" type="pres">
      <dgm:prSet presAssocID="{D2ACC3DB-D7E6-428B-9452-25F96BC79E1F}" presName="parTxOnly" presStyleLbl="node1" presStyleIdx="1" presStyleCnt="3">
        <dgm:presLayoutVars>
          <dgm:bulletEnabled val="1"/>
        </dgm:presLayoutVars>
      </dgm:prSet>
      <dgm:spPr/>
    </dgm:pt>
    <dgm:pt modelId="{F987EF98-0E5B-4284-9E67-5BB474FB7749}" type="pres">
      <dgm:prSet presAssocID="{D05DE068-614F-46C1-B7E4-1683FBCE856F}" presName="parSpace" presStyleCnt="0"/>
      <dgm:spPr/>
    </dgm:pt>
    <dgm:pt modelId="{CBF40449-B108-4036-B32C-E3E26467A555}" type="pres">
      <dgm:prSet presAssocID="{35519216-EBA0-4681-986A-0B55C2457587}" presName="parTxOnly" presStyleLbl="node1" presStyleIdx="2" presStyleCnt="3" custLinFactNeighborX="-1109" custLinFactNeighborY="-863">
        <dgm:presLayoutVars>
          <dgm:bulletEnabled val="1"/>
        </dgm:presLayoutVars>
      </dgm:prSet>
      <dgm:spPr/>
    </dgm:pt>
  </dgm:ptLst>
  <dgm:cxnLst>
    <dgm:cxn modelId="{99EAC62F-878E-40F0-8180-7CE021A76D02}" srcId="{08B814E2-4AFD-4ADF-A7D2-FF40DB9DB3A7}" destId="{35519216-EBA0-4681-986A-0B55C2457587}" srcOrd="2" destOrd="0" parTransId="{D635E698-B399-4BE7-9AEE-5651480ADB8D}" sibTransId="{B790F9F3-B83E-4AAF-BB07-B6B368F6BDCE}"/>
    <dgm:cxn modelId="{456DD051-10E1-47CB-911F-77A1B9F09537}" type="presOf" srcId="{35519216-EBA0-4681-986A-0B55C2457587}" destId="{CBF40449-B108-4036-B32C-E3E26467A555}" srcOrd="0" destOrd="0" presId="urn:microsoft.com/office/officeart/2005/8/layout/hChevron3"/>
    <dgm:cxn modelId="{FBE12192-5365-4087-A1A8-6143D367B7D7}" srcId="{08B814E2-4AFD-4ADF-A7D2-FF40DB9DB3A7}" destId="{E7D51E16-03C6-4266-9C3D-6B1A4520D4A1}" srcOrd="0" destOrd="0" parTransId="{EA1191B8-A762-4C21-8CCA-0DB84FD76A56}" sibTransId="{12352422-93AF-4BE7-AF45-A71159FDACA2}"/>
    <dgm:cxn modelId="{005907C1-E72A-491C-8D16-6F100F4F8A5D}" type="presOf" srcId="{D2ACC3DB-D7E6-428B-9452-25F96BC79E1F}" destId="{3B704DCB-F9A1-450A-84F4-059930153EBE}" srcOrd="0" destOrd="0" presId="urn:microsoft.com/office/officeart/2005/8/layout/hChevron3"/>
    <dgm:cxn modelId="{3374F7CF-3522-49D5-91B0-AFADFB9754D2}" type="presOf" srcId="{08B814E2-4AFD-4ADF-A7D2-FF40DB9DB3A7}" destId="{02EC86E8-64F9-4B67-A663-6916901D81BC}" srcOrd="0" destOrd="0" presId="urn:microsoft.com/office/officeart/2005/8/layout/hChevron3"/>
    <dgm:cxn modelId="{D5855DE4-216F-4F15-B954-84F9C6B4CE4A}" type="presOf" srcId="{E7D51E16-03C6-4266-9C3D-6B1A4520D4A1}" destId="{BA1D1EDF-99C0-4A35-B406-6E215EAE2430}" srcOrd="0" destOrd="0" presId="urn:microsoft.com/office/officeart/2005/8/layout/hChevron3"/>
    <dgm:cxn modelId="{74A302FE-1612-494B-800A-A8BC67E5DA6F}" srcId="{08B814E2-4AFD-4ADF-A7D2-FF40DB9DB3A7}" destId="{D2ACC3DB-D7E6-428B-9452-25F96BC79E1F}" srcOrd="1" destOrd="0" parTransId="{7598BBFD-D30B-4379-B4F6-0459EEA08F6D}" sibTransId="{D05DE068-614F-46C1-B7E4-1683FBCE856F}"/>
    <dgm:cxn modelId="{7303E639-A430-40C3-9A3F-89E98A1511B0}" type="presParOf" srcId="{02EC86E8-64F9-4B67-A663-6916901D81BC}" destId="{BA1D1EDF-99C0-4A35-B406-6E215EAE2430}" srcOrd="0" destOrd="0" presId="urn:microsoft.com/office/officeart/2005/8/layout/hChevron3"/>
    <dgm:cxn modelId="{92CEBBBD-976D-4445-B4BC-D3F41E03E139}" type="presParOf" srcId="{02EC86E8-64F9-4B67-A663-6916901D81BC}" destId="{A6A216DA-0647-48B8-8896-4952B4A1377B}" srcOrd="1" destOrd="0" presId="urn:microsoft.com/office/officeart/2005/8/layout/hChevron3"/>
    <dgm:cxn modelId="{84EE1AAA-54F3-42EE-99CC-6BF9F44411AC}" type="presParOf" srcId="{02EC86E8-64F9-4B67-A663-6916901D81BC}" destId="{3B704DCB-F9A1-450A-84F4-059930153EBE}" srcOrd="2" destOrd="0" presId="urn:microsoft.com/office/officeart/2005/8/layout/hChevron3"/>
    <dgm:cxn modelId="{8CA2844A-FEB0-4928-A90D-18A8DCECF7EF}" type="presParOf" srcId="{02EC86E8-64F9-4B67-A663-6916901D81BC}" destId="{F987EF98-0E5B-4284-9E67-5BB474FB7749}" srcOrd="3" destOrd="0" presId="urn:microsoft.com/office/officeart/2005/8/layout/hChevron3"/>
    <dgm:cxn modelId="{97FF1C0D-CB94-4A45-B102-D668DD8BD587}" type="presParOf" srcId="{02EC86E8-64F9-4B67-A663-6916901D81BC}" destId="{CBF40449-B108-4036-B32C-E3E26467A555}" srcOrd="4"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8B814E2-4AFD-4ADF-A7D2-FF40DB9DB3A7}" type="doc">
      <dgm:prSet loTypeId="urn:microsoft.com/office/officeart/2005/8/layout/hChevron3" loCatId="process" qsTypeId="urn:microsoft.com/office/officeart/2005/8/quickstyle/simple1" qsCatId="simple" csTypeId="urn:microsoft.com/office/officeart/2005/8/colors/accent1_2" csCatId="accent1" phldr="1"/>
      <dgm:spPr/>
    </dgm:pt>
    <dgm:pt modelId="{E7D51E16-03C6-4266-9C3D-6B1A4520D4A1}">
      <dgm:prSet phldrT="[Text]" custT="1"/>
      <dgm:spPr>
        <a:solidFill>
          <a:srgbClr val="C02032"/>
        </a:solidFill>
      </dgm:spPr>
      <dgm:t>
        <a:bodyPr/>
        <a:lstStyle/>
        <a:p>
          <a:r>
            <a:rPr lang="en-US" sz="1200" dirty="0"/>
            <a:t>Planning, Design and Engineering</a:t>
          </a:r>
        </a:p>
        <a:p>
          <a:r>
            <a:rPr lang="en-US" sz="1200" dirty="0"/>
            <a:t>(~3-12m)</a:t>
          </a:r>
        </a:p>
      </dgm:t>
    </dgm:pt>
    <dgm:pt modelId="{EA1191B8-A762-4C21-8CCA-0DB84FD76A56}" type="parTrans" cxnId="{FBE12192-5365-4087-A1A8-6143D367B7D7}">
      <dgm:prSet/>
      <dgm:spPr/>
      <dgm:t>
        <a:bodyPr/>
        <a:lstStyle/>
        <a:p>
          <a:endParaRPr lang="en-US" sz="1200"/>
        </a:p>
      </dgm:t>
    </dgm:pt>
    <dgm:pt modelId="{12352422-93AF-4BE7-AF45-A71159FDACA2}" type="sibTrans" cxnId="{FBE12192-5365-4087-A1A8-6143D367B7D7}">
      <dgm:prSet/>
      <dgm:spPr/>
      <dgm:t>
        <a:bodyPr/>
        <a:lstStyle/>
        <a:p>
          <a:endParaRPr lang="en-US" sz="1200"/>
        </a:p>
      </dgm:t>
    </dgm:pt>
    <dgm:pt modelId="{D2ACC3DB-D7E6-428B-9452-25F96BC79E1F}">
      <dgm:prSet phldrT="[Text]" custT="1"/>
      <dgm:spPr>
        <a:solidFill>
          <a:schemeClr val="bg1">
            <a:lumMod val="50000"/>
          </a:schemeClr>
        </a:solidFill>
      </dgm:spPr>
      <dgm:t>
        <a:bodyPr/>
        <a:lstStyle/>
        <a:p>
          <a:endParaRPr lang="en-US" sz="1200" dirty="0"/>
        </a:p>
        <a:p>
          <a:r>
            <a:rPr lang="en-US" sz="1200" dirty="0"/>
            <a:t>Construction and Commissioning</a:t>
          </a:r>
        </a:p>
        <a:p>
          <a:r>
            <a:rPr lang="en-US" sz="1200" dirty="0"/>
            <a:t>(~6-30m)</a:t>
          </a:r>
        </a:p>
        <a:p>
          <a:endParaRPr lang="en-US" sz="1200" dirty="0"/>
        </a:p>
      </dgm:t>
    </dgm:pt>
    <dgm:pt modelId="{7598BBFD-D30B-4379-B4F6-0459EEA08F6D}" type="parTrans" cxnId="{74A302FE-1612-494B-800A-A8BC67E5DA6F}">
      <dgm:prSet/>
      <dgm:spPr/>
      <dgm:t>
        <a:bodyPr/>
        <a:lstStyle/>
        <a:p>
          <a:endParaRPr lang="en-US" sz="1200"/>
        </a:p>
      </dgm:t>
    </dgm:pt>
    <dgm:pt modelId="{D05DE068-614F-46C1-B7E4-1683FBCE856F}" type="sibTrans" cxnId="{74A302FE-1612-494B-800A-A8BC67E5DA6F}">
      <dgm:prSet/>
      <dgm:spPr/>
      <dgm:t>
        <a:bodyPr/>
        <a:lstStyle/>
        <a:p>
          <a:endParaRPr lang="en-US" sz="1200"/>
        </a:p>
      </dgm:t>
    </dgm:pt>
    <dgm:pt modelId="{35519216-EBA0-4681-986A-0B55C2457587}">
      <dgm:prSet phldrT="[Text]" custT="1"/>
      <dgm:spPr>
        <a:solidFill>
          <a:schemeClr val="tx1"/>
        </a:solidFill>
      </dgm:spPr>
      <dgm:t>
        <a:bodyPr/>
        <a:lstStyle/>
        <a:p>
          <a:r>
            <a:rPr lang="en-US" sz="1200" dirty="0"/>
            <a:t>In-Service, Operations and Maintenance</a:t>
          </a:r>
        </a:p>
        <a:p>
          <a:r>
            <a:rPr lang="en-US" sz="1200" dirty="0"/>
            <a:t>30+ years</a:t>
          </a:r>
        </a:p>
      </dgm:t>
    </dgm:pt>
    <dgm:pt modelId="{D635E698-B399-4BE7-9AEE-5651480ADB8D}" type="parTrans" cxnId="{99EAC62F-878E-40F0-8180-7CE021A76D02}">
      <dgm:prSet/>
      <dgm:spPr/>
      <dgm:t>
        <a:bodyPr/>
        <a:lstStyle/>
        <a:p>
          <a:endParaRPr lang="en-US" sz="1200"/>
        </a:p>
      </dgm:t>
    </dgm:pt>
    <dgm:pt modelId="{B790F9F3-B83E-4AAF-BB07-B6B368F6BDCE}" type="sibTrans" cxnId="{99EAC62F-878E-40F0-8180-7CE021A76D02}">
      <dgm:prSet/>
      <dgm:spPr/>
      <dgm:t>
        <a:bodyPr/>
        <a:lstStyle/>
        <a:p>
          <a:endParaRPr lang="en-US" sz="1200"/>
        </a:p>
      </dgm:t>
    </dgm:pt>
    <dgm:pt modelId="{02EC86E8-64F9-4B67-A663-6916901D81BC}" type="pres">
      <dgm:prSet presAssocID="{08B814E2-4AFD-4ADF-A7D2-FF40DB9DB3A7}" presName="Name0" presStyleCnt="0">
        <dgm:presLayoutVars>
          <dgm:dir/>
          <dgm:resizeHandles val="exact"/>
        </dgm:presLayoutVars>
      </dgm:prSet>
      <dgm:spPr/>
    </dgm:pt>
    <dgm:pt modelId="{BA1D1EDF-99C0-4A35-B406-6E215EAE2430}" type="pres">
      <dgm:prSet presAssocID="{E7D51E16-03C6-4266-9C3D-6B1A4520D4A1}" presName="parTxOnly" presStyleLbl="node1" presStyleIdx="0" presStyleCnt="3">
        <dgm:presLayoutVars>
          <dgm:bulletEnabled val="1"/>
        </dgm:presLayoutVars>
      </dgm:prSet>
      <dgm:spPr/>
    </dgm:pt>
    <dgm:pt modelId="{A6A216DA-0647-48B8-8896-4952B4A1377B}" type="pres">
      <dgm:prSet presAssocID="{12352422-93AF-4BE7-AF45-A71159FDACA2}" presName="parSpace" presStyleCnt="0"/>
      <dgm:spPr/>
    </dgm:pt>
    <dgm:pt modelId="{3B704DCB-F9A1-450A-84F4-059930153EBE}" type="pres">
      <dgm:prSet presAssocID="{D2ACC3DB-D7E6-428B-9452-25F96BC79E1F}" presName="parTxOnly" presStyleLbl="node1" presStyleIdx="1" presStyleCnt="3">
        <dgm:presLayoutVars>
          <dgm:bulletEnabled val="1"/>
        </dgm:presLayoutVars>
      </dgm:prSet>
      <dgm:spPr/>
    </dgm:pt>
    <dgm:pt modelId="{F987EF98-0E5B-4284-9E67-5BB474FB7749}" type="pres">
      <dgm:prSet presAssocID="{D05DE068-614F-46C1-B7E4-1683FBCE856F}" presName="parSpace" presStyleCnt="0"/>
      <dgm:spPr/>
    </dgm:pt>
    <dgm:pt modelId="{CBF40449-B108-4036-B32C-E3E26467A555}" type="pres">
      <dgm:prSet presAssocID="{35519216-EBA0-4681-986A-0B55C2457587}" presName="parTxOnly" presStyleLbl="node1" presStyleIdx="2" presStyleCnt="3" custLinFactNeighborX="-1109" custLinFactNeighborY="-863">
        <dgm:presLayoutVars>
          <dgm:bulletEnabled val="1"/>
        </dgm:presLayoutVars>
      </dgm:prSet>
      <dgm:spPr/>
    </dgm:pt>
  </dgm:ptLst>
  <dgm:cxnLst>
    <dgm:cxn modelId="{99EAC62F-878E-40F0-8180-7CE021A76D02}" srcId="{08B814E2-4AFD-4ADF-A7D2-FF40DB9DB3A7}" destId="{35519216-EBA0-4681-986A-0B55C2457587}" srcOrd="2" destOrd="0" parTransId="{D635E698-B399-4BE7-9AEE-5651480ADB8D}" sibTransId="{B790F9F3-B83E-4AAF-BB07-B6B368F6BDCE}"/>
    <dgm:cxn modelId="{456DD051-10E1-47CB-911F-77A1B9F09537}" type="presOf" srcId="{35519216-EBA0-4681-986A-0B55C2457587}" destId="{CBF40449-B108-4036-B32C-E3E26467A555}" srcOrd="0" destOrd="0" presId="urn:microsoft.com/office/officeart/2005/8/layout/hChevron3"/>
    <dgm:cxn modelId="{FBE12192-5365-4087-A1A8-6143D367B7D7}" srcId="{08B814E2-4AFD-4ADF-A7D2-FF40DB9DB3A7}" destId="{E7D51E16-03C6-4266-9C3D-6B1A4520D4A1}" srcOrd="0" destOrd="0" parTransId="{EA1191B8-A762-4C21-8CCA-0DB84FD76A56}" sibTransId="{12352422-93AF-4BE7-AF45-A71159FDACA2}"/>
    <dgm:cxn modelId="{005907C1-E72A-491C-8D16-6F100F4F8A5D}" type="presOf" srcId="{D2ACC3DB-D7E6-428B-9452-25F96BC79E1F}" destId="{3B704DCB-F9A1-450A-84F4-059930153EBE}" srcOrd="0" destOrd="0" presId="urn:microsoft.com/office/officeart/2005/8/layout/hChevron3"/>
    <dgm:cxn modelId="{3374F7CF-3522-49D5-91B0-AFADFB9754D2}" type="presOf" srcId="{08B814E2-4AFD-4ADF-A7D2-FF40DB9DB3A7}" destId="{02EC86E8-64F9-4B67-A663-6916901D81BC}" srcOrd="0" destOrd="0" presId="urn:microsoft.com/office/officeart/2005/8/layout/hChevron3"/>
    <dgm:cxn modelId="{D5855DE4-216F-4F15-B954-84F9C6B4CE4A}" type="presOf" srcId="{E7D51E16-03C6-4266-9C3D-6B1A4520D4A1}" destId="{BA1D1EDF-99C0-4A35-B406-6E215EAE2430}" srcOrd="0" destOrd="0" presId="urn:microsoft.com/office/officeart/2005/8/layout/hChevron3"/>
    <dgm:cxn modelId="{74A302FE-1612-494B-800A-A8BC67E5DA6F}" srcId="{08B814E2-4AFD-4ADF-A7D2-FF40DB9DB3A7}" destId="{D2ACC3DB-D7E6-428B-9452-25F96BC79E1F}" srcOrd="1" destOrd="0" parTransId="{7598BBFD-D30B-4379-B4F6-0459EEA08F6D}" sibTransId="{D05DE068-614F-46C1-B7E4-1683FBCE856F}"/>
    <dgm:cxn modelId="{7303E639-A430-40C3-9A3F-89E98A1511B0}" type="presParOf" srcId="{02EC86E8-64F9-4B67-A663-6916901D81BC}" destId="{BA1D1EDF-99C0-4A35-B406-6E215EAE2430}" srcOrd="0" destOrd="0" presId="urn:microsoft.com/office/officeart/2005/8/layout/hChevron3"/>
    <dgm:cxn modelId="{92CEBBBD-976D-4445-B4BC-D3F41E03E139}" type="presParOf" srcId="{02EC86E8-64F9-4B67-A663-6916901D81BC}" destId="{A6A216DA-0647-48B8-8896-4952B4A1377B}" srcOrd="1" destOrd="0" presId="urn:microsoft.com/office/officeart/2005/8/layout/hChevron3"/>
    <dgm:cxn modelId="{84EE1AAA-54F3-42EE-99CC-6BF9F44411AC}" type="presParOf" srcId="{02EC86E8-64F9-4B67-A663-6916901D81BC}" destId="{3B704DCB-F9A1-450A-84F4-059930153EBE}" srcOrd="2" destOrd="0" presId="urn:microsoft.com/office/officeart/2005/8/layout/hChevron3"/>
    <dgm:cxn modelId="{8CA2844A-FEB0-4928-A90D-18A8DCECF7EF}" type="presParOf" srcId="{02EC86E8-64F9-4B67-A663-6916901D81BC}" destId="{F987EF98-0E5B-4284-9E67-5BB474FB7749}" srcOrd="3" destOrd="0" presId="urn:microsoft.com/office/officeart/2005/8/layout/hChevron3"/>
    <dgm:cxn modelId="{97FF1C0D-CB94-4A45-B102-D668DD8BD587}" type="presParOf" srcId="{02EC86E8-64F9-4B67-A663-6916901D81BC}" destId="{CBF40449-B108-4036-B32C-E3E26467A555}" srcOrd="4"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8B814E2-4AFD-4ADF-A7D2-FF40DB9DB3A7}" type="doc">
      <dgm:prSet loTypeId="urn:microsoft.com/office/officeart/2005/8/layout/hChevron3" loCatId="process" qsTypeId="urn:microsoft.com/office/officeart/2005/8/quickstyle/simple1" qsCatId="simple" csTypeId="urn:microsoft.com/office/officeart/2005/8/colors/accent1_2" csCatId="accent1" phldr="1"/>
      <dgm:spPr/>
    </dgm:pt>
    <dgm:pt modelId="{E7D51E16-03C6-4266-9C3D-6B1A4520D4A1}">
      <dgm:prSet phldrT="[Text]" custT="1"/>
      <dgm:spPr>
        <a:solidFill>
          <a:srgbClr val="C02032"/>
        </a:solidFill>
      </dgm:spPr>
      <dgm:t>
        <a:bodyPr/>
        <a:lstStyle/>
        <a:p>
          <a:r>
            <a:rPr lang="en-US" sz="1200" dirty="0"/>
            <a:t>Planning, Design and Engineering</a:t>
          </a:r>
        </a:p>
        <a:p>
          <a:r>
            <a:rPr lang="en-US" sz="1200" dirty="0"/>
            <a:t>(~3-12m)</a:t>
          </a:r>
        </a:p>
      </dgm:t>
    </dgm:pt>
    <dgm:pt modelId="{EA1191B8-A762-4C21-8CCA-0DB84FD76A56}" type="parTrans" cxnId="{FBE12192-5365-4087-A1A8-6143D367B7D7}">
      <dgm:prSet/>
      <dgm:spPr/>
      <dgm:t>
        <a:bodyPr/>
        <a:lstStyle/>
        <a:p>
          <a:endParaRPr lang="en-US" sz="1200"/>
        </a:p>
      </dgm:t>
    </dgm:pt>
    <dgm:pt modelId="{12352422-93AF-4BE7-AF45-A71159FDACA2}" type="sibTrans" cxnId="{FBE12192-5365-4087-A1A8-6143D367B7D7}">
      <dgm:prSet/>
      <dgm:spPr/>
      <dgm:t>
        <a:bodyPr/>
        <a:lstStyle/>
        <a:p>
          <a:endParaRPr lang="en-US" sz="1200"/>
        </a:p>
      </dgm:t>
    </dgm:pt>
    <dgm:pt modelId="{D2ACC3DB-D7E6-428B-9452-25F96BC79E1F}">
      <dgm:prSet phldrT="[Text]" custT="1"/>
      <dgm:spPr>
        <a:solidFill>
          <a:schemeClr val="bg1">
            <a:lumMod val="50000"/>
          </a:schemeClr>
        </a:solidFill>
      </dgm:spPr>
      <dgm:t>
        <a:bodyPr/>
        <a:lstStyle/>
        <a:p>
          <a:endParaRPr lang="en-US" sz="1200" dirty="0"/>
        </a:p>
        <a:p>
          <a:r>
            <a:rPr lang="en-US" sz="1200" dirty="0"/>
            <a:t>Construction and Commissioning</a:t>
          </a:r>
        </a:p>
        <a:p>
          <a:r>
            <a:rPr lang="en-US" sz="1200" dirty="0"/>
            <a:t>(~6-30m)</a:t>
          </a:r>
        </a:p>
        <a:p>
          <a:endParaRPr lang="en-US" sz="1200" dirty="0"/>
        </a:p>
      </dgm:t>
    </dgm:pt>
    <dgm:pt modelId="{7598BBFD-D30B-4379-B4F6-0459EEA08F6D}" type="parTrans" cxnId="{74A302FE-1612-494B-800A-A8BC67E5DA6F}">
      <dgm:prSet/>
      <dgm:spPr/>
      <dgm:t>
        <a:bodyPr/>
        <a:lstStyle/>
        <a:p>
          <a:endParaRPr lang="en-US" sz="1200"/>
        </a:p>
      </dgm:t>
    </dgm:pt>
    <dgm:pt modelId="{D05DE068-614F-46C1-B7E4-1683FBCE856F}" type="sibTrans" cxnId="{74A302FE-1612-494B-800A-A8BC67E5DA6F}">
      <dgm:prSet/>
      <dgm:spPr/>
      <dgm:t>
        <a:bodyPr/>
        <a:lstStyle/>
        <a:p>
          <a:endParaRPr lang="en-US" sz="1200"/>
        </a:p>
      </dgm:t>
    </dgm:pt>
    <dgm:pt modelId="{35519216-EBA0-4681-986A-0B55C2457587}">
      <dgm:prSet phldrT="[Text]" custT="1"/>
      <dgm:spPr>
        <a:solidFill>
          <a:schemeClr val="tx1"/>
        </a:solidFill>
      </dgm:spPr>
      <dgm:t>
        <a:bodyPr/>
        <a:lstStyle/>
        <a:p>
          <a:r>
            <a:rPr lang="en-US" sz="1200" dirty="0"/>
            <a:t>In-Service, Operations and Maintenance</a:t>
          </a:r>
        </a:p>
        <a:p>
          <a:r>
            <a:rPr lang="en-US" sz="1200" dirty="0"/>
            <a:t>25+ years</a:t>
          </a:r>
        </a:p>
      </dgm:t>
    </dgm:pt>
    <dgm:pt modelId="{D635E698-B399-4BE7-9AEE-5651480ADB8D}" type="parTrans" cxnId="{99EAC62F-878E-40F0-8180-7CE021A76D02}">
      <dgm:prSet/>
      <dgm:spPr/>
      <dgm:t>
        <a:bodyPr/>
        <a:lstStyle/>
        <a:p>
          <a:endParaRPr lang="en-US" sz="1200"/>
        </a:p>
      </dgm:t>
    </dgm:pt>
    <dgm:pt modelId="{B790F9F3-B83E-4AAF-BB07-B6B368F6BDCE}" type="sibTrans" cxnId="{99EAC62F-878E-40F0-8180-7CE021A76D02}">
      <dgm:prSet/>
      <dgm:spPr/>
      <dgm:t>
        <a:bodyPr/>
        <a:lstStyle/>
        <a:p>
          <a:endParaRPr lang="en-US" sz="1200"/>
        </a:p>
      </dgm:t>
    </dgm:pt>
    <dgm:pt modelId="{02EC86E8-64F9-4B67-A663-6916901D81BC}" type="pres">
      <dgm:prSet presAssocID="{08B814E2-4AFD-4ADF-A7D2-FF40DB9DB3A7}" presName="Name0" presStyleCnt="0">
        <dgm:presLayoutVars>
          <dgm:dir/>
          <dgm:resizeHandles val="exact"/>
        </dgm:presLayoutVars>
      </dgm:prSet>
      <dgm:spPr/>
    </dgm:pt>
    <dgm:pt modelId="{BA1D1EDF-99C0-4A35-B406-6E215EAE2430}" type="pres">
      <dgm:prSet presAssocID="{E7D51E16-03C6-4266-9C3D-6B1A4520D4A1}" presName="parTxOnly" presStyleLbl="node1" presStyleIdx="0" presStyleCnt="3">
        <dgm:presLayoutVars>
          <dgm:bulletEnabled val="1"/>
        </dgm:presLayoutVars>
      </dgm:prSet>
      <dgm:spPr/>
    </dgm:pt>
    <dgm:pt modelId="{A6A216DA-0647-48B8-8896-4952B4A1377B}" type="pres">
      <dgm:prSet presAssocID="{12352422-93AF-4BE7-AF45-A71159FDACA2}" presName="parSpace" presStyleCnt="0"/>
      <dgm:spPr/>
    </dgm:pt>
    <dgm:pt modelId="{3B704DCB-F9A1-450A-84F4-059930153EBE}" type="pres">
      <dgm:prSet presAssocID="{D2ACC3DB-D7E6-428B-9452-25F96BC79E1F}" presName="parTxOnly" presStyleLbl="node1" presStyleIdx="1" presStyleCnt="3">
        <dgm:presLayoutVars>
          <dgm:bulletEnabled val="1"/>
        </dgm:presLayoutVars>
      </dgm:prSet>
      <dgm:spPr/>
    </dgm:pt>
    <dgm:pt modelId="{F987EF98-0E5B-4284-9E67-5BB474FB7749}" type="pres">
      <dgm:prSet presAssocID="{D05DE068-614F-46C1-B7E4-1683FBCE856F}" presName="parSpace" presStyleCnt="0"/>
      <dgm:spPr/>
    </dgm:pt>
    <dgm:pt modelId="{CBF40449-B108-4036-B32C-E3E26467A555}" type="pres">
      <dgm:prSet presAssocID="{35519216-EBA0-4681-986A-0B55C2457587}" presName="parTxOnly" presStyleLbl="node1" presStyleIdx="2" presStyleCnt="3" custLinFactNeighborX="-1109" custLinFactNeighborY="-863">
        <dgm:presLayoutVars>
          <dgm:bulletEnabled val="1"/>
        </dgm:presLayoutVars>
      </dgm:prSet>
      <dgm:spPr/>
    </dgm:pt>
  </dgm:ptLst>
  <dgm:cxnLst>
    <dgm:cxn modelId="{99EAC62F-878E-40F0-8180-7CE021A76D02}" srcId="{08B814E2-4AFD-4ADF-A7D2-FF40DB9DB3A7}" destId="{35519216-EBA0-4681-986A-0B55C2457587}" srcOrd="2" destOrd="0" parTransId="{D635E698-B399-4BE7-9AEE-5651480ADB8D}" sibTransId="{B790F9F3-B83E-4AAF-BB07-B6B368F6BDCE}"/>
    <dgm:cxn modelId="{456DD051-10E1-47CB-911F-77A1B9F09537}" type="presOf" srcId="{35519216-EBA0-4681-986A-0B55C2457587}" destId="{CBF40449-B108-4036-B32C-E3E26467A555}" srcOrd="0" destOrd="0" presId="urn:microsoft.com/office/officeart/2005/8/layout/hChevron3"/>
    <dgm:cxn modelId="{FBE12192-5365-4087-A1A8-6143D367B7D7}" srcId="{08B814E2-4AFD-4ADF-A7D2-FF40DB9DB3A7}" destId="{E7D51E16-03C6-4266-9C3D-6B1A4520D4A1}" srcOrd="0" destOrd="0" parTransId="{EA1191B8-A762-4C21-8CCA-0DB84FD76A56}" sibTransId="{12352422-93AF-4BE7-AF45-A71159FDACA2}"/>
    <dgm:cxn modelId="{005907C1-E72A-491C-8D16-6F100F4F8A5D}" type="presOf" srcId="{D2ACC3DB-D7E6-428B-9452-25F96BC79E1F}" destId="{3B704DCB-F9A1-450A-84F4-059930153EBE}" srcOrd="0" destOrd="0" presId="urn:microsoft.com/office/officeart/2005/8/layout/hChevron3"/>
    <dgm:cxn modelId="{3374F7CF-3522-49D5-91B0-AFADFB9754D2}" type="presOf" srcId="{08B814E2-4AFD-4ADF-A7D2-FF40DB9DB3A7}" destId="{02EC86E8-64F9-4B67-A663-6916901D81BC}" srcOrd="0" destOrd="0" presId="urn:microsoft.com/office/officeart/2005/8/layout/hChevron3"/>
    <dgm:cxn modelId="{D5855DE4-216F-4F15-B954-84F9C6B4CE4A}" type="presOf" srcId="{E7D51E16-03C6-4266-9C3D-6B1A4520D4A1}" destId="{BA1D1EDF-99C0-4A35-B406-6E215EAE2430}" srcOrd="0" destOrd="0" presId="urn:microsoft.com/office/officeart/2005/8/layout/hChevron3"/>
    <dgm:cxn modelId="{74A302FE-1612-494B-800A-A8BC67E5DA6F}" srcId="{08B814E2-4AFD-4ADF-A7D2-FF40DB9DB3A7}" destId="{D2ACC3DB-D7E6-428B-9452-25F96BC79E1F}" srcOrd="1" destOrd="0" parTransId="{7598BBFD-D30B-4379-B4F6-0459EEA08F6D}" sibTransId="{D05DE068-614F-46C1-B7E4-1683FBCE856F}"/>
    <dgm:cxn modelId="{7303E639-A430-40C3-9A3F-89E98A1511B0}" type="presParOf" srcId="{02EC86E8-64F9-4B67-A663-6916901D81BC}" destId="{BA1D1EDF-99C0-4A35-B406-6E215EAE2430}" srcOrd="0" destOrd="0" presId="urn:microsoft.com/office/officeart/2005/8/layout/hChevron3"/>
    <dgm:cxn modelId="{92CEBBBD-976D-4445-B4BC-D3F41E03E139}" type="presParOf" srcId="{02EC86E8-64F9-4B67-A663-6916901D81BC}" destId="{A6A216DA-0647-48B8-8896-4952B4A1377B}" srcOrd="1" destOrd="0" presId="urn:microsoft.com/office/officeart/2005/8/layout/hChevron3"/>
    <dgm:cxn modelId="{84EE1AAA-54F3-42EE-99CC-6BF9F44411AC}" type="presParOf" srcId="{02EC86E8-64F9-4B67-A663-6916901D81BC}" destId="{3B704DCB-F9A1-450A-84F4-059930153EBE}" srcOrd="2" destOrd="0" presId="urn:microsoft.com/office/officeart/2005/8/layout/hChevron3"/>
    <dgm:cxn modelId="{8CA2844A-FEB0-4928-A90D-18A8DCECF7EF}" type="presParOf" srcId="{02EC86E8-64F9-4B67-A663-6916901D81BC}" destId="{F987EF98-0E5B-4284-9E67-5BB474FB7749}" srcOrd="3" destOrd="0" presId="urn:microsoft.com/office/officeart/2005/8/layout/hChevron3"/>
    <dgm:cxn modelId="{97FF1C0D-CB94-4A45-B102-D668DD8BD587}" type="presParOf" srcId="{02EC86E8-64F9-4B67-A663-6916901D81BC}" destId="{CBF40449-B108-4036-B32C-E3E26467A555}" srcOrd="4"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8B814E2-4AFD-4ADF-A7D2-FF40DB9DB3A7}" type="doc">
      <dgm:prSet loTypeId="urn:microsoft.com/office/officeart/2005/8/layout/hChevron3" loCatId="process" qsTypeId="urn:microsoft.com/office/officeart/2005/8/quickstyle/simple1" qsCatId="simple" csTypeId="urn:microsoft.com/office/officeart/2005/8/colors/accent1_2" csCatId="accent1" phldr="1"/>
      <dgm:spPr/>
    </dgm:pt>
    <dgm:pt modelId="{E7D51E16-03C6-4266-9C3D-6B1A4520D4A1}">
      <dgm:prSet phldrT="[Text]" custT="1"/>
      <dgm:spPr>
        <a:solidFill>
          <a:srgbClr val="C02032"/>
        </a:solidFill>
      </dgm:spPr>
      <dgm:t>
        <a:bodyPr/>
        <a:lstStyle/>
        <a:p>
          <a:r>
            <a:rPr lang="en-US" sz="1200" dirty="0"/>
            <a:t>Planning, Design and Engineering</a:t>
          </a:r>
        </a:p>
        <a:p>
          <a:r>
            <a:rPr lang="en-US" sz="1200" dirty="0"/>
            <a:t>(~3-12m)</a:t>
          </a:r>
        </a:p>
      </dgm:t>
    </dgm:pt>
    <dgm:pt modelId="{EA1191B8-A762-4C21-8CCA-0DB84FD76A56}" type="parTrans" cxnId="{FBE12192-5365-4087-A1A8-6143D367B7D7}">
      <dgm:prSet/>
      <dgm:spPr/>
      <dgm:t>
        <a:bodyPr/>
        <a:lstStyle/>
        <a:p>
          <a:endParaRPr lang="en-US" sz="1200"/>
        </a:p>
      </dgm:t>
    </dgm:pt>
    <dgm:pt modelId="{12352422-93AF-4BE7-AF45-A71159FDACA2}" type="sibTrans" cxnId="{FBE12192-5365-4087-A1A8-6143D367B7D7}">
      <dgm:prSet/>
      <dgm:spPr/>
      <dgm:t>
        <a:bodyPr/>
        <a:lstStyle/>
        <a:p>
          <a:endParaRPr lang="en-US" sz="1200"/>
        </a:p>
      </dgm:t>
    </dgm:pt>
    <dgm:pt modelId="{D2ACC3DB-D7E6-428B-9452-25F96BC79E1F}">
      <dgm:prSet phldrT="[Text]" custT="1"/>
      <dgm:spPr>
        <a:solidFill>
          <a:schemeClr val="bg1">
            <a:lumMod val="50000"/>
          </a:schemeClr>
        </a:solidFill>
      </dgm:spPr>
      <dgm:t>
        <a:bodyPr/>
        <a:lstStyle/>
        <a:p>
          <a:endParaRPr lang="en-US" sz="1200" dirty="0"/>
        </a:p>
        <a:p>
          <a:r>
            <a:rPr lang="en-US" sz="1200" dirty="0"/>
            <a:t>Construction and Commissioning</a:t>
          </a:r>
        </a:p>
        <a:p>
          <a:r>
            <a:rPr lang="en-US" sz="1200" dirty="0"/>
            <a:t>(~6-30m)</a:t>
          </a:r>
        </a:p>
        <a:p>
          <a:endParaRPr lang="en-US" sz="1200" dirty="0"/>
        </a:p>
      </dgm:t>
    </dgm:pt>
    <dgm:pt modelId="{7598BBFD-D30B-4379-B4F6-0459EEA08F6D}" type="parTrans" cxnId="{74A302FE-1612-494B-800A-A8BC67E5DA6F}">
      <dgm:prSet/>
      <dgm:spPr/>
      <dgm:t>
        <a:bodyPr/>
        <a:lstStyle/>
        <a:p>
          <a:endParaRPr lang="en-US" sz="1200"/>
        </a:p>
      </dgm:t>
    </dgm:pt>
    <dgm:pt modelId="{D05DE068-614F-46C1-B7E4-1683FBCE856F}" type="sibTrans" cxnId="{74A302FE-1612-494B-800A-A8BC67E5DA6F}">
      <dgm:prSet/>
      <dgm:spPr/>
      <dgm:t>
        <a:bodyPr/>
        <a:lstStyle/>
        <a:p>
          <a:endParaRPr lang="en-US" sz="1200"/>
        </a:p>
      </dgm:t>
    </dgm:pt>
    <dgm:pt modelId="{35519216-EBA0-4681-986A-0B55C2457587}">
      <dgm:prSet phldrT="[Text]" custT="1"/>
      <dgm:spPr>
        <a:solidFill>
          <a:schemeClr val="tx1"/>
        </a:solidFill>
      </dgm:spPr>
      <dgm:t>
        <a:bodyPr/>
        <a:lstStyle/>
        <a:p>
          <a:r>
            <a:rPr lang="en-US" sz="1200" dirty="0"/>
            <a:t>In-Service, Operations and Maintenance</a:t>
          </a:r>
        </a:p>
        <a:p>
          <a:r>
            <a:rPr lang="en-US" sz="1200" dirty="0"/>
            <a:t>25+ years</a:t>
          </a:r>
        </a:p>
      </dgm:t>
    </dgm:pt>
    <dgm:pt modelId="{D635E698-B399-4BE7-9AEE-5651480ADB8D}" type="parTrans" cxnId="{99EAC62F-878E-40F0-8180-7CE021A76D02}">
      <dgm:prSet/>
      <dgm:spPr/>
      <dgm:t>
        <a:bodyPr/>
        <a:lstStyle/>
        <a:p>
          <a:endParaRPr lang="en-US" sz="1200"/>
        </a:p>
      </dgm:t>
    </dgm:pt>
    <dgm:pt modelId="{B790F9F3-B83E-4AAF-BB07-B6B368F6BDCE}" type="sibTrans" cxnId="{99EAC62F-878E-40F0-8180-7CE021A76D02}">
      <dgm:prSet/>
      <dgm:spPr/>
      <dgm:t>
        <a:bodyPr/>
        <a:lstStyle/>
        <a:p>
          <a:endParaRPr lang="en-US" sz="1200"/>
        </a:p>
      </dgm:t>
    </dgm:pt>
    <dgm:pt modelId="{02EC86E8-64F9-4B67-A663-6916901D81BC}" type="pres">
      <dgm:prSet presAssocID="{08B814E2-4AFD-4ADF-A7D2-FF40DB9DB3A7}" presName="Name0" presStyleCnt="0">
        <dgm:presLayoutVars>
          <dgm:dir/>
          <dgm:resizeHandles val="exact"/>
        </dgm:presLayoutVars>
      </dgm:prSet>
      <dgm:spPr/>
    </dgm:pt>
    <dgm:pt modelId="{BA1D1EDF-99C0-4A35-B406-6E215EAE2430}" type="pres">
      <dgm:prSet presAssocID="{E7D51E16-03C6-4266-9C3D-6B1A4520D4A1}" presName="parTxOnly" presStyleLbl="node1" presStyleIdx="0" presStyleCnt="3">
        <dgm:presLayoutVars>
          <dgm:bulletEnabled val="1"/>
        </dgm:presLayoutVars>
      </dgm:prSet>
      <dgm:spPr/>
    </dgm:pt>
    <dgm:pt modelId="{A6A216DA-0647-48B8-8896-4952B4A1377B}" type="pres">
      <dgm:prSet presAssocID="{12352422-93AF-4BE7-AF45-A71159FDACA2}" presName="parSpace" presStyleCnt="0"/>
      <dgm:spPr/>
    </dgm:pt>
    <dgm:pt modelId="{3B704DCB-F9A1-450A-84F4-059930153EBE}" type="pres">
      <dgm:prSet presAssocID="{D2ACC3DB-D7E6-428B-9452-25F96BC79E1F}" presName="parTxOnly" presStyleLbl="node1" presStyleIdx="1" presStyleCnt="3">
        <dgm:presLayoutVars>
          <dgm:bulletEnabled val="1"/>
        </dgm:presLayoutVars>
      </dgm:prSet>
      <dgm:spPr/>
    </dgm:pt>
    <dgm:pt modelId="{F987EF98-0E5B-4284-9E67-5BB474FB7749}" type="pres">
      <dgm:prSet presAssocID="{D05DE068-614F-46C1-B7E4-1683FBCE856F}" presName="parSpace" presStyleCnt="0"/>
      <dgm:spPr/>
    </dgm:pt>
    <dgm:pt modelId="{CBF40449-B108-4036-B32C-E3E26467A555}" type="pres">
      <dgm:prSet presAssocID="{35519216-EBA0-4681-986A-0B55C2457587}" presName="parTxOnly" presStyleLbl="node1" presStyleIdx="2" presStyleCnt="3" custLinFactNeighborX="-1109" custLinFactNeighborY="-863">
        <dgm:presLayoutVars>
          <dgm:bulletEnabled val="1"/>
        </dgm:presLayoutVars>
      </dgm:prSet>
      <dgm:spPr/>
    </dgm:pt>
  </dgm:ptLst>
  <dgm:cxnLst>
    <dgm:cxn modelId="{99EAC62F-878E-40F0-8180-7CE021A76D02}" srcId="{08B814E2-4AFD-4ADF-A7D2-FF40DB9DB3A7}" destId="{35519216-EBA0-4681-986A-0B55C2457587}" srcOrd="2" destOrd="0" parTransId="{D635E698-B399-4BE7-9AEE-5651480ADB8D}" sibTransId="{B790F9F3-B83E-4AAF-BB07-B6B368F6BDCE}"/>
    <dgm:cxn modelId="{456DD051-10E1-47CB-911F-77A1B9F09537}" type="presOf" srcId="{35519216-EBA0-4681-986A-0B55C2457587}" destId="{CBF40449-B108-4036-B32C-E3E26467A555}" srcOrd="0" destOrd="0" presId="urn:microsoft.com/office/officeart/2005/8/layout/hChevron3"/>
    <dgm:cxn modelId="{FBE12192-5365-4087-A1A8-6143D367B7D7}" srcId="{08B814E2-4AFD-4ADF-A7D2-FF40DB9DB3A7}" destId="{E7D51E16-03C6-4266-9C3D-6B1A4520D4A1}" srcOrd="0" destOrd="0" parTransId="{EA1191B8-A762-4C21-8CCA-0DB84FD76A56}" sibTransId="{12352422-93AF-4BE7-AF45-A71159FDACA2}"/>
    <dgm:cxn modelId="{005907C1-E72A-491C-8D16-6F100F4F8A5D}" type="presOf" srcId="{D2ACC3DB-D7E6-428B-9452-25F96BC79E1F}" destId="{3B704DCB-F9A1-450A-84F4-059930153EBE}" srcOrd="0" destOrd="0" presId="urn:microsoft.com/office/officeart/2005/8/layout/hChevron3"/>
    <dgm:cxn modelId="{3374F7CF-3522-49D5-91B0-AFADFB9754D2}" type="presOf" srcId="{08B814E2-4AFD-4ADF-A7D2-FF40DB9DB3A7}" destId="{02EC86E8-64F9-4B67-A663-6916901D81BC}" srcOrd="0" destOrd="0" presId="urn:microsoft.com/office/officeart/2005/8/layout/hChevron3"/>
    <dgm:cxn modelId="{D5855DE4-216F-4F15-B954-84F9C6B4CE4A}" type="presOf" srcId="{E7D51E16-03C6-4266-9C3D-6B1A4520D4A1}" destId="{BA1D1EDF-99C0-4A35-B406-6E215EAE2430}" srcOrd="0" destOrd="0" presId="urn:microsoft.com/office/officeart/2005/8/layout/hChevron3"/>
    <dgm:cxn modelId="{74A302FE-1612-494B-800A-A8BC67E5DA6F}" srcId="{08B814E2-4AFD-4ADF-A7D2-FF40DB9DB3A7}" destId="{D2ACC3DB-D7E6-428B-9452-25F96BC79E1F}" srcOrd="1" destOrd="0" parTransId="{7598BBFD-D30B-4379-B4F6-0459EEA08F6D}" sibTransId="{D05DE068-614F-46C1-B7E4-1683FBCE856F}"/>
    <dgm:cxn modelId="{7303E639-A430-40C3-9A3F-89E98A1511B0}" type="presParOf" srcId="{02EC86E8-64F9-4B67-A663-6916901D81BC}" destId="{BA1D1EDF-99C0-4A35-B406-6E215EAE2430}" srcOrd="0" destOrd="0" presId="urn:microsoft.com/office/officeart/2005/8/layout/hChevron3"/>
    <dgm:cxn modelId="{92CEBBBD-976D-4445-B4BC-D3F41E03E139}" type="presParOf" srcId="{02EC86E8-64F9-4B67-A663-6916901D81BC}" destId="{A6A216DA-0647-48B8-8896-4952B4A1377B}" srcOrd="1" destOrd="0" presId="urn:microsoft.com/office/officeart/2005/8/layout/hChevron3"/>
    <dgm:cxn modelId="{84EE1AAA-54F3-42EE-99CC-6BF9F44411AC}" type="presParOf" srcId="{02EC86E8-64F9-4B67-A663-6916901D81BC}" destId="{3B704DCB-F9A1-450A-84F4-059930153EBE}" srcOrd="2" destOrd="0" presId="urn:microsoft.com/office/officeart/2005/8/layout/hChevron3"/>
    <dgm:cxn modelId="{8CA2844A-FEB0-4928-A90D-18A8DCECF7EF}" type="presParOf" srcId="{02EC86E8-64F9-4B67-A663-6916901D81BC}" destId="{F987EF98-0E5B-4284-9E67-5BB474FB7749}" srcOrd="3" destOrd="0" presId="urn:microsoft.com/office/officeart/2005/8/layout/hChevron3"/>
    <dgm:cxn modelId="{97FF1C0D-CB94-4A45-B102-D668DD8BD587}" type="presParOf" srcId="{02EC86E8-64F9-4B67-A663-6916901D81BC}" destId="{CBF40449-B108-4036-B32C-E3E26467A555}" srcOrd="4"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4FCDF62-E6C6-433C-9030-6A39096EF26E}" type="doc">
      <dgm:prSet loTypeId="urn:microsoft.com/office/officeart/2009/3/layout/StepUpProcess" loCatId="process" qsTypeId="urn:microsoft.com/office/officeart/2005/8/quickstyle/simple1" qsCatId="simple" csTypeId="urn:microsoft.com/office/officeart/2005/8/colors/accent1_2" csCatId="accent1" phldr="1"/>
      <dgm:spPr/>
      <dgm:t>
        <a:bodyPr/>
        <a:lstStyle/>
        <a:p>
          <a:endParaRPr lang="en-US"/>
        </a:p>
      </dgm:t>
    </dgm:pt>
    <dgm:pt modelId="{FC892073-C46F-4E2A-9604-181B239806AB}">
      <dgm:prSet phldrT="[Text]" custT="1"/>
      <dgm:spPr/>
      <dgm:t>
        <a:bodyPr/>
        <a:lstStyle/>
        <a:p>
          <a:r>
            <a:rPr lang="en-US" sz="1600" dirty="0">
              <a:solidFill>
                <a:srgbClr val="002060"/>
              </a:solidFill>
            </a:rPr>
            <a:t>Safety </a:t>
          </a:r>
        </a:p>
      </dgm:t>
    </dgm:pt>
    <dgm:pt modelId="{6846390D-B2FC-4BF8-9E63-7E26B3D59043}" type="parTrans" cxnId="{8C00DF07-8B30-4BEC-BDFF-65F8C5C817FA}">
      <dgm:prSet/>
      <dgm:spPr/>
      <dgm:t>
        <a:bodyPr/>
        <a:lstStyle/>
        <a:p>
          <a:endParaRPr lang="en-US"/>
        </a:p>
      </dgm:t>
    </dgm:pt>
    <dgm:pt modelId="{5ABD9E89-04CB-4230-B5EE-ACABF9C65D2B}" type="sibTrans" cxnId="{8C00DF07-8B30-4BEC-BDFF-65F8C5C817FA}">
      <dgm:prSet/>
      <dgm:spPr/>
      <dgm:t>
        <a:bodyPr/>
        <a:lstStyle/>
        <a:p>
          <a:endParaRPr lang="en-US"/>
        </a:p>
      </dgm:t>
    </dgm:pt>
    <dgm:pt modelId="{7D62961C-A2C4-489E-AB6F-AF36150814AC}">
      <dgm:prSet phldrT="[Text]" custT="1"/>
      <dgm:spPr/>
      <dgm:t>
        <a:bodyPr/>
        <a:lstStyle/>
        <a:p>
          <a:r>
            <a:rPr lang="en-US" sz="1600" dirty="0">
              <a:solidFill>
                <a:srgbClr val="002060"/>
              </a:solidFill>
            </a:rPr>
            <a:t>Quality</a:t>
          </a:r>
        </a:p>
      </dgm:t>
    </dgm:pt>
    <dgm:pt modelId="{5F0580EF-8B49-465E-9728-02AD553B519E}" type="parTrans" cxnId="{55991DCF-1A3D-44B0-A5D4-26E7F7BBA91B}">
      <dgm:prSet/>
      <dgm:spPr/>
      <dgm:t>
        <a:bodyPr/>
        <a:lstStyle/>
        <a:p>
          <a:endParaRPr lang="en-US"/>
        </a:p>
      </dgm:t>
    </dgm:pt>
    <dgm:pt modelId="{D41C7756-4275-4AA4-BEC6-B21D2ABF8202}" type="sibTrans" cxnId="{55991DCF-1A3D-44B0-A5D4-26E7F7BBA91B}">
      <dgm:prSet/>
      <dgm:spPr/>
      <dgm:t>
        <a:bodyPr/>
        <a:lstStyle/>
        <a:p>
          <a:endParaRPr lang="en-US"/>
        </a:p>
      </dgm:t>
    </dgm:pt>
    <dgm:pt modelId="{A0D0AEF6-B5B1-482C-8E79-2F1D43869D91}">
      <dgm:prSet phldrT="[Text]" custT="1"/>
      <dgm:spPr/>
      <dgm:t>
        <a:bodyPr/>
        <a:lstStyle/>
        <a:p>
          <a:r>
            <a:rPr lang="en-US" sz="1600" dirty="0">
              <a:solidFill>
                <a:srgbClr val="002060"/>
              </a:solidFill>
            </a:rPr>
            <a:t>Durability</a:t>
          </a:r>
        </a:p>
      </dgm:t>
    </dgm:pt>
    <dgm:pt modelId="{6E66CB26-49E3-4F14-9A75-D851B7637AAE}" type="parTrans" cxnId="{6A47044A-2A65-4246-92D3-B8CCC4306562}">
      <dgm:prSet/>
      <dgm:spPr/>
      <dgm:t>
        <a:bodyPr/>
        <a:lstStyle/>
        <a:p>
          <a:endParaRPr lang="en-US"/>
        </a:p>
      </dgm:t>
    </dgm:pt>
    <dgm:pt modelId="{B3C9FD64-59A3-46A9-8CAE-2CF1E8355762}" type="sibTrans" cxnId="{6A47044A-2A65-4246-92D3-B8CCC4306562}">
      <dgm:prSet/>
      <dgm:spPr/>
      <dgm:t>
        <a:bodyPr/>
        <a:lstStyle/>
        <a:p>
          <a:endParaRPr lang="en-US"/>
        </a:p>
      </dgm:t>
    </dgm:pt>
    <dgm:pt modelId="{7B177B79-CA45-461C-9986-91603CA6EE8F}">
      <dgm:prSet phldrT="[Text]" custT="1"/>
      <dgm:spPr/>
      <dgm:t>
        <a:bodyPr/>
        <a:lstStyle/>
        <a:p>
          <a:r>
            <a:rPr lang="en-US" sz="1100" dirty="0">
              <a:solidFill>
                <a:srgbClr val="002060"/>
              </a:solidFill>
            </a:rPr>
            <a:t>Demonstrate non-hazardous failure conditions</a:t>
          </a:r>
        </a:p>
      </dgm:t>
    </dgm:pt>
    <dgm:pt modelId="{6CE15957-FA70-464E-8E20-BFBA7C69C58D}" type="parTrans" cxnId="{04BD90E3-60F5-461F-A138-6686846DD35A}">
      <dgm:prSet/>
      <dgm:spPr/>
      <dgm:t>
        <a:bodyPr/>
        <a:lstStyle/>
        <a:p>
          <a:endParaRPr lang="en-US"/>
        </a:p>
      </dgm:t>
    </dgm:pt>
    <dgm:pt modelId="{9E7E8BB8-A970-4433-9810-DAB4B2D88268}" type="sibTrans" cxnId="{04BD90E3-60F5-461F-A138-6686846DD35A}">
      <dgm:prSet/>
      <dgm:spPr/>
      <dgm:t>
        <a:bodyPr/>
        <a:lstStyle/>
        <a:p>
          <a:endParaRPr lang="en-US"/>
        </a:p>
      </dgm:t>
    </dgm:pt>
    <dgm:pt modelId="{73D21C48-EA71-49E4-9AF2-0855295C3E84}">
      <dgm:prSet phldrT="[Text]" custT="1"/>
      <dgm:spPr/>
      <dgm:t>
        <a:bodyPr/>
        <a:lstStyle/>
        <a:p>
          <a:r>
            <a:rPr lang="en-US" sz="1100" dirty="0">
              <a:solidFill>
                <a:srgbClr val="002060"/>
              </a:solidFill>
            </a:rPr>
            <a:t>Performs under stress conditions</a:t>
          </a:r>
        </a:p>
      </dgm:t>
    </dgm:pt>
    <dgm:pt modelId="{0D7E2A18-D4F1-463A-A820-E760F8AE72D6}" type="parTrans" cxnId="{1F9DE6D3-BC53-4EFD-9384-D3AB760EF195}">
      <dgm:prSet/>
      <dgm:spPr/>
      <dgm:t>
        <a:bodyPr/>
        <a:lstStyle/>
        <a:p>
          <a:endParaRPr lang="en-US"/>
        </a:p>
      </dgm:t>
    </dgm:pt>
    <dgm:pt modelId="{6D0800E8-5A21-400B-9D4A-F4AF8CFA5D7A}" type="sibTrans" cxnId="{1F9DE6D3-BC53-4EFD-9384-D3AB760EF195}">
      <dgm:prSet/>
      <dgm:spPr/>
      <dgm:t>
        <a:bodyPr/>
        <a:lstStyle/>
        <a:p>
          <a:endParaRPr lang="en-US"/>
        </a:p>
      </dgm:t>
    </dgm:pt>
    <dgm:pt modelId="{42643B35-E273-4185-95E7-8523103577C3}">
      <dgm:prSet phldrT="[Text]" custT="1"/>
      <dgm:spPr/>
      <dgm:t>
        <a:bodyPr/>
        <a:lstStyle/>
        <a:p>
          <a:r>
            <a:rPr lang="en-US" sz="1600" dirty="0">
              <a:solidFill>
                <a:srgbClr val="002060"/>
              </a:solidFill>
            </a:rPr>
            <a:t>Performance</a:t>
          </a:r>
        </a:p>
      </dgm:t>
    </dgm:pt>
    <dgm:pt modelId="{1A941975-0591-4FAA-B6DC-F7C11FF38743}" type="parTrans" cxnId="{18AF5466-899A-48D8-913F-22FD4225CC00}">
      <dgm:prSet/>
      <dgm:spPr/>
      <dgm:t>
        <a:bodyPr/>
        <a:lstStyle/>
        <a:p>
          <a:endParaRPr lang="en-US"/>
        </a:p>
      </dgm:t>
    </dgm:pt>
    <dgm:pt modelId="{D23FEA92-8165-44EF-8C1A-0F16E43C58A9}" type="sibTrans" cxnId="{18AF5466-899A-48D8-913F-22FD4225CC00}">
      <dgm:prSet/>
      <dgm:spPr/>
      <dgm:t>
        <a:bodyPr/>
        <a:lstStyle/>
        <a:p>
          <a:endParaRPr lang="en-US"/>
        </a:p>
      </dgm:t>
    </dgm:pt>
    <dgm:pt modelId="{19429224-E3B7-4B20-B3DB-9292A3C078D2}">
      <dgm:prSet phldrT="[Text]" custT="1"/>
      <dgm:spPr/>
      <dgm:t>
        <a:bodyPr/>
        <a:lstStyle/>
        <a:p>
          <a:r>
            <a:rPr lang="en-US" sz="1100" dirty="0">
              <a:solidFill>
                <a:srgbClr val="002060"/>
              </a:solidFill>
            </a:rPr>
            <a:t>Consistency  in  production</a:t>
          </a:r>
        </a:p>
      </dgm:t>
    </dgm:pt>
    <dgm:pt modelId="{A55257BD-2D19-417B-B589-D544E4F30EFE}" type="parTrans" cxnId="{FA979C5D-9D39-4B64-B43D-E129A7B190F9}">
      <dgm:prSet/>
      <dgm:spPr/>
      <dgm:t>
        <a:bodyPr/>
        <a:lstStyle/>
        <a:p>
          <a:endParaRPr lang="en-US"/>
        </a:p>
      </dgm:t>
    </dgm:pt>
    <dgm:pt modelId="{95BC298D-17EA-437C-ABEB-833A1DC5BFDB}" type="sibTrans" cxnId="{FA979C5D-9D39-4B64-B43D-E129A7B190F9}">
      <dgm:prSet/>
      <dgm:spPr/>
      <dgm:t>
        <a:bodyPr/>
        <a:lstStyle/>
        <a:p>
          <a:endParaRPr lang="en-US"/>
        </a:p>
      </dgm:t>
    </dgm:pt>
    <dgm:pt modelId="{52DF6FC1-E48C-409C-AD76-7D527306D965}">
      <dgm:prSet phldrT="[Text]" custT="1"/>
      <dgm:spPr/>
      <dgm:t>
        <a:bodyPr/>
        <a:lstStyle/>
        <a:p>
          <a:r>
            <a:rPr lang="en-US" sz="1100" dirty="0">
              <a:solidFill>
                <a:srgbClr val="002060"/>
              </a:solidFill>
            </a:rPr>
            <a:t>Achieve standard test conditions</a:t>
          </a:r>
        </a:p>
      </dgm:t>
    </dgm:pt>
    <dgm:pt modelId="{F32FDBD4-ED9A-4E90-9B44-4316AEB16C62}" type="parTrans" cxnId="{D80F3E13-C61E-4D66-8313-64964556854A}">
      <dgm:prSet/>
      <dgm:spPr/>
      <dgm:t>
        <a:bodyPr/>
        <a:lstStyle/>
        <a:p>
          <a:endParaRPr lang="en-US"/>
        </a:p>
      </dgm:t>
    </dgm:pt>
    <dgm:pt modelId="{3DC3E374-22B2-4E29-931E-40E81466723F}" type="sibTrans" cxnId="{D80F3E13-C61E-4D66-8313-64964556854A}">
      <dgm:prSet/>
      <dgm:spPr/>
      <dgm:t>
        <a:bodyPr/>
        <a:lstStyle/>
        <a:p>
          <a:endParaRPr lang="en-US"/>
        </a:p>
      </dgm:t>
    </dgm:pt>
    <dgm:pt modelId="{1ABBF147-40FD-472A-90B5-5F44DCB07E1E}">
      <dgm:prSet phldrT="[Text]" custT="1"/>
      <dgm:spPr/>
      <dgm:t>
        <a:bodyPr/>
        <a:lstStyle/>
        <a:p>
          <a:pPr marL="0" lvl="0" algn="l" defTabSz="711200" rtl="1">
            <a:lnSpc>
              <a:spcPct val="90000"/>
            </a:lnSpc>
            <a:spcBef>
              <a:spcPct val="0"/>
            </a:spcBef>
            <a:spcAft>
              <a:spcPct val="35000"/>
            </a:spcAft>
            <a:buNone/>
          </a:pPr>
          <a:r>
            <a:rPr lang="en-US" sz="1600" kern="1200" dirty="0">
              <a:solidFill>
                <a:srgbClr val="002060"/>
              </a:solidFill>
            </a:rPr>
            <a:t>Reliability</a:t>
          </a:r>
          <a:endParaRPr lang="en-US" sz="1100" kern="1200" dirty="0">
            <a:solidFill>
              <a:srgbClr val="002060"/>
            </a:solidFill>
          </a:endParaRPr>
        </a:p>
      </dgm:t>
    </dgm:pt>
    <dgm:pt modelId="{14A6E634-A927-4BCB-9A00-3B207895515C}" type="parTrans" cxnId="{035ED334-54E7-4E24-8513-E66A7F75E147}">
      <dgm:prSet/>
      <dgm:spPr/>
      <dgm:t>
        <a:bodyPr/>
        <a:lstStyle/>
        <a:p>
          <a:endParaRPr lang="en-US"/>
        </a:p>
      </dgm:t>
    </dgm:pt>
    <dgm:pt modelId="{D3A936B1-91D1-4D6D-A334-61EAE673909B}" type="sibTrans" cxnId="{035ED334-54E7-4E24-8513-E66A7F75E147}">
      <dgm:prSet/>
      <dgm:spPr/>
      <dgm:t>
        <a:bodyPr/>
        <a:lstStyle/>
        <a:p>
          <a:endParaRPr lang="en-US"/>
        </a:p>
      </dgm:t>
    </dgm:pt>
    <dgm:pt modelId="{64808FAD-446C-49D2-99CF-08F701760645}">
      <dgm:prSet phldrT="[Text]" custT="1"/>
      <dgm:spPr/>
      <dgm:t>
        <a:bodyPr/>
        <a:lstStyle/>
        <a:p>
          <a:pPr marL="54864" lvl="0" algn="l" defTabSz="711200" rtl="0">
            <a:lnSpc>
              <a:spcPct val="90000"/>
            </a:lnSpc>
            <a:spcBef>
              <a:spcPct val="0"/>
            </a:spcBef>
            <a:spcAft>
              <a:spcPts val="198"/>
            </a:spcAft>
            <a:buFont typeface="Arial" panose="020B0604020202020204" pitchFamily="34" charset="0"/>
            <a:buChar char="•"/>
          </a:pPr>
          <a:r>
            <a:rPr lang="en-US" sz="1100" kern="1200" dirty="0">
              <a:solidFill>
                <a:srgbClr val="002060"/>
              </a:solidFill>
            </a:rPr>
            <a:t>Lifetime performance as expected</a:t>
          </a:r>
        </a:p>
      </dgm:t>
    </dgm:pt>
    <dgm:pt modelId="{5D71D5F7-B5AF-405C-B789-ADF9C8A71257}" type="parTrans" cxnId="{E0FFAB8F-28BD-4D56-A86E-DDB02E314CCA}">
      <dgm:prSet/>
      <dgm:spPr/>
      <dgm:t>
        <a:bodyPr/>
        <a:lstStyle/>
        <a:p>
          <a:endParaRPr lang="en-US"/>
        </a:p>
      </dgm:t>
    </dgm:pt>
    <dgm:pt modelId="{63FE9701-69FD-4172-83F1-0358E081976D}" type="sibTrans" cxnId="{E0FFAB8F-28BD-4D56-A86E-DDB02E314CCA}">
      <dgm:prSet/>
      <dgm:spPr/>
      <dgm:t>
        <a:bodyPr/>
        <a:lstStyle/>
        <a:p>
          <a:endParaRPr lang="en-US"/>
        </a:p>
      </dgm:t>
    </dgm:pt>
    <dgm:pt modelId="{AB4A54DC-CDA7-4097-A842-29C62ED9C1D0}" type="pres">
      <dgm:prSet presAssocID="{E4FCDF62-E6C6-433C-9030-6A39096EF26E}" presName="rootnode" presStyleCnt="0">
        <dgm:presLayoutVars>
          <dgm:chMax/>
          <dgm:chPref/>
          <dgm:dir/>
          <dgm:animLvl val="lvl"/>
        </dgm:presLayoutVars>
      </dgm:prSet>
      <dgm:spPr/>
    </dgm:pt>
    <dgm:pt modelId="{1E5EA580-003A-499B-B3CC-AA472C992084}" type="pres">
      <dgm:prSet presAssocID="{FC892073-C46F-4E2A-9604-181B239806AB}" presName="composite" presStyleCnt="0"/>
      <dgm:spPr/>
    </dgm:pt>
    <dgm:pt modelId="{1BAFB224-34FC-4A4A-84F8-BE59EF1075E9}" type="pres">
      <dgm:prSet presAssocID="{FC892073-C46F-4E2A-9604-181B239806AB}" presName="LShape" presStyleLbl="alignNode1" presStyleIdx="0" presStyleCnt="9"/>
      <dgm:spPr>
        <a:solidFill>
          <a:schemeClr val="accent1"/>
        </a:solidFill>
        <a:ln>
          <a:noFill/>
        </a:ln>
      </dgm:spPr>
    </dgm:pt>
    <dgm:pt modelId="{697A4B6A-9675-46E5-A443-5B6F32215035}" type="pres">
      <dgm:prSet presAssocID="{FC892073-C46F-4E2A-9604-181B239806AB}" presName="ParentText" presStyleLbl="revTx" presStyleIdx="0" presStyleCnt="5">
        <dgm:presLayoutVars>
          <dgm:chMax val="0"/>
          <dgm:chPref val="0"/>
          <dgm:bulletEnabled val="1"/>
        </dgm:presLayoutVars>
      </dgm:prSet>
      <dgm:spPr/>
    </dgm:pt>
    <dgm:pt modelId="{F4CFE35A-C6AC-4E1A-B2CD-1B6422A9C726}" type="pres">
      <dgm:prSet presAssocID="{FC892073-C46F-4E2A-9604-181B239806AB}" presName="Triangle" presStyleLbl="alignNode1" presStyleIdx="1" presStyleCnt="9"/>
      <dgm:spPr>
        <a:solidFill>
          <a:schemeClr val="accent1"/>
        </a:solidFill>
        <a:ln>
          <a:noFill/>
        </a:ln>
      </dgm:spPr>
    </dgm:pt>
    <dgm:pt modelId="{1120526B-C190-4F7E-9F22-B67D80FEE815}" type="pres">
      <dgm:prSet presAssocID="{5ABD9E89-04CB-4230-B5EE-ACABF9C65D2B}" presName="sibTrans" presStyleCnt="0"/>
      <dgm:spPr/>
    </dgm:pt>
    <dgm:pt modelId="{F63B6424-2C25-45A3-BC9C-8F18D47C980F}" type="pres">
      <dgm:prSet presAssocID="{5ABD9E89-04CB-4230-B5EE-ACABF9C65D2B}" presName="space" presStyleCnt="0"/>
      <dgm:spPr/>
    </dgm:pt>
    <dgm:pt modelId="{84EF3712-9DE1-4289-BEB2-AC2B4F73092C}" type="pres">
      <dgm:prSet presAssocID="{7D62961C-A2C4-489E-AB6F-AF36150814AC}" presName="composite" presStyleCnt="0"/>
      <dgm:spPr/>
    </dgm:pt>
    <dgm:pt modelId="{CB9BD74C-89BF-48AD-A2F3-9C7525B7052F}" type="pres">
      <dgm:prSet presAssocID="{7D62961C-A2C4-489E-AB6F-AF36150814AC}" presName="LShape" presStyleLbl="alignNode1" presStyleIdx="2" presStyleCnt="9"/>
      <dgm:spPr>
        <a:xfrm rot="5400000">
          <a:off x="1689948" y="1206464"/>
          <a:ext cx="777547" cy="1293820"/>
        </a:xfrm>
        <a:prstGeom prst="corner">
          <a:avLst>
            <a:gd name="adj1" fmla="val 16120"/>
            <a:gd name="adj2" fmla="val 16110"/>
          </a:avLst>
        </a:prstGeom>
        <a:solidFill>
          <a:srgbClr val="C02032"/>
        </a:solidFill>
        <a:ln w="25400" cap="flat" cmpd="sng" algn="ctr">
          <a:noFill/>
          <a:prstDash val="solid"/>
        </a:ln>
        <a:effectLst/>
      </dgm:spPr>
    </dgm:pt>
    <dgm:pt modelId="{B39305C3-C1B8-487B-B473-5360D2D3F0D3}" type="pres">
      <dgm:prSet presAssocID="{7D62961C-A2C4-489E-AB6F-AF36150814AC}" presName="ParentText" presStyleLbl="revTx" presStyleIdx="1" presStyleCnt="5">
        <dgm:presLayoutVars>
          <dgm:chMax val="0"/>
          <dgm:chPref val="0"/>
          <dgm:bulletEnabled val="1"/>
        </dgm:presLayoutVars>
      </dgm:prSet>
      <dgm:spPr/>
    </dgm:pt>
    <dgm:pt modelId="{A2625FFB-F781-4E43-A4EC-7E7850888EAC}" type="pres">
      <dgm:prSet presAssocID="{7D62961C-A2C4-489E-AB6F-AF36150814AC}" presName="Triangle" presStyleLbl="alignNode1" presStyleIdx="3" presStyleCnt="9"/>
      <dgm:spPr>
        <a:xfrm>
          <a:off x="2507835" y="1111211"/>
          <a:ext cx="220390" cy="220390"/>
        </a:xfrm>
        <a:prstGeom prst="triangle">
          <a:avLst>
            <a:gd name="adj" fmla="val 100000"/>
          </a:avLst>
        </a:prstGeom>
        <a:solidFill>
          <a:srgbClr val="C02032"/>
        </a:solidFill>
        <a:ln w="25400" cap="flat" cmpd="sng" algn="ctr">
          <a:noFill/>
          <a:prstDash val="solid"/>
        </a:ln>
        <a:effectLst/>
      </dgm:spPr>
    </dgm:pt>
    <dgm:pt modelId="{8E9AFF21-E03B-4ED6-AF0C-725C1ACCAD5F}" type="pres">
      <dgm:prSet presAssocID="{D41C7756-4275-4AA4-BEC6-B21D2ABF8202}" presName="sibTrans" presStyleCnt="0"/>
      <dgm:spPr/>
    </dgm:pt>
    <dgm:pt modelId="{00BA23FD-7818-4423-8502-EA3ECBBCDD55}" type="pres">
      <dgm:prSet presAssocID="{D41C7756-4275-4AA4-BEC6-B21D2ABF8202}" presName="space" presStyleCnt="0"/>
      <dgm:spPr/>
    </dgm:pt>
    <dgm:pt modelId="{655CBFE8-4CCB-4AD9-A911-880EA102D482}" type="pres">
      <dgm:prSet presAssocID="{42643B35-E273-4185-95E7-8523103577C3}" presName="composite" presStyleCnt="0"/>
      <dgm:spPr/>
    </dgm:pt>
    <dgm:pt modelId="{8B0F4C23-21FB-4BD7-ACBE-D570F3AB2861}" type="pres">
      <dgm:prSet presAssocID="{42643B35-E273-4185-95E7-8523103577C3}" presName="LShape" presStyleLbl="alignNode1" presStyleIdx="4" presStyleCnt="9"/>
      <dgm:spPr>
        <a:xfrm rot="5400000">
          <a:off x="3119893" y="852623"/>
          <a:ext cx="777547" cy="1293820"/>
        </a:xfrm>
        <a:prstGeom prst="corner">
          <a:avLst>
            <a:gd name="adj1" fmla="val 16120"/>
            <a:gd name="adj2" fmla="val 16110"/>
          </a:avLst>
        </a:prstGeom>
        <a:solidFill>
          <a:srgbClr val="C02032"/>
        </a:solidFill>
        <a:ln w="25400" cap="flat" cmpd="sng" algn="ctr">
          <a:noFill/>
          <a:prstDash val="solid"/>
        </a:ln>
        <a:effectLst/>
      </dgm:spPr>
    </dgm:pt>
    <dgm:pt modelId="{F5686692-4436-484C-B801-6284C0BD67D9}" type="pres">
      <dgm:prSet presAssocID="{42643B35-E273-4185-95E7-8523103577C3}" presName="ParentText" presStyleLbl="revTx" presStyleIdx="2" presStyleCnt="5">
        <dgm:presLayoutVars>
          <dgm:chMax val="0"/>
          <dgm:chPref val="0"/>
          <dgm:bulletEnabled val="1"/>
        </dgm:presLayoutVars>
      </dgm:prSet>
      <dgm:spPr/>
    </dgm:pt>
    <dgm:pt modelId="{2605F785-E152-4DCE-87FE-B848940246BD}" type="pres">
      <dgm:prSet presAssocID="{42643B35-E273-4185-95E7-8523103577C3}" presName="Triangle" presStyleLbl="alignNode1" presStyleIdx="5" presStyleCnt="9"/>
      <dgm:spPr>
        <a:solidFill>
          <a:srgbClr val="C00000"/>
        </a:solidFill>
        <a:ln>
          <a:solidFill>
            <a:schemeClr val="accent1"/>
          </a:solidFill>
        </a:ln>
      </dgm:spPr>
    </dgm:pt>
    <dgm:pt modelId="{9BD1BDA2-9E63-4D2A-B577-D099E2A5355E}" type="pres">
      <dgm:prSet presAssocID="{D23FEA92-8165-44EF-8C1A-0F16E43C58A9}" presName="sibTrans" presStyleCnt="0"/>
      <dgm:spPr/>
    </dgm:pt>
    <dgm:pt modelId="{6890CCC3-E762-49EA-9324-C1696AB6DECE}" type="pres">
      <dgm:prSet presAssocID="{D23FEA92-8165-44EF-8C1A-0F16E43C58A9}" presName="space" presStyleCnt="0"/>
      <dgm:spPr/>
    </dgm:pt>
    <dgm:pt modelId="{0BD3CB91-DA71-4E1F-B169-F84B4953397B}" type="pres">
      <dgm:prSet presAssocID="{A0D0AEF6-B5B1-482C-8E79-2F1D43869D91}" presName="composite" presStyleCnt="0"/>
      <dgm:spPr/>
    </dgm:pt>
    <dgm:pt modelId="{AD2FEA17-6DAF-4E9D-B9FB-F3A1D25E6C26}" type="pres">
      <dgm:prSet presAssocID="{A0D0AEF6-B5B1-482C-8E79-2F1D43869D91}" presName="LShape" presStyleLbl="alignNode1" presStyleIdx="6" presStyleCnt="9"/>
      <dgm:spPr>
        <a:solidFill>
          <a:schemeClr val="accent1"/>
        </a:solidFill>
        <a:ln>
          <a:noFill/>
        </a:ln>
      </dgm:spPr>
    </dgm:pt>
    <dgm:pt modelId="{353CD6B7-71E2-4365-8947-0D79F6E8DA12}" type="pres">
      <dgm:prSet presAssocID="{A0D0AEF6-B5B1-482C-8E79-2F1D43869D91}" presName="ParentText" presStyleLbl="revTx" presStyleIdx="3" presStyleCnt="5">
        <dgm:presLayoutVars>
          <dgm:chMax val="0"/>
          <dgm:chPref val="0"/>
          <dgm:bulletEnabled val="1"/>
        </dgm:presLayoutVars>
      </dgm:prSet>
      <dgm:spPr/>
    </dgm:pt>
    <dgm:pt modelId="{1DCBEEED-4603-4351-8BAB-9D1631F4329D}" type="pres">
      <dgm:prSet presAssocID="{A0D0AEF6-B5B1-482C-8E79-2F1D43869D91}" presName="Triangle" presStyleLbl="alignNode1" presStyleIdx="7" presStyleCnt="9"/>
      <dgm:spPr/>
    </dgm:pt>
    <dgm:pt modelId="{A97F03C4-B8F6-428D-9749-581C11CBD6BD}" type="pres">
      <dgm:prSet presAssocID="{B3C9FD64-59A3-46A9-8CAE-2CF1E8355762}" presName="sibTrans" presStyleCnt="0"/>
      <dgm:spPr/>
    </dgm:pt>
    <dgm:pt modelId="{3C73BC91-F83A-48CC-8653-BB7265454A20}" type="pres">
      <dgm:prSet presAssocID="{B3C9FD64-59A3-46A9-8CAE-2CF1E8355762}" presName="space" presStyleCnt="0"/>
      <dgm:spPr/>
    </dgm:pt>
    <dgm:pt modelId="{00A2AE4E-D909-4185-B3E3-3A05A61FEF5B}" type="pres">
      <dgm:prSet presAssocID="{1ABBF147-40FD-472A-90B5-5F44DCB07E1E}" presName="composite" presStyleCnt="0"/>
      <dgm:spPr/>
    </dgm:pt>
    <dgm:pt modelId="{04C977E3-99DE-4574-84F3-6B3E27A96FD8}" type="pres">
      <dgm:prSet presAssocID="{1ABBF147-40FD-472A-90B5-5F44DCB07E1E}" presName="LShape" presStyleLbl="alignNode1" presStyleIdx="8" presStyleCnt="9"/>
      <dgm:spPr>
        <a:solidFill>
          <a:schemeClr val="bg1">
            <a:lumMod val="50000"/>
          </a:schemeClr>
        </a:solidFill>
        <a:ln>
          <a:noFill/>
        </a:ln>
      </dgm:spPr>
    </dgm:pt>
    <dgm:pt modelId="{599BA5CD-EF0C-4CA4-B41E-6765649846AC}" type="pres">
      <dgm:prSet presAssocID="{1ABBF147-40FD-472A-90B5-5F44DCB07E1E}" presName="ParentText" presStyleLbl="revTx" presStyleIdx="4" presStyleCnt="5">
        <dgm:presLayoutVars>
          <dgm:chMax val="0"/>
          <dgm:chPref val="0"/>
          <dgm:bulletEnabled val="1"/>
        </dgm:presLayoutVars>
      </dgm:prSet>
      <dgm:spPr/>
    </dgm:pt>
  </dgm:ptLst>
  <dgm:cxnLst>
    <dgm:cxn modelId="{92081000-BE1E-4522-9012-43D568D2462F}" type="presOf" srcId="{73D21C48-EA71-49E4-9AF2-0855295C3E84}" destId="{353CD6B7-71E2-4365-8947-0D79F6E8DA12}" srcOrd="0" destOrd="1" presId="urn:microsoft.com/office/officeart/2009/3/layout/StepUpProcess"/>
    <dgm:cxn modelId="{8C00DF07-8B30-4BEC-BDFF-65F8C5C817FA}" srcId="{E4FCDF62-E6C6-433C-9030-6A39096EF26E}" destId="{FC892073-C46F-4E2A-9604-181B239806AB}" srcOrd="0" destOrd="0" parTransId="{6846390D-B2FC-4BF8-9E63-7E26B3D59043}" sibTransId="{5ABD9E89-04CB-4230-B5EE-ACABF9C65D2B}"/>
    <dgm:cxn modelId="{D80F3E13-C61E-4D66-8313-64964556854A}" srcId="{42643B35-E273-4185-95E7-8523103577C3}" destId="{52DF6FC1-E48C-409C-AD76-7D527306D965}" srcOrd="0" destOrd="0" parTransId="{F32FDBD4-ED9A-4E90-9B44-4316AEB16C62}" sibTransId="{3DC3E374-22B2-4E29-931E-40E81466723F}"/>
    <dgm:cxn modelId="{0F37C329-F6B4-451F-ACFC-035BFAB61CE6}" type="presOf" srcId="{64808FAD-446C-49D2-99CF-08F701760645}" destId="{599BA5CD-EF0C-4CA4-B41E-6765649846AC}" srcOrd="0" destOrd="1" presId="urn:microsoft.com/office/officeart/2009/3/layout/StepUpProcess"/>
    <dgm:cxn modelId="{035ED334-54E7-4E24-8513-E66A7F75E147}" srcId="{E4FCDF62-E6C6-433C-9030-6A39096EF26E}" destId="{1ABBF147-40FD-472A-90B5-5F44DCB07E1E}" srcOrd="4" destOrd="0" parTransId="{14A6E634-A927-4BCB-9A00-3B207895515C}" sibTransId="{D3A936B1-91D1-4D6D-A334-61EAE673909B}"/>
    <dgm:cxn modelId="{959D6C3E-B008-4380-A07C-17C457919205}" type="presOf" srcId="{FC892073-C46F-4E2A-9604-181B239806AB}" destId="{697A4B6A-9675-46E5-A443-5B6F32215035}" srcOrd="0" destOrd="0" presId="urn:microsoft.com/office/officeart/2009/3/layout/StepUpProcess"/>
    <dgm:cxn modelId="{5773D340-C96B-4CAC-BD6E-2DC11C77EE46}" type="presOf" srcId="{7B177B79-CA45-461C-9986-91603CA6EE8F}" destId="{697A4B6A-9675-46E5-A443-5B6F32215035}" srcOrd="0" destOrd="1" presId="urn:microsoft.com/office/officeart/2009/3/layout/StepUpProcess"/>
    <dgm:cxn modelId="{FA979C5D-9D39-4B64-B43D-E129A7B190F9}" srcId="{7D62961C-A2C4-489E-AB6F-AF36150814AC}" destId="{19429224-E3B7-4B20-B3DB-9292A3C078D2}" srcOrd="0" destOrd="0" parTransId="{A55257BD-2D19-417B-B589-D544E4F30EFE}" sibTransId="{95BC298D-17EA-437C-ABEB-833A1DC5BFDB}"/>
    <dgm:cxn modelId="{D393D445-1DD6-4E93-A2BB-4671A649C20A}" type="presOf" srcId="{52DF6FC1-E48C-409C-AD76-7D527306D965}" destId="{F5686692-4436-484C-B801-6284C0BD67D9}" srcOrd="0" destOrd="1" presId="urn:microsoft.com/office/officeart/2009/3/layout/StepUpProcess"/>
    <dgm:cxn modelId="{18AF5466-899A-48D8-913F-22FD4225CC00}" srcId="{E4FCDF62-E6C6-433C-9030-6A39096EF26E}" destId="{42643B35-E273-4185-95E7-8523103577C3}" srcOrd="2" destOrd="0" parTransId="{1A941975-0591-4FAA-B6DC-F7C11FF38743}" sibTransId="{D23FEA92-8165-44EF-8C1A-0F16E43C58A9}"/>
    <dgm:cxn modelId="{5DB9A647-46CE-4C28-92A5-53626CFDB46E}" type="presOf" srcId="{A0D0AEF6-B5B1-482C-8E79-2F1D43869D91}" destId="{353CD6B7-71E2-4365-8947-0D79F6E8DA12}" srcOrd="0" destOrd="0" presId="urn:microsoft.com/office/officeart/2009/3/layout/StepUpProcess"/>
    <dgm:cxn modelId="{6A47044A-2A65-4246-92D3-B8CCC4306562}" srcId="{E4FCDF62-E6C6-433C-9030-6A39096EF26E}" destId="{A0D0AEF6-B5B1-482C-8E79-2F1D43869D91}" srcOrd="3" destOrd="0" parTransId="{6E66CB26-49E3-4F14-9A75-D851B7637AAE}" sibTransId="{B3C9FD64-59A3-46A9-8CAE-2CF1E8355762}"/>
    <dgm:cxn modelId="{E0FFAB8F-28BD-4D56-A86E-DDB02E314CCA}" srcId="{1ABBF147-40FD-472A-90B5-5F44DCB07E1E}" destId="{64808FAD-446C-49D2-99CF-08F701760645}" srcOrd="0" destOrd="0" parTransId="{5D71D5F7-B5AF-405C-B789-ADF9C8A71257}" sibTransId="{63FE9701-69FD-4172-83F1-0358E081976D}"/>
    <dgm:cxn modelId="{B03FBAA4-2934-4C16-8FB3-0D534C566031}" type="presOf" srcId="{19429224-E3B7-4B20-B3DB-9292A3C078D2}" destId="{B39305C3-C1B8-487B-B473-5360D2D3F0D3}" srcOrd="0" destOrd="1" presId="urn:microsoft.com/office/officeart/2009/3/layout/StepUpProcess"/>
    <dgm:cxn modelId="{55991DCF-1A3D-44B0-A5D4-26E7F7BBA91B}" srcId="{E4FCDF62-E6C6-433C-9030-6A39096EF26E}" destId="{7D62961C-A2C4-489E-AB6F-AF36150814AC}" srcOrd="1" destOrd="0" parTransId="{5F0580EF-8B49-465E-9728-02AD553B519E}" sibTransId="{D41C7756-4275-4AA4-BEC6-B21D2ABF8202}"/>
    <dgm:cxn modelId="{1F9DE6D3-BC53-4EFD-9384-D3AB760EF195}" srcId="{A0D0AEF6-B5B1-482C-8E79-2F1D43869D91}" destId="{73D21C48-EA71-49E4-9AF2-0855295C3E84}" srcOrd="0" destOrd="0" parTransId="{0D7E2A18-D4F1-463A-A820-E760F8AE72D6}" sibTransId="{6D0800E8-5A21-400B-9D4A-F4AF8CFA5D7A}"/>
    <dgm:cxn modelId="{ED5EE8DB-A2F6-429E-A2F2-FA124300254F}" type="presOf" srcId="{E4FCDF62-E6C6-433C-9030-6A39096EF26E}" destId="{AB4A54DC-CDA7-4097-A842-29C62ED9C1D0}" srcOrd="0" destOrd="0" presId="urn:microsoft.com/office/officeart/2009/3/layout/StepUpProcess"/>
    <dgm:cxn modelId="{04BD90E3-60F5-461F-A138-6686846DD35A}" srcId="{FC892073-C46F-4E2A-9604-181B239806AB}" destId="{7B177B79-CA45-461C-9986-91603CA6EE8F}" srcOrd="0" destOrd="0" parTransId="{6CE15957-FA70-464E-8E20-BFBA7C69C58D}" sibTransId="{9E7E8BB8-A970-4433-9810-DAB4B2D88268}"/>
    <dgm:cxn modelId="{D54700E9-0F94-490A-BC26-990E7F7144DA}" type="presOf" srcId="{1ABBF147-40FD-472A-90B5-5F44DCB07E1E}" destId="{599BA5CD-EF0C-4CA4-B41E-6765649846AC}" srcOrd="0" destOrd="0" presId="urn:microsoft.com/office/officeart/2009/3/layout/StepUpProcess"/>
    <dgm:cxn modelId="{817FA7EE-0AF2-4A1E-A536-02A3BC017EAF}" type="presOf" srcId="{7D62961C-A2C4-489E-AB6F-AF36150814AC}" destId="{B39305C3-C1B8-487B-B473-5360D2D3F0D3}" srcOrd="0" destOrd="0" presId="urn:microsoft.com/office/officeart/2009/3/layout/StepUpProcess"/>
    <dgm:cxn modelId="{7FC7FDEF-C0E6-4C61-A158-C05009E9C578}" type="presOf" srcId="{42643B35-E273-4185-95E7-8523103577C3}" destId="{F5686692-4436-484C-B801-6284C0BD67D9}" srcOrd="0" destOrd="0" presId="urn:microsoft.com/office/officeart/2009/3/layout/StepUpProcess"/>
    <dgm:cxn modelId="{16B283B3-FD78-4050-BC09-E170AE593CF0}" type="presParOf" srcId="{AB4A54DC-CDA7-4097-A842-29C62ED9C1D0}" destId="{1E5EA580-003A-499B-B3CC-AA472C992084}" srcOrd="0" destOrd="0" presId="urn:microsoft.com/office/officeart/2009/3/layout/StepUpProcess"/>
    <dgm:cxn modelId="{E5202F09-02D1-4A70-94BD-F41EB6EE0B4E}" type="presParOf" srcId="{1E5EA580-003A-499B-B3CC-AA472C992084}" destId="{1BAFB224-34FC-4A4A-84F8-BE59EF1075E9}" srcOrd="0" destOrd="0" presId="urn:microsoft.com/office/officeart/2009/3/layout/StepUpProcess"/>
    <dgm:cxn modelId="{485B9BA6-3D6F-46BA-822C-AE62FF26EDA1}" type="presParOf" srcId="{1E5EA580-003A-499B-B3CC-AA472C992084}" destId="{697A4B6A-9675-46E5-A443-5B6F32215035}" srcOrd="1" destOrd="0" presId="urn:microsoft.com/office/officeart/2009/3/layout/StepUpProcess"/>
    <dgm:cxn modelId="{6E9FB3C0-92AE-4AF1-A589-FC90A46D0B3E}" type="presParOf" srcId="{1E5EA580-003A-499B-B3CC-AA472C992084}" destId="{F4CFE35A-C6AC-4E1A-B2CD-1B6422A9C726}" srcOrd="2" destOrd="0" presId="urn:microsoft.com/office/officeart/2009/3/layout/StepUpProcess"/>
    <dgm:cxn modelId="{F2A76B34-CA50-4FA1-B4EF-22BCA69687CC}" type="presParOf" srcId="{AB4A54DC-CDA7-4097-A842-29C62ED9C1D0}" destId="{1120526B-C190-4F7E-9F22-B67D80FEE815}" srcOrd="1" destOrd="0" presId="urn:microsoft.com/office/officeart/2009/3/layout/StepUpProcess"/>
    <dgm:cxn modelId="{72E42CA4-57D0-417B-AEF1-92013865FB18}" type="presParOf" srcId="{1120526B-C190-4F7E-9F22-B67D80FEE815}" destId="{F63B6424-2C25-45A3-BC9C-8F18D47C980F}" srcOrd="0" destOrd="0" presId="urn:microsoft.com/office/officeart/2009/3/layout/StepUpProcess"/>
    <dgm:cxn modelId="{91356F84-17E0-4F25-90D0-12635BE13EB9}" type="presParOf" srcId="{AB4A54DC-CDA7-4097-A842-29C62ED9C1D0}" destId="{84EF3712-9DE1-4289-BEB2-AC2B4F73092C}" srcOrd="2" destOrd="0" presId="urn:microsoft.com/office/officeart/2009/3/layout/StepUpProcess"/>
    <dgm:cxn modelId="{7432FE70-2886-464C-8119-4D0C470670E9}" type="presParOf" srcId="{84EF3712-9DE1-4289-BEB2-AC2B4F73092C}" destId="{CB9BD74C-89BF-48AD-A2F3-9C7525B7052F}" srcOrd="0" destOrd="0" presId="urn:microsoft.com/office/officeart/2009/3/layout/StepUpProcess"/>
    <dgm:cxn modelId="{2C9696E4-D5AA-4C06-BFEC-4D3BF595C1E4}" type="presParOf" srcId="{84EF3712-9DE1-4289-BEB2-AC2B4F73092C}" destId="{B39305C3-C1B8-487B-B473-5360D2D3F0D3}" srcOrd="1" destOrd="0" presId="urn:microsoft.com/office/officeart/2009/3/layout/StepUpProcess"/>
    <dgm:cxn modelId="{6F263F09-573D-4366-9ACC-C2DEB3BB4015}" type="presParOf" srcId="{84EF3712-9DE1-4289-BEB2-AC2B4F73092C}" destId="{A2625FFB-F781-4E43-A4EC-7E7850888EAC}" srcOrd="2" destOrd="0" presId="urn:microsoft.com/office/officeart/2009/3/layout/StepUpProcess"/>
    <dgm:cxn modelId="{642E7F82-87A1-44D8-88D0-06F5BF77B1ED}" type="presParOf" srcId="{AB4A54DC-CDA7-4097-A842-29C62ED9C1D0}" destId="{8E9AFF21-E03B-4ED6-AF0C-725C1ACCAD5F}" srcOrd="3" destOrd="0" presId="urn:microsoft.com/office/officeart/2009/3/layout/StepUpProcess"/>
    <dgm:cxn modelId="{42683BF3-CCF7-4A53-B48D-1734A248788B}" type="presParOf" srcId="{8E9AFF21-E03B-4ED6-AF0C-725C1ACCAD5F}" destId="{00BA23FD-7818-4423-8502-EA3ECBBCDD55}" srcOrd="0" destOrd="0" presId="urn:microsoft.com/office/officeart/2009/3/layout/StepUpProcess"/>
    <dgm:cxn modelId="{ECB7B322-BEC9-4FF6-A152-9D73C008368F}" type="presParOf" srcId="{AB4A54DC-CDA7-4097-A842-29C62ED9C1D0}" destId="{655CBFE8-4CCB-4AD9-A911-880EA102D482}" srcOrd="4" destOrd="0" presId="urn:microsoft.com/office/officeart/2009/3/layout/StepUpProcess"/>
    <dgm:cxn modelId="{AE78E72D-0742-4CD1-9185-55F622481BA0}" type="presParOf" srcId="{655CBFE8-4CCB-4AD9-A911-880EA102D482}" destId="{8B0F4C23-21FB-4BD7-ACBE-D570F3AB2861}" srcOrd="0" destOrd="0" presId="urn:microsoft.com/office/officeart/2009/3/layout/StepUpProcess"/>
    <dgm:cxn modelId="{0DBD8367-3054-4ACE-A2E0-152670AEFB45}" type="presParOf" srcId="{655CBFE8-4CCB-4AD9-A911-880EA102D482}" destId="{F5686692-4436-484C-B801-6284C0BD67D9}" srcOrd="1" destOrd="0" presId="urn:microsoft.com/office/officeart/2009/3/layout/StepUpProcess"/>
    <dgm:cxn modelId="{557D3639-1649-436F-A006-BBC0E47B6A7F}" type="presParOf" srcId="{655CBFE8-4CCB-4AD9-A911-880EA102D482}" destId="{2605F785-E152-4DCE-87FE-B848940246BD}" srcOrd="2" destOrd="0" presId="urn:microsoft.com/office/officeart/2009/3/layout/StepUpProcess"/>
    <dgm:cxn modelId="{8F5F1B87-D542-42A3-9FF3-C34AB0DEDB4A}" type="presParOf" srcId="{AB4A54DC-CDA7-4097-A842-29C62ED9C1D0}" destId="{9BD1BDA2-9E63-4D2A-B577-D099E2A5355E}" srcOrd="5" destOrd="0" presId="urn:microsoft.com/office/officeart/2009/3/layout/StepUpProcess"/>
    <dgm:cxn modelId="{8A0BB6AB-1FB4-44C9-92D9-5C558ECAD631}" type="presParOf" srcId="{9BD1BDA2-9E63-4D2A-B577-D099E2A5355E}" destId="{6890CCC3-E762-49EA-9324-C1696AB6DECE}" srcOrd="0" destOrd="0" presId="urn:microsoft.com/office/officeart/2009/3/layout/StepUpProcess"/>
    <dgm:cxn modelId="{D2FD24F3-5460-403B-B585-DE4E439A4441}" type="presParOf" srcId="{AB4A54DC-CDA7-4097-A842-29C62ED9C1D0}" destId="{0BD3CB91-DA71-4E1F-B169-F84B4953397B}" srcOrd="6" destOrd="0" presId="urn:microsoft.com/office/officeart/2009/3/layout/StepUpProcess"/>
    <dgm:cxn modelId="{6E5BC8BC-6466-4E7E-A297-89EEE8B3C3F2}" type="presParOf" srcId="{0BD3CB91-DA71-4E1F-B169-F84B4953397B}" destId="{AD2FEA17-6DAF-4E9D-B9FB-F3A1D25E6C26}" srcOrd="0" destOrd="0" presId="urn:microsoft.com/office/officeart/2009/3/layout/StepUpProcess"/>
    <dgm:cxn modelId="{B6B9097A-2329-4D38-A3E4-B8D8127526B9}" type="presParOf" srcId="{0BD3CB91-DA71-4E1F-B169-F84B4953397B}" destId="{353CD6B7-71E2-4365-8947-0D79F6E8DA12}" srcOrd="1" destOrd="0" presId="urn:microsoft.com/office/officeart/2009/3/layout/StepUpProcess"/>
    <dgm:cxn modelId="{039856C8-E059-4307-9B59-76E16EDC4F38}" type="presParOf" srcId="{0BD3CB91-DA71-4E1F-B169-F84B4953397B}" destId="{1DCBEEED-4603-4351-8BAB-9D1631F4329D}" srcOrd="2" destOrd="0" presId="urn:microsoft.com/office/officeart/2009/3/layout/StepUpProcess"/>
    <dgm:cxn modelId="{B86E98B1-1F65-498D-B984-10E3E9ED5249}" type="presParOf" srcId="{AB4A54DC-CDA7-4097-A842-29C62ED9C1D0}" destId="{A97F03C4-B8F6-428D-9749-581C11CBD6BD}" srcOrd="7" destOrd="0" presId="urn:microsoft.com/office/officeart/2009/3/layout/StepUpProcess"/>
    <dgm:cxn modelId="{67DE997F-54C7-4D32-8FFF-78FDC3100BB8}" type="presParOf" srcId="{A97F03C4-B8F6-428D-9749-581C11CBD6BD}" destId="{3C73BC91-F83A-48CC-8653-BB7265454A20}" srcOrd="0" destOrd="0" presId="urn:microsoft.com/office/officeart/2009/3/layout/StepUpProcess"/>
    <dgm:cxn modelId="{6FB172D5-119A-41B1-83E6-288961D2E154}" type="presParOf" srcId="{AB4A54DC-CDA7-4097-A842-29C62ED9C1D0}" destId="{00A2AE4E-D909-4185-B3E3-3A05A61FEF5B}" srcOrd="8" destOrd="0" presId="urn:microsoft.com/office/officeart/2009/3/layout/StepUpProcess"/>
    <dgm:cxn modelId="{6B006894-231E-43F2-AE10-C1A2D092E596}" type="presParOf" srcId="{00A2AE4E-D909-4185-B3E3-3A05A61FEF5B}" destId="{04C977E3-99DE-4574-84F3-6B3E27A96FD8}" srcOrd="0" destOrd="0" presId="urn:microsoft.com/office/officeart/2009/3/layout/StepUpProcess"/>
    <dgm:cxn modelId="{0FACAA3A-0094-4C9C-9CD1-D7EEBB414AA4}" type="presParOf" srcId="{00A2AE4E-D909-4185-B3E3-3A05A61FEF5B}" destId="{599BA5CD-EF0C-4CA4-B41E-6765649846AC}" srcOrd="1" destOrd="0" presId="urn:microsoft.com/office/officeart/2009/3/layout/StepUp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1D1EDF-99C0-4A35-B406-6E215EAE2430}">
      <dsp:nvSpPr>
        <dsp:cNvPr id="0" name=""/>
        <dsp:cNvSpPr/>
      </dsp:nvSpPr>
      <dsp:spPr>
        <a:xfrm>
          <a:off x="3896" y="0"/>
          <a:ext cx="3407423" cy="838200"/>
        </a:xfrm>
        <a:prstGeom prst="homePlate">
          <a:avLst/>
        </a:prstGeom>
        <a:solidFill>
          <a:srgbClr val="C0203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32004" rIns="16002" bIns="32004" numCol="1" spcCol="1270" anchor="ctr" anchorCtr="0">
          <a:noAutofit/>
        </a:bodyPr>
        <a:lstStyle/>
        <a:p>
          <a:pPr marL="0" lvl="0" indent="0" algn="ctr" defTabSz="533400">
            <a:lnSpc>
              <a:spcPct val="90000"/>
            </a:lnSpc>
            <a:spcBef>
              <a:spcPct val="0"/>
            </a:spcBef>
            <a:spcAft>
              <a:spcPct val="35000"/>
            </a:spcAft>
            <a:buNone/>
          </a:pPr>
          <a:r>
            <a:rPr lang="en-US" sz="1200" kern="1200" dirty="0"/>
            <a:t>Planning, Design and Engineering</a:t>
          </a:r>
        </a:p>
        <a:p>
          <a:pPr marL="0" lvl="0" indent="0" algn="ctr" defTabSz="533400">
            <a:lnSpc>
              <a:spcPct val="90000"/>
            </a:lnSpc>
            <a:spcBef>
              <a:spcPct val="0"/>
            </a:spcBef>
            <a:spcAft>
              <a:spcPct val="35000"/>
            </a:spcAft>
            <a:buNone/>
          </a:pPr>
          <a:r>
            <a:rPr lang="en-US" sz="1200" kern="1200" dirty="0"/>
            <a:t>(~3-12m)</a:t>
          </a:r>
        </a:p>
      </dsp:txBody>
      <dsp:txXfrm>
        <a:off x="3896" y="0"/>
        <a:ext cx="3197873" cy="838200"/>
      </dsp:txXfrm>
    </dsp:sp>
    <dsp:sp modelId="{3B704DCB-F9A1-450A-84F4-059930153EBE}">
      <dsp:nvSpPr>
        <dsp:cNvPr id="0" name=""/>
        <dsp:cNvSpPr/>
      </dsp:nvSpPr>
      <dsp:spPr>
        <a:xfrm>
          <a:off x="2729835" y="0"/>
          <a:ext cx="3407423" cy="838200"/>
        </a:xfrm>
        <a:prstGeom prst="chevron">
          <a:avLst/>
        </a:prstGeom>
        <a:solidFill>
          <a:schemeClr val="bg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ctr" defTabSz="533400">
            <a:lnSpc>
              <a:spcPct val="90000"/>
            </a:lnSpc>
            <a:spcBef>
              <a:spcPct val="0"/>
            </a:spcBef>
            <a:spcAft>
              <a:spcPct val="35000"/>
            </a:spcAft>
            <a:buNone/>
          </a:pPr>
          <a:endParaRPr lang="en-US" sz="1200" kern="1200" dirty="0"/>
        </a:p>
        <a:p>
          <a:pPr marL="0" lvl="0" indent="0" algn="ctr" defTabSz="533400">
            <a:lnSpc>
              <a:spcPct val="90000"/>
            </a:lnSpc>
            <a:spcBef>
              <a:spcPct val="0"/>
            </a:spcBef>
            <a:spcAft>
              <a:spcPct val="35000"/>
            </a:spcAft>
            <a:buNone/>
          </a:pPr>
          <a:r>
            <a:rPr lang="en-US" sz="1200" kern="1200" dirty="0"/>
            <a:t>Construction and Commissioning</a:t>
          </a:r>
        </a:p>
        <a:p>
          <a:pPr marL="0" lvl="0" indent="0" algn="ctr" defTabSz="533400">
            <a:lnSpc>
              <a:spcPct val="90000"/>
            </a:lnSpc>
            <a:spcBef>
              <a:spcPct val="0"/>
            </a:spcBef>
            <a:spcAft>
              <a:spcPct val="35000"/>
            </a:spcAft>
            <a:buNone/>
          </a:pPr>
          <a:r>
            <a:rPr lang="en-US" sz="1200" kern="1200" dirty="0"/>
            <a:t>(~6-30m)</a:t>
          </a:r>
        </a:p>
        <a:p>
          <a:pPr marL="0" lvl="0" indent="0" algn="ctr" defTabSz="533400">
            <a:lnSpc>
              <a:spcPct val="90000"/>
            </a:lnSpc>
            <a:spcBef>
              <a:spcPct val="0"/>
            </a:spcBef>
            <a:spcAft>
              <a:spcPct val="35000"/>
            </a:spcAft>
            <a:buNone/>
          </a:pPr>
          <a:endParaRPr lang="en-US" sz="1200" kern="1200" dirty="0"/>
        </a:p>
      </dsp:txBody>
      <dsp:txXfrm>
        <a:off x="3148935" y="0"/>
        <a:ext cx="2569223" cy="838200"/>
      </dsp:txXfrm>
    </dsp:sp>
    <dsp:sp modelId="{CBF40449-B108-4036-B32C-E3E26467A555}">
      <dsp:nvSpPr>
        <dsp:cNvPr id="0" name=""/>
        <dsp:cNvSpPr/>
      </dsp:nvSpPr>
      <dsp:spPr>
        <a:xfrm>
          <a:off x="5448216" y="0"/>
          <a:ext cx="3407423" cy="838200"/>
        </a:xfrm>
        <a:prstGeom prst="chevron">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ctr" defTabSz="533400">
            <a:lnSpc>
              <a:spcPct val="90000"/>
            </a:lnSpc>
            <a:spcBef>
              <a:spcPct val="0"/>
            </a:spcBef>
            <a:spcAft>
              <a:spcPct val="35000"/>
            </a:spcAft>
            <a:buNone/>
          </a:pPr>
          <a:r>
            <a:rPr lang="en-US" sz="1200" kern="1200" dirty="0"/>
            <a:t>In-Service, Operations and Maintenance</a:t>
          </a:r>
        </a:p>
        <a:p>
          <a:pPr marL="0" lvl="0" indent="0" algn="ctr" defTabSz="533400">
            <a:lnSpc>
              <a:spcPct val="90000"/>
            </a:lnSpc>
            <a:spcBef>
              <a:spcPct val="0"/>
            </a:spcBef>
            <a:spcAft>
              <a:spcPct val="35000"/>
            </a:spcAft>
            <a:buNone/>
          </a:pPr>
          <a:r>
            <a:rPr lang="en-US" sz="1200" kern="1200" dirty="0"/>
            <a:t>25+ years</a:t>
          </a:r>
        </a:p>
      </dsp:txBody>
      <dsp:txXfrm>
        <a:off x="5867316" y="0"/>
        <a:ext cx="2569223" cy="8382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1D1EDF-99C0-4A35-B406-6E215EAE2430}">
      <dsp:nvSpPr>
        <dsp:cNvPr id="0" name=""/>
        <dsp:cNvSpPr/>
      </dsp:nvSpPr>
      <dsp:spPr>
        <a:xfrm>
          <a:off x="3013" y="0"/>
          <a:ext cx="2635372" cy="838200"/>
        </a:xfrm>
        <a:prstGeom prst="homePlate">
          <a:avLst/>
        </a:prstGeom>
        <a:solidFill>
          <a:srgbClr val="C0203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32004" rIns="16002" bIns="32004" numCol="1" spcCol="1270" anchor="ctr" anchorCtr="0">
          <a:noAutofit/>
        </a:bodyPr>
        <a:lstStyle/>
        <a:p>
          <a:pPr marL="0" lvl="0" indent="0" algn="ctr" defTabSz="533400">
            <a:lnSpc>
              <a:spcPct val="90000"/>
            </a:lnSpc>
            <a:spcBef>
              <a:spcPct val="0"/>
            </a:spcBef>
            <a:spcAft>
              <a:spcPct val="35000"/>
            </a:spcAft>
            <a:buNone/>
          </a:pPr>
          <a:r>
            <a:rPr lang="en-US" sz="1200" kern="1200" dirty="0"/>
            <a:t>Planning, Design and Engineering</a:t>
          </a:r>
        </a:p>
        <a:p>
          <a:pPr marL="0" lvl="0" indent="0" algn="ctr" defTabSz="533400">
            <a:lnSpc>
              <a:spcPct val="90000"/>
            </a:lnSpc>
            <a:spcBef>
              <a:spcPct val="0"/>
            </a:spcBef>
            <a:spcAft>
              <a:spcPct val="35000"/>
            </a:spcAft>
            <a:buNone/>
          </a:pPr>
          <a:r>
            <a:rPr lang="en-US" sz="1200" kern="1200" dirty="0"/>
            <a:t>(~3-12m)</a:t>
          </a:r>
        </a:p>
      </dsp:txBody>
      <dsp:txXfrm>
        <a:off x="3013" y="0"/>
        <a:ext cx="2425822" cy="838200"/>
      </dsp:txXfrm>
    </dsp:sp>
    <dsp:sp modelId="{3B704DCB-F9A1-450A-84F4-059930153EBE}">
      <dsp:nvSpPr>
        <dsp:cNvPr id="0" name=""/>
        <dsp:cNvSpPr/>
      </dsp:nvSpPr>
      <dsp:spPr>
        <a:xfrm>
          <a:off x="2111311" y="0"/>
          <a:ext cx="2635372" cy="838200"/>
        </a:xfrm>
        <a:prstGeom prst="chevron">
          <a:avLst/>
        </a:prstGeom>
        <a:solidFill>
          <a:schemeClr val="bg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ctr" defTabSz="533400">
            <a:lnSpc>
              <a:spcPct val="90000"/>
            </a:lnSpc>
            <a:spcBef>
              <a:spcPct val="0"/>
            </a:spcBef>
            <a:spcAft>
              <a:spcPct val="35000"/>
            </a:spcAft>
            <a:buNone/>
          </a:pPr>
          <a:endParaRPr lang="en-US" sz="1200" kern="1200" dirty="0"/>
        </a:p>
        <a:p>
          <a:pPr marL="0" lvl="0" indent="0" algn="ctr" defTabSz="533400">
            <a:lnSpc>
              <a:spcPct val="90000"/>
            </a:lnSpc>
            <a:spcBef>
              <a:spcPct val="0"/>
            </a:spcBef>
            <a:spcAft>
              <a:spcPct val="35000"/>
            </a:spcAft>
            <a:buNone/>
          </a:pPr>
          <a:r>
            <a:rPr lang="en-US" sz="1200" kern="1200" dirty="0"/>
            <a:t>Construction and Commissioning</a:t>
          </a:r>
        </a:p>
        <a:p>
          <a:pPr marL="0" lvl="0" indent="0" algn="ctr" defTabSz="533400">
            <a:lnSpc>
              <a:spcPct val="90000"/>
            </a:lnSpc>
            <a:spcBef>
              <a:spcPct val="0"/>
            </a:spcBef>
            <a:spcAft>
              <a:spcPct val="35000"/>
            </a:spcAft>
            <a:buNone/>
          </a:pPr>
          <a:r>
            <a:rPr lang="en-US" sz="1200" kern="1200" dirty="0"/>
            <a:t>(~6-30m)</a:t>
          </a:r>
        </a:p>
        <a:p>
          <a:pPr marL="0" lvl="0" indent="0" algn="ctr" defTabSz="533400">
            <a:lnSpc>
              <a:spcPct val="90000"/>
            </a:lnSpc>
            <a:spcBef>
              <a:spcPct val="0"/>
            </a:spcBef>
            <a:spcAft>
              <a:spcPct val="35000"/>
            </a:spcAft>
            <a:buNone/>
          </a:pPr>
          <a:endParaRPr lang="en-US" sz="1200" kern="1200" dirty="0"/>
        </a:p>
      </dsp:txBody>
      <dsp:txXfrm>
        <a:off x="2530411" y="0"/>
        <a:ext cx="1797172" cy="838200"/>
      </dsp:txXfrm>
    </dsp:sp>
    <dsp:sp modelId="{CBF40449-B108-4036-B32C-E3E26467A555}">
      <dsp:nvSpPr>
        <dsp:cNvPr id="0" name=""/>
        <dsp:cNvSpPr/>
      </dsp:nvSpPr>
      <dsp:spPr>
        <a:xfrm>
          <a:off x="4213764" y="0"/>
          <a:ext cx="2635372" cy="838200"/>
        </a:xfrm>
        <a:prstGeom prst="chevron">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ctr" defTabSz="533400">
            <a:lnSpc>
              <a:spcPct val="90000"/>
            </a:lnSpc>
            <a:spcBef>
              <a:spcPct val="0"/>
            </a:spcBef>
            <a:spcAft>
              <a:spcPct val="35000"/>
            </a:spcAft>
            <a:buNone/>
          </a:pPr>
          <a:r>
            <a:rPr lang="en-US" sz="1200" kern="1200" dirty="0"/>
            <a:t>In-Service, Operations and Maintenance</a:t>
          </a:r>
        </a:p>
        <a:p>
          <a:pPr marL="0" lvl="0" indent="0" algn="ctr" defTabSz="533400">
            <a:lnSpc>
              <a:spcPct val="90000"/>
            </a:lnSpc>
            <a:spcBef>
              <a:spcPct val="0"/>
            </a:spcBef>
            <a:spcAft>
              <a:spcPct val="35000"/>
            </a:spcAft>
            <a:buNone/>
          </a:pPr>
          <a:r>
            <a:rPr lang="en-US" sz="1200" kern="1200" dirty="0"/>
            <a:t>30+ years</a:t>
          </a:r>
        </a:p>
      </dsp:txBody>
      <dsp:txXfrm>
        <a:off x="4632864" y="0"/>
        <a:ext cx="1797172" cy="8382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1D1EDF-99C0-4A35-B406-6E215EAE2430}">
      <dsp:nvSpPr>
        <dsp:cNvPr id="0" name=""/>
        <dsp:cNvSpPr/>
      </dsp:nvSpPr>
      <dsp:spPr>
        <a:xfrm>
          <a:off x="3013" y="0"/>
          <a:ext cx="2635372" cy="838200"/>
        </a:xfrm>
        <a:prstGeom prst="homePlate">
          <a:avLst/>
        </a:prstGeom>
        <a:solidFill>
          <a:srgbClr val="C0203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32004" rIns="16002" bIns="32004" numCol="1" spcCol="1270" anchor="ctr" anchorCtr="0">
          <a:noAutofit/>
        </a:bodyPr>
        <a:lstStyle/>
        <a:p>
          <a:pPr marL="0" lvl="0" indent="0" algn="ctr" defTabSz="533400">
            <a:lnSpc>
              <a:spcPct val="90000"/>
            </a:lnSpc>
            <a:spcBef>
              <a:spcPct val="0"/>
            </a:spcBef>
            <a:spcAft>
              <a:spcPct val="35000"/>
            </a:spcAft>
            <a:buNone/>
          </a:pPr>
          <a:r>
            <a:rPr lang="en-US" sz="1200" kern="1200" dirty="0"/>
            <a:t>Planning, Design and Engineering</a:t>
          </a:r>
        </a:p>
        <a:p>
          <a:pPr marL="0" lvl="0" indent="0" algn="ctr" defTabSz="533400">
            <a:lnSpc>
              <a:spcPct val="90000"/>
            </a:lnSpc>
            <a:spcBef>
              <a:spcPct val="0"/>
            </a:spcBef>
            <a:spcAft>
              <a:spcPct val="35000"/>
            </a:spcAft>
            <a:buNone/>
          </a:pPr>
          <a:r>
            <a:rPr lang="en-US" sz="1200" kern="1200" dirty="0"/>
            <a:t>(~3-12m)</a:t>
          </a:r>
        </a:p>
      </dsp:txBody>
      <dsp:txXfrm>
        <a:off x="3013" y="0"/>
        <a:ext cx="2425822" cy="838200"/>
      </dsp:txXfrm>
    </dsp:sp>
    <dsp:sp modelId="{3B704DCB-F9A1-450A-84F4-059930153EBE}">
      <dsp:nvSpPr>
        <dsp:cNvPr id="0" name=""/>
        <dsp:cNvSpPr/>
      </dsp:nvSpPr>
      <dsp:spPr>
        <a:xfrm>
          <a:off x="2111311" y="0"/>
          <a:ext cx="2635372" cy="838200"/>
        </a:xfrm>
        <a:prstGeom prst="chevron">
          <a:avLst/>
        </a:prstGeom>
        <a:solidFill>
          <a:schemeClr val="bg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ctr" defTabSz="533400">
            <a:lnSpc>
              <a:spcPct val="90000"/>
            </a:lnSpc>
            <a:spcBef>
              <a:spcPct val="0"/>
            </a:spcBef>
            <a:spcAft>
              <a:spcPct val="35000"/>
            </a:spcAft>
            <a:buNone/>
          </a:pPr>
          <a:endParaRPr lang="en-US" sz="1200" kern="1200" dirty="0"/>
        </a:p>
        <a:p>
          <a:pPr marL="0" lvl="0" indent="0" algn="ctr" defTabSz="533400">
            <a:lnSpc>
              <a:spcPct val="90000"/>
            </a:lnSpc>
            <a:spcBef>
              <a:spcPct val="0"/>
            </a:spcBef>
            <a:spcAft>
              <a:spcPct val="35000"/>
            </a:spcAft>
            <a:buNone/>
          </a:pPr>
          <a:r>
            <a:rPr lang="en-US" sz="1200" kern="1200" dirty="0"/>
            <a:t>Construction and Commissioning</a:t>
          </a:r>
        </a:p>
        <a:p>
          <a:pPr marL="0" lvl="0" indent="0" algn="ctr" defTabSz="533400">
            <a:lnSpc>
              <a:spcPct val="90000"/>
            </a:lnSpc>
            <a:spcBef>
              <a:spcPct val="0"/>
            </a:spcBef>
            <a:spcAft>
              <a:spcPct val="35000"/>
            </a:spcAft>
            <a:buNone/>
          </a:pPr>
          <a:r>
            <a:rPr lang="en-US" sz="1200" kern="1200" dirty="0"/>
            <a:t>(~6-30m)</a:t>
          </a:r>
        </a:p>
        <a:p>
          <a:pPr marL="0" lvl="0" indent="0" algn="ctr" defTabSz="533400">
            <a:lnSpc>
              <a:spcPct val="90000"/>
            </a:lnSpc>
            <a:spcBef>
              <a:spcPct val="0"/>
            </a:spcBef>
            <a:spcAft>
              <a:spcPct val="35000"/>
            </a:spcAft>
            <a:buNone/>
          </a:pPr>
          <a:endParaRPr lang="en-US" sz="1200" kern="1200" dirty="0"/>
        </a:p>
      </dsp:txBody>
      <dsp:txXfrm>
        <a:off x="2530411" y="0"/>
        <a:ext cx="1797172" cy="838200"/>
      </dsp:txXfrm>
    </dsp:sp>
    <dsp:sp modelId="{CBF40449-B108-4036-B32C-E3E26467A555}">
      <dsp:nvSpPr>
        <dsp:cNvPr id="0" name=""/>
        <dsp:cNvSpPr/>
      </dsp:nvSpPr>
      <dsp:spPr>
        <a:xfrm>
          <a:off x="4213764" y="0"/>
          <a:ext cx="2635372" cy="838200"/>
        </a:xfrm>
        <a:prstGeom prst="chevron">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ctr" defTabSz="533400">
            <a:lnSpc>
              <a:spcPct val="90000"/>
            </a:lnSpc>
            <a:spcBef>
              <a:spcPct val="0"/>
            </a:spcBef>
            <a:spcAft>
              <a:spcPct val="35000"/>
            </a:spcAft>
            <a:buNone/>
          </a:pPr>
          <a:r>
            <a:rPr lang="en-US" sz="1200" kern="1200" dirty="0"/>
            <a:t>In-Service, Operations and Maintenance</a:t>
          </a:r>
        </a:p>
        <a:p>
          <a:pPr marL="0" lvl="0" indent="0" algn="ctr" defTabSz="533400">
            <a:lnSpc>
              <a:spcPct val="90000"/>
            </a:lnSpc>
            <a:spcBef>
              <a:spcPct val="0"/>
            </a:spcBef>
            <a:spcAft>
              <a:spcPct val="35000"/>
            </a:spcAft>
            <a:buNone/>
          </a:pPr>
          <a:r>
            <a:rPr lang="en-US" sz="1200" kern="1200" dirty="0"/>
            <a:t>25+ years</a:t>
          </a:r>
        </a:p>
      </dsp:txBody>
      <dsp:txXfrm>
        <a:off x="4632864" y="0"/>
        <a:ext cx="1797172" cy="8382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1D1EDF-99C0-4A35-B406-6E215EAE2430}">
      <dsp:nvSpPr>
        <dsp:cNvPr id="0" name=""/>
        <dsp:cNvSpPr/>
      </dsp:nvSpPr>
      <dsp:spPr>
        <a:xfrm>
          <a:off x="3013" y="0"/>
          <a:ext cx="2635372" cy="838200"/>
        </a:xfrm>
        <a:prstGeom prst="homePlate">
          <a:avLst/>
        </a:prstGeom>
        <a:solidFill>
          <a:srgbClr val="C0203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32004" rIns="16002" bIns="32004" numCol="1" spcCol="1270" anchor="ctr" anchorCtr="0">
          <a:noAutofit/>
        </a:bodyPr>
        <a:lstStyle/>
        <a:p>
          <a:pPr marL="0" lvl="0" indent="0" algn="ctr" defTabSz="533400">
            <a:lnSpc>
              <a:spcPct val="90000"/>
            </a:lnSpc>
            <a:spcBef>
              <a:spcPct val="0"/>
            </a:spcBef>
            <a:spcAft>
              <a:spcPct val="35000"/>
            </a:spcAft>
            <a:buNone/>
          </a:pPr>
          <a:r>
            <a:rPr lang="en-US" sz="1200" kern="1200" dirty="0"/>
            <a:t>Planning, Design and Engineering</a:t>
          </a:r>
        </a:p>
        <a:p>
          <a:pPr marL="0" lvl="0" indent="0" algn="ctr" defTabSz="533400">
            <a:lnSpc>
              <a:spcPct val="90000"/>
            </a:lnSpc>
            <a:spcBef>
              <a:spcPct val="0"/>
            </a:spcBef>
            <a:spcAft>
              <a:spcPct val="35000"/>
            </a:spcAft>
            <a:buNone/>
          </a:pPr>
          <a:r>
            <a:rPr lang="en-US" sz="1200" kern="1200" dirty="0"/>
            <a:t>(~3-12m)</a:t>
          </a:r>
        </a:p>
      </dsp:txBody>
      <dsp:txXfrm>
        <a:off x="3013" y="0"/>
        <a:ext cx="2425822" cy="838200"/>
      </dsp:txXfrm>
    </dsp:sp>
    <dsp:sp modelId="{3B704DCB-F9A1-450A-84F4-059930153EBE}">
      <dsp:nvSpPr>
        <dsp:cNvPr id="0" name=""/>
        <dsp:cNvSpPr/>
      </dsp:nvSpPr>
      <dsp:spPr>
        <a:xfrm>
          <a:off x="2111311" y="0"/>
          <a:ext cx="2635372" cy="838200"/>
        </a:xfrm>
        <a:prstGeom prst="chevron">
          <a:avLst/>
        </a:prstGeom>
        <a:solidFill>
          <a:schemeClr val="bg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ctr" defTabSz="533400">
            <a:lnSpc>
              <a:spcPct val="90000"/>
            </a:lnSpc>
            <a:spcBef>
              <a:spcPct val="0"/>
            </a:spcBef>
            <a:spcAft>
              <a:spcPct val="35000"/>
            </a:spcAft>
            <a:buNone/>
          </a:pPr>
          <a:endParaRPr lang="en-US" sz="1200" kern="1200" dirty="0"/>
        </a:p>
        <a:p>
          <a:pPr marL="0" lvl="0" indent="0" algn="ctr" defTabSz="533400">
            <a:lnSpc>
              <a:spcPct val="90000"/>
            </a:lnSpc>
            <a:spcBef>
              <a:spcPct val="0"/>
            </a:spcBef>
            <a:spcAft>
              <a:spcPct val="35000"/>
            </a:spcAft>
            <a:buNone/>
          </a:pPr>
          <a:r>
            <a:rPr lang="en-US" sz="1200" kern="1200" dirty="0"/>
            <a:t>Construction and Commissioning</a:t>
          </a:r>
        </a:p>
        <a:p>
          <a:pPr marL="0" lvl="0" indent="0" algn="ctr" defTabSz="533400">
            <a:lnSpc>
              <a:spcPct val="90000"/>
            </a:lnSpc>
            <a:spcBef>
              <a:spcPct val="0"/>
            </a:spcBef>
            <a:spcAft>
              <a:spcPct val="35000"/>
            </a:spcAft>
            <a:buNone/>
          </a:pPr>
          <a:r>
            <a:rPr lang="en-US" sz="1200" kern="1200" dirty="0"/>
            <a:t>(~6-30m)</a:t>
          </a:r>
        </a:p>
        <a:p>
          <a:pPr marL="0" lvl="0" indent="0" algn="ctr" defTabSz="533400">
            <a:lnSpc>
              <a:spcPct val="90000"/>
            </a:lnSpc>
            <a:spcBef>
              <a:spcPct val="0"/>
            </a:spcBef>
            <a:spcAft>
              <a:spcPct val="35000"/>
            </a:spcAft>
            <a:buNone/>
          </a:pPr>
          <a:endParaRPr lang="en-US" sz="1200" kern="1200" dirty="0"/>
        </a:p>
      </dsp:txBody>
      <dsp:txXfrm>
        <a:off x="2530411" y="0"/>
        <a:ext cx="1797172" cy="838200"/>
      </dsp:txXfrm>
    </dsp:sp>
    <dsp:sp modelId="{CBF40449-B108-4036-B32C-E3E26467A555}">
      <dsp:nvSpPr>
        <dsp:cNvPr id="0" name=""/>
        <dsp:cNvSpPr/>
      </dsp:nvSpPr>
      <dsp:spPr>
        <a:xfrm>
          <a:off x="4213764" y="0"/>
          <a:ext cx="2635372" cy="838200"/>
        </a:xfrm>
        <a:prstGeom prst="chevron">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ctr" defTabSz="533400">
            <a:lnSpc>
              <a:spcPct val="90000"/>
            </a:lnSpc>
            <a:spcBef>
              <a:spcPct val="0"/>
            </a:spcBef>
            <a:spcAft>
              <a:spcPct val="35000"/>
            </a:spcAft>
            <a:buNone/>
          </a:pPr>
          <a:r>
            <a:rPr lang="en-US" sz="1200" kern="1200" dirty="0"/>
            <a:t>In-Service, Operations and Maintenance</a:t>
          </a:r>
        </a:p>
        <a:p>
          <a:pPr marL="0" lvl="0" indent="0" algn="ctr" defTabSz="533400">
            <a:lnSpc>
              <a:spcPct val="90000"/>
            </a:lnSpc>
            <a:spcBef>
              <a:spcPct val="0"/>
            </a:spcBef>
            <a:spcAft>
              <a:spcPct val="35000"/>
            </a:spcAft>
            <a:buNone/>
          </a:pPr>
          <a:r>
            <a:rPr lang="en-US" sz="1200" kern="1200" dirty="0"/>
            <a:t>25+ years</a:t>
          </a:r>
        </a:p>
      </dsp:txBody>
      <dsp:txXfrm>
        <a:off x="4632864" y="0"/>
        <a:ext cx="1797172" cy="83820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AFB224-34FC-4A4A-84F8-BE59EF1075E9}">
      <dsp:nvSpPr>
        <dsp:cNvPr id="0" name=""/>
        <dsp:cNvSpPr/>
      </dsp:nvSpPr>
      <dsp:spPr>
        <a:xfrm rot="5400000">
          <a:off x="308104" y="1539527"/>
          <a:ext cx="905153" cy="1506155"/>
        </a:xfrm>
        <a:prstGeom prst="corner">
          <a:avLst>
            <a:gd name="adj1" fmla="val 16120"/>
            <a:gd name="adj2" fmla="val 16110"/>
          </a:avLst>
        </a:prstGeom>
        <a:solidFill>
          <a:schemeClr val="accent1"/>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97A4B6A-9675-46E5-A443-5B6F32215035}">
      <dsp:nvSpPr>
        <dsp:cNvPr id="0" name=""/>
        <dsp:cNvSpPr/>
      </dsp:nvSpPr>
      <dsp:spPr>
        <a:xfrm>
          <a:off x="157011" y="1989542"/>
          <a:ext cx="1359765" cy="11919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1600" kern="1200" dirty="0">
              <a:solidFill>
                <a:srgbClr val="002060"/>
              </a:solidFill>
            </a:rPr>
            <a:t>Safety </a:t>
          </a:r>
        </a:p>
        <a:p>
          <a:pPr marL="57150" lvl="1" indent="-57150" algn="l" defTabSz="488950">
            <a:lnSpc>
              <a:spcPct val="90000"/>
            </a:lnSpc>
            <a:spcBef>
              <a:spcPct val="0"/>
            </a:spcBef>
            <a:spcAft>
              <a:spcPct val="15000"/>
            </a:spcAft>
            <a:buChar char="•"/>
          </a:pPr>
          <a:r>
            <a:rPr lang="en-US" sz="1100" kern="1200" dirty="0">
              <a:solidFill>
                <a:srgbClr val="002060"/>
              </a:solidFill>
            </a:rPr>
            <a:t>Demonstrate non-hazardous failure conditions</a:t>
          </a:r>
        </a:p>
      </dsp:txBody>
      <dsp:txXfrm>
        <a:off x="157011" y="1989542"/>
        <a:ext cx="1359765" cy="1191914"/>
      </dsp:txXfrm>
    </dsp:sp>
    <dsp:sp modelId="{F4CFE35A-C6AC-4E1A-B2CD-1B6422A9C726}">
      <dsp:nvSpPr>
        <dsp:cNvPr id="0" name=""/>
        <dsp:cNvSpPr/>
      </dsp:nvSpPr>
      <dsp:spPr>
        <a:xfrm>
          <a:off x="1260217" y="1428642"/>
          <a:ext cx="256559" cy="256559"/>
        </a:xfrm>
        <a:prstGeom prst="triangle">
          <a:avLst>
            <a:gd name="adj" fmla="val 100000"/>
          </a:avLst>
        </a:prstGeom>
        <a:solidFill>
          <a:schemeClr val="accent1"/>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B9BD74C-89BF-48AD-A2F3-9C7525B7052F}">
      <dsp:nvSpPr>
        <dsp:cNvPr id="0" name=""/>
        <dsp:cNvSpPr/>
      </dsp:nvSpPr>
      <dsp:spPr>
        <a:xfrm rot="5400000">
          <a:off x="1972722" y="1127615"/>
          <a:ext cx="905153" cy="1506155"/>
        </a:xfrm>
        <a:prstGeom prst="corner">
          <a:avLst>
            <a:gd name="adj1" fmla="val 16120"/>
            <a:gd name="adj2" fmla="val 16110"/>
          </a:avLst>
        </a:prstGeom>
        <a:solidFill>
          <a:srgbClr val="C02032"/>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39305C3-C1B8-487B-B473-5360D2D3F0D3}">
      <dsp:nvSpPr>
        <dsp:cNvPr id="0" name=""/>
        <dsp:cNvSpPr/>
      </dsp:nvSpPr>
      <dsp:spPr>
        <a:xfrm>
          <a:off x="1821630" y="1577631"/>
          <a:ext cx="1359765" cy="11919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1600" kern="1200" dirty="0">
              <a:solidFill>
                <a:srgbClr val="002060"/>
              </a:solidFill>
            </a:rPr>
            <a:t>Quality</a:t>
          </a:r>
        </a:p>
        <a:p>
          <a:pPr marL="57150" lvl="1" indent="-57150" algn="l" defTabSz="488950">
            <a:lnSpc>
              <a:spcPct val="90000"/>
            </a:lnSpc>
            <a:spcBef>
              <a:spcPct val="0"/>
            </a:spcBef>
            <a:spcAft>
              <a:spcPct val="15000"/>
            </a:spcAft>
            <a:buChar char="•"/>
          </a:pPr>
          <a:r>
            <a:rPr lang="en-US" sz="1100" kern="1200" dirty="0">
              <a:solidFill>
                <a:srgbClr val="002060"/>
              </a:solidFill>
            </a:rPr>
            <a:t>Consistency  in  production</a:t>
          </a:r>
        </a:p>
      </dsp:txBody>
      <dsp:txXfrm>
        <a:off x="1821630" y="1577631"/>
        <a:ext cx="1359765" cy="1191914"/>
      </dsp:txXfrm>
    </dsp:sp>
    <dsp:sp modelId="{A2625FFB-F781-4E43-A4EC-7E7850888EAC}">
      <dsp:nvSpPr>
        <dsp:cNvPr id="0" name=""/>
        <dsp:cNvSpPr/>
      </dsp:nvSpPr>
      <dsp:spPr>
        <a:xfrm>
          <a:off x="2924835" y="1016730"/>
          <a:ext cx="256559" cy="256559"/>
        </a:xfrm>
        <a:prstGeom prst="triangle">
          <a:avLst>
            <a:gd name="adj" fmla="val 100000"/>
          </a:avLst>
        </a:prstGeom>
        <a:solidFill>
          <a:srgbClr val="C02032"/>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B0F4C23-21FB-4BD7-ACBE-D570F3AB2861}">
      <dsp:nvSpPr>
        <dsp:cNvPr id="0" name=""/>
        <dsp:cNvSpPr/>
      </dsp:nvSpPr>
      <dsp:spPr>
        <a:xfrm rot="5400000">
          <a:off x="3637341" y="715704"/>
          <a:ext cx="905153" cy="1506155"/>
        </a:xfrm>
        <a:prstGeom prst="corner">
          <a:avLst>
            <a:gd name="adj1" fmla="val 16120"/>
            <a:gd name="adj2" fmla="val 16110"/>
          </a:avLst>
        </a:prstGeom>
        <a:solidFill>
          <a:srgbClr val="C02032"/>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5686692-4436-484C-B801-6284C0BD67D9}">
      <dsp:nvSpPr>
        <dsp:cNvPr id="0" name=""/>
        <dsp:cNvSpPr/>
      </dsp:nvSpPr>
      <dsp:spPr>
        <a:xfrm>
          <a:off x="3486248" y="1165720"/>
          <a:ext cx="1359765" cy="11919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1600" kern="1200" dirty="0">
              <a:solidFill>
                <a:srgbClr val="002060"/>
              </a:solidFill>
            </a:rPr>
            <a:t>Performance</a:t>
          </a:r>
        </a:p>
        <a:p>
          <a:pPr marL="57150" lvl="1" indent="-57150" algn="l" defTabSz="488950">
            <a:lnSpc>
              <a:spcPct val="90000"/>
            </a:lnSpc>
            <a:spcBef>
              <a:spcPct val="0"/>
            </a:spcBef>
            <a:spcAft>
              <a:spcPct val="15000"/>
            </a:spcAft>
            <a:buChar char="•"/>
          </a:pPr>
          <a:r>
            <a:rPr lang="en-US" sz="1100" kern="1200" dirty="0">
              <a:solidFill>
                <a:srgbClr val="002060"/>
              </a:solidFill>
            </a:rPr>
            <a:t>Achieve standard test conditions</a:t>
          </a:r>
        </a:p>
      </dsp:txBody>
      <dsp:txXfrm>
        <a:off x="3486248" y="1165720"/>
        <a:ext cx="1359765" cy="1191914"/>
      </dsp:txXfrm>
    </dsp:sp>
    <dsp:sp modelId="{2605F785-E152-4DCE-87FE-B848940246BD}">
      <dsp:nvSpPr>
        <dsp:cNvPr id="0" name=""/>
        <dsp:cNvSpPr/>
      </dsp:nvSpPr>
      <dsp:spPr>
        <a:xfrm>
          <a:off x="4589454" y="604819"/>
          <a:ext cx="256559" cy="256559"/>
        </a:xfrm>
        <a:prstGeom prst="triangle">
          <a:avLst>
            <a:gd name="adj" fmla="val 100000"/>
          </a:avLst>
        </a:prstGeom>
        <a:solidFill>
          <a:srgbClr val="C00000"/>
        </a:solidFill>
        <a:ln w="254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sp>
    <dsp:sp modelId="{AD2FEA17-6DAF-4E9D-B9FB-F3A1D25E6C26}">
      <dsp:nvSpPr>
        <dsp:cNvPr id="0" name=""/>
        <dsp:cNvSpPr/>
      </dsp:nvSpPr>
      <dsp:spPr>
        <a:xfrm rot="5400000">
          <a:off x="5301959" y="303792"/>
          <a:ext cx="905153" cy="1506155"/>
        </a:xfrm>
        <a:prstGeom prst="corner">
          <a:avLst>
            <a:gd name="adj1" fmla="val 16120"/>
            <a:gd name="adj2" fmla="val 16110"/>
          </a:avLst>
        </a:prstGeom>
        <a:solidFill>
          <a:schemeClr val="accent1"/>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53CD6B7-71E2-4365-8947-0D79F6E8DA12}">
      <dsp:nvSpPr>
        <dsp:cNvPr id="0" name=""/>
        <dsp:cNvSpPr/>
      </dsp:nvSpPr>
      <dsp:spPr>
        <a:xfrm>
          <a:off x="5150866" y="753808"/>
          <a:ext cx="1359765" cy="11919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1600" kern="1200" dirty="0">
              <a:solidFill>
                <a:srgbClr val="002060"/>
              </a:solidFill>
            </a:rPr>
            <a:t>Durability</a:t>
          </a:r>
        </a:p>
        <a:p>
          <a:pPr marL="57150" lvl="1" indent="-57150" algn="l" defTabSz="488950">
            <a:lnSpc>
              <a:spcPct val="90000"/>
            </a:lnSpc>
            <a:spcBef>
              <a:spcPct val="0"/>
            </a:spcBef>
            <a:spcAft>
              <a:spcPct val="15000"/>
            </a:spcAft>
            <a:buChar char="•"/>
          </a:pPr>
          <a:r>
            <a:rPr lang="en-US" sz="1100" kern="1200" dirty="0">
              <a:solidFill>
                <a:srgbClr val="002060"/>
              </a:solidFill>
            </a:rPr>
            <a:t>Performs under stress conditions</a:t>
          </a:r>
        </a:p>
      </dsp:txBody>
      <dsp:txXfrm>
        <a:off x="5150866" y="753808"/>
        <a:ext cx="1359765" cy="1191914"/>
      </dsp:txXfrm>
    </dsp:sp>
    <dsp:sp modelId="{1DCBEEED-4603-4351-8BAB-9D1631F4329D}">
      <dsp:nvSpPr>
        <dsp:cNvPr id="0" name=""/>
        <dsp:cNvSpPr/>
      </dsp:nvSpPr>
      <dsp:spPr>
        <a:xfrm>
          <a:off x="6254072" y="192907"/>
          <a:ext cx="256559" cy="256559"/>
        </a:xfrm>
        <a:prstGeom prst="triangle">
          <a:avLst>
            <a:gd name="adj" fmla="val 10000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4C977E3-99DE-4574-84F3-6B3E27A96FD8}">
      <dsp:nvSpPr>
        <dsp:cNvPr id="0" name=""/>
        <dsp:cNvSpPr/>
      </dsp:nvSpPr>
      <dsp:spPr>
        <a:xfrm rot="5400000">
          <a:off x="6966577" y="-108118"/>
          <a:ext cx="905153" cy="1506155"/>
        </a:xfrm>
        <a:prstGeom prst="corner">
          <a:avLst>
            <a:gd name="adj1" fmla="val 16120"/>
            <a:gd name="adj2" fmla="val 16110"/>
          </a:avLst>
        </a:prstGeom>
        <a:solidFill>
          <a:schemeClr val="bg1">
            <a:lumMod val="50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99BA5CD-EF0C-4CA4-B41E-6765649846AC}">
      <dsp:nvSpPr>
        <dsp:cNvPr id="0" name=""/>
        <dsp:cNvSpPr/>
      </dsp:nvSpPr>
      <dsp:spPr>
        <a:xfrm>
          <a:off x="6815485" y="341897"/>
          <a:ext cx="1359765" cy="11919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rtl="1">
            <a:lnSpc>
              <a:spcPct val="90000"/>
            </a:lnSpc>
            <a:spcBef>
              <a:spcPct val="0"/>
            </a:spcBef>
            <a:spcAft>
              <a:spcPct val="35000"/>
            </a:spcAft>
            <a:buNone/>
          </a:pPr>
          <a:r>
            <a:rPr lang="en-US" sz="1600" kern="1200" dirty="0">
              <a:solidFill>
                <a:srgbClr val="002060"/>
              </a:solidFill>
            </a:rPr>
            <a:t>Reliability</a:t>
          </a:r>
          <a:endParaRPr lang="en-US" sz="1100" kern="1200" dirty="0">
            <a:solidFill>
              <a:srgbClr val="002060"/>
            </a:solidFill>
          </a:endParaRPr>
        </a:p>
        <a:p>
          <a:pPr marL="54864" lvl="0" indent="-57150" algn="l" defTabSz="711200" rtl="0">
            <a:lnSpc>
              <a:spcPct val="90000"/>
            </a:lnSpc>
            <a:spcBef>
              <a:spcPct val="0"/>
            </a:spcBef>
            <a:spcAft>
              <a:spcPts val="198"/>
            </a:spcAft>
            <a:buFont typeface="Arial" panose="020B0604020202020204" pitchFamily="34" charset="0"/>
            <a:buChar char="•"/>
          </a:pPr>
          <a:r>
            <a:rPr lang="en-US" sz="1100" kern="1200" dirty="0">
              <a:solidFill>
                <a:srgbClr val="002060"/>
              </a:solidFill>
            </a:rPr>
            <a:t>Lifetime performance as expected</a:t>
          </a:r>
        </a:p>
      </dsp:txBody>
      <dsp:txXfrm>
        <a:off x="6815485" y="341897"/>
        <a:ext cx="1359765" cy="1191914"/>
      </dsp:txXfrm>
    </dsp:sp>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051368" cy="434340"/>
          </a:xfrm>
          <a:prstGeom prst="rect">
            <a:avLst/>
          </a:prstGeom>
        </p:spPr>
        <p:txBody>
          <a:bodyPr vert="horz" lIns="77058" tIns="38529" rIns="77058" bIns="38529" rtlCol="0"/>
          <a:lstStyle>
            <a:lvl1pPr algn="l">
              <a:defRPr sz="1000"/>
            </a:lvl1pPr>
          </a:lstStyle>
          <a:p>
            <a:endParaRPr lang="en-US" dirty="0"/>
          </a:p>
        </p:txBody>
      </p:sp>
      <p:sp>
        <p:nvSpPr>
          <p:cNvPr id="3" name="Date Placeholder 2"/>
          <p:cNvSpPr>
            <a:spLocks noGrp="1"/>
          </p:cNvSpPr>
          <p:nvPr>
            <p:ph type="dt" sz="quarter" idx="1"/>
          </p:nvPr>
        </p:nvSpPr>
        <p:spPr>
          <a:xfrm>
            <a:off x="2681462" y="0"/>
            <a:ext cx="2051368" cy="434340"/>
          </a:xfrm>
          <a:prstGeom prst="rect">
            <a:avLst/>
          </a:prstGeom>
        </p:spPr>
        <p:txBody>
          <a:bodyPr vert="horz" lIns="77058" tIns="38529" rIns="77058" bIns="38529" rtlCol="0"/>
          <a:lstStyle>
            <a:lvl1pPr algn="r">
              <a:defRPr sz="1000"/>
            </a:lvl1pPr>
          </a:lstStyle>
          <a:p>
            <a:fld id="{AFD5BBDD-258A-3245-9E76-6E0CFE05E0A8}" type="datetimeFigureOut">
              <a:rPr lang="en-US" smtClean="0"/>
              <a:t>11/18/2020</a:t>
            </a:fld>
            <a:endParaRPr lang="en-US" dirty="0"/>
          </a:p>
        </p:txBody>
      </p:sp>
      <p:sp>
        <p:nvSpPr>
          <p:cNvPr id="4" name="Footer Placeholder 3"/>
          <p:cNvSpPr>
            <a:spLocks noGrp="1"/>
          </p:cNvSpPr>
          <p:nvPr>
            <p:ph type="ftr" sz="quarter" idx="2"/>
          </p:nvPr>
        </p:nvSpPr>
        <p:spPr>
          <a:xfrm>
            <a:off x="0" y="8250953"/>
            <a:ext cx="2051368" cy="434340"/>
          </a:xfrm>
          <a:prstGeom prst="rect">
            <a:avLst/>
          </a:prstGeom>
        </p:spPr>
        <p:txBody>
          <a:bodyPr vert="horz" lIns="77058" tIns="38529" rIns="77058" bIns="38529" rtlCol="0" anchor="b"/>
          <a:lstStyle>
            <a:lvl1pPr algn="l">
              <a:defRPr sz="1000"/>
            </a:lvl1pPr>
          </a:lstStyle>
          <a:p>
            <a:endParaRPr lang="en-US" dirty="0"/>
          </a:p>
        </p:txBody>
      </p:sp>
      <p:sp>
        <p:nvSpPr>
          <p:cNvPr id="5" name="Slide Number Placeholder 4"/>
          <p:cNvSpPr>
            <a:spLocks noGrp="1"/>
          </p:cNvSpPr>
          <p:nvPr>
            <p:ph type="sldNum" sz="quarter" idx="3"/>
          </p:nvPr>
        </p:nvSpPr>
        <p:spPr>
          <a:xfrm>
            <a:off x="2681462" y="8250953"/>
            <a:ext cx="2051368" cy="434340"/>
          </a:xfrm>
          <a:prstGeom prst="rect">
            <a:avLst/>
          </a:prstGeom>
        </p:spPr>
        <p:txBody>
          <a:bodyPr vert="horz" lIns="77058" tIns="38529" rIns="77058" bIns="38529" rtlCol="0" anchor="b"/>
          <a:lstStyle>
            <a:lvl1pPr algn="r">
              <a:defRPr sz="1000"/>
            </a:lvl1pPr>
          </a:lstStyle>
          <a:p>
            <a:fld id="{069C8A93-5AE0-2048-873B-C7F55F240B38}" type="slidenum">
              <a:rPr lang="en-US" smtClean="0"/>
              <a:t>‹#›</a:t>
            </a:fld>
            <a:endParaRPr lang="en-US" dirty="0"/>
          </a:p>
        </p:txBody>
      </p:sp>
    </p:spTree>
    <p:extLst>
      <p:ext uri="{BB962C8B-B14F-4D97-AF65-F5344CB8AC3E}">
        <p14:creationId xmlns:p14="http://schemas.microsoft.com/office/powerpoint/2010/main" val="11089658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051368" cy="434340"/>
          </a:xfrm>
          <a:prstGeom prst="rect">
            <a:avLst/>
          </a:prstGeom>
        </p:spPr>
        <p:txBody>
          <a:bodyPr vert="horz" lIns="77058" tIns="38529" rIns="77058" bIns="38529" rtlCol="0"/>
          <a:lstStyle>
            <a:lvl1pPr algn="l">
              <a:defRPr sz="1000"/>
            </a:lvl1pPr>
          </a:lstStyle>
          <a:p>
            <a:endParaRPr lang="en-US" dirty="0"/>
          </a:p>
        </p:txBody>
      </p:sp>
      <p:sp>
        <p:nvSpPr>
          <p:cNvPr id="3" name="Date Placeholder 2"/>
          <p:cNvSpPr>
            <a:spLocks noGrp="1"/>
          </p:cNvSpPr>
          <p:nvPr>
            <p:ph type="dt" idx="1"/>
          </p:nvPr>
        </p:nvSpPr>
        <p:spPr>
          <a:xfrm>
            <a:off x="2681462" y="0"/>
            <a:ext cx="2051368" cy="434340"/>
          </a:xfrm>
          <a:prstGeom prst="rect">
            <a:avLst/>
          </a:prstGeom>
        </p:spPr>
        <p:txBody>
          <a:bodyPr vert="horz" lIns="77058" tIns="38529" rIns="77058" bIns="38529" rtlCol="0"/>
          <a:lstStyle>
            <a:lvl1pPr algn="r">
              <a:defRPr sz="1000"/>
            </a:lvl1pPr>
          </a:lstStyle>
          <a:p>
            <a:fld id="{69DD3BEF-6330-8B4B-BEF1-BC867D360D4A}" type="datetimeFigureOut">
              <a:rPr lang="en-US" smtClean="0"/>
              <a:t>11/18/2020</a:t>
            </a:fld>
            <a:endParaRPr lang="en-US" dirty="0"/>
          </a:p>
        </p:txBody>
      </p:sp>
      <p:sp>
        <p:nvSpPr>
          <p:cNvPr id="4" name="Slide Image Placeholder 3"/>
          <p:cNvSpPr>
            <a:spLocks noGrp="1" noRot="1" noChangeAspect="1"/>
          </p:cNvSpPr>
          <p:nvPr>
            <p:ph type="sldImg" idx="2"/>
          </p:nvPr>
        </p:nvSpPr>
        <p:spPr>
          <a:xfrm>
            <a:off x="-528638" y="652463"/>
            <a:ext cx="5791201" cy="3257550"/>
          </a:xfrm>
          <a:prstGeom prst="rect">
            <a:avLst/>
          </a:prstGeom>
          <a:noFill/>
          <a:ln w="12700">
            <a:solidFill>
              <a:prstClr val="black"/>
            </a:solidFill>
          </a:ln>
        </p:spPr>
        <p:txBody>
          <a:bodyPr vert="horz" lIns="77058" tIns="38529" rIns="77058" bIns="38529" rtlCol="0" anchor="ctr"/>
          <a:lstStyle/>
          <a:p>
            <a:endParaRPr lang="en-US" dirty="0"/>
          </a:p>
        </p:txBody>
      </p:sp>
      <p:sp>
        <p:nvSpPr>
          <p:cNvPr id="5" name="Notes Placeholder 4"/>
          <p:cNvSpPr>
            <a:spLocks noGrp="1"/>
          </p:cNvSpPr>
          <p:nvPr>
            <p:ph type="body" sz="quarter" idx="3"/>
          </p:nvPr>
        </p:nvSpPr>
        <p:spPr>
          <a:xfrm>
            <a:off x="473393" y="4126230"/>
            <a:ext cx="3787140" cy="3909060"/>
          </a:xfrm>
          <a:prstGeom prst="rect">
            <a:avLst/>
          </a:prstGeom>
        </p:spPr>
        <p:txBody>
          <a:bodyPr vert="horz" lIns="77058" tIns="38529" rIns="77058" bIns="3852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250953"/>
            <a:ext cx="2051368" cy="434340"/>
          </a:xfrm>
          <a:prstGeom prst="rect">
            <a:avLst/>
          </a:prstGeom>
        </p:spPr>
        <p:txBody>
          <a:bodyPr vert="horz" lIns="77058" tIns="38529" rIns="77058" bIns="38529" rtlCol="0" anchor="b"/>
          <a:lstStyle>
            <a:lvl1pPr algn="l">
              <a:defRPr sz="1000"/>
            </a:lvl1pPr>
          </a:lstStyle>
          <a:p>
            <a:endParaRPr lang="en-US" dirty="0"/>
          </a:p>
        </p:txBody>
      </p:sp>
      <p:sp>
        <p:nvSpPr>
          <p:cNvPr id="7" name="Slide Number Placeholder 6"/>
          <p:cNvSpPr>
            <a:spLocks noGrp="1"/>
          </p:cNvSpPr>
          <p:nvPr>
            <p:ph type="sldNum" sz="quarter" idx="5"/>
          </p:nvPr>
        </p:nvSpPr>
        <p:spPr>
          <a:xfrm>
            <a:off x="2681462" y="8250953"/>
            <a:ext cx="2051368" cy="434340"/>
          </a:xfrm>
          <a:prstGeom prst="rect">
            <a:avLst/>
          </a:prstGeom>
        </p:spPr>
        <p:txBody>
          <a:bodyPr vert="horz" lIns="77058" tIns="38529" rIns="77058" bIns="38529" rtlCol="0" anchor="b"/>
          <a:lstStyle>
            <a:lvl1pPr algn="r">
              <a:defRPr sz="1000"/>
            </a:lvl1pPr>
          </a:lstStyle>
          <a:p>
            <a:fld id="{6D63DD5A-981E-F740-ADE0-5BC9A9C446B7}" type="slidenum">
              <a:rPr lang="en-US" smtClean="0"/>
              <a:t>‹#›</a:t>
            </a:fld>
            <a:endParaRPr lang="en-US" dirty="0"/>
          </a:p>
        </p:txBody>
      </p:sp>
    </p:spTree>
    <p:extLst>
      <p:ext uri="{BB962C8B-B14F-4D97-AF65-F5344CB8AC3E}">
        <p14:creationId xmlns:p14="http://schemas.microsoft.com/office/powerpoint/2010/main" val="364272176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D63DD5A-981E-F740-ADE0-5BC9A9C446B7}" type="slidenum">
              <a:rPr lang="en-US" smtClean="0"/>
              <a:t>3</a:t>
            </a:fld>
            <a:endParaRPr lang="en-US" dirty="0"/>
          </a:p>
        </p:txBody>
      </p:sp>
    </p:spTree>
    <p:extLst>
      <p:ext uri="{BB962C8B-B14F-4D97-AF65-F5344CB8AC3E}">
        <p14:creationId xmlns:p14="http://schemas.microsoft.com/office/powerpoint/2010/main" val="32798054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79228893-9ADA-4D8B-AB84-B4A988D688E2}"/>
              </a:ext>
            </a:extLst>
          </p:cNvPr>
          <p:cNvSpPr>
            <a:spLocks noGrp="1" noRot="1" noChangeAspect="1" noTextEdit="1"/>
          </p:cNvSpPr>
          <p:nvPr>
            <p:ph type="sldImg"/>
          </p:nvPr>
        </p:nvSpPr>
        <p:spPr bwMode="auto">
          <a:xfrm>
            <a:off x="2282825" y="525463"/>
            <a:ext cx="4672013" cy="26289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a:extLst>
              <a:ext uri="{FF2B5EF4-FFF2-40B4-BE49-F238E27FC236}">
                <a16:creationId xmlns:a16="http://schemas.microsoft.com/office/drawing/2014/main" id="{08B5A30A-FB37-47B8-888A-8046FF2C307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cs typeface="Geneva"/>
            </a:endParaRPr>
          </a:p>
        </p:txBody>
      </p:sp>
      <p:sp>
        <p:nvSpPr>
          <p:cNvPr id="55300" name="Slide Number Placeholder 3">
            <a:extLst>
              <a:ext uri="{FF2B5EF4-FFF2-40B4-BE49-F238E27FC236}">
                <a16:creationId xmlns:a16="http://schemas.microsoft.com/office/drawing/2014/main" id="{82F6A833-3DE0-46B6-9D78-8AF8D8E71A5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ea typeface="MS PGothic" panose="020B0600070205080204" pitchFamily="34" charset="-128"/>
                <a:cs typeface="Geneva"/>
              </a:defRPr>
            </a:lvl1pPr>
            <a:lvl2pPr marL="760336" indent="-292565" eaLnBrk="0" hangingPunct="0">
              <a:spcBef>
                <a:spcPct val="30000"/>
              </a:spcBef>
              <a:defRPr sz="1200">
                <a:solidFill>
                  <a:schemeClr val="tx1"/>
                </a:solidFill>
                <a:latin typeface="Arial" panose="020B0604020202020204" pitchFamily="34" charset="0"/>
                <a:ea typeface="Arial Unicode MS" pitchFamily="34" charset="-128"/>
                <a:cs typeface="Arial Unicode MS" pitchFamily="34" charset="-128"/>
              </a:defRPr>
            </a:lvl2pPr>
            <a:lvl3pPr marL="1171910" indent="-233060" eaLnBrk="0" hangingPunct="0">
              <a:spcBef>
                <a:spcPct val="30000"/>
              </a:spcBef>
              <a:defRPr sz="1200">
                <a:solidFill>
                  <a:schemeClr val="tx1"/>
                </a:solidFill>
                <a:latin typeface="Arial" panose="020B0604020202020204" pitchFamily="34" charset="0"/>
                <a:ea typeface="Arial Unicode MS" pitchFamily="34" charset="-128"/>
                <a:cs typeface="Arial Unicode MS" pitchFamily="34" charset="-128"/>
              </a:defRPr>
            </a:lvl3pPr>
            <a:lvl4pPr marL="1639682" indent="-233060" eaLnBrk="0" hangingPunct="0">
              <a:spcBef>
                <a:spcPct val="30000"/>
              </a:spcBef>
              <a:defRPr sz="1200">
                <a:solidFill>
                  <a:schemeClr val="tx1"/>
                </a:solidFill>
                <a:latin typeface="Arial" panose="020B0604020202020204" pitchFamily="34" charset="0"/>
                <a:ea typeface="Arial Unicode MS" pitchFamily="34" charset="-128"/>
                <a:cs typeface="Arial Unicode MS" pitchFamily="34" charset="-128"/>
              </a:defRPr>
            </a:lvl4pPr>
            <a:lvl5pPr marL="2109107" indent="-233060" eaLnBrk="0" hangingPunct="0">
              <a:spcBef>
                <a:spcPct val="30000"/>
              </a:spcBef>
              <a:defRPr sz="1200">
                <a:solidFill>
                  <a:schemeClr val="tx1"/>
                </a:solidFill>
                <a:latin typeface="Arial" panose="020B0604020202020204" pitchFamily="34" charset="0"/>
                <a:ea typeface="Arial Unicode MS" pitchFamily="34" charset="-128"/>
                <a:cs typeface="Arial Unicode MS" pitchFamily="34" charset="-128"/>
              </a:defRPr>
            </a:lvl5pPr>
            <a:lvl6pPr marL="2585143" indent="-233060" defTabSz="476037" eaLnBrk="0" fontAlgn="base" hangingPunct="0">
              <a:spcBef>
                <a:spcPct val="30000"/>
              </a:spcBef>
              <a:spcAft>
                <a:spcPct val="0"/>
              </a:spcAft>
              <a:defRPr sz="1200">
                <a:solidFill>
                  <a:schemeClr val="tx1"/>
                </a:solidFill>
                <a:latin typeface="Arial" panose="020B0604020202020204" pitchFamily="34" charset="0"/>
                <a:ea typeface="Arial Unicode MS" pitchFamily="34" charset="-128"/>
                <a:cs typeface="Arial Unicode MS" pitchFamily="34" charset="-128"/>
              </a:defRPr>
            </a:lvl6pPr>
            <a:lvl7pPr marL="3061180" indent="-233060" defTabSz="476037" eaLnBrk="0" fontAlgn="base" hangingPunct="0">
              <a:spcBef>
                <a:spcPct val="30000"/>
              </a:spcBef>
              <a:spcAft>
                <a:spcPct val="0"/>
              </a:spcAft>
              <a:defRPr sz="1200">
                <a:solidFill>
                  <a:schemeClr val="tx1"/>
                </a:solidFill>
                <a:latin typeface="Arial" panose="020B0604020202020204" pitchFamily="34" charset="0"/>
                <a:ea typeface="Arial Unicode MS" pitchFamily="34" charset="-128"/>
                <a:cs typeface="Arial Unicode MS" pitchFamily="34" charset="-128"/>
              </a:defRPr>
            </a:lvl7pPr>
            <a:lvl8pPr marL="3537217" indent="-233060" defTabSz="476037" eaLnBrk="0" fontAlgn="base" hangingPunct="0">
              <a:spcBef>
                <a:spcPct val="30000"/>
              </a:spcBef>
              <a:spcAft>
                <a:spcPct val="0"/>
              </a:spcAft>
              <a:defRPr sz="1200">
                <a:solidFill>
                  <a:schemeClr val="tx1"/>
                </a:solidFill>
                <a:latin typeface="Arial" panose="020B0604020202020204" pitchFamily="34" charset="0"/>
                <a:ea typeface="Arial Unicode MS" pitchFamily="34" charset="-128"/>
                <a:cs typeface="Arial Unicode MS" pitchFamily="34" charset="-128"/>
              </a:defRPr>
            </a:lvl8pPr>
            <a:lvl9pPr marL="4013253" indent="-233060" defTabSz="476037" eaLnBrk="0" fontAlgn="base" hangingPunct="0">
              <a:spcBef>
                <a:spcPct val="30000"/>
              </a:spcBef>
              <a:spcAft>
                <a:spcPct val="0"/>
              </a:spcAft>
              <a:defRPr sz="1200">
                <a:solidFill>
                  <a:schemeClr val="tx1"/>
                </a:solidFill>
                <a:latin typeface="Arial" panose="020B0604020202020204" pitchFamily="34" charset="0"/>
                <a:ea typeface="Arial Unicode MS" pitchFamily="34" charset="-128"/>
                <a:cs typeface="Arial Unicode MS" pitchFamily="34" charset="-128"/>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8B9E9CF0-3056-4D29-B44C-DB52098CF97F}"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rPr>
              <a:pPr marL="0" marR="0" lvl="0" indent="0" algn="r" defTabSz="914400" rtl="0" eaLnBrk="1" fontAlgn="auto" latinLnBrk="0" hangingPunct="1">
                <a:lnSpc>
                  <a:spcPct val="100000"/>
                </a:lnSpc>
                <a:spcBef>
                  <a:spcPct val="0"/>
                </a:spcBef>
                <a:spcAft>
                  <a:spcPts val="0"/>
                </a:spcAft>
                <a:buClrTx/>
                <a:buSzTx/>
                <a:buFontTx/>
                <a:buNone/>
                <a:tabLst/>
                <a:defRPr/>
              </a:pPr>
              <a:t>12</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endParaRPr>
          </a:p>
        </p:txBody>
      </p:sp>
    </p:spTree>
    <p:extLst>
      <p:ext uri="{BB962C8B-B14F-4D97-AF65-F5344CB8AC3E}">
        <p14:creationId xmlns:p14="http://schemas.microsoft.com/office/powerpoint/2010/main" val="41724862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79228893-9ADA-4D8B-AB84-B4A988D688E2}"/>
              </a:ext>
            </a:extLst>
          </p:cNvPr>
          <p:cNvSpPr>
            <a:spLocks noGrp="1" noRot="1" noChangeAspect="1" noTextEdit="1"/>
          </p:cNvSpPr>
          <p:nvPr>
            <p:ph type="sldImg"/>
          </p:nvPr>
        </p:nvSpPr>
        <p:spPr bwMode="auto">
          <a:xfrm>
            <a:off x="2282825" y="525463"/>
            <a:ext cx="4672013" cy="26289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a:extLst>
              <a:ext uri="{FF2B5EF4-FFF2-40B4-BE49-F238E27FC236}">
                <a16:creationId xmlns:a16="http://schemas.microsoft.com/office/drawing/2014/main" id="{08B5A30A-FB37-47B8-888A-8046FF2C307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b="1" u="sng" dirty="0"/>
              <a:t>PG:</a:t>
            </a:r>
          </a:p>
          <a:p>
            <a:r>
              <a:rPr lang="en-US" dirty="0"/>
              <a:t>Thank you Scott,. We appreciate the information.</a:t>
            </a:r>
            <a:endParaRPr lang="en-US" dirty="0">
              <a:cs typeface="Calibri"/>
            </a:endParaRPr>
          </a:p>
          <a:p>
            <a:endParaRPr lang="en-US" dirty="0"/>
          </a:p>
          <a:p>
            <a:r>
              <a:rPr lang="en-US" dirty="0"/>
              <a:t>Before we go to our questions, I want to give a quick summary of the items we’ve discussed today.</a:t>
            </a:r>
            <a:endParaRPr lang="en-US" dirty="0">
              <a:cs typeface="Calibri"/>
            </a:endParaRPr>
          </a:p>
          <a:p>
            <a:endParaRPr lang="en-US" b="1" u="sng" dirty="0"/>
          </a:p>
          <a:p>
            <a:r>
              <a:rPr lang="en-US" b="1" u="sng" dirty="0"/>
              <a:t>1</a:t>
            </a:r>
          </a:p>
          <a:p>
            <a:r>
              <a:rPr lang="en-US" b="1" u="sng" dirty="0"/>
              <a:t>2</a:t>
            </a:r>
          </a:p>
          <a:p>
            <a:r>
              <a:rPr lang="en-US" b="1" u="sng" dirty="0"/>
              <a:t>3</a:t>
            </a:r>
          </a:p>
          <a:p>
            <a:endParaRPr lang="en-US" b="1" u="sng" dirty="0"/>
          </a:p>
          <a:p>
            <a:r>
              <a:rPr lang="en-US" b="1" u="sng" dirty="0"/>
              <a:t>QUESTIONS:</a:t>
            </a:r>
            <a:endParaRPr lang="en-US" b="1" u="sng" dirty="0">
              <a:cs typeface="Calibri"/>
            </a:endParaRPr>
          </a:p>
          <a:p>
            <a:endParaRPr lang="en-US" dirty="0"/>
          </a:p>
          <a:p>
            <a:r>
              <a:rPr lang="en-US" altLang="en-US" dirty="0">
                <a:latin typeface="Arial" panose="020B0604020202020204" pitchFamily="34" charset="0"/>
                <a:cs typeface="Geneva"/>
              </a:rPr>
              <a:t>1</a:t>
            </a:r>
          </a:p>
          <a:p>
            <a:r>
              <a:rPr lang="en-US" altLang="en-US" dirty="0">
                <a:latin typeface="Arial" panose="020B0604020202020204" pitchFamily="34" charset="0"/>
                <a:cs typeface="Geneva"/>
              </a:rPr>
              <a:t>2</a:t>
            </a:r>
          </a:p>
          <a:p>
            <a:r>
              <a:rPr lang="en-US" altLang="en-US" dirty="0">
                <a:latin typeface="Arial" panose="020B0604020202020204" pitchFamily="34" charset="0"/>
                <a:cs typeface="Geneva"/>
              </a:rPr>
              <a:t>3</a:t>
            </a:r>
          </a:p>
        </p:txBody>
      </p:sp>
      <p:sp>
        <p:nvSpPr>
          <p:cNvPr id="55300" name="Slide Number Placeholder 3">
            <a:extLst>
              <a:ext uri="{FF2B5EF4-FFF2-40B4-BE49-F238E27FC236}">
                <a16:creationId xmlns:a16="http://schemas.microsoft.com/office/drawing/2014/main" id="{82F6A833-3DE0-46B6-9D78-8AF8D8E71A5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ea typeface="MS PGothic" panose="020B0600070205080204" pitchFamily="34" charset="-128"/>
                <a:cs typeface="Geneva"/>
              </a:defRPr>
            </a:lvl1pPr>
            <a:lvl2pPr marL="760336" indent="-292565" eaLnBrk="0" hangingPunct="0">
              <a:spcBef>
                <a:spcPct val="30000"/>
              </a:spcBef>
              <a:defRPr sz="1200">
                <a:solidFill>
                  <a:schemeClr val="tx1"/>
                </a:solidFill>
                <a:latin typeface="Arial" panose="020B0604020202020204" pitchFamily="34" charset="0"/>
                <a:ea typeface="Arial Unicode MS" pitchFamily="34" charset="-128"/>
                <a:cs typeface="Arial Unicode MS" pitchFamily="34" charset="-128"/>
              </a:defRPr>
            </a:lvl2pPr>
            <a:lvl3pPr marL="1171910" indent="-233060" eaLnBrk="0" hangingPunct="0">
              <a:spcBef>
                <a:spcPct val="30000"/>
              </a:spcBef>
              <a:defRPr sz="1200">
                <a:solidFill>
                  <a:schemeClr val="tx1"/>
                </a:solidFill>
                <a:latin typeface="Arial" panose="020B0604020202020204" pitchFamily="34" charset="0"/>
                <a:ea typeface="Arial Unicode MS" pitchFamily="34" charset="-128"/>
                <a:cs typeface="Arial Unicode MS" pitchFamily="34" charset="-128"/>
              </a:defRPr>
            </a:lvl3pPr>
            <a:lvl4pPr marL="1639682" indent="-233060" eaLnBrk="0" hangingPunct="0">
              <a:spcBef>
                <a:spcPct val="30000"/>
              </a:spcBef>
              <a:defRPr sz="1200">
                <a:solidFill>
                  <a:schemeClr val="tx1"/>
                </a:solidFill>
                <a:latin typeface="Arial" panose="020B0604020202020204" pitchFamily="34" charset="0"/>
                <a:ea typeface="Arial Unicode MS" pitchFamily="34" charset="-128"/>
                <a:cs typeface="Arial Unicode MS" pitchFamily="34" charset="-128"/>
              </a:defRPr>
            </a:lvl4pPr>
            <a:lvl5pPr marL="2109107" indent="-233060" eaLnBrk="0" hangingPunct="0">
              <a:spcBef>
                <a:spcPct val="30000"/>
              </a:spcBef>
              <a:defRPr sz="1200">
                <a:solidFill>
                  <a:schemeClr val="tx1"/>
                </a:solidFill>
                <a:latin typeface="Arial" panose="020B0604020202020204" pitchFamily="34" charset="0"/>
                <a:ea typeface="Arial Unicode MS" pitchFamily="34" charset="-128"/>
                <a:cs typeface="Arial Unicode MS" pitchFamily="34" charset="-128"/>
              </a:defRPr>
            </a:lvl5pPr>
            <a:lvl6pPr marL="2585143" indent="-233060" defTabSz="476037" eaLnBrk="0" fontAlgn="base" hangingPunct="0">
              <a:spcBef>
                <a:spcPct val="30000"/>
              </a:spcBef>
              <a:spcAft>
                <a:spcPct val="0"/>
              </a:spcAft>
              <a:defRPr sz="1200">
                <a:solidFill>
                  <a:schemeClr val="tx1"/>
                </a:solidFill>
                <a:latin typeface="Arial" panose="020B0604020202020204" pitchFamily="34" charset="0"/>
                <a:ea typeface="Arial Unicode MS" pitchFamily="34" charset="-128"/>
                <a:cs typeface="Arial Unicode MS" pitchFamily="34" charset="-128"/>
              </a:defRPr>
            </a:lvl6pPr>
            <a:lvl7pPr marL="3061180" indent="-233060" defTabSz="476037" eaLnBrk="0" fontAlgn="base" hangingPunct="0">
              <a:spcBef>
                <a:spcPct val="30000"/>
              </a:spcBef>
              <a:spcAft>
                <a:spcPct val="0"/>
              </a:spcAft>
              <a:defRPr sz="1200">
                <a:solidFill>
                  <a:schemeClr val="tx1"/>
                </a:solidFill>
                <a:latin typeface="Arial" panose="020B0604020202020204" pitchFamily="34" charset="0"/>
                <a:ea typeface="Arial Unicode MS" pitchFamily="34" charset="-128"/>
                <a:cs typeface="Arial Unicode MS" pitchFamily="34" charset="-128"/>
              </a:defRPr>
            </a:lvl7pPr>
            <a:lvl8pPr marL="3537217" indent="-233060" defTabSz="476037" eaLnBrk="0" fontAlgn="base" hangingPunct="0">
              <a:spcBef>
                <a:spcPct val="30000"/>
              </a:spcBef>
              <a:spcAft>
                <a:spcPct val="0"/>
              </a:spcAft>
              <a:defRPr sz="1200">
                <a:solidFill>
                  <a:schemeClr val="tx1"/>
                </a:solidFill>
                <a:latin typeface="Arial" panose="020B0604020202020204" pitchFamily="34" charset="0"/>
                <a:ea typeface="Arial Unicode MS" pitchFamily="34" charset="-128"/>
                <a:cs typeface="Arial Unicode MS" pitchFamily="34" charset="-128"/>
              </a:defRPr>
            </a:lvl8pPr>
            <a:lvl9pPr marL="4013253" indent="-233060" defTabSz="476037" eaLnBrk="0" fontAlgn="base" hangingPunct="0">
              <a:spcBef>
                <a:spcPct val="30000"/>
              </a:spcBef>
              <a:spcAft>
                <a:spcPct val="0"/>
              </a:spcAft>
              <a:defRPr sz="1200">
                <a:solidFill>
                  <a:schemeClr val="tx1"/>
                </a:solidFill>
                <a:latin typeface="Arial" panose="020B0604020202020204" pitchFamily="34" charset="0"/>
                <a:ea typeface="Arial Unicode MS" pitchFamily="34" charset="-128"/>
                <a:cs typeface="Arial Unicode MS" pitchFamily="34" charset="-128"/>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8B9E9CF0-3056-4D29-B44C-DB52098CF97F}"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rPr>
              <a:pPr marL="0" marR="0" lvl="0" indent="0" algn="r" defTabSz="914400" rtl="0" eaLnBrk="1" fontAlgn="auto" latinLnBrk="0" hangingPunct="1">
                <a:lnSpc>
                  <a:spcPct val="100000"/>
                </a:lnSpc>
                <a:spcBef>
                  <a:spcPct val="0"/>
                </a:spcBef>
                <a:spcAft>
                  <a:spcPts val="0"/>
                </a:spcAft>
                <a:buClrTx/>
                <a:buSzTx/>
                <a:buFontTx/>
                <a:buNone/>
                <a:tabLst/>
                <a:defRPr/>
              </a:pPr>
              <a:t>13</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endParaRPr>
          </a:p>
        </p:txBody>
      </p:sp>
    </p:spTree>
    <p:extLst>
      <p:ext uri="{BB962C8B-B14F-4D97-AF65-F5344CB8AC3E}">
        <p14:creationId xmlns:p14="http://schemas.microsoft.com/office/powerpoint/2010/main" val="14949307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D63DD5A-981E-F740-ADE0-5BC9A9C446B7}" type="slidenum">
              <a:rPr lang="en-US" smtClean="0"/>
              <a:t>14</a:t>
            </a:fld>
            <a:endParaRPr lang="en-US" dirty="0"/>
          </a:p>
        </p:txBody>
      </p:sp>
    </p:spTree>
    <p:extLst>
      <p:ext uri="{BB962C8B-B14F-4D97-AF65-F5344CB8AC3E}">
        <p14:creationId xmlns:p14="http://schemas.microsoft.com/office/powerpoint/2010/main" val="4674330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a:latin typeface="Arial" charset="0"/>
                <a:ea typeface="Arial" charset="0"/>
                <a:cs typeface="Arial" charset="0"/>
              </a:rPr>
              <a:t>Ecosystem</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D63DD5A-981E-F740-ADE0-5BC9A9C446B7}"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805204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a:latin typeface="Arial" charset="0"/>
              <a:ea typeface="Arial" charset="0"/>
              <a:cs typeface="Arial" charset="0"/>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D63DD5A-981E-F740-ADE0-5BC9A9C446B7}"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421420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2825" y="525463"/>
            <a:ext cx="4672013" cy="2628900"/>
          </a:xfrm>
        </p:spPr>
      </p:sp>
      <p:sp>
        <p:nvSpPr>
          <p:cNvPr id="3" name="Notes Placeholder 2"/>
          <p:cNvSpPr>
            <a:spLocks noGrp="1"/>
          </p:cNvSpPr>
          <p:nvPr>
            <p:ph type="body" idx="1"/>
          </p:nvPr>
        </p:nvSpPr>
        <p:spPr/>
        <p:txBody>
          <a:bodyPr/>
          <a:lstStyle/>
          <a:p>
            <a:pPr defTabSz="937697">
              <a:defRPr/>
            </a:pP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F2FAA2D-A181-4367-9E9D-D1113739354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426291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a:latin typeface="Arial" charset="0"/>
                <a:ea typeface="Arial" charset="0"/>
                <a:cs typeface="Arial" charset="0"/>
              </a:rPr>
              <a:t>Ecosystem</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D63DD5A-981E-F740-ADE0-5BC9A9C446B7}"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392840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2825" y="525463"/>
            <a:ext cx="4672013" cy="2628900"/>
          </a:xfrm>
        </p:spPr>
      </p:sp>
      <p:sp>
        <p:nvSpPr>
          <p:cNvPr id="3" name="Notes Placeholder 2"/>
          <p:cNvSpPr>
            <a:spLocks noGrp="1"/>
          </p:cNvSpPr>
          <p:nvPr>
            <p:ph type="body" idx="1"/>
          </p:nvPr>
        </p:nvSpPr>
        <p:spPr/>
        <p:txBody>
          <a:bodyPr/>
          <a:lstStyle/>
          <a:p>
            <a:pPr defTabSz="937697">
              <a:defRPr/>
            </a:pPr>
            <a:r>
              <a:rPr lang="en-US" dirty="0"/>
              <a:t>Influencers for less proven manufacturers, banks, IEs.</a:t>
            </a:r>
          </a:p>
          <a:p>
            <a:pPr defTabSz="937697">
              <a:defRPr/>
            </a:pPr>
            <a:r>
              <a:rPr lang="en-US" dirty="0"/>
              <a:t>Bankability ( financial, product history, installation,….)</a:t>
            </a:r>
          </a:p>
          <a:p>
            <a:pPr defTabSz="937697">
              <a:defRPr/>
            </a:pPr>
            <a:r>
              <a:rPr lang="en-US" dirty="0"/>
              <a:t>Supply Chain ( BOMs, quality,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F2FAA2D-A181-4367-9E9D-D1113739354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568839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2825" y="525463"/>
            <a:ext cx="4672013" cy="2628900"/>
          </a:xfrm>
        </p:spPr>
      </p:sp>
      <p:sp>
        <p:nvSpPr>
          <p:cNvPr id="3" name="Notes Placeholder 2"/>
          <p:cNvSpPr>
            <a:spLocks noGrp="1"/>
          </p:cNvSpPr>
          <p:nvPr>
            <p:ph type="body" idx="1"/>
          </p:nvPr>
        </p:nvSpPr>
        <p:spPr/>
        <p:txBody>
          <a:bodyPr/>
          <a:lstStyle/>
          <a:p>
            <a:pPr defTabSz="937697">
              <a:defRPr/>
            </a:pP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F2FAA2D-A181-4367-9E9D-D1113739354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167629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2825" y="525463"/>
            <a:ext cx="4672013" cy="2628900"/>
          </a:xfrm>
        </p:spPr>
      </p:sp>
      <p:sp>
        <p:nvSpPr>
          <p:cNvPr id="3" name="Notes Placeholder 2"/>
          <p:cNvSpPr>
            <a:spLocks noGrp="1"/>
          </p:cNvSpPr>
          <p:nvPr>
            <p:ph type="body" idx="1"/>
          </p:nvPr>
        </p:nvSpPr>
        <p:spPr/>
        <p:txBody>
          <a:bodyPr/>
          <a:lstStyle/>
          <a:p>
            <a:pPr defTabSz="937697">
              <a:defRPr/>
            </a:pP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F2FAA2D-A181-4367-9E9D-D1113739354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843472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xfrm>
            <a:off x="2282825" y="525463"/>
            <a:ext cx="4672013" cy="26289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itchFamily="34" charset="0"/>
              <a:cs typeface="Geneva"/>
            </a:endParaRPr>
          </a:p>
        </p:txBody>
      </p:sp>
      <p:sp>
        <p:nvSpPr>
          <p:cNvPr id="389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ea typeface="MS PGothic" pitchFamily="34" charset="-128"/>
                <a:cs typeface="Geneva"/>
              </a:defRPr>
            </a:lvl1pPr>
            <a:lvl2pPr marL="760336" indent="-292565" eaLnBrk="0" hangingPunct="0">
              <a:spcBef>
                <a:spcPct val="30000"/>
              </a:spcBef>
              <a:defRPr sz="1200">
                <a:solidFill>
                  <a:schemeClr val="tx1"/>
                </a:solidFill>
                <a:latin typeface="Arial" pitchFamily="34" charset="0"/>
                <a:ea typeface="Arial Unicode MS" pitchFamily="34" charset="-128"/>
                <a:cs typeface="Arial Unicode MS" pitchFamily="34" charset="-128"/>
              </a:defRPr>
            </a:lvl2pPr>
            <a:lvl3pPr marL="1171910" indent="-233060" eaLnBrk="0" hangingPunct="0">
              <a:spcBef>
                <a:spcPct val="30000"/>
              </a:spcBef>
              <a:defRPr sz="1200">
                <a:solidFill>
                  <a:schemeClr val="tx1"/>
                </a:solidFill>
                <a:latin typeface="Arial" pitchFamily="34" charset="0"/>
                <a:ea typeface="Arial Unicode MS" pitchFamily="34" charset="-128"/>
                <a:cs typeface="Arial Unicode MS" pitchFamily="34" charset="-128"/>
              </a:defRPr>
            </a:lvl3pPr>
            <a:lvl4pPr marL="1639682" indent="-233060" eaLnBrk="0" hangingPunct="0">
              <a:spcBef>
                <a:spcPct val="30000"/>
              </a:spcBef>
              <a:defRPr sz="1200">
                <a:solidFill>
                  <a:schemeClr val="tx1"/>
                </a:solidFill>
                <a:latin typeface="Arial" pitchFamily="34" charset="0"/>
                <a:ea typeface="Arial Unicode MS" pitchFamily="34" charset="-128"/>
                <a:cs typeface="Arial Unicode MS" pitchFamily="34" charset="-128"/>
              </a:defRPr>
            </a:lvl4pPr>
            <a:lvl5pPr marL="2109107" indent="-233060" eaLnBrk="0" hangingPunct="0">
              <a:spcBef>
                <a:spcPct val="30000"/>
              </a:spcBef>
              <a:defRPr sz="1200">
                <a:solidFill>
                  <a:schemeClr val="tx1"/>
                </a:solidFill>
                <a:latin typeface="Arial" pitchFamily="34" charset="0"/>
                <a:ea typeface="Arial Unicode MS" pitchFamily="34" charset="-128"/>
                <a:cs typeface="Arial Unicode MS" pitchFamily="34" charset="-128"/>
              </a:defRPr>
            </a:lvl5pPr>
            <a:lvl6pPr marL="2585143" indent="-233060" defTabSz="476037" eaLnBrk="0" fontAlgn="base" hangingPunct="0">
              <a:spcBef>
                <a:spcPct val="30000"/>
              </a:spcBef>
              <a:spcAft>
                <a:spcPct val="0"/>
              </a:spcAft>
              <a:defRPr sz="1200">
                <a:solidFill>
                  <a:schemeClr val="tx1"/>
                </a:solidFill>
                <a:latin typeface="Arial" pitchFamily="34" charset="0"/>
                <a:ea typeface="Arial Unicode MS" pitchFamily="34" charset="-128"/>
                <a:cs typeface="Arial Unicode MS" pitchFamily="34" charset="-128"/>
              </a:defRPr>
            </a:lvl6pPr>
            <a:lvl7pPr marL="3061180" indent="-233060" defTabSz="476037" eaLnBrk="0" fontAlgn="base" hangingPunct="0">
              <a:spcBef>
                <a:spcPct val="30000"/>
              </a:spcBef>
              <a:spcAft>
                <a:spcPct val="0"/>
              </a:spcAft>
              <a:defRPr sz="1200">
                <a:solidFill>
                  <a:schemeClr val="tx1"/>
                </a:solidFill>
                <a:latin typeface="Arial" pitchFamily="34" charset="0"/>
                <a:ea typeface="Arial Unicode MS" pitchFamily="34" charset="-128"/>
                <a:cs typeface="Arial Unicode MS" pitchFamily="34" charset="-128"/>
              </a:defRPr>
            </a:lvl7pPr>
            <a:lvl8pPr marL="3537217" indent="-233060" defTabSz="476037" eaLnBrk="0" fontAlgn="base" hangingPunct="0">
              <a:spcBef>
                <a:spcPct val="30000"/>
              </a:spcBef>
              <a:spcAft>
                <a:spcPct val="0"/>
              </a:spcAft>
              <a:defRPr sz="1200">
                <a:solidFill>
                  <a:schemeClr val="tx1"/>
                </a:solidFill>
                <a:latin typeface="Arial" pitchFamily="34" charset="0"/>
                <a:ea typeface="Arial Unicode MS" pitchFamily="34" charset="-128"/>
                <a:cs typeface="Arial Unicode MS" pitchFamily="34" charset="-128"/>
              </a:defRPr>
            </a:lvl8pPr>
            <a:lvl9pPr marL="4013253" indent="-233060" defTabSz="476037" eaLnBrk="0" fontAlgn="base" hangingPunct="0">
              <a:spcBef>
                <a:spcPct val="30000"/>
              </a:spcBef>
              <a:spcAft>
                <a:spcPct val="0"/>
              </a:spcAft>
              <a:defRPr sz="1200">
                <a:solidFill>
                  <a:schemeClr val="tx1"/>
                </a:solidFill>
                <a:latin typeface="Arial" pitchFamily="34" charset="0"/>
                <a:ea typeface="Arial Unicode MS" pitchFamily="34" charset="-128"/>
                <a:cs typeface="Arial Unicode MS" pitchFamily="34" charset="-128"/>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DD74371B-8EA2-4FBB-B422-C65AF77EC351}" type="slidenum">
              <a:rPr kumimoji="0" lang="en-US" altLang="en-US" sz="1200" b="0" i="0" u="none" strike="noStrike" kern="1200" cap="none" spc="0" normalizeH="0" baseline="0" noProof="0">
                <a:ln>
                  <a:noFill/>
                </a:ln>
                <a:solidFill>
                  <a:prstClr val="black"/>
                </a:solidFill>
                <a:effectLst/>
                <a:uLnTx/>
                <a:uFillTx/>
                <a:latin typeface="Arial" pitchFamily="34" charset="0"/>
                <a:ea typeface="MS PGothic" pitchFamily="34" charset="-128"/>
              </a:rPr>
              <a:pPr marL="0" marR="0" lvl="0" indent="0" algn="r" defTabSz="914400" rtl="0" eaLnBrk="1" fontAlgn="auto" latinLnBrk="0" hangingPunct="1">
                <a:lnSpc>
                  <a:spcPct val="100000"/>
                </a:lnSpc>
                <a:spcBef>
                  <a:spcPct val="0"/>
                </a:spcBef>
                <a:spcAft>
                  <a:spcPts val="0"/>
                </a:spcAft>
                <a:buClrTx/>
                <a:buSzTx/>
                <a:buFontTx/>
                <a:buNone/>
                <a:tabLst/>
                <a:defRPr/>
              </a:pPr>
              <a:t>11</a:t>
            </a:fld>
            <a:endParaRPr kumimoji="0" lang="en-US" altLang="en-US" sz="1200" b="0" i="0" u="none" strike="noStrike" kern="1200" cap="none" spc="0" normalizeH="0" baseline="0" noProof="0">
              <a:ln>
                <a:noFill/>
              </a:ln>
              <a:solidFill>
                <a:prstClr val="black"/>
              </a:solidFill>
              <a:effectLst/>
              <a:uLnTx/>
              <a:uFillTx/>
              <a:latin typeface="Arial" pitchFamily="34" charset="0"/>
              <a:ea typeface="MS PGothic" pitchFamily="34" charset="-128"/>
            </a:endParaRPr>
          </a:p>
        </p:txBody>
      </p:sp>
    </p:spTree>
    <p:extLst>
      <p:ext uri="{BB962C8B-B14F-4D97-AF65-F5344CB8AC3E}">
        <p14:creationId xmlns:p14="http://schemas.microsoft.com/office/powerpoint/2010/main" val="267223003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1.xml"/><Relationship Id="rId1" Type="http://schemas.openxmlformats.org/officeDocument/2006/relationships/tags" Target="../tags/tag1.xml"/><Relationship Id="rId4" Type="http://schemas.openxmlformats.org/officeDocument/2006/relationships/image" Target="../media/image6.sv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8.(nul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8.(null)"/><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8.(nul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null)"/><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0.(null)"/><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null)"/><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8.(null)"/><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0.(null)"/><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3.(null)"/><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4.(null)"/><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5.(null)"/><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6.(null)"/><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8.(null)"/><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null)"/><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0.(null)"/><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null)"/><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8.(null)"/><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nul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8.(null)"/><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null)"/><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1" name="Picture 20" descr="UL-Logo-Red.emf"/>
          <p:cNvPicPr>
            <a:picLocks noChangeAspect="1"/>
          </p:cNvPicPr>
          <p:nvPr userDrawn="1"/>
        </p:nvPicPr>
        <p:blipFill rotWithShape="1">
          <a:blip r:embed="rId2" cstate="screen">
            <a:extLst>
              <a:ext uri="{28A0092B-C50C-407E-A947-70E740481C1C}">
                <a14:useLocalDpi xmlns:a14="http://schemas.microsoft.com/office/drawing/2010/main"/>
              </a:ext>
            </a:extLst>
          </a:blip>
          <a:srcRect r="14760"/>
          <a:stretch/>
        </p:blipFill>
        <p:spPr>
          <a:xfrm>
            <a:off x="7018560" y="611605"/>
            <a:ext cx="2137600" cy="2507742"/>
          </a:xfrm>
          <a:prstGeom prst="rect">
            <a:avLst/>
          </a:prstGeom>
        </p:spPr>
      </p:pic>
      <p:sp>
        <p:nvSpPr>
          <p:cNvPr id="27" name="Text Placeholder 26"/>
          <p:cNvSpPr>
            <a:spLocks noGrp="1"/>
          </p:cNvSpPr>
          <p:nvPr>
            <p:ph type="body" sz="quarter" idx="10" hasCustomPrompt="1"/>
          </p:nvPr>
        </p:nvSpPr>
        <p:spPr>
          <a:xfrm>
            <a:off x="559472" y="3435176"/>
            <a:ext cx="5456237" cy="461665"/>
          </a:xfrm>
          <a:prstGeom prst="rect">
            <a:avLst/>
          </a:prstGeom>
        </p:spPr>
        <p:txBody>
          <a:bodyPr anchor="b">
            <a:spAutoFit/>
          </a:bodyPr>
          <a:lstStyle>
            <a:lvl1pPr marL="0" indent="0">
              <a:lnSpc>
                <a:spcPct val="100000"/>
              </a:lnSpc>
              <a:buNone/>
              <a:defRPr sz="2400" b="1" cap="all" baseline="0">
                <a:solidFill>
                  <a:schemeClr val="accent2"/>
                </a:solidFill>
                <a:latin typeface="Arial"/>
                <a:cs typeface="Arial"/>
              </a:defRPr>
            </a:lvl1pPr>
            <a:lvl2pPr marL="457200" indent="0">
              <a:buNone/>
              <a:defRPr sz="3200" b="1">
                <a:latin typeface="Arial"/>
                <a:cs typeface="Arial"/>
              </a:defRPr>
            </a:lvl2pPr>
            <a:lvl3pPr marL="914400" indent="0">
              <a:buNone/>
              <a:defRPr sz="3200" b="1">
                <a:latin typeface="Arial"/>
                <a:cs typeface="Arial"/>
              </a:defRPr>
            </a:lvl3pPr>
            <a:lvl4pPr marL="1371600" indent="0">
              <a:buNone/>
              <a:defRPr sz="3200" b="1">
                <a:latin typeface="Arial"/>
                <a:cs typeface="Arial"/>
              </a:defRPr>
            </a:lvl4pPr>
            <a:lvl5pPr marL="1828800" indent="0">
              <a:buNone/>
              <a:defRPr sz="3200" b="1">
                <a:latin typeface="Arial"/>
                <a:cs typeface="Arial"/>
              </a:defRPr>
            </a:lvl5pPr>
          </a:lstStyle>
          <a:p>
            <a:pPr lvl="0"/>
            <a:r>
              <a:rPr lang="en-US" dirty="0"/>
              <a:t>TITLE ARIAL BOLD 32PT RED CAPS</a:t>
            </a:r>
          </a:p>
        </p:txBody>
      </p:sp>
      <p:sp>
        <p:nvSpPr>
          <p:cNvPr id="29" name="Text Placeholder 28"/>
          <p:cNvSpPr>
            <a:spLocks noGrp="1"/>
          </p:cNvSpPr>
          <p:nvPr>
            <p:ph type="body" sz="quarter" idx="11" hasCustomPrompt="1"/>
          </p:nvPr>
        </p:nvSpPr>
        <p:spPr>
          <a:xfrm>
            <a:off x="559472" y="3985922"/>
            <a:ext cx="7527888" cy="338554"/>
          </a:xfrm>
          <a:prstGeom prst="rect">
            <a:avLst/>
          </a:prstGeom>
        </p:spPr>
        <p:txBody>
          <a:bodyPr wrap="square" anchor="t">
            <a:spAutoFit/>
          </a:bodyPr>
          <a:lstStyle>
            <a:lvl1pPr marL="0" indent="0">
              <a:buNone/>
              <a:defRPr sz="1600" baseline="0">
                <a:latin typeface="Arial"/>
                <a:cs typeface="Arial"/>
              </a:defRPr>
            </a:lvl1pPr>
            <a:lvl2pPr marL="457200" indent="0">
              <a:buNone/>
              <a:defRPr sz="1600">
                <a:latin typeface="Arial"/>
                <a:cs typeface="Arial"/>
              </a:defRPr>
            </a:lvl2pPr>
            <a:lvl3pPr marL="914400" indent="0">
              <a:buNone/>
              <a:defRPr sz="1600">
                <a:latin typeface="Arial"/>
                <a:cs typeface="Arial"/>
              </a:defRPr>
            </a:lvl3pPr>
            <a:lvl4pPr marL="1371600" indent="0">
              <a:buNone/>
              <a:defRPr sz="1600">
                <a:latin typeface="Arial"/>
                <a:cs typeface="Arial"/>
              </a:defRPr>
            </a:lvl4pPr>
            <a:lvl5pPr marL="1828800" indent="0">
              <a:buNone/>
              <a:defRPr sz="1600">
                <a:latin typeface="Arial"/>
                <a:cs typeface="Arial"/>
              </a:defRPr>
            </a:lvl5pPr>
          </a:lstStyle>
          <a:p>
            <a:pPr lvl="0"/>
            <a:r>
              <a:rPr lang="en-US" dirty="0"/>
              <a:t>Version #  /  MM.DD.YY  /  Subhead Arial 16pt black max one line</a:t>
            </a:r>
          </a:p>
        </p:txBody>
      </p:sp>
      <p:sp>
        <p:nvSpPr>
          <p:cNvPr id="2" name="Footer Placeholder 1"/>
          <p:cNvSpPr>
            <a:spLocks noGrp="1"/>
          </p:cNvSpPr>
          <p:nvPr>
            <p:ph type="ftr" sz="quarter" idx="12"/>
          </p:nvPr>
        </p:nvSpPr>
        <p:spPr/>
        <p:txBody>
          <a:bodyPr/>
          <a:lstStyle/>
          <a:p>
            <a:r>
              <a:rPr lang="en-US" dirty="0">
                <a:solidFill>
                  <a:srgbClr val="7F7F7F"/>
                </a:solidFill>
                <a:ea typeface="Open Sans" charset="0"/>
                <a:cs typeface="Arial"/>
              </a:rPr>
              <a:t>UL and the UL logo are trademarks of UL LLC © 2020. Proprietary &amp; Confidential. </a:t>
            </a:r>
          </a:p>
        </p:txBody>
      </p:sp>
      <p:pic>
        <p:nvPicPr>
          <p:cNvPr id="6" name="Picture 5" descr="UL-Logo-Red.em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1450" y="4711446"/>
            <a:ext cx="281178" cy="281178"/>
          </a:xfrm>
          <a:prstGeom prst="rect">
            <a:avLst/>
          </a:prstGeom>
        </p:spPr>
      </p:pic>
      <p:pic>
        <p:nvPicPr>
          <p:cNvPr id="2050" name="Picture 2"/>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1" y="977900"/>
            <a:ext cx="3133725"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76867350"/>
      </p:ext>
    </p:extLst>
  </p:cSld>
  <p:clrMapOvr>
    <a:masterClrMapping/>
  </p:clrMapOvr>
  <p:transition spd="slow" advClick="0" advTm="3000">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mbo Columns">
    <p:spTree>
      <p:nvGrpSpPr>
        <p:cNvPr id="1" name=""/>
        <p:cNvGrpSpPr/>
        <p:nvPr/>
      </p:nvGrpSpPr>
      <p:grpSpPr>
        <a:xfrm>
          <a:off x="0" y="0"/>
          <a:ext cx="0" cy="0"/>
          <a:chOff x="0" y="0"/>
          <a:chExt cx="0" cy="0"/>
        </a:xfrm>
      </p:grpSpPr>
      <p:pic>
        <p:nvPicPr>
          <p:cNvPr id="8" name="Picture 7" descr="UL-Logo-Red.em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1450" y="4711446"/>
            <a:ext cx="281178" cy="281178"/>
          </a:xfrm>
          <a:prstGeom prst="rect">
            <a:avLst/>
          </a:prstGeom>
        </p:spPr>
      </p:pic>
      <p:sp>
        <p:nvSpPr>
          <p:cNvPr id="15" name="Text Placeholder 14"/>
          <p:cNvSpPr>
            <a:spLocks noGrp="1"/>
          </p:cNvSpPr>
          <p:nvPr>
            <p:ph type="body" sz="quarter" idx="10" hasCustomPrompt="1"/>
          </p:nvPr>
        </p:nvSpPr>
        <p:spPr>
          <a:xfrm>
            <a:off x="559472" y="480060"/>
            <a:ext cx="8021161" cy="461665"/>
          </a:xfrm>
          <a:prstGeom prst="rect">
            <a:avLst/>
          </a:prstGeom>
        </p:spPr>
        <p:txBody>
          <a:bodyPr wrap="square">
            <a:spAutoFit/>
          </a:bodyPr>
          <a:lstStyle>
            <a:lvl1pPr marL="0" indent="0">
              <a:buNone/>
              <a:defRPr sz="2400" b="1" cap="all" baseline="0">
                <a:solidFill>
                  <a:schemeClr val="accent2"/>
                </a:solidFill>
                <a:latin typeface="Arial"/>
                <a:cs typeface="Arial"/>
              </a:defRPr>
            </a:lvl1pPr>
            <a:lvl2pPr marL="457200" indent="0">
              <a:buNone/>
              <a:defRPr sz="2400" b="1" cap="all">
                <a:solidFill>
                  <a:schemeClr val="accent2"/>
                </a:solidFill>
                <a:latin typeface="Arial"/>
                <a:cs typeface="Arial"/>
              </a:defRPr>
            </a:lvl2pPr>
            <a:lvl3pPr marL="914400" indent="0">
              <a:buNone/>
              <a:defRPr sz="2400" b="1">
                <a:latin typeface="Arial"/>
                <a:cs typeface="Arial"/>
              </a:defRPr>
            </a:lvl3pPr>
            <a:lvl4pPr marL="1371600" indent="0">
              <a:buNone/>
              <a:defRPr sz="2400" b="1">
                <a:latin typeface="Arial"/>
                <a:cs typeface="Arial"/>
              </a:defRPr>
            </a:lvl4pPr>
            <a:lvl5pPr marL="1828800" indent="0">
              <a:buNone/>
              <a:defRPr sz="2400" b="1">
                <a:latin typeface="Arial"/>
                <a:cs typeface="Arial"/>
              </a:defRPr>
            </a:lvl5pPr>
          </a:lstStyle>
          <a:p>
            <a:pPr lvl="0"/>
            <a:r>
              <a:rPr lang="en-US" dirty="0"/>
              <a:t>title </a:t>
            </a:r>
            <a:r>
              <a:rPr lang="en-US" dirty="0" err="1"/>
              <a:t>arial</a:t>
            </a:r>
            <a:r>
              <a:rPr lang="en-US" dirty="0"/>
              <a:t> bold 24pt red caps</a:t>
            </a:r>
          </a:p>
        </p:txBody>
      </p:sp>
      <p:sp>
        <p:nvSpPr>
          <p:cNvPr id="17" name="Text Placeholder 16"/>
          <p:cNvSpPr>
            <a:spLocks noGrp="1"/>
          </p:cNvSpPr>
          <p:nvPr>
            <p:ph type="body" sz="quarter" idx="11" hasCustomPrompt="1"/>
          </p:nvPr>
        </p:nvSpPr>
        <p:spPr>
          <a:xfrm>
            <a:off x="558800" y="1369219"/>
            <a:ext cx="8021638" cy="923330"/>
          </a:xfrm>
          <a:prstGeom prst="rect">
            <a:avLst/>
          </a:prstGeom>
        </p:spPr>
        <p:txBody>
          <a:bodyPr>
            <a:spAutoFit/>
          </a:bodyPr>
          <a:lstStyle>
            <a:lvl1pPr marL="0" indent="0">
              <a:spcBef>
                <a:spcPts val="0"/>
              </a:spcBef>
              <a:spcAft>
                <a:spcPts val="1200"/>
              </a:spcAft>
              <a:buNone/>
              <a:defRPr sz="1800" b="0" baseline="0">
                <a:latin typeface="Arial"/>
                <a:cs typeface="Arial"/>
              </a:defRPr>
            </a:lvl1pPr>
            <a:lvl2pPr marL="457200" indent="0">
              <a:spcBef>
                <a:spcPts val="0"/>
              </a:spcBef>
              <a:spcAft>
                <a:spcPts val="1200"/>
              </a:spcAft>
              <a:buNone/>
              <a:defRPr sz="1800" b="0">
                <a:latin typeface="Arial"/>
                <a:cs typeface="Arial"/>
              </a:defRPr>
            </a:lvl2pPr>
            <a:lvl3pPr marL="914400" indent="0">
              <a:spcBef>
                <a:spcPts val="0"/>
              </a:spcBef>
              <a:spcAft>
                <a:spcPts val="1200"/>
              </a:spcAft>
              <a:buNone/>
              <a:defRPr sz="1800" b="0">
                <a:latin typeface="Arial"/>
                <a:cs typeface="Arial"/>
              </a:defRPr>
            </a:lvl3pPr>
            <a:lvl4pPr marL="1371600" indent="0">
              <a:spcBef>
                <a:spcPts val="0"/>
              </a:spcBef>
              <a:spcAft>
                <a:spcPts val="1200"/>
              </a:spcAft>
              <a:buNone/>
              <a:defRPr sz="1800" b="0">
                <a:latin typeface="Arial"/>
                <a:cs typeface="Arial"/>
              </a:defRPr>
            </a:lvl4pPr>
            <a:lvl5pPr marL="1828800" indent="0">
              <a:spcBef>
                <a:spcPts val="0"/>
              </a:spcBef>
              <a:spcAft>
                <a:spcPts val="1200"/>
              </a:spcAft>
              <a:buNone/>
              <a:defRPr sz="1800">
                <a:latin typeface="Arial"/>
                <a:cs typeface="Arial"/>
              </a:defRPr>
            </a:lvl5pPr>
          </a:lstStyle>
          <a:p>
            <a:pPr lvl="0"/>
            <a:r>
              <a:rPr lang="en-US" dirty="0"/>
              <a:t>Main copy Arial 18pt black. </a:t>
            </a:r>
            <a:r>
              <a:rPr lang="en-US" dirty="0" err="1"/>
              <a:t>Lorem</a:t>
            </a:r>
            <a:r>
              <a:rPr lang="en-US" dirty="0"/>
              <a:t> </a:t>
            </a:r>
            <a:r>
              <a:rPr lang="en-US" dirty="0" err="1"/>
              <a:t>ipsum</a:t>
            </a:r>
            <a:r>
              <a:rPr lang="en-US" dirty="0"/>
              <a:t> dolor sit </a:t>
            </a:r>
            <a:r>
              <a:rPr lang="en-US" dirty="0" err="1"/>
              <a:t>amet</a:t>
            </a:r>
            <a:r>
              <a:rPr lang="en-US" dirty="0"/>
              <a:t>, </a:t>
            </a:r>
            <a:r>
              <a:rPr lang="en-US" dirty="0" err="1"/>
              <a:t>eos</a:t>
            </a:r>
            <a:r>
              <a:rPr lang="en-US" dirty="0"/>
              <a:t> id </a:t>
            </a:r>
            <a:r>
              <a:rPr lang="en-US" dirty="0" err="1"/>
              <a:t>assum</a:t>
            </a:r>
            <a:r>
              <a:rPr lang="en-US" dirty="0"/>
              <a:t> </a:t>
            </a:r>
            <a:r>
              <a:rPr lang="en-US" dirty="0" err="1"/>
              <a:t>altera</a:t>
            </a:r>
            <a:r>
              <a:rPr lang="en-US" dirty="0"/>
              <a:t> </a:t>
            </a:r>
            <a:r>
              <a:rPr lang="en-US" dirty="0" err="1"/>
              <a:t>legendos</a:t>
            </a:r>
            <a:r>
              <a:rPr lang="en-US" dirty="0"/>
              <a:t>. Cu duo </a:t>
            </a:r>
            <a:r>
              <a:rPr lang="en-US" dirty="0" err="1"/>
              <a:t>delectus</a:t>
            </a:r>
            <a:r>
              <a:rPr lang="en-US" dirty="0"/>
              <a:t> </a:t>
            </a:r>
            <a:r>
              <a:rPr lang="en-US" dirty="0" err="1"/>
              <a:t>quaestio</a:t>
            </a:r>
            <a:r>
              <a:rPr lang="en-US" dirty="0"/>
              <a:t>, </a:t>
            </a:r>
            <a:r>
              <a:rPr lang="en-US" dirty="0" err="1"/>
              <a:t>tota</a:t>
            </a:r>
            <a:r>
              <a:rPr lang="en-US" dirty="0"/>
              <a:t> </a:t>
            </a:r>
            <a:r>
              <a:rPr lang="en-US" dirty="0" err="1"/>
              <a:t>everti</a:t>
            </a:r>
            <a:r>
              <a:rPr lang="en-US" dirty="0"/>
              <a:t> </a:t>
            </a:r>
            <a:r>
              <a:rPr lang="en-US" dirty="0" err="1"/>
              <a:t>saperet</a:t>
            </a:r>
            <a:r>
              <a:rPr lang="en-US" dirty="0"/>
              <a:t> vim </a:t>
            </a:r>
            <a:r>
              <a:rPr lang="en-US" dirty="0" err="1"/>
              <a:t>te</a:t>
            </a:r>
            <a:r>
              <a:rPr lang="en-US" dirty="0"/>
              <a:t>. </a:t>
            </a:r>
            <a:r>
              <a:rPr lang="en-US" dirty="0" err="1"/>
              <a:t>Odio</a:t>
            </a:r>
            <a:r>
              <a:rPr lang="en-US" dirty="0"/>
              <a:t> </a:t>
            </a:r>
            <a:r>
              <a:rPr lang="en-US" dirty="0" err="1"/>
              <a:t>inimicus</a:t>
            </a:r>
            <a:r>
              <a:rPr lang="en-US" dirty="0"/>
              <a:t> </a:t>
            </a:r>
            <a:r>
              <a:rPr lang="en-US" dirty="0" err="1"/>
              <a:t>eu</a:t>
            </a:r>
            <a:r>
              <a:rPr lang="en-US" dirty="0"/>
              <a:t> per. Modus </a:t>
            </a:r>
            <a:r>
              <a:rPr lang="en-US" dirty="0" err="1"/>
              <a:t>labore</a:t>
            </a:r>
            <a:r>
              <a:rPr lang="en-US" dirty="0"/>
              <a:t> </a:t>
            </a:r>
            <a:r>
              <a:rPr lang="en-US" dirty="0" err="1"/>
              <a:t>nusquam</a:t>
            </a:r>
            <a:r>
              <a:rPr lang="en-US" dirty="0"/>
              <a:t> no mea. </a:t>
            </a:r>
            <a:r>
              <a:rPr lang="en-US" dirty="0" err="1"/>
              <a:t>Labores</a:t>
            </a:r>
            <a:r>
              <a:rPr lang="en-US" dirty="0"/>
              <a:t> </a:t>
            </a:r>
            <a:r>
              <a:rPr lang="en-US" dirty="0" err="1"/>
              <a:t>oportere</a:t>
            </a:r>
            <a:r>
              <a:rPr lang="en-US" dirty="0"/>
              <a:t> </a:t>
            </a:r>
            <a:r>
              <a:rPr lang="en-US" dirty="0" err="1"/>
              <a:t>te</a:t>
            </a:r>
            <a:r>
              <a:rPr lang="en-US" dirty="0"/>
              <a:t> </a:t>
            </a:r>
            <a:r>
              <a:rPr lang="en-US" dirty="0" err="1"/>
              <a:t>mei</a:t>
            </a:r>
            <a:r>
              <a:rPr lang="en-US" dirty="0"/>
              <a:t>.</a:t>
            </a:r>
          </a:p>
        </p:txBody>
      </p:sp>
      <p:sp>
        <p:nvSpPr>
          <p:cNvPr id="3" name="Text Placeholder 2"/>
          <p:cNvSpPr>
            <a:spLocks noGrp="1"/>
          </p:cNvSpPr>
          <p:nvPr>
            <p:ph type="body" sz="quarter" idx="12" hasCustomPrompt="1"/>
          </p:nvPr>
        </p:nvSpPr>
        <p:spPr>
          <a:xfrm>
            <a:off x="558800" y="2539365"/>
            <a:ext cx="3799840" cy="1477328"/>
          </a:xfrm>
          <a:prstGeom prst="rect">
            <a:avLst/>
          </a:prstGeom>
        </p:spPr>
        <p:txBody>
          <a:bodyPr wrap="square">
            <a:spAutoFit/>
          </a:bodyPr>
          <a:lstStyle>
            <a:lvl1pPr marL="0" indent="0">
              <a:buNone/>
              <a:defRPr sz="1800">
                <a:latin typeface="Arial"/>
                <a:cs typeface="Arial"/>
              </a:defRPr>
            </a:lvl1pPr>
            <a:lvl2pPr marL="457200" indent="0">
              <a:buNone/>
              <a:defRPr sz="1800">
                <a:latin typeface="Arial"/>
                <a:cs typeface="Arial"/>
              </a:defRPr>
            </a:lvl2pPr>
            <a:lvl3pPr marL="914400" indent="0">
              <a:buNone/>
              <a:defRPr sz="1800">
                <a:latin typeface="Arial"/>
                <a:cs typeface="Arial"/>
              </a:defRPr>
            </a:lvl3pPr>
            <a:lvl4pPr marL="1371600" indent="0">
              <a:buNone/>
              <a:defRPr sz="1800">
                <a:latin typeface="Arial"/>
                <a:cs typeface="Arial"/>
              </a:defRPr>
            </a:lvl4pPr>
            <a:lvl5pPr marL="1828800" indent="0">
              <a:buNone/>
              <a:defRPr sz="1800">
                <a:latin typeface="Arial"/>
                <a:cs typeface="Arial"/>
              </a:defRPr>
            </a:lvl5pPr>
          </a:lstStyle>
          <a:p>
            <a:pPr lvl="0"/>
            <a:r>
              <a:rPr lang="en-US" dirty="0"/>
              <a:t>Body copy Arial 18pt black. </a:t>
            </a:r>
            <a:r>
              <a:rPr lang="en-US" dirty="0" err="1"/>
              <a:t>Lorem</a:t>
            </a:r>
            <a:r>
              <a:rPr lang="en-US" dirty="0"/>
              <a:t> </a:t>
            </a:r>
            <a:r>
              <a:rPr lang="en-US" dirty="0" err="1"/>
              <a:t>ipsum</a:t>
            </a:r>
            <a:r>
              <a:rPr lang="en-US" dirty="0"/>
              <a:t> dolor sit </a:t>
            </a:r>
            <a:r>
              <a:rPr lang="en-US" dirty="0" err="1"/>
              <a:t>amet</a:t>
            </a:r>
            <a:r>
              <a:rPr lang="en-US" dirty="0"/>
              <a:t>, </a:t>
            </a:r>
            <a:r>
              <a:rPr lang="en-US" dirty="0" err="1"/>
              <a:t>eos</a:t>
            </a:r>
            <a:r>
              <a:rPr lang="en-US" dirty="0"/>
              <a:t> id </a:t>
            </a:r>
            <a:r>
              <a:rPr lang="en-US" dirty="0" err="1"/>
              <a:t>assum</a:t>
            </a:r>
            <a:r>
              <a:rPr lang="en-US" dirty="0"/>
              <a:t> </a:t>
            </a:r>
            <a:r>
              <a:rPr lang="en-US" dirty="0" err="1"/>
              <a:t>altera</a:t>
            </a:r>
            <a:r>
              <a:rPr lang="en-US" dirty="0"/>
              <a:t> </a:t>
            </a:r>
            <a:r>
              <a:rPr lang="en-US" dirty="0" err="1"/>
              <a:t>legendos</a:t>
            </a:r>
            <a:r>
              <a:rPr lang="en-US" dirty="0"/>
              <a:t>. Cu duo </a:t>
            </a:r>
            <a:r>
              <a:rPr lang="en-US" dirty="0" err="1"/>
              <a:t>delectus</a:t>
            </a:r>
            <a:r>
              <a:rPr lang="en-US" dirty="0"/>
              <a:t> </a:t>
            </a:r>
            <a:r>
              <a:rPr lang="en-US" dirty="0" err="1"/>
              <a:t>quaestio</a:t>
            </a:r>
            <a:r>
              <a:rPr lang="en-US" dirty="0"/>
              <a:t>, </a:t>
            </a:r>
            <a:r>
              <a:rPr lang="en-US" dirty="0" err="1"/>
              <a:t>tota</a:t>
            </a:r>
            <a:r>
              <a:rPr lang="en-US" dirty="0"/>
              <a:t> </a:t>
            </a:r>
            <a:r>
              <a:rPr lang="en-US" dirty="0" err="1"/>
              <a:t>everti</a:t>
            </a:r>
            <a:r>
              <a:rPr lang="en-US" dirty="0"/>
              <a:t> </a:t>
            </a:r>
            <a:r>
              <a:rPr lang="en-US" dirty="0" err="1"/>
              <a:t>saperet</a:t>
            </a:r>
            <a:r>
              <a:rPr lang="en-US" dirty="0"/>
              <a:t> vim </a:t>
            </a:r>
            <a:r>
              <a:rPr lang="en-US" dirty="0" err="1"/>
              <a:t>te</a:t>
            </a:r>
            <a:r>
              <a:rPr lang="en-US" dirty="0"/>
              <a:t>. </a:t>
            </a:r>
            <a:r>
              <a:rPr lang="en-US" dirty="0" err="1"/>
              <a:t>Odio</a:t>
            </a:r>
            <a:r>
              <a:rPr lang="en-US" dirty="0"/>
              <a:t> </a:t>
            </a:r>
            <a:r>
              <a:rPr lang="en-US" dirty="0" err="1"/>
              <a:t>inimicus</a:t>
            </a:r>
            <a:r>
              <a:rPr lang="en-US" dirty="0"/>
              <a:t> </a:t>
            </a:r>
            <a:r>
              <a:rPr lang="en-US" dirty="0" err="1"/>
              <a:t>eu</a:t>
            </a:r>
            <a:r>
              <a:rPr lang="en-US" dirty="0"/>
              <a:t> per. </a:t>
            </a:r>
          </a:p>
        </p:txBody>
      </p:sp>
      <p:sp>
        <p:nvSpPr>
          <p:cNvPr id="5" name="Text Placeholder 4"/>
          <p:cNvSpPr>
            <a:spLocks noGrp="1"/>
          </p:cNvSpPr>
          <p:nvPr>
            <p:ph type="body" sz="quarter" idx="13" hasCustomPrompt="1"/>
          </p:nvPr>
        </p:nvSpPr>
        <p:spPr>
          <a:xfrm>
            <a:off x="4805680" y="2539365"/>
            <a:ext cx="3774758" cy="1477328"/>
          </a:xfrm>
          <a:prstGeom prst="rect">
            <a:avLst/>
          </a:prstGeom>
        </p:spPr>
        <p:txBody>
          <a:bodyPr>
            <a:spAutoFit/>
          </a:bodyPr>
          <a:lstStyle>
            <a:lvl1pPr marL="0" indent="0">
              <a:buNone/>
              <a:defRPr sz="1800">
                <a:latin typeface="Arial"/>
                <a:cs typeface="Arial"/>
              </a:defRPr>
            </a:lvl1pPr>
            <a:lvl2pPr marL="457200" indent="0">
              <a:buNone/>
              <a:defRPr sz="1800">
                <a:latin typeface="Arial"/>
                <a:cs typeface="Arial"/>
              </a:defRPr>
            </a:lvl2pPr>
            <a:lvl3pPr marL="914400" indent="0">
              <a:buNone/>
              <a:defRPr sz="1800">
                <a:latin typeface="Arial"/>
                <a:cs typeface="Arial"/>
              </a:defRPr>
            </a:lvl3pPr>
            <a:lvl4pPr marL="1371600" indent="0">
              <a:buNone/>
              <a:defRPr sz="1800">
                <a:latin typeface="Arial"/>
                <a:cs typeface="Arial"/>
              </a:defRPr>
            </a:lvl4pPr>
            <a:lvl5pPr marL="1828800" indent="0">
              <a:buNone/>
              <a:defRPr sz="1800">
                <a:latin typeface="Arial"/>
                <a:cs typeface="Arial"/>
              </a:defRPr>
            </a:lvl5pPr>
          </a:lstStyle>
          <a:p>
            <a:pPr lvl="0"/>
            <a:r>
              <a:rPr lang="en-US" dirty="0"/>
              <a:t>Body copy Arial 18 black. </a:t>
            </a:r>
            <a:r>
              <a:rPr lang="en-US" dirty="0" err="1"/>
              <a:t>Lorem</a:t>
            </a:r>
            <a:r>
              <a:rPr lang="en-US" dirty="0"/>
              <a:t> </a:t>
            </a:r>
            <a:r>
              <a:rPr lang="en-US" dirty="0" err="1"/>
              <a:t>ipsum</a:t>
            </a:r>
            <a:r>
              <a:rPr lang="en-US" dirty="0"/>
              <a:t> dolor sit </a:t>
            </a:r>
            <a:r>
              <a:rPr lang="en-US" dirty="0" err="1"/>
              <a:t>amet</a:t>
            </a:r>
            <a:r>
              <a:rPr lang="en-US" dirty="0"/>
              <a:t>, </a:t>
            </a:r>
            <a:r>
              <a:rPr lang="en-US" dirty="0" err="1"/>
              <a:t>eos</a:t>
            </a:r>
            <a:r>
              <a:rPr lang="en-US" dirty="0"/>
              <a:t> id </a:t>
            </a:r>
            <a:r>
              <a:rPr lang="en-US" dirty="0" err="1"/>
              <a:t>assum</a:t>
            </a:r>
            <a:r>
              <a:rPr lang="en-US" dirty="0"/>
              <a:t> </a:t>
            </a:r>
            <a:r>
              <a:rPr lang="en-US" dirty="0" err="1"/>
              <a:t>altera</a:t>
            </a:r>
            <a:r>
              <a:rPr lang="en-US" dirty="0"/>
              <a:t> </a:t>
            </a:r>
            <a:r>
              <a:rPr lang="en-US" dirty="0" err="1"/>
              <a:t>legendos</a:t>
            </a:r>
            <a:r>
              <a:rPr lang="en-US" dirty="0"/>
              <a:t>. Cu duo </a:t>
            </a:r>
            <a:r>
              <a:rPr lang="en-US" dirty="0" err="1"/>
              <a:t>delectus</a:t>
            </a:r>
            <a:r>
              <a:rPr lang="en-US" dirty="0"/>
              <a:t> </a:t>
            </a:r>
            <a:r>
              <a:rPr lang="en-US" dirty="0" err="1"/>
              <a:t>quaestio</a:t>
            </a:r>
            <a:r>
              <a:rPr lang="en-US" dirty="0"/>
              <a:t>, </a:t>
            </a:r>
            <a:r>
              <a:rPr lang="en-US" dirty="0" err="1"/>
              <a:t>tota</a:t>
            </a:r>
            <a:r>
              <a:rPr lang="en-US" dirty="0"/>
              <a:t> </a:t>
            </a:r>
            <a:r>
              <a:rPr lang="en-US" dirty="0" err="1"/>
              <a:t>everti</a:t>
            </a:r>
            <a:r>
              <a:rPr lang="en-US" dirty="0"/>
              <a:t> </a:t>
            </a:r>
            <a:r>
              <a:rPr lang="en-US" dirty="0" err="1"/>
              <a:t>saperet</a:t>
            </a:r>
            <a:r>
              <a:rPr lang="en-US" dirty="0"/>
              <a:t> vim </a:t>
            </a:r>
            <a:r>
              <a:rPr lang="en-US" dirty="0" err="1"/>
              <a:t>te</a:t>
            </a:r>
            <a:r>
              <a:rPr lang="en-US" dirty="0"/>
              <a:t>. </a:t>
            </a:r>
            <a:r>
              <a:rPr lang="en-US" dirty="0" err="1"/>
              <a:t>Odio</a:t>
            </a:r>
            <a:r>
              <a:rPr lang="en-US" dirty="0"/>
              <a:t> </a:t>
            </a:r>
            <a:r>
              <a:rPr lang="en-US" dirty="0" err="1"/>
              <a:t>inimicus</a:t>
            </a:r>
            <a:r>
              <a:rPr lang="en-US" dirty="0"/>
              <a:t> </a:t>
            </a:r>
            <a:r>
              <a:rPr lang="en-US" dirty="0" err="1"/>
              <a:t>eu</a:t>
            </a:r>
            <a:r>
              <a:rPr lang="en-US" dirty="0"/>
              <a:t> per. </a:t>
            </a:r>
          </a:p>
        </p:txBody>
      </p:sp>
      <p:sp>
        <p:nvSpPr>
          <p:cNvPr id="2" name="Footer Placeholder 1"/>
          <p:cNvSpPr>
            <a:spLocks noGrp="1"/>
          </p:cNvSpPr>
          <p:nvPr>
            <p:ph type="ftr" sz="quarter" idx="14"/>
          </p:nvPr>
        </p:nvSpPr>
        <p:spPr/>
        <p:txBody>
          <a:bodyPr/>
          <a:lstStyle/>
          <a:p>
            <a:r>
              <a:rPr lang="en-US" dirty="0">
                <a:solidFill>
                  <a:srgbClr val="7F7F7F"/>
                </a:solidFill>
                <a:ea typeface="Open Sans" charset="0"/>
                <a:cs typeface="Arial"/>
              </a:rPr>
              <a:t>UL and the UL logo are trademarks of UL LLC © 2020. Proprietary &amp; Confidential. </a:t>
            </a:r>
          </a:p>
        </p:txBody>
      </p:sp>
      <p:sp>
        <p:nvSpPr>
          <p:cNvPr id="4" name="Slide Number Placeholder 3"/>
          <p:cNvSpPr>
            <a:spLocks noGrp="1"/>
          </p:cNvSpPr>
          <p:nvPr>
            <p:ph type="sldNum" sz="quarter" idx="15"/>
          </p:nvPr>
        </p:nvSpPr>
        <p:spPr/>
        <p:txBody>
          <a:bodyPr/>
          <a:lstStyle/>
          <a:p>
            <a:fld id="{ABEF7161-39F9-F745-9A2B-33DA2ED59E91}" type="slidenum">
              <a:rPr lang="en-US" smtClean="0"/>
              <a:pPr/>
              <a:t>‹#›</a:t>
            </a:fld>
            <a:endParaRPr lang="en-US" dirty="0"/>
          </a:p>
        </p:txBody>
      </p:sp>
    </p:spTree>
    <p:extLst>
      <p:ext uri="{BB962C8B-B14F-4D97-AF65-F5344CB8AC3E}">
        <p14:creationId xmlns:p14="http://schemas.microsoft.com/office/powerpoint/2010/main" val="3898679903"/>
      </p:ext>
    </p:extLst>
  </p:cSld>
  <p:clrMapOvr>
    <a:masterClrMapping/>
  </p:clrMapOvr>
  <p:transition spd="slow" advClick="0" advTm="3000">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 Left">
    <p:spTree>
      <p:nvGrpSpPr>
        <p:cNvPr id="1" name=""/>
        <p:cNvGrpSpPr/>
        <p:nvPr/>
      </p:nvGrpSpPr>
      <p:grpSpPr>
        <a:xfrm>
          <a:off x="0" y="0"/>
          <a:ext cx="0" cy="0"/>
          <a:chOff x="0" y="0"/>
          <a:chExt cx="0" cy="0"/>
        </a:xfrm>
      </p:grpSpPr>
      <p:pic>
        <p:nvPicPr>
          <p:cNvPr id="8" name="Picture 7" descr="UL-Logo-Red.em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1450" y="4711446"/>
            <a:ext cx="281178" cy="281178"/>
          </a:xfrm>
          <a:prstGeom prst="rect">
            <a:avLst/>
          </a:prstGeom>
        </p:spPr>
      </p:pic>
      <p:sp>
        <p:nvSpPr>
          <p:cNvPr id="15" name="Text Placeholder 14"/>
          <p:cNvSpPr>
            <a:spLocks noGrp="1"/>
          </p:cNvSpPr>
          <p:nvPr>
            <p:ph type="body" sz="quarter" idx="10" hasCustomPrompt="1"/>
          </p:nvPr>
        </p:nvSpPr>
        <p:spPr>
          <a:xfrm>
            <a:off x="559472" y="480060"/>
            <a:ext cx="8021161" cy="461665"/>
          </a:xfrm>
          <a:prstGeom prst="rect">
            <a:avLst/>
          </a:prstGeom>
        </p:spPr>
        <p:txBody>
          <a:bodyPr wrap="square">
            <a:spAutoFit/>
          </a:bodyPr>
          <a:lstStyle>
            <a:lvl1pPr marL="0" indent="0">
              <a:buNone/>
              <a:defRPr sz="2400" b="1" cap="all" baseline="0">
                <a:solidFill>
                  <a:schemeClr val="accent2"/>
                </a:solidFill>
                <a:latin typeface="Arial"/>
                <a:cs typeface="Arial"/>
              </a:defRPr>
            </a:lvl1pPr>
            <a:lvl2pPr marL="457200" indent="0">
              <a:buNone/>
              <a:defRPr sz="2400" b="1" cap="all">
                <a:solidFill>
                  <a:schemeClr val="accent2"/>
                </a:solidFill>
                <a:latin typeface="Arial"/>
                <a:cs typeface="Arial"/>
              </a:defRPr>
            </a:lvl2pPr>
            <a:lvl3pPr marL="914400" indent="0">
              <a:buNone/>
              <a:defRPr sz="2400" b="1">
                <a:latin typeface="Arial"/>
                <a:cs typeface="Arial"/>
              </a:defRPr>
            </a:lvl3pPr>
            <a:lvl4pPr marL="1371600" indent="0">
              <a:buNone/>
              <a:defRPr sz="2400" b="1">
                <a:latin typeface="Arial"/>
                <a:cs typeface="Arial"/>
              </a:defRPr>
            </a:lvl4pPr>
            <a:lvl5pPr marL="1828800" indent="0">
              <a:buNone/>
              <a:defRPr sz="2400" b="1">
                <a:latin typeface="Arial"/>
                <a:cs typeface="Arial"/>
              </a:defRPr>
            </a:lvl5pPr>
          </a:lstStyle>
          <a:p>
            <a:pPr lvl="0"/>
            <a:r>
              <a:rPr lang="en-US" dirty="0"/>
              <a:t>title </a:t>
            </a:r>
            <a:r>
              <a:rPr lang="en-US" dirty="0" err="1"/>
              <a:t>arial</a:t>
            </a:r>
            <a:r>
              <a:rPr lang="en-US" dirty="0"/>
              <a:t> bold 24pt red caps</a:t>
            </a:r>
          </a:p>
        </p:txBody>
      </p:sp>
      <p:sp>
        <p:nvSpPr>
          <p:cNvPr id="5" name="Text Placeholder 4"/>
          <p:cNvSpPr>
            <a:spLocks noGrp="1"/>
          </p:cNvSpPr>
          <p:nvPr>
            <p:ph type="body" sz="quarter" idx="13" hasCustomPrompt="1"/>
          </p:nvPr>
        </p:nvSpPr>
        <p:spPr>
          <a:xfrm>
            <a:off x="4805680" y="1368584"/>
            <a:ext cx="3774758" cy="2031325"/>
          </a:xfrm>
          <a:prstGeom prst="rect">
            <a:avLst/>
          </a:prstGeom>
        </p:spPr>
        <p:txBody>
          <a:bodyPr>
            <a:spAutoFit/>
          </a:bodyPr>
          <a:lstStyle>
            <a:lvl1pPr marL="0" indent="0">
              <a:buNone/>
              <a:defRPr sz="1800">
                <a:latin typeface="Arial"/>
                <a:cs typeface="Arial"/>
              </a:defRPr>
            </a:lvl1pPr>
            <a:lvl2pPr marL="457200" indent="0">
              <a:buNone/>
              <a:defRPr sz="1800">
                <a:latin typeface="Arial"/>
                <a:cs typeface="Arial"/>
              </a:defRPr>
            </a:lvl2pPr>
            <a:lvl3pPr marL="914400" indent="0">
              <a:buNone/>
              <a:defRPr sz="1800">
                <a:latin typeface="Arial"/>
                <a:cs typeface="Arial"/>
              </a:defRPr>
            </a:lvl3pPr>
            <a:lvl4pPr marL="1371600" indent="0">
              <a:buNone/>
              <a:defRPr sz="1800">
                <a:latin typeface="Arial"/>
                <a:cs typeface="Arial"/>
              </a:defRPr>
            </a:lvl4pPr>
            <a:lvl5pPr marL="1828800" indent="0">
              <a:buNone/>
              <a:defRPr sz="1800">
                <a:latin typeface="Arial"/>
                <a:cs typeface="Arial"/>
              </a:defRPr>
            </a:lvl5pPr>
          </a:lstStyle>
          <a:p>
            <a:pPr lvl="0"/>
            <a:r>
              <a:rPr lang="en-US" dirty="0"/>
              <a:t>Body copy Arial 18 black. </a:t>
            </a:r>
            <a:r>
              <a:rPr lang="en-US" dirty="0" err="1"/>
              <a:t>Lorem</a:t>
            </a:r>
            <a:r>
              <a:rPr lang="en-US" dirty="0"/>
              <a:t> </a:t>
            </a:r>
            <a:r>
              <a:rPr lang="en-US" dirty="0" err="1"/>
              <a:t>ipsum</a:t>
            </a:r>
            <a:r>
              <a:rPr lang="en-US" dirty="0"/>
              <a:t> dolor sit </a:t>
            </a:r>
            <a:r>
              <a:rPr lang="en-US" dirty="0" err="1"/>
              <a:t>amet</a:t>
            </a:r>
            <a:r>
              <a:rPr lang="en-US" dirty="0"/>
              <a:t>, </a:t>
            </a:r>
            <a:r>
              <a:rPr lang="en-US" dirty="0" err="1"/>
              <a:t>eos</a:t>
            </a:r>
            <a:r>
              <a:rPr lang="en-US" dirty="0"/>
              <a:t> id </a:t>
            </a:r>
            <a:r>
              <a:rPr lang="en-US" dirty="0" err="1"/>
              <a:t>assum</a:t>
            </a:r>
            <a:r>
              <a:rPr lang="en-US" dirty="0"/>
              <a:t> </a:t>
            </a:r>
            <a:r>
              <a:rPr lang="en-US" dirty="0" err="1"/>
              <a:t>altera</a:t>
            </a:r>
            <a:r>
              <a:rPr lang="en-US" dirty="0"/>
              <a:t> </a:t>
            </a:r>
            <a:r>
              <a:rPr lang="en-US" dirty="0" err="1"/>
              <a:t>legendos</a:t>
            </a:r>
            <a:r>
              <a:rPr lang="en-US" dirty="0"/>
              <a:t>. Cu duo </a:t>
            </a:r>
            <a:r>
              <a:rPr lang="en-US" dirty="0" err="1"/>
              <a:t>delectus</a:t>
            </a:r>
            <a:r>
              <a:rPr lang="en-US" dirty="0"/>
              <a:t> </a:t>
            </a:r>
            <a:r>
              <a:rPr lang="en-US" dirty="0" err="1"/>
              <a:t>quaestio</a:t>
            </a:r>
            <a:r>
              <a:rPr lang="en-US" dirty="0"/>
              <a:t>, </a:t>
            </a:r>
            <a:r>
              <a:rPr lang="en-US" dirty="0" err="1"/>
              <a:t>tota</a:t>
            </a:r>
            <a:r>
              <a:rPr lang="en-US" dirty="0"/>
              <a:t> </a:t>
            </a:r>
            <a:r>
              <a:rPr lang="en-US" dirty="0" err="1"/>
              <a:t>everti</a:t>
            </a:r>
            <a:r>
              <a:rPr lang="en-US" dirty="0"/>
              <a:t> </a:t>
            </a:r>
            <a:r>
              <a:rPr lang="en-US" dirty="0" err="1"/>
              <a:t>saperet</a:t>
            </a:r>
            <a:r>
              <a:rPr lang="en-US" dirty="0"/>
              <a:t> vim </a:t>
            </a:r>
            <a:r>
              <a:rPr lang="en-US" dirty="0" err="1"/>
              <a:t>te</a:t>
            </a:r>
            <a:r>
              <a:rPr lang="en-US" dirty="0"/>
              <a:t>. </a:t>
            </a:r>
            <a:r>
              <a:rPr lang="en-US" dirty="0" err="1"/>
              <a:t>Odio</a:t>
            </a:r>
            <a:r>
              <a:rPr lang="en-US" dirty="0"/>
              <a:t> </a:t>
            </a:r>
            <a:r>
              <a:rPr lang="en-US" dirty="0" err="1"/>
              <a:t>inimicus</a:t>
            </a:r>
            <a:r>
              <a:rPr lang="en-US" dirty="0"/>
              <a:t> </a:t>
            </a:r>
            <a:r>
              <a:rPr lang="en-US" dirty="0" err="1"/>
              <a:t>eu</a:t>
            </a:r>
            <a:r>
              <a:rPr lang="en-US" dirty="0"/>
              <a:t> per. Modus </a:t>
            </a:r>
            <a:r>
              <a:rPr lang="en-US" dirty="0" err="1"/>
              <a:t>labore</a:t>
            </a:r>
            <a:r>
              <a:rPr lang="en-US" dirty="0"/>
              <a:t> </a:t>
            </a:r>
            <a:r>
              <a:rPr lang="en-US" dirty="0" err="1"/>
              <a:t>nusquam</a:t>
            </a:r>
            <a:r>
              <a:rPr lang="en-US" dirty="0"/>
              <a:t> no mea. </a:t>
            </a:r>
            <a:r>
              <a:rPr lang="en-US" dirty="0" err="1"/>
              <a:t>Labores</a:t>
            </a:r>
            <a:r>
              <a:rPr lang="en-US" dirty="0"/>
              <a:t> </a:t>
            </a:r>
            <a:r>
              <a:rPr lang="en-US" dirty="0" err="1"/>
              <a:t>oportere</a:t>
            </a:r>
            <a:r>
              <a:rPr lang="en-US" dirty="0"/>
              <a:t> </a:t>
            </a:r>
            <a:r>
              <a:rPr lang="en-US" dirty="0" err="1"/>
              <a:t>te</a:t>
            </a:r>
            <a:r>
              <a:rPr lang="en-US" dirty="0"/>
              <a:t> </a:t>
            </a:r>
            <a:r>
              <a:rPr lang="en-US" dirty="0" err="1"/>
              <a:t>mei</a:t>
            </a:r>
            <a:r>
              <a:rPr lang="en-US" dirty="0"/>
              <a:t>.</a:t>
            </a:r>
          </a:p>
        </p:txBody>
      </p:sp>
      <p:sp>
        <p:nvSpPr>
          <p:cNvPr id="10" name="Picture Placeholder 3"/>
          <p:cNvSpPr>
            <a:spLocks noGrp="1"/>
          </p:cNvSpPr>
          <p:nvPr>
            <p:ph type="pic" sz="quarter" idx="14"/>
          </p:nvPr>
        </p:nvSpPr>
        <p:spPr>
          <a:xfrm>
            <a:off x="559472" y="1368584"/>
            <a:ext cx="3768551" cy="3109246"/>
          </a:xfrm>
          <a:prstGeom prst="rect">
            <a:avLst/>
          </a:prstGeom>
          <a:noFill/>
          <a:ln>
            <a:noFill/>
          </a:ln>
        </p:spPr>
        <p:txBody>
          <a:bodyPr>
            <a:normAutofit/>
          </a:bodyPr>
          <a:lstStyle>
            <a:lvl1pPr marL="0" indent="0">
              <a:buNone/>
              <a:defRPr sz="1200" b="1" cap="all">
                <a:solidFill>
                  <a:schemeClr val="bg1">
                    <a:lumMod val="50000"/>
                  </a:schemeClr>
                </a:solidFill>
                <a:latin typeface="Arial"/>
                <a:cs typeface="Arial"/>
              </a:defRPr>
            </a:lvl1pPr>
          </a:lstStyle>
          <a:p>
            <a:r>
              <a:rPr lang="en-US" dirty="0"/>
              <a:t>Click icon to add picture</a:t>
            </a:r>
          </a:p>
        </p:txBody>
      </p:sp>
      <p:sp>
        <p:nvSpPr>
          <p:cNvPr id="2" name="Footer Placeholder 1"/>
          <p:cNvSpPr>
            <a:spLocks noGrp="1"/>
          </p:cNvSpPr>
          <p:nvPr>
            <p:ph type="ftr" sz="quarter" idx="15"/>
          </p:nvPr>
        </p:nvSpPr>
        <p:spPr/>
        <p:txBody>
          <a:bodyPr/>
          <a:lstStyle/>
          <a:p>
            <a:r>
              <a:rPr lang="en-US" dirty="0">
                <a:solidFill>
                  <a:srgbClr val="7F7F7F"/>
                </a:solidFill>
                <a:ea typeface="Open Sans" charset="0"/>
                <a:cs typeface="Arial"/>
              </a:rPr>
              <a:t>UL and the UL logo are trademarks of UL LLC © 2020. Proprietary &amp; Confidential. </a:t>
            </a:r>
          </a:p>
        </p:txBody>
      </p:sp>
      <p:sp>
        <p:nvSpPr>
          <p:cNvPr id="3" name="Slide Number Placeholder 2"/>
          <p:cNvSpPr>
            <a:spLocks noGrp="1"/>
          </p:cNvSpPr>
          <p:nvPr>
            <p:ph type="sldNum" sz="quarter" idx="16"/>
          </p:nvPr>
        </p:nvSpPr>
        <p:spPr/>
        <p:txBody>
          <a:bodyPr/>
          <a:lstStyle/>
          <a:p>
            <a:fld id="{ABEF7161-39F9-F745-9A2B-33DA2ED59E91}" type="slidenum">
              <a:rPr lang="en-US" smtClean="0"/>
              <a:pPr/>
              <a:t>‹#›</a:t>
            </a:fld>
            <a:endParaRPr lang="en-US" dirty="0"/>
          </a:p>
        </p:txBody>
      </p:sp>
    </p:spTree>
    <p:extLst>
      <p:ext uri="{BB962C8B-B14F-4D97-AF65-F5344CB8AC3E}">
        <p14:creationId xmlns:p14="http://schemas.microsoft.com/office/powerpoint/2010/main" val="2655768087"/>
      </p:ext>
    </p:extLst>
  </p:cSld>
  <p:clrMapOvr>
    <a:masterClrMapping/>
  </p:clrMapOvr>
  <p:transition spd="slow" advClick="0" advTm="3000">
    <p:fade thruBlk="1"/>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mage Right">
    <p:spTree>
      <p:nvGrpSpPr>
        <p:cNvPr id="1" name=""/>
        <p:cNvGrpSpPr/>
        <p:nvPr/>
      </p:nvGrpSpPr>
      <p:grpSpPr>
        <a:xfrm>
          <a:off x="0" y="0"/>
          <a:ext cx="0" cy="0"/>
          <a:chOff x="0" y="0"/>
          <a:chExt cx="0" cy="0"/>
        </a:xfrm>
      </p:grpSpPr>
      <p:sp>
        <p:nvSpPr>
          <p:cNvPr id="10" name="Picture Placeholder 3"/>
          <p:cNvSpPr>
            <a:spLocks noGrp="1"/>
          </p:cNvSpPr>
          <p:nvPr>
            <p:ph type="pic" sz="quarter" idx="14"/>
          </p:nvPr>
        </p:nvSpPr>
        <p:spPr>
          <a:xfrm>
            <a:off x="4812082" y="1368584"/>
            <a:ext cx="3768551" cy="3109246"/>
          </a:xfrm>
          <a:prstGeom prst="rect">
            <a:avLst/>
          </a:prstGeom>
          <a:noFill/>
          <a:ln>
            <a:noFill/>
          </a:ln>
        </p:spPr>
        <p:txBody>
          <a:bodyPr>
            <a:normAutofit/>
          </a:bodyPr>
          <a:lstStyle>
            <a:lvl1pPr marL="0" indent="0">
              <a:buNone/>
              <a:defRPr sz="1200" b="1" cap="all">
                <a:solidFill>
                  <a:schemeClr val="bg1">
                    <a:lumMod val="50000"/>
                  </a:schemeClr>
                </a:solidFill>
                <a:latin typeface="Arial"/>
                <a:cs typeface="Arial"/>
              </a:defRPr>
            </a:lvl1pPr>
          </a:lstStyle>
          <a:p>
            <a:r>
              <a:rPr lang="en-US" dirty="0"/>
              <a:t>Click icon to add picture</a:t>
            </a:r>
          </a:p>
        </p:txBody>
      </p:sp>
      <p:pic>
        <p:nvPicPr>
          <p:cNvPr id="8" name="Picture 7" descr="UL-Logo-Red.em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1450" y="4711446"/>
            <a:ext cx="281178" cy="281178"/>
          </a:xfrm>
          <a:prstGeom prst="rect">
            <a:avLst/>
          </a:prstGeom>
        </p:spPr>
      </p:pic>
      <p:sp>
        <p:nvSpPr>
          <p:cNvPr id="15" name="Text Placeholder 14"/>
          <p:cNvSpPr>
            <a:spLocks noGrp="1"/>
          </p:cNvSpPr>
          <p:nvPr>
            <p:ph type="body" sz="quarter" idx="10" hasCustomPrompt="1"/>
          </p:nvPr>
        </p:nvSpPr>
        <p:spPr>
          <a:xfrm>
            <a:off x="559472" y="480060"/>
            <a:ext cx="8021161" cy="461665"/>
          </a:xfrm>
          <a:prstGeom prst="rect">
            <a:avLst/>
          </a:prstGeom>
        </p:spPr>
        <p:txBody>
          <a:bodyPr wrap="square">
            <a:spAutoFit/>
          </a:bodyPr>
          <a:lstStyle>
            <a:lvl1pPr marL="0" indent="0">
              <a:buNone/>
              <a:defRPr sz="2400" b="1" cap="all" baseline="0">
                <a:solidFill>
                  <a:schemeClr val="accent2"/>
                </a:solidFill>
                <a:latin typeface="Arial"/>
                <a:cs typeface="Arial"/>
              </a:defRPr>
            </a:lvl1pPr>
            <a:lvl2pPr marL="457200" indent="0">
              <a:buNone/>
              <a:defRPr sz="2400" b="1" cap="all">
                <a:solidFill>
                  <a:schemeClr val="accent2"/>
                </a:solidFill>
                <a:latin typeface="Arial"/>
                <a:cs typeface="Arial"/>
              </a:defRPr>
            </a:lvl2pPr>
            <a:lvl3pPr marL="914400" indent="0">
              <a:buNone/>
              <a:defRPr sz="2400" b="1">
                <a:latin typeface="Arial"/>
                <a:cs typeface="Arial"/>
              </a:defRPr>
            </a:lvl3pPr>
            <a:lvl4pPr marL="1371600" indent="0">
              <a:buNone/>
              <a:defRPr sz="2400" b="1">
                <a:latin typeface="Arial"/>
                <a:cs typeface="Arial"/>
              </a:defRPr>
            </a:lvl4pPr>
            <a:lvl5pPr marL="1828800" indent="0">
              <a:buNone/>
              <a:defRPr sz="2400" b="1">
                <a:latin typeface="Arial"/>
                <a:cs typeface="Arial"/>
              </a:defRPr>
            </a:lvl5pPr>
          </a:lstStyle>
          <a:p>
            <a:pPr lvl="0"/>
            <a:r>
              <a:rPr lang="en-US" dirty="0"/>
              <a:t>title </a:t>
            </a:r>
            <a:r>
              <a:rPr lang="en-US" dirty="0" err="1"/>
              <a:t>arial</a:t>
            </a:r>
            <a:r>
              <a:rPr lang="en-US" dirty="0"/>
              <a:t> bold 24pt red caps</a:t>
            </a:r>
          </a:p>
        </p:txBody>
      </p:sp>
      <p:sp>
        <p:nvSpPr>
          <p:cNvPr id="5" name="Text Placeholder 4"/>
          <p:cNvSpPr>
            <a:spLocks noGrp="1"/>
          </p:cNvSpPr>
          <p:nvPr>
            <p:ph type="body" sz="quarter" idx="13" hasCustomPrompt="1"/>
          </p:nvPr>
        </p:nvSpPr>
        <p:spPr>
          <a:xfrm>
            <a:off x="559472" y="1368584"/>
            <a:ext cx="3774758" cy="2031325"/>
          </a:xfrm>
          <a:prstGeom prst="rect">
            <a:avLst/>
          </a:prstGeom>
        </p:spPr>
        <p:txBody>
          <a:bodyPr>
            <a:spAutoFit/>
          </a:bodyPr>
          <a:lstStyle>
            <a:lvl1pPr marL="0" indent="0">
              <a:buNone/>
              <a:defRPr sz="1800">
                <a:latin typeface="Arial"/>
                <a:cs typeface="Arial"/>
              </a:defRPr>
            </a:lvl1pPr>
            <a:lvl2pPr marL="457200" indent="0">
              <a:buNone/>
              <a:defRPr sz="1800">
                <a:latin typeface="Arial"/>
                <a:cs typeface="Arial"/>
              </a:defRPr>
            </a:lvl2pPr>
            <a:lvl3pPr marL="914400" indent="0">
              <a:buNone/>
              <a:defRPr sz="1800">
                <a:latin typeface="Arial"/>
                <a:cs typeface="Arial"/>
              </a:defRPr>
            </a:lvl3pPr>
            <a:lvl4pPr marL="1371600" indent="0">
              <a:buNone/>
              <a:defRPr sz="1800">
                <a:latin typeface="Arial"/>
                <a:cs typeface="Arial"/>
              </a:defRPr>
            </a:lvl4pPr>
            <a:lvl5pPr marL="1828800" indent="0">
              <a:buNone/>
              <a:defRPr sz="1800">
                <a:latin typeface="Arial"/>
                <a:cs typeface="Arial"/>
              </a:defRPr>
            </a:lvl5pPr>
          </a:lstStyle>
          <a:p>
            <a:pPr lvl="0"/>
            <a:r>
              <a:rPr lang="en-US" dirty="0"/>
              <a:t>Body copy Arial 18 black. </a:t>
            </a:r>
            <a:r>
              <a:rPr lang="en-US" dirty="0" err="1"/>
              <a:t>Lorem</a:t>
            </a:r>
            <a:r>
              <a:rPr lang="en-US" dirty="0"/>
              <a:t> </a:t>
            </a:r>
            <a:r>
              <a:rPr lang="en-US" dirty="0" err="1"/>
              <a:t>ipsum</a:t>
            </a:r>
            <a:r>
              <a:rPr lang="en-US" dirty="0"/>
              <a:t> dolor sit </a:t>
            </a:r>
            <a:r>
              <a:rPr lang="en-US" dirty="0" err="1"/>
              <a:t>amet</a:t>
            </a:r>
            <a:r>
              <a:rPr lang="en-US" dirty="0"/>
              <a:t>, </a:t>
            </a:r>
            <a:r>
              <a:rPr lang="en-US" dirty="0" err="1"/>
              <a:t>eos</a:t>
            </a:r>
            <a:r>
              <a:rPr lang="en-US" dirty="0"/>
              <a:t> id </a:t>
            </a:r>
            <a:r>
              <a:rPr lang="en-US" dirty="0" err="1"/>
              <a:t>assum</a:t>
            </a:r>
            <a:r>
              <a:rPr lang="en-US" dirty="0"/>
              <a:t> </a:t>
            </a:r>
            <a:r>
              <a:rPr lang="en-US" dirty="0" err="1"/>
              <a:t>altera</a:t>
            </a:r>
            <a:r>
              <a:rPr lang="en-US" dirty="0"/>
              <a:t> </a:t>
            </a:r>
            <a:r>
              <a:rPr lang="en-US" dirty="0" err="1"/>
              <a:t>legendos</a:t>
            </a:r>
            <a:r>
              <a:rPr lang="en-US" dirty="0"/>
              <a:t>. Cu duo </a:t>
            </a:r>
            <a:r>
              <a:rPr lang="en-US" dirty="0" err="1"/>
              <a:t>delectus</a:t>
            </a:r>
            <a:r>
              <a:rPr lang="en-US" dirty="0"/>
              <a:t> </a:t>
            </a:r>
            <a:r>
              <a:rPr lang="en-US" dirty="0" err="1"/>
              <a:t>quaestio</a:t>
            </a:r>
            <a:r>
              <a:rPr lang="en-US" dirty="0"/>
              <a:t>, </a:t>
            </a:r>
            <a:r>
              <a:rPr lang="en-US" dirty="0" err="1"/>
              <a:t>tota</a:t>
            </a:r>
            <a:r>
              <a:rPr lang="en-US" dirty="0"/>
              <a:t> </a:t>
            </a:r>
            <a:r>
              <a:rPr lang="en-US" dirty="0" err="1"/>
              <a:t>everti</a:t>
            </a:r>
            <a:r>
              <a:rPr lang="en-US" dirty="0"/>
              <a:t> </a:t>
            </a:r>
            <a:r>
              <a:rPr lang="en-US" dirty="0" err="1"/>
              <a:t>saperet</a:t>
            </a:r>
            <a:r>
              <a:rPr lang="en-US" dirty="0"/>
              <a:t> vim </a:t>
            </a:r>
            <a:r>
              <a:rPr lang="en-US" dirty="0" err="1"/>
              <a:t>te</a:t>
            </a:r>
            <a:r>
              <a:rPr lang="en-US" dirty="0"/>
              <a:t>. </a:t>
            </a:r>
            <a:r>
              <a:rPr lang="en-US" dirty="0" err="1"/>
              <a:t>Odio</a:t>
            </a:r>
            <a:r>
              <a:rPr lang="en-US" dirty="0"/>
              <a:t> </a:t>
            </a:r>
            <a:r>
              <a:rPr lang="en-US" dirty="0" err="1"/>
              <a:t>inimicus</a:t>
            </a:r>
            <a:r>
              <a:rPr lang="en-US" dirty="0"/>
              <a:t> </a:t>
            </a:r>
            <a:r>
              <a:rPr lang="en-US" dirty="0" err="1"/>
              <a:t>eu</a:t>
            </a:r>
            <a:r>
              <a:rPr lang="en-US" dirty="0"/>
              <a:t> per. Modus </a:t>
            </a:r>
            <a:r>
              <a:rPr lang="en-US" dirty="0" err="1"/>
              <a:t>labore</a:t>
            </a:r>
            <a:r>
              <a:rPr lang="en-US" dirty="0"/>
              <a:t> </a:t>
            </a:r>
            <a:r>
              <a:rPr lang="en-US" dirty="0" err="1"/>
              <a:t>nusquam</a:t>
            </a:r>
            <a:r>
              <a:rPr lang="en-US" dirty="0"/>
              <a:t> no mea. </a:t>
            </a:r>
            <a:r>
              <a:rPr lang="en-US" dirty="0" err="1"/>
              <a:t>Labores</a:t>
            </a:r>
            <a:r>
              <a:rPr lang="en-US" dirty="0"/>
              <a:t> </a:t>
            </a:r>
            <a:r>
              <a:rPr lang="en-US" dirty="0" err="1"/>
              <a:t>oportere</a:t>
            </a:r>
            <a:r>
              <a:rPr lang="en-US" dirty="0"/>
              <a:t> </a:t>
            </a:r>
            <a:r>
              <a:rPr lang="en-US" dirty="0" err="1"/>
              <a:t>te</a:t>
            </a:r>
            <a:r>
              <a:rPr lang="en-US" dirty="0"/>
              <a:t> </a:t>
            </a:r>
            <a:r>
              <a:rPr lang="en-US" dirty="0" err="1"/>
              <a:t>mei</a:t>
            </a:r>
            <a:r>
              <a:rPr lang="en-US" dirty="0"/>
              <a:t>.</a:t>
            </a:r>
          </a:p>
        </p:txBody>
      </p:sp>
      <p:sp>
        <p:nvSpPr>
          <p:cNvPr id="2" name="Footer Placeholder 1"/>
          <p:cNvSpPr>
            <a:spLocks noGrp="1"/>
          </p:cNvSpPr>
          <p:nvPr>
            <p:ph type="ftr" sz="quarter" idx="15"/>
          </p:nvPr>
        </p:nvSpPr>
        <p:spPr/>
        <p:txBody>
          <a:bodyPr/>
          <a:lstStyle/>
          <a:p>
            <a:r>
              <a:rPr lang="en-US" dirty="0">
                <a:solidFill>
                  <a:srgbClr val="7F7F7F"/>
                </a:solidFill>
                <a:ea typeface="Open Sans" charset="0"/>
                <a:cs typeface="Arial"/>
              </a:rPr>
              <a:t>UL and the UL logo are trademarks of UL LLC © 2020. Proprietary &amp; Confidential. </a:t>
            </a:r>
          </a:p>
        </p:txBody>
      </p:sp>
      <p:sp>
        <p:nvSpPr>
          <p:cNvPr id="3" name="Slide Number Placeholder 2"/>
          <p:cNvSpPr>
            <a:spLocks noGrp="1"/>
          </p:cNvSpPr>
          <p:nvPr>
            <p:ph type="sldNum" sz="quarter" idx="16"/>
          </p:nvPr>
        </p:nvSpPr>
        <p:spPr/>
        <p:txBody>
          <a:bodyPr/>
          <a:lstStyle/>
          <a:p>
            <a:fld id="{ABEF7161-39F9-F745-9A2B-33DA2ED59E91}" type="slidenum">
              <a:rPr lang="en-US" smtClean="0"/>
              <a:pPr/>
              <a:t>‹#›</a:t>
            </a:fld>
            <a:endParaRPr lang="en-US" dirty="0"/>
          </a:p>
        </p:txBody>
      </p:sp>
    </p:spTree>
    <p:extLst>
      <p:ext uri="{BB962C8B-B14F-4D97-AF65-F5344CB8AC3E}">
        <p14:creationId xmlns:p14="http://schemas.microsoft.com/office/powerpoint/2010/main" val="3381931689"/>
      </p:ext>
    </p:extLst>
  </p:cSld>
  <p:clrMapOvr>
    <a:masterClrMapping/>
  </p:clrMapOvr>
  <p:transition spd="slow" advClick="0" advTm="3000">
    <p:fade thruBlk="1"/>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mage Half Page">
    <p:spTree>
      <p:nvGrpSpPr>
        <p:cNvPr id="1" name=""/>
        <p:cNvGrpSpPr/>
        <p:nvPr/>
      </p:nvGrpSpPr>
      <p:grpSpPr>
        <a:xfrm>
          <a:off x="0" y="0"/>
          <a:ext cx="0" cy="0"/>
          <a:chOff x="0" y="0"/>
          <a:chExt cx="0" cy="0"/>
        </a:xfrm>
      </p:grpSpPr>
      <p:pic>
        <p:nvPicPr>
          <p:cNvPr id="8" name="Picture 7" descr="UL-Logo-Red.em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1450" y="4711446"/>
            <a:ext cx="281178" cy="281178"/>
          </a:xfrm>
          <a:prstGeom prst="rect">
            <a:avLst/>
          </a:prstGeom>
        </p:spPr>
      </p:pic>
      <p:sp>
        <p:nvSpPr>
          <p:cNvPr id="15" name="Text Placeholder 14"/>
          <p:cNvSpPr>
            <a:spLocks noGrp="1"/>
          </p:cNvSpPr>
          <p:nvPr>
            <p:ph type="body" sz="quarter" idx="10" hasCustomPrompt="1"/>
          </p:nvPr>
        </p:nvSpPr>
        <p:spPr>
          <a:xfrm>
            <a:off x="559472" y="480060"/>
            <a:ext cx="3774759" cy="830997"/>
          </a:xfrm>
          <a:prstGeom prst="rect">
            <a:avLst/>
          </a:prstGeom>
        </p:spPr>
        <p:txBody>
          <a:bodyPr wrap="square">
            <a:spAutoFit/>
          </a:bodyPr>
          <a:lstStyle>
            <a:lvl1pPr marL="0" indent="0">
              <a:buNone/>
              <a:defRPr sz="2400" b="1" cap="all" baseline="0">
                <a:solidFill>
                  <a:schemeClr val="accent2"/>
                </a:solidFill>
                <a:latin typeface="Arial"/>
                <a:cs typeface="Arial"/>
              </a:defRPr>
            </a:lvl1pPr>
            <a:lvl2pPr marL="457200" indent="0">
              <a:buNone/>
              <a:defRPr sz="2400" b="1" cap="all">
                <a:solidFill>
                  <a:schemeClr val="accent2"/>
                </a:solidFill>
                <a:latin typeface="Arial"/>
                <a:cs typeface="Arial"/>
              </a:defRPr>
            </a:lvl2pPr>
            <a:lvl3pPr marL="914400" indent="0">
              <a:buNone/>
              <a:defRPr sz="2400" b="1">
                <a:latin typeface="Arial"/>
                <a:cs typeface="Arial"/>
              </a:defRPr>
            </a:lvl3pPr>
            <a:lvl4pPr marL="1371600" indent="0">
              <a:buNone/>
              <a:defRPr sz="2400" b="1">
                <a:latin typeface="Arial"/>
                <a:cs typeface="Arial"/>
              </a:defRPr>
            </a:lvl4pPr>
            <a:lvl5pPr marL="1828800" indent="0">
              <a:buNone/>
              <a:defRPr sz="2400" b="1">
                <a:latin typeface="Arial"/>
                <a:cs typeface="Arial"/>
              </a:defRPr>
            </a:lvl5pPr>
          </a:lstStyle>
          <a:p>
            <a:pPr lvl="0"/>
            <a:r>
              <a:rPr lang="en-US" dirty="0"/>
              <a:t>title </a:t>
            </a:r>
            <a:r>
              <a:rPr lang="en-US" dirty="0" err="1"/>
              <a:t>arial</a:t>
            </a:r>
            <a:r>
              <a:rPr lang="en-US" dirty="0"/>
              <a:t> bold 24pt red caps</a:t>
            </a:r>
          </a:p>
        </p:txBody>
      </p:sp>
      <p:sp>
        <p:nvSpPr>
          <p:cNvPr id="5" name="Text Placeholder 4"/>
          <p:cNvSpPr>
            <a:spLocks noGrp="1"/>
          </p:cNvSpPr>
          <p:nvPr>
            <p:ph type="body" sz="quarter" idx="13" hasCustomPrompt="1"/>
          </p:nvPr>
        </p:nvSpPr>
        <p:spPr>
          <a:xfrm>
            <a:off x="559473" y="1368584"/>
            <a:ext cx="3774758" cy="2031325"/>
          </a:xfrm>
          <a:prstGeom prst="rect">
            <a:avLst/>
          </a:prstGeom>
        </p:spPr>
        <p:txBody>
          <a:bodyPr>
            <a:spAutoFit/>
          </a:bodyPr>
          <a:lstStyle>
            <a:lvl1pPr marL="0" indent="0">
              <a:buNone/>
              <a:defRPr sz="1800">
                <a:latin typeface="Arial"/>
                <a:cs typeface="Arial"/>
              </a:defRPr>
            </a:lvl1pPr>
            <a:lvl2pPr marL="457200" indent="0">
              <a:buNone/>
              <a:defRPr sz="1800">
                <a:latin typeface="Arial"/>
                <a:cs typeface="Arial"/>
              </a:defRPr>
            </a:lvl2pPr>
            <a:lvl3pPr marL="914400" indent="0">
              <a:buNone/>
              <a:defRPr sz="1800">
                <a:latin typeface="Arial"/>
                <a:cs typeface="Arial"/>
              </a:defRPr>
            </a:lvl3pPr>
            <a:lvl4pPr marL="1371600" indent="0">
              <a:buNone/>
              <a:defRPr sz="1800">
                <a:latin typeface="Arial"/>
                <a:cs typeface="Arial"/>
              </a:defRPr>
            </a:lvl4pPr>
            <a:lvl5pPr marL="1828800" indent="0">
              <a:buNone/>
              <a:defRPr sz="1800">
                <a:latin typeface="Arial"/>
                <a:cs typeface="Arial"/>
              </a:defRPr>
            </a:lvl5pPr>
          </a:lstStyle>
          <a:p>
            <a:pPr lvl="0"/>
            <a:r>
              <a:rPr lang="en-US" dirty="0"/>
              <a:t>Body copy Arial 18 black. </a:t>
            </a:r>
            <a:r>
              <a:rPr lang="en-US" dirty="0" err="1"/>
              <a:t>Lorem</a:t>
            </a:r>
            <a:r>
              <a:rPr lang="en-US" dirty="0"/>
              <a:t> </a:t>
            </a:r>
            <a:r>
              <a:rPr lang="en-US" dirty="0" err="1"/>
              <a:t>ipsum</a:t>
            </a:r>
            <a:r>
              <a:rPr lang="en-US" dirty="0"/>
              <a:t> dolor sit </a:t>
            </a:r>
            <a:r>
              <a:rPr lang="en-US" dirty="0" err="1"/>
              <a:t>amet</a:t>
            </a:r>
            <a:r>
              <a:rPr lang="en-US" dirty="0"/>
              <a:t>, </a:t>
            </a:r>
            <a:r>
              <a:rPr lang="en-US" dirty="0" err="1"/>
              <a:t>eos</a:t>
            </a:r>
            <a:r>
              <a:rPr lang="en-US" dirty="0"/>
              <a:t> id </a:t>
            </a:r>
            <a:r>
              <a:rPr lang="en-US" dirty="0" err="1"/>
              <a:t>assum</a:t>
            </a:r>
            <a:r>
              <a:rPr lang="en-US" dirty="0"/>
              <a:t> </a:t>
            </a:r>
            <a:r>
              <a:rPr lang="en-US" dirty="0" err="1"/>
              <a:t>altera</a:t>
            </a:r>
            <a:r>
              <a:rPr lang="en-US" dirty="0"/>
              <a:t> </a:t>
            </a:r>
            <a:r>
              <a:rPr lang="en-US" dirty="0" err="1"/>
              <a:t>legendos</a:t>
            </a:r>
            <a:r>
              <a:rPr lang="en-US" dirty="0"/>
              <a:t>. Cu duo </a:t>
            </a:r>
            <a:r>
              <a:rPr lang="en-US" dirty="0" err="1"/>
              <a:t>delectus</a:t>
            </a:r>
            <a:r>
              <a:rPr lang="en-US" dirty="0"/>
              <a:t> </a:t>
            </a:r>
            <a:r>
              <a:rPr lang="en-US" dirty="0" err="1"/>
              <a:t>quaestio</a:t>
            </a:r>
            <a:r>
              <a:rPr lang="en-US" dirty="0"/>
              <a:t>, </a:t>
            </a:r>
            <a:r>
              <a:rPr lang="en-US" dirty="0" err="1"/>
              <a:t>tota</a:t>
            </a:r>
            <a:r>
              <a:rPr lang="en-US" dirty="0"/>
              <a:t> </a:t>
            </a:r>
            <a:r>
              <a:rPr lang="en-US" dirty="0" err="1"/>
              <a:t>everti</a:t>
            </a:r>
            <a:r>
              <a:rPr lang="en-US" dirty="0"/>
              <a:t> </a:t>
            </a:r>
            <a:r>
              <a:rPr lang="en-US" dirty="0" err="1"/>
              <a:t>saperet</a:t>
            </a:r>
            <a:r>
              <a:rPr lang="en-US" dirty="0"/>
              <a:t> vim </a:t>
            </a:r>
            <a:r>
              <a:rPr lang="en-US" dirty="0" err="1"/>
              <a:t>te</a:t>
            </a:r>
            <a:r>
              <a:rPr lang="en-US" dirty="0"/>
              <a:t>. </a:t>
            </a:r>
            <a:r>
              <a:rPr lang="en-US" dirty="0" err="1"/>
              <a:t>Odio</a:t>
            </a:r>
            <a:r>
              <a:rPr lang="en-US" dirty="0"/>
              <a:t> </a:t>
            </a:r>
            <a:r>
              <a:rPr lang="en-US" dirty="0" err="1"/>
              <a:t>inimicus</a:t>
            </a:r>
            <a:r>
              <a:rPr lang="en-US" dirty="0"/>
              <a:t> </a:t>
            </a:r>
            <a:r>
              <a:rPr lang="en-US" dirty="0" err="1"/>
              <a:t>eu</a:t>
            </a:r>
            <a:r>
              <a:rPr lang="en-US" dirty="0"/>
              <a:t> per. Modus </a:t>
            </a:r>
            <a:r>
              <a:rPr lang="en-US" dirty="0" err="1"/>
              <a:t>labore</a:t>
            </a:r>
            <a:r>
              <a:rPr lang="en-US" dirty="0"/>
              <a:t> </a:t>
            </a:r>
            <a:r>
              <a:rPr lang="en-US" dirty="0" err="1"/>
              <a:t>nusquam</a:t>
            </a:r>
            <a:r>
              <a:rPr lang="en-US" dirty="0"/>
              <a:t> no mea. </a:t>
            </a:r>
            <a:r>
              <a:rPr lang="en-US" dirty="0" err="1"/>
              <a:t>Labores</a:t>
            </a:r>
            <a:r>
              <a:rPr lang="en-US" dirty="0"/>
              <a:t> </a:t>
            </a:r>
            <a:r>
              <a:rPr lang="en-US" dirty="0" err="1"/>
              <a:t>oportere</a:t>
            </a:r>
            <a:r>
              <a:rPr lang="en-US" dirty="0"/>
              <a:t> </a:t>
            </a:r>
            <a:r>
              <a:rPr lang="en-US" dirty="0" err="1"/>
              <a:t>te</a:t>
            </a:r>
            <a:r>
              <a:rPr lang="en-US" dirty="0"/>
              <a:t> </a:t>
            </a:r>
            <a:r>
              <a:rPr lang="en-US" dirty="0" err="1"/>
              <a:t>mei</a:t>
            </a:r>
            <a:r>
              <a:rPr lang="en-US" dirty="0"/>
              <a:t>.</a:t>
            </a:r>
          </a:p>
        </p:txBody>
      </p:sp>
      <p:sp>
        <p:nvSpPr>
          <p:cNvPr id="4" name="Picture Placeholder 3"/>
          <p:cNvSpPr>
            <a:spLocks noGrp="1"/>
          </p:cNvSpPr>
          <p:nvPr>
            <p:ph type="pic" sz="quarter" idx="14" hasCustomPrompt="1"/>
          </p:nvPr>
        </p:nvSpPr>
        <p:spPr>
          <a:xfrm>
            <a:off x="4572000" y="0"/>
            <a:ext cx="4572000" cy="5143500"/>
          </a:xfrm>
          <a:prstGeom prst="rect">
            <a:avLst/>
          </a:prstGeom>
          <a:noFill/>
          <a:ln>
            <a:noFill/>
          </a:ln>
        </p:spPr>
        <p:txBody>
          <a:bodyPr>
            <a:normAutofit/>
          </a:bodyPr>
          <a:lstStyle>
            <a:lvl1pPr marL="0" indent="0">
              <a:buNone/>
              <a:defRPr sz="1200" b="1" cap="all">
                <a:solidFill>
                  <a:schemeClr val="bg1">
                    <a:lumMod val="50000"/>
                  </a:schemeClr>
                </a:solidFill>
                <a:latin typeface="Arial"/>
                <a:cs typeface="Arial"/>
              </a:defRPr>
            </a:lvl1pPr>
          </a:lstStyle>
          <a:p>
            <a:r>
              <a:rPr lang="en-US" dirty="0"/>
              <a:t>Drag picture to placeholder </a:t>
            </a:r>
            <a:br>
              <a:rPr lang="en-US" dirty="0"/>
            </a:br>
            <a:r>
              <a:rPr lang="en-US" dirty="0"/>
              <a:t>or click icon to add</a:t>
            </a:r>
          </a:p>
        </p:txBody>
      </p:sp>
      <p:sp>
        <p:nvSpPr>
          <p:cNvPr id="9" name="TextBox 8"/>
          <p:cNvSpPr txBox="1"/>
          <p:nvPr userDrawn="1"/>
        </p:nvSpPr>
        <p:spPr>
          <a:xfrm>
            <a:off x="4572000" y="-507831"/>
            <a:ext cx="4582113" cy="507831"/>
          </a:xfrm>
          <a:prstGeom prst="rect">
            <a:avLst/>
          </a:prstGeom>
          <a:noFill/>
        </p:spPr>
        <p:txBody>
          <a:bodyPr wrap="square" rtlCol="0" anchor="t">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baseline="0" dirty="0">
                <a:solidFill>
                  <a:schemeClr val="tx2">
                    <a:lumMod val="50000"/>
                  </a:schemeClr>
                </a:solidFill>
              </a:rPr>
              <a:t>INSERT A PHOTO</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baseline="0" dirty="0">
                <a:solidFill>
                  <a:schemeClr val="tx2">
                    <a:lumMod val="50000"/>
                  </a:schemeClr>
                </a:solidFill>
                <a:latin typeface="+mn-lt"/>
                <a:ea typeface="Open Sans" charset="0"/>
                <a:cs typeface="Arial"/>
              </a:rPr>
              <a:t>PC: </a:t>
            </a:r>
            <a:r>
              <a:rPr lang="en-US" sz="900" b="0" baseline="0" dirty="0">
                <a:solidFill>
                  <a:schemeClr val="tx2">
                    <a:lumMod val="50000"/>
                  </a:schemeClr>
                </a:solidFill>
                <a:latin typeface="+mn-lt"/>
                <a:ea typeface="Open Sans" charset="0"/>
                <a:cs typeface="Arial"/>
              </a:rPr>
              <a:t>TBD</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1" baseline="0" dirty="0">
                <a:solidFill>
                  <a:schemeClr val="tx2">
                    <a:lumMod val="50000"/>
                  </a:schemeClr>
                </a:solidFill>
                <a:latin typeface="+mn-lt"/>
                <a:ea typeface="Open Sans" charset="0"/>
                <a:cs typeface="Arial"/>
              </a:rPr>
              <a:t>Mac: </a:t>
            </a:r>
            <a:r>
              <a:rPr lang="en-US" sz="900" b="0" baseline="0" dirty="0">
                <a:solidFill>
                  <a:schemeClr val="tx2">
                    <a:lumMod val="50000"/>
                  </a:schemeClr>
                </a:solidFill>
                <a:latin typeface="+mn-lt"/>
                <a:ea typeface="Open Sans" charset="0"/>
                <a:cs typeface="Arial"/>
              </a:rPr>
              <a:t>Click on the photo box—Choose Picture—Picture From File</a:t>
            </a:r>
            <a:endParaRPr lang="en-US" sz="800" dirty="0">
              <a:solidFill>
                <a:schemeClr val="accent2"/>
              </a:solidFill>
              <a:latin typeface="+mn-lt"/>
              <a:ea typeface="Open Sans" charset="0"/>
              <a:cs typeface="Arial"/>
            </a:endParaRPr>
          </a:p>
        </p:txBody>
      </p:sp>
      <p:sp>
        <p:nvSpPr>
          <p:cNvPr id="2" name="Footer Placeholder 1"/>
          <p:cNvSpPr>
            <a:spLocks noGrp="1"/>
          </p:cNvSpPr>
          <p:nvPr>
            <p:ph type="ftr" sz="quarter" idx="15"/>
          </p:nvPr>
        </p:nvSpPr>
        <p:spPr/>
        <p:txBody>
          <a:bodyPr/>
          <a:lstStyle/>
          <a:p>
            <a:r>
              <a:rPr lang="en-US" dirty="0">
                <a:solidFill>
                  <a:srgbClr val="7F7F7F"/>
                </a:solidFill>
                <a:ea typeface="Open Sans" charset="0"/>
                <a:cs typeface="Arial"/>
              </a:rPr>
              <a:t>UL and the UL logo are trademarks of UL LLC © 2020. Proprietary &amp; Confidential. </a:t>
            </a:r>
          </a:p>
        </p:txBody>
      </p:sp>
      <p:sp>
        <p:nvSpPr>
          <p:cNvPr id="3" name="Slide Number Placeholder 2"/>
          <p:cNvSpPr>
            <a:spLocks noGrp="1"/>
          </p:cNvSpPr>
          <p:nvPr>
            <p:ph type="sldNum" sz="quarter" idx="16"/>
          </p:nvPr>
        </p:nvSpPr>
        <p:spPr/>
        <p:txBody>
          <a:bodyPr/>
          <a:lstStyle/>
          <a:p>
            <a:fld id="{ABEF7161-39F9-F745-9A2B-33DA2ED59E91}" type="slidenum">
              <a:rPr lang="en-US" smtClean="0"/>
              <a:pPr/>
              <a:t>‹#›</a:t>
            </a:fld>
            <a:endParaRPr lang="en-US" dirty="0"/>
          </a:p>
        </p:txBody>
      </p:sp>
    </p:spTree>
    <p:extLst>
      <p:ext uri="{BB962C8B-B14F-4D97-AF65-F5344CB8AC3E}">
        <p14:creationId xmlns:p14="http://schemas.microsoft.com/office/powerpoint/2010/main" val="2481636487"/>
      </p:ext>
    </p:extLst>
  </p:cSld>
  <p:clrMapOvr>
    <a:masterClrMapping/>
  </p:clrMapOvr>
  <p:transition spd="slow" advClick="0" advTm="3000">
    <p:fade thruBlk="1"/>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mage Bottom">
    <p:spTree>
      <p:nvGrpSpPr>
        <p:cNvPr id="1" name=""/>
        <p:cNvGrpSpPr/>
        <p:nvPr/>
      </p:nvGrpSpPr>
      <p:grpSpPr>
        <a:xfrm>
          <a:off x="0" y="0"/>
          <a:ext cx="0" cy="0"/>
          <a:chOff x="0" y="0"/>
          <a:chExt cx="0" cy="0"/>
        </a:xfrm>
      </p:grpSpPr>
      <p:sp>
        <p:nvSpPr>
          <p:cNvPr id="4" name="Picture Placeholder 3"/>
          <p:cNvSpPr>
            <a:spLocks noGrp="1"/>
          </p:cNvSpPr>
          <p:nvPr>
            <p:ph type="pic" sz="quarter" idx="14"/>
          </p:nvPr>
        </p:nvSpPr>
        <p:spPr>
          <a:xfrm>
            <a:off x="0" y="3418975"/>
            <a:ext cx="9144000" cy="1724525"/>
          </a:xfrm>
          <a:prstGeom prst="rect">
            <a:avLst/>
          </a:prstGeom>
          <a:noFill/>
        </p:spPr>
        <p:txBody>
          <a:bodyPr>
            <a:normAutofit/>
          </a:bodyPr>
          <a:lstStyle>
            <a:lvl1pPr marL="0" indent="0">
              <a:buNone/>
              <a:defRPr sz="1200" b="1" cap="all">
                <a:solidFill>
                  <a:schemeClr val="bg1">
                    <a:lumMod val="50000"/>
                  </a:schemeClr>
                </a:solidFill>
                <a:latin typeface="Arial"/>
                <a:cs typeface="Arial"/>
              </a:defRPr>
            </a:lvl1pPr>
          </a:lstStyle>
          <a:p>
            <a:r>
              <a:rPr lang="en-US" dirty="0"/>
              <a:t>Click icon to add picture</a:t>
            </a:r>
          </a:p>
        </p:txBody>
      </p:sp>
      <p:sp>
        <p:nvSpPr>
          <p:cNvPr id="5" name="Text Placeholder 4"/>
          <p:cNvSpPr>
            <a:spLocks noGrp="1"/>
          </p:cNvSpPr>
          <p:nvPr>
            <p:ph type="body" sz="quarter" idx="13" hasCustomPrompt="1"/>
          </p:nvPr>
        </p:nvSpPr>
        <p:spPr>
          <a:xfrm>
            <a:off x="559473" y="1368584"/>
            <a:ext cx="8021160" cy="923330"/>
          </a:xfrm>
          <a:prstGeom prst="rect">
            <a:avLst/>
          </a:prstGeom>
        </p:spPr>
        <p:txBody>
          <a:bodyPr wrap="square">
            <a:spAutoFit/>
          </a:bodyPr>
          <a:lstStyle>
            <a:lvl1pPr marL="0" indent="0">
              <a:buNone/>
              <a:defRPr sz="1800">
                <a:latin typeface="Arial"/>
                <a:cs typeface="Arial"/>
              </a:defRPr>
            </a:lvl1pPr>
            <a:lvl2pPr marL="457200" indent="0">
              <a:buNone/>
              <a:defRPr sz="1800">
                <a:latin typeface="Arial"/>
                <a:cs typeface="Arial"/>
              </a:defRPr>
            </a:lvl2pPr>
            <a:lvl3pPr marL="914400" indent="0">
              <a:buNone/>
              <a:defRPr sz="1800">
                <a:latin typeface="Arial"/>
                <a:cs typeface="Arial"/>
              </a:defRPr>
            </a:lvl3pPr>
            <a:lvl4pPr marL="1371600" indent="0">
              <a:buNone/>
              <a:defRPr sz="1800">
                <a:latin typeface="Arial"/>
                <a:cs typeface="Arial"/>
              </a:defRPr>
            </a:lvl4pPr>
            <a:lvl5pPr marL="1828800" indent="0">
              <a:buNone/>
              <a:defRPr sz="1800">
                <a:latin typeface="Arial"/>
                <a:cs typeface="Arial"/>
              </a:defRPr>
            </a:lvl5pPr>
          </a:lstStyle>
          <a:p>
            <a:pPr lvl="0"/>
            <a:r>
              <a:rPr lang="en-US" dirty="0"/>
              <a:t>Body copy Arial 18 black. </a:t>
            </a:r>
            <a:r>
              <a:rPr lang="en-US" dirty="0" err="1"/>
              <a:t>Lorem</a:t>
            </a:r>
            <a:r>
              <a:rPr lang="en-US" dirty="0"/>
              <a:t> </a:t>
            </a:r>
            <a:r>
              <a:rPr lang="en-US" dirty="0" err="1"/>
              <a:t>ipsum</a:t>
            </a:r>
            <a:r>
              <a:rPr lang="en-US" dirty="0"/>
              <a:t> dolor sit </a:t>
            </a:r>
            <a:r>
              <a:rPr lang="en-US" dirty="0" err="1"/>
              <a:t>amet</a:t>
            </a:r>
            <a:r>
              <a:rPr lang="en-US" dirty="0"/>
              <a:t>, </a:t>
            </a:r>
            <a:r>
              <a:rPr lang="en-US" dirty="0" err="1"/>
              <a:t>eos</a:t>
            </a:r>
            <a:r>
              <a:rPr lang="en-US" dirty="0"/>
              <a:t> id </a:t>
            </a:r>
            <a:r>
              <a:rPr lang="en-US" dirty="0" err="1"/>
              <a:t>assum</a:t>
            </a:r>
            <a:r>
              <a:rPr lang="en-US" dirty="0"/>
              <a:t> </a:t>
            </a:r>
            <a:r>
              <a:rPr lang="en-US" dirty="0" err="1"/>
              <a:t>altera</a:t>
            </a:r>
            <a:r>
              <a:rPr lang="en-US" dirty="0"/>
              <a:t> </a:t>
            </a:r>
            <a:r>
              <a:rPr lang="en-US" dirty="0" err="1"/>
              <a:t>legendos</a:t>
            </a:r>
            <a:r>
              <a:rPr lang="en-US" dirty="0"/>
              <a:t>. Cu duo </a:t>
            </a:r>
            <a:r>
              <a:rPr lang="en-US" dirty="0" err="1"/>
              <a:t>delectus</a:t>
            </a:r>
            <a:r>
              <a:rPr lang="en-US" dirty="0"/>
              <a:t> </a:t>
            </a:r>
            <a:r>
              <a:rPr lang="en-US" dirty="0" err="1"/>
              <a:t>quaestio</a:t>
            </a:r>
            <a:r>
              <a:rPr lang="en-US" dirty="0"/>
              <a:t>, </a:t>
            </a:r>
            <a:r>
              <a:rPr lang="en-US" dirty="0" err="1"/>
              <a:t>tota</a:t>
            </a:r>
            <a:r>
              <a:rPr lang="en-US" dirty="0"/>
              <a:t> </a:t>
            </a:r>
            <a:r>
              <a:rPr lang="en-US" dirty="0" err="1"/>
              <a:t>everti</a:t>
            </a:r>
            <a:r>
              <a:rPr lang="en-US" dirty="0"/>
              <a:t> </a:t>
            </a:r>
            <a:r>
              <a:rPr lang="en-US" dirty="0" err="1"/>
              <a:t>saperet</a:t>
            </a:r>
            <a:r>
              <a:rPr lang="en-US" dirty="0"/>
              <a:t> vim </a:t>
            </a:r>
            <a:r>
              <a:rPr lang="en-US" dirty="0" err="1"/>
              <a:t>te</a:t>
            </a:r>
            <a:r>
              <a:rPr lang="en-US" dirty="0"/>
              <a:t>. </a:t>
            </a:r>
            <a:r>
              <a:rPr lang="en-US" dirty="0" err="1"/>
              <a:t>Odio</a:t>
            </a:r>
            <a:r>
              <a:rPr lang="en-US" dirty="0"/>
              <a:t> </a:t>
            </a:r>
            <a:r>
              <a:rPr lang="en-US" dirty="0" err="1"/>
              <a:t>inimicus</a:t>
            </a:r>
            <a:r>
              <a:rPr lang="en-US" dirty="0"/>
              <a:t> </a:t>
            </a:r>
            <a:r>
              <a:rPr lang="en-US" dirty="0" err="1"/>
              <a:t>eu</a:t>
            </a:r>
            <a:r>
              <a:rPr lang="en-US" dirty="0"/>
              <a:t> per. Modus </a:t>
            </a:r>
            <a:r>
              <a:rPr lang="en-US" dirty="0" err="1"/>
              <a:t>labore</a:t>
            </a:r>
            <a:r>
              <a:rPr lang="en-US" dirty="0"/>
              <a:t> </a:t>
            </a:r>
            <a:r>
              <a:rPr lang="en-US" dirty="0" err="1"/>
              <a:t>nusquam</a:t>
            </a:r>
            <a:r>
              <a:rPr lang="en-US" dirty="0"/>
              <a:t> no mea. </a:t>
            </a:r>
            <a:r>
              <a:rPr lang="en-US" dirty="0" err="1"/>
              <a:t>Labores</a:t>
            </a:r>
            <a:r>
              <a:rPr lang="en-US" dirty="0"/>
              <a:t> </a:t>
            </a:r>
            <a:r>
              <a:rPr lang="en-US" dirty="0" err="1"/>
              <a:t>oportere</a:t>
            </a:r>
            <a:r>
              <a:rPr lang="en-US" dirty="0"/>
              <a:t> </a:t>
            </a:r>
            <a:r>
              <a:rPr lang="en-US" dirty="0" err="1"/>
              <a:t>te</a:t>
            </a:r>
            <a:r>
              <a:rPr lang="en-US" dirty="0"/>
              <a:t> </a:t>
            </a:r>
            <a:r>
              <a:rPr lang="en-US" dirty="0" err="1"/>
              <a:t>mei</a:t>
            </a:r>
            <a:r>
              <a:rPr lang="en-US" dirty="0"/>
              <a:t>.</a:t>
            </a:r>
          </a:p>
        </p:txBody>
      </p:sp>
      <p:sp>
        <p:nvSpPr>
          <p:cNvPr id="10" name="Text Placeholder 14"/>
          <p:cNvSpPr>
            <a:spLocks noGrp="1"/>
          </p:cNvSpPr>
          <p:nvPr>
            <p:ph type="body" sz="quarter" idx="15" hasCustomPrompt="1"/>
          </p:nvPr>
        </p:nvSpPr>
        <p:spPr>
          <a:xfrm>
            <a:off x="559472" y="480060"/>
            <a:ext cx="8021161" cy="461665"/>
          </a:xfrm>
          <a:prstGeom prst="rect">
            <a:avLst/>
          </a:prstGeom>
        </p:spPr>
        <p:txBody>
          <a:bodyPr wrap="square">
            <a:spAutoFit/>
          </a:bodyPr>
          <a:lstStyle>
            <a:lvl1pPr marL="0" indent="0">
              <a:buNone/>
              <a:defRPr sz="2400" b="1" cap="all" baseline="0">
                <a:solidFill>
                  <a:schemeClr val="accent2"/>
                </a:solidFill>
                <a:latin typeface="Arial"/>
                <a:cs typeface="Arial"/>
              </a:defRPr>
            </a:lvl1pPr>
            <a:lvl2pPr marL="457200" indent="0">
              <a:buNone/>
              <a:defRPr sz="2400" b="1" cap="all">
                <a:solidFill>
                  <a:schemeClr val="accent2"/>
                </a:solidFill>
                <a:latin typeface="Arial"/>
                <a:cs typeface="Arial"/>
              </a:defRPr>
            </a:lvl2pPr>
            <a:lvl3pPr marL="914400" indent="0">
              <a:buNone/>
              <a:defRPr sz="2400" b="1">
                <a:latin typeface="Arial"/>
                <a:cs typeface="Arial"/>
              </a:defRPr>
            </a:lvl3pPr>
            <a:lvl4pPr marL="1371600" indent="0">
              <a:buNone/>
              <a:defRPr sz="2400" b="1">
                <a:latin typeface="Arial"/>
                <a:cs typeface="Arial"/>
              </a:defRPr>
            </a:lvl4pPr>
            <a:lvl5pPr marL="1828800" indent="0">
              <a:buNone/>
              <a:defRPr sz="2400" b="1">
                <a:latin typeface="Arial"/>
                <a:cs typeface="Arial"/>
              </a:defRPr>
            </a:lvl5pPr>
          </a:lstStyle>
          <a:p>
            <a:pPr lvl="0"/>
            <a:r>
              <a:rPr lang="en-US" dirty="0"/>
              <a:t>title </a:t>
            </a:r>
            <a:r>
              <a:rPr lang="en-US" dirty="0" err="1"/>
              <a:t>arial</a:t>
            </a:r>
            <a:r>
              <a:rPr lang="en-US" dirty="0"/>
              <a:t> bold 24pt red caps</a:t>
            </a:r>
          </a:p>
        </p:txBody>
      </p:sp>
      <p:sp>
        <p:nvSpPr>
          <p:cNvPr id="14" name="Picture Placeholder 6"/>
          <p:cNvSpPr>
            <a:spLocks noGrp="1" noChangeAspect="1"/>
          </p:cNvSpPr>
          <p:nvPr>
            <p:ph type="pic" sz="quarter" idx="17" hasCustomPrompt="1"/>
          </p:nvPr>
        </p:nvSpPr>
        <p:spPr>
          <a:xfrm>
            <a:off x="171450" y="4709160"/>
            <a:ext cx="283464" cy="283464"/>
          </a:xfrm>
          <a:prstGeom prst="rect">
            <a:avLst/>
          </a:prstGeom>
        </p:spPr>
        <p:txBody>
          <a:bodyPr vert="horz" lIns="0" tIns="0" rIns="0" bIns="0" anchor="ctr"/>
          <a:lstStyle>
            <a:lvl1pPr marL="0" indent="0" algn="ctr">
              <a:buNone/>
              <a:defRPr sz="600" b="1">
                <a:solidFill>
                  <a:srgbClr val="7F7F7F"/>
                </a:solidFill>
              </a:defRPr>
            </a:lvl1pPr>
          </a:lstStyle>
          <a:p>
            <a:r>
              <a:rPr lang="en-US" dirty="0"/>
              <a:t>UL </a:t>
            </a:r>
            <a:br>
              <a:rPr lang="en-US" dirty="0"/>
            </a:br>
            <a:r>
              <a:rPr lang="en-US" dirty="0"/>
              <a:t>LOGO</a:t>
            </a:r>
          </a:p>
        </p:txBody>
      </p:sp>
      <p:sp>
        <p:nvSpPr>
          <p:cNvPr id="15" name="TextBox 14"/>
          <p:cNvSpPr txBox="1"/>
          <p:nvPr userDrawn="1"/>
        </p:nvSpPr>
        <p:spPr>
          <a:xfrm>
            <a:off x="0" y="5159888"/>
            <a:ext cx="9154113" cy="615553"/>
          </a:xfrm>
          <a:prstGeom prst="rect">
            <a:avLst/>
          </a:prstGeom>
          <a:noFill/>
        </p:spPr>
        <p:txBody>
          <a:bodyPr wrap="square" rtlCol="0" anchor="t">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0" baseline="0" dirty="0">
                <a:solidFill>
                  <a:schemeClr val="tx2">
                    <a:lumMod val="50000"/>
                  </a:schemeClr>
                </a:solidFill>
              </a:rPr>
              <a:t>Insert a PNG of the UL LOGO in either RED or WHITE, whichever looks best with the image behind.</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900" b="0" baseline="0" dirty="0">
                <a:solidFill>
                  <a:schemeClr val="tx2">
                    <a:lumMod val="50000"/>
                  </a:schemeClr>
                </a:solidFill>
              </a:rPr>
              <a:t>Add the UL LEGAL LINE and change the color to WHITE, GRAY or BLACK, whichever is most legible with the image behind.</a:t>
            </a:r>
            <a:endParaRPr lang="en-US" sz="900" b="0" baseline="0" dirty="0">
              <a:solidFill>
                <a:schemeClr val="tx1"/>
              </a:solidFill>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800" dirty="0">
              <a:solidFill>
                <a:schemeClr val="accent2"/>
              </a:solidFill>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a:solidFill>
                  <a:schemeClr val="accent2"/>
                </a:solidFill>
              </a:rPr>
              <a:t>UL and the UL logo are trademarks of UL LLC </a:t>
            </a:r>
            <a:r>
              <a:rPr lang="en-US" sz="800" dirty="0">
                <a:solidFill>
                  <a:schemeClr val="accent2"/>
                </a:solidFill>
                <a:latin typeface="+mn-lt"/>
                <a:ea typeface="Open Sans" charset="0"/>
                <a:cs typeface="Arial"/>
              </a:rPr>
              <a:t>© 2016. Proprietary &amp; Confidential.</a:t>
            </a:r>
            <a:r>
              <a:rPr lang="en-US" sz="800" baseline="0" dirty="0">
                <a:solidFill>
                  <a:schemeClr val="accent2"/>
                </a:solidFill>
                <a:latin typeface="+mn-lt"/>
                <a:ea typeface="Open Sans" charset="0"/>
                <a:cs typeface="Arial"/>
              </a:rPr>
              <a:t>        </a:t>
            </a:r>
            <a:r>
              <a:rPr lang="en-US" sz="800" b="1" dirty="0">
                <a:solidFill>
                  <a:schemeClr val="tx2">
                    <a:lumMod val="50000"/>
                  </a:schemeClr>
                </a:solidFill>
                <a:latin typeface="+mn-lt"/>
                <a:ea typeface="Open Sans" charset="0"/>
                <a:cs typeface="Arial"/>
              </a:rPr>
              <a:t>© PC:</a:t>
            </a:r>
            <a:r>
              <a:rPr lang="en-US" sz="800" b="1" baseline="0" dirty="0">
                <a:solidFill>
                  <a:schemeClr val="tx2">
                    <a:lumMod val="50000"/>
                  </a:schemeClr>
                </a:solidFill>
                <a:latin typeface="+mn-lt"/>
                <a:ea typeface="Open Sans" charset="0"/>
                <a:cs typeface="Arial"/>
              </a:rPr>
              <a:t> Alt + 0169        © Mac: Opt + G</a:t>
            </a:r>
            <a:endParaRPr lang="en-US" sz="800" dirty="0">
              <a:solidFill>
                <a:schemeClr val="accent2"/>
              </a:solidFill>
              <a:latin typeface="+mn-lt"/>
              <a:ea typeface="Open Sans" charset="0"/>
              <a:cs typeface="Arial"/>
            </a:endParaRPr>
          </a:p>
        </p:txBody>
      </p:sp>
      <p:sp>
        <p:nvSpPr>
          <p:cNvPr id="2" name="Footer Placeholder 1"/>
          <p:cNvSpPr>
            <a:spLocks noGrp="1"/>
          </p:cNvSpPr>
          <p:nvPr>
            <p:ph type="ftr" sz="quarter" idx="18"/>
          </p:nvPr>
        </p:nvSpPr>
        <p:spPr/>
        <p:txBody>
          <a:bodyPr/>
          <a:lstStyle/>
          <a:p>
            <a:r>
              <a:rPr lang="en-US" dirty="0">
                <a:solidFill>
                  <a:srgbClr val="7F7F7F"/>
                </a:solidFill>
                <a:ea typeface="Open Sans" charset="0"/>
                <a:cs typeface="Arial"/>
              </a:rPr>
              <a:t>UL and the UL logo are trademarks of UL LLC © 2020. Proprietary &amp; Confidential. </a:t>
            </a:r>
          </a:p>
        </p:txBody>
      </p:sp>
      <p:sp>
        <p:nvSpPr>
          <p:cNvPr id="3" name="Slide Number Placeholder 2"/>
          <p:cNvSpPr>
            <a:spLocks noGrp="1"/>
          </p:cNvSpPr>
          <p:nvPr>
            <p:ph type="sldNum" sz="quarter" idx="19"/>
          </p:nvPr>
        </p:nvSpPr>
        <p:spPr/>
        <p:txBody>
          <a:bodyPr/>
          <a:lstStyle/>
          <a:p>
            <a:fld id="{ABEF7161-39F9-F745-9A2B-33DA2ED59E91}" type="slidenum">
              <a:rPr lang="en-US" smtClean="0"/>
              <a:pPr/>
              <a:t>‹#›</a:t>
            </a:fld>
            <a:endParaRPr lang="en-US" dirty="0"/>
          </a:p>
        </p:txBody>
      </p:sp>
    </p:spTree>
    <p:extLst>
      <p:ext uri="{BB962C8B-B14F-4D97-AF65-F5344CB8AC3E}">
        <p14:creationId xmlns:p14="http://schemas.microsoft.com/office/powerpoint/2010/main" val="3197394593"/>
      </p:ext>
    </p:extLst>
  </p:cSld>
  <p:clrMapOvr>
    <a:masterClrMapping/>
  </p:clrMapOvr>
  <p:transition spd="slow" advClick="0" advTm="3000">
    <p:fade thruBlk="1"/>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pic>
        <p:nvPicPr>
          <p:cNvPr id="8" name="Picture 7" descr="UL-Logo-Red.em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1450" y="4711446"/>
            <a:ext cx="281178" cy="281178"/>
          </a:xfrm>
          <a:prstGeom prst="rect">
            <a:avLst/>
          </a:prstGeom>
        </p:spPr>
      </p:pic>
      <p:sp>
        <p:nvSpPr>
          <p:cNvPr id="17" name="Text Placeholder 16"/>
          <p:cNvSpPr>
            <a:spLocks noGrp="1"/>
          </p:cNvSpPr>
          <p:nvPr>
            <p:ph type="body" sz="quarter" idx="11" hasCustomPrompt="1"/>
          </p:nvPr>
        </p:nvSpPr>
        <p:spPr>
          <a:xfrm>
            <a:off x="1262972" y="1823526"/>
            <a:ext cx="6614160" cy="1569660"/>
          </a:xfrm>
          <a:prstGeom prst="rect">
            <a:avLst/>
          </a:prstGeom>
        </p:spPr>
        <p:txBody>
          <a:bodyPr wrap="square" anchor="ctr">
            <a:spAutoFit/>
          </a:bodyPr>
          <a:lstStyle>
            <a:lvl1pPr marL="0" indent="0" algn="ctr">
              <a:spcBef>
                <a:spcPts val="0"/>
              </a:spcBef>
              <a:spcAft>
                <a:spcPts val="1200"/>
              </a:spcAft>
              <a:buNone/>
              <a:defRPr sz="3200" b="1" i="0" cap="all" baseline="0">
                <a:solidFill>
                  <a:schemeClr val="accent2"/>
                </a:solidFill>
                <a:latin typeface="Arial"/>
                <a:cs typeface="Arial"/>
              </a:defRPr>
            </a:lvl1pPr>
            <a:lvl2pPr marL="457200" indent="0">
              <a:spcBef>
                <a:spcPts val="0"/>
              </a:spcBef>
              <a:spcAft>
                <a:spcPts val="1200"/>
              </a:spcAft>
              <a:buNone/>
              <a:defRPr sz="1800" b="0">
                <a:latin typeface="Arial"/>
                <a:cs typeface="Arial"/>
              </a:defRPr>
            </a:lvl2pPr>
            <a:lvl3pPr marL="914400" indent="0">
              <a:spcBef>
                <a:spcPts val="0"/>
              </a:spcBef>
              <a:spcAft>
                <a:spcPts val="1200"/>
              </a:spcAft>
              <a:buNone/>
              <a:defRPr sz="1800" b="0">
                <a:latin typeface="Arial"/>
                <a:cs typeface="Arial"/>
              </a:defRPr>
            </a:lvl3pPr>
            <a:lvl4pPr marL="1371600" indent="0">
              <a:spcBef>
                <a:spcPts val="0"/>
              </a:spcBef>
              <a:spcAft>
                <a:spcPts val="1200"/>
              </a:spcAft>
              <a:buNone/>
              <a:defRPr sz="1800" b="0">
                <a:latin typeface="Arial"/>
                <a:cs typeface="Arial"/>
              </a:defRPr>
            </a:lvl4pPr>
            <a:lvl5pPr marL="1828800" indent="0">
              <a:spcBef>
                <a:spcPts val="0"/>
              </a:spcBef>
              <a:spcAft>
                <a:spcPts val="1200"/>
              </a:spcAft>
              <a:buNone/>
              <a:defRPr sz="1800">
                <a:latin typeface="Arial"/>
                <a:cs typeface="Arial"/>
              </a:defRPr>
            </a:lvl5pPr>
          </a:lstStyle>
          <a:p>
            <a:pPr lvl="0"/>
            <a:r>
              <a:rPr lang="en-US" dirty="0"/>
              <a:t>“Impact statement i.e. quote </a:t>
            </a:r>
            <a:r>
              <a:rPr lang="en-US" dirty="0" err="1"/>
              <a:t>arial</a:t>
            </a:r>
            <a:r>
              <a:rPr lang="en-US" dirty="0"/>
              <a:t> bold 32pt centered caps.”</a:t>
            </a:r>
          </a:p>
        </p:txBody>
      </p:sp>
      <p:sp>
        <p:nvSpPr>
          <p:cNvPr id="10" name="Text Placeholder 28"/>
          <p:cNvSpPr>
            <a:spLocks noGrp="1"/>
          </p:cNvSpPr>
          <p:nvPr>
            <p:ph type="body" sz="quarter" idx="12" hasCustomPrompt="1"/>
          </p:nvPr>
        </p:nvSpPr>
        <p:spPr>
          <a:xfrm>
            <a:off x="559473" y="3710726"/>
            <a:ext cx="8021159" cy="338554"/>
          </a:xfrm>
          <a:prstGeom prst="rect">
            <a:avLst/>
          </a:prstGeom>
        </p:spPr>
        <p:txBody>
          <a:bodyPr wrap="square" anchor="t">
            <a:spAutoFit/>
          </a:bodyPr>
          <a:lstStyle>
            <a:lvl1pPr marL="0" indent="0" algn="ctr">
              <a:buNone/>
              <a:defRPr sz="1600" baseline="0">
                <a:latin typeface="Arial"/>
                <a:cs typeface="Arial"/>
              </a:defRPr>
            </a:lvl1pPr>
            <a:lvl2pPr marL="457200" indent="0">
              <a:buNone/>
              <a:defRPr sz="1600">
                <a:latin typeface="Arial"/>
                <a:cs typeface="Arial"/>
              </a:defRPr>
            </a:lvl2pPr>
            <a:lvl3pPr marL="914400" indent="0">
              <a:buNone/>
              <a:defRPr sz="1600">
                <a:latin typeface="Arial"/>
                <a:cs typeface="Arial"/>
              </a:defRPr>
            </a:lvl3pPr>
            <a:lvl4pPr marL="1371600" indent="0">
              <a:buNone/>
              <a:defRPr sz="1600">
                <a:latin typeface="Arial"/>
                <a:cs typeface="Arial"/>
              </a:defRPr>
            </a:lvl4pPr>
            <a:lvl5pPr marL="1828800" indent="0">
              <a:buNone/>
              <a:defRPr sz="1600">
                <a:latin typeface="Arial"/>
                <a:cs typeface="Arial"/>
              </a:defRPr>
            </a:lvl5pPr>
          </a:lstStyle>
          <a:p>
            <a:pPr lvl="0"/>
            <a:r>
              <a:rPr lang="en-US" dirty="0"/>
              <a:t>-- Quote attribution, Arial 16pt centered</a:t>
            </a:r>
          </a:p>
        </p:txBody>
      </p:sp>
      <p:sp>
        <p:nvSpPr>
          <p:cNvPr id="11" name="Picture Placeholder 6"/>
          <p:cNvSpPr>
            <a:spLocks noGrp="1"/>
          </p:cNvSpPr>
          <p:nvPr>
            <p:ph type="pic" sz="quarter" idx="18" hasCustomPrompt="1"/>
          </p:nvPr>
        </p:nvSpPr>
        <p:spPr>
          <a:xfrm>
            <a:off x="4295732" y="1058904"/>
            <a:ext cx="548640" cy="411480"/>
          </a:xfrm>
          <a:prstGeom prst="rect">
            <a:avLst/>
          </a:prstGeom>
        </p:spPr>
        <p:txBody>
          <a:bodyPr vert="horz" lIns="0" tIns="0" rIns="0" bIns="0" anchor="ctr"/>
          <a:lstStyle>
            <a:lvl1pPr marL="0" indent="0" algn="ctr">
              <a:buNone/>
              <a:defRPr sz="700" b="1">
                <a:solidFill>
                  <a:srgbClr val="7F7F7F"/>
                </a:solidFill>
              </a:defRPr>
            </a:lvl1pPr>
          </a:lstStyle>
          <a:p>
            <a:r>
              <a:rPr lang="en-US" dirty="0"/>
              <a:t>QUOTES</a:t>
            </a:r>
          </a:p>
        </p:txBody>
      </p:sp>
      <p:sp>
        <p:nvSpPr>
          <p:cNvPr id="12" name="TextBox 11"/>
          <p:cNvSpPr txBox="1"/>
          <p:nvPr userDrawn="1"/>
        </p:nvSpPr>
        <p:spPr>
          <a:xfrm>
            <a:off x="9144000" y="639597"/>
            <a:ext cx="963706" cy="1200329"/>
          </a:xfrm>
          <a:prstGeom prst="rect">
            <a:avLst/>
          </a:prstGeom>
          <a:noFill/>
        </p:spPr>
        <p:txBody>
          <a:bodyPr wrap="square" rtlCol="0" anchor="ctr">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baseline="0" dirty="0">
                <a:solidFill>
                  <a:schemeClr val="tx2">
                    <a:lumMod val="50000"/>
                  </a:schemeClr>
                </a:solidFill>
              </a:rPr>
              <a:t>INSERT A PNG OF THE QUOTES IN BLACK</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900" baseline="0" dirty="0">
              <a:solidFill>
                <a:schemeClr val="tx2">
                  <a:lumMod val="50000"/>
                </a:schemeClr>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900" baseline="0" dirty="0">
                <a:solidFill>
                  <a:schemeClr val="tx2">
                    <a:lumMod val="50000"/>
                  </a:schemeClr>
                </a:solidFill>
              </a:rPr>
              <a:t>Resize picture to fit inside placeholder</a:t>
            </a:r>
            <a:endParaRPr lang="en-US" sz="900" b="1" baseline="0" dirty="0">
              <a:solidFill>
                <a:schemeClr val="tx2">
                  <a:lumMod val="50000"/>
                </a:schemeClr>
              </a:solidFill>
            </a:endParaRPr>
          </a:p>
        </p:txBody>
      </p:sp>
      <p:sp>
        <p:nvSpPr>
          <p:cNvPr id="2" name="Footer Placeholder 1"/>
          <p:cNvSpPr>
            <a:spLocks noGrp="1"/>
          </p:cNvSpPr>
          <p:nvPr>
            <p:ph type="ftr" sz="quarter" idx="19"/>
          </p:nvPr>
        </p:nvSpPr>
        <p:spPr/>
        <p:txBody>
          <a:bodyPr/>
          <a:lstStyle/>
          <a:p>
            <a:r>
              <a:rPr lang="en-US" dirty="0">
                <a:solidFill>
                  <a:srgbClr val="7F7F7F"/>
                </a:solidFill>
                <a:ea typeface="Open Sans" charset="0"/>
                <a:cs typeface="Arial"/>
              </a:rPr>
              <a:t>UL and the UL logo are trademarks of UL LLC © 2020. Proprietary &amp; Confidential. </a:t>
            </a:r>
          </a:p>
        </p:txBody>
      </p:sp>
      <p:sp>
        <p:nvSpPr>
          <p:cNvPr id="3" name="Slide Number Placeholder 2"/>
          <p:cNvSpPr>
            <a:spLocks noGrp="1"/>
          </p:cNvSpPr>
          <p:nvPr>
            <p:ph type="sldNum" sz="quarter" idx="20"/>
          </p:nvPr>
        </p:nvSpPr>
        <p:spPr/>
        <p:txBody>
          <a:bodyPr/>
          <a:lstStyle/>
          <a:p>
            <a:fld id="{ABEF7161-39F9-F745-9A2B-33DA2ED59E91}" type="slidenum">
              <a:rPr lang="en-US" smtClean="0"/>
              <a:pPr/>
              <a:t>‹#›</a:t>
            </a:fld>
            <a:endParaRPr lang="en-US" dirty="0"/>
          </a:p>
        </p:txBody>
      </p:sp>
    </p:spTree>
    <p:extLst>
      <p:ext uri="{BB962C8B-B14F-4D97-AF65-F5344CB8AC3E}">
        <p14:creationId xmlns:p14="http://schemas.microsoft.com/office/powerpoint/2010/main" val="3087488260"/>
      </p:ext>
    </p:extLst>
  </p:cSld>
  <p:clrMapOvr>
    <a:masterClrMapping/>
  </p:clrMapOvr>
  <p:transition spd="slow" advClick="0" advTm="3000">
    <p:fade thruBlk="1"/>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 Quote">
    <p:spTree>
      <p:nvGrpSpPr>
        <p:cNvPr id="1" name=""/>
        <p:cNvGrpSpPr/>
        <p:nvPr/>
      </p:nvGrpSpPr>
      <p:grpSpPr>
        <a:xfrm>
          <a:off x="0" y="0"/>
          <a:ext cx="0" cy="0"/>
          <a:chOff x="0" y="0"/>
          <a:chExt cx="0" cy="0"/>
        </a:xfrm>
      </p:grpSpPr>
      <p:sp>
        <p:nvSpPr>
          <p:cNvPr id="5" name="Text Placeholder 4"/>
          <p:cNvSpPr>
            <a:spLocks noGrp="1"/>
          </p:cNvSpPr>
          <p:nvPr>
            <p:ph type="body" sz="quarter" idx="13" hasCustomPrompt="1"/>
          </p:nvPr>
        </p:nvSpPr>
        <p:spPr>
          <a:xfrm>
            <a:off x="559473" y="1368584"/>
            <a:ext cx="8021160" cy="923330"/>
          </a:xfrm>
          <a:prstGeom prst="rect">
            <a:avLst/>
          </a:prstGeom>
        </p:spPr>
        <p:txBody>
          <a:bodyPr wrap="square">
            <a:spAutoFit/>
          </a:bodyPr>
          <a:lstStyle>
            <a:lvl1pPr marL="0" indent="0">
              <a:buNone/>
              <a:defRPr sz="1800">
                <a:latin typeface="Arial"/>
                <a:cs typeface="Arial"/>
              </a:defRPr>
            </a:lvl1pPr>
            <a:lvl2pPr marL="457200" indent="0">
              <a:buNone/>
              <a:defRPr sz="1800">
                <a:latin typeface="Arial"/>
                <a:cs typeface="Arial"/>
              </a:defRPr>
            </a:lvl2pPr>
            <a:lvl3pPr marL="914400" indent="0">
              <a:buNone/>
              <a:defRPr sz="1800">
                <a:latin typeface="Arial"/>
                <a:cs typeface="Arial"/>
              </a:defRPr>
            </a:lvl3pPr>
            <a:lvl4pPr marL="1371600" indent="0">
              <a:buNone/>
              <a:defRPr sz="1800">
                <a:latin typeface="Arial"/>
                <a:cs typeface="Arial"/>
              </a:defRPr>
            </a:lvl4pPr>
            <a:lvl5pPr marL="1828800" indent="0">
              <a:buNone/>
              <a:defRPr sz="1800">
                <a:latin typeface="Arial"/>
                <a:cs typeface="Arial"/>
              </a:defRPr>
            </a:lvl5pPr>
          </a:lstStyle>
          <a:p>
            <a:pPr lvl="0"/>
            <a:r>
              <a:rPr lang="en-US" dirty="0"/>
              <a:t>Body copy Arial 18 black. </a:t>
            </a:r>
            <a:r>
              <a:rPr lang="en-US" dirty="0" err="1"/>
              <a:t>Lorem</a:t>
            </a:r>
            <a:r>
              <a:rPr lang="en-US" dirty="0"/>
              <a:t> </a:t>
            </a:r>
            <a:r>
              <a:rPr lang="en-US" dirty="0" err="1"/>
              <a:t>ipsum</a:t>
            </a:r>
            <a:r>
              <a:rPr lang="en-US" dirty="0"/>
              <a:t> dolor sit </a:t>
            </a:r>
            <a:r>
              <a:rPr lang="en-US" dirty="0" err="1"/>
              <a:t>amet</a:t>
            </a:r>
            <a:r>
              <a:rPr lang="en-US" dirty="0"/>
              <a:t>, </a:t>
            </a:r>
            <a:r>
              <a:rPr lang="en-US" dirty="0" err="1"/>
              <a:t>eos</a:t>
            </a:r>
            <a:r>
              <a:rPr lang="en-US" dirty="0"/>
              <a:t> id </a:t>
            </a:r>
            <a:r>
              <a:rPr lang="en-US" dirty="0" err="1"/>
              <a:t>assum</a:t>
            </a:r>
            <a:r>
              <a:rPr lang="en-US" dirty="0"/>
              <a:t> </a:t>
            </a:r>
            <a:r>
              <a:rPr lang="en-US" dirty="0" err="1"/>
              <a:t>altera</a:t>
            </a:r>
            <a:r>
              <a:rPr lang="en-US" dirty="0"/>
              <a:t> </a:t>
            </a:r>
            <a:r>
              <a:rPr lang="en-US" dirty="0" err="1"/>
              <a:t>legendos</a:t>
            </a:r>
            <a:r>
              <a:rPr lang="en-US" dirty="0"/>
              <a:t>. Cu duo </a:t>
            </a:r>
            <a:r>
              <a:rPr lang="en-US" dirty="0" err="1"/>
              <a:t>delectus</a:t>
            </a:r>
            <a:r>
              <a:rPr lang="en-US" dirty="0"/>
              <a:t> </a:t>
            </a:r>
            <a:r>
              <a:rPr lang="en-US" dirty="0" err="1"/>
              <a:t>quaestio</a:t>
            </a:r>
            <a:r>
              <a:rPr lang="en-US" dirty="0"/>
              <a:t>, </a:t>
            </a:r>
            <a:r>
              <a:rPr lang="en-US" dirty="0" err="1"/>
              <a:t>tota</a:t>
            </a:r>
            <a:r>
              <a:rPr lang="en-US" dirty="0"/>
              <a:t> </a:t>
            </a:r>
            <a:r>
              <a:rPr lang="en-US" dirty="0" err="1"/>
              <a:t>everti</a:t>
            </a:r>
            <a:r>
              <a:rPr lang="en-US" dirty="0"/>
              <a:t> </a:t>
            </a:r>
            <a:r>
              <a:rPr lang="en-US" dirty="0" err="1"/>
              <a:t>saperet</a:t>
            </a:r>
            <a:r>
              <a:rPr lang="en-US" dirty="0"/>
              <a:t> vim </a:t>
            </a:r>
            <a:r>
              <a:rPr lang="en-US" dirty="0" err="1"/>
              <a:t>te</a:t>
            </a:r>
            <a:r>
              <a:rPr lang="en-US" dirty="0"/>
              <a:t>. </a:t>
            </a:r>
            <a:r>
              <a:rPr lang="en-US" dirty="0" err="1"/>
              <a:t>Odio</a:t>
            </a:r>
            <a:r>
              <a:rPr lang="en-US" dirty="0"/>
              <a:t> </a:t>
            </a:r>
            <a:r>
              <a:rPr lang="en-US" dirty="0" err="1"/>
              <a:t>inimicus</a:t>
            </a:r>
            <a:r>
              <a:rPr lang="en-US" dirty="0"/>
              <a:t> </a:t>
            </a:r>
            <a:r>
              <a:rPr lang="en-US" dirty="0" err="1"/>
              <a:t>eu</a:t>
            </a:r>
            <a:r>
              <a:rPr lang="en-US" dirty="0"/>
              <a:t> per. Modus </a:t>
            </a:r>
            <a:r>
              <a:rPr lang="en-US" dirty="0" err="1"/>
              <a:t>labore</a:t>
            </a:r>
            <a:r>
              <a:rPr lang="en-US" dirty="0"/>
              <a:t> </a:t>
            </a:r>
            <a:r>
              <a:rPr lang="en-US" dirty="0" err="1"/>
              <a:t>nusquam</a:t>
            </a:r>
            <a:r>
              <a:rPr lang="en-US" dirty="0"/>
              <a:t> no mea. </a:t>
            </a:r>
            <a:r>
              <a:rPr lang="en-US" dirty="0" err="1"/>
              <a:t>Labores</a:t>
            </a:r>
            <a:r>
              <a:rPr lang="en-US" dirty="0"/>
              <a:t> </a:t>
            </a:r>
            <a:r>
              <a:rPr lang="en-US" dirty="0" err="1"/>
              <a:t>oportere</a:t>
            </a:r>
            <a:r>
              <a:rPr lang="en-US" dirty="0"/>
              <a:t> </a:t>
            </a:r>
            <a:r>
              <a:rPr lang="en-US" dirty="0" err="1"/>
              <a:t>te</a:t>
            </a:r>
            <a:r>
              <a:rPr lang="en-US" dirty="0"/>
              <a:t> </a:t>
            </a:r>
            <a:r>
              <a:rPr lang="en-US" dirty="0" err="1"/>
              <a:t>mei</a:t>
            </a:r>
            <a:r>
              <a:rPr lang="en-US" dirty="0"/>
              <a:t>.</a:t>
            </a:r>
          </a:p>
        </p:txBody>
      </p:sp>
      <p:sp>
        <p:nvSpPr>
          <p:cNvPr id="10" name="Text Placeholder 14"/>
          <p:cNvSpPr>
            <a:spLocks noGrp="1"/>
          </p:cNvSpPr>
          <p:nvPr>
            <p:ph type="body" sz="quarter" idx="15" hasCustomPrompt="1"/>
          </p:nvPr>
        </p:nvSpPr>
        <p:spPr>
          <a:xfrm>
            <a:off x="559472" y="480060"/>
            <a:ext cx="8021161" cy="461665"/>
          </a:xfrm>
          <a:prstGeom prst="rect">
            <a:avLst/>
          </a:prstGeom>
        </p:spPr>
        <p:txBody>
          <a:bodyPr wrap="square">
            <a:spAutoFit/>
          </a:bodyPr>
          <a:lstStyle>
            <a:lvl1pPr marL="0" indent="0">
              <a:buNone/>
              <a:defRPr sz="2400" b="1" cap="all" baseline="0">
                <a:solidFill>
                  <a:schemeClr val="accent2"/>
                </a:solidFill>
                <a:latin typeface="Arial"/>
                <a:cs typeface="Arial"/>
              </a:defRPr>
            </a:lvl1pPr>
            <a:lvl2pPr marL="457200" indent="0">
              <a:buNone/>
              <a:defRPr sz="2400" b="1" cap="all">
                <a:solidFill>
                  <a:schemeClr val="accent2"/>
                </a:solidFill>
                <a:latin typeface="Arial"/>
                <a:cs typeface="Arial"/>
              </a:defRPr>
            </a:lvl2pPr>
            <a:lvl3pPr marL="914400" indent="0">
              <a:buNone/>
              <a:defRPr sz="2400" b="1">
                <a:latin typeface="Arial"/>
                <a:cs typeface="Arial"/>
              </a:defRPr>
            </a:lvl3pPr>
            <a:lvl4pPr marL="1371600" indent="0">
              <a:buNone/>
              <a:defRPr sz="2400" b="1">
                <a:latin typeface="Arial"/>
                <a:cs typeface="Arial"/>
              </a:defRPr>
            </a:lvl4pPr>
            <a:lvl5pPr marL="1828800" indent="0">
              <a:buNone/>
              <a:defRPr sz="2400" b="1">
                <a:latin typeface="Arial"/>
                <a:cs typeface="Arial"/>
              </a:defRPr>
            </a:lvl5pPr>
          </a:lstStyle>
          <a:p>
            <a:pPr lvl="0"/>
            <a:r>
              <a:rPr lang="en-US" dirty="0"/>
              <a:t>title </a:t>
            </a:r>
            <a:r>
              <a:rPr lang="en-US" dirty="0" err="1"/>
              <a:t>arial</a:t>
            </a:r>
            <a:r>
              <a:rPr lang="en-US" dirty="0"/>
              <a:t> bold 24pt red caps</a:t>
            </a:r>
          </a:p>
        </p:txBody>
      </p:sp>
      <p:pic>
        <p:nvPicPr>
          <p:cNvPr id="11" name="Picture 10" descr="UL-Logo-Red.em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1450" y="4711446"/>
            <a:ext cx="281178" cy="281178"/>
          </a:xfrm>
          <a:prstGeom prst="rect">
            <a:avLst/>
          </a:prstGeom>
        </p:spPr>
      </p:pic>
      <p:sp>
        <p:nvSpPr>
          <p:cNvPr id="14" name="Text Placeholder 16"/>
          <p:cNvSpPr>
            <a:spLocks noGrp="1"/>
          </p:cNvSpPr>
          <p:nvPr>
            <p:ph type="body" sz="quarter" idx="11" hasCustomPrompt="1"/>
          </p:nvPr>
        </p:nvSpPr>
        <p:spPr>
          <a:xfrm>
            <a:off x="559472" y="3028500"/>
            <a:ext cx="8021160" cy="954107"/>
          </a:xfrm>
          <a:prstGeom prst="rect">
            <a:avLst/>
          </a:prstGeom>
        </p:spPr>
        <p:txBody>
          <a:bodyPr wrap="square" anchor="ctr">
            <a:spAutoFit/>
          </a:bodyPr>
          <a:lstStyle>
            <a:lvl1pPr marL="0" indent="0" algn="ctr">
              <a:spcBef>
                <a:spcPts val="0"/>
              </a:spcBef>
              <a:spcAft>
                <a:spcPts val="1200"/>
              </a:spcAft>
              <a:buNone/>
              <a:defRPr sz="2800" b="1" i="0" cap="all" baseline="0">
                <a:solidFill>
                  <a:schemeClr val="accent2"/>
                </a:solidFill>
                <a:latin typeface="Arial"/>
                <a:cs typeface="Arial"/>
              </a:defRPr>
            </a:lvl1pPr>
            <a:lvl2pPr marL="457200" indent="0">
              <a:spcBef>
                <a:spcPts val="0"/>
              </a:spcBef>
              <a:spcAft>
                <a:spcPts val="1200"/>
              </a:spcAft>
              <a:buNone/>
              <a:defRPr sz="1800" b="0">
                <a:latin typeface="Arial"/>
                <a:cs typeface="Arial"/>
              </a:defRPr>
            </a:lvl2pPr>
            <a:lvl3pPr marL="914400" indent="0">
              <a:spcBef>
                <a:spcPts val="0"/>
              </a:spcBef>
              <a:spcAft>
                <a:spcPts val="1200"/>
              </a:spcAft>
              <a:buNone/>
              <a:defRPr sz="1800" b="0">
                <a:latin typeface="Arial"/>
                <a:cs typeface="Arial"/>
              </a:defRPr>
            </a:lvl3pPr>
            <a:lvl4pPr marL="1371600" indent="0">
              <a:spcBef>
                <a:spcPts val="0"/>
              </a:spcBef>
              <a:spcAft>
                <a:spcPts val="1200"/>
              </a:spcAft>
              <a:buNone/>
              <a:defRPr sz="1800" b="0">
                <a:latin typeface="Arial"/>
                <a:cs typeface="Arial"/>
              </a:defRPr>
            </a:lvl4pPr>
            <a:lvl5pPr marL="1828800" indent="0">
              <a:spcBef>
                <a:spcPts val="0"/>
              </a:spcBef>
              <a:spcAft>
                <a:spcPts val="1200"/>
              </a:spcAft>
              <a:buNone/>
              <a:defRPr sz="1800">
                <a:latin typeface="Arial"/>
                <a:cs typeface="Arial"/>
              </a:defRPr>
            </a:lvl5pPr>
          </a:lstStyle>
          <a:p>
            <a:pPr lvl="0"/>
            <a:r>
              <a:rPr lang="en-US" dirty="0"/>
              <a:t>“Impact statement i.e. quote </a:t>
            </a:r>
            <a:r>
              <a:rPr lang="en-US" dirty="0" err="1"/>
              <a:t>arial</a:t>
            </a:r>
            <a:r>
              <a:rPr lang="en-US" dirty="0"/>
              <a:t> bold 28pt centered caps.</a:t>
            </a:r>
          </a:p>
        </p:txBody>
      </p:sp>
      <p:sp>
        <p:nvSpPr>
          <p:cNvPr id="15" name="Text Placeholder 28"/>
          <p:cNvSpPr>
            <a:spLocks noGrp="1"/>
          </p:cNvSpPr>
          <p:nvPr>
            <p:ph type="body" sz="quarter" idx="12" hasCustomPrompt="1"/>
          </p:nvPr>
        </p:nvSpPr>
        <p:spPr>
          <a:xfrm>
            <a:off x="559473" y="4067202"/>
            <a:ext cx="8021159" cy="338554"/>
          </a:xfrm>
          <a:prstGeom prst="rect">
            <a:avLst/>
          </a:prstGeom>
        </p:spPr>
        <p:txBody>
          <a:bodyPr wrap="square" anchor="t">
            <a:spAutoFit/>
          </a:bodyPr>
          <a:lstStyle>
            <a:lvl1pPr marL="0" indent="0" algn="ctr">
              <a:buNone/>
              <a:defRPr sz="1600" baseline="0">
                <a:latin typeface="Arial"/>
                <a:cs typeface="Arial"/>
              </a:defRPr>
            </a:lvl1pPr>
            <a:lvl2pPr marL="457200" indent="0">
              <a:buNone/>
              <a:defRPr sz="1600">
                <a:latin typeface="Arial"/>
                <a:cs typeface="Arial"/>
              </a:defRPr>
            </a:lvl2pPr>
            <a:lvl3pPr marL="914400" indent="0">
              <a:buNone/>
              <a:defRPr sz="1600">
                <a:latin typeface="Arial"/>
                <a:cs typeface="Arial"/>
              </a:defRPr>
            </a:lvl3pPr>
            <a:lvl4pPr marL="1371600" indent="0">
              <a:buNone/>
              <a:defRPr sz="1600">
                <a:latin typeface="Arial"/>
                <a:cs typeface="Arial"/>
              </a:defRPr>
            </a:lvl4pPr>
            <a:lvl5pPr marL="1828800" indent="0">
              <a:buNone/>
              <a:defRPr sz="1600">
                <a:latin typeface="Arial"/>
                <a:cs typeface="Arial"/>
              </a:defRPr>
            </a:lvl5pPr>
          </a:lstStyle>
          <a:p>
            <a:pPr lvl="0"/>
            <a:r>
              <a:rPr lang="en-US" dirty="0"/>
              <a:t>-- Quote attribution, Arial 16pt centered</a:t>
            </a:r>
          </a:p>
        </p:txBody>
      </p:sp>
      <p:sp>
        <p:nvSpPr>
          <p:cNvPr id="17" name="TextBox 16"/>
          <p:cNvSpPr txBox="1"/>
          <p:nvPr userDrawn="1"/>
        </p:nvSpPr>
        <p:spPr>
          <a:xfrm>
            <a:off x="9144000" y="2129985"/>
            <a:ext cx="963706" cy="1200329"/>
          </a:xfrm>
          <a:prstGeom prst="rect">
            <a:avLst/>
          </a:prstGeom>
          <a:noFill/>
        </p:spPr>
        <p:txBody>
          <a:bodyPr wrap="square" rtlCol="0" anchor="ctr">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baseline="0" dirty="0">
                <a:solidFill>
                  <a:schemeClr val="tx2">
                    <a:lumMod val="50000"/>
                  </a:schemeClr>
                </a:solidFill>
              </a:rPr>
              <a:t>INSERT A PNG OF THE QUOTES IN BLACK</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900" b="1" baseline="0" dirty="0">
              <a:solidFill>
                <a:schemeClr val="tx2">
                  <a:lumMod val="50000"/>
                </a:schemeClr>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900" baseline="0" dirty="0">
                <a:solidFill>
                  <a:schemeClr val="tx2">
                    <a:lumMod val="50000"/>
                  </a:schemeClr>
                </a:solidFill>
              </a:rPr>
              <a:t>Resize picture to fit inside placeholder</a:t>
            </a:r>
            <a:endParaRPr lang="en-US" sz="900" b="1" baseline="0" dirty="0">
              <a:solidFill>
                <a:schemeClr val="tx2">
                  <a:lumMod val="50000"/>
                </a:schemeClr>
              </a:solidFill>
            </a:endParaRPr>
          </a:p>
        </p:txBody>
      </p:sp>
      <p:sp>
        <p:nvSpPr>
          <p:cNvPr id="18" name="Picture Placeholder 6"/>
          <p:cNvSpPr>
            <a:spLocks noGrp="1" noChangeAspect="1"/>
          </p:cNvSpPr>
          <p:nvPr>
            <p:ph type="pic" sz="quarter" idx="17" hasCustomPrompt="1"/>
          </p:nvPr>
        </p:nvSpPr>
        <p:spPr>
          <a:xfrm>
            <a:off x="4344912" y="2563493"/>
            <a:ext cx="450280" cy="320040"/>
          </a:xfrm>
          <a:prstGeom prst="rect">
            <a:avLst/>
          </a:prstGeom>
        </p:spPr>
        <p:txBody>
          <a:bodyPr vert="horz" lIns="0" tIns="0" rIns="0" bIns="0" anchor="ctr"/>
          <a:lstStyle>
            <a:lvl1pPr marL="0" indent="0" algn="ctr">
              <a:buNone/>
              <a:defRPr sz="700" b="1">
                <a:solidFill>
                  <a:srgbClr val="7F7F7F"/>
                </a:solidFill>
              </a:defRPr>
            </a:lvl1pPr>
          </a:lstStyle>
          <a:p>
            <a:r>
              <a:rPr lang="en-US" dirty="0"/>
              <a:t>QUOTES</a:t>
            </a:r>
          </a:p>
        </p:txBody>
      </p:sp>
      <p:sp>
        <p:nvSpPr>
          <p:cNvPr id="2" name="Footer Placeholder 1"/>
          <p:cNvSpPr>
            <a:spLocks noGrp="1"/>
          </p:cNvSpPr>
          <p:nvPr>
            <p:ph type="ftr" sz="quarter" idx="18"/>
          </p:nvPr>
        </p:nvSpPr>
        <p:spPr/>
        <p:txBody>
          <a:bodyPr/>
          <a:lstStyle/>
          <a:p>
            <a:r>
              <a:rPr lang="en-US" dirty="0">
                <a:solidFill>
                  <a:srgbClr val="7F7F7F"/>
                </a:solidFill>
                <a:ea typeface="Open Sans" charset="0"/>
                <a:cs typeface="Arial"/>
              </a:rPr>
              <a:t>UL and the UL logo are trademarks of UL LLC © 2020. Proprietary &amp; Confidential. </a:t>
            </a:r>
          </a:p>
        </p:txBody>
      </p:sp>
      <p:sp>
        <p:nvSpPr>
          <p:cNvPr id="3" name="Slide Number Placeholder 2"/>
          <p:cNvSpPr>
            <a:spLocks noGrp="1"/>
          </p:cNvSpPr>
          <p:nvPr>
            <p:ph type="sldNum" sz="quarter" idx="19"/>
          </p:nvPr>
        </p:nvSpPr>
        <p:spPr/>
        <p:txBody>
          <a:bodyPr/>
          <a:lstStyle/>
          <a:p>
            <a:fld id="{ABEF7161-39F9-F745-9A2B-33DA2ED59E91}" type="slidenum">
              <a:rPr lang="en-US" smtClean="0"/>
              <a:pPr/>
              <a:t>‹#›</a:t>
            </a:fld>
            <a:endParaRPr lang="en-US" dirty="0"/>
          </a:p>
        </p:txBody>
      </p:sp>
    </p:spTree>
    <p:extLst>
      <p:ext uri="{BB962C8B-B14F-4D97-AF65-F5344CB8AC3E}">
        <p14:creationId xmlns:p14="http://schemas.microsoft.com/office/powerpoint/2010/main" val="682578255"/>
      </p:ext>
    </p:extLst>
  </p:cSld>
  <p:clrMapOvr>
    <a:masterClrMapping/>
  </p:clrMapOvr>
  <p:transition spd="slow" advClick="0" advTm="3000">
    <p:fade thruBlk="1"/>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6" name="Text Placeholder 14"/>
          <p:cNvSpPr>
            <a:spLocks noGrp="1"/>
          </p:cNvSpPr>
          <p:nvPr>
            <p:ph type="body" sz="quarter" idx="15" hasCustomPrompt="1"/>
          </p:nvPr>
        </p:nvSpPr>
        <p:spPr>
          <a:xfrm>
            <a:off x="559472" y="480060"/>
            <a:ext cx="8021161" cy="461665"/>
          </a:xfrm>
          <a:prstGeom prst="rect">
            <a:avLst/>
          </a:prstGeom>
        </p:spPr>
        <p:txBody>
          <a:bodyPr wrap="square">
            <a:spAutoFit/>
          </a:bodyPr>
          <a:lstStyle>
            <a:lvl1pPr marL="0" indent="0">
              <a:buNone/>
              <a:defRPr sz="2400" b="1" cap="all" baseline="0">
                <a:solidFill>
                  <a:schemeClr val="accent2"/>
                </a:solidFill>
                <a:latin typeface="Arial"/>
                <a:cs typeface="Arial"/>
              </a:defRPr>
            </a:lvl1pPr>
            <a:lvl2pPr marL="457200" indent="0">
              <a:buNone/>
              <a:defRPr sz="2400" b="1" cap="all">
                <a:solidFill>
                  <a:schemeClr val="accent2"/>
                </a:solidFill>
                <a:latin typeface="Arial"/>
                <a:cs typeface="Arial"/>
              </a:defRPr>
            </a:lvl2pPr>
            <a:lvl3pPr marL="914400" indent="0">
              <a:buNone/>
              <a:defRPr sz="2400" b="1">
                <a:latin typeface="Arial"/>
                <a:cs typeface="Arial"/>
              </a:defRPr>
            </a:lvl3pPr>
            <a:lvl4pPr marL="1371600" indent="0">
              <a:buNone/>
              <a:defRPr sz="2400" b="1">
                <a:latin typeface="Arial"/>
                <a:cs typeface="Arial"/>
              </a:defRPr>
            </a:lvl4pPr>
            <a:lvl5pPr marL="1828800" indent="0">
              <a:buNone/>
              <a:defRPr sz="2400" b="1">
                <a:latin typeface="Arial"/>
                <a:cs typeface="Arial"/>
              </a:defRPr>
            </a:lvl5pPr>
          </a:lstStyle>
          <a:p>
            <a:pPr lvl="0"/>
            <a:r>
              <a:rPr lang="en-US" dirty="0"/>
              <a:t>title </a:t>
            </a:r>
            <a:r>
              <a:rPr lang="en-US" dirty="0" err="1"/>
              <a:t>arial</a:t>
            </a:r>
            <a:r>
              <a:rPr lang="en-US" dirty="0"/>
              <a:t> bold 24pt red caps</a:t>
            </a:r>
          </a:p>
        </p:txBody>
      </p:sp>
      <p:pic>
        <p:nvPicPr>
          <p:cNvPr id="9" name="Picture 8" descr="UL-Logo-Red.em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1450" y="4711446"/>
            <a:ext cx="281178" cy="281178"/>
          </a:xfrm>
          <a:prstGeom prst="rect">
            <a:avLst/>
          </a:prstGeom>
        </p:spPr>
      </p:pic>
      <p:sp>
        <p:nvSpPr>
          <p:cNvPr id="12" name="Chart Placeholder 3"/>
          <p:cNvSpPr>
            <a:spLocks noGrp="1"/>
          </p:cNvSpPr>
          <p:nvPr>
            <p:ph type="chart" sz="quarter" idx="16"/>
          </p:nvPr>
        </p:nvSpPr>
        <p:spPr>
          <a:xfrm>
            <a:off x="559472" y="1368584"/>
            <a:ext cx="8021161" cy="3109246"/>
          </a:xfrm>
          <a:prstGeom prst="rect">
            <a:avLst/>
          </a:prstGeom>
        </p:spPr>
        <p:txBody>
          <a:bodyPr vert="horz"/>
          <a:lstStyle>
            <a:lvl1pPr marL="0" indent="0">
              <a:buNone/>
              <a:defRPr sz="1200" b="1" i="0" cap="all">
                <a:solidFill>
                  <a:schemeClr val="bg1">
                    <a:lumMod val="50000"/>
                  </a:schemeClr>
                </a:solidFill>
              </a:defRPr>
            </a:lvl1pPr>
          </a:lstStyle>
          <a:p>
            <a:r>
              <a:rPr lang="en-US" dirty="0"/>
              <a:t>Click icon to add chart</a:t>
            </a:r>
          </a:p>
        </p:txBody>
      </p:sp>
      <p:sp>
        <p:nvSpPr>
          <p:cNvPr id="7" name="TextBox 6"/>
          <p:cNvSpPr txBox="1"/>
          <p:nvPr userDrawn="1"/>
        </p:nvSpPr>
        <p:spPr>
          <a:xfrm>
            <a:off x="0" y="5159888"/>
            <a:ext cx="9143999" cy="369332"/>
          </a:xfrm>
          <a:prstGeom prst="rect">
            <a:avLst/>
          </a:prstGeom>
          <a:noFill/>
        </p:spPr>
        <p:txBody>
          <a:bodyPr wrap="square" rtlCol="0" anchor="t">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aseline="0" dirty="0">
                <a:solidFill>
                  <a:schemeClr val="tx2">
                    <a:lumMod val="50000"/>
                  </a:schemeClr>
                </a:solidFill>
              </a:rPr>
              <a:t>Tables, graphs and charts should be designed with neutral colors using accent colors sparingly. Use UL colors whenever possible.</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aseline="0" dirty="0">
                <a:solidFill>
                  <a:schemeClr val="tx2">
                    <a:lumMod val="50000"/>
                  </a:schemeClr>
                </a:solidFill>
              </a:rPr>
              <a:t>Table borders should be 1pt.</a:t>
            </a:r>
          </a:p>
        </p:txBody>
      </p:sp>
      <p:sp>
        <p:nvSpPr>
          <p:cNvPr id="2" name="Footer Placeholder 1"/>
          <p:cNvSpPr>
            <a:spLocks noGrp="1"/>
          </p:cNvSpPr>
          <p:nvPr>
            <p:ph type="ftr" sz="quarter" idx="17"/>
          </p:nvPr>
        </p:nvSpPr>
        <p:spPr/>
        <p:txBody>
          <a:bodyPr/>
          <a:lstStyle/>
          <a:p>
            <a:r>
              <a:rPr lang="en-US" dirty="0">
                <a:solidFill>
                  <a:srgbClr val="7F7F7F"/>
                </a:solidFill>
                <a:ea typeface="Open Sans" charset="0"/>
                <a:cs typeface="Arial"/>
              </a:rPr>
              <a:t>UL and the UL logo are trademarks of UL LLC © 2020. Proprietary &amp; Confidential. </a:t>
            </a:r>
          </a:p>
        </p:txBody>
      </p:sp>
      <p:sp>
        <p:nvSpPr>
          <p:cNvPr id="3" name="Slide Number Placeholder 2"/>
          <p:cNvSpPr>
            <a:spLocks noGrp="1"/>
          </p:cNvSpPr>
          <p:nvPr>
            <p:ph type="sldNum" sz="quarter" idx="18"/>
          </p:nvPr>
        </p:nvSpPr>
        <p:spPr/>
        <p:txBody>
          <a:bodyPr/>
          <a:lstStyle/>
          <a:p>
            <a:fld id="{ABEF7161-39F9-F745-9A2B-33DA2ED59E91}" type="slidenum">
              <a:rPr lang="en-US" smtClean="0"/>
              <a:pPr/>
              <a:t>‹#›</a:t>
            </a:fld>
            <a:endParaRPr lang="en-US" dirty="0"/>
          </a:p>
        </p:txBody>
      </p:sp>
    </p:spTree>
    <p:extLst>
      <p:ext uri="{BB962C8B-B14F-4D97-AF65-F5344CB8AC3E}">
        <p14:creationId xmlns:p14="http://schemas.microsoft.com/office/powerpoint/2010/main" val="2417193925"/>
      </p:ext>
    </p:extLst>
  </p:cSld>
  <p:clrMapOvr>
    <a:masterClrMapping/>
  </p:clrMapOvr>
  <p:transition spd="slow" advClick="0" advTm="3000">
    <p:fade thruBlk="1"/>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art Right">
    <p:spTree>
      <p:nvGrpSpPr>
        <p:cNvPr id="1" name=""/>
        <p:cNvGrpSpPr/>
        <p:nvPr/>
      </p:nvGrpSpPr>
      <p:grpSpPr>
        <a:xfrm>
          <a:off x="0" y="0"/>
          <a:ext cx="0" cy="0"/>
          <a:chOff x="0" y="0"/>
          <a:chExt cx="0" cy="0"/>
        </a:xfrm>
      </p:grpSpPr>
      <p:sp>
        <p:nvSpPr>
          <p:cNvPr id="6" name="Text Placeholder 14"/>
          <p:cNvSpPr>
            <a:spLocks noGrp="1"/>
          </p:cNvSpPr>
          <p:nvPr>
            <p:ph type="body" sz="quarter" idx="15" hasCustomPrompt="1"/>
          </p:nvPr>
        </p:nvSpPr>
        <p:spPr>
          <a:xfrm>
            <a:off x="559472" y="480060"/>
            <a:ext cx="8021161" cy="461665"/>
          </a:xfrm>
          <a:prstGeom prst="rect">
            <a:avLst/>
          </a:prstGeom>
        </p:spPr>
        <p:txBody>
          <a:bodyPr wrap="square">
            <a:spAutoFit/>
          </a:bodyPr>
          <a:lstStyle>
            <a:lvl1pPr marL="0" indent="0">
              <a:buNone/>
              <a:defRPr sz="2400" b="1" cap="all" baseline="0">
                <a:solidFill>
                  <a:schemeClr val="accent2"/>
                </a:solidFill>
                <a:latin typeface="Arial"/>
                <a:cs typeface="Arial"/>
              </a:defRPr>
            </a:lvl1pPr>
            <a:lvl2pPr marL="457200" indent="0">
              <a:buNone/>
              <a:defRPr sz="2400" b="1" cap="all">
                <a:solidFill>
                  <a:schemeClr val="accent2"/>
                </a:solidFill>
                <a:latin typeface="Arial"/>
                <a:cs typeface="Arial"/>
              </a:defRPr>
            </a:lvl2pPr>
            <a:lvl3pPr marL="914400" indent="0">
              <a:buNone/>
              <a:defRPr sz="2400" b="1">
                <a:latin typeface="Arial"/>
                <a:cs typeface="Arial"/>
              </a:defRPr>
            </a:lvl3pPr>
            <a:lvl4pPr marL="1371600" indent="0">
              <a:buNone/>
              <a:defRPr sz="2400" b="1">
                <a:latin typeface="Arial"/>
                <a:cs typeface="Arial"/>
              </a:defRPr>
            </a:lvl4pPr>
            <a:lvl5pPr marL="1828800" indent="0">
              <a:buNone/>
              <a:defRPr sz="2400" b="1">
                <a:latin typeface="Arial"/>
                <a:cs typeface="Arial"/>
              </a:defRPr>
            </a:lvl5pPr>
          </a:lstStyle>
          <a:p>
            <a:pPr lvl="0"/>
            <a:r>
              <a:rPr lang="en-US" dirty="0"/>
              <a:t>title </a:t>
            </a:r>
            <a:r>
              <a:rPr lang="en-US" dirty="0" err="1"/>
              <a:t>arial</a:t>
            </a:r>
            <a:r>
              <a:rPr lang="en-US" dirty="0"/>
              <a:t> bold 24pt red caps</a:t>
            </a:r>
          </a:p>
        </p:txBody>
      </p:sp>
      <p:sp>
        <p:nvSpPr>
          <p:cNvPr id="7" name="Text Placeholder 4"/>
          <p:cNvSpPr>
            <a:spLocks noGrp="1"/>
          </p:cNvSpPr>
          <p:nvPr>
            <p:ph type="body" sz="quarter" idx="13" hasCustomPrompt="1"/>
          </p:nvPr>
        </p:nvSpPr>
        <p:spPr>
          <a:xfrm>
            <a:off x="553266" y="1368584"/>
            <a:ext cx="3774758" cy="2031325"/>
          </a:xfrm>
          <a:prstGeom prst="rect">
            <a:avLst/>
          </a:prstGeom>
        </p:spPr>
        <p:txBody>
          <a:bodyPr>
            <a:spAutoFit/>
          </a:bodyPr>
          <a:lstStyle>
            <a:lvl1pPr marL="0" indent="0">
              <a:buNone/>
              <a:defRPr sz="1800">
                <a:latin typeface="Arial"/>
                <a:cs typeface="Arial"/>
              </a:defRPr>
            </a:lvl1pPr>
            <a:lvl2pPr marL="457200" indent="0">
              <a:buNone/>
              <a:defRPr sz="1800">
                <a:latin typeface="Arial"/>
                <a:cs typeface="Arial"/>
              </a:defRPr>
            </a:lvl2pPr>
            <a:lvl3pPr marL="914400" indent="0">
              <a:buNone/>
              <a:defRPr sz="1800">
                <a:latin typeface="Arial"/>
                <a:cs typeface="Arial"/>
              </a:defRPr>
            </a:lvl3pPr>
            <a:lvl4pPr marL="1371600" indent="0">
              <a:buNone/>
              <a:defRPr sz="1800">
                <a:latin typeface="Arial"/>
                <a:cs typeface="Arial"/>
              </a:defRPr>
            </a:lvl4pPr>
            <a:lvl5pPr marL="1828800" indent="0">
              <a:buNone/>
              <a:defRPr sz="1800">
                <a:latin typeface="Arial"/>
                <a:cs typeface="Arial"/>
              </a:defRPr>
            </a:lvl5pPr>
          </a:lstStyle>
          <a:p>
            <a:pPr lvl="0"/>
            <a:r>
              <a:rPr lang="en-US" dirty="0"/>
              <a:t>Body copy Arial 18 black. </a:t>
            </a:r>
            <a:r>
              <a:rPr lang="en-US" dirty="0" err="1"/>
              <a:t>Lorem</a:t>
            </a:r>
            <a:r>
              <a:rPr lang="en-US" dirty="0"/>
              <a:t> </a:t>
            </a:r>
            <a:r>
              <a:rPr lang="en-US" dirty="0" err="1"/>
              <a:t>ipsum</a:t>
            </a:r>
            <a:r>
              <a:rPr lang="en-US" dirty="0"/>
              <a:t> dolor sit </a:t>
            </a:r>
            <a:r>
              <a:rPr lang="en-US" dirty="0" err="1"/>
              <a:t>amet</a:t>
            </a:r>
            <a:r>
              <a:rPr lang="en-US" dirty="0"/>
              <a:t>, </a:t>
            </a:r>
            <a:r>
              <a:rPr lang="en-US" dirty="0" err="1"/>
              <a:t>eos</a:t>
            </a:r>
            <a:r>
              <a:rPr lang="en-US" dirty="0"/>
              <a:t> id </a:t>
            </a:r>
            <a:r>
              <a:rPr lang="en-US" dirty="0" err="1"/>
              <a:t>assum</a:t>
            </a:r>
            <a:r>
              <a:rPr lang="en-US" dirty="0"/>
              <a:t> </a:t>
            </a:r>
            <a:r>
              <a:rPr lang="en-US" dirty="0" err="1"/>
              <a:t>altera</a:t>
            </a:r>
            <a:r>
              <a:rPr lang="en-US" dirty="0"/>
              <a:t> </a:t>
            </a:r>
            <a:r>
              <a:rPr lang="en-US" dirty="0" err="1"/>
              <a:t>legendos</a:t>
            </a:r>
            <a:r>
              <a:rPr lang="en-US" dirty="0"/>
              <a:t>. Cu duo </a:t>
            </a:r>
            <a:r>
              <a:rPr lang="en-US" dirty="0" err="1"/>
              <a:t>delectus</a:t>
            </a:r>
            <a:r>
              <a:rPr lang="en-US" dirty="0"/>
              <a:t> </a:t>
            </a:r>
            <a:r>
              <a:rPr lang="en-US" dirty="0" err="1"/>
              <a:t>quaestio</a:t>
            </a:r>
            <a:r>
              <a:rPr lang="en-US" dirty="0"/>
              <a:t>, </a:t>
            </a:r>
            <a:r>
              <a:rPr lang="en-US" dirty="0" err="1"/>
              <a:t>tota</a:t>
            </a:r>
            <a:r>
              <a:rPr lang="en-US" dirty="0"/>
              <a:t> </a:t>
            </a:r>
            <a:r>
              <a:rPr lang="en-US" dirty="0" err="1"/>
              <a:t>everti</a:t>
            </a:r>
            <a:r>
              <a:rPr lang="en-US" dirty="0"/>
              <a:t> </a:t>
            </a:r>
            <a:r>
              <a:rPr lang="en-US" dirty="0" err="1"/>
              <a:t>saperet</a:t>
            </a:r>
            <a:r>
              <a:rPr lang="en-US" dirty="0"/>
              <a:t> vim </a:t>
            </a:r>
            <a:r>
              <a:rPr lang="en-US" dirty="0" err="1"/>
              <a:t>te</a:t>
            </a:r>
            <a:r>
              <a:rPr lang="en-US" dirty="0"/>
              <a:t>. </a:t>
            </a:r>
            <a:r>
              <a:rPr lang="en-US" dirty="0" err="1"/>
              <a:t>Odio</a:t>
            </a:r>
            <a:r>
              <a:rPr lang="en-US" dirty="0"/>
              <a:t> </a:t>
            </a:r>
            <a:r>
              <a:rPr lang="en-US" dirty="0" err="1"/>
              <a:t>inimicus</a:t>
            </a:r>
            <a:r>
              <a:rPr lang="en-US" dirty="0"/>
              <a:t> </a:t>
            </a:r>
            <a:r>
              <a:rPr lang="en-US" dirty="0" err="1"/>
              <a:t>eu</a:t>
            </a:r>
            <a:r>
              <a:rPr lang="en-US" dirty="0"/>
              <a:t> per. Modus </a:t>
            </a:r>
            <a:r>
              <a:rPr lang="en-US" dirty="0" err="1"/>
              <a:t>labore</a:t>
            </a:r>
            <a:r>
              <a:rPr lang="en-US" dirty="0"/>
              <a:t> </a:t>
            </a:r>
            <a:r>
              <a:rPr lang="en-US" dirty="0" err="1"/>
              <a:t>nusquam</a:t>
            </a:r>
            <a:r>
              <a:rPr lang="en-US" dirty="0"/>
              <a:t> no mea. </a:t>
            </a:r>
            <a:r>
              <a:rPr lang="en-US" dirty="0" err="1"/>
              <a:t>Labores</a:t>
            </a:r>
            <a:r>
              <a:rPr lang="en-US" dirty="0"/>
              <a:t> </a:t>
            </a:r>
            <a:r>
              <a:rPr lang="en-US" dirty="0" err="1"/>
              <a:t>oportere</a:t>
            </a:r>
            <a:r>
              <a:rPr lang="en-US" dirty="0"/>
              <a:t> </a:t>
            </a:r>
            <a:r>
              <a:rPr lang="en-US" dirty="0" err="1"/>
              <a:t>te</a:t>
            </a:r>
            <a:r>
              <a:rPr lang="en-US" dirty="0"/>
              <a:t> </a:t>
            </a:r>
            <a:r>
              <a:rPr lang="en-US" dirty="0" err="1"/>
              <a:t>mei</a:t>
            </a:r>
            <a:r>
              <a:rPr lang="en-US" dirty="0"/>
              <a:t>.</a:t>
            </a:r>
          </a:p>
        </p:txBody>
      </p:sp>
      <p:pic>
        <p:nvPicPr>
          <p:cNvPr id="9" name="Picture 8" descr="UL-Logo-Red.em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1450" y="4711446"/>
            <a:ext cx="281178" cy="281178"/>
          </a:xfrm>
          <a:prstGeom prst="rect">
            <a:avLst/>
          </a:prstGeom>
        </p:spPr>
      </p:pic>
      <p:sp>
        <p:nvSpPr>
          <p:cNvPr id="11" name="Chart Placeholder 3"/>
          <p:cNvSpPr>
            <a:spLocks noGrp="1"/>
          </p:cNvSpPr>
          <p:nvPr>
            <p:ph type="chart" sz="quarter" idx="10"/>
          </p:nvPr>
        </p:nvSpPr>
        <p:spPr>
          <a:xfrm>
            <a:off x="4805875" y="1368585"/>
            <a:ext cx="3774758" cy="3109246"/>
          </a:xfrm>
          <a:prstGeom prst="rect">
            <a:avLst/>
          </a:prstGeom>
        </p:spPr>
        <p:txBody>
          <a:bodyPr vert="horz"/>
          <a:lstStyle>
            <a:lvl1pPr marL="0" indent="0">
              <a:buNone/>
              <a:defRPr sz="1200" b="1" i="0" cap="all">
                <a:solidFill>
                  <a:schemeClr val="bg1">
                    <a:lumMod val="50000"/>
                  </a:schemeClr>
                </a:solidFill>
              </a:defRPr>
            </a:lvl1pPr>
          </a:lstStyle>
          <a:p>
            <a:r>
              <a:rPr lang="en-US" dirty="0"/>
              <a:t>Click icon to add chart</a:t>
            </a:r>
          </a:p>
        </p:txBody>
      </p:sp>
      <p:sp>
        <p:nvSpPr>
          <p:cNvPr id="13" name="TextBox 12"/>
          <p:cNvSpPr txBox="1"/>
          <p:nvPr userDrawn="1"/>
        </p:nvSpPr>
        <p:spPr>
          <a:xfrm>
            <a:off x="0" y="5159888"/>
            <a:ext cx="9143999" cy="369332"/>
          </a:xfrm>
          <a:prstGeom prst="rect">
            <a:avLst/>
          </a:prstGeom>
          <a:noFill/>
        </p:spPr>
        <p:txBody>
          <a:bodyPr wrap="square" rtlCol="0" anchor="t">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aseline="0" dirty="0">
                <a:solidFill>
                  <a:schemeClr val="tx2">
                    <a:lumMod val="50000"/>
                  </a:schemeClr>
                </a:solidFill>
              </a:rPr>
              <a:t>Tables, graphs and charts should be designed with neutral colors using accent colors sparingly. Use UL colors whenever possible.</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aseline="0" dirty="0">
                <a:solidFill>
                  <a:schemeClr val="tx2">
                    <a:lumMod val="50000"/>
                  </a:schemeClr>
                </a:solidFill>
              </a:rPr>
              <a:t>Table borders should be 1pt.</a:t>
            </a:r>
          </a:p>
        </p:txBody>
      </p:sp>
      <p:sp>
        <p:nvSpPr>
          <p:cNvPr id="2" name="Footer Placeholder 1"/>
          <p:cNvSpPr>
            <a:spLocks noGrp="1"/>
          </p:cNvSpPr>
          <p:nvPr>
            <p:ph type="ftr" sz="quarter" idx="16"/>
          </p:nvPr>
        </p:nvSpPr>
        <p:spPr/>
        <p:txBody>
          <a:bodyPr/>
          <a:lstStyle/>
          <a:p>
            <a:r>
              <a:rPr lang="en-US" dirty="0">
                <a:solidFill>
                  <a:srgbClr val="7F7F7F"/>
                </a:solidFill>
                <a:ea typeface="Open Sans" charset="0"/>
                <a:cs typeface="Arial"/>
              </a:rPr>
              <a:t>UL and the UL logo are trademarks of UL LLC © 2020. Proprietary &amp; Confidential. </a:t>
            </a:r>
          </a:p>
        </p:txBody>
      </p:sp>
      <p:sp>
        <p:nvSpPr>
          <p:cNvPr id="3" name="Slide Number Placeholder 2"/>
          <p:cNvSpPr>
            <a:spLocks noGrp="1"/>
          </p:cNvSpPr>
          <p:nvPr>
            <p:ph type="sldNum" sz="quarter" idx="17"/>
          </p:nvPr>
        </p:nvSpPr>
        <p:spPr/>
        <p:txBody>
          <a:bodyPr/>
          <a:lstStyle/>
          <a:p>
            <a:fld id="{ABEF7161-39F9-F745-9A2B-33DA2ED59E91}" type="slidenum">
              <a:rPr lang="en-US" smtClean="0"/>
              <a:pPr/>
              <a:t>‹#›</a:t>
            </a:fld>
            <a:endParaRPr lang="en-US" dirty="0"/>
          </a:p>
        </p:txBody>
      </p:sp>
    </p:spTree>
    <p:extLst>
      <p:ext uri="{BB962C8B-B14F-4D97-AF65-F5344CB8AC3E}">
        <p14:creationId xmlns:p14="http://schemas.microsoft.com/office/powerpoint/2010/main" val="3174599621"/>
      </p:ext>
    </p:extLst>
  </p:cSld>
  <p:clrMapOvr>
    <a:masterClrMapping/>
  </p:clrMapOvr>
  <p:transition spd="slow" advClick="0" advTm="3000">
    <p:fade thruBlk="1"/>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hart Left">
    <p:spTree>
      <p:nvGrpSpPr>
        <p:cNvPr id="1" name=""/>
        <p:cNvGrpSpPr/>
        <p:nvPr/>
      </p:nvGrpSpPr>
      <p:grpSpPr>
        <a:xfrm>
          <a:off x="0" y="0"/>
          <a:ext cx="0" cy="0"/>
          <a:chOff x="0" y="0"/>
          <a:chExt cx="0" cy="0"/>
        </a:xfrm>
      </p:grpSpPr>
      <p:sp>
        <p:nvSpPr>
          <p:cNvPr id="6" name="Text Placeholder 14"/>
          <p:cNvSpPr>
            <a:spLocks noGrp="1"/>
          </p:cNvSpPr>
          <p:nvPr>
            <p:ph type="body" sz="quarter" idx="15" hasCustomPrompt="1"/>
          </p:nvPr>
        </p:nvSpPr>
        <p:spPr>
          <a:xfrm>
            <a:off x="559472" y="480060"/>
            <a:ext cx="8021161" cy="461665"/>
          </a:xfrm>
          <a:prstGeom prst="rect">
            <a:avLst/>
          </a:prstGeom>
        </p:spPr>
        <p:txBody>
          <a:bodyPr wrap="square">
            <a:spAutoFit/>
          </a:bodyPr>
          <a:lstStyle>
            <a:lvl1pPr marL="0" indent="0">
              <a:buNone/>
              <a:defRPr sz="2400" b="1" cap="all" baseline="0">
                <a:solidFill>
                  <a:schemeClr val="accent2"/>
                </a:solidFill>
                <a:latin typeface="Arial"/>
                <a:cs typeface="Arial"/>
              </a:defRPr>
            </a:lvl1pPr>
            <a:lvl2pPr marL="457200" indent="0">
              <a:buNone/>
              <a:defRPr sz="2400" b="1" cap="all">
                <a:solidFill>
                  <a:schemeClr val="accent2"/>
                </a:solidFill>
                <a:latin typeface="Arial"/>
                <a:cs typeface="Arial"/>
              </a:defRPr>
            </a:lvl2pPr>
            <a:lvl3pPr marL="914400" indent="0">
              <a:buNone/>
              <a:defRPr sz="2400" b="1">
                <a:latin typeface="Arial"/>
                <a:cs typeface="Arial"/>
              </a:defRPr>
            </a:lvl3pPr>
            <a:lvl4pPr marL="1371600" indent="0">
              <a:buNone/>
              <a:defRPr sz="2400" b="1">
                <a:latin typeface="Arial"/>
                <a:cs typeface="Arial"/>
              </a:defRPr>
            </a:lvl4pPr>
            <a:lvl5pPr marL="1828800" indent="0">
              <a:buNone/>
              <a:defRPr sz="2400" b="1">
                <a:latin typeface="Arial"/>
                <a:cs typeface="Arial"/>
              </a:defRPr>
            </a:lvl5pPr>
          </a:lstStyle>
          <a:p>
            <a:pPr lvl="0"/>
            <a:r>
              <a:rPr lang="en-US" dirty="0"/>
              <a:t>title </a:t>
            </a:r>
            <a:r>
              <a:rPr lang="en-US" dirty="0" err="1"/>
              <a:t>arial</a:t>
            </a:r>
            <a:r>
              <a:rPr lang="en-US" dirty="0"/>
              <a:t> bold 24pt red caps</a:t>
            </a:r>
          </a:p>
        </p:txBody>
      </p:sp>
      <p:sp>
        <p:nvSpPr>
          <p:cNvPr id="7" name="Text Placeholder 4"/>
          <p:cNvSpPr>
            <a:spLocks noGrp="1"/>
          </p:cNvSpPr>
          <p:nvPr>
            <p:ph type="body" sz="quarter" idx="13" hasCustomPrompt="1"/>
          </p:nvPr>
        </p:nvSpPr>
        <p:spPr>
          <a:xfrm>
            <a:off x="4805875" y="1368584"/>
            <a:ext cx="3774758" cy="2031325"/>
          </a:xfrm>
          <a:prstGeom prst="rect">
            <a:avLst/>
          </a:prstGeom>
        </p:spPr>
        <p:txBody>
          <a:bodyPr>
            <a:spAutoFit/>
          </a:bodyPr>
          <a:lstStyle>
            <a:lvl1pPr marL="0" indent="0">
              <a:buNone/>
              <a:defRPr sz="1800">
                <a:latin typeface="Arial"/>
                <a:cs typeface="Arial"/>
              </a:defRPr>
            </a:lvl1pPr>
            <a:lvl2pPr marL="457200" indent="0">
              <a:buNone/>
              <a:defRPr sz="1800">
                <a:latin typeface="Arial"/>
                <a:cs typeface="Arial"/>
              </a:defRPr>
            </a:lvl2pPr>
            <a:lvl3pPr marL="914400" indent="0">
              <a:buNone/>
              <a:defRPr sz="1800">
                <a:latin typeface="Arial"/>
                <a:cs typeface="Arial"/>
              </a:defRPr>
            </a:lvl3pPr>
            <a:lvl4pPr marL="1371600" indent="0">
              <a:buNone/>
              <a:defRPr sz="1800">
                <a:latin typeface="Arial"/>
                <a:cs typeface="Arial"/>
              </a:defRPr>
            </a:lvl4pPr>
            <a:lvl5pPr marL="1828800" indent="0">
              <a:buNone/>
              <a:defRPr sz="1800">
                <a:latin typeface="Arial"/>
                <a:cs typeface="Arial"/>
              </a:defRPr>
            </a:lvl5pPr>
          </a:lstStyle>
          <a:p>
            <a:pPr lvl="0"/>
            <a:r>
              <a:rPr lang="en-US" dirty="0"/>
              <a:t>Body copy Arial 18 black. </a:t>
            </a:r>
            <a:r>
              <a:rPr lang="en-US" dirty="0" err="1"/>
              <a:t>Lorem</a:t>
            </a:r>
            <a:r>
              <a:rPr lang="en-US" dirty="0"/>
              <a:t> </a:t>
            </a:r>
            <a:r>
              <a:rPr lang="en-US" dirty="0" err="1"/>
              <a:t>ipsum</a:t>
            </a:r>
            <a:r>
              <a:rPr lang="en-US" dirty="0"/>
              <a:t> dolor sit </a:t>
            </a:r>
            <a:r>
              <a:rPr lang="en-US" dirty="0" err="1"/>
              <a:t>amet</a:t>
            </a:r>
            <a:r>
              <a:rPr lang="en-US" dirty="0"/>
              <a:t>, </a:t>
            </a:r>
            <a:r>
              <a:rPr lang="en-US" dirty="0" err="1"/>
              <a:t>eos</a:t>
            </a:r>
            <a:r>
              <a:rPr lang="en-US" dirty="0"/>
              <a:t> id </a:t>
            </a:r>
            <a:r>
              <a:rPr lang="en-US" dirty="0" err="1"/>
              <a:t>assum</a:t>
            </a:r>
            <a:r>
              <a:rPr lang="en-US" dirty="0"/>
              <a:t> </a:t>
            </a:r>
            <a:r>
              <a:rPr lang="en-US" dirty="0" err="1"/>
              <a:t>altera</a:t>
            </a:r>
            <a:r>
              <a:rPr lang="en-US" dirty="0"/>
              <a:t> </a:t>
            </a:r>
            <a:r>
              <a:rPr lang="en-US" dirty="0" err="1"/>
              <a:t>legendos</a:t>
            </a:r>
            <a:r>
              <a:rPr lang="en-US" dirty="0"/>
              <a:t>. Cu duo </a:t>
            </a:r>
            <a:r>
              <a:rPr lang="en-US" dirty="0" err="1"/>
              <a:t>delectus</a:t>
            </a:r>
            <a:r>
              <a:rPr lang="en-US" dirty="0"/>
              <a:t> </a:t>
            </a:r>
            <a:r>
              <a:rPr lang="en-US" dirty="0" err="1"/>
              <a:t>quaestio</a:t>
            </a:r>
            <a:r>
              <a:rPr lang="en-US" dirty="0"/>
              <a:t>, </a:t>
            </a:r>
            <a:r>
              <a:rPr lang="en-US" dirty="0" err="1"/>
              <a:t>tota</a:t>
            </a:r>
            <a:r>
              <a:rPr lang="en-US" dirty="0"/>
              <a:t> </a:t>
            </a:r>
            <a:r>
              <a:rPr lang="en-US" dirty="0" err="1"/>
              <a:t>everti</a:t>
            </a:r>
            <a:r>
              <a:rPr lang="en-US" dirty="0"/>
              <a:t> </a:t>
            </a:r>
            <a:r>
              <a:rPr lang="en-US" dirty="0" err="1"/>
              <a:t>saperet</a:t>
            </a:r>
            <a:r>
              <a:rPr lang="en-US" dirty="0"/>
              <a:t> vim </a:t>
            </a:r>
            <a:r>
              <a:rPr lang="en-US" dirty="0" err="1"/>
              <a:t>te</a:t>
            </a:r>
            <a:r>
              <a:rPr lang="en-US" dirty="0"/>
              <a:t>. </a:t>
            </a:r>
            <a:r>
              <a:rPr lang="en-US" dirty="0" err="1"/>
              <a:t>Odio</a:t>
            </a:r>
            <a:r>
              <a:rPr lang="en-US" dirty="0"/>
              <a:t> </a:t>
            </a:r>
            <a:r>
              <a:rPr lang="en-US" dirty="0" err="1"/>
              <a:t>inimicus</a:t>
            </a:r>
            <a:r>
              <a:rPr lang="en-US" dirty="0"/>
              <a:t> </a:t>
            </a:r>
            <a:r>
              <a:rPr lang="en-US" dirty="0" err="1"/>
              <a:t>eu</a:t>
            </a:r>
            <a:r>
              <a:rPr lang="en-US" dirty="0"/>
              <a:t> per. Modus </a:t>
            </a:r>
            <a:r>
              <a:rPr lang="en-US" dirty="0" err="1"/>
              <a:t>labore</a:t>
            </a:r>
            <a:r>
              <a:rPr lang="en-US" dirty="0"/>
              <a:t> </a:t>
            </a:r>
            <a:r>
              <a:rPr lang="en-US" dirty="0" err="1"/>
              <a:t>nusquam</a:t>
            </a:r>
            <a:r>
              <a:rPr lang="en-US" dirty="0"/>
              <a:t> no mea. </a:t>
            </a:r>
            <a:r>
              <a:rPr lang="en-US" dirty="0" err="1"/>
              <a:t>Labores</a:t>
            </a:r>
            <a:r>
              <a:rPr lang="en-US" dirty="0"/>
              <a:t> </a:t>
            </a:r>
            <a:r>
              <a:rPr lang="en-US" dirty="0" err="1"/>
              <a:t>oportere</a:t>
            </a:r>
            <a:r>
              <a:rPr lang="en-US" dirty="0"/>
              <a:t> </a:t>
            </a:r>
            <a:r>
              <a:rPr lang="en-US" dirty="0" err="1"/>
              <a:t>te</a:t>
            </a:r>
            <a:r>
              <a:rPr lang="en-US" dirty="0"/>
              <a:t> </a:t>
            </a:r>
            <a:r>
              <a:rPr lang="en-US" dirty="0" err="1"/>
              <a:t>mei</a:t>
            </a:r>
            <a:r>
              <a:rPr lang="en-US" dirty="0"/>
              <a:t>.</a:t>
            </a:r>
          </a:p>
        </p:txBody>
      </p:sp>
      <p:pic>
        <p:nvPicPr>
          <p:cNvPr id="9" name="Picture 8" descr="UL-Logo-Red.em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1450" y="4711446"/>
            <a:ext cx="281178" cy="281178"/>
          </a:xfrm>
          <a:prstGeom prst="rect">
            <a:avLst/>
          </a:prstGeom>
        </p:spPr>
      </p:pic>
      <p:sp>
        <p:nvSpPr>
          <p:cNvPr id="12" name="Chart Placeholder 3"/>
          <p:cNvSpPr>
            <a:spLocks noGrp="1"/>
          </p:cNvSpPr>
          <p:nvPr>
            <p:ph type="chart" sz="quarter" idx="10"/>
          </p:nvPr>
        </p:nvSpPr>
        <p:spPr>
          <a:xfrm>
            <a:off x="559473" y="1368585"/>
            <a:ext cx="3774758" cy="3109246"/>
          </a:xfrm>
          <a:prstGeom prst="rect">
            <a:avLst/>
          </a:prstGeom>
        </p:spPr>
        <p:txBody>
          <a:bodyPr vert="horz"/>
          <a:lstStyle>
            <a:lvl1pPr marL="0" indent="0">
              <a:buNone/>
              <a:defRPr sz="1200" b="1" i="0" cap="all">
                <a:solidFill>
                  <a:schemeClr val="bg1">
                    <a:lumMod val="50000"/>
                  </a:schemeClr>
                </a:solidFill>
              </a:defRPr>
            </a:lvl1pPr>
          </a:lstStyle>
          <a:p>
            <a:r>
              <a:rPr lang="en-US" dirty="0"/>
              <a:t>Click icon to add chart</a:t>
            </a:r>
          </a:p>
        </p:txBody>
      </p:sp>
      <p:sp>
        <p:nvSpPr>
          <p:cNvPr id="13" name="TextBox 12"/>
          <p:cNvSpPr txBox="1"/>
          <p:nvPr userDrawn="1"/>
        </p:nvSpPr>
        <p:spPr>
          <a:xfrm>
            <a:off x="0" y="5159888"/>
            <a:ext cx="9143999" cy="369332"/>
          </a:xfrm>
          <a:prstGeom prst="rect">
            <a:avLst/>
          </a:prstGeom>
          <a:noFill/>
        </p:spPr>
        <p:txBody>
          <a:bodyPr wrap="square" rtlCol="0" anchor="t">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aseline="0" dirty="0">
                <a:solidFill>
                  <a:schemeClr val="tx2">
                    <a:lumMod val="50000"/>
                  </a:schemeClr>
                </a:solidFill>
              </a:rPr>
              <a:t>Tables, graphs and charts should be designed with neutral colors using accent colors sparingly. Use UL colors whenever possible.</a:t>
            </a:r>
          </a:p>
          <a:p>
            <a:pPr marL="0" marR="0" indent="0" algn="l" defTabSz="457200" rtl="0" eaLnBrk="1" fontAlgn="auto" latinLnBrk="0" hangingPunct="1">
              <a:lnSpc>
                <a:spcPct val="100000"/>
              </a:lnSpc>
              <a:spcBef>
                <a:spcPts val="0"/>
              </a:spcBef>
              <a:spcAft>
                <a:spcPts val="0"/>
              </a:spcAft>
              <a:buClrTx/>
              <a:buSzTx/>
              <a:buFontTx/>
              <a:buNone/>
              <a:tabLst/>
              <a:defRPr/>
            </a:pPr>
            <a:r>
              <a:rPr lang="en-US" sz="900" baseline="0" dirty="0">
                <a:solidFill>
                  <a:schemeClr val="tx2">
                    <a:lumMod val="50000"/>
                  </a:schemeClr>
                </a:solidFill>
              </a:rPr>
              <a:t>Table borders should be 1pt.</a:t>
            </a:r>
          </a:p>
        </p:txBody>
      </p:sp>
      <p:sp>
        <p:nvSpPr>
          <p:cNvPr id="2" name="Footer Placeholder 1"/>
          <p:cNvSpPr>
            <a:spLocks noGrp="1"/>
          </p:cNvSpPr>
          <p:nvPr>
            <p:ph type="ftr" sz="quarter" idx="16"/>
          </p:nvPr>
        </p:nvSpPr>
        <p:spPr/>
        <p:txBody>
          <a:bodyPr/>
          <a:lstStyle/>
          <a:p>
            <a:r>
              <a:rPr lang="en-US" dirty="0">
                <a:solidFill>
                  <a:srgbClr val="7F7F7F"/>
                </a:solidFill>
                <a:ea typeface="Open Sans" charset="0"/>
                <a:cs typeface="Arial"/>
              </a:rPr>
              <a:t>UL and the UL logo are trademarks of UL LLC © 2020. Proprietary &amp; Confidential. </a:t>
            </a:r>
          </a:p>
        </p:txBody>
      </p:sp>
      <p:sp>
        <p:nvSpPr>
          <p:cNvPr id="3" name="Slide Number Placeholder 2"/>
          <p:cNvSpPr>
            <a:spLocks noGrp="1"/>
          </p:cNvSpPr>
          <p:nvPr>
            <p:ph type="sldNum" sz="quarter" idx="17"/>
          </p:nvPr>
        </p:nvSpPr>
        <p:spPr/>
        <p:txBody>
          <a:bodyPr/>
          <a:lstStyle/>
          <a:p>
            <a:fld id="{ABEF7161-39F9-F745-9A2B-33DA2ED59E91}" type="slidenum">
              <a:rPr lang="en-US" smtClean="0"/>
              <a:pPr/>
              <a:t>‹#›</a:t>
            </a:fld>
            <a:endParaRPr lang="en-US" dirty="0"/>
          </a:p>
        </p:txBody>
      </p:sp>
    </p:spTree>
    <p:extLst>
      <p:ext uri="{BB962C8B-B14F-4D97-AF65-F5344CB8AC3E}">
        <p14:creationId xmlns:p14="http://schemas.microsoft.com/office/powerpoint/2010/main" val="4086869362"/>
      </p:ext>
    </p:extLst>
  </p:cSld>
  <p:clrMapOvr>
    <a:masterClrMapping/>
  </p:clrMapOvr>
  <p:transition spd="slow" advClick="0" advTm="3000">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Client Logo">
    <p:spTree>
      <p:nvGrpSpPr>
        <p:cNvPr id="1" name=""/>
        <p:cNvGrpSpPr/>
        <p:nvPr/>
      </p:nvGrpSpPr>
      <p:grpSpPr>
        <a:xfrm>
          <a:off x="0" y="0"/>
          <a:ext cx="0" cy="0"/>
          <a:chOff x="0" y="0"/>
          <a:chExt cx="0" cy="0"/>
        </a:xfrm>
      </p:grpSpPr>
      <p:pic>
        <p:nvPicPr>
          <p:cNvPr id="21" name="Picture 20" descr="UL-Logo-Red.emf"/>
          <p:cNvPicPr>
            <a:picLocks noChangeAspect="1"/>
          </p:cNvPicPr>
          <p:nvPr userDrawn="1"/>
        </p:nvPicPr>
        <p:blipFill rotWithShape="1">
          <a:blip r:embed="rId2" cstate="screen">
            <a:extLst>
              <a:ext uri="{28A0092B-C50C-407E-A947-70E740481C1C}">
                <a14:useLocalDpi xmlns:a14="http://schemas.microsoft.com/office/drawing/2010/main"/>
              </a:ext>
            </a:extLst>
          </a:blip>
          <a:srcRect r="14760"/>
          <a:stretch/>
        </p:blipFill>
        <p:spPr>
          <a:xfrm>
            <a:off x="7018560" y="611605"/>
            <a:ext cx="2137600" cy="2507742"/>
          </a:xfrm>
          <a:prstGeom prst="rect">
            <a:avLst/>
          </a:prstGeom>
        </p:spPr>
      </p:pic>
      <p:sp>
        <p:nvSpPr>
          <p:cNvPr id="27" name="Text Placeholder 26"/>
          <p:cNvSpPr>
            <a:spLocks noGrp="1"/>
          </p:cNvSpPr>
          <p:nvPr>
            <p:ph type="body" sz="quarter" idx="10" hasCustomPrompt="1"/>
          </p:nvPr>
        </p:nvSpPr>
        <p:spPr>
          <a:xfrm>
            <a:off x="559472" y="3435176"/>
            <a:ext cx="5456237" cy="461665"/>
          </a:xfrm>
          <a:prstGeom prst="rect">
            <a:avLst/>
          </a:prstGeom>
        </p:spPr>
        <p:txBody>
          <a:bodyPr anchor="b">
            <a:spAutoFit/>
          </a:bodyPr>
          <a:lstStyle>
            <a:lvl1pPr marL="0" indent="0">
              <a:lnSpc>
                <a:spcPct val="100000"/>
              </a:lnSpc>
              <a:buNone/>
              <a:defRPr sz="2400" b="1" cap="all" baseline="0">
                <a:solidFill>
                  <a:schemeClr val="accent2"/>
                </a:solidFill>
                <a:latin typeface="Arial"/>
                <a:cs typeface="Arial"/>
              </a:defRPr>
            </a:lvl1pPr>
            <a:lvl2pPr marL="457200" indent="0">
              <a:buNone/>
              <a:defRPr sz="3200" b="1">
                <a:latin typeface="Arial"/>
                <a:cs typeface="Arial"/>
              </a:defRPr>
            </a:lvl2pPr>
            <a:lvl3pPr marL="914400" indent="0">
              <a:buNone/>
              <a:defRPr sz="3200" b="1">
                <a:latin typeface="Arial"/>
                <a:cs typeface="Arial"/>
              </a:defRPr>
            </a:lvl3pPr>
            <a:lvl4pPr marL="1371600" indent="0">
              <a:buNone/>
              <a:defRPr sz="3200" b="1">
                <a:latin typeface="Arial"/>
                <a:cs typeface="Arial"/>
              </a:defRPr>
            </a:lvl4pPr>
            <a:lvl5pPr marL="1828800" indent="0">
              <a:buNone/>
              <a:defRPr sz="3200" b="1">
                <a:latin typeface="Arial"/>
                <a:cs typeface="Arial"/>
              </a:defRPr>
            </a:lvl5pPr>
          </a:lstStyle>
          <a:p>
            <a:pPr lvl="0"/>
            <a:r>
              <a:rPr lang="en-US" dirty="0"/>
              <a:t>TITLE ARIAL BOLD 32PT RED CAPS</a:t>
            </a:r>
          </a:p>
        </p:txBody>
      </p:sp>
      <p:sp>
        <p:nvSpPr>
          <p:cNvPr id="29" name="Text Placeholder 28"/>
          <p:cNvSpPr>
            <a:spLocks noGrp="1"/>
          </p:cNvSpPr>
          <p:nvPr>
            <p:ph type="body" sz="quarter" idx="11" hasCustomPrompt="1"/>
          </p:nvPr>
        </p:nvSpPr>
        <p:spPr>
          <a:xfrm>
            <a:off x="559472" y="3985922"/>
            <a:ext cx="7527888" cy="338554"/>
          </a:xfrm>
          <a:prstGeom prst="rect">
            <a:avLst/>
          </a:prstGeom>
        </p:spPr>
        <p:txBody>
          <a:bodyPr wrap="square" anchor="t">
            <a:spAutoFit/>
          </a:bodyPr>
          <a:lstStyle>
            <a:lvl1pPr marL="0" indent="0">
              <a:buNone/>
              <a:defRPr sz="1600" baseline="0">
                <a:latin typeface="Arial"/>
                <a:cs typeface="Arial"/>
              </a:defRPr>
            </a:lvl1pPr>
            <a:lvl2pPr marL="457200" indent="0">
              <a:buNone/>
              <a:defRPr sz="1600">
                <a:latin typeface="Arial"/>
                <a:cs typeface="Arial"/>
              </a:defRPr>
            </a:lvl2pPr>
            <a:lvl3pPr marL="914400" indent="0">
              <a:buNone/>
              <a:defRPr sz="1600">
                <a:latin typeface="Arial"/>
                <a:cs typeface="Arial"/>
              </a:defRPr>
            </a:lvl3pPr>
            <a:lvl4pPr marL="1371600" indent="0">
              <a:buNone/>
              <a:defRPr sz="1600">
                <a:latin typeface="Arial"/>
                <a:cs typeface="Arial"/>
              </a:defRPr>
            </a:lvl4pPr>
            <a:lvl5pPr marL="1828800" indent="0">
              <a:buNone/>
              <a:defRPr sz="1600">
                <a:latin typeface="Arial"/>
                <a:cs typeface="Arial"/>
              </a:defRPr>
            </a:lvl5pPr>
          </a:lstStyle>
          <a:p>
            <a:pPr lvl="0"/>
            <a:r>
              <a:rPr lang="en-US" dirty="0"/>
              <a:t>Version #  /  MM.DD.YY  /  Subhead Arial 16pt black max one line</a:t>
            </a:r>
          </a:p>
        </p:txBody>
      </p:sp>
      <p:sp>
        <p:nvSpPr>
          <p:cNvPr id="3" name="Picture Placeholder 2"/>
          <p:cNvSpPr>
            <a:spLocks noGrp="1"/>
          </p:cNvSpPr>
          <p:nvPr>
            <p:ph type="pic" sz="quarter" idx="12" hasCustomPrompt="1"/>
          </p:nvPr>
        </p:nvSpPr>
        <p:spPr>
          <a:xfrm>
            <a:off x="559473" y="611605"/>
            <a:ext cx="2286000" cy="1143000"/>
          </a:xfrm>
          <a:prstGeom prst="rect">
            <a:avLst/>
          </a:prstGeom>
          <a:noFill/>
        </p:spPr>
        <p:txBody>
          <a:bodyPr vert="horz"/>
          <a:lstStyle>
            <a:lvl1pPr marL="0" indent="0">
              <a:buNone/>
              <a:defRPr sz="1200" b="1" cap="all">
                <a:solidFill>
                  <a:schemeClr val="bg1">
                    <a:lumMod val="50000"/>
                  </a:schemeClr>
                </a:solidFill>
              </a:defRPr>
            </a:lvl1pPr>
          </a:lstStyle>
          <a:p>
            <a:r>
              <a:rPr lang="en-US" dirty="0"/>
              <a:t>Client logo here</a:t>
            </a:r>
          </a:p>
        </p:txBody>
      </p:sp>
      <p:sp>
        <p:nvSpPr>
          <p:cNvPr id="7" name="TextBox 6"/>
          <p:cNvSpPr txBox="1"/>
          <p:nvPr userDrawn="1"/>
        </p:nvSpPr>
        <p:spPr>
          <a:xfrm>
            <a:off x="-893097" y="529669"/>
            <a:ext cx="893098" cy="1754327"/>
          </a:xfrm>
          <a:prstGeom prst="rect">
            <a:avLst/>
          </a:prstGeom>
          <a:noFill/>
        </p:spPr>
        <p:txBody>
          <a:bodyPr wrap="square" rtlCol="0" anchor="t">
            <a:spAutoFit/>
          </a:bodyPr>
          <a:lstStyle/>
          <a:p>
            <a:pPr>
              <a:lnSpc>
                <a:spcPct val="100000"/>
              </a:lnSpc>
            </a:pPr>
            <a:r>
              <a:rPr lang="en-US" sz="900" dirty="0">
                <a:solidFill>
                  <a:schemeClr val="tx2">
                    <a:lumMod val="50000"/>
                  </a:schemeClr>
                </a:solidFill>
              </a:rPr>
              <a:t>Client Logos</a:t>
            </a:r>
            <a:r>
              <a:rPr lang="en-US" sz="900" baseline="0" dirty="0">
                <a:solidFill>
                  <a:schemeClr val="tx2">
                    <a:lumMod val="50000"/>
                  </a:schemeClr>
                </a:solidFill>
              </a:rPr>
              <a:t> should be</a:t>
            </a:r>
            <a:r>
              <a:rPr lang="en-US" sz="900" dirty="0">
                <a:solidFill>
                  <a:schemeClr val="tx2">
                    <a:lumMod val="50000"/>
                  </a:schemeClr>
                </a:solidFill>
              </a:rPr>
              <a:t> </a:t>
            </a:r>
            <a:r>
              <a:rPr lang="en-US" sz="900" baseline="0" dirty="0">
                <a:solidFill>
                  <a:schemeClr val="tx2">
                    <a:lumMod val="50000"/>
                  </a:schemeClr>
                </a:solidFill>
              </a:rPr>
              <a:t>fit proportionally to the box. </a:t>
            </a:r>
          </a:p>
          <a:p>
            <a:pPr>
              <a:lnSpc>
                <a:spcPct val="100000"/>
              </a:lnSpc>
            </a:pPr>
            <a:endParaRPr lang="en-US" sz="900" baseline="0" dirty="0">
              <a:solidFill>
                <a:schemeClr val="tx2">
                  <a:lumMod val="50000"/>
                </a:schemeClr>
              </a:solidFill>
            </a:endParaRPr>
          </a:p>
          <a:p>
            <a:pPr>
              <a:lnSpc>
                <a:spcPct val="100000"/>
              </a:lnSpc>
            </a:pPr>
            <a:r>
              <a:rPr lang="en-US" sz="900" baseline="0" dirty="0">
                <a:solidFill>
                  <a:schemeClr val="tx2">
                    <a:lumMod val="50000"/>
                  </a:schemeClr>
                </a:solidFill>
              </a:rPr>
              <a:t>Insert the Logo image then choose to resize picture to fit inside placeholder</a:t>
            </a:r>
            <a:endParaRPr lang="en-US" sz="900" dirty="0">
              <a:solidFill>
                <a:schemeClr val="tx2">
                  <a:lumMod val="50000"/>
                </a:schemeClr>
              </a:solidFill>
            </a:endParaRPr>
          </a:p>
        </p:txBody>
      </p:sp>
      <p:sp>
        <p:nvSpPr>
          <p:cNvPr id="2" name="Footer Placeholder 1"/>
          <p:cNvSpPr>
            <a:spLocks noGrp="1"/>
          </p:cNvSpPr>
          <p:nvPr>
            <p:ph type="ftr" sz="quarter" idx="13"/>
          </p:nvPr>
        </p:nvSpPr>
        <p:spPr/>
        <p:txBody>
          <a:bodyPr/>
          <a:lstStyle/>
          <a:p>
            <a:r>
              <a:rPr lang="en-US" dirty="0">
                <a:solidFill>
                  <a:srgbClr val="7F7F7F"/>
                </a:solidFill>
                <a:ea typeface="Open Sans" charset="0"/>
                <a:cs typeface="Arial"/>
              </a:rPr>
              <a:t>UL and the UL logo are trademarks of UL LLC © 2020. Proprietary &amp; Confidential. </a:t>
            </a:r>
          </a:p>
        </p:txBody>
      </p:sp>
      <p:pic>
        <p:nvPicPr>
          <p:cNvPr id="8" name="Picture 7" descr="UL-Logo-Red.em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1450" y="4711446"/>
            <a:ext cx="281178" cy="281178"/>
          </a:xfrm>
          <a:prstGeom prst="rect">
            <a:avLst/>
          </a:prstGeom>
        </p:spPr>
      </p:pic>
    </p:spTree>
    <p:extLst>
      <p:ext uri="{BB962C8B-B14F-4D97-AF65-F5344CB8AC3E}">
        <p14:creationId xmlns:p14="http://schemas.microsoft.com/office/powerpoint/2010/main" val="161415124"/>
      </p:ext>
    </p:extLst>
  </p:cSld>
  <p:clrMapOvr>
    <a:masterClrMapping/>
  </p:clrMapOvr>
  <p:transition spd="slow" advClick="0" advTm="3000">
    <p:fade thruBlk="1"/>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 Content Buckets">
    <p:spTree>
      <p:nvGrpSpPr>
        <p:cNvPr id="1" name=""/>
        <p:cNvGrpSpPr/>
        <p:nvPr/>
      </p:nvGrpSpPr>
      <p:grpSpPr>
        <a:xfrm>
          <a:off x="0" y="0"/>
          <a:ext cx="0" cy="0"/>
          <a:chOff x="0" y="0"/>
          <a:chExt cx="0" cy="0"/>
        </a:xfrm>
      </p:grpSpPr>
      <p:sp>
        <p:nvSpPr>
          <p:cNvPr id="6" name="Text Placeholder 14"/>
          <p:cNvSpPr>
            <a:spLocks noGrp="1"/>
          </p:cNvSpPr>
          <p:nvPr>
            <p:ph type="body" sz="quarter" idx="15" hasCustomPrompt="1"/>
          </p:nvPr>
        </p:nvSpPr>
        <p:spPr>
          <a:xfrm>
            <a:off x="559472" y="480060"/>
            <a:ext cx="8021161" cy="461665"/>
          </a:xfrm>
          <a:prstGeom prst="rect">
            <a:avLst/>
          </a:prstGeom>
        </p:spPr>
        <p:txBody>
          <a:bodyPr wrap="square">
            <a:spAutoFit/>
          </a:bodyPr>
          <a:lstStyle>
            <a:lvl1pPr marL="0" indent="0">
              <a:buNone/>
              <a:defRPr sz="2400" b="1" cap="all" baseline="0">
                <a:solidFill>
                  <a:schemeClr val="accent2"/>
                </a:solidFill>
                <a:latin typeface="Arial"/>
                <a:cs typeface="Arial"/>
              </a:defRPr>
            </a:lvl1pPr>
            <a:lvl2pPr marL="457200" indent="0">
              <a:buNone/>
              <a:defRPr sz="2400" b="1" cap="all">
                <a:solidFill>
                  <a:schemeClr val="accent2"/>
                </a:solidFill>
                <a:latin typeface="Arial"/>
                <a:cs typeface="Arial"/>
              </a:defRPr>
            </a:lvl2pPr>
            <a:lvl3pPr marL="914400" indent="0">
              <a:buNone/>
              <a:defRPr sz="2400" b="1">
                <a:latin typeface="Arial"/>
                <a:cs typeface="Arial"/>
              </a:defRPr>
            </a:lvl3pPr>
            <a:lvl4pPr marL="1371600" indent="0">
              <a:buNone/>
              <a:defRPr sz="2400" b="1">
                <a:latin typeface="Arial"/>
                <a:cs typeface="Arial"/>
              </a:defRPr>
            </a:lvl4pPr>
            <a:lvl5pPr marL="1828800" indent="0">
              <a:buNone/>
              <a:defRPr sz="2400" b="1">
                <a:latin typeface="Arial"/>
                <a:cs typeface="Arial"/>
              </a:defRPr>
            </a:lvl5pPr>
          </a:lstStyle>
          <a:p>
            <a:pPr lvl="0"/>
            <a:r>
              <a:rPr lang="en-US" dirty="0"/>
              <a:t>title </a:t>
            </a:r>
            <a:r>
              <a:rPr lang="en-US" dirty="0" err="1"/>
              <a:t>arial</a:t>
            </a:r>
            <a:r>
              <a:rPr lang="en-US" dirty="0"/>
              <a:t> bold 24pt red caps</a:t>
            </a:r>
          </a:p>
        </p:txBody>
      </p:sp>
      <p:pic>
        <p:nvPicPr>
          <p:cNvPr id="9" name="Picture 8" descr="UL-Logo-Red.em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1450" y="4711446"/>
            <a:ext cx="281178" cy="281178"/>
          </a:xfrm>
          <a:prstGeom prst="rect">
            <a:avLst/>
          </a:prstGeom>
        </p:spPr>
      </p:pic>
      <p:cxnSp>
        <p:nvCxnSpPr>
          <p:cNvPr id="20" name="Straight Connector 19"/>
          <p:cNvCxnSpPr/>
          <p:nvPr userDrawn="1"/>
        </p:nvCxnSpPr>
        <p:spPr>
          <a:xfrm>
            <a:off x="845300" y="1859431"/>
            <a:ext cx="6740" cy="1828800"/>
          </a:xfrm>
          <a:prstGeom prst="line">
            <a:avLst/>
          </a:prstGeom>
          <a:ln w="12700" cap="rnd" cmpd="sng">
            <a:solidFill>
              <a:schemeClr val="bg1">
                <a:lumMod val="5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a:xfrm>
            <a:off x="5028680" y="1859431"/>
            <a:ext cx="6740" cy="1828800"/>
          </a:xfrm>
          <a:prstGeom prst="line">
            <a:avLst/>
          </a:prstGeom>
          <a:ln w="12700" cap="rnd" cmpd="sng">
            <a:solidFill>
              <a:schemeClr val="bg1">
                <a:lumMod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5" name="Text Placeholder 2"/>
          <p:cNvSpPr>
            <a:spLocks noGrp="1"/>
          </p:cNvSpPr>
          <p:nvPr>
            <p:ph type="body" idx="26" hasCustomPrompt="1"/>
          </p:nvPr>
        </p:nvSpPr>
        <p:spPr>
          <a:xfrm>
            <a:off x="343013" y="2594081"/>
            <a:ext cx="362309" cy="369332"/>
          </a:xfrm>
          <a:prstGeom prst="rect">
            <a:avLst/>
          </a:prstGeom>
        </p:spPr>
        <p:txBody>
          <a:bodyPr vert="horz" wrap="square" lIns="0" tIns="0" rIns="0" bIns="0" anchor="ctr">
            <a:spAutoFit/>
          </a:bodyPr>
          <a:lstStyle>
            <a:lvl1pPr marL="0" indent="0" algn="r">
              <a:buNone/>
              <a:defRPr sz="2400"/>
            </a:lvl1pPr>
          </a:lstStyle>
          <a:p>
            <a:pPr lvl="0"/>
            <a:r>
              <a:rPr lang="en-US" dirty="0"/>
              <a:t>1</a:t>
            </a:r>
          </a:p>
        </p:txBody>
      </p:sp>
      <p:sp>
        <p:nvSpPr>
          <p:cNvPr id="26" name="Text Placeholder 2"/>
          <p:cNvSpPr>
            <a:spLocks noGrp="1"/>
          </p:cNvSpPr>
          <p:nvPr>
            <p:ph type="body" idx="28" hasCustomPrompt="1"/>
          </p:nvPr>
        </p:nvSpPr>
        <p:spPr>
          <a:xfrm>
            <a:off x="4526394" y="2594081"/>
            <a:ext cx="362309" cy="369332"/>
          </a:xfrm>
          <a:prstGeom prst="rect">
            <a:avLst/>
          </a:prstGeom>
        </p:spPr>
        <p:txBody>
          <a:bodyPr vert="horz" wrap="square" lIns="0" tIns="0" rIns="0" bIns="0" anchor="ctr">
            <a:spAutoFit/>
          </a:bodyPr>
          <a:lstStyle>
            <a:lvl1pPr marL="0" indent="0" algn="r">
              <a:buNone/>
              <a:defRPr sz="2400"/>
            </a:lvl1pPr>
          </a:lstStyle>
          <a:p>
            <a:pPr lvl="0"/>
            <a:r>
              <a:rPr lang="en-US" dirty="0"/>
              <a:t>2</a:t>
            </a:r>
          </a:p>
        </p:txBody>
      </p:sp>
      <p:sp>
        <p:nvSpPr>
          <p:cNvPr id="4" name="Text Placeholder 3"/>
          <p:cNvSpPr>
            <a:spLocks noGrp="1"/>
          </p:cNvSpPr>
          <p:nvPr>
            <p:ph type="body" sz="quarter" idx="29" hasCustomPrompt="1"/>
          </p:nvPr>
        </p:nvSpPr>
        <p:spPr>
          <a:xfrm>
            <a:off x="946150" y="2151454"/>
            <a:ext cx="3452813" cy="1217612"/>
          </a:xfrm>
          <a:prstGeom prst="rect">
            <a:avLst/>
          </a:prstGeom>
        </p:spPr>
        <p:txBody>
          <a:bodyPr vert="horz" anchor="ctr"/>
          <a:lstStyle>
            <a:lvl1pPr marL="0" indent="0">
              <a:buNone/>
              <a:defRPr sz="1600" baseline="0"/>
            </a:lvl1pPr>
            <a:lvl2pPr>
              <a:defRPr sz="1600"/>
            </a:lvl2pPr>
            <a:lvl3pPr>
              <a:defRPr sz="1600"/>
            </a:lvl3pPr>
            <a:lvl4pPr>
              <a:defRPr sz="1600"/>
            </a:lvl4pPr>
            <a:lvl5pPr>
              <a:defRPr sz="1600"/>
            </a:lvl5pPr>
          </a:lstStyle>
          <a:p>
            <a:pPr lvl="0"/>
            <a:r>
              <a:rPr lang="en-US" dirty="0"/>
              <a:t>Main copy Arial 16pt black. </a:t>
            </a:r>
            <a:r>
              <a:rPr lang="en-US" dirty="0" err="1"/>
              <a:t>Lorem</a:t>
            </a:r>
            <a:r>
              <a:rPr lang="en-US" dirty="0"/>
              <a:t> </a:t>
            </a:r>
            <a:r>
              <a:rPr lang="en-US" dirty="0" err="1"/>
              <a:t>ipsum</a:t>
            </a:r>
            <a:r>
              <a:rPr lang="en-US" dirty="0"/>
              <a:t> color sit </a:t>
            </a:r>
            <a:r>
              <a:rPr lang="en-US" dirty="0" err="1"/>
              <a:t>amet</a:t>
            </a:r>
            <a:r>
              <a:rPr lang="en-US" dirty="0"/>
              <a:t>, </a:t>
            </a:r>
            <a:r>
              <a:rPr lang="en-US" dirty="0" err="1"/>
              <a:t>eos</a:t>
            </a:r>
            <a:r>
              <a:rPr lang="en-US" dirty="0"/>
              <a:t> id </a:t>
            </a:r>
            <a:r>
              <a:rPr lang="en-US" dirty="0" err="1"/>
              <a:t>assum</a:t>
            </a:r>
            <a:r>
              <a:rPr lang="en-US" dirty="0"/>
              <a:t> </a:t>
            </a:r>
            <a:r>
              <a:rPr lang="en-US" dirty="0" err="1"/>
              <a:t>altera</a:t>
            </a:r>
            <a:r>
              <a:rPr lang="en-US" dirty="0"/>
              <a:t> </a:t>
            </a:r>
            <a:r>
              <a:rPr lang="en-US" dirty="0" err="1"/>
              <a:t>legendox</a:t>
            </a:r>
            <a:r>
              <a:rPr lang="en-US" dirty="0"/>
              <a:t>. Cu duo </a:t>
            </a:r>
            <a:r>
              <a:rPr lang="en-US" dirty="0" err="1"/>
              <a:t>delectus</a:t>
            </a:r>
            <a:r>
              <a:rPr lang="en-US" dirty="0"/>
              <a:t> </a:t>
            </a:r>
            <a:r>
              <a:rPr lang="en-US" dirty="0" err="1"/>
              <a:t>quaestio</a:t>
            </a:r>
            <a:r>
              <a:rPr lang="en-US" dirty="0"/>
              <a:t>, </a:t>
            </a:r>
            <a:r>
              <a:rPr lang="en-US" dirty="0" err="1"/>
              <a:t>tota</a:t>
            </a:r>
            <a:r>
              <a:rPr lang="en-US" dirty="0"/>
              <a:t> </a:t>
            </a:r>
            <a:r>
              <a:rPr lang="en-US" dirty="0" err="1"/>
              <a:t>everti</a:t>
            </a:r>
            <a:r>
              <a:rPr lang="en-US" dirty="0"/>
              <a:t> </a:t>
            </a:r>
            <a:r>
              <a:rPr lang="en-US" dirty="0" err="1"/>
              <a:t>saperet</a:t>
            </a:r>
            <a:r>
              <a:rPr lang="en-US" dirty="0"/>
              <a:t> vim </a:t>
            </a:r>
            <a:r>
              <a:rPr lang="en-US" dirty="0" err="1"/>
              <a:t>te</a:t>
            </a:r>
            <a:r>
              <a:rPr lang="en-US" dirty="0"/>
              <a:t>. </a:t>
            </a:r>
            <a:r>
              <a:rPr lang="en-US" dirty="0" err="1"/>
              <a:t>Odio</a:t>
            </a:r>
            <a:r>
              <a:rPr lang="en-US" dirty="0"/>
              <a:t> </a:t>
            </a:r>
            <a:r>
              <a:rPr lang="en-US" dirty="0" err="1"/>
              <a:t>inimicus</a:t>
            </a:r>
            <a:r>
              <a:rPr lang="en-US" dirty="0"/>
              <a:t> </a:t>
            </a:r>
            <a:r>
              <a:rPr lang="en-US" dirty="0" err="1"/>
              <a:t>ue</a:t>
            </a:r>
            <a:r>
              <a:rPr lang="en-US" dirty="0"/>
              <a:t> per.</a:t>
            </a:r>
          </a:p>
        </p:txBody>
      </p:sp>
      <p:sp>
        <p:nvSpPr>
          <p:cNvPr id="35" name="Text Placeholder 3"/>
          <p:cNvSpPr>
            <a:spLocks noGrp="1"/>
          </p:cNvSpPr>
          <p:nvPr>
            <p:ph type="body" sz="quarter" idx="30" hasCustomPrompt="1"/>
          </p:nvPr>
        </p:nvSpPr>
        <p:spPr>
          <a:xfrm>
            <a:off x="5127095" y="2151454"/>
            <a:ext cx="3452813" cy="1217612"/>
          </a:xfrm>
          <a:prstGeom prst="rect">
            <a:avLst/>
          </a:prstGeom>
        </p:spPr>
        <p:txBody>
          <a:bodyPr vert="horz" anchor="ctr"/>
          <a:lstStyle>
            <a:lvl1pPr marL="0" indent="0">
              <a:buNone/>
              <a:defRPr sz="1600" baseline="0"/>
            </a:lvl1pPr>
            <a:lvl2pPr>
              <a:defRPr sz="1600"/>
            </a:lvl2pPr>
            <a:lvl3pPr>
              <a:defRPr sz="1600"/>
            </a:lvl3pPr>
            <a:lvl4pPr>
              <a:defRPr sz="1600"/>
            </a:lvl4pPr>
            <a:lvl5pPr>
              <a:defRPr sz="1600"/>
            </a:lvl5pPr>
          </a:lstStyle>
          <a:p>
            <a:pPr lvl="0"/>
            <a:r>
              <a:rPr lang="en-US" dirty="0"/>
              <a:t>Main copy Arial 16pt black. </a:t>
            </a:r>
            <a:r>
              <a:rPr lang="en-US" dirty="0" err="1"/>
              <a:t>Lorem</a:t>
            </a:r>
            <a:r>
              <a:rPr lang="en-US" dirty="0"/>
              <a:t> </a:t>
            </a:r>
            <a:r>
              <a:rPr lang="en-US" dirty="0" err="1"/>
              <a:t>ipsum</a:t>
            </a:r>
            <a:r>
              <a:rPr lang="en-US" dirty="0"/>
              <a:t> color sit </a:t>
            </a:r>
            <a:r>
              <a:rPr lang="en-US" dirty="0" err="1"/>
              <a:t>amet</a:t>
            </a:r>
            <a:r>
              <a:rPr lang="en-US" dirty="0"/>
              <a:t>, </a:t>
            </a:r>
            <a:r>
              <a:rPr lang="en-US" dirty="0" err="1"/>
              <a:t>eos</a:t>
            </a:r>
            <a:r>
              <a:rPr lang="en-US" dirty="0"/>
              <a:t> id </a:t>
            </a:r>
            <a:r>
              <a:rPr lang="en-US" dirty="0" err="1"/>
              <a:t>assum</a:t>
            </a:r>
            <a:r>
              <a:rPr lang="en-US" dirty="0"/>
              <a:t> </a:t>
            </a:r>
            <a:r>
              <a:rPr lang="en-US" dirty="0" err="1"/>
              <a:t>altera</a:t>
            </a:r>
            <a:r>
              <a:rPr lang="en-US" dirty="0"/>
              <a:t> </a:t>
            </a:r>
            <a:r>
              <a:rPr lang="en-US" dirty="0" err="1"/>
              <a:t>legendox</a:t>
            </a:r>
            <a:r>
              <a:rPr lang="en-US" dirty="0"/>
              <a:t>. Cu duo </a:t>
            </a:r>
            <a:r>
              <a:rPr lang="en-US" dirty="0" err="1"/>
              <a:t>delectus</a:t>
            </a:r>
            <a:r>
              <a:rPr lang="en-US" dirty="0"/>
              <a:t> </a:t>
            </a:r>
            <a:r>
              <a:rPr lang="en-US" dirty="0" err="1"/>
              <a:t>quaestio</a:t>
            </a:r>
            <a:r>
              <a:rPr lang="en-US" dirty="0"/>
              <a:t>, </a:t>
            </a:r>
            <a:r>
              <a:rPr lang="en-US" dirty="0" err="1"/>
              <a:t>tota</a:t>
            </a:r>
            <a:r>
              <a:rPr lang="en-US" dirty="0"/>
              <a:t> </a:t>
            </a:r>
            <a:r>
              <a:rPr lang="en-US" dirty="0" err="1"/>
              <a:t>everti</a:t>
            </a:r>
            <a:r>
              <a:rPr lang="en-US" dirty="0"/>
              <a:t> </a:t>
            </a:r>
            <a:r>
              <a:rPr lang="en-US" dirty="0" err="1"/>
              <a:t>saperet</a:t>
            </a:r>
            <a:r>
              <a:rPr lang="en-US" dirty="0"/>
              <a:t> vim </a:t>
            </a:r>
            <a:r>
              <a:rPr lang="en-US" dirty="0" err="1"/>
              <a:t>te</a:t>
            </a:r>
            <a:r>
              <a:rPr lang="en-US" dirty="0"/>
              <a:t>. </a:t>
            </a:r>
            <a:r>
              <a:rPr lang="en-US" dirty="0" err="1"/>
              <a:t>Odio</a:t>
            </a:r>
            <a:r>
              <a:rPr lang="en-US" dirty="0"/>
              <a:t> </a:t>
            </a:r>
            <a:r>
              <a:rPr lang="en-US" dirty="0" err="1"/>
              <a:t>inimicus</a:t>
            </a:r>
            <a:r>
              <a:rPr lang="en-US" dirty="0"/>
              <a:t> </a:t>
            </a:r>
            <a:r>
              <a:rPr lang="en-US" dirty="0" err="1"/>
              <a:t>ue</a:t>
            </a:r>
            <a:r>
              <a:rPr lang="en-US" dirty="0"/>
              <a:t> per.</a:t>
            </a:r>
          </a:p>
        </p:txBody>
      </p:sp>
      <p:sp>
        <p:nvSpPr>
          <p:cNvPr id="2" name="Footer Placeholder 1"/>
          <p:cNvSpPr>
            <a:spLocks noGrp="1"/>
          </p:cNvSpPr>
          <p:nvPr>
            <p:ph type="ftr" sz="quarter" idx="31"/>
          </p:nvPr>
        </p:nvSpPr>
        <p:spPr/>
        <p:txBody>
          <a:bodyPr/>
          <a:lstStyle/>
          <a:p>
            <a:r>
              <a:rPr lang="en-US" dirty="0">
                <a:solidFill>
                  <a:srgbClr val="7F7F7F"/>
                </a:solidFill>
                <a:ea typeface="Open Sans" charset="0"/>
                <a:cs typeface="Arial"/>
              </a:rPr>
              <a:t>UL and the UL logo are trademarks of UL LLC © 2020. Proprietary &amp; Confidential. </a:t>
            </a:r>
          </a:p>
        </p:txBody>
      </p:sp>
      <p:sp>
        <p:nvSpPr>
          <p:cNvPr id="3" name="Slide Number Placeholder 2"/>
          <p:cNvSpPr>
            <a:spLocks noGrp="1"/>
          </p:cNvSpPr>
          <p:nvPr>
            <p:ph type="sldNum" sz="quarter" idx="32"/>
          </p:nvPr>
        </p:nvSpPr>
        <p:spPr/>
        <p:txBody>
          <a:bodyPr/>
          <a:lstStyle/>
          <a:p>
            <a:fld id="{ABEF7161-39F9-F745-9A2B-33DA2ED59E91}" type="slidenum">
              <a:rPr lang="en-US" smtClean="0"/>
              <a:pPr/>
              <a:t>‹#›</a:t>
            </a:fld>
            <a:endParaRPr lang="en-US" dirty="0"/>
          </a:p>
        </p:txBody>
      </p:sp>
    </p:spTree>
    <p:extLst>
      <p:ext uri="{BB962C8B-B14F-4D97-AF65-F5344CB8AC3E}">
        <p14:creationId xmlns:p14="http://schemas.microsoft.com/office/powerpoint/2010/main" val="2076109580"/>
      </p:ext>
    </p:extLst>
  </p:cSld>
  <p:clrMapOvr>
    <a:masterClrMapping/>
  </p:clrMapOvr>
  <p:transition spd="slow" advClick="0" advTm="3000">
    <p:fade thruBlk="1"/>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 Content Buckets">
    <p:spTree>
      <p:nvGrpSpPr>
        <p:cNvPr id="1" name=""/>
        <p:cNvGrpSpPr/>
        <p:nvPr/>
      </p:nvGrpSpPr>
      <p:grpSpPr>
        <a:xfrm>
          <a:off x="0" y="0"/>
          <a:ext cx="0" cy="0"/>
          <a:chOff x="0" y="0"/>
          <a:chExt cx="0" cy="0"/>
        </a:xfrm>
      </p:grpSpPr>
      <p:sp>
        <p:nvSpPr>
          <p:cNvPr id="6" name="Text Placeholder 14"/>
          <p:cNvSpPr>
            <a:spLocks noGrp="1"/>
          </p:cNvSpPr>
          <p:nvPr>
            <p:ph type="body" sz="quarter" idx="15" hasCustomPrompt="1"/>
          </p:nvPr>
        </p:nvSpPr>
        <p:spPr>
          <a:xfrm>
            <a:off x="559472" y="480060"/>
            <a:ext cx="8021161" cy="461665"/>
          </a:xfrm>
          <a:prstGeom prst="rect">
            <a:avLst/>
          </a:prstGeom>
        </p:spPr>
        <p:txBody>
          <a:bodyPr wrap="square">
            <a:spAutoFit/>
          </a:bodyPr>
          <a:lstStyle>
            <a:lvl1pPr marL="0" indent="0">
              <a:buNone/>
              <a:defRPr sz="2400" b="1" cap="all" baseline="0">
                <a:solidFill>
                  <a:schemeClr val="accent2"/>
                </a:solidFill>
                <a:latin typeface="Arial"/>
                <a:cs typeface="Arial"/>
              </a:defRPr>
            </a:lvl1pPr>
            <a:lvl2pPr marL="457200" indent="0">
              <a:buNone/>
              <a:defRPr sz="2400" b="1" cap="all">
                <a:solidFill>
                  <a:schemeClr val="accent2"/>
                </a:solidFill>
                <a:latin typeface="Arial"/>
                <a:cs typeface="Arial"/>
              </a:defRPr>
            </a:lvl2pPr>
            <a:lvl3pPr marL="914400" indent="0">
              <a:buNone/>
              <a:defRPr sz="2400" b="1">
                <a:latin typeface="Arial"/>
                <a:cs typeface="Arial"/>
              </a:defRPr>
            </a:lvl3pPr>
            <a:lvl4pPr marL="1371600" indent="0">
              <a:buNone/>
              <a:defRPr sz="2400" b="1">
                <a:latin typeface="Arial"/>
                <a:cs typeface="Arial"/>
              </a:defRPr>
            </a:lvl4pPr>
            <a:lvl5pPr marL="1828800" indent="0">
              <a:buNone/>
              <a:defRPr sz="2400" b="1">
                <a:latin typeface="Arial"/>
                <a:cs typeface="Arial"/>
              </a:defRPr>
            </a:lvl5pPr>
          </a:lstStyle>
          <a:p>
            <a:pPr lvl="0"/>
            <a:r>
              <a:rPr lang="en-US" dirty="0"/>
              <a:t>title </a:t>
            </a:r>
            <a:r>
              <a:rPr lang="en-US" dirty="0" err="1"/>
              <a:t>arial</a:t>
            </a:r>
            <a:r>
              <a:rPr lang="en-US" dirty="0"/>
              <a:t> bold 24pt red caps</a:t>
            </a:r>
          </a:p>
        </p:txBody>
      </p:sp>
      <p:pic>
        <p:nvPicPr>
          <p:cNvPr id="9" name="Picture 8" descr="UL-Logo-Red.em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1450" y="4711446"/>
            <a:ext cx="281178" cy="281178"/>
          </a:xfrm>
          <a:prstGeom prst="rect">
            <a:avLst/>
          </a:prstGeom>
        </p:spPr>
      </p:pic>
      <p:sp>
        <p:nvSpPr>
          <p:cNvPr id="14" name="Text Placeholder 6"/>
          <p:cNvSpPr>
            <a:spLocks noGrp="1"/>
          </p:cNvSpPr>
          <p:nvPr>
            <p:ph type="body" sz="quarter" idx="22" hasCustomPrompt="1"/>
          </p:nvPr>
        </p:nvSpPr>
        <p:spPr>
          <a:xfrm>
            <a:off x="5127095" y="1363526"/>
            <a:ext cx="3453025" cy="1169551"/>
          </a:xfrm>
          <a:prstGeom prst="rect">
            <a:avLst/>
          </a:prstGeom>
        </p:spPr>
        <p:txBody>
          <a:bodyPr vert="horz" wrap="square" anchor="ctr">
            <a:spAutoFit/>
          </a:bodyPr>
          <a:lstStyle>
            <a:lvl1pPr marL="0" indent="0" algn="l">
              <a:buNone/>
              <a:defRPr sz="1400" baseline="0"/>
            </a:lvl1pPr>
            <a:lvl2pPr marL="457200" indent="0" algn="ctr">
              <a:buNone/>
              <a:defRPr sz="1200"/>
            </a:lvl2pPr>
            <a:lvl3pPr marL="914400" indent="0" algn="ctr">
              <a:buNone/>
              <a:defRPr sz="1200"/>
            </a:lvl3pPr>
            <a:lvl4pPr marL="1371600" indent="0" algn="ctr">
              <a:buNone/>
              <a:defRPr sz="1200"/>
            </a:lvl4pPr>
            <a:lvl5pPr marL="1828800" indent="0" algn="ctr">
              <a:buNone/>
              <a:defRPr sz="1200"/>
            </a:lvl5pPr>
          </a:lstStyle>
          <a:p>
            <a:pPr lvl="0"/>
            <a:r>
              <a:rPr lang="en-US" sz="1400" dirty="0">
                <a:solidFill>
                  <a:srgbClr val="000000"/>
                </a:solidFill>
                <a:ea typeface="Arial" charset="0"/>
                <a:cs typeface="Arial"/>
              </a:rPr>
              <a:t>M</a:t>
            </a:r>
            <a:r>
              <a:rPr lang="en-US" sz="1400" dirty="0">
                <a:solidFill>
                  <a:srgbClr val="000000"/>
                </a:solidFill>
                <a:ea typeface="Arial Unicode MS" charset="0"/>
                <a:cs typeface="Arial"/>
              </a:rPr>
              <a:t>ain copy Arial 14pt black vertically aligned. </a:t>
            </a:r>
            <a:r>
              <a:rPr lang="en-US" sz="1400" dirty="0" err="1"/>
              <a:t>Lorem</a:t>
            </a:r>
            <a:r>
              <a:rPr lang="en-US" sz="1400" dirty="0"/>
              <a:t> </a:t>
            </a:r>
            <a:r>
              <a:rPr lang="en-US" sz="1400" dirty="0" err="1"/>
              <a:t>ipsum</a:t>
            </a:r>
            <a:r>
              <a:rPr lang="en-US" sz="1400" dirty="0"/>
              <a:t> dolor sit </a:t>
            </a:r>
            <a:r>
              <a:rPr lang="en-US" sz="1400" dirty="0" err="1"/>
              <a:t>amet</a:t>
            </a:r>
            <a:r>
              <a:rPr lang="en-US" sz="1400" dirty="0"/>
              <a:t>, </a:t>
            </a:r>
            <a:r>
              <a:rPr lang="en-US" sz="1400" dirty="0" err="1"/>
              <a:t>eos</a:t>
            </a:r>
            <a:r>
              <a:rPr lang="en-US" sz="1400" dirty="0"/>
              <a:t> id </a:t>
            </a:r>
            <a:r>
              <a:rPr lang="en-US" sz="1400" dirty="0" err="1"/>
              <a:t>assum</a:t>
            </a:r>
            <a:r>
              <a:rPr lang="en-US" sz="1400" dirty="0"/>
              <a:t> </a:t>
            </a:r>
            <a:r>
              <a:rPr lang="en-US" sz="1400" dirty="0" err="1"/>
              <a:t>altera</a:t>
            </a:r>
            <a:r>
              <a:rPr lang="en-US" sz="1400" dirty="0"/>
              <a:t> </a:t>
            </a:r>
            <a:r>
              <a:rPr lang="en-US" sz="1400" dirty="0" err="1"/>
              <a:t>legendos</a:t>
            </a:r>
            <a:r>
              <a:rPr lang="en-US" sz="1400" dirty="0"/>
              <a:t>. Cu duo </a:t>
            </a:r>
            <a:r>
              <a:rPr lang="en-US" sz="1400" dirty="0" err="1"/>
              <a:t>delectus</a:t>
            </a:r>
            <a:r>
              <a:rPr lang="en-US" sz="1400" dirty="0"/>
              <a:t> </a:t>
            </a:r>
            <a:r>
              <a:rPr lang="en-US" sz="1400" dirty="0" err="1"/>
              <a:t>quaestio</a:t>
            </a:r>
            <a:r>
              <a:rPr lang="en-US" sz="1400" dirty="0"/>
              <a:t>, </a:t>
            </a:r>
            <a:r>
              <a:rPr lang="en-US" sz="1400" dirty="0" err="1"/>
              <a:t>tota</a:t>
            </a:r>
            <a:r>
              <a:rPr lang="en-US" sz="1400" dirty="0"/>
              <a:t> </a:t>
            </a:r>
            <a:r>
              <a:rPr lang="en-US" sz="1400" dirty="0" err="1"/>
              <a:t>everti</a:t>
            </a:r>
            <a:r>
              <a:rPr lang="en-US" sz="1400" dirty="0"/>
              <a:t> </a:t>
            </a:r>
            <a:r>
              <a:rPr lang="en-US" sz="1400" dirty="0" err="1"/>
              <a:t>saperet</a:t>
            </a:r>
            <a:r>
              <a:rPr lang="en-US" sz="1400" dirty="0"/>
              <a:t> vim </a:t>
            </a:r>
            <a:r>
              <a:rPr lang="en-US" sz="1400" dirty="0" err="1"/>
              <a:t>te</a:t>
            </a:r>
            <a:r>
              <a:rPr lang="en-US" sz="1400" dirty="0"/>
              <a:t>. </a:t>
            </a:r>
            <a:r>
              <a:rPr lang="en-US" sz="1400" dirty="0" err="1"/>
              <a:t>Odio</a:t>
            </a:r>
            <a:r>
              <a:rPr lang="en-US" sz="1400" dirty="0"/>
              <a:t> </a:t>
            </a:r>
            <a:r>
              <a:rPr lang="en-US" sz="1400" dirty="0" err="1"/>
              <a:t>inimicus</a:t>
            </a:r>
            <a:r>
              <a:rPr lang="en-US" sz="1400" dirty="0"/>
              <a:t> </a:t>
            </a:r>
            <a:r>
              <a:rPr lang="en-US" sz="1400" dirty="0" err="1"/>
              <a:t>eu</a:t>
            </a:r>
            <a:r>
              <a:rPr lang="en-US" sz="1400" dirty="0"/>
              <a:t> per. </a:t>
            </a:r>
            <a:endParaRPr lang="en-US" sz="1400" dirty="0">
              <a:solidFill>
                <a:srgbClr val="000000"/>
              </a:solidFill>
              <a:latin typeface="Helvetica"/>
              <a:ea typeface="Arial Unicode MS" charset="0"/>
              <a:cs typeface="Helvetica"/>
            </a:endParaRPr>
          </a:p>
        </p:txBody>
      </p:sp>
      <p:cxnSp>
        <p:nvCxnSpPr>
          <p:cNvPr id="18" name="Straight Connector 17"/>
          <p:cNvCxnSpPr/>
          <p:nvPr userDrawn="1"/>
        </p:nvCxnSpPr>
        <p:spPr>
          <a:xfrm>
            <a:off x="845300" y="1303091"/>
            <a:ext cx="6740" cy="1371600"/>
          </a:xfrm>
          <a:prstGeom prst="line">
            <a:avLst/>
          </a:prstGeom>
          <a:ln w="12700" cap="rnd" cmpd="sng">
            <a:solidFill>
              <a:schemeClr val="bg1">
                <a:lumMod val="5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a:off x="5028680" y="1303091"/>
            <a:ext cx="6740" cy="1371600"/>
          </a:xfrm>
          <a:prstGeom prst="line">
            <a:avLst/>
          </a:prstGeom>
          <a:ln w="12700" cap="rnd" cmpd="sng">
            <a:solidFill>
              <a:schemeClr val="bg1">
                <a:lumMod val="5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a:off x="845300" y="2994731"/>
            <a:ext cx="6740" cy="1371600"/>
          </a:xfrm>
          <a:prstGeom prst="line">
            <a:avLst/>
          </a:prstGeom>
          <a:ln w="12700" cap="rnd" cmpd="sng">
            <a:solidFill>
              <a:schemeClr val="bg1">
                <a:lumMod val="5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a:xfrm>
            <a:off x="5028680" y="2994731"/>
            <a:ext cx="6740" cy="1371600"/>
          </a:xfrm>
          <a:prstGeom prst="line">
            <a:avLst/>
          </a:prstGeom>
          <a:ln w="12700" cap="rnd" cmpd="sng">
            <a:solidFill>
              <a:schemeClr val="bg1">
                <a:lumMod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8" name="Text Placeholder 6"/>
          <p:cNvSpPr>
            <a:spLocks noGrp="1"/>
          </p:cNvSpPr>
          <p:nvPr>
            <p:ph type="body" sz="quarter" idx="23" hasCustomPrompt="1"/>
          </p:nvPr>
        </p:nvSpPr>
        <p:spPr>
          <a:xfrm>
            <a:off x="946197" y="1363526"/>
            <a:ext cx="3453025" cy="1169551"/>
          </a:xfrm>
          <a:prstGeom prst="rect">
            <a:avLst/>
          </a:prstGeom>
        </p:spPr>
        <p:txBody>
          <a:bodyPr vert="horz" wrap="square" anchor="ctr">
            <a:spAutoFit/>
          </a:bodyPr>
          <a:lstStyle>
            <a:lvl1pPr marL="0" indent="0" algn="l">
              <a:buNone/>
              <a:defRPr sz="1400" baseline="0"/>
            </a:lvl1pPr>
            <a:lvl2pPr marL="457200" indent="0" algn="ctr">
              <a:buNone/>
              <a:defRPr sz="1200"/>
            </a:lvl2pPr>
            <a:lvl3pPr marL="914400" indent="0" algn="ctr">
              <a:buNone/>
              <a:defRPr sz="1200"/>
            </a:lvl3pPr>
            <a:lvl4pPr marL="1371600" indent="0" algn="ctr">
              <a:buNone/>
              <a:defRPr sz="1200"/>
            </a:lvl4pPr>
            <a:lvl5pPr marL="1828800" indent="0" algn="ctr">
              <a:buNone/>
              <a:defRPr sz="1200"/>
            </a:lvl5pPr>
          </a:lstStyle>
          <a:p>
            <a:pPr lvl="0"/>
            <a:r>
              <a:rPr lang="en-US" sz="1400" dirty="0">
                <a:solidFill>
                  <a:srgbClr val="000000"/>
                </a:solidFill>
                <a:ea typeface="Arial" charset="0"/>
                <a:cs typeface="Arial"/>
              </a:rPr>
              <a:t>M</a:t>
            </a:r>
            <a:r>
              <a:rPr lang="en-US" sz="1400" dirty="0">
                <a:solidFill>
                  <a:srgbClr val="000000"/>
                </a:solidFill>
                <a:ea typeface="Arial Unicode MS" charset="0"/>
                <a:cs typeface="Arial"/>
              </a:rPr>
              <a:t>ain copy Arial 14pt black vertically aligned. </a:t>
            </a:r>
            <a:r>
              <a:rPr lang="en-US" sz="1400" dirty="0" err="1"/>
              <a:t>Lorem</a:t>
            </a:r>
            <a:r>
              <a:rPr lang="en-US" sz="1400" dirty="0"/>
              <a:t> </a:t>
            </a:r>
            <a:r>
              <a:rPr lang="en-US" sz="1400" dirty="0" err="1"/>
              <a:t>ipsum</a:t>
            </a:r>
            <a:r>
              <a:rPr lang="en-US" sz="1400" dirty="0"/>
              <a:t> dolor sit </a:t>
            </a:r>
            <a:r>
              <a:rPr lang="en-US" sz="1400" dirty="0" err="1"/>
              <a:t>amet</a:t>
            </a:r>
            <a:r>
              <a:rPr lang="en-US" sz="1400" dirty="0"/>
              <a:t>, </a:t>
            </a:r>
            <a:r>
              <a:rPr lang="en-US" sz="1400" dirty="0" err="1"/>
              <a:t>eos</a:t>
            </a:r>
            <a:r>
              <a:rPr lang="en-US" sz="1400" dirty="0"/>
              <a:t> id </a:t>
            </a:r>
            <a:r>
              <a:rPr lang="en-US" sz="1400" dirty="0" err="1"/>
              <a:t>assum</a:t>
            </a:r>
            <a:r>
              <a:rPr lang="en-US" sz="1400" dirty="0"/>
              <a:t> </a:t>
            </a:r>
            <a:r>
              <a:rPr lang="en-US" sz="1400" dirty="0" err="1"/>
              <a:t>altera</a:t>
            </a:r>
            <a:r>
              <a:rPr lang="en-US" sz="1400" dirty="0"/>
              <a:t> </a:t>
            </a:r>
            <a:r>
              <a:rPr lang="en-US" sz="1400" dirty="0" err="1"/>
              <a:t>legendos</a:t>
            </a:r>
            <a:r>
              <a:rPr lang="en-US" sz="1400" dirty="0"/>
              <a:t>. Cu duo </a:t>
            </a:r>
            <a:r>
              <a:rPr lang="en-US" sz="1400" dirty="0" err="1"/>
              <a:t>delectus</a:t>
            </a:r>
            <a:r>
              <a:rPr lang="en-US" sz="1400" dirty="0"/>
              <a:t> </a:t>
            </a:r>
            <a:r>
              <a:rPr lang="en-US" sz="1400" dirty="0" err="1"/>
              <a:t>quaestio</a:t>
            </a:r>
            <a:r>
              <a:rPr lang="en-US" sz="1400" dirty="0"/>
              <a:t>, </a:t>
            </a:r>
            <a:r>
              <a:rPr lang="en-US" sz="1400" dirty="0" err="1"/>
              <a:t>tota</a:t>
            </a:r>
            <a:r>
              <a:rPr lang="en-US" sz="1400" dirty="0"/>
              <a:t> </a:t>
            </a:r>
            <a:r>
              <a:rPr lang="en-US" sz="1400" dirty="0" err="1"/>
              <a:t>everti</a:t>
            </a:r>
            <a:r>
              <a:rPr lang="en-US" sz="1400" dirty="0"/>
              <a:t> </a:t>
            </a:r>
            <a:r>
              <a:rPr lang="en-US" sz="1400" dirty="0" err="1"/>
              <a:t>saperet</a:t>
            </a:r>
            <a:r>
              <a:rPr lang="en-US" sz="1400" dirty="0"/>
              <a:t> vim </a:t>
            </a:r>
            <a:r>
              <a:rPr lang="en-US" sz="1400" dirty="0" err="1"/>
              <a:t>te</a:t>
            </a:r>
            <a:r>
              <a:rPr lang="en-US" sz="1400" dirty="0"/>
              <a:t>. </a:t>
            </a:r>
            <a:r>
              <a:rPr lang="en-US" sz="1400" dirty="0" err="1"/>
              <a:t>Odio</a:t>
            </a:r>
            <a:r>
              <a:rPr lang="en-US" sz="1400" dirty="0"/>
              <a:t> </a:t>
            </a:r>
            <a:r>
              <a:rPr lang="en-US" sz="1400" dirty="0" err="1"/>
              <a:t>inimicus</a:t>
            </a:r>
            <a:r>
              <a:rPr lang="en-US" sz="1400" dirty="0"/>
              <a:t> </a:t>
            </a:r>
            <a:r>
              <a:rPr lang="en-US" sz="1400" dirty="0" err="1"/>
              <a:t>eu</a:t>
            </a:r>
            <a:r>
              <a:rPr lang="en-US" sz="1400" dirty="0"/>
              <a:t> per. </a:t>
            </a:r>
            <a:endParaRPr lang="en-US" sz="1400" dirty="0">
              <a:solidFill>
                <a:srgbClr val="000000"/>
              </a:solidFill>
              <a:latin typeface="Helvetica"/>
              <a:ea typeface="Arial Unicode MS" charset="0"/>
              <a:cs typeface="Helvetica"/>
            </a:endParaRPr>
          </a:p>
        </p:txBody>
      </p:sp>
      <p:sp>
        <p:nvSpPr>
          <p:cNvPr id="29" name="Text Placeholder 6"/>
          <p:cNvSpPr>
            <a:spLocks noGrp="1"/>
          </p:cNvSpPr>
          <p:nvPr>
            <p:ph type="body" sz="quarter" idx="24" hasCustomPrompt="1"/>
          </p:nvPr>
        </p:nvSpPr>
        <p:spPr>
          <a:xfrm>
            <a:off x="5127095" y="3096703"/>
            <a:ext cx="3453025" cy="1169551"/>
          </a:xfrm>
          <a:prstGeom prst="rect">
            <a:avLst/>
          </a:prstGeom>
        </p:spPr>
        <p:txBody>
          <a:bodyPr vert="horz" wrap="square" anchor="ctr">
            <a:spAutoFit/>
          </a:bodyPr>
          <a:lstStyle>
            <a:lvl1pPr marL="0" indent="0" algn="l">
              <a:buNone/>
              <a:defRPr sz="1400" baseline="0"/>
            </a:lvl1pPr>
            <a:lvl2pPr marL="457200" indent="0" algn="ctr">
              <a:buNone/>
              <a:defRPr sz="1200"/>
            </a:lvl2pPr>
            <a:lvl3pPr marL="914400" indent="0" algn="ctr">
              <a:buNone/>
              <a:defRPr sz="1200"/>
            </a:lvl3pPr>
            <a:lvl4pPr marL="1371600" indent="0" algn="ctr">
              <a:buNone/>
              <a:defRPr sz="1200"/>
            </a:lvl4pPr>
            <a:lvl5pPr marL="1828800" indent="0" algn="ctr">
              <a:buNone/>
              <a:defRPr sz="1200"/>
            </a:lvl5pPr>
          </a:lstStyle>
          <a:p>
            <a:pPr lvl="0"/>
            <a:r>
              <a:rPr lang="en-US" sz="1400" dirty="0">
                <a:solidFill>
                  <a:srgbClr val="000000"/>
                </a:solidFill>
                <a:ea typeface="Arial" charset="0"/>
                <a:cs typeface="Arial"/>
              </a:rPr>
              <a:t>M</a:t>
            </a:r>
            <a:r>
              <a:rPr lang="en-US" sz="1400" dirty="0">
                <a:solidFill>
                  <a:srgbClr val="000000"/>
                </a:solidFill>
                <a:ea typeface="Arial Unicode MS" charset="0"/>
                <a:cs typeface="Arial"/>
              </a:rPr>
              <a:t>ain copy Arial 14pt black vertically aligned. </a:t>
            </a:r>
            <a:r>
              <a:rPr lang="en-US" sz="1400" dirty="0" err="1"/>
              <a:t>Lorem</a:t>
            </a:r>
            <a:r>
              <a:rPr lang="en-US" sz="1400" dirty="0"/>
              <a:t> </a:t>
            </a:r>
            <a:r>
              <a:rPr lang="en-US" sz="1400" dirty="0" err="1"/>
              <a:t>ipsum</a:t>
            </a:r>
            <a:r>
              <a:rPr lang="en-US" sz="1400" dirty="0"/>
              <a:t> dolor sit </a:t>
            </a:r>
            <a:r>
              <a:rPr lang="en-US" sz="1400" dirty="0" err="1"/>
              <a:t>amet</a:t>
            </a:r>
            <a:r>
              <a:rPr lang="en-US" sz="1400" dirty="0"/>
              <a:t>, </a:t>
            </a:r>
            <a:r>
              <a:rPr lang="en-US" sz="1400" dirty="0" err="1"/>
              <a:t>eos</a:t>
            </a:r>
            <a:r>
              <a:rPr lang="en-US" sz="1400" dirty="0"/>
              <a:t> id </a:t>
            </a:r>
            <a:r>
              <a:rPr lang="en-US" sz="1400" dirty="0" err="1"/>
              <a:t>assum</a:t>
            </a:r>
            <a:r>
              <a:rPr lang="en-US" sz="1400" dirty="0"/>
              <a:t> </a:t>
            </a:r>
            <a:r>
              <a:rPr lang="en-US" sz="1400" dirty="0" err="1"/>
              <a:t>altera</a:t>
            </a:r>
            <a:r>
              <a:rPr lang="en-US" sz="1400" dirty="0"/>
              <a:t> </a:t>
            </a:r>
            <a:r>
              <a:rPr lang="en-US" sz="1400" dirty="0" err="1"/>
              <a:t>legendos</a:t>
            </a:r>
            <a:r>
              <a:rPr lang="en-US" sz="1400" dirty="0"/>
              <a:t>. Cu duo </a:t>
            </a:r>
            <a:r>
              <a:rPr lang="en-US" sz="1400" dirty="0" err="1"/>
              <a:t>delectus</a:t>
            </a:r>
            <a:r>
              <a:rPr lang="en-US" sz="1400" dirty="0"/>
              <a:t> </a:t>
            </a:r>
            <a:r>
              <a:rPr lang="en-US" sz="1400" dirty="0" err="1"/>
              <a:t>quaestio</a:t>
            </a:r>
            <a:r>
              <a:rPr lang="en-US" sz="1400" dirty="0"/>
              <a:t>, </a:t>
            </a:r>
            <a:r>
              <a:rPr lang="en-US" sz="1400" dirty="0" err="1"/>
              <a:t>tota</a:t>
            </a:r>
            <a:r>
              <a:rPr lang="en-US" sz="1400" dirty="0"/>
              <a:t> </a:t>
            </a:r>
            <a:r>
              <a:rPr lang="en-US" sz="1400" dirty="0" err="1"/>
              <a:t>everti</a:t>
            </a:r>
            <a:r>
              <a:rPr lang="en-US" sz="1400" dirty="0"/>
              <a:t> </a:t>
            </a:r>
            <a:r>
              <a:rPr lang="en-US" sz="1400" dirty="0" err="1"/>
              <a:t>saperet</a:t>
            </a:r>
            <a:r>
              <a:rPr lang="en-US" sz="1400" dirty="0"/>
              <a:t> vim </a:t>
            </a:r>
            <a:r>
              <a:rPr lang="en-US" sz="1400" dirty="0" err="1"/>
              <a:t>te</a:t>
            </a:r>
            <a:r>
              <a:rPr lang="en-US" sz="1400" dirty="0"/>
              <a:t>. </a:t>
            </a:r>
            <a:r>
              <a:rPr lang="en-US" sz="1400" dirty="0" err="1"/>
              <a:t>Odio</a:t>
            </a:r>
            <a:r>
              <a:rPr lang="en-US" sz="1400" dirty="0"/>
              <a:t> </a:t>
            </a:r>
            <a:r>
              <a:rPr lang="en-US" sz="1400" dirty="0" err="1"/>
              <a:t>inimicus</a:t>
            </a:r>
            <a:r>
              <a:rPr lang="en-US" sz="1400" dirty="0"/>
              <a:t> </a:t>
            </a:r>
            <a:r>
              <a:rPr lang="en-US" sz="1400" dirty="0" err="1"/>
              <a:t>eu</a:t>
            </a:r>
            <a:r>
              <a:rPr lang="en-US" sz="1400" dirty="0"/>
              <a:t> per. </a:t>
            </a:r>
            <a:endParaRPr lang="en-US" sz="1400" dirty="0">
              <a:solidFill>
                <a:srgbClr val="000000"/>
              </a:solidFill>
              <a:latin typeface="Helvetica"/>
              <a:ea typeface="Arial Unicode MS" charset="0"/>
              <a:cs typeface="Helvetica"/>
            </a:endParaRPr>
          </a:p>
        </p:txBody>
      </p:sp>
      <p:sp>
        <p:nvSpPr>
          <p:cNvPr id="30" name="Text Placeholder 6"/>
          <p:cNvSpPr>
            <a:spLocks noGrp="1"/>
          </p:cNvSpPr>
          <p:nvPr>
            <p:ph type="body" sz="quarter" idx="25" hasCustomPrompt="1"/>
          </p:nvPr>
        </p:nvSpPr>
        <p:spPr>
          <a:xfrm>
            <a:off x="946197" y="3096703"/>
            <a:ext cx="3453025" cy="1169551"/>
          </a:xfrm>
          <a:prstGeom prst="rect">
            <a:avLst/>
          </a:prstGeom>
        </p:spPr>
        <p:txBody>
          <a:bodyPr vert="horz" wrap="square" anchor="ctr">
            <a:spAutoFit/>
          </a:bodyPr>
          <a:lstStyle>
            <a:lvl1pPr marL="0" indent="0" algn="l">
              <a:buNone/>
              <a:defRPr sz="1400" baseline="0"/>
            </a:lvl1pPr>
            <a:lvl2pPr marL="457200" indent="0" algn="ctr">
              <a:buNone/>
              <a:defRPr sz="1200"/>
            </a:lvl2pPr>
            <a:lvl3pPr marL="914400" indent="0" algn="ctr">
              <a:buNone/>
              <a:defRPr sz="1200"/>
            </a:lvl3pPr>
            <a:lvl4pPr marL="1371600" indent="0" algn="ctr">
              <a:buNone/>
              <a:defRPr sz="1200"/>
            </a:lvl4pPr>
            <a:lvl5pPr marL="1828800" indent="0" algn="ctr">
              <a:buNone/>
              <a:defRPr sz="1200"/>
            </a:lvl5pPr>
          </a:lstStyle>
          <a:p>
            <a:pPr lvl="0"/>
            <a:r>
              <a:rPr lang="en-US" sz="1400" dirty="0">
                <a:solidFill>
                  <a:srgbClr val="000000"/>
                </a:solidFill>
                <a:ea typeface="Arial" charset="0"/>
                <a:cs typeface="Arial"/>
              </a:rPr>
              <a:t>M</a:t>
            </a:r>
            <a:r>
              <a:rPr lang="en-US" sz="1400" dirty="0">
                <a:solidFill>
                  <a:srgbClr val="000000"/>
                </a:solidFill>
                <a:ea typeface="Arial Unicode MS" charset="0"/>
                <a:cs typeface="Arial"/>
              </a:rPr>
              <a:t>ain copy Arial 14pt black vertically aligned. </a:t>
            </a:r>
            <a:r>
              <a:rPr lang="en-US" sz="1400" dirty="0" err="1"/>
              <a:t>Lorem</a:t>
            </a:r>
            <a:r>
              <a:rPr lang="en-US" sz="1400" dirty="0"/>
              <a:t> </a:t>
            </a:r>
            <a:r>
              <a:rPr lang="en-US" sz="1400" dirty="0" err="1"/>
              <a:t>ipsum</a:t>
            </a:r>
            <a:r>
              <a:rPr lang="en-US" sz="1400" dirty="0"/>
              <a:t> dolor sit </a:t>
            </a:r>
            <a:r>
              <a:rPr lang="en-US" sz="1400" dirty="0" err="1"/>
              <a:t>amet</a:t>
            </a:r>
            <a:r>
              <a:rPr lang="en-US" sz="1400" dirty="0"/>
              <a:t>, </a:t>
            </a:r>
            <a:r>
              <a:rPr lang="en-US" sz="1400" dirty="0" err="1"/>
              <a:t>eos</a:t>
            </a:r>
            <a:r>
              <a:rPr lang="en-US" sz="1400" dirty="0"/>
              <a:t> id </a:t>
            </a:r>
            <a:r>
              <a:rPr lang="en-US" sz="1400" dirty="0" err="1"/>
              <a:t>assum</a:t>
            </a:r>
            <a:r>
              <a:rPr lang="en-US" sz="1400" dirty="0"/>
              <a:t> </a:t>
            </a:r>
            <a:r>
              <a:rPr lang="en-US" sz="1400" dirty="0" err="1"/>
              <a:t>altera</a:t>
            </a:r>
            <a:r>
              <a:rPr lang="en-US" sz="1400" dirty="0"/>
              <a:t> </a:t>
            </a:r>
            <a:r>
              <a:rPr lang="en-US" sz="1400" dirty="0" err="1"/>
              <a:t>legendos</a:t>
            </a:r>
            <a:r>
              <a:rPr lang="en-US" sz="1400" dirty="0"/>
              <a:t>. Cu duo </a:t>
            </a:r>
            <a:r>
              <a:rPr lang="en-US" sz="1400" dirty="0" err="1"/>
              <a:t>delectus</a:t>
            </a:r>
            <a:r>
              <a:rPr lang="en-US" sz="1400" dirty="0"/>
              <a:t> </a:t>
            </a:r>
            <a:r>
              <a:rPr lang="en-US" sz="1400" dirty="0" err="1"/>
              <a:t>quaestio</a:t>
            </a:r>
            <a:r>
              <a:rPr lang="en-US" sz="1400" dirty="0"/>
              <a:t>, </a:t>
            </a:r>
            <a:r>
              <a:rPr lang="en-US" sz="1400" dirty="0" err="1"/>
              <a:t>tota</a:t>
            </a:r>
            <a:r>
              <a:rPr lang="en-US" sz="1400" dirty="0"/>
              <a:t> </a:t>
            </a:r>
            <a:r>
              <a:rPr lang="en-US" sz="1400" dirty="0" err="1"/>
              <a:t>everti</a:t>
            </a:r>
            <a:r>
              <a:rPr lang="en-US" sz="1400" dirty="0"/>
              <a:t> </a:t>
            </a:r>
            <a:r>
              <a:rPr lang="en-US" sz="1400" dirty="0" err="1"/>
              <a:t>saperet</a:t>
            </a:r>
            <a:r>
              <a:rPr lang="en-US" sz="1400" dirty="0"/>
              <a:t> vim </a:t>
            </a:r>
            <a:r>
              <a:rPr lang="en-US" sz="1400" dirty="0" err="1"/>
              <a:t>te</a:t>
            </a:r>
            <a:r>
              <a:rPr lang="en-US" sz="1400" dirty="0"/>
              <a:t>. </a:t>
            </a:r>
            <a:r>
              <a:rPr lang="en-US" sz="1400" dirty="0" err="1"/>
              <a:t>Odio</a:t>
            </a:r>
            <a:r>
              <a:rPr lang="en-US" sz="1400" dirty="0"/>
              <a:t> </a:t>
            </a:r>
            <a:r>
              <a:rPr lang="en-US" sz="1400" dirty="0" err="1"/>
              <a:t>inimicus</a:t>
            </a:r>
            <a:r>
              <a:rPr lang="en-US" sz="1400" dirty="0"/>
              <a:t> </a:t>
            </a:r>
            <a:r>
              <a:rPr lang="en-US" sz="1400" dirty="0" err="1"/>
              <a:t>eu</a:t>
            </a:r>
            <a:r>
              <a:rPr lang="en-US" sz="1400" dirty="0"/>
              <a:t> per. </a:t>
            </a:r>
            <a:endParaRPr lang="en-US" sz="1400" dirty="0">
              <a:solidFill>
                <a:srgbClr val="000000"/>
              </a:solidFill>
              <a:latin typeface="Helvetica"/>
              <a:ea typeface="Arial Unicode MS" charset="0"/>
              <a:cs typeface="Helvetica"/>
            </a:endParaRPr>
          </a:p>
        </p:txBody>
      </p:sp>
      <p:sp>
        <p:nvSpPr>
          <p:cNvPr id="3" name="Text Placeholder 2"/>
          <p:cNvSpPr>
            <a:spLocks noGrp="1"/>
          </p:cNvSpPr>
          <p:nvPr>
            <p:ph type="body" idx="26" hasCustomPrompt="1"/>
          </p:nvPr>
        </p:nvSpPr>
        <p:spPr>
          <a:xfrm>
            <a:off x="343013" y="1806153"/>
            <a:ext cx="362309" cy="369332"/>
          </a:xfrm>
          <a:prstGeom prst="rect">
            <a:avLst/>
          </a:prstGeom>
        </p:spPr>
        <p:txBody>
          <a:bodyPr vert="horz" wrap="square" lIns="0" tIns="0" rIns="0" bIns="0" anchor="ctr">
            <a:spAutoFit/>
          </a:bodyPr>
          <a:lstStyle>
            <a:lvl1pPr marL="0" indent="0" algn="r">
              <a:buNone/>
              <a:defRPr sz="2400"/>
            </a:lvl1pPr>
          </a:lstStyle>
          <a:p>
            <a:pPr lvl="0"/>
            <a:r>
              <a:rPr lang="en-US" dirty="0"/>
              <a:t>1</a:t>
            </a:r>
          </a:p>
        </p:txBody>
      </p:sp>
      <p:sp>
        <p:nvSpPr>
          <p:cNvPr id="31" name="Text Placeholder 2"/>
          <p:cNvSpPr>
            <a:spLocks noGrp="1"/>
          </p:cNvSpPr>
          <p:nvPr>
            <p:ph type="body" idx="27" hasCustomPrompt="1"/>
          </p:nvPr>
        </p:nvSpPr>
        <p:spPr>
          <a:xfrm>
            <a:off x="343013" y="3501349"/>
            <a:ext cx="362309" cy="369332"/>
          </a:xfrm>
          <a:prstGeom prst="rect">
            <a:avLst/>
          </a:prstGeom>
        </p:spPr>
        <p:txBody>
          <a:bodyPr vert="horz" wrap="square" lIns="0" tIns="0" rIns="0" bIns="0" anchor="ctr">
            <a:spAutoFit/>
          </a:bodyPr>
          <a:lstStyle>
            <a:lvl1pPr marL="0" indent="0" algn="r">
              <a:buNone/>
              <a:defRPr sz="2400"/>
            </a:lvl1pPr>
          </a:lstStyle>
          <a:p>
            <a:pPr lvl="0"/>
            <a:r>
              <a:rPr lang="en-US" dirty="0"/>
              <a:t>3</a:t>
            </a:r>
          </a:p>
        </p:txBody>
      </p:sp>
      <p:sp>
        <p:nvSpPr>
          <p:cNvPr id="32" name="Text Placeholder 2"/>
          <p:cNvSpPr>
            <a:spLocks noGrp="1"/>
          </p:cNvSpPr>
          <p:nvPr>
            <p:ph type="body" idx="28" hasCustomPrompt="1"/>
          </p:nvPr>
        </p:nvSpPr>
        <p:spPr>
          <a:xfrm>
            <a:off x="4526394" y="1806153"/>
            <a:ext cx="362309" cy="369332"/>
          </a:xfrm>
          <a:prstGeom prst="rect">
            <a:avLst/>
          </a:prstGeom>
        </p:spPr>
        <p:txBody>
          <a:bodyPr vert="horz" wrap="square" lIns="0" tIns="0" rIns="0" bIns="0" anchor="ctr">
            <a:spAutoFit/>
          </a:bodyPr>
          <a:lstStyle>
            <a:lvl1pPr marL="0" indent="0" algn="r">
              <a:buNone/>
              <a:defRPr sz="2400"/>
            </a:lvl1pPr>
          </a:lstStyle>
          <a:p>
            <a:pPr lvl="0"/>
            <a:r>
              <a:rPr lang="en-US" dirty="0"/>
              <a:t>2</a:t>
            </a:r>
          </a:p>
        </p:txBody>
      </p:sp>
      <p:sp>
        <p:nvSpPr>
          <p:cNvPr id="33" name="Text Placeholder 2"/>
          <p:cNvSpPr>
            <a:spLocks noGrp="1"/>
          </p:cNvSpPr>
          <p:nvPr>
            <p:ph type="body" idx="29" hasCustomPrompt="1"/>
          </p:nvPr>
        </p:nvSpPr>
        <p:spPr>
          <a:xfrm>
            <a:off x="4526394" y="3501349"/>
            <a:ext cx="362309" cy="369332"/>
          </a:xfrm>
          <a:prstGeom prst="rect">
            <a:avLst/>
          </a:prstGeom>
        </p:spPr>
        <p:txBody>
          <a:bodyPr vert="horz" wrap="square" lIns="0" tIns="0" rIns="0" bIns="0" anchor="ctr">
            <a:spAutoFit/>
          </a:bodyPr>
          <a:lstStyle>
            <a:lvl1pPr marL="0" indent="0" algn="r">
              <a:buNone/>
              <a:defRPr sz="2400"/>
            </a:lvl1pPr>
          </a:lstStyle>
          <a:p>
            <a:pPr lvl="0"/>
            <a:r>
              <a:rPr lang="en-US" dirty="0"/>
              <a:t>4</a:t>
            </a:r>
          </a:p>
        </p:txBody>
      </p:sp>
      <p:sp>
        <p:nvSpPr>
          <p:cNvPr id="2" name="Footer Placeholder 1"/>
          <p:cNvSpPr>
            <a:spLocks noGrp="1"/>
          </p:cNvSpPr>
          <p:nvPr>
            <p:ph type="ftr" sz="quarter" idx="30"/>
          </p:nvPr>
        </p:nvSpPr>
        <p:spPr/>
        <p:txBody>
          <a:bodyPr/>
          <a:lstStyle/>
          <a:p>
            <a:r>
              <a:rPr lang="en-US" dirty="0">
                <a:solidFill>
                  <a:srgbClr val="7F7F7F"/>
                </a:solidFill>
                <a:ea typeface="Open Sans" charset="0"/>
                <a:cs typeface="Arial"/>
              </a:rPr>
              <a:t>UL and the UL logo are trademarks of UL LLC © 2020. Proprietary &amp; Confidential. </a:t>
            </a:r>
          </a:p>
        </p:txBody>
      </p:sp>
      <p:sp>
        <p:nvSpPr>
          <p:cNvPr id="4" name="Slide Number Placeholder 3"/>
          <p:cNvSpPr>
            <a:spLocks noGrp="1"/>
          </p:cNvSpPr>
          <p:nvPr>
            <p:ph type="sldNum" sz="quarter" idx="31"/>
          </p:nvPr>
        </p:nvSpPr>
        <p:spPr/>
        <p:txBody>
          <a:bodyPr/>
          <a:lstStyle/>
          <a:p>
            <a:fld id="{ABEF7161-39F9-F745-9A2B-33DA2ED59E91}" type="slidenum">
              <a:rPr lang="en-US" smtClean="0"/>
              <a:pPr/>
              <a:t>‹#›</a:t>
            </a:fld>
            <a:endParaRPr lang="en-US" dirty="0"/>
          </a:p>
        </p:txBody>
      </p:sp>
    </p:spTree>
    <p:extLst>
      <p:ext uri="{BB962C8B-B14F-4D97-AF65-F5344CB8AC3E}">
        <p14:creationId xmlns:p14="http://schemas.microsoft.com/office/powerpoint/2010/main" val="1023489918"/>
      </p:ext>
    </p:extLst>
  </p:cSld>
  <p:clrMapOvr>
    <a:masterClrMapping/>
  </p:clrMapOvr>
  <p:transition spd="slow" advClick="0" advTm="3000">
    <p:fade thruBlk="1"/>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Buckets + Images VERT">
    <p:spTree>
      <p:nvGrpSpPr>
        <p:cNvPr id="1" name=""/>
        <p:cNvGrpSpPr/>
        <p:nvPr/>
      </p:nvGrpSpPr>
      <p:grpSpPr>
        <a:xfrm>
          <a:off x="0" y="0"/>
          <a:ext cx="0" cy="0"/>
          <a:chOff x="0" y="0"/>
          <a:chExt cx="0" cy="0"/>
        </a:xfrm>
      </p:grpSpPr>
      <p:sp>
        <p:nvSpPr>
          <p:cNvPr id="6" name="Text Placeholder 14"/>
          <p:cNvSpPr>
            <a:spLocks noGrp="1"/>
          </p:cNvSpPr>
          <p:nvPr>
            <p:ph type="body" sz="quarter" idx="15" hasCustomPrompt="1"/>
          </p:nvPr>
        </p:nvSpPr>
        <p:spPr>
          <a:xfrm>
            <a:off x="559472" y="480060"/>
            <a:ext cx="8021161" cy="461665"/>
          </a:xfrm>
          <a:prstGeom prst="rect">
            <a:avLst/>
          </a:prstGeom>
        </p:spPr>
        <p:txBody>
          <a:bodyPr wrap="square">
            <a:spAutoFit/>
          </a:bodyPr>
          <a:lstStyle>
            <a:lvl1pPr marL="0" indent="0">
              <a:buNone/>
              <a:defRPr sz="2400" b="1" cap="all" baseline="0">
                <a:solidFill>
                  <a:schemeClr val="accent2"/>
                </a:solidFill>
                <a:latin typeface="Arial"/>
                <a:cs typeface="Arial"/>
              </a:defRPr>
            </a:lvl1pPr>
            <a:lvl2pPr marL="457200" indent="0">
              <a:buNone/>
              <a:defRPr sz="2400" b="1" cap="all">
                <a:solidFill>
                  <a:schemeClr val="accent2"/>
                </a:solidFill>
                <a:latin typeface="Arial"/>
                <a:cs typeface="Arial"/>
              </a:defRPr>
            </a:lvl2pPr>
            <a:lvl3pPr marL="914400" indent="0">
              <a:buNone/>
              <a:defRPr sz="2400" b="1">
                <a:latin typeface="Arial"/>
                <a:cs typeface="Arial"/>
              </a:defRPr>
            </a:lvl3pPr>
            <a:lvl4pPr marL="1371600" indent="0">
              <a:buNone/>
              <a:defRPr sz="2400" b="1">
                <a:latin typeface="Arial"/>
                <a:cs typeface="Arial"/>
              </a:defRPr>
            </a:lvl4pPr>
            <a:lvl5pPr marL="1828800" indent="0">
              <a:buNone/>
              <a:defRPr sz="2400" b="1">
                <a:latin typeface="Arial"/>
                <a:cs typeface="Arial"/>
              </a:defRPr>
            </a:lvl5pPr>
          </a:lstStyle>
          <a:p>
            <a:pPr lvl="0"/>
            <a:r>
              <a:rPr lang="en-US" dirty="0"/>
              <a:t>title </a:t>
            </a:r>
            <a:r>
              <a:rPr lang="en-US" dirty="0" err="1"/>
              <a:t>arial</a:t>
            </a:r>
            <a:r>
              <a:rPr lang="en-US" dirty="0"/>
              <a:t> bold 24pt red caps</a:t>
            </a:r>
          </a:p>
        </p:txBody>
      </p:sp>
      <p:pic>
        <p:nvPicPr>
          <p:cNvPr id="9" name="Picture 8" descr="UL-Logo-Red.em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1450" y="4711446"/>
            <a:ext cx="281178" cy="281178"/>
          </a:xfrm>
          <a:prstGeom prst="rect">
            <a:avLst/>
          </a:prstGeom>
        </p:spPr>
      </p:pic>
      <p:sp>
        <p:nvSpPr>
          <p:cNvPr id="7" name="Text Placeholder 6"/>
          <p:cNvSpPr>
            <a:spLocks noGrp="1"/>
          </p:cNvSpPr>
          <p:nvPr>
            <p:ph type="body" sz="quarter" idx="16" hasCustomPrompt="1"/>
          </p:nvPr>
        </p:nvSpPr>
        <p:spPr>
          <a:xfrm>
            <a:off x="3878581" y="2705014"/>
            <a:ext cx="1386840" cy="1384995"/>
          </a:xfrm>
          <a:prstGeom prst="rect">
            <a:avLst/>
          </a:prstGeom>
        </p:spPr>
        <p:txBody>
          <a:bodyPr vert="horz" wrap="square">
            <a:spAutoFit/>
          </a:bodyPr>
          <a:lstStyle>
            <a:lvl1pPr marL="0" indent="0" algn="ctr">
              <a:buNone/>
              <a:defRPr sz="1200" baseline="0"/>
            </a:lvl1pPr>
            <a:lvl2pPr marL="457200" indent="0" algn="ctr">
              <a:buNone/>
              <a:defRPr sz="1200"/>
            </a:lvl2pPr>
            <a:lvl3pPr marL="914400" indent="0" algn="ctr">
              <a:buNone/>
              <a:defRPr sz="1200"/>
            </a:lvl3pPr>
            <a:lvl4pPr marL="1371600" indent="0" algn="ctr">
              <a:buNone/>
              <a:defRPr sz="1200"/>
            </a:lvl4pPr>
            <a:lvl5pPr marL="1828800" indent="0" algn="ctr">
              <a:buNone/>
              <a:defRPr sz="1200"/>
            </a:lvl5pPr>
          </a:lstStyle>
          <a:p>
            <a:pPr lvl="0"/>
            <a:r>
              <a:rPr lang="en-US" dirty="0"/>
              <a:t>Main copy Arial 12pt black centered. UL icons or images can be used to enhance descriptions.</a:t>
            </a:r>
          </a:p>
        </p:txBody>
      </p:sp>
      <p:sp>
        <p:nvSpPr>
          <p:cNvPr id="32" name="Text Placeholder 6"/>
          <p:cNvSpPr>
            <a:spLocks noGrp="1"/>
          </p:cNvSpPr>
          <p:nvPr>
            <p:ph type="body" sz="quarter" idx="17" hasCustomPrompt="1"/>
          </p:nvPr>
        </p:nvSpPr>
        <p:spPr>
          <a:xfrm>
            <a:off x="5536078" y="2705014"/>
            <a:ext cx="1386840" cy="1384995"/>
          </a:xfrm>
          <a:prstGeom prst="rect">
            <a:avLst/>
          </a:prstGeom>
        </p:spPr>
        <p:txBody>
          <a:bodyPr vert="horz" wrap="square">
            <a:spAutoFit/>
          </a:bodyPr>
          <a:lstStyle>
            <a:lvl1pPr marL="0" indent="0" algn="ctr">
              <a:buNone/>
              <a:defRPr sz="1200" baseline="0"/>
            </a:lvl1pPr>
            <a:lvl2pPr marL="457200" indent="0" algn="ctr">
              <a:buNone/>
              <a:defRPr sz="1200"/>
            </a:lvl2pPr>
            <a:lvl3pPr marL="914400" indent="0" algn="ctr">
              <a:buNone/>
              <a:defRPr sz="1200"/>
            </a:lvl3pPr>
            <a:lvl4pPr marL="1371600" indent="0" algn="ctr">
              <a:buNone/>
              <a:defRPr sz="1200"/>
            </a:lvl4pPr>
            <a:lvl5pPr marL="1828800" indent="0" algn="ctr">
              <a:buNone/>
              <a:defRPr sz="1200"/>
            </a:lvl5pPr>
          </a:lstStyle>
          <a:p>
            <a:pPr lvl="0"/>
            <a:r>
              <a:rPr lang="en-US" dirty="0"/>
              <a:t>Main copy Arial 12pt black centered. UL icons or images can be used to enhance descriptions.</a:t>
            </a:r>
          </a:p>
        </p:txBody>
      </p:sp>
      <p:sp>
        <p:nvSpPr>
          <p:cNvPr id="33" name="Text Placeholder 6"/>
          <p:cNvSpPr>
            <a:spLocks noGrp="1"/>
          </p:cNvSpPr>
          <p:nvPr>
            <p:ph type="body" sz="quarter" idx="18" hasCustomPrompt="1"/>
          </p:nvPr>
        </p:nvSpPr>
        <p:spPr>
          <a:xfrm>
            <a:off x="7193795" y="2705014"/>
            <a:ext cx="1386840" cy="1384995"/>
          </a:xfrm>
          <a:prstGeom prst="rect">
            <a:avLst/>
          </a:prstGeom>
        </p:spPr>
        <p:txBody>
          <a:bodyPr vert="horz" wrap="square">
            <a:spAutoFit/>
          </a:bodyPr>
          <a:lstStyle>
            <a:lvl1pPr marL="0" indent="0" algn="ctr">
              <a:buNone/>
              <a:defRPr sz="1200" baseline="0"/>
            </a:lvl1pPr>
            <a:lvl2pPr marL="457200" indent="0" algn="ctr">
              <a:buNone/>
              <a:defRPr sz="1200"/>
            </a:lvl2pPr>
            <a:lvl3pPr marL="914400" indent="0" algn="ctr">
              <a:buNone/>
              <a:defRPr sz="1200"/>
            </a:lvl3pPr>
            <a:lvl4pPr marL="1371600" indent="0" algn="ctr">
              <a:buNone/>
              <a:defRPr sz="1200"/>
            </a:lvl4pPr>
            <a:lvl5pPr marL="1828800" indent="0" algn="ctr">
              <a:buNone/>
              <a:defRPr sz="1200"/>
            </a:lvl5pPr>
          </a:lstStyle>
          <a:p>
            <a:pPr lvl="0"/>
            <a:r>
              <a:rPr lang="en-US" dirty="0"/>
              <a:t>Main copy Arial 12pt black centered. UL icons or images can be used to enhance descriptions.</a:t>
            </a:r>
          </a:p>
        </p:txBody>
      </p:sp>
      <p:sp>
        <p:nvSpPr>
          <p:cNvPr id="34" name="Text Placeholder 6"/>
          <p:cNvSpPr>
            <a:spLocks noGrp="1"/>
          </p:cNvSpPr>
          <p:nvPr>
            <p:ph type="body" sz="quarter" idx="19" hasCustomPrompt="1"/>
          </p:nvPr>
        </p:nvSpPr>
        <p:spPr>
          <a:xfrm>
            <a:off x="2214491" y="2705014"/>
            <a:ext cx="1386840" cy="1384995"/>
          </a:xfrm>
          <a:prstGeom prst="rect">
            <a:avLst/>
          </a:prstGeom>
        </p:spPr>
        <p:txBody>
          <a:bodyPr vert="horz" wrap="square">
            <a:spAutoFit/>
          </a:bodyPr>
          <a:lstStyle>
            <a:lvl1pPr marL="0" indent="0" algn="ctr">
              <a:buNone/>
              <a:defRPr sz="1200" baseline="0"/>
            </a:lvl1pPr>
            <a:lvl2pPr marL="457200" indent="0" algn="ctr">
              <a:buNone/>
              <a:defRPr sz="1200"/>
            </a:lvl2pPr>
            <a:lvl3pPr marL="914400" indent="0" algn="ctr">
              <a:buNone/>
              <a:defRPr sz="1200"/>
            </a:lvl3pPr>
            <a:lvl4pPr marL="1371600" indent="0" algn="ctr">
              <a:buNone/>
              <a:defRPr sz="1200"/>
            </a:lvl4pPr>
            <a:lvl5pPr marL="1828800" indent="0" algn="ctr">
              <a:buNone/>
              <a:defRPr sz="1200"/>
            </a:lvl5pPr>
          </a:lstStyle>
          <a:p>
            <a:pPr lvl="0"/>
            <a:r>
              <a:rPr lang="en-US" dirty="0"/>
              <a:t>Main copy Arial 12pt black centered. UL icons or images can be used to enhance descriptions.</a:t>
            </a:r>
          </a:p>
        </p:txBody>
      </p:sp>
      <p:sp>
        <p:nvSpPr>
          <p:cNvPr id="35" name="Text Placeholder 6"/>
          <p:cNvSpPr>
            <a:spLocks noGrp="1"/>
          </p:cNvSpPr>
          <p:nvPr>
            <p:ph type="body" sz="quarter" idx="20" hasCustomPrompt="1"/>
          </p:nvPr>
        </p:nvSpPr>
        <p:spPr>
          <a:xfrm>
            <a:off x="556774" y="2705014"/>
            <a:ext cx="1386840" cy="1384995"/>
          </a:xfrm>
          <a:prstGeom prst="rect">
            <a:avLst/>
          </a:prstGeom>
        </p:spPr>
        <p:txBody>
          <a:bodyPr vert="horz" wrap="square">
            <a:spAutoFit/>
          </a:bodyPr>
          <a:lstStyle>
            <a:lvl1pPr marL="0" indent="0" algn="ctr">
              <a:buNone/>
              <a:defRPr sz="1200" baseline="0"/>
            </a:lvl1pPr>
            <a:lvl2pPr marL="457200" indent="0" algn="ctr">
              <a:buNone/>
              <a:defRPr sz="1200"/>
            </a:lvl2pPr>
            <a:lvl3pPr marL="914400" indent="0" algn="ctr">
              <a:buNone/>
              <a:defRPr sz="1200"/>
            </a:lvl3pPr>
            <a:lvl4pPr marL="1371600" indent="0" algn="ctr">
              <a:buNone/>
              <a:defRPr sz="1200"/>
            </a:lvl4pPr>
            <a:lvl5pPr marL="1828800" indent="0" algn="ctr">
              <a:buNone/>
              <a:defRPr sz="1200"/>
            </a:lvl5pPr>
          </a:lstStyle>
          <a:p>
            <a:pPr lvl="0"/>
            <a:r>
              <a:rPr lang="en-US" dirty="0"/>
              <a:t>Main copy Arial 12pt black centered. UL icons or images can be used to enhance descriptions.</a:t>
            </a:r>
          </a:p>
        </p:txBody>
      </p:sp>
      <p:sp>
        <p:nvSpPr>
          <p:cNvPr id="37" name="Picture Placeholder 36"/>
          <p:cNvSpPr>
            <a:spLocks noGrp="1"/>
          </p:cNvSpPr>
          <p:nvPr>
            <p:ph type="pic" sz="quarter" idx="21" hasCustomPrompt="1"/>
          </p:nvPr>
        </p:nvSpPr>
        <p:spPr>
          <a:xfrm>
            <a:off x="556774" y="1738746"/>
            <a:ext cx="1386840" cy="685800"/>
          </a:xfrm>
          <a:prstGeom prst="rect">
            <a:avLst/>
          </a:prstGeom>
        </p:spPr>
        <p:txBody>
          <a:bodyPr vert="horz" anchor="ctr"/>
          <a:lstStyle>
            <a:lvl1pPr marL="0" indent="0" algn="ctr">
              <a:buNone/>
              <a:defRPr sz="900" b="1" i="0" cap="all" baseline="0">
                <a:solidFill>
                  <a:schemeClr val="bg1">
                    <a:lumMod val="50000"/>
                  </a:schemeClr>
                </a:solidFill>
              </a:defRPr>
            </a:lvl1pPr>
          </a:lstStyle>
          <a:p>
            <a:r>
              <a:rPr lang="en-US" dirty="0"/>
              <a:t>Picture Or icon</a:t>
            </a:r>
          </a:p>
        </p:txBody>
      </p:sp>
      <p:sp>
        <p:nvSpPr>
          <p:cNvPr id="38" name="Picture Placeholder 36"/>
          <p:cNvSpPr>
            <a:spLocks noGrp="1"/>
          </p:cNvSpPr>
          <p:nvPr>
            <p:ph type="pic" sz="quarter" idx="22" hasCustomPrompt="1"/>
          </p:nvPr>
        </p:nvSpPr>
        <p:spPr>
          <a:xfrm>
            <a:off x="2214491" y="1738746"/>
            <a:ext cx="1386839" cy="685800"/>
          </a:xfrm>
          <a:prstGeom prst="rect">
            <a:avLst/>
          </a:prstGeom>
        </p:spPr>
        <p:txBody>
          <a:bodyPr vert="horz" anchor="ctr"/>
          <a:lstStyle>
            <a:lvl1pPr marL="0" indent="0" algn="ctr">
              <a:buNone/>
              <a:defRPr sz="800" b="1" i="0" cap="all">
                <a:solidFill>
                  <a:schemeClr val="bg1">
                    <a:lumMod val="50000"/>
                  </a:schemeClr>
                </a:solidFill>
              </a:defRPr>
            </a:lvl1pPr>
          </a:lstStyle>
          <a:p>
            <a:r>
              <a:rPr lang="en-US" dirty="0"/>
              <a:t>Picture Or icon</a:t>
            </a:r>
          </a:p>
        </p:txBody>
      </p:sp>
      <p:sp>
        <p:nvSpPr>
          <p:cNvPr id="39" name="Picture Placeholder 36"/>
          <p:cNvSpPr>
            <a:spLocks noGrp="1"/>
          </p:cNvSpPr>
          <p:nvPr>
            <p:ph type="pic" sz="quarter" idx="23" hasCustomPrompt="1"/>
          </p:nvPr>
        </p:nvSpPr>
        <p:spPr>
          <a:xfrm>
            <a:off x="3878581" y="1738746"/>
            <a:ext cx="1386839" cy="685800"/>
          </a:xfrm>
          <a:prstGeom prst="rect">
            <a:avLst/>
          </a:prstGeom>
        </p:spPr>
        <p:txBody>
          <a:bodyPr vert="horz" anchor="ctr"/>
          <a:lstStyle>
            <a:lvl1pPr marL="0" indent="0" algn="ctr">
              <a:buNone/>
              <a:defRPr sz="800" b="1" i="0" cap="all">
                <a:solidFill>
                  <a:schemeClr val="bg1">
                    <a:lumMod val="50000"/>
                  </a:schemeClr>
                </a:solidFill>
              </a:defRPr>
            </a:lvl1pPr>
          </a:lstStyle>
          <a:p>
            <a:r>
              <a:rPr lang="en-US" dirty="0"/>
              <a:t>Picture Or icon</a:t>
            </a:r>
          </a:p>
        </p:txBody>
      </p:sp>
      <p:sp>
        <p:nvSpPr>
          <p:cNvPr id="40" name="Picture Placeholder 36"/>
          <p:cNvSpPr>
            <a:spLocks noGrp="1"/>
          </p:cNvSpPr>
          <p:nvPr>
            <p:ph type="pic" sz="quarter" idx="24" hasCustomPrompt="1"/>
          </p:nvPr>
        </p:nvSpPr>
        <p:spPr>
          <a:xfrm>
            <a:off x="5536078" y="1738746"/>
            <a:ext cx="1386839" cy="685800"/>
          </a:xfrm>
          <a:prstGeom prst="rect">
            <a:avLst/>
          </a:prstGeom>
        </p:spPr>
        <p:txBody>
          <a:bodyPr vert="horz" anchor="ctr"/>
          <a:lstStyle>
            <a:lvl1pPr marL="0" indent="0" algn="ctr">
              <a:buNone/>
              <a:defRPr sz="800" b="1" i="0" cap="all">
                <a:solidFill>
                  <a:schemeClr val="bg1">
                    <a:lumMod val="50000"/>
                  </a:schemeClr>
                </a:solidFill>
              </a:defRPr>
            </a:lvl1pPr>
          </a:lstStyle>
          <a:p>
            <a:r>
              <a:rPr lang="en-US" dirty="0"/>
              <a:t>Picture Or icon</a:t>
            </a:r>
          </a:p>
        </p:txBody>
      </p:sp>
      <p:sp>
        <p:nvSpPr>
          <p:cNvPr id="41" name="Picture Placeholder 36"/>
          <p:cNvSpPr>
            <a:spLocks noGrp="1"/>
          </p:cNvSpPr>
          <p:nvPr>
            <p:ph type="pic" sz="quarter" idx="25" hasCustomPrompt="1"/>
          </p:nvPr>
        </p:nvSpPr>
        <p:spPr>
          <a:xfrm>
            <a:off x="7193795" y="1738746"/>
            <a:ext cx="1386840" cy="685800"/>
          </a:xfrm>
          <a:prstGeom prst="rect">
            <a:avLst/>
          </a:prstGeom>
        </p:spPr>
        <p:txBody>
          <a:bodyPr vert="horz" anchor="ctr"/>
          <a:lstStyle>
            <a:lvl1pPr marL="0" indent="0" algn="ctr">
              <a:buNone/>
              <a:defRPr sz="800" b="1" i="0" cap="all">
                <a:solidFill>
                  <a:schemeClr val="bg1">
                    <a:lumMod val="50000"/>
                  </a:schemeClr>
                </a:solidFill>
              </a:defRPr>
            </a:lvl1pPr>
          </a:lstStyle>
          <a:p>
            <a:r>
              <a:rPr lang="en-US" dirty="0"/>
              <a:t>Picture Or icon</a:t>
            </a:r>
          </a:p>
        </p:txBody>
      </p:sp>
      <p:sp>
        <p:nvSpPr>
          <p:cNvPr id="2" name="Footer Placeholder 1"/>
          <p:cNvSpPr>
            <a:spLocks noGrp="1"/>
          </p:cNvSpPr>
          <p:nvPr>
            <p:ph type="ftr" sz="quarter" idx="26"/>
          </p:nvPr>
        </p:nvSpPr>
        <p:spPr/>
        <p:txBody>
          <a:bodyPr/>
          <a:lstStyle/>
          <a:p>
            <a:r>
              <a:rPr lang="en-US" dirty="0">
                <a:solidFill>
                  <a:srgbClr val="7F7F7F"/>
                </a:solidFill>
                <a:ea typeface="Open Sans" charset="0"/>
                <a:cs typeface="Arial"/>
              </a:rPr>
              <a:t>UL and the UL logo are trademarks of UL LLC © 2020. Proprietary &amp; Confidential. </a:t>
            </a:r>
          </a:p>
        </p:txBody>
      </p:sp>
      <p:sp>
        <p:nvSpPr>
          <p:cNvPr id="3" name="Slide Number Placeholder 2"/>
          <p:cNvSpPr>
            <a:spLocks noGrp="1"/>
          </p:cNvSpPr>
          <p:nvPr>
            <p:ph type="sldNum" sz="quarter" idx="27"/>
          </p:nvPr>
        </p:nvSpPr>
        <p:spPr/>
        <p:txBody>
          <a:bodyPr/>
          <a:lstStyle/>
          <a:p>
            <a:fld id="{ABEF7161-39F9-F745-9A2B-33DA2ED59E91}" type="slidenum">
              <a:rPr lang="en-US" smtClean="0"/>
              <a:pPr/>
              <a:t>‹#›</a:t>
            </a:fld>
            <a:endParaRPr lang="en-US" dirty="0"/>
          </a:p>
        </p:txBody>
      </p:sp>
    </p:spTree>
    <p:extLst>
      <p:ext uri="{BB962C8B-B14F-4D97-AF65-F5344CB8AC3E}">
        <p14:creationId xmlns:p14="http://schemas.microsoft.com/office/powerpoint/2010/main" val="1440866356"/>
      </p:ext>
    </p:extLst>
  </p:cSld>
  <p:clrMapOvr>
    <a:masterClrMapping/>
  </p:clrMapOvr>
  <p:transition spd="slow" advClick="0" advTm="3000">
    <p:fade thruBlk="1"/>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Buckets + Images HOR">
    <p:spTree>
      <p:nvGrpSpPr>
        <p:cNvPr id="1" name=""/>
        <p:cNvGrpSpPr/>
        <p:nvPr/>
      </p:nvGrpSpPr>
      <p:grpSpPr>
        <a:xfrm>
          <a:off x="0" y="0"/>
          <a:ext cx="0" cy="0"/>
          <a:chOff x="0" y="0"/>
          <a:chExt cx="0" cy="0"/>
        </a:xfrm>
      </p:grpSpPr>
      <p:sp>
        <p:nvSpPr>
          <p:cNvPr id="6" name="Text Placeholder 14"/>
          <p:cNvSpPr>
            <a:spLocks noGrp="1"/>
          </p:cNvSpPr>
          <p:nvPr>
            <p:ph type="body" sz="quarter" idx="15" hasCustomPrompt="1"/>
          </p:nvPr>
        </p:nvSpPr>
        <p:spPr>
          <a:xfrm>
            <a:off x="559472" y="480060"/>
            <a:ext cx="8021161" cy="461665"/>
          </a:xfrm>
          <a:prstGeom prst="rect">
            <a:avLst/>
          </a:prstGeom>
        </p:spPr>
        <p:txBody>
          <a:bodyPr wrap="square">
            <a:spAutoFit/>
          </a:bodyPr>
          <a:lstStyle>
            <a:lvl1pPr marL="0" indent="0">
              <a:buNone/>
              <a:defRPr sz="2400" b="1" cap="all" baseline="0">
                <a:solidFill>
                  <a:schemeClr val="accent2"/>
                </a:solidFill>
                <a:latin typeface="Arial"/>
                <a:cs typeface="Arial"/>
              </a:defRPr>
            </a:lvl1pPr>
            <a:lvl2pPr marL="457200" indent="0">
              <a:buNone/>
              <a:defRPr sz="2400" b="1" cap="all">
                <a:solidFill>
                  <a:schemeClr val="accent2"/>
                </a:solidFill>
                <a:latin typeface="Arial"/>
                <a:cs typeface="Arial"/>
              </a:defRPr>
            </a:lvl2pPr>
            <a:lvl3pPr marL="914400" indent="0">
              <a:buNone/>
              <a:defRPr sz="2400" b="1">
                <a:latin typeface="Arial"/>
                <a:cs typeface="Arial"/>
              </a:defRPr>
            </a:lvl3pPr>
            <a:lvl4pPr marL="1371600" indent="0">
              <a:buNone/>
              <a:defRPr sz="2400" b="1">
                <a:latin typeface="Arial"/>
                <a:cs typeface="Arial"/>
              </a:defRPr>
            </a:lvl4pPr>
            <a:lvl5pPr marL="1828800" indent="0">
              <a:buNone/>
              <a:defRPr sz="2400" b="1">
                <a:latin typeface="Arial"/>
                <a:cs typeface="Arial"/>
              </a:defRPr>
            </a:lvl5pPr>
          </a:lstStyle>
          <a:p>
            <a:pPr lvl="0"/>
            <a:r>
              <a:rPr lang="en-US" dirty="0"/>
              <a:t>title </a:t>
            </a:r>
            <a:r>
              <a:rPr lang="en-US" dirty="0" err="1"/>
              <a:t>arial</a:t>
            </a:r>
            <a:r>
              <a:rPr lang="en-US" dirty="0"/>
              <a:t> bold 24pt red caps</a:t>
            </a:r>
          </a:p>
        </p:txBody>
      </p:sp>
      <p:pic>
        <p:nvPicPr>
          <p:cNvPr id="9" name="Picture 8" descr="UL-Logo-Red.em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1450" y="4711446"/>
            <a:ext cx="281178" cy="281178"/>
          </a:xfrm>
          <a:prstGeom prst="rect">
            <a:avLst/>
          </a:prstGeom>
        </p:spPr>
      </p:pic>
      <p:sp>
        <p:nvSpPr>
          <p:cNvPr id="35" name="Text Placeholder 6"/>
          <p:cNvSpPr>
            <a:spLocks noGrp="1"/>
          </p:cNvSpPr>
          <p:nvPr>
            <p:ph type="body" sz="quarter" idx="20" hasCustomPrompt="1"/>
          </p:nvPr>
        </p:nvSpPr>
        <p:spPr>
          <a:xfrm>
            <a:off x="1419070" y="1476509"/>
            <a:ext cx="2964475" cy="738664"/>
          </a:xfrm>
          <a:prstGeom prst="rect">
            <a:avLst/>
          </a:prstGeom>
        </p:spPr>
        <p:txBody>
          <a:bodyPr vert="horz" wrap="square" anchor="ctr">
            <a:spAutoFit/>
          </a:bodyPr>
          <a:lstStyle>
            <a:lvl1pPr marL="0" indent="0" algn="l">
              <a:buNone/>
              <a:defRPr sz="1400" baseline="0"/>
            </a:lvl1pPr>
            <a:lvl2pPr marL="457200" indent="0" algn="ctr">
              <a:buNone/>
              <a:defRPr sz="1200"/>
            </a:lvl2pPr>
            <a:lvl3pPr marL="914400" indent="0" algn="ctr">
              <a:buNone/>
              <a:defRPr sz="1200"/>
            </a:lvl3pPr>
            <a:lvl4pPr marL="1371600" indent="0" algn="ctr">
              <a:buNone/>
              <a:defRPr sz="1200"/>
            </a:lvl4pPr>
            <a:lvl5pPr marL="1828800" indent="0" algn="ctr">
              <a:buNone/>
              <a:defRPr sz="1200"/>
            </a:lvl5pPr>
          </a:lstStyle>
          <a:p>
            <a:pPr lvl="0"/>
            <a:r>
              <a:rPr lang="en-US" dirty="0"/>
              <a:t>Main copy Arial 14pt black centered. UL icons or images can be used to enhance descriptions.</a:t>
            </a:r>
          </a:p>
        </p:txBody>
      </p:sp>
      <p:sp>
        <p:nvSpPr>
          <p:cNvPr id="37" name="Picture Placeholder 36"/>
          <p:cNvSpPr>
            <a:spLocks noGrp="1"/>
          </p:cNvSpPr>
          <p:nvPr>
            <p:ph type="pic" sz="quarter" idx="21" hasCustomPrompt="1"/>
          </p:nvPr>
        </p:nvSpPr>
        <p:spPr>
          <a:xfrm>
            <a:off x="556774" y="1499809"/>
            <a:ext cx="685800" cy="685800"/>
          </a:xfrm>
          <a:prstGeom prst="rect">
            <a:avLst/>
          </a:prstGeom>
        </p:spPr>
        <p:txBody>
          <a:bodyPr vert="horz" anchor="ctr">
            <a:noAutofit/>
          </a:bodyPr>
          <a:lstStyle>
            <a:lvl1pPr marL="0" indent="0" algn="ctr">
              <a:buNone/>
              <a:defRPr sz="900" b="1" i="0" cap="all">
                <a:solidFill>
                  <a:schemeClr val="bg1">
                    <a:lumMod val="50000"/>
                  </a:schemeClr>
                </a:solidFill>
              </a:defRPr>
            </a:lvl1pPr>
          </a:lstStyle>
          <a:p>
            <a:r>
              <a:rPr lang="en-US" dirty="0"/>
              <a:t>Picture </a:t>
            </a:r>
          </a:p>
          <a:p>
            <a:r>
              <a:rPr lang="en-US" dirty="0"/>
              <a:t>Or</a:t>
            </a:r>
          </a:p>
          <a:p>
            <a:r>
              <a:rPr lang="en-US" dirty="0"/>
              <a:t>icon</a:t>
            </a:r>
          </a:p>
        </p:txBody>
      </p:sp>
      <p:sp>
        <p:nvSpPr>
          <p:cNvPr id="30" name="Text Placeholder 6"/>
          <p:cNvSpPr>
            <a:spLocks noGrp="1"/>
          </p:cNvSpPr>
          <p:nvPr>
            <p:ph type="body" sz="quarter" idx="22" hasCustomPrompt="1"/>
          </p:nvPr>
        </p:nvSpPr>
        <p:spPr>
          <a:xfrm>
            <a:off x="5615645" y="1476509"/>
            <a:ext cx="2964475" cy="738664"/>
          </a:xfrm>
          <a:prstGeom prst="rect">
            <a:avLst/>
          </a:prstGeom>
        </p:spPr>
        <p:txBody>
          <a:bodyPr vert="horz" wrap="square" anchor="ctr">
            <a:spAutoFit/>
          </a:bodyPr>
          <a:lstStyle>
            <a:lvl1pPr marL="0" indent="0" algn="l">
              <a:buNone/>
              <a:defRPr sz="1400" baseline="0"/>
            </a:lvl1pPr>
            <a:lvl2pPr marL="457200" indent="0" algn="ctr">
              <a:buNone/>
              <a:defRPr sz="1200"/>
            </a:lvl2pPr>
            <a:lvl3pPr marL="914400" indent="0" algn="ctr">
              <a:buNone/>
              <a:defRPr sz="1200"/>
            </a:lvl3pPr>
            <a:lvl4pPr marL="1371600" indent="0" algn="ctr">
              <a:buNone/>
              <a:defRPr sz="1200"/>
            </a:lvl4pPr>
            <a:lvl5pPr marL="1828800" indent="0" algn="ctr">
              <a:buNone/>
              <a:defRPr sz="1200"/>
            </a:lvl5pPr>
          </a:lstStyle>
          <a:p>
            <a:pPr lvl="0"/>
            <a:r>
              <a:rPr lang="en-US" dirty="0"/>
              <a:t>Main copy Arial 14pt black centered. UL icons or images can be used to enhance descriptions.</a:t>
            </a:r>
          </a:p>
        </p:txBody>
      </p:sp>
      <p:sp>
        <p:nvSpPr>
          <p:cNvPr id="31" name="Picture Placeholder 36"/>
          <p:cNvSpPr>
            <a:spLocks noGrp="1"/>
          </p:cNvSpPr>
          <p:nvPr>
            <p:ph type="pic" sz="quarter" idx="23" hasCustomPrompt="1"/>
          </p:nvPr>
        </p:nvSpPr>
        <p:spPr>
          <a:xfrm>
            <a:off x="4753349" y="1499809"/>
            <a:ext cx="685800" cy="685800"/>
          </a:xfrm>
          <a:prstGeom prst="rect">
            <a:avLst/>
          </a:prstGeom>
        </p:spPr>
        <p:txBody>
          <a:bodyPr vert="horz" anchor="ctr">
            <a:noAutofit/>
          </a:bodyPr>
          <a:lstStyle>
            <a:lvl1pPr marL="0" indent="0" algn="ctr">
              <a:buNone/>
              <a:defRPr sz="900" b="1" i="0" cap="all">
                <a:solidFill>
                  <a:schemeClr val="bg1">
                    <a:lumMod val="50000"/>
                  </a:schemeClr>
                </a:solidFill>
              </a:defRPr>
            </a:lvl1pPr>
          </a:lstStyle>
          <a:p>
            <a:r>
              <a:rPr lang="en-US" dirty="0"/>
              <a:t>Picture </a:t>
            </a:r>
          </a:p>
          <a:p>
            <a:r>
              <a:rPr lang="en-US" dirty="0"/>
              <a:t>Or</a:t>
            </a:r>
          </a:p>
          <a:p>
            <a:r>
              <a:rPr lang="en-US" dirty="0"/>
              <a:t>icon</a:t>
            </a:r>
          </a:p>
        </p:txBody>
      </p:sp>
      <p:sp>
        <p:nvSpPr>
          <p:cNvPr id="45" name="Text Placeholder 6"/>
          <p:cNvSpPr>
            <a:spLocks noGrp="1"/>
          </p:cNvSpPr>
          <p:nvPr>
            <p:ph type="body" sz="quarter" idx="24" hasCustomPrompt="1"/>
          </p:nvPr>
        </p:nvSpPr>
        <p:spPr>
          <a:xfrm>
            <a:off x="1419070" y="2504888"/>
            <a:ext cx="2964475" cy="738664"/>
          </a:xfrm>
          <a:prstGeom prst="rect">
            <a:avLst/>
          </a:prstGeom>
        </p:spPr>
        <p:txBody>
          <a:bodyPr vert="horz" wrap="square" anchor="ctr">
            <a:spAutoFit/>
          </a:bodyPr>
          <a:lstStyle>
            <a:lvl1pPr marL="0" indent="0" algn="l">
              <a:buNone/>
              <a:defRPr sz="1400" baseline="0"/>
            </a:lvl1pPr>
            <a:lvl2pPr marL="457200" indent="0" algn="ctr">
              <a:buNone/>
              <a:defRPr sz="1200"/>
            </a:lvl2pPr>
            <a:lvl3pPr marL="914400" indent="0" algn="ctr">
              <a:buNone/>
              <a:defRPr sz="1200"/>
            </a:lvl3pPr>
            <a:lvl4pPr marL="1371600" indent="0" algn="ctr">
              <a:buNone/>
              <a:defRPr sz="1200"/>
            </a:lvl4pPr>
            <a:lvl5pPr marL="1828800" indent="0" algn="ctr">
              <a:buNone/>
              <a:defRPr sz="1200"/>
            </a:lvl5pPr>
          </a:lstStyle>
          <a:p>
            <a:pPr lvl="0"/>
            <a:r>
              <a:rPr lang="en-US" dirty="0"/>
              <a:t>Main copy Arial 14pt black centered. UL icons or images can be used to enhance descriptions.</a:t>
            </a:r>
          </a:p>
        </p:txBody>
      </p:sp>
      <p:sp>
        <p:nvSpPr>
          <p:cNvPr id="46" name="Picture Placeholder 36"/>
          <p:cNvSpPr>
            <a:spLocks noGrp="1"/>
          </p:cNvSpPr>
          <p:nvPr>
            <p:ph type="pic" sz="quarter" idx="25" hasCustomPrompt="1"/>
          </p:nvPr>
        </p:nvSpPr>
        <p:spPr>
          <a:xfrm>
            <a:off x="556774" y="2528188"/>
            <a:ext cx="685800" cy="685800"/>
          </a:xfrm>
          <a:prstGeom prst="rect">
            <a:avLst/>
          </a:prstGeom>
        </p:spPr>
        <p:txBody>
          <a:bodyPr vert="horz" anchor="ctr">
            <a:noAutofit/>
          </a:bodyPr>
          <a:lstStyle>
            <a:lvl1pPr marL="0" indent="0" algn="ctr">
              <a:buNone/>
              <a:defRPr sz="900" b="1" i="0" cap="all">
                <a:solidFill>
                  <a:schemeClr val="bg1">
                    <a:lumMod val="50000"/>
                  </a:schemeClr>
                </a:solidFill>
              </a:defRPr>
            </a:lvl1pPr>
          </a:lstStyle>
          <a:p>
            <a:r>
              <a:rPr lang="en-US" dirty="0"/>
              <a:t>Picture </a:t>
            </a:r>
          </a:p>
          <a:p>
            <a:r>
              <a:rPr lang="en-US" dirty="0"/>
              <a:t>Or</a:t>
            </a:r>
          </a:p>
          <a:p>
            <a:r>
              <a:rPr lang="en-US" dirty="0"/>
              <a:t>icon</a:t>
            </a:r>
          </a:p>
        </p:txBody>
      </p:sp>
      <p:sp>
        <p:nvSpPr>
          <p:cNvPr id="47" name="Text Placeholder 6"/>
          <p:cNvSpPr>
            <a:spLocks noGrp="1"/>
          </p:cNvSpPr>
          <p:nvPr>
            <p:ph type="body" sz="quarter" idx="26" hasCustomPrompt="1"/>
          </p:nvPr>
        </p:nvSpPr>
        <p:spPr>
          <a:xfrm>
            <a:off x="5615645" y="2504888"/>
            <a:ext cx="2964475" cy="738664"/>
          </a:xfrm>
          <a:prstGeom prst="rect">
            <a:avLst/>
          </a:prstGeom>
        </p:spPr>
        <p:txBody>
          <a:bodyPr vert="horz" wrap="square" anchor="ctr">
            <a:spAutoFit/>
          </a:bodyPr>
          <a:lstStyle>
            <a:lvl1pPr marL="0" indent="0" algn="l">
              <a:buNone/>
              <a:defRPr sz="1400" baseline="0"/>
            </a:lvl1pPr>
            <a:lvl2pPr marL="457200" indent="0" algn="ctr">
              <a:buNone/>
              <a:defRPr sz="1200"/>
            </a:lvl2pPr>
            <a:lvl3pPr marL="914400" indent="0" algn="ctr">
              <a:buNone/>
              <a:defRPr sz="1200"/>
            </a:lvl3pPr>
            <a:lvl4pPr marL="1371600" indent="0" algn="ctr">
              <a:buNone/>
              <a:defRPr sz="1200"/>
            </a:lvl4pPr>
            <a:lvl5pPr marL="1828800" indent="0" algn="ctr">
              <a:buNone/>
              <a:defRPr sz="1200"/>
            </a:lvl5pPr>
          </a:lstStyle>
          <a:p>
            <a:pPr lvl="0"/>
            <a:r>
              <a:rPr lang="en-US" dirty="0"/>
              <a:t>Main copy Arial 14pt black centered. UL icons or images can be used to enhance descriptions.</a:t>
            </a:r>
          </a:p>
        </p:txBody>
      </p:sp>
      <p:sp>
        <p:nvSpPr>
          <p:cNvPr id="48" name="Picture Placeholder 36"/>
          <p:cNvSpPr>
            <a:spLocks noGrp="1"/>
          </p:cNvSpPr>
          <p:nvPr>
            <p:ph type="pic" sz="quarter" idx="27" hasCustomPrompt="1"/>
          </p:nvPr>
        </p:nvSpPr>
        <p:spPr>
          <a:xfrm>
            <a:off x="4753349" y="2528188"/>
            <a:ext cx="685800" cy="685800"/>
          </a:xfrm>
          <a:prstGeom prst="rect">
            <a:avLst/>
          </a:prstGeom>
        </p:spPr>
        <p:txBody>
          <a:bodyPr vert="horz" anchor="ctr">
            <a:noAutofit/>
          </a:bodyPr>
          <a:lstStyle>
            <a:lvl1pPr marL="0" indent="0" algn="ctr">
              <a:buNone/>
              <a:defRPr sz="900" b="1" i="0" cap="all">
                <a:solidFill>
                  <a:schemeClr val="bg1">
                    <a:lumMod val="50000"/>
                  </a:schemeClr>
                </a:solidFill>
              </a:defRPr>
            </a:lvl1pPr>
          </a:lstStyle>
          <a:p>
            <a:r>
              <a:rPr lang="en-US" dirty="0"/>
              <a:t>Picture </a:t>
            </a:r>
          </a:p>
          <a:p>
            <a:r>
              <a:rPr lang="en-US" dirty="0"/>
              <a:t>Or</a:t>
            </a:r>
          </a:p>
          <a:p>
            <a:r>
              <a:rPr lang="en-US" dirty="0"/>
              <a:t>icon</a:t>
            </a:r>
          </a:p>
        </p:txBody>
      </p:sp>
      <p:sp>
        <p:nvSpPr>
          <p:cNvPr id="49" name="Text Placeholder 6"/>
          <p:cNvSpPr>
            <a:spLocks noGrp="1"/>
          </p:cNvSpPr>
          <p:nvPr>
            <p:ph type="body" sz="quarter" idx="28" hasCustomPrompt="1"/>
          </p:nvPr>
        </p:nvSpPr>
        <p:spPr>
          <a:xfrm>
            <a:off x="1419070" y="3538536"/>
            <a:ext cx="2964475" cy="738664"/>
          </a:xfrm>
          <a:prstGeom prst="rect">
            <a:avLst/>
          </a:prstGeom>
        </p:spPr>
        <p:txBody>
          <a:bodyPr vert="horz" wrap="square" anchor="ctr">
            <a:spAutoFit/>
          </a:bodyPr>
          <a:lstStyle>
            <a:lvl1pPr marL="0" indent="0" algn="l">
              <a:buNone/>
              <a:defRPr sz="1400" baseline="0"/>
            </a:lvl1pPr>
            <a:lvl2pPr marL="457200" indent="0" algn="ctr">
              <a:buNone/>
              <a:defRPr sz="1200"/>
            </a:lvl2pPr>
            <a:lvl3pPr marL="914400" indent="0" algn="ctr">
              <a:buNone/>
              <a:defRPr sz="1200"/>
            </a:lvl3pPr>
            <a:lvl4pPr marL="1371600" indent="0" algn="ctr">
              <a:buNone/>
              <a:defRPr sz="1200"/>
            </a:lvl4pPr>
            <a:lvl5pPr marL="1828800" indent="0" algn="ctr">
              <a:buNone/>
              <a:defRPr sz="1200"/>
            </a:lvl5pPr>
          </a:lstStyle>
          <a:p>
            <a:pPr lvl="0"/>
            <a:r>
              <a:rPr lang="en-US" dirty="0"/>
              <a:t>Main copy Arial 14pt black centered. UL icons or images can be used to enhance descriptions.</a:t>
            </a:r>
          </a:p>
        </p:txBody>
      </p:sp>
      <p:sp>
        <p:nvSpPr>
          <p:cNvPr id="50" name="Picture Placeholder 36"/>
          <p:cNvSpPr>
            <a:spLocks noGrp="1"/>
          </p:cNvSpPr>
          <p:nvPr>
            <p:ph type="pic" sz="quarter" idx="29" hasCustomPrompt="1"/>
          </p:nvPr>
        </p:nvSpPr>
        <p:spPr>
          <a:xfrm>
            <a:off x="556774" y="3561836"/>
            <a:ext cx="685800" cy="685800"/>
          </a:xfrm>
          <a:prstGeom prst="rect">
            <a:avLst/>
          </a:prstGeom>
        </p:spPr>
        <p:txBody>
          <a:bodyPr vert="horz" anchor="ctr">
            <a:noAutofit/>
          </a:bodyPr>
          <a:lstStyle>
            <a:lvl1pPr marL="0" indent="0" algn="ctr">
              <a:buNone/>
              <a:defRPr sz="900" b="1" i="0" cap="all">
                <a:solidFill>
                  <a:schemeClr val="bg1">
                    <a:lumMod val="50000"/>
                  </a:schemeClr>
                </a:solidFill>
              </a:defRPr>
            </a:lvl1pPr>
          </a:lstStyle>
          <a:p>
            <a:r>
              <a:rPr lang="en-US" dirty="0"/>
              <a:t>Picture </a:t>
            </a:r>
          </a:p>
          <a:p>
            <a:r>
              <a:rPr lang="en-US" dirty="0"/>
              <a:t>Or</a:t>
            </a:r>
          </a:p>
          <a:p>
            <a:r>
              <a:rPr lang="en-US" dirty="0"/>
              <a:t>icon</a:t>
            </a:r>
          </a:p>
        </p:txBody>
      </p:sp>
      <p:sp>
        <p:nvSpPr>
          <p:cNvPr id="51" name="Text Placeholder 6"/>
          <p:cNvSpPr>
            <a:spLocks noGrp="1"/>
          </p:cNvSpPr>
          <p:nvPr>
            <p:ph type="body" sz="quarter" idx="30" hasCustomPrompt="1"/>
          </p:nvPr>
        </p:nvSpPr>
        <p:spPr>
          <a:xfrm>
            <a:off x="5615645" y="3538536"/>
            <a:ext cx="2964475" cy="738664"/>
          </a:xfrm>
          <a:prstGeom prst="rect">
            <a:avLst/>
          </a:prstGeom>
        </p:spPr>
        <p:txBody>
          <a:bodyPr vert="horz" wrap="square" anchor="ctr">
            <a:spAutoFit/>
          </a:bodyPr>
          <a:lstStyle>
            <a:lvl1pPr marL="0" indent="0" algn="l">
              <a:buNone/>
              <a:defRPr sz="1400" baseline="0"/>
            </a:lvl1pPr>
            <a:lvl2pPr marL="457200" indent="0" algn="ctr">
              <a:buNone/>
              <a:defRPr sz="1200"/>
            </a:lvl2pPr>
            <a:lvl3pPr marL="914400" indent="0" algn="ctr">
              <a:buNone/>
              <a:defRPr sz="1200"/>
            </a:lvl3pPr>
            <a:lvl4pPr marL="1371600" indent="0" algn="ctr">
              <a:buNone/>
              <a:defRPr sz="1200"/>
            </a:lvl4pPr>
            <a:lvl5pPr marL="1828800" indent="0" algn="ctr">
              <a:buNone/>
              <a:defRPr sz="1200"/>
            </a:lvl5pPr>
          </a:lstStyle>
          <a:p>
            <a:pPr lvl="0"/>
            <a:r>
              <a:rPr lang="en-US" dirty="0"/>
              <a:t>Main copy Arial 14pt black centered. UL icons or images can be used to enhance descriptions.</a:t>
            </a:r>
          </a:p>
        </p:txBody>
      </p:sp>
      <p:sp>
        <p:nvSpPr>
          <p:cNvPr id="52" name="Picture Placeholder 36"/>
          <p:cNvSpPr>
            <a:spLocks noGrp="1"/>
          </p:cNvSpPr>
          <p:nvPr>
            <p:ph type="pic" sz="quarter" idx="31" hasCustomPrompt="1"/>
          </p:nvPr>
        </p:nvSpPr>
        <p:spPr>
          <a:xfrm>
            <a:off x="4753349" y="3561836"/>
            <a:ext cx="685800" cy="685800"/>
          </a:xfrm>
          <a:prstGeom prst="rect">
            <a:avLst/>
          </a:prstGeom>
        </p:spPr>
        <p:txBody>
          <a:bodyPr vert="horz" anchor="ctr">
            <a:noAutofit/>
          </a:bodyPr>
          <a:lstStyle>
            <a:lvl1pPr marL="0" indent="0" algn="ctr">
              <a:buNone/>
              <a:defRPr sz="900" b="1" i="0" cap="all">
                <a:solidFill>
                  <a:schemeClr val="bg1">
                    <a:lumMod val="50000"/>
                  </a:schemeClr>
                </a:solidFill>
              </a:defRPr>
            </a:lvl1pPr>
          </a:lstStyle>
          <a:p>
            <a:r>
              <a:rPr lang="en-US" dirty="0"/>
              <a:t>Picture </a:t>
            </a:r>
          </a:p>
          <a:p>
            <a:r>
              <a:rPr lang="en-US" dirty="0"/>
              <a:t>Or</a:t>
            </a:r>
          </a:p>
          <a:p>
            <a:r>
              <a:rPr lang="en-US" dirty="0"/>
              <a:t>icon</a:t>
            </a:r>
          </a:p>
        </p:txBody>
      </p:sp>
      <p:sp>
        <p:nvSpPr>
          <p:cNvPr id="2" name="Footer Placeholder 1"/>
          <p:cNvSpPr>
            <a:spLocks noGrp="1"/>
          </p:cNvSpPr>
          <p:nvPr>
            <p:ph type="ftr" sz="quarter" idx="32"/>
          </p:nvPr>
        </p:nvSpPr>
        <p:spPr/>
        <p:txBody>
          <a:bodyPr/>
          <a:lstStyle/>
          <a:p>
            <a:r>
              <a:rPr lang="en-US" dirty="0">
                <a:solidFill>
                  <a:srgbClr val="7F7F7F"/>
                </a:solidFill>
                <a:ea typeface="Open Sans" charset="0"/>
                <a:cs typeface="Arial"/>
              </a:rPr>
              <a:t>UL and the UL logo are trademarks of UL LLC © 2020. Proprietary &amp; Confidential. </a:t>
            </a:r>
          </a:p>
        </p:txBody>
      </p:sp>
      <p:sp>
        <p:nvSpPr>
          <p:cNvPr id="3" name="Slide Number Placeholder 2"/>
          <p:cNvSpPr>
            <a:spLocks noGrp="1"/>
          </p:cNvSpPr>
          <p:nvPr>
            <p:ph type="sldNum" sz="quarter" idx="33"/>
          </p:nvPr>
        </p:nvSpPr>
        <p:spPr/>
        <p:txBody>
          <a:bodyPr/>
          <a:lstStyle/>
          <a:p>
            <a:fld id="{ABEF7161-39F9-F745-9A2B-33DA2ED59E91}" type="slidenum">
              <a:rPr lang="en-US" smtClean="0"/>
              <a:pPr/>
              <a:t>‹#›</a:t>
            </a:fld>
            <a:endParaRPr lang="en-US" dirty="0"/>
          </a:p>
        </p:txBody>
      </p:sp>
    </p:spTree>
    <p:extLst>
      <p:ext uri="{BB962C8B-B14F-4D97-AF65-F5344CB8AC3E}">
        <p14:creationId xmlns:p14="http://schemas.microsoft.com/office/powerpoint/2010/main" val="116138732"/>
      </p:ext>
    </p:extLst>
  </p:cSld>
  <p:clrMapOvr>
    <a:masterClrMapping/>
  </p:clrMapOvr>
  <p:transition spd="slow" advClick="0" advTm="3000">
    <p:fade thruBlk="1"/>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imple Fact Snapshots">
    <p:spTree>
      <p:nvGrpSpPr>
        <p:cNvPr id="1" name=""/>
        <p:cNvGrpSpPr/>
        <p:nvPr/>
      </p:nvGrpSpPr>
      <p:grpSpPr>
        <a:xfrm>
          <a:off x="0" y="0"/>
          <a:ext cx="0" cy="0"/>
          <a:chOff x="0" y="0"/>
          <a:chExt cx="0" cy="0"/>
        </a:xfrm>
      </p:grpSpPr>
      <p:cxnSp>
        <p:nvCxnSpPr>
          <p:cNvPr id="2" name="Straight Connector 1"/>
          <p:cNvCxnSpPr/>
          <p:nvPr userDrawn="1"/>
        </p:nvCxnSpPr>
        <p:spPr>
          <a:xfrm>
            <a:off x="4571195" y="0"/>
            <a:ext cx="0" cy="5143500"/>
          </a:xfrm>
          <a:prstGeom prst="line">
            <a:avLst/>
          </a:prstGeom>
          <a:ln w="38100" cap="rnd" cmpd="sng">
            <a:solidFill>
              <a:schemeClr val="tx1"/>
            </a:solidFill>
            <a:prstDash val="solid"/>
            <a:round/>
          </a:ln>
        </p:spPr>
        <p:style>
          <a:lnRef idx="1">
            <a:schemeClr val="accent1"/>
          </a:lnRef>
          <a:fillRef idx="0">
            <a:schemeClr val="accent1"/>
          </a:fillRef>
          <a:effectRef idx="0">
            <a:schemeClr val="accent1"/>
          </a:effectRef>
          <a:fontRef idx="minor">
            <a:schemeClr val="tx1"/>
          </a:fontRef>
        </p:style>
      </p:cxnSp>
      <p:cxnSp>
        <p:nvCxnSpPr>
          <p:cNvPr id="3" name="Straight Connector 2"/>
          <p:cNvCxnSpPr/>
          <p:nvPr userDrawn="1"/>
        </p:nvCxnSpPr>
        <p:spPr>
          <a:xfrm>
            <a:off x="4587240" y="2577797"/>
            <a:ext cx="4556760" cy="0"/>
          </a:xfrm>
          <a:prstGeom prst="line">
            <a:avLst/>
          </a:prstGeom>
          <a:ln w="381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4" name="Straight Connector 3"/>
          <p:cNvCxnSpPr/>
          <p:nvPr userDrawn="1"/>
        </p:nvCxnSpPr>
        <p:spPr>
          <a:xfrm>
            <a:off x="6872435" y="2598420"/>
            <a:ext cx="0" cy="2545080"/>
          </a:xfrm>
          <a:prstGeom prst="line">
            <a:avLst/>
          </a:prstGeom>
          <a:ln w="38100" cap="rnd" cmpd="sng">
            <a:solidFill>
              <a:schemeClr val="tx1"/>
            </a:solidFill>
            <a:prstDash val="solid"/>
            <a:round/>
          </a:ln>
        </p:spPr>
        <p:style>
          <a:lnRef idx="1">
            <a:schemeClr val="accent1"/>
          </a:lnRef>
          <a:fillRef idx="0">
            <a:schemeClr val="accent1"/>
          </a:fillRef>
          <a:effectRef idx="0">
            <a:schemeClr val="accent1"/>
          </a:effectRef>
          <a:fontRef idx="minor">
            <a:schemeClr val="tx1"/>
          </a:fontRef>
        </p:style>
      </p:cxnSp>
      <p:sp>
        <p:nvSpPr>
          <p:cNvPr id="5" name="Text Placeholder 4"/>
          <p:cNvSpPr>
            <a:spLocks noGrp="1"/>
          </p:cNvSpPr>
          <p:nvPr>
            <p:ph type="body" sz="quarter" idx="14" hasCustomPrompt="1"/>
          </p:nvPr>
        </p:nvSpPr>
        <p:spPr>
          <a:xfrm>
            <a:off x="4760628" y="1732315"/>
            <a:ext cx="2980600" cy="646331"/>
          </a:xfrm>
          <a:prstGeom prst="rect">
            <a:avLst/>
          </a:prstGeom>
        </p:spPr>
        <p:txBody>
          <a:bodyPr vert="horz" wrap="square" anchor="b">
            <a:spAutoFit/>
          </a:bodyPr>
          <a:lstStyle>
            <a:lvl1pPr marL="0" indent="0">
              <a:buNone/>
              <a:defRPr sz="1200" b="1" i="0" cap="all" baseline="0">
                <a:solidFill>
                  <a:schemeClr val="tx1"/>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dirty="0"/>
              <a:t>FACT TEXT ARIAL BOLD 12PT CAPS. UL icons can be used to enhance descriptions.</a:t>
            </a:r>
          </a:p>
        </p:txBody>
      </p:sp>
      <p:sp>
        <p:nvSpPr>
          <p:cNvPr id="6" name="Text Placeholder 4"/>
          <p:cNvSpPr>
            <a:spLocks noGrp="1"/>
          </p:cNvSpPr>
          <p:nvPr>
            <p:ph type="body" sz="quarter" idx="15" hasCustomPrompt="1"/>
          </p:nvPr>
        </p:nvSpPr>
        <p:spPr>
          <a:xfrm>
            <a:off x="264327" y="3962983"/>
            <a:ext cx="2283143" cy="830997"/>
          </a:xfrm>
          <a:prstGeom prst="rect">
            <a:avLst/>
          </a:prstGeom>
        </p:spPr>
        <p:txBody>
          <a:bodyPr vert="horz" wrap="square" anchor="b">
            <a:spAutoFit/>
          </a:bodyPr>
          <a:lstStyle>
            <a:lvl1pPr marL="0" indent="0">
              <a:buNone/>
              <a:defRPr sz="1200" b="1" i="0" cap="all" baseline="0">
                <a:solidFill>
                  <a:schemeClr val="tx1"/>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dirty="0"/>
              <a:t>FACT TEXT ARIAL BOLD 12PT CAPS. UL icons can be used to enhance descriptions.</a:t>
            </a:r>
          </a:p>
        </p:txBody>
      </p:sp>
      <p:sp>
        <p:nvSpPr>
          <p:cNvPr id="8" name="Text Placeholder 4"/>
          <p:cNvSpPr>
            <a:spLocks noGrp="1"/>
          </p:cNvSpPr>
          <p:nvPr>
            <p:ph type="body" sz="quarter" idx="17" hasCustomPrompt="1"/>
          </p:nvPr>
        </p:nvSpPr>
        <p:spPr>
          <a:xfrm>
            <a:off x="4760627" y="4147649"/>
            <a:ext cx="1686491" cy="646331"/>
          </a:xfrm>
          <a:prstGeom prst="rect">
            <a:avLst/>
          </a:prstGeom>
        </p:spPr>
        <p:txBody>
          <a:bodyPr vert="horz" wrap="square" anchor="b">
            <a:spAutoFit/>
          </a:bodyPr>
          <a:lstStyle>
            <a:lvl1pPr marL="0" indent="0">
              <a:buNone/>
              <a:defRPr sz="900" b="1" i="0" cap="all" baseline="0">
                <a:solidFill>
                  <a:schemeClr val="tx1"/>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dirty="0"/>
              <a:t>FACT TEXT ARIAL BOLD 9PT CAPS. UL Icons can be used to enhance descriptions.</a:t>
            </a:r>
          </a:p>
        </p:txBody>
      </p:sp>
      <p:sp>
        <p:nvSpPr>
          <p:cNvPr id="13" name="Text Placeholder 4"/>
          <p:cNvSpPr>
            <a:spLocks noGrp="1"/>
          </p:cNvSpPr>
          <p:nvPr>
            <p:ph type="body" sz="quarter" idx="18" hasCustomPrompt="1"/>
          </p:nvPr>
        </p:nvSpPr>
        <p:spPr>
          <a:xfrm>
            <a:off x="7065073" y="4147649"/>
            <a:ext cx="1690456" cy="646331"/>
          </a:xfrm>
          <a:prstGeom prst="rect">
            <a:avLst/>
          </a:prstGeom>
        </p:spPr>
        <p:txBody>
          <a:bodyPr vert="horz" wrap="square" anchor="b">
            <a:spAutoFit/>
          </a:bodyPr>
          <a:lstStyle>
            <a:lvl1pPr marL="0" indent="0">
              <a:buNone/>
              <a:defRPr sz="900" b="1" i="0" cap="all" baseline="0">
                <a:solidFill>
                  <a:schemeClr val="tx1"/>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dirty="0"/>
              <a:t>FACT TEXT ARIAL BOLD 9PT CAPS. UL Icons can be used to enhance descriptions.</a:t>
            </a:r>
          </a:p>
        </p:txBody>
      </p:sp>
      <p:sp>
        <p:nvSpPr>
          <p:cNvPr id="14" name="Picture Placeholder 36"/>
          <p:cNvSpPr>
            <a:spLocks noGrp="1"/>
          </p:cNvSpPr>
          <p:nvPr>
            <p:ph type="pic" sz="quarter" idx="21" hasCustomPrompt="1"/>
          </p:nvPr>
        </p:nvSpPr>
        <p:spPr>
          <a:xfrm>
            <a:off x="339034" y="3054435"/>
            <a:ext cx="685800" cy="685800"/>
          </a:xfrm>
          <a:prstGeom prst="rect">
            <a:avLst/>
          </a:prstGeom>
        </p:spPr>
        <p:txBody>
          <a:bodyPr vert="horz" anchor="ctr">
            <a:noAutofit/>
          </a:bodyPr>
          <a:lstStyle>
            <a:lvl1pPr marL="0" indent="0" algn="ctr">
              <a:buNone/>
              <a:defRPr sz="1000" b="1" i="0" cap="all">
                <a:solidFill>
                  <a:schemeClr val="bg1">
                    <a:lumMod val="50000"/>
                  </a:schemeClr>
                </a:solidFill>
              </a:defRPr>
            </a:lvl1pPr>
          </a:lstStyle>
          <a:p>
            <a:r>
              <a:rPr lang="en-US" dirty="0"/>
              <a:t>icon</a:t>
            </a:r>
          </a:p>
        </p:txBody>
      </p:sp>
      <p:sp>
        <p:nvSpPr>
          <p:cNvPr id="15" name="Picture Placeholder 36"/>
          <p:cNvSpPr>
            <a:spLocks noGrp="1"/>
          </p:cNvSpPr>
          <p:nvPr>
            <p:ph type="pic" sz="quarter" idx="22" hasCustomPrompt="1"/>
          </p:nvPr>
        </p:nvSpPr>
        <p:spPr>
          <a:xfrm>
            <a:off x="4851492" y="3482473"/>
            <a:ext cx="502920" cy="502920"/>
          </a:xfrm>
          <a:prstGeom prst="rect">
            <a:avLst/>
          </a:prstGeom>
        </p:spPr>
        <p:txBody>
          <a:bodyPr vert="horz" anchor="ctr">
            <a:noAutofit/>
          </a:bodyPr>
          <a:lstStyle>
            <a:lvl1pPr marL="0" indent="0" algn="ctr">
              <a:buNone/>
              <a:defRPr sz="800" b="1" i="0" cap="all">
                <a:solidFill>
                  <a:schemeClr val="bg1">
                    <a:lumMod val="50000"/>
                  </a:schemeClr>
                </a:solidFill>
              </a:defRPr>
            </a:lvl1pPr>
          </a:lstStyle>
          <a:p>
            <a:r>
              <a:rPr lang="en-US" dirty="0"/>
              <a:t>icon</a:t>
            </a:r>
          </a:p>
        </p:txBody>
      </p:sp>
      <p:sp>
        <p:nvSpPr>
          <p:cNvPr id="16" name="Picture Placeholder 36"/>
          <p:cNvSpPr>
            <a:spLocks noGrp="1"/>
          </p:cNvSpPr>
          <p:nvPr>
            <p:ph type="pic" sz="quarter" idx="23" hasCustomPrompt="1"/>
          </p:nvPr>
        </p:nvSpPr>
        <p:spPr>
          <a:xfrm>
            <a:off x="7155937" y="3482473"/>
            <a:ext cx="502920" cy="502920"/>
          </a:xfrm>
          <a:prstGeom prst="rect">
            <a:avLst/>
          </a:prstGeom>
        </p:spPr>
        <p:txBody>
          <a:bodyPr vert="horz" anchor="ctr">
            <a:noAutofit/>
          </a:bodyPr>
          <a:lstStyle>
            <a:lvl1pPr marL="0" indent="0" algn="ctr">
              <a:buNone/>
              <a:defRPr sz="800" b="1" i="0" cap="all">
                <a:solidFill>
                  <a:schemeClr val="bg1">
                    <a:lumMod val="50000"/>
                  </a:schemeClr>
                </a:solidFill>
              </a:defRPr>
            </a:lvl1pPr>
          </a:lstStyle>
          <a:p>
            <a:r>
              <a:rPr lang="en-US" dirty="0"/>
              <a:t>icon</a:t>
            </a:r>
          </a:p>
        </p:txBody>
      </p:sp>
      <p:sp>
        <p:nvSpPr>
          <p:cNvPr id="17" name="Picture Placeholder 36"/>
          <p:cNvSpPr>
            <a:spLocks noGrp="1" noChangeAspect="1"/>
          </p:cNvSpPr>
          <p:nvPr>
            <p:ph type="pic" sz="quarter" idx="24" hasCustomPrompt="1"/>
          </p:nvPr>
        </p:nvSpPr>
        <p:spPr>
          <a:xfrm>
            <a:off x="4851492" y="965378"/>
            <a:ext cx="594360" cy="594360"/>
          </a:xfrm>
          <a:prstGeom prst="rect">
            <a:avLst/>
          </a:prstGeom>
        </p:spPr>
        <p:txBody>
          <a:bodyPr vert="horz" anchor="ctr">
            <a:noAutofit/>
          </a:bodyPr>
          <a:lstStyle>
            <a:lvl1pPr marL="0" indent="0" algn="ctr">
              <a:buNone/>
              <a:defRPr sz="800" b="1" i="0" cap="all">
                <a:solidFill>
                  <a:schemeClr val="bg1">
                    <a:lumMod val="50000"/>
                  </a:schemeClr>
                </a:solidFill>
              </a:defRPr>
            </a:lvl1pPr>
          </a:lstStyle>
          <a:p>
            <a:r>
              <a:rPr lang="en-US" dirty="0"/>
              <a:t>icon</a:t>
            </a:r>
          </a:p>
        </p:txBody>
      </p:sp>
      <p:sp>
        <p:nvSpPr>
          <p:cNvPr id="9" name="Slide Number Placeholder 8"/>
          <p:cNvSpPr>
            <a:spLocks noGrp="1"/>
          </p:cNvSpPr>
          <p:nvPr>
            <p:ph type="sldNum" sz="quarter" idx="26"/>
          </p:nvPr>
        </p:nvSpPr>
        <p:spPr/>
        <p:txBody>
          <a:bodyPr/>
          <a:lstStyle/>
          <a:p>
            <a:fld id="{ABEF7161-39F9-F745-9A2B-33DA2ED59E91}" type="slidenum">
              <a:rPr lang="en-US" smtClean="0"/>
              <a:pPr/>
              <a:t>‹#›</a:t>
            </a:fld>
            <a:endParaRPr lang="en-US" dirty="0"/>
          </a:p>
        </p:txBody>
      </p:sp>
    </p:spTree>
    <p:extLst>
      <p:ext uri="{BB962C8B-B14F-4D97-AF65-F5344CB8AC3E}">
        <p14:creationId xmlns:p14="http://schemas.microsoft.com/office/powerpoint/2010/main" val="2691233361"/>
      </p:ext>
    </p:extLst>
  </p:cSld>
  <p:clrMapOvr>
    <a:masterClrMapping/>
  </p:clrMapOvr>
  <p:transition spd="slow" advClick="0" advTm="3000">
    <p:fade thruBlk="1"/>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ABEF7161-39F9-F745-9A2B-33DA2ED59E91}" type="slidenum">
              <a:rPr lang="en-US" smtClean="0"/>
              <a:pPr/>
              <a:t>‹#›</a:t>
            </a:fld>
            <a:endParaRPr lang="en-US" dirty="0"/>
          </a:p>
        </p:txBody>
      </p:sp>
    </p:spTree>
    <p:extLst>
      <p:ext uri="{BB962C8B-B14F-4D97-AF65-F5344CB8AC3E}">
        <p14:creationId xmlns:p14="http://schemas.microsoft.com/office/powerpoint/2010/main" val="3657424114"/>
      </p:ext>
    </p:extLst>
  </p:cSld>
  <p:clrMapOvr>
    <a:masterClrMapping/>
  </p:clrMapOvr>
  <p:transition spd="slow" advClick="0" advTm="3000">
    <p:fade thruBlk="1"/>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7" name="Text Placeholder 14"/>
          <p:cNvSpPr>
            <a:spLocks noGrp="1"/>
          </p:cNvSpPr>
          <p:nvPr>
            <p:ph type="body" sz="quarter" idx="15" hasCustomPrompt="1"/>
          </p:nvPr>
        </p:nvSpPr>
        <p:spPr>
          <a:xfrm>
            <a:off x="559472" y="3370369"/>
            <a:ext cx="5155529" cy="954107"/>
          </a:xfrm>
          <a:prstGeom prst="rect">
            <a:avLst/>
          </a:prstGeom>
        </p:spPr>
        <p:txBody>
          <a:bodyPr wrap="square" anchor="b">
            <a:spAutoFit/>
          </a:bodyPr>
          <a:lstStyle>
            <a:lvl1pPr marL="0" indent="0">
              <a:buNone/>
              <a:defRPr sz="2800" b="1" cap="all" baseline="0">
                <a:solidFill>
                  <a:schemeClr val="accent2"/>
                </a:solidFill>
                <a:latin typeface="Arial"/>
                <a:cs typeface="Arial"/>
              </a:defRPr>
            </a:lvl1pPr>
            <a:lvl2pPr marL="457200" indent="0">
              <a:buNone/>
              <a:defRPr sz="2400" b="1" cap="all">
                <a:solidFill>
                  <a:schemeClr val="accent2"/>
                </a:solidFill>
                <a:latin typeface="Arial"/>
                <a:cs typeface="Arial"/>
              </a:defRPr>
            </a:lvl2pPr>
            <a:lvl3pPr marL="914400" indent="0">
              <a:buNone/>
              <a:defRPr sz="2400" b="1">
                <a:latin typeface="Arial"/>
                <a:cs typeface="Arial"/>
              </a:defRPr>
            </a:lvl3pPr>
            <a:lvl4pPr marL="1371600" indent="0">
              <a:buNone/>
              <a:defRPr sz="2400" b="1">
                <a:latin typeface="Arial"/>
                <a:cs typeface="Arial"/>
              </a:defRPr>
            </a:lvl4pPr>
            <a:lvl5pPr marL="1828800" indent="0">
              <a:buNone/>
              <a:defRPr sz="2400" b="1">
                <a:latin typeface="Arial"/>
                <a:cs typeface="Arial"/>
              </a:defRPr>
            </a:lvl5pPr>
          </a:lstStyle>
          <a:p>
            <a:pPr lvl="0"/>
            <a:r>
              <a:rPr lang="en-US" dirty="0"/>
              <a:t>End copy </a:t>
            </a:r>
            <a:r>
              <a:rPr lang="en-US" dirty="0" err="1"/>
              <a:t>arial</a:t>
            </a:r>
            <a:r>
              <a:rPr lang="en-US" dirty="0"/>
              <a:t> bold 28pt red caps</a:t>
            </a:r>
          </a:p>
        </p:txBody>
      </p:sp>
      <p:pic>
        <p:nvPicPr>
          <p:cNvPr id="8" name="Picture 7" descr="UL-Logo-Red.emf"/>
          <p:cNvPicPr>
            <a:picLocks noChangeAspect="1"/>
          </p:cNvPicPr>
          <p:nvPr userDrawn="1"/>
        </p:nvPicPr>
        <p:blipFill rotWithShape="1">
          <a:blip r:embed="rId2" cstate="screen">
            <a:extLst>
              <a:ext uri="{28A0092B-C50C-407E-A947-70E740481C1C}">
                <a14:useLocalDpi xmlns:a14="http://schemas.microsoft.com/office/drawing/2010/main"/>
              </a:ext>
            </a:extLst>
          </a:blip>
          <a:srcRect r="14760"/>
          <a:stretch/>
        </p:blipFill>
        <p:spPr>
          <a:xfrm>
            <a:off x="7018560" y="611605"/>
            <a:ext cx="2137600" cy="2507742"/>
          </a:xfrm>
          <a:prstGeom prst="rect">
            <a:avLst/>
          </a:prstGeom>
        </p:spPr>
      </p:pic>
      <p:sp>
        <p:nvSpPr>
          <p:cNvPr id="2" name="Footer Placeholder 1"/>
          <p:cNvSpPr>
            <a:spLocks noGrp="1"/>
          </p:cNvSpPr>
          <p:nvPr>
            <p:ph type="ftr" sz="quarter" idx="16"/>
          </p:nvPr>
        </p:nvSpPr>
        <p:spPr/>
        <p:txBody>
          <a:bodyPr/>
          <a:lstStyle/>
          <a:p>
            <a:r>
              <a:rPr lang="en-US" dirty="0">
                <a:solidFill>
                  <a:srgbClr val="7F7F7F"/>
                </a:solidFill>
                <a:ea typeface="Open Sans" charset="0"/>
                <a:cs typeface="Arial"/>
              </a:rPr>
              <a:t>UL and the UL logo are trademarks of UL LLC © 2020. Proprietary &amp; Confidential. </a:t>
            </a:r>
          </a:p>
        </p:txBody>
      </p:sp>
      <p:sp>
        <p:nvSpPr>
          <p:cNvPr id="3" name="Slide Number Placeholder 2"/>
          <p:cNvSpPr>
            <a:spLocks noGrp="1"/>
          </p:cNvSpPr>
          <p:nvPr>
            <p:ph type="sldNum" sz="quarter" idx="17"/>
          </p:nvPr>
        </p:nvSpPr>
        <p:spPr/>
        <p:txBody>
          <a:bodyPr/>
          <a:lstStyle/>
          <a:p>
            <a:fld id="{ABEF7161-39F9-F745-9A2B-33DA2ED59E91}" type="slidenum">
              <a:rPr lang="en-US" smtClean="0"/>
              <a:pPr/>
              <a:t>‹#›</a:t>
            </a:fld>
            <a:endParaRPr lang="en-US" dirty="0"/>
          </a:p>
        </p:txBody>
      </p:sp>
      <p:pic>
        <p:nvPicPr>
          <p:cNvPr id="6" name="Picture 5" descr="UL-Logo-Red.em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1450" y="4711446"/>
            <a:ext cx="281178" cy="281178"/>
          </a:xfrm>
          <a:prstGeom prst="rect">
            <a:avLst/>
          </a:prstGeom>
        </p:spPr>
      </p:pic>
    </p:spTree>
    <p:extLst>
      <p:ext uri="{BB962C8B-B14F-4D97-AF65-F5344CB8AC3E}">
        <p14:creationId xmlns:p14="http://schemas.microsoft.com/office/powerpoint/2010/main" val="1570970430"/>
      </p:ext>
    </p:extLst>
  </p:cSld>
  <p:clrMapOvr>
    <a:masterClrMapping/>
  </p:clrMapOvr>
  <p:transition spd="slow" advClick="0" advTm="3000">
    <p:fade thruBlk="1"/>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End Slide + Contact Info">
    <p:spTree>
      <p:nvGrpSpPr>
        <p:cNvPr id="1" name=""/>
        <p:cNvGrpSpPr/>
        <p:nvPr/>
      </p:nvGrpSpPr>
      <p:grpSpPr>
        <a:xfrm>
          <a:off x="0" y="0"/>
          <a:ext cx="0" cy="0"/>
          <a:chOff x="0" y="0"/>
          <a:chExt cx="0" cy="0"/>
        </a:xfrm>
      </p:grpSpPr>
      <p:sp>
        <p:nvSpPr>
          <p:cNvPr id="7" name="Text Placeholder 14"/>
          <p:cNvSpPr>
            <a:spLocks noGrp="1"/>
          </p:cNvSpPr>
          <p:nvPr>
            <p:ph type="body" sz="quarter" idx="15" hasCustomPrompt="1"/>
          </p:nvPr>
        </p:nvSpPr>
        <p:spPr>
          <a:xfrm>
            <a:off x="559472" y="2670867"/>
            <a:ext cx="5155529" cy="954107"/>
          </a:xfrm>
          <a:prstGeom prst="rect">
            <a:avLst/>
          </a:prstGeom>
        </p:spPr>
        <p:txBody>
          <a:bodyPr wrap="square" anchor="b">
            <a:spAutoFit/>
          </a:bodyPr>
          <a:lstStyle>
            <a:lvl1pPr marL="0" indent="0">
              <a:buNone/>
              <a:defRPr sz="2800" b="1" cap="all" baseline="0">
                <a:solidFill>
                  <a:schemeClr val="accent2"/>
                </a:solidFill>
                <a:latin typeface="Arial"/>
                <a:cs typeface="Arial"/>
              </a:defRPr>
            </a:lvl1pPr>
            <a:lvl2pPr marL="457200" indent="0">
              <a:buNone/>
              <a:defRPr sz="2400" b="1" cap="all">
                <a:solidFill>
                  <a:schemeClr val="accent2"/>
                </a:solidFill>
                <a:latin typeface="Arial"/>
                <a:cs typeface="Arial"/>
              </a:defRPr>
            </a:lvl2pPr>
            <a:lvl3pPr marL="914400" indent="0">
              <a:buNone/>
              <a:defRPr sz="2400" b="1">
                <a:latin typeface="Arial"/>
                <a:cs typeface="Arial"/>
              </a:defRPr>
            </a:lvl3pPr>
            <a:lvl4pPr marL="1371600" indent="0">
              <a:buNone/>
              <a:defRPr sz="2400" b="1">
                <a:latin typeface="Arial"/>
                <a:cs typeface="Arial"/>
              </a:defRPr>
            </a:lvl4pPr>
            <a:lvl5pPr marL="1828800" indent="0">
              <a:buNone/>
              <a:defRPr sz="2400" b="1">
                <a:latin typeface="Arial"/>
                <a:cs typeface="Arial"/>
              </a:defRPr>
            </a:lvl5pPr>
          </a:lstStyle>
          <a:p>
            <a:pPr lvl="0"/>
            <a:r>
              <a:rPr lang="en-US" dirty="0"/>
              <a:t>End copy </a:t>
            </a:r>
            <a:r>
              <a:rPr lang="en-US" dirty="0" err="1"/>
              <a:t>arial</a:t>
            </a:r>
            <a:r>
              <a:rPr lang="en-US" dirty="0"/>
              <a:t> bold 28pt red caps</a:t>
            </a:r>
          </a:p>
        </p:txBody>
      </p:sp>
      <p:pic>
        <p:nvPicPr>
          <p:cNvPr id="8" name="Picture 7" descr="UL-Logo-Red.emf"/>
          <p:cNvPicPr>
            <a:picLocks noChangeAspect="1"/>
          </p:cNvPicPr>
          <p:nvPr userDrawn="1"/>
        </p:nvPicPr>
        <p:blipFill rotWithShape="1">
          <a:blip r:embed="rId2" cstate="screen">
            <a:extLst>
              <a:ext uri="{28A0092B-C50C-407E-A947-70E740481C1C}">
                <a14:useLocalDpi xmlns:a14="http://schemas.microsoft.com/office/drawing/2010/main"/>
              </a:ext>
            </a:extLst>
          </a:blip>
          <a:srcRect r="14760"/>
          <a:stretch/>
        </p:blipFill>
        <p:spPr>
          <a:xfrm>
            <a:off x="7018560" y="611605"/>
            <a:ext cx="2137600" cy="2507742"/>
          </a:xfrm>
          <a:prstGeom prst="rect">
            <a:avLst/>
          </a:prstGeom>
        </p:spPr>
      </p:pic>
      <p:sp>
        <p:nvSpPr>
          <p:cNvPr id="10" name="Text Placeholder 28"/>
          <p:cNvSpPr>
            <a:spLocks noGrp="1"/>
          </p:cNvSpPr>
          <p:nvPr>
            <p:ph type="body" sz="quarter" idx="11" hasCustomPrompt="1"/>
          </p:nvPr>
        </p:nvSpPr>
        <p:spPr>
          <a:xfrm>
            <a:off x="559472" y="3706363"/>
            <a:ext cx="5155529" cy="584776"/>
          </a:xfrm>
          <a:prstGeom prst="rect">
            <a:avLst/>
          </a:prstGeom>
        </p:spPr>
        <p:txBody>
          <a:bodyPr wrap="square" anchor="t">
            <a:spAutoFit/>
          </a:bodyPr>
          <a:lstStyle>
            <a:lvl1pPr marL="0" indent="0">
              <a:buNone/>
              <a:defRPr sz="1600" baseline="0">
                <a:latin typeface="Arial"/>
                <a:cs typeface="Arial"/>
              </a:defRPr>
            </a:lvl1pPr>
            <a:lvl2pPr marL="457200" indent="0">
              <a:buNone/>
              <a:defRPr sz="1600">
                <a:latin typeface="Arial"/>
                <a:cs typeface="Arial"/>
              </a:defRPr>
            </a:lvl2pPr>
            <a:lvl3pPr marL="914400" indent="0">
              <a:buNone/>
              <a:defRPr sz="1600">
                <a:latin typeface="Arial"/>
                <a:cs typeface="Arial"/>
              </a:defRPr>
            </a:lvl3pPr>
            <a:lvl4pPr marL="1371600" indent="0">
              <a:buNone/>
              <a:defRPr sz="1600">
                <a:latin typeface="Arial"/>
                <a:cs typeface="Arial"/>
              </a:defRPr>
            </a:lvl4pPr>
            <a:lvl5pPr marL="1828800" indent="0">
              <a:buNone/>
              <a:defRPr sz="1600">
                <a:latin typeface="Arial"/>
                <a:cs typeface="Arial"/>
              </a:defRPr>
            </a:lvl5pPr>
          </a:lstStyle>
          <a:p>
            <a:pPr lvl="0"/>
            <a:r>
              <a:rPr lang="en-US" dirty="0"/>
              <a:t>Contact Name Arial black 16pt	</a:t>
            </a:r>
            <a:br>
              <a:rPr lang="en-US" dirty="0"/>
            </a:br>
            <a:r>
              <a:rPr lang="en-US" dirty="0" err="1"/>
              <a:t>email@ul.com</a:t>
            </a:r>
            <a:r>
              <a:rPr lang="en-US" dirty="0"/>
              <a:t>  |  direct: 000.000.0000</a:t>
            </a:r>
          </a:p>
        </p:txBody>
      </p:sp>
      <p:sp>
        <p:nvSpPr>
          <p:cNvPr id="2" name="Footer Placeholder 1"/>
          <p:cNvSpPr>
            <a:spLocks noGrp="1"/>
          </p:cNvSpPr>
          <p:nvPr>
            <p:ph type="ftr" sz="quarter" idx="16"/>
          </p:nvPr>
        </p:nvSpPr>
        <p:spPr/>
        <p:txBody>
          <a:bodyPr/>
          <a:lstStyle/>
          <a:p>
            <a:r>
              <a:rPr lang="en-US" dirty="0">
                <a:solidFill>
                  <a:srgbClr val="7F7F7F"/>
                </a:solidFill>
                <a:ea typeface="Open Sans" charset="0"/>
                <a:cs typeface="Arial"/>
              </a:rPr>
              <a:t>UL and the UL logo are trademarks of UL LLC © 2020. Proprietary &amp; Confidential. </a:t>
            </a:r>
          </a:p>
        </p:txBody>
      </p:sp>
      <p:sp>
        <p:nvSpPr>
          <p:cNvPr id="3" name="Slide Number Placeholder 2"/>
          <p:cNvSpPr>
            <a:spLocks noGrp="1"/>
          </p:cNvSpPr>
          <p:nvPr>
            <p:ph type="sldNum" sz="quarter" idx="17"/>
          </p:nvPr>
        </p:nvSpPr>
        <p:spPr/>
        <p:txBody>
          <a:bodyPr/>
          <a:lstStyle/>
          <a:p>
            <a:fld id="{ABEF7161-39F9-F745-9A2B-33DA2ED59E91}" type="slidenum">
              <a:rPr lang="en-US" smtClean="0"/>
              <a:pPr/>
              <a:t>‹#›</a:t>
            </a:fld>
            <a:endParaRPr lang="en-US" dirty="0"/>
          </a:p>
        </p:txBody>
      </p:sp>
      <p:pic>
        <p:nvPicPr>
          <p:cNvPr id="9" name="Picture 8" descr="UL-Logo-Red.em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1450" y="4711446"/>
            <a:ext cx="281178" cy="281178"/>
          </a:xfrm>
          <a:prstGeom prst="rect">
            <a:avLst/>
          </a:prstGeom>
        </p:spPr>
      </p:pic>
    </p:spTree>
    <p:extLst>
      <p:ext uri="{BB962C8B-B14F-4D97-AF65-F5344CB8AC3E}">
        <p14:creationId xmlns:p14="http://schemas.microsoft.com/office/powerpoint/2010/main" val="1634218103"/>
      </p:ext>
    </p:extLst>
  </p:cSld>
  <p:clrMapOvr>
    <a:masterClrMapping/>
  </p:clrMapOvr>
  <p:transition spd="slow" advClick="0" advTm="3000">
    <p:fade thruBlk="1"/>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ocial Media Slide">
    <p:spTree>
      <p:nvGrpSpPr>
        <p:cNvPr id="1" name=""/>
        <p:cNvGrpSpPr/>
        <p:nvPr/>
      </p:nvGrpSpPr>
      <p:grpSpPr>
        <a:xfrm>
          <a:off x="0" y="0"/>
          <a:ext cx="0" cy="0"/>
          <a:chOff x="0" y="0"/>
          <a:chExt cx="0" cy="0"/>
        </a:xfrm>
      </p:grpSpPr>
      <p:pic>
        <p:nvPicPr>
          <p:cNvPr id="6" name="Picture 5" descr="UL-Logo-Red.emf"/>
          <p:cNvPicPr>
            <a:picLocks noChangeAspect="1"/>
          </p:cNvPicPr>
          <p:nvPr userDrawn="1"/>
        </p:nvPicPr>
        <p:blipFill rotWithShape="1">
          <a:blip r:embed="rId2" cstate="screen">
            <a:extLst>
              <a:ext uri="{28A0092B-C50C-407E-A947-70E740481C1C}">
                <a14:useLocalDpi xmlns:a14="http://schemas.microsoft.com/office/drawing/2010/main"/>
              </a:ext>
            </a:extLst>
          </a:blip>
          <a:srcRect r="14760"/>
          <a:stretch/>
        </p:blipFill>
        <p:spPr>
          <a:xfrm>
            <a:off x="7018560" y="611605"/>
            <a:ext cx="2137600" cy="2507742"/>
          </a:xfrm>
          <a:prstGeom prst="rect">
            <a:avLst/>
          </a:prstGeom>
        </p:spPr>
      </p:pic>
      <p:sp>
        <p:nvSpPr>
          <p:cNvPr id="7" name="Text Placeholder 14"/>
          <p:cNvSpPr>
            <a:spLocks noGrp="1"/>
          </p:cNvSpPr>
          <p:nvPr>
            <p:ph type="body" sz="quarter" idx="15" hasCustomPrompt="1"/>
          </p:nvPr>
        </p:nvSpPr>
        <p:spPr>
          <a:xfrm>
            <a:off x="559472" y="3019814"/>
            <a:ext cx="5155529" cy="523220"/>
          </a:xfrm>
          <a:prstGeom prst="rect">
            <a:avLst/>
          </a:prstGeom>
        </p:spPr>
        <p:txBody>
          <a:bodyPr wrap="square" anchor="b">
            <a:spAutoFit/>
          </a:bodyPr>
          <a:lstStyle>
            <a:lvl1pPr marL="0" indent="0">
              <a:buNone/>
              <a:defRPr sz="2800" b="1" cap="all" baseline="0">
                <a:solidFill>
                  <a:schemeClr val="accent2"/>
                </a:solidFill>
                <a:latin typeface="Arial"/>
                <a:cs typeface="Arial"/>
              </a:defRPr>
            </a:lvl1pPr>
            <a:lvl2pPr marL="457200" indent="0">
              <a:buNone/>
              <a:defRPr sz="2400" b="1" cap="all">
                <a:solidFill>
                  <a:schemeClr val="accent2"/>
                </a:solidFill>
                <a:latin typeface="Arial"/>
                <a:cs typeface="Arial"/>
              </a:defRPr>
            </a:lvl2pPr>
            <a:lvl3pPr marL="914400" indent="0">
              <a:buNone/>
              <a:defRPr sz="2400" b="1">
                <a:latin typeface="Arial"/>
                <a:cs typeface="Arial"/>
              </a:defRPr>
            </a:lvl3pPr>
            <a:lvl4pPr marL="1371600" indent="0">
              <a:buNone/>
              <a:defRPr sz="2400" b="1">
                <a:latin typeface="Arial"/>
                <a:cs typeface="Arial"/>
              </a:defRPr>
            </a:lvl4pPr>
            <a:lvl5pPr marL="1828800" indent="0">
              <a:buNone/>
              <a:defRPr sz="2400" b="1">
                <a:latin typeface="Arial"/>
                <a:cs typeface="Arial"/>
              </a:defRPr>
            </a:lvl5pPr>
          </a:lstStyle>
          <a:p>
            <a:pPr lvl="0"/>
            <a:r>
              <a:rPr lang="en-US" dirty="0"/>
              <a:t>Find us on</a:t>
            </a:r>
            <a:r>
              <a:rPr lang="is-IS" dirty="0"/>
              <a:t>…</a:t>
            </a:r>
            <a:endParaRPr lang="en-US" dirty="0"/>
          </a:p>
        </p:txBody>
      </p:sp>
      <p:sp>
        <p:nvSpPr>
          <p:cNvPr id="22" name="Picture Placeholder 21"/>
          <p:cNvSpPr>
            <a:spLocks noGrp="1"/>
          </p:cNvSpPr>
          <p:nvPr>
            <p:ph type="pic" sz="quarter" idx="25" hasCustomPrompt="1"/>
          </p:nvPr>
        </p:nvSpPr>
        <p:spPr>
          <a:xfrm>
            <a:off x="657225" y="3706813"/>
            <a:ext cx="585788" cy="587375"/>
          </a:xfrm>
          <a:prstGeom prst="rect">
            <a:avLst/>
          </a:prstGeom>
        </p:spPr>
        <p:txBody>
          <a:bodyPr vert="horz"/>
          <a:lstStyle>
            <a:lvl1pPr marL="0" indent="0">
              <a:buNone/>
              <a:defRPr sz="1200" b="1">
                <a:solidFill>
                  <a:schemeClr val="bg1">
                    <a:lumMod val="50000"/>
                  </a:schemeClr>
                </a:solidFill>
                <a:latin typeface="+mn-lt"/>
              </a:defRPr>
            </a:lvl1pPr>
          </a:lstStyle>
          <a:p>
            <a:r>
              <a:rPr lang="en-US" dirty="0"/>
              <a:t>ICON </a:t>
            </a:r>
          </a:p>
        </p:txBody>
      </p:sp>
      <p:sp>
        <p:nvSpPr>
          <p:cNvPr id="23" name="Picture Placeholder 21"/>
          <p:cNvSpPr>
            <a:spLocks noGrp="1"/>
          </p:cNvSpPr>
          <p:nvPr>
            <p:ph type="pic" sz="quarter" idx="26" hasCustomPrompt="1"/>
          </p:nvPr>
        </p:nvSpPr>
        <p:spPr>
          <a:xfrm>
            <a:off x="1412481" y="3706813"/>
            <a:ext cx="585788" cy="587375"/>
          </a:xfrm>
          <a:prstGeom prst="rect">
            <a:avLst/>
          </a:prstGeom>
        </p:spPr>
        <p:txBody>
          <a:bodyPr vert="horz"/>
          <a:lstStyle>
            <a:lvl1pPr marL="0" indent="0">
              <a:buNone/>
              <a:defRPr sz="1200" b="1">
                <a:solidFill>
                  <a:schemeClr val="bg1">
                    <a:lumMod val="50000"/>
                  </a:schemeClr>
                </a:solidFill>
                <a:latin typeface="+mn-lt"/>
              </a:defRPr>
            </a:lvl1pPr>
          </a:lstStyle>
          <a:p>
            <a:r>
              <a:rPr lang="en-US" dirty="0"/>
              <a:t>ICON</a:t>
            </a:r>
          </a:p>
        </p:txBody>
      </p:sp>
      <p:sp>
        <p:nvSpPr>
          <p:cNvPr id="24" name="Picture Placeholder 21"/>
          <p:cNvSpPr>
            <a:spLocks noGrp="1"/>
          </p:cNvSpPr>
          <p:nvPr>
            <p:ph type="pic" sz="quarter" idx="27" hasCustomPrompt="1"/>
          </p:nvPr>
        </p:nvSpPr>
        <p:spPr>
          <a:xfrm>
            <a:off x="2162149" y="3706813"/>
            <a:ext cx="585788" cy="587375"/>
          </a:xfrm>
          <a:prstGeom prst="rect">
            <a:avLst/>
          </a:prstGeom>
        </p:spPr>
        <p:txBody>
          <a:bodyPr vert="horz"/>
          <a:lstStyle>
            <a:lvl1pPr marL="0" indent="0">
              <a:buNone/>
              <a:defRPr sz="1200" b="1">
                <a:solidFill>
                  <a:schemeClr val="bg1">
                    <a:lumMod val="50000"/>
                  </a:schemeClr>
                </a:solidFill>
                <a:latin typeface="+mn-lt"/>
              </a:defRPr>
            </a:lvl1pPr>
          </a:lstStyle>
          <a:p>
            <a:r>
              <a:rPr lang="en-US" dirty="0"/>
              <a:t>ICON</a:t>
            </a:r>
          </a:p>
        </p:txBody>
      </p:sp>
      <p:sp>
        <p:nvSpPr>
          <p:cNvPr id="11" name="Picture Placeholder 21"/>
          <p:cNvSpPr>
            <a:spLocks noGrp="1"/>
          </p:cNvSpPr>
          <p:nvPr>
            <p:ph type="pic" sz="quarter" idx="29" hasCustomPrompt="1"/>
          </p:nvPr>
        </p:nvSpPr>
        <p:spPr>
          <a:xfrm>
            <a:off x="2914916" y="3706813"/>
            <a:ext cx="585788" cy="587375"/>
          </a:xfrm>
          <a:prstGeom prst="rect">
            <a:avLst/>
          </a:prstGeom>
        </p:spPr>
        <p:txBody>
          <a:bodyPr vert="horz"/>
          <a:lstStyle>
            <a:lvl1pPr marL="0" indent="0">
              <a:buNone/>
              <a:defRPr sz="1200" b="1">
                <a:solidFill>
                  <a:schemeClr val="bg1">
                    <a:lumMod val="50000"/>
                  </a:schemeClr>
                </a:solidFill>
                <a:latin typeface="+mn-lt"/>
              </a:defRPr>
            </a:lvl1pPr>
          </a:lstStyle>
          <a:p>
            <a:r>
              <a:rPr lang="en-US" dirty="0"/>
              <a:t>ICON</a:t>
            </a:r>
          </a:p>
        </p:txBody>
      </p:sp>
      <p:sp>
        <p:nvSpPr>
          <p:cNvPr id="12" name="Picture Placeholder 21"/>
          <p:cNvSpPr>
            <a:spLocks noGrp="1"/>
          </p:cNvSpPr>
          <p:nvPr>
            <p:ph type="pic" sz="quarter" idx="30" hasCustomPrompt="1"/>
          </p:nvPr>
        </p:nvSpPr>
        <p:spPr>
          <a:xfrm>
            <a:off x="3664584" y="3706813"/>
            <a:ext cx="585788" cy="587375"/>
          </a:xfrm>
          <a:prstGeom prst="rect">
            <a:avLst/>
          </a:prstGeom>
        </p:spPr>
        <p:txBody>
          <a:bodyPr vert="horz"/>
          <a:lstStyle>
            <a:lvl1pPr marL="0" indent="0">
              <a:buNone/>
              <a:defRPr sz="1200" b="1">
                <a:solidFill>
                  <a:schemeClr val="bg1">
                    <a:lumMod val="50000"/>
                  </a:schemeClr>
                </a:solidFill>
                <a:latin typeface="+mn-lt"/>
              </a:defRPr>
            </a:lvl1pPr>
          </a:lstStyle>
          <a:p>
            <a:r>
              <a:rPr lang="en-US" dirty="0"/>
              <a:t>ICON</a:t>
            </a:r>
          </a:p>
        </p:txBody>
      </p:sp>
      <p:sp>
        <p:nvSpPr>
          <p:cNvPr id="13" name="Picture Placeholder 21"/>
          <p:cNvSpPr>
            <a:spLocks noGrp="1"/>
          </p:cNvSpPr>
          <p:nvPr>
            <p:ph type="pic" sz="quarter" idx="31" hasCustomPrompt="1"/>
          </p:nvPr>
        </p:nvSpPr>
        <p:spPr>
          <a:xfrm>
            <a:off x="4417351" y="3706813"/>
            <a:ext cx="585788" cy="587375"/>
          </a:xfrm>
          <a:prstGeom prst="rect">
            <a:avLst/>
          </a:prstGeom>
        </p:spPr>
        <p:txBody>
          <a:bodyPr vert="horz"/>
          <a:lstStyle>
            <a:lvl1pPr marL="0" indent="0">
              <a:buNone/>
              <a:defRPr sz="1200" b="1">
                <a:solidFill>
                  <a:schemeClr val="bg1">
                    <a:lumMod val="50000"/>
                  </a:schemeClr>
                </a:solidFill>
                <a:latin typeface="+mn-lt"/>
              </a:defRPr>
            </a:lvl1pPr>
          </a:lstStyle>
          <a:p>
            <a:r>
              <a:rPr lang="en-US" dirty="0"/>
              <a:t>ICON</a:t>
            </a:r>
          </a:p>
        </p:txBody>
      </p:sp>
      <p:sp>
        <p:nvSpPr>
          <p:cNvPr id="14" name="TextBox 13"/>
          <p:cNvSpPr txBox="1"/>
          <p:nvPr userDrawn="1"/>
        </p:nvSpPr>
        <p:spPr>
          <a:xfrm>
            <a:off x="0" y="5162177"/>
            <a:ext cx="9156160" cy="507831"/>
          </a:xfrm>
          <a:prstGeom prst="rect">
            <a:avLst/>
          </a:prstGeom>
          <a:noFill/>
        </p:spPr>
        <p:txBody>
          <a:bodyPr wrap="square" rtlCol="0" anchor="t">
            <a:spAutoFit/>
          </a:bodyPr>
          <a:lstStyle/>
          <a:p>
            <a:pPr>
              <a:lnSpc>
                <a:spcPct val="100000"/>
              </a:lnSpc>
            </a:pPr>
            <a:r>
              <a:rPr lang="en-US" sz="900" baseline="0" dirty="0">
                <a:solidFill>
                  <a:schemeClr val="tx2">
                    <a:lumMod val="50000"/>
                  </a:schemeClr>
                </a:solidFill>
              </a:rPr>
              <a:t>Insert the applicable UL Social Media Icons and link them to the target webpages.</a:t>
            </a:r>
          </a:p>
          <a:p>
            <a:pPr>
              <a:lnSpc>
                <a:spcPct val="100000"/>
              </a:lnSpc>
            </a:pPr>
            <a:r>
              <a:rPr lang="en-US" sz="900" b="1" baseline="0" dirty="0">
                <a:solidFill>
                  <a:schemeClr val="tx2">
                    <a:lumMod val="50000"/>
                  </a:schemeClr>
                </a:solidFill>
              </a:rPr>
              <a:t>PC: </a:t>
            </a:r>
            <a:r>
              <a:rPr lang="en-US" sz="900" baseline="0" dirty="0">
                <a:solidFill>
                  <a:schemeClr val="tx2">
                    <a:lumMod val="50000"/>
                  </a:schemeClr>
                </a:solidFill>
              </a:rPr>
              <a:t>TBD</a:t>
            </a:r>
          </a:p>
          <a:p>
            <a:pPr>
              <a:lnSpc>
                <a:spcPct val="100000"/>
              </a:lnSpc>
            </a:pPr>
            <a:r>
              <a:rPr lang="en-US" sz="900" b="1" baseline="0" dirty="0">
                <a:solidFill>
                  <a:schemeClr val="tx2">
                    <a:lumMod val="50000"/>
                  </a:schemeClr>
                </a:solidFill>
              </a:rPr>
              <a:t>Mac: </a:t>
            </a:r>
            <a:r>
              <a:rPr lang="en-US" sz="900" baseline="0" dirty="0">
                <a:solidFill>
                  <a:schemeClr val="tx2">
                    <a:lumMod val="50000"/>
                  </a:schemeClr>
                </a:solidFill>
              </a:rPr>
              <a:t>Select Icon—Insert—Hyperlink—Webpage—Insert URL </a:t>
            </a:r>
            <a:endParaRPr lang="en-US" sz="900" dirty="0">
              <a:solidFill>
                <a:schemeClr val="tx2">
                  <a:lumMod val="50000"/>
                </a:schemeClr>
              </a:solidFill>
            </a:endParaRPr>
          </a:p>
        </p:txBody>
      </p:sp>
      <p:sp>
        <p:nvSpPr>
          <p:cNvPr id="2" name="Footer Placeholder 1"/>
          <p:cNvSpPr>
            <a:spLocks noGrp="1"/>
          </p:cNvSpPr>
          <p:nvPr>
            <p:ph type="ftr" sz="quarter" idx="32"/>
          </p:nvPr>
        </p:nvSpPr>
        <p:spPr/>
        <p:txBody>
          <a:bodyPr/>
          <a:lstStyle/>
          <a:p>
            <a:r>
              <a:rPr lang="en-US" dirty="0">
                <a:solidFill>
                  <a:srgbClr val="7F7F7F"/>
                </a:solidFill>
                <a:ea typeface="Open Sans" charset="0"/>
                <a:cs typeface="Arial"/>
              </a:rPr>
              <a:t>UL and the UL logo are trademarks of UL LLC © 2020. Proprietary &amp; Confidential. </a:t>
            </a:r>
          </a:p>
        </p:txBody>
      </p:sp>
      <p:sp>
        <p:nvSpPr>
          <p:cNvPr id="4" name="Slide Number Placeholder 3"/>
          <p:cNvSpPr>
            <a:spLocks noGrp="1"/>
          </p:cNvSpPr>
          <p:nvPr>
            <p:ph type="sldNum" sz="quarter" idx="33"/>
          </p:nvPr>
        </p:nvSpPr>
        <p:spPr/>
        <p:txBody>
          <a:bodyPr/>
          <a:lstStyle/>
          <a:p>
            <a:fld id="{ABEF7161-39F9-F745-9A2B-33DA2ED59E91}" type="slidenum">
              <a:rPr lang="en-US" smtClean="0"/>
              <a:pPr/>
              <a:t>‹#›</a:t>
            </a:fld>
            <a:endParaRPr lang="en-US" dirty="0"/>
          </a:p>
        </p:txBody>
      </p:sp>
      <p:pic>
        <p:nvPicPr>
          <p:cNvPr id="15" name="Picture 14" descr="UL-Logo-Red.em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1450" y="4711446"/>
            <a:ext cx="281178" cy="281178"/>
          </a:xfrm>
          <a:prstGeom prst="rect">
            <a:avLst/>
          </a:prstGeom>
        </p:spPr>
      </p:pic>
    </p:spTree>
    <p:extLst>
      <p:ext uri="{BB962C8B-B14F-4D97-AF65-F5344CB8AC3E}">
        <p14:creationId xmlns:p14="http://schemas.microsoft.com/office/powerpoint/2010/main" val="1877843050"/>
      </p:ext>
    </p:extLst>
  </p:cSld>
  <p:clrMapOvr>
    <a:masterClrMapping/>
  </p:clrMapOvr>
  <p:transition spd="slow" advClick="0" advTm="3000">
    <p:fade thruBlk="1"/>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Title Slide (BKGD Image)">
    <p:bg>
      <p:bgPr>
        <a:solidFill>
          <a:schemeClr val="tx1"/>
        </a:solidFill>
        <a:effectLst/>
      </p:bgPr>
    </p:bg>
    <p:spTree>
      <p:nvGrpSpPr>
        <p:cNvPr id="1" name=""/>
        <p:cNvGrpSpPr/>
        <p:nvPr/>
      </p:nvGrpSpPr>
      <p:grpSpPr>
        <a:xfrm>
          <a:off x="0" y="0"/>
          <a:ext cx="0" cy="0"/>
          <a:chOff x="0" y="0"/>
          <a:chExt cx="0" cy="0"/>
        </a:xfrm>
      </p:grpSpPr>
      <p:sp>
        <p:nvSpPr>
          <p:cNvPr id="8" name="Rectangle 7"/>
          <p:cNvSpPr/>
          <p:nvPr userDrawn="1"/>
        </p:nvSpPr>
        <p:spPr>
          <a:xfrm>
            <a:off x="0" y="0"/>
            <a:ext cx="9144000" cy="5143500"/>
          </a:xfrm>
          <a:prstGeom prst="rect">
            <a:avLst/>
          </a:prstGeom>
          <a:solidFill>
            <a:srgbClr val="000000">
              <a:alpha val="5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 Placeholder 26"/>
          <p:cNvSpPr>
            <a:spLocks noGrp="1"/>
          </p:cNvSpPr>
          <p:nvPr>
            <p:ph type="body" sz="quarter" idx="10" hasCustomPrompt="1"/>
          </p:nvPr>
        </p:nvSpPr>
        <p:spPr>
          <a:xfrm>
            <a:off x="559472" y="3065844"/>
            <a:ext cx="5456237" cy="830997"/>
          </a:xfrm>
          <a:prstGeom prst="rect">
            <a:avLst/>
          </a:prstGeom>
        </p:spPr>
        <p:txBody>
          <a:bodyPr anchor="b">
            <a:spAutoFit/>
          </a:bodyPr>
          <a:lstStyle>
            <a:lvl1pPr marL="0" indent="0">
              <a:lnSpc>
                <a:spcPct val="100000"/>
              </a:lnSpc>
              <a:buNone/>
              <a:defRPr sz="2400" b="1" cap="all" baseline="0">
                <a:solidFill>
                  <a:srgbClr val="FFFFFF"/>
                </a:solidFill>
                <a:latin typeface="Arial"/>
                <a:cs typeface="Arial"/>
              </a:defRPr>
            </a:lvl1pPr>
            <a:lvl2pPr marL="457200" indent="0">
              <a:buNone/>
              <a:defRPr sz="3200" b="1">
                <a:latin typeface="Arial"/>
                <a:cs typeface="Arial"/>
              </a:defRPr>
            </a:lvl2pPr>
            <a:lvl3pPr marL="914400" indent="0">
              <a:buNone/>
              <a:defRPr sz="3200" b="1">
                <a:latin typeface="Arial"/>
                <a:cs typeface="Arial"/>
              </a:defRPr>
            </a:lvl3pPr>
            <a:lvl4pPr marL="1371600" indent="0">
              <a:buNone/>
              <a:defRPr sz="3200" b="1">
                <a:latin typeface="Arial"/>
                <a:cs typeface="Arial"/>
              </a:defRPr>
            </a:lvl4pPr>
            <a:lvl5pPr marL="1828800" indent="0">
              <a:buNone/>
              <a:defRPr sz="3200" b="1">
                <a:latin typeface="Arial"/>
                <a:cs typeface="Arial"/>
              </a:defRPr>
            </a:lvl5pPr>
          </a:lstStyle>
          <a:p>
            <a:pPr lvl="0"/>
            <a:r>
              <a:rPr lang="en-US" dirty="0"/>
              <a:t>Add your 16x9 image to the slide background</a:t>
            </a:r>
          </a:p>
        </p:txBody>
      </p:sp>
      <p:sp>
        <p:nvSpPr>
          <p:cNvPr id="10" name="Text Placeholder 28"/>
          <p:cNvSpPr>
            <a:spLocks noGrp="1"/>
          </p:cNvSpPr>
          <p:nvPr>
            <p:ph type="body" sz="quarter" idx="11" hasCustomPrompt="1"/>
          </p:nvPr>
        </p:nvSpPr>
        <p:spPr>
          <a:xfrm>
            <a:off x="559472" y="3985922"/>
            <a:ext cx="7527888" cy="338554"/>
          </a:xfrm>
          <a:prstGeom prst="rect">
            <a:avLst/>
          </a:prstGeom>
        </p:spPr>
        <p:txBody>
          <a:bodyPr wrap="square" anchor="t">
            <a:spAutoFit/>
          </a:bodyPr>
          <a:lstStyle>
            <a:lvl1pPr marL="0" indent="0">
              <a:buNone/>
              <a:defRPr sz="1600" baseline="0">
                <a:solidFill>
                  <a:schemeClr val="bg1"/>
                </a:solidFill>
                <a:latin typeface="Arial"/>
                <a:cs typeface="Arial"/>
              </a:defRPr>
            </a:lvl1pPr>
            <a:lvl2pPr marL="457200" indent="0">
              <a:buNone/>
              <a:defRPr sz="1600">
                <a:latin typeface="Arial"/>
                <a:cs typeface="Arial"/>
              </a:defRPr>
            </a:lvl2pPr>
            <a:lvl3pPr marL="914400" indent="0">
              <a:buNone/>
              <a:defRPr sz="1600">
                <a:latin typeface="Arial"/>
                <a:cs typeface="Arial"/>
              </a:defRPr>
            </a:lvl3pPr>
            <a:lvl4pPr marL="1371600" indent="0">
              <a:buNone/>
              <a:defRPr sz="1600">
                <a:latin typeface="Arial"/>
                <a:cs typeface="Arial"/>
              </a:defRPr>
            </a:lvl4pPr>
            <a:lvl5pPr marL="1828800" indent="0">
              <a:buNone/>
              <a:defRPr sz="1600">
                <a:latin typeface="Arial"/>
                <a:cs typeface="Arial"/>
              </a:defRPr>
            </a:lvl5pPr>
          </a:lstStyle>
          <a:p>
            <a:pPr lvl="0"/>
            <a:r>
              <a:rPr lang="en-US" dirty="0"/>
              <a:t>Version #  /  MM.DD.YY  /  Subhead Arial 16pt black max one line</a:t>
            </a:r>
          </a:p>
        </p:txBody>
      </p:sp>
      <p:pic>
        <p:nvPicPr>
          <p:cNvPr id="20" name="Picture 19"/>
          <p:cNvPicPr>
            <a:picLocks noChangeAspect="1"/>
          </p:cNvPicPr>
          <p:nvPr userDrawn="1"/>
        </p:nvPicPr>
        <p:blipFill rotWithShape="1">
          <a:blip r:embed="rId2" cstate="screen">
            <a:extLst>
              <a:ext uri="{28A0092B-C50C-407E-A947-70E740481C1C}">
                <a14:useLocalDpi xmlns:a14="http://schemas.microsoft.com/office/drawing/2010/main"/>
              </a:ext>
            </a:extLst>
          </a:blip>
          <a:srcRect r="14923"/>
          <a:stretch/>
        </p:blipFill>
        <p:spPr>
          <a:xfrm>
            <a:off x="7020607" y="609895"/>
            <a:ext cx="2133506" cy="2507742"/>
          </a:xfrm>
          <a:prstGeom prst="rect">
            <a:avLst/>
          </a:prstGeom>
        </p:spPr>
      </p:pic>
      <p:sp>
        <p:nvSpPr>
          <p:cNvPr id="11" name="TextBox 10"/>
          <p:cNvSpPr txBox="1"/>
          <p:nvPr userDrawn="1"/>
        </p:nvSpPr>
        <p:spPr>
          <a:xfrm>
            <a:off x="0" y="-525061"/>
            <a:ext cx="9154113" cy="507831"/>
          </a:xfrm>
          <a:prstGeom prst="rect">
            <a:avLst/>
          </a:prstGeom>
          <a:noFill/>
        </p:spPr>
        <p:txBody>
          <a:bodyPr wrap="square" rtlCol="0" anchor="t">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a:solidFill>
                  <a:schemeClr val="tx2">
                    <a:lumMod val="50000"/>
                  </a:schemeClr>
                </a:solidFill>
              </a:rPr>
              <a:t>INSERT YOUR 16X9 IMAGE INTO THE SLIDE BACKGROUND.</a:t>
            </a:r>
            <a:r>
              <a:rPr lang="en-US" sz="900" b="1" baseline="0" dirty="0">
                <a:solidFill>
                  <a:schemeClr val="tx2">
                    <a:lumMod val="50000"/>
                  </a:schemeClr>
                </a:solidFill>
              </a:rPr>
              <a:t> </a:t>
            </a:r>
            <a:r>
              <a:rPr lang="en-US" sz="900" b="0" baseline="0" dirty="0">
                <a:solidFill>
                  <a:schemeClr val="tx2">
                    <a:lumMod val="50000"/>
                  </a:schemeClr>
                </a:solidFill>
              </a:rPr>
              <a:t>If you place an image that is not scaled to 16x9 the image will be distorted to fit the slide.</a:t>
            </a:r>
            <a:endParaRPr lang="en-US" sz="900" b="0" dirty="0">
              <a:solidFill>
                <a:schemeClr val="tx2">
                  <a:lumMod val="50000"/>
                </a:schemeClr>
              </a:solidFill>
            </a:endParaRPr>
          </a:p>
          <a:p>
            <a:pPr>
              <a:lnSpc>
                <a:spcPct val="100000"/>
              </a:lnSpc>
            </a:pPr>
            <a:r>
              <a:rPr lang="en-US" sz="900" b="1" dirty="0">
                <a:solidFill>
                  <a:schemeClr val="tx2">
                    <a:lumMod val="50000"/>
                  </a:schemeClr>
                </a:solidFill>
              </a:rPr>
              <a:t>PC:</a:t>
            </a:r>
            <a:r>
              <a:rPr lang="en-US" sz="900" b="1" baseline="0" dirty="0">
                <a:solidFill>
                  <a:schemeClr val="tx2">
                    <a:lumMod val="50000"/>
                  </a:schemeClr>
                </a:solidFill>
              </a:rPr>
              <a:t> </a:t>
            </a:r>
            <a:r>
              <a:rPr lang="en-US" sz="900" dirty="0">
                <a:solidFill>
                  <a:schemeClr val="tx2">
                    <a:lumMod val="50000"/>
                  </a:schemeClr>
                </a:solidFill>
              </a:rPr>
              <a:t>TBD</a:t>
            </a:r>
            <a:endParaRPr lang="en-US" sz="900" baseline="0" dirty="0">
              <a:solidFill>
                <a:schemeClr val="tx2">
                  <a:lumMod val="50000"/>
                </a:schemeClr>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900" b="1" dirty="0">
                <a:solidFill>
                  <a:schemeClr val="tx2">
                    <a:lumMod val="50000"/>
                  </a:schemeClr>
                </a:solidFill>
              </a:rPr>
              <a:t>Mac:</a:t>
            </a:r>
            <a:r>
              <a:rPr lang="en-US" sz="900" b="1" baseline="0" dirty="0">
                <a:solidFill>
                  <a:schemeClr val="tx2">
                    <a:lumMod val="50000"/>
                  </a:schemeClr>
                </a:solidFill>
              </a:rPr>
              <a:t> </a:t>
            </a:r>
            <a:r>
              <a:rPr lang="en-US" sz="900" dirty="0">
                <a:solidFill>
                  <a:schemeClr val="tx2">
                    <a:lumMod val="50000"/>
                  </a:schemeClr>
                </a:solidFill>
              </a:rPr>
              <a:t>Format—Slide</a:t>
            </a:r>
            <a:r>
              <a:rPr lang="en-US" sz="900" baseline="0" dirty="0">
                <a:solidFill>
                  <a:schemeClr val="tx2">
                    <a:lumMod val="50000"/>
                  </a:schemeClr>
                </a:solidFill>
              </a:rPr>
              <a:t> Background—Fill—Picture or Texture—From file: Choose Picture. Choose one of the scaled 16x9 UL images. (or right click “Format Background”)</a:t>
            </a:r>
          </a:p>
        </p:txBody>
      </p:sp>
      <p:sp>
        <p:nvSpPr>
          <p:cNvPr id="2" name="Footer Placeholder 1"/>
          <p:cNvSpPr>
            <a:spLocks noGrp="1"/>
          </p:cNvSpPr>
          <p:nvPr>
            <p:ph type="ftr" sz="quarter" idx="12"/>
          </p:nvPr>
        </p:nvSpPr>
        <p:spPr/>
        <p:txBody>
          <a:bodyPr/>
          <a:lstStyle>
            <a:lvl1pPr>
              <a:defRPr>
                <a:solidFill>
                  <a:schemeClr val="bg1"/>
                </a:solidFill>
              </a:defRPr>
            </a:lvl1pPr>
          </a:lstStyle>
          <a:p>
            <a:r>
              <a:rPr lang="en-US" dirty="0">
                <a:ea typeface="Open Sans" charset="0"/>
                <a:cs typeface="Arial"/>
              </a:rPr>
              <a:t>UL and the UL logo are trademarks of UL LLC © 2020. Proprietary &amp; Confidential. </a:t>
            </a:r>
          </a:p>
        </p:txBody>
      </p:sp>
    </p:spTree>
    <p:extLst>
      <p:ext uri="{BB962C8B-B14F-4D97-AF65-F5344CB8AC3E}">
        <p14:creationId xmlns:p14="http://schemas.microsoft.com/office/powerpoint/2010/main" val="44213286"/>
      </p:ext>
    </p:extLst>
  </p:cSld>
  <p:clrMapOvr>
    <a:masterClrMapping/>
  </p:clrMapOvr>
  <p:transition spd="slow" advClick="0" advTm="3000">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27" name="Text Placeholder 26"/>
          <p:cNvSpPr>
            <a:spLocks noGrp="1"/>
          </p:cNvSpPr>
          <p:nvPr>
            <p:ph type="body" sz="quarter" idx="10" hasCustomPrompt="1"/>
          </p:nvPr>
        </p:nvSpPr>
        <p:spPr>
          <a:xfrm>
            <a:off x="559473" y="1360374"/>
            <a:ext cx="8021160" cy="1938992"/>
          </a:xfrm>
          <a:prstGeom prst="rect">
            <a:avLst/>
          </a:prstGeom>
        </p:spPr>
        <p:txBody>
          <a:bodyPr wrap="square" anchor="t">
            <a:spAutoFit/>
          </a:bodyPr>
          <a:lstStyle>
            <a:lvl1pPr marL="0" indent="0">
              <a:lnSpc>
                <a:spcPct val="100000"/>
              </a:lnSpc>
              <a:buNone/>
              <a:defRPr sz="2400" b="0" cap="none" baseline="0">
                <a:solidFill>
                  <a:schemeClr val="bg1">
                    <a:lumMod val="50000"/>
                  </a:schemeClr>
                </a:solidFill>
                <a:latin typeface="Arial"/>
                <a:cs typeface="Arial"/>
              </a:defRPr>
            </a:lvl1pPr>
            <a:lvl2pPr marL="457200" indent="0">
              <a:buNone/>
              <a:defRPr sz="3200" b="1">
                <a:latin typeface="Arial"/>
                <a:cs typeface="Arial"/>
              </a:defRPr>
            </a:lvl2pPr>
            <a:lvl3pPr marL="914400" indent="0">
              <a:buNone/>
              <a:defRPr sz="3200" b="1">
                <a:latin typeface="Arial"/>
                <a:cs typeface="Arial"/>
              </a:defRPr>
            </a:lvl3pPr>
            <a:lvl4pPr marL="1371600" indent="0">
              <a:buNone/>
              <a:defRPr sz="3200" b="1">
                <a:latin typeface="Arial"/>
                <a:cs typeface="Arial"/>
              </a:defRPr>
            </a:lvl4pPr>
            <a:lvl5pPr marL="1828800" indent="0">
              <a:buNone/>
              <a:defRPr sz="3200" b="1">
                <a:latin typeface="Arial"/>
                <a:cs typeface="Arial"/>
              </a:defRPr>
            </a:lvl5pPr>
          </a:lstStyle>
          <a:p>
            <a:pPr lvl="0"/>
            <a:r>
              <a:rPr lang="en-US" dirty="0"/>
              <a:t>Current section is highlighted UL red and bold</a:t>
            </a:r>
            <a:br>
              <a:rPr lang="en-US" dirty="0"/>
            </a:br>
            <a:r>
              <a:rPr lang="en-US" dirty="0"/>
              <a:t>Other sections are 50% grey</a:t>
            </a:r>
            <a:br>
              <a:rPr lang="en-US" dirty="0"/>
            </a:br>
            <a:r>
              <a:rPr lang="en-US" dirty="0"/>
              <a:t>Section 3</a:t>
            </a:r>
            <a:br>
              <a:rPr lang="en-US" dirty="0"/>
            </a:br>
            <a:r>
              <a:rPr lang="en-US" dirty="0"/>
              <a:t>Section 4</a:t>
            </a:r>
            <a:br>
              <a:rPr lang="en-US" dirty="0"/>
            </a:br>
            <a:endParaRPr lang="en-US" dirty="0"/>
          </a:p>
        </p:txBody>
      </p:sp>
      <p:sp>
        <p:nvSpPr>
          <p:cNvPr id="11" name="Text Placeholder 14"/>
          <p:cNvSpPr>
            <a:spLocks noGrp="1"/>
          </p:cNvSpPr>
          <p:nvPr>
            <p:ph type="body" sz="quarter" idx="15" hasCustomPrompt="1"/>
          </p:nvPr>
        </p:nvSpPr>
        <p:spPr>
          <a:xfrm>
            <a:off x="559472" y="480060"/>
            <a:ext cx="8021161" cy="461665"/>
          </a:xfrm>
          <a:prstGeom prst="rect">
            <a:avLst/>
          </a:prstGeom>
        </p:spPr>
        <p:txBody>
          <a:bodyPr wrap="square">
            <a:spAutoFit/>
          </a:bodyPr>
          <a:lstStyle>
            <a:lvl1pPr marL="0" indent="0">
              <a:buNone/>
              <a:defRPr sz="2400" b="1" cap="all" baseline="0">
                <a:solidFill>
                  <a:schemeClr val="accent2"/>
                </a:solidFill>
                <a:latin typeface="Arial"/>
                <a:cs typeface="Arial"/>
              </a:defRPr>
            </a:lvl1pPr>
            <a:lvl2pPr marL="457200" indent="0">
              <a:buNone/>
              <a:defRPr sz="2400" b="1" cap="all">
                <a:solidFill>
                  <a:schemeClr val="accent2"/>
                </a:solidFill>
                <a:latin typeface="Arial"/>
                <a:cs typeface="Arial"/>
              </a:defRPr>
            </a:lvl2pPr>
            <a:lvl3pPr marL="914400" indent="0">
              <a:buNone/>
              <a:defRPr sz="2400" b="1">
                <a:latin typeface="Arial"/>
                <a:cs typeface="Arial"/>
              </a:defRPr>
            </a:lvl3pPr>
            <a:lvl4pPr marL="1371600" indent="0">
              <a:buNone/>
              <a:defRPr sz="2400" b="1">
                <a:latin typeface="Arial"/>
                <a:cs typeface="Arial"/>
              </a:defRPr>
            </a:lvl4pPr>
            <a:lvl5pPr marL="1828800" indent="0">
              <a:buNone/>
              <a:defRPr sz="2400" b="1">
                <a:latin typeface="Arial"/>
                <a:cs typeface="Arial"/>
              </a:defRPr>
            </a:lvl5pPr>
          </a:lstStyle>
          <a:p>
            <a:pPr lvl="0"/>
            <a:r>
              <a:rPr lang="en-US" dirty="0"/>
              <a:t>Agenda title</a:t>
            </a:r>
          </a:p>
        </p:txBody>
      </p:sp>
      <p:sp>
        <p:nvSpPr>
          <p:cNvPr id="2" name="Footer Placeholder 1"/>
          <p:cNvSpPr>
            <a:spLocks noGrp="1"/>
          </p:cNvSpPr>
          <p:nvPr>
            <p:ph type="ftr" sz="quarter" idx="16"/>
          </p:nvPr>
        </p:nvSpPr>
        <p:spPr>
          <a:xfrm>
            <a:off x="2688252" y="4769452"/>
            <a:ext cx="3086100" cy="274637"/>
          </a:xfrm>
        </p:spPr>
        <p:txBody>
          <a:bodyPr/>
          <a:lstStyle/>
          <a:p>
            <a:r>
              <a:rPr lang="en-US" dirty="0">
                <a:solidFill>
                  <a:srgbClr val="7F7F7F"/>
                </a:solidFill>
                <a:ea typeface="Open Sans" charset="0"/>
                <a:cs typeface="Arial"/>
              </a:rPr>
              <a:t>UL and the UL logo are trademarks of UL LLC © 2020. Proprietary &amp; Confidential. </a:t>
            </a:r>
          </a:p>
        </p:txBody>
      </p:sp>
      <p:sp>
        <p:nvSpPr>
          <p:cNvPr id="3" name="Slide Number Placeholder 2"/>
          <p:cNvSpPr>
            <a:spLocks noGrp="1"/>
          </p:cNvSpPr>
          <p:nvPr>
            <p:ph type="sldNum" sz="quarter" idx="17"/>
          </p:nvPr>
        </p:nvSpPr>
        <p:spPr/>
        <p:txBody>
          <a:bodyPr/>
          <a:lstStyle/>
          <a:p>
            <a:fld id="{ABEF7161-39F9-F745-9A2B-33DA2ED59E91}" type="slidenum">
              <a:rPr lang="en-US" smtClean="0"/>
              <a:pPr/>
              <a:t>‹#›</a:t>
            </a:fld>
            <a:endParaRPr lang="en-US" dirty="0"/>
          </a:p>
        </p:txBody>
      </p:sp>
      <p:pic>
        <p:nvPicPr>
          <p:cNvPr id="7" name="Picture 6" descr="UL-Logo-Red.em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1450" y="4711446"/>
            <a:ext cx="281178" cy="281178"/>
          </a:xfrm>
          <a:prstGeom prst="rect">
            <a:avLst/>
          </a:prstGeom>
        </p:spPr>
      </p:pic>
    </p:spTree>
    <p:extLst>
      <p:ext uri="{BB962C8B-B14F-4D97-AF65-F5344CB8AC3E}">
        <p14:creationId xmlns:p14="http://schemas.microsoft.com/office/powerpoint/2010/main" val="357333404"/>
      </p:ext>
    </p:extLst>
  </p:cSld>
  <p:clrMapOvr>
    <a:masterClrMapping/>
  </p:clrMapOvr>
  <p:transition spd="slow" advClick="0" advTm="3000">
    <p:fade thruBlk="1"/>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TOC">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6755143-4AF0-364E-B24C-A2C2A4340C08}"/>
              </a:ext>
            </a:extLst>
          </p:cNvPr>
          <p:cNvSpPr>
            <a:spLocks noGrp="1"/>
          </p:cNvSpPr>
          <p:nvPr>
            <p:ph type="sldNum" sz="quarter" idx="17"/>
          </p:nvPr>
        </p:nvSpPr>
        <p:spPr/>
        <p:txBody>
          <a:bodyPr/>
          <a:lstStyle/>
          <a:p>
            <a:fld id="{ABEF7161-39F9-F745-9A2B-33DA2ED59E91}" type="slidenum">
              <a:rPr lang="en-US" smtClean="0"/>
              <a:pPr/>
              <a:t>‹#›</a:t>
            </a:fld>
            <a:endParaRPr lang="en-US" dirty="0"/>
          </a:p>
        </p:txBody>
      </p:sp>
      <p:sp>
        <p:nvSpPr>
          <p:cNvPr id="7" name="Text Placeholder 26">
            <a:extLst>
              <a:ext uri="{FF2B5EF4-FFF2-40B4-BE49-F238E27FC236}">
                <a16:creationId xmlns:a16="http://schemas.microsoft.com/office/drawing/2014/main" id="{B2375BE8-BA6F-0442-84F3-538A822409FE}"/>
              </a:ext>
            </a:extLst>
          </p:cNvPr>
          <p:cNvSpPr>
            <a:spLocks noGrp="1"/>
          </p:cNvSpPr>
          <p:nvPr>
            <p:ph type="body" sz="quarter" idx="10" hasCustomPrompt="1"/>
          </p:nvPr>
        </p:nvSpPr>
        <p:spPr>
          <a:xfrm>
            <a:off x="301625" y="971552"/>
            <a:ext cx="8539162" cy="3429000"/>
          </a:xfrm>
          <a:prstGeom prst="rect">
            <a:avLst/>
          </a:prstGeom>
        </p:spPr>
        <p:txBody>
          <a:bodyPr wrap="square" lIns="0" tIns="0" rIns="0" bIns="0" anchor="t">
            <a:noAutofit/>
          </a:bodyPr>
          <a:lstStyle>
            <a:lvl1pPr marL="399690" marR="0" indent="-399690" algn="l" defTabSz="456789" rtl="0" eaLnBrk="1" fontAlgn="auto" latinLnBrk="0" hangingPunct="1">
              <a:lnSpc>
                <a:spcPct val="100000"/>
              </a:lnSpc>
              <a:spcBef>
                <a:spcPts val="599"/>
              </a:spcBef>
              <a:spcAft>
                <a:spcPts val="0"/>
              </a:spcAft>
              <a:buClrTx/>
              <a:buSzTx/>
              <a:buFont typeface="+mj-lt"/>
              <a:buAutoNum type="romanUcPeriod"/>
              <a:tabLst/>
              <a:defRPr sz="1599" b="0" cap="none" baseline="0">
                <a:solidFill>
                  <a:schemeClr val="tx1"/>
                </a:solidFill>
                <a:latin typeface="Arial"/>
                <a:cs typeface="Arial"/>
              </a:defRPr>
            </a:lvl1pPr>
            <a:lvl2pPr marL="456789" indent="0">
              <a:buNone/>
              <a:defRPr sz="3197" b="1">
                <a:latin typeface="Arial"/>
                <a:cs typeface="Arial"/>
              </a:defRPr>
            </a:lvl2pPr>
            <a:lvl3pPr marL="913577" indent="0">
              <a:buNone/>
              <a:defRPr sz="3197" b="1">
                <a:latin typeface="Arial"/>
                <a:cs typeface="Arial"/>
              </a:defRPr>
            </a:lvl3pPr>
            <a:lvl4pPr marL="1370366" indent="0">
              <a:buNone/>
              <a:defRPr sz="3197" b="1">
                <a:latin typeface="Arial"/>
                <a:cs typeface="Arial"/>
              </a:defRPr>
            </a:lvl4pPr>
            <a:lvl5pPr marL="1827154" indent="0">
              <a:buNone/>
              <a:defRPr sz="3197" b="1">
                <a:latin typeface="Arial"/>
                <a:cs typeface="Arial"/>
              </a:defRPr>
            </a:lvl5pPr>
          </a:lstStyle>
          <a:p>
            <a:pPr lvl="0"/>
            <a:r>
              <a:rPr lang="en-US" dirty="0"/>
              <a:t>Sections are listed here. Arial 16pt black sentence case</a:t>
            </a:r>
          </a:p>
        </p:txBody>
      </p:sp>
      <p:sp>
        <p:nvSpPr>
          <p:cNvPr id="3" name="Title 2">
            <a:extLst>
              <a:ext uri="{FF2B5EF4-FFF2-40B4-BE49-F238E27FC236}">
                <a16:creationId xmlns:a16="http://schemas.microsoft.com/office/drawing/2014/main" id="{6C65FD51-6AA0-7345-A07E-E4905EEF6D56}"/>
              </a:ext>
            </a:extLst>
          </p:cNvPr>
          <p:cNvSpPr>
            <a:spLocks noGrp="1"/>
          </p:cNvSpPr>
          <p:nvPr>
            <p:ph type="title" hasCustomPrompt="1"/>
          </p:nvPr>
        </p:nvSpPr>
        <p:spPr/>
        <p:txBody>
          <a:bodyPr/>
          <a:lstStyle>
            <a:lvl1pPr>
              <a:defRPr/>
            </a:lvl1pPr>
          </a:lstStyle>
          <a:p>
            <a:pPr lvl="0"/>
            <a:r>
              <a:rPr lang="en-US" dirty="0"/>
              <a:t>Table of contents Arial 24pt red sentence case</a:t>
            </a:r>
          </a:p>
        </p:txBody>
      </p:sp>
      <p:pic>
        <p:nvPicPr>
          <p:cNvPr id="5" name="Graphic 4">
            <a:extLst>
              <a:ext uri="{FF2B5EF4-FFF2-40B4-BE49-F238E27FC236}">
                <a16:creationId xmlns:a16="http://schemas.microsoft.com/office/drawing/2014/main" id="{B4F33A6F-ABD4-4896-8ACB-B19FAA46F0F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7428" y="4582047"/>
            <a:ext cx="415556" cy="395634"/>
          </a:xfrm>
          <a:prstGeom prst="rect">
            <a:avLst/>
          </a:prstGeom>
        </p:spPr>
      </p:pic>
    </p:spTree>
    <p:custDataLst>
      <p:tags r:id="rId1"/>
    </p:custDataLst>
    <p:extLst>
      <p:ext uri="{BB962C8B-B14F-4D97-AF65-F5344CB8AC3E}">
        <p14:creationId xmlns:p14="http://schemas.microsoft.com/office/powerpoint/2010/main" val="1565132607"/>
      </p:ext>
    </p:extLst>
  </p:cSld>
  <p:clrMapOvr>
    <a:masterClrMapping/>
  </p:clrMapOvr>
  <p:transition spd="slow" advClick="0" advTm="3000">
    <p:fade thruBlk="1"/>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pic>
        <p:nvPicPr>
          <p:cNvPr id="4" name="Picture 6" descr="UL_Enterprise_red_rgb.gif"/>
          <p:cNvPicPr>
            <a:picLocks noChangeAspect="1"/>
          </p:cNvPicPr>
          <p:nvPr/>
        </p:nvPicPr>
        <p:blipFill>
          <a:blip r:embed="rId2"/>
          <a:srcRect/>
          <a:stretch>
            <a:fillRect/>
          </a:stretch>
        </p:blipFill>
        <p:spPr bwMode="auto">
          <a:xfrm>
            <a:off x="533400" y="4694635"/>
            <a:ext cx="387751" cy="369332"/>
          </a:xfrm>
          <a:prstGeom prst="rect">
            <a:avLst/>
          </a:prstGeom>
          <a:noFill/>
          <a:ln w="9525">
            <a:noFill/>
            <a:miter lim="800000"/>
            <a:headEnd/>
            <a:tailEnd/>
          </a:ln>
        </p:spPr>
      </p:pic>
      <p:sp>
        <p:nvSpPr>
          <p:cNvPr id="2" name="Title 1"/>
          <p:cNvSpPr>
            <a:spLocks noGrp="1"/>
          </p:cNvSpPr>
          <p:nvPr>
            <p:ph type="title"/>
          </p:nvPr>
        </p:nvSpPr>
        <p:spPr>
          <a:xfrm>
            <a:off x="457200" y="205979"/>
            <a:ext cx="8229600" cy="369332"/>
          </a:xfrm>
        </p:spPr>
        <p:txBody>
          <a:bodyPr/>
          <a:lstStyle/>
          <a:p>
            <a:r>
              <a:rPr lang="en-US"/>
              <a:t>Click to edit Master title style</a:t>
            </a:r>
            <a:endParaRPr lang="en-US" dirty="0"/>
          </a:p>
        </p:txBody>
      </p:sp>
      <p:sp>
        <p:nvSpPr>
          <p:cNvPr id="3" name="Content Placeholder 2"/>
          <p:cNvSpPr>
            <a:spLocks noGrp="1"/>
          </p:cNvSpPr>
          <p:nvPr>
            <p:ph idx="1"/>
          </p:nvPr>
        </p:nvSpPr>
        <p:spPr>
          <a:xfrm>
            <a:off x="457200" y="760957"/>
            <a:ext cx="8229600" cy="383366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p:cNvSpPr>
            <a:spLocks noGrp="1"/>
          </p:cNvSpPr>
          <p:nvPr>
            <p:ph type="sldNum" sz="quarter" idx="10"/>
          </p:nvPr>
        </p:nvSpPr>
        <p:spPr/>
        <p:txBody>
          <a:bodyPr/>
          <a:lstStyle>
            <a:lvl1pPr>
              <a:defRPr/>
            </a:lvl1pPr>
          </a:lstStyle>
          <a:p>
            <a:fld id="{15BEBC40-2B43-4336-834D-D9B7E4F77E80}" type="slidenum">
              <a:rPr lang="en-US" smtClean="0"/>
              <a:t>‹#›</a:t>
            </a:fld>
            <a:endParaRPr lang="en-US"/>
          </a:p>
        </p:txBody>
      </p:sp>
    </p:spTree>
    <p:extLst>
      <p:ext uri="{BB962C8B-B14F-4D97-AF65-F5344CB8AC3E}">
        <p14:creationId xmlns:p14="http://schemas.microsoft.com/office/powerpoint/2010/main" val="40399295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Section Divider Blank">
    <p:bg>
      <p:bgPr>
        <a:solidFill>
          <a:schemeClr val="bg1"/>
        </a:solidFill>
        <a:effectLst/>
      </p:bgPr>
    </p:bg>
    <p:spTree>
      <p:nvGrpSpPr>
        <p:cNvPr id="1" name=""/>
        <p:cNvGrpSpPr/>
        <p:nvPr/>
      </p:nvGrpSpPr>
      <p:grpSpPr>
        <a:xfrm>
          <a:off x="0" y="0"/>
          <a:ext cx="0" cy="0"/>
          <a:chOff x="0" y="0"/>
          <a:chExt cx="0" cy="0"/>
        </a:xfrm>
      </p:grpSpPr>
      <p:sp>
        <p:nvSpPr>
          <p:cNvPr id="10" name="Text Placeholder 14">
            <a:extLst>
              <a:ext uri="{FF2B5EF4-FFF2-40B4-BE49-F238E27FC236}">
                <a16:creationId xmlns:a16="http://schemas.microsoft.com/office/drawing/2014/main" id="{D8A26D44-3BA1-6B4F-92FA-7EABB900D920}"/>
              </a:ext>
            </a:extLst>
          </p:cNvPr>
          <p:cNvSpPr>
            <a:spLocks noGrp="1"/>
          </p:cNvSpPr>
          <p:nvPr>
            <p:ph type="body" sz="quarter" idx="15" hasCustomPrompt="1"/>
          </p:nvPr>
        </p:nvSpPr>
        <p:spPr>
          <a:xfrm>
            <a:off x="301624" y="361951"/>
            <a:ext cx="6556376" cy="1371600"/>
          </a:xfrm>
          <a:prstGeom prst="rect">
            <a:avLst/>
          </a:prstGeom>
        </p:spPr>
        <p:txBody>
          <a:bodyPr wrap="square" lIns="0" tIns="0" rIns="0" bIns="0" anchor="t">
            <a:noAutofit/>
          </a:bodyPr>
          <a:lstStyle>
            <a:lvl1pPr marL="0" indent="0">
              <a:lnSpc>
                <a:spcPct val="100000"/>
              </a:lnSpc>
              <a:spcBef>
                <a:spcPts val="0"/>
              </a:spcBef>
              <a:buNone/>
              <a:defRPr sz="3200" b="0" cap="none" baseline="0">
                <a:solidFill>
                  <a:schemeClr val="accent1"/>
                </a:solidFill>
                <a:latin typeface="Arial"/>
                <a:cs typeface="Arial"/>
              </a:defRPr>
            </a:lvl1pPr>
            <a:lvl2pPr marL="457200" indent="0">
              <a:buNone/>
              <a:defRPr sz="2400" b="1" cap="all">
                <a:solidFill>
                  <a:schemeClr val="accent2"/>
                </a:solidFill>
                <a:latin typeface="Arial"/>
                <a:cs typeface="Arial"/>
              </a:defRPr>
            </a:lvl2pPr>
            <a:lvl3pPr marL="914400" indent="0">
              <a:buNone/>
              <a:defRPr sz="2400" b="1">
                <a:latin typeface="Arial"/>
                <a:cs typeface="Arial"/>
              </a:defRPr>
            </a:lvl3pPr>
            <a:lvl4pPr marL="1371600" indent="0">
              <a:buNone/>
              <a:defRPr sz="2400" b="1">
                <a:latin typeface="Arial"/>
                <a:cs typeface="Arial"/>
              </a:defRPr>
            </a:lvl4pPr>
            <a:lvl5pPr marL="1828800" indent="0">
              <a:buNone/>
              <a:defRPr sz="2400" b="1">
                <a:latin typeface="Arial"/>
                <a:cs typeface="Arial"/>
              </a:defRPr>
            </a:lvl5pPr>
          </a:lstStyle>
          <a:p>
            <a:pPr lvl="0"/>
            <a:r>
              <a:rPr lang="en-US"/>
              <a:t>Section divider title Arial 32pt red sentence case</a:t>
            </a:r>
          </a:p>
        </p:txBody>
      </p:sp>
      <p:sp>
        <p:nvSpPr>
          <p:cNvPr id="2" name="Footer Placeholder 1">
            <a:extLst>
              <a:ext uri="{FF2B5EF4-FFF2-40B4-BE49-F238E27FC236}">
                <a16:creationId xmlns:a16="http://schemas.microsoft.com/office/drawing/2014/main" id="{B25E2FF0-65EC-3D46-BCE7-D9A37E7CB3EA}"/>
              </a:ext>
            </a:extLst>
          </p:cNvPr>
          <p:cNvSpPr>
            <a:spLocks noGrp="1"/>
          </p:cNvSpPr>
          <p:nvPr>
            <p:ph type="ftr" sz="quarter" idx="16"/>
          </p:nvPr>
        </p:nvSpPr>
        <p:spPr>
          <a:xfrm>
            <a:off x="301624" y="4777313"/>
            <a:ext cx="3046412" cy="156637"/>
          </a:xfrm>
        </p:spPr>
        <p:txBody>
          <a:bodyPr/>
          <a:lstStyle>
            <a:lvl1pPr>
              <a:defRPr>
                <a:solidFill>
                  <a:schemeClr val="tx1"/>
                </a:solidFill>
              </a:defRPr>
            </a:lvl1pPr>
          </a:lstStyle>
          <a:p>
            <a:r>
              <a:rPr lang="en-US">
                <a:ea typeface="Open Sans" charset="0"/>
                <a:cs typeface="Arial"/>
              </a:rPr>
              <a:t>UL and the UL logo are trademarks of UL LLC © 2018. Proprietary &amp; Confidential. </a:t>
            </a:r>
          </a:p>
        </p:txBody>
      </p:sp>
      <p:sp>
        <p:nvSpPr>
          <p:cNvPr id="3" name="Slide Number Placeholder 2">
            <a:extLst>
              <a:ext uri="{FF2B5EF4-FFF2-40B4-BE49-F238E27FC236}">
                <a16:creationId xmlns:a16="http://schemas.microsoft.com/office/drawing/2014/main" id="{6224B660-DFFB-1546-8F68-11C3304B1DE9}"/>
              </a:ext>
            </a:extLst>
          </p:cNvPr>
          <p:cNvSpPr>
            <a:spLocks noGrp="1"/>
          </p:cNvSpPr>
          <p:nvPr>
            <p:ph type="sldNum" sz="quarter" idx="17"/>
          </p:nvPr>
        </p:nvSpPr>
        <p:spPr/>
        <p:txBody>
          <a:bodyPr/>
          <a:lstStyle>
            <a:lvl1pPr>
              <a:defRPr>
                <a:solidFill>
                  <a:schemeClr val="tx1"/>
                </a:solidFill>
              </a:defRPr>
            </a:lvl1pPr>
          </a:lstStyle>
          <a:p>
            <a:fld id="{ABEF7161-39F9-F745-9A2B-33DA2ED59E91}" type="slidenum">
              <a:rPr lang="en-US" smtClean="0"/>
              <a:pPr/>
              <a:t>‹#›</a:t>
            </a:fld>
            <a:endParaRPr lang="en-US"/>
          </a:p>
        </p:txBody>
      </p:sp>
    </p:spTree>
    <p:extLst>
      <p:ext uri="{BB962C8B-B14F-4D97-AF65-F5344CB8AC3E}">
        <p14:creationId xmlns:p14="http://schemas.microsoft.com/office/powerpoint/2010/main" val="211134585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7" name="Text Placeholder 26"/>
          <p:cNvSpPr>
            <a:spLocks noGrp="1"/>
          </p:cNvSpPr>
          <p:nvPr>
            <p:ph type="body" sz="quarter" idx="10" hasCustomPrompt="1"/>
          </p:nvPr>
        </p:nvSpPr>
        <p:spPr>
          <a:xfrm>
            <a:off x="301624" y="2335274"/>
            <a:ext cx="5641976" cy="984885"/>
          </a:xfrm>
          <a:prstGeom prst="rect">
            <a:avLst/>
          </a:prstGeom>
        </p:spPr>
        <p:txBody>
          <a:bodyPr wrap="square" lIns="0" tIns="0" rIns="0" bIns="0" anchor="b">
            <a:spAutoFit/>
          </a:bodyPr>
          <a:lstStyle>
            <a:lvl1pPr marL="0" indent="0">
              <a:lnSpc>
                <a:spcPct val="100000"/>
              </a:lnSpc>
              <a:spcBef>
                <a:spcPts val="0"/>
              </a:spcBef>
              <a:buNone/>
              <a:defRPr sz="3200" b="0" cap="none" baseline="0">
                <a:solidFill>
                  <a:schemeClr val="accent1"/>
                </a:solidFill>
                <a:latin typeface="Arial"/>
                <a:cs typeface="Arial"/>
              </a:defRPr>
            </a:lvl1pPr>
            <a:lvl2pPr marL="457200" indent="0">
              <a:buNone/>
              <a:defRPr sz="3200" b="1">
                <a:latin typeface="Arial"/>
                <a:cs typeface="Arial"/>
              </a:defRPr>
            </a:lvl2pPr>
            <a:lvl3pPr marL="914400" indent="0">
              <a:buNone/>
              <a:defRPr sz="3200" b="1">
                <a:latin typeface="Arial"/>
                <a:cs typeface="Arial"/>
              </a:defRPr>
            </a:lvl3pPr>
            <a:lvl4pPr marL="1371600" indent="0">
              <a:buNone/>
              <a:defRPr sz="3200" b="1">
                <a:latin typeface="Arial"/>
                <a:cs typeface="Arial"/>
              </a:defRPr>
            </a:lvl4pPr>
            <a:lvl5pPr marL="1828800" indent="0">
              <a:buNone/>
              <a:defRPr sz="3200" b="1">
                <a:latin typeface="Arial"/>
                <a:cs typeface="Arial"/>
              </a:defRPr>
            </a:lvl5pPr>
          </a:lstStyle>
          <a:p>
            <a:pPr lvl="0"/>
            <a:r>
              <a:rPr lang="en-US" dirty="0"/>
              <a:t>Title Arial 32pt red</a:t>
            </a:r>
            <a:br>
              <a:rPr lang="en-US" dirty="0"/>
            </a:br>
            <a:r>
              <a:rPr lang="en-US" dirty="0"/>
              <a:t>sentence case</a:t>
            </a:r>
          </a:p>
        </p:txBody>
      </p:sp>
      <p:sp>
        <p:nvSpPr>
          <p:cNvPr id="29" name="Text Placeholder 28"/>
          <p:cNvSpPr>
            <a:spLocks noGrp="1"/>
          </p:cNvSpPr>
          <p:nvPr>
            <p:ph type="body" sz="quarter" idx="11" hasCustomPrompt="1"/>
          </p:nvPr>
        </p:nvSpPr>
        <p:spPr>
          <a:xfrm>
            <a:off x="301624" y="3562350"/>
            <a:ext cx="6403976" cy="184666"/>
          </a:xfrm>
          <a:prstGeom prst="rect">
            <a:avLst/>
          </a:prstGeom>
        </p:spPr>
        <p:txBody>
          <a:bodyPr wrap="square" lIns="0" tIns="0" rIns="0" bIns="0" anchor="t">
            <a:spAutoFit/>
          </a:bodyPr>
          <a:lstStyle>
            <a:lvl1pPr marL="0" indent="0">
              <a:lnSpc>
                <a:spcPct val="100000"/>
              </a:lnSpc>
              <a:spcBef>
                <a:spcPts val="0"/>
              </a:spcBef>
              <a:buNone/>
              <a:defRPr sz="1200" baseline="0">
                <a:solidFill>
                  <a:schemeClr val="accent1"/>
                </a:solidFill>
                <a:latin typeface="Arial"/>
                <a:cs typeface="Arial"/>
              </a:defRPr>
            </a:lvl1pPr>
            <a:lvl2pPr marL="457200" indent="0">
              <a:buNone/>
              <a:defRPr sz="1600">
                <a:latin typeface="Arial"/>
                <a:cs typeface="Arial"/>
              </a:defRPr>
            </a:lvl2pPr>
            <a:lvl3pPr marL="914400" indent="0">
              <a:buNone/>
              <a:defRPr sz="1600">
                <a:latin typeface="Arial"/>
                <a:cs typeface="Arial"/>
              </a:defRPr>
            </a:lvl3pPr>
            <a:lvl4pPr marL="1371600" indent="0">
              <a:buNone/>
              <a:defRPr sz="1600">
                <a:latin typeface="Arial"/>
                <a:cs typeface="Arial"/>
              </a:defRPr>
            </a:lvl4pPr>
            <a:lvl5pPr marL="1828800" indent="0">
              <a:buNone/>
              <a:defRPr sz="1600">
                <a:latin typeface="Arial"/>
                <a:cs typeface="Arial"/>
              </a:defRPr>
            </a:lvl5pPr>
          </a:lstStyle>
          <a:p>
            <a:pPr lvl="0"/>
            <a:r>
              <a:rPr lang="en-US" dirty="0"/>
              <a:t>Date | Subhead Arial 12pt red maximum one line | Date</a:t>
            </a:r>
          </a:p>
        </p:txBody>
      </p:sp>
      <p:sp>
        <p:nvSpPr>
          <p:cNvPr id="2" name="Footer Placeholder 1">
            <a:extLst>
              <a:ext uri="{FF2B5EF4-FFF2-40B4-BE49-F238E27FC236}">
                <a16:creationId xmlns:a16="http://schemas.microsoft.com/office/drawing/2014/main" id="{787B00C1-4E90-DF49-BADC-D2014CAF1262}"/>
              </a:ext>
            </a:extLst>
          </p:cNvPr>
          <p:cNvSpPr>
            <a:spLocks noGrp="1"/>
          </p:cNvSpPr>
          <p:nvPr>
            <p:ph type="ftr" sz="quarter" idx="12"/>
          </p:nvPr>
        </p:nvSpPr>
        <p:spPr>
          <a:xfrm>
            <a:off x="301624" y="4777313"/>
            <a:ext cx="3046412" cy="156637"/>
          </a:xfrm>
        </p:spPr>
        <p:txBody>
          <a:bodyPr/>
          <a:lstStyle/>
          <a:p>
            <a:r>
              <a:rPr lang="en-US" dirty="0">
                <a:ea typeface="Open Sans" charset="0"/>
                <a:cs typeface="Arial"/>
              </a:rPr>
              <a:t>UL and the UL logo are trademarks of UL LLC © 2018. Proprietary &amp; Confidential. </a:t>
            </a:r>
          </a:p>
        </p:txBody>
      </p:sp>
      <p:pic>
        <p:nvPicPr>
          <p:cNvPr id="7" name="Picture 6">
            <a:extLst>
              <a:ext uri="{FF2B5EF4-FFF2-40B4-BE49-F238E27FC236}">
                <a16:creationId xmlns:a16="http://schemas.microsoft.com/office/drawing/2014/main" id="{12D897A8-BC90-804A-AA9D-2979B85DA3DB}"/>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r="15914"/>
          <a:stretch/>
        </p:blipFill>
        <p:spPr>
          <a:xfrm>
            <a:off x="6837358" y="578358"/>
            <a:ext cx="2306642" cy="2743200"/>
          </a:xfrm>
          <a:prstGeom prst="rect">
            <a:avLst/>
          </a:prstGeom>
        </p:spPr>
      </p:pic>
    </p:spTree>
    <p:extLst>
      <p:ext uri="{BB962C8B-B14F-4D97-AF65-F5344CB8AC3E}">
        <p14:creationId xmlns:p14="http://schemas.microsoft.com/office/powerpoint/2010/main" val="169659116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Slide w/Tagline">
    <p:spTree>
      <p:nvGrpSpPr>
        <p:cNvPr id="1" name=""/>
        <p:cNvGrpSpPr/>
        <p:nvPr/>
      </p:nvGrpSpPr>
      <p:grpSpPr>
        <a:xfrm>
          <a:off x="0" y="0"/>
          <a:ext cx="0" cy="0"/>
          <a:chOff x="0" y="0"/>
          <a:chExt cx="0" cy="0"/>
        </a:xfrm>
      </p:grpSpPr>
      <p:sp>
        <p:nvSpPr>
          <p:cNvPr id="27" name="Text Placeholder 26"/>
          <p:cNvSpPr>
            <a:spLocks noGrp="1"/>
          </p:cNvSpPr>
          <p:nvPr>
            <p:ph type="body" sz="quarter" idx="10" hasCustomPrompt="1"/>
          </p:nvPr>
        </p:nvSpPr>
        <p:spPr>
          <a:xfrm>
            <a:off x="301624" y="2335274"/>
            <a:ext cx="5641976" cy="984885"/>
          </a:xfrm>
          <a:prstGeom prst="rect">
            <a:avLst/>
          </a:prstGeom>
        </p:spPr>
        <p:txBody>
          <a:bodyPr wrap="square" lIns="0" tIns="0" rIns="0" bIns="0" anchor="b">
            <a:spAutoFit/>
          </a:bodyPr>
          <a:lstStyle>
            <a:lvl1pPr marL="0" indent="0">
              <a:lnSpc>
                <a:spcPct val="100000"/>
              </a:lnSpc>
              <a:spcBef>
                <a:spcPts val="0"/>
              </a:spcBef>
              <a:buNone/>
              <a:defRPr sz="3200" b="0" cap="none" baseline="0">
                <a:solidFill>
                  <a:schemeClr val="accent1"/>
                </a:solidFill>
                <a:latin typeface="Arial"/>
                <a:cs typeface="Arial"/>
              </a:defRPr>
            </a:lvl1pPr>
            <a:lvl2pPr marL="457200" indent="0">
              <a:buNone/>
              <a:defRPr sz="3200" b="1">
                <a:latin typeface="Arial"/>
                <a:cs typeface="Arial"/>
              </a:defRPr>
            </a:lvl2pPr>
            <a:lvl3pPr marL="914400" indent="0">
              <a:buNone/>
              <a:defRPr sz="3200" b="1">
                <a:latin typeface="Arial"/>
                <a:cs typeface="Arial"/>
              </a:defRPr>
            </a:lvl3pPr>
            <a:lvl4pPr marL="1371600" indent="0">
              <a:buNone/>
              <a:defRPr sz="3200" b="1">
                <a:latin typeface="Arial"/>
                <a:cs typeface="Arial"/>
              </a:defRPr>
            </a:lvl4pPr>
            <a:lvl5pPr marL="1828800" indent="0">
              <a:buNone/>
              <a:defRPr sz="3200" b="1">
                <a:latin typeface="Arial"/>
                <a:cs typeface="Arial"/>
              </a:defRPr>
            </a:lvl5pPr>
          </a:lstStyle>
          <a:p>
            <a:pPr lvl="0"/>
            <a:r>
              <a:rPr lang="en-US" dirty="0"/>
              <a:t>Title Arial 32pt red</a:t>
            </a:r>
            <a:br>
              <a:rPr lang="en-US" dirty="0"/>
            </a:br>
            <a:r>
              <a:rPr lang="en-US" dirty="0"/>
              <a:t>sentence case</a:t>
            </a:r>
          </a:p>
        </p:txBody>
      </p:sp>
      <p:sp>
        <p:nvSpPr>
          <p:cNvPr id="29" name="Text Placeholder 28"/>
          <p:cNvSpPr>
            <a:spLocks noGrp="1"/>
          </p:cNvSpPr>
          <p:nvPr>
            <p:ph type="body" sz="quarter" idx="11" hasCustomPrompt="1"/>
          </p:nvPr>
        </p:nvSpPr>
        <p:spPr>
          <a:xfrm>
            <a:off x="301624" y="3562350"/>
            <a:ext cx="6403976" cy="184666"/>
          </a:xfrm>
          <a:prstGeom prst="rect">
            <a:avLst/>
          </a:prstGeom>
        </p:spPr>
        <p:txBody>
          <a:bodyPr wrap="square" lIns="0" tIns="0" rIns="0" bIns="0" anchor="t">
            <a:spAutoFit/>
          </a:bodyPr>
          <a:lstStyle>
            <a:lvl1pPr marL="0" indent="0">
              <a:lnSpc>
                <a:spcPct val="100000"/>
              </a:lnSpc>
              <a:spcBef>
                <a:spcPts val="0"/>
              </a:spcBef>
              <a:buNone/>
              <a:defRPr sz="1200" baseline="0">
                <a:solidFill>
                  <a:schemeClr val="accent1"/>
                </a:solidFill>
                <a:latin typeface="Arial"/>
                <a:cs typeface="Arial"/>
              </a:defRPr>
            </a:lvl1pPr>
            <a:lvl2pPr marL="457200" indent="0">
              <a:buNone/>
              <a:defRPr sz="1600">
                <a:latin typeface="Arial"/>
                <a:cs typeface="Arial"/>
              </a:defRPr>
            </a:lvl2pPr>
            <a:lvl3pPr marL="914400" indent="0">
              <a:buNone/>
              <a:defRPr sz="1600">
                <a:latin typeface="Arial"/>
                <a:cs typeface="Arial"/>
              </a:defRPr>
            </a:lvl3pPr>
            <a:lvl4pPr marL="1371600" indent="0">
              <a:buNone/>
              <a:defRPr sz="1600">
                <a:latin typeface="Arial"/>
                <a:cs typeface="Arial"/>
              </a:defRPr>
            </a:lvl4pPr>
            <a:lvl5pPr marL="1828800" indent="0">
              <a:buNone/>
              <a:defRPr sz="1600">
                <a:latin typeface="Arial"/>
                <a:cs typeface="Arial"/>
              </a:defRPr>
            </a:lvl5pPr>
          </a:lstStyle>
          <a:p>
            <a:pPr lvl="0"/>
            <a:r>
              <a:rPr lang="en-US" dirty="0"/>
              <a:t>Date | Subhead Arial 12pt red maximum one line | Date</a:t>
            </a:r>
          </a:p>
        </p:txBody>
      </p:sp>
      <p:sp>
        <p:nvSpPr>
          <p:cNvPr id="2" name="Footer Placeholder 1">
            <a:extLst>
              <a:ext uri="{FF2B5EF4-FFF2-40B4-BE49-F238E27FC236}">
                <a16:creationId xmlns:a16="http://schemas.microsoft.com/office/drawing/2014/main" id="{787B00C1-4E90-DF49-BADC-D2014CAF1262}"/>
              </a:ext>
            </a:extLst>
          </p:cNvPr>
          <p:cNvSpPr>
            <a:spLocks noGrp="1"/>
          </p:cNvSpPr>
          <p:nvPr>
            <p:ph type="ftr" sz="quarter" idx="12"/>
          </p:nvPr>
        </p:nvSpPr>
        <p:spPr>
          <a:xfrm>
            <a:off x="301624" y="4777313"/>
            <a:ext cx="3046412" cy="156637"/>
          </a:xfrm>
        </p:spPr>
        <p:txBody>
          <a:bodyPr/>
          <a:lstStyle/>
          <a:p>
            <a:r>
              <a:rPr lang="en-US" dirty="0">
                <a:ea typeface="Open Sans" charset="0"/>
                <a:cs typeface="Arial"/>
              </a:rPr>
              <a:t>UL and the UL logo are trademarks of UL LLC © 2018. Proprietary &amp; Confidential. </a:t>
            </a:r>
          </a:p>
        </p:txBody>
      </p:sp>
      <p:pic>
        <p:nvPicPr>
          <p:cNvPr id="10" name="Picture 9">
            <a:extLst>
              <a:ext uri="{FF2B5EF4-FFF2-40B4-BE49-F238E27FC236}">
                <a16:creationId xmlns:a16="http://schemas.microsoft.com/office/drawing/2014/main" id="{977CB134-93AE-884D-9A69-F8FABA06BB26}"/>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7010400" y="4746253"/>
            <a:ext cx="1828800" cy="218756"/>
          </a:xfrm>
          <a:prstGeom prst="rect">
            <a:avLst/>
          </a:prstGeom>
        </p:spPr>
      </p:pic>
      <p:pic>
        <p:nvPicPr>
          <p:cNvPr id="7" name="Picture 6">
            <a:extLst>
              <a:ext uri="{FF2B5EF4-FFF2-40B4-BE49-F238E27FC236}">
                <a16:creationId xmlns:a16="http://schemas.microsoft.com/office/drawing/2014/main" id="{12D897A8-BC90-804A-AA9D-2979B85DA3DB}"/>
              </a:ext>
            </a:extLst>
          </p:cNvPr>
          <p:cNvPicPr>
            <a:picLocks noChangeAspect="1"/>
          </p:cNvPicPr>
          <p:nvPr userDrawn="1"/>
        </p:nvPicPr>
        <p:blipFill rotWithShape="1">
          <a:blip r:embed="rId3" cstate="hqprint">
            <a:extLst>
              <a:ext uri="{28A0092B-C50C-407E-A947-70E740481C1C}">
                <a14:useLocalDpi xmlns:a14="http://schemas.microsoft.com/office/drawing/2010/main"/>
              </a:ext>
            </a:extLst>
          </a:blip>
          <a:srcRect r="15914"/>
          <a:stretch/>
        </p:blipFill>
        <p:spPr>
          <a:xfrm>
            <a:off x="6837358" y="578358"/>
            <a:ext cx="2306642" cy="2743200"/>
          </a:xfrm>
          <a:prstGeom prst="rect">
            <a:avLst/>
          </a:prstGeom>
        </p:spPr>
      </p:pic>
    </p:spTree>
    <p:extLst>
      <p:ext uri="{BB962C8B-B14F-4D97-AF65-F5344CB8AC3E}">
        <p14:creationId xmlns:p14="http://schemas.microsoft.com/office/powerpoint/2010/main" val="55842376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Slide w/Client Logo">
    <p:spTree>
      <p:nvGrpSpPr>
        <p:cNvPr id="1" name=""/>
        <p:cNvGrpSpPr/>
        <p:nvPr/>
      </p:nvGrpSpPr>
      <p:grpSpPr>
        <a:xfrm>
          <a:off x="0" y="0"/>
          <a:ext cx="0" cy="0"/>
          <a:chOff x="0" y="0"/>
          <a:chExt cx="0" cy="0"/>
        </a:xfrm>
      </p:grpSpPr>
      <p:sp>
        <p:nvSpPr>
          <p:cNvPr id="10" name="Picture Placeholder 2"/>
          <p:cNvSpPr>
            <a:spLocks noGrp="1" noChangeAspect="1"/>
          </p:cNvSpPr>
          <p:nvPr>
            <p:ph type="pic" sz="quarter" idx="13" hasCustomPrompt="1"/>
          </p:nvPr>
        </p:nvSpPr>
        <p:spPr>
          <a:xfrm>
            <a:off x="301626" y="611990"/>
            <a:ext cx="1440609" cy="822960"/>
          </a:xfrm>
          <a:prstGeom prst="rect">
            <a:avLst/>
          </a:prstGeom>
          <a:noFill/>
        </p:spPr>
        <p:txBody>
          <a:bodyPr vert="horz"/>
          <a:lstStyle>
            <a:lvl1pPr marL="0" indent="0">
              <a:buNone/>
              <a:defRPr sz="1000" b="1" cap="none">
                <a:solidFill>
                  <a:schemeClr val="bg1">
                    <a:lumMod val="50000"/>
                  </a:schemeClr>
                </a:solidFill>
              </a:defRPr>
            </a:lvl1pPr>
          </a:lstStyle>
          <a:p>
            <a:r>
              <a:rPr lang="en-US" dirty="0"/>
              <a:t>Client logo here</a:t>
            </a:r>
          </a:p>
        </p:txBody>
      </p:sp>
      <p:sp>
        <p:nvSpPr>
          <p:cNvPr id="2" name="Footer Placeholder 1">
            <a:extLst>
              <a:ext uri="{FF2B5EF4-FFF2-40B4-BE49-F238E27FC236}">
                <a16:creationId xmlns:a16="http://schemas.microsoft.com/office/drawing/2014/main" id="{D7904667-6091-524F-83FF-D8DCD2CC55A6}"/>
              </a:ext>
            </a:extLst>
          </p:cNvPr>
          <p:cNvSpPr>
            <a:spLocks noGrp="1"/>
          </p:cNvSpPr>
          <p:nvPr>
            <p:ph type="ftr" sz="quarter" idx="14"/>
          </p:nvPr>
        </p:nvSpPr>
        <p:spPr>
          <a:xfrm>
            <a:off x="301624" y="4777313"/>
            <a:ext cx="3046412" cy="156637"/>
          </a:xfrm>
        </p:spPr>
        <p:txBody>
          <a:bodyPr/>
          <a:lstStyle/>
          <a:p>
            <a:r>
              <a:rPr lang="en-US" dirty="0">
                <a:ea typeface="Open Sans" charset="0"/>
                <a:cs typeface="Arial"/>
              </a:rPr>
              <a:t>UL and the UL logo are trademarks of UL LLC © 2018. Proprietary &amp; Confidential. </a:t>
            </a:r>
          </a:p>
        </p:txBody>
      </p:sp>
      <p:sp>
        <p:nvSpPr>
          <p:cNvPr id="9" name="Text Placeholder 28">
            <a:extLst>
              <a:ext uri="{FF2B5EF4-FFF2-40B4-BE49-F238E27FC236}">
                <a16:creationId xmlns:a16="http://schemas.microsoft.com/office/drawing/2014/main" id="{D197FC46-B81A-4245-BB6D-DDF2B7942F5B}"/>
              </a:ext>
            </a:extLst>
          </p:cNvPr>
          <p:cNvSpPr>
            <a:spLocks noGrp="1"/>
          </p:cNvSpPr>
          <p:nvPr>
            <p:ph type="body" sz="quarter" idx="11" hasCustomPrompt="1"/>
          </p:nvPr>
        </p:nvSpPr>
        <p:spPr>
          <a:xfrm>
            <a:off x="301624" y="3562350"/>
            <a:ext cx="6403976" cy="184666"/>
          </a:xfrm>
          <a:prstGeom prst="rect">
            <a:avLst/>
          </a:prstGeom>
        </p:spPr>
        <p:txBody>
          <a:bodyPr wrap="square" lIns="0" tIns="0" rIns="0" bIns="0" anchor="t">
            <a:spAutoFit/>
          </a:bodyPr>
          <a:lstStyle>
            <a:lvl1pPr marL="0" indent="0">
              <a:lnSpc>
                <a:spcPct val="100000"/>
              </a:lnSpc>
              <a:spcBef>
                <a:spcPts val="0"/>
              </a:spcBef>
              <a:buNone/>
              <a:defRPr sz="1200" baseline="0">
                <a:solidFill>
                  <a:schemeClr val="accent1"/>
                </a:solidFill>
                <a:latin typeface="Arial"/>
                <a:cs typeface="Arial"/>
              </a:defRPr>
            </a:lvl1pPr>
            <a:lvl2pPr marL="457200" indent="0">
              <a:buNone/>
              <a:defRPr sz="1600">
                <a:latin typeface="Arial"/>
                <a:cs typeface="Arial"/>
              </a:defRPr>
            </a:lvl2pPr>
            <a:lvl3pPr marL="914400" indent="0">
              <a:buNone/>
              <a:defRPr sz="1600">
                <a:latin typeface="Arial"/>
                <a:cs typeface="Arial"/>
              </a:defRPr>
            </a:lvl3pPr>
            <a:lvl4pPr marL="1371600" indent="0">
              <a:buNone/>
              <a:defRPr sz="1600">
                <a:latin typeface="Arial"/>
                <a:cs typeface="Arial"/>
              </a:defRPr>
            </a:lvl4pPr>
            <a:lvl5pPr marL="1828800" indent="0">
              <a:buNone/>
              <a:defRPr sz="1600">
                <a:latin typeface="Arial"/>
                <a:cs typeface="Arial"/>
              </a:defRPr>
            </a:lvl5pPr>
          </a:lstStyle>
          <a:p>
            <a:pPr lvl="0"/>
            <a:r>
              <a:rPr lang="en-US" dirty="0"/>
              <a:t>Date | Subhead Arial 12pt red maximum one line</a:t>
            </a:r>
          </a:p>
        </p:txBody>
      </p:sp>
      <p:sp>
        <p:nvSpPr>
          <p:cNvPr id="11" name="Text Placeholder 26">
            <a:extLst>
              <a:ext uri="{FF2B5EF4-FFF2-40B4-BE49-F238E27FC236}">
                <a16:creationId xmlns:a16="http://schemas.microsoft.com/office/drawing/2014/main" id="{80FDBB24-45E7-F544-A1C7-3CD42E040C91}"/>
              </a:ext>
            </a:extLst>
          </p:cNvPr>
          <p:cNvSpPr>
            <a:spLocks noGrp="1"/>
          </p:cNvSpPr>
          <p:nvPr>
            <p:ph type="body" sz="quarter" idx="10" hasCustomPrompt="1"/>
          </p:nvPr>
        </p:nvSpPr>
        <p:spPr>
          <a:xfrm>
            <a:off x="301624" y="2335274"/>
            <a:ext cx="5641976" cy="984885"/>
          </a:xfrm>
          <a:prstGeom prst="rect">
            <a:avLst/>
          </a:prstGeom>
        </p:spPr>
        <p:txBody>
          <a:bodyPr wrap="square" lIns="0" tIns="0" rIns="0" bIns="0" anchor="b">
            <a:spAutoFit/>
          </a:bodyPr>
          <a:lstStyle>
            <a:lvl1pPr marL="0" indent="0">
              <a:lnSpc>
                <a:spcPct val="100000"/>
              </a:lnSpc>
              <a:spcBef>
                <a:spcPts val="0"/>
              </a:spcBef>
              <a:buNone/>
              <a:defRPr sz="3200" b="0" cap="none" baseline="0">
                <a:solidFill>
                  <a:schemeClr val="accent1"/>
                </a:solidFill>
                <a:latin typeface="Arial"/>
                <a:cs typeface="Arial"/>
              </a:defRPr>
            </a:lvl1pPr>
            <a:lvl2pPr marL="457200" indent="0">
              <a:buNone/>
              <a:defRPr sz="3200" b="1">
                <a:latin typeface="Arial"/>
                <a:cs typeface="Arial"/>
              </a:defRPr>
            </a:lvl2pPr>
            <a:lvl3pPr marL="914400" indent="0">
              <a:buNone/>
              <a:defRPr sz="3200" b="1">
                <a:latin typeface="Arial"/>
                <a:cs typeface="Arial"/>
              </a:defRPr>
            </a:lvl3pPr>
            <a:lvl4pPr marL="1371600" indent="0">
              <a:buNone/>
              <a:defRPr sz="3200" b="1">
                <a:latin typeface="Arial"/>
                <a:cs typeface="Arial"/>
              </a:defRPr>
            </a:lvl4pPr>
            <a:lvl5pPr marL="1828800" indent="0">
              <a:buNone/>
              <a:defRPr sz="3200" b="1">
                <a:latin typeface="Arial"/>
                <a:cs typeface="Arial"/>
              </a:defRPr>
            </a:lvl5pPr>
          </a:lstStyle>
          <a:p>
            <a:pPr lvl="0"/>
            <a:r>
              <a:rPr lang="en-US" dirty="0"/>
              <a:t>Title Arial 32pt red</a:t>
            </a:r>
            <a:br>
              <a:rPr lang="en-US" dirty="0"/>
            </a:br>
            <a:r>
              <a:rPr lang="en-US" dirty="0"/>
              <a:t>sentence case</a:t>
            </a:r>
          </a:p>
        </p:txBody>
      </p:sp>
      <p:pic>
        <p:nvPicPr>
          <p:cNvPr id="13" name="Picture 12">
            <a:extLst>
              <a:ext uri="{FF2B5EF4-FFF2-40B4-BE49-F238E27FC236}">
                <a16:creationId xmlns:a16="http://schemas.microsoft.com/office/drawing/2014/main" id="{6BD93987-9FDF-A947-8FF5-CDC8A092816A}"/>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r="15914"/>
          <a:stretch/>
        </p:blipFill>
        <p:spPr>
          <a:xfrm>
            <a:off x="6837358" y="578358"/>
            <a:ext cx="2306642" cy="2743200"/>
          </a:xfrm>
          <a:prstGeom prst="rect">
            <a:avLst/>
          </a:prstGeom>
        </p:spPr>
      </p:pic>
    </p:spTree>
    <p:extLst>
      <p:ext uri="{BB962C8B-B14F-4D97-AF65-F5344CB8AC3E}">
        <p14:creationId xmlns:p14="http://schemas.microsoft.com/office/powerpoint/2010/main" val="42292951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Slide w/Client Logo + Tagline">
    <p:spTree>
      <p:nvGrpSpPr>
        <p:cNvPr id="1" name=""/>
        <p:cNvGrpSpPr/>
        <p:nvPr/>
      </p:nvGrpSpPr>
      <p:grpSpPr>
        <a:xfrm>
          <a:off x="0" y="0"/>
          <a:ext cx="0" cy="0"/>
          <a:chOff x="0" y="0"/>
          <a:chExt cx="0" cy="0"/>
        </a:xfrm>
      </p:grpSpPr>
      <p:sp>
        <p:nvSpPr>
          <p:cNvPr id="10" name="Picture Placeholder 2"/>
          <p:cNvSpPr>
            <a:spLocks noGrp="1" noChangeAspect="1"/>
          </p:cNvSpPr>
          <p:nvPr>
            <p:ph type="pic" sz="quarter" idx="13" hasCustomPrompt="1"/>
          </p:nvPr>
        </p:nvSpPr>
        <p:spPr>
          <a:xfrm>
            <a:off x="301626" y="611990"/>
            <a:ext cx="1440609" cy="822960"/>
          </a:xfrm>
          <a:prstGeom prst="rect">
            <a:avLst/>
          </a:prstGeom>
          <a:noFill/>
        </p:spPr>
        <p:txBody>
          <a:bodyPr vert="horz"/>
          <a:lstStyle>
            <a:lvl1pPr marL="0" indent="0">
              <a:buNone/>
              <a:defRPr sz="1000" b="1" cap="none">
                <a:solidFill>
                  <a:schemeClr val="bg1">
                    <a:lumMod val="50000"/>
                  </a:schemeClr>
                </a:solidFill>
              </a:defRPr>
            </a:lvl1pPr>
          </a:lstStyle>
          <a:p>
            <a:r>
              <a:rPr lang="en-US" dirty="0"/>
              <a:t>Client logo here</a:t>
            </a:r>
          </a:p>
        </p:txBody>
      </p:sp>
      <p:sp>
        <p:nvSpPr>
          <p:cNvPr id="2" name="Footer Placeholder 1">
            <a:extLst>
              <a:ext uri="{FF2B5EF4-FFF2-40B4-BE49-F238E27FC236}">
                <a16:creationId xmlns:a16="http://schemas.microsoft.com/office/drawing/2014/main" id="{D7904667-6091-524F-83FF-D8DCD2CC55A6}"/>
              </a:ext>
            </a:extLst>
          </p:cNvPr>
          <p:cNvSpPr>
            <a:spLocks noGrp="1"/>
          </p:cNvSpPr>
          <p:nvPr>
            <p:ph type="ftr" sz="quarter" idx="14"/>
          </p:nvPr>
        </p:nvSpPr>
        <p:spPr>
          <a:xfrm>
            <a:off x="301624" y="4777313"/>
            <a:ext cx="3046412" cy="156637"/>
          </a:xfrm>
        </p:spPr>
        <p:txBody>
          <a:bodyPr/>
          <a:lstStyle/>
          <a:p>
            <a:r>
              <a:rPr lang="en-US">
                <a:ea typeface="Open Sans" charset="0"/>
                <a:cs typeface="Arial"/>
              </a:rPr>
              <a:t>UL and the UL logo are trademarks of UL LLC © 2018. Proprietary &amp; Confidential. </a:t>
            </a:r>
            <a:endParaRPr lang="en-US" dirty="0">
              <a:ea typeface="Open Sans" charset="0"/>
              <a:cs typeface="Arial"/>
            </a:endParaRPr>
          </a:p>
        </p:txBody>
      </p:sp>
      <p:sp>
        <p:nvSpPr>
          <p:cNvPr id="9" name="Text Placeholder 28">
            <a:extLst>
              <a:ext uri="{FF2B5EF4-FFF2-40B4-BE49-F238E27FC236}">
                <a16:creationId xmlns:a16="http://schemas.microsoft.com/office/drawing/2014/main" id="{D197FC46-B81A-4245-BB6D-DDF2B7942F5B}"/>
              </a:ext>
            </a:extLst>
          </p:cNvPr>
          <p:cNvSpPr>
            <a:spLocks noGrp="1"/>
          </p:cNvSpPr>
          <p:nvPr>
            <p:ph type="body" sz="quarter" idx="11" hasCustomPrompt="1"/>
          </p:nvPr>
        </p:nvSpPr>
        <p:spPr>
          <a:xfrm>
            <a:off x="301624" y="3562350"/>
            <a:ext cx="6403976" cy="184666"/>
          </a:xfrm>
          <a:prstGeom prst="rect">
            <a:avLst/>
          </a:prstGeom>
        </p:spPr>
        <p:txBody>
          <a:bodyPr wrap="square" lIns="0" tIns="0" rIns="0" bIns="0" anchor="t">
            <a:spAutoFit/>
          </a:bodyPr>
          <a:lstStyle>
            <a:lvl1pPr marL="0" indent="0">
              <a:lnSpc>
                <a:spcPct val="100000"/>
              </a:lnSpc>
              <a:spcBef>
                <a:spcPts val="0"/>
              </a:spcBef>
              <a:buNone/>
              <a:defRPr sz="1200" baseline="0">
                <a:solidFill>
                  <a:schemeClr val="accent1"/>
                </a:solidFill>
                <a:latin typeface="Arial"/>
                <a:cs typeface="Arial"/>
              </a:defRPr>
            </a:lvl1pPr>
            <a:lvl2pPr marL="457200" indent="0">
              <a:buNone/>
              <a:defRPr sz="1600">
                <a:latin typeface="Arial"/>
                <a:cs typeface="Arial"/>
              </a:defRPr>
            </a:lvl2pPr>
            <a:lvl3pPr marL="914400" indent="0">
              <a:buNone/>
              <a:defRPr sz="1600">
                <a:latin typeface="Arial"/>
                <a:cs typeface="Arial"/>
              </a:defRPr>
            </a:lvl3pPr>
            <a:lvl4pPr marL="1371600" indent="0">
              <a:buNone/>
              <a:defRPr sz="1600">
                <a:latin typeface="Arial"/>
                <a:cs typeface="Arial"/>
              </a:defRPr>
            </a:lvl4pPr>
            <a:lvl5pPr marL="1828800" indent="0">
              <a:buNone/>
              <a:defRPr sz="1600">
                <a:latin typeface="Arial"/>
                <a:cs typeface="Arial"/>
              </a:defRPr>
            </a:lvl5pPr>
          </a:lstStyle>
          <a:p>
            <a:pPr lvl="0"/>
            <a:r>
              <a:rPr lang="en-US" dirty="0"/>
              <a:t>Date | Subhead Arial 12pt red maximum one line</a:t>
            </a:r>
          </a:p>
        </p:txBody>
      </p:sp>
      <p:sp>
        <p:nvSpPr>
          <p:cNvPr id="11" name="Text Placeholder 26">
            <a:extLst>
              <a:ext uri="{FF2B5EF4-FFF2-40B4-BE49-F238E27FC236}">
                <a16:creationId xmlns:a16="http://schemas.microsoft.com/office/drawing/2014/main" id="{80FDBB24-45E7-F544-A1C7-3CD42E040C91}"/>
              </a:ext>
            </a:extLst>
          </p:cNvPr>
          <p:cNvSpPr>
            <a:spLocks noGrp="1"/>
          </p:cNvSpPr>
          <p:nvPr>
            <p:ph type="body" sz="quarter" idx="10" hasCustomPrompt="1"/>
          </p:nvPr>
        </p:nvSpPr>
        <p:spPr>
          <a:xfrm>
            <a:off x="301624" y="2335274"/>
            <a:ext cx="5641976" cy="984885"/>
          </a:xfrm>
          <a:prstGeom prst="rect">
            <a:avLst/>
          </a:prstGeom>
        </p:spPr>
        <p:txBody>
          <a:bodyPr wrap="square" lIns="0" tIns="0" rIns="0" bIns="0" anchor="b">
            <a:spAutoFit/>
          </a:bodyPr>
          <a:lstStyle>
            <a:lvl1pPr marL="0" indent="0">
              <a:lnSpc>
                <a:spcPct val="100000"/>
              </a:lnSpc>
              <a:spcBef>
                <a:spcPts val="0"/>
              </a:spcBef>
              <a:buNone/>
              <a:defRPr sz="3200" b="0" cap="none" baseline="0">
                <a:solidFill>
                  <a:schemeClr val="accent1"/>
                </a:solidFill>
                <a:latin typeface="Arial"/>
                <a:cs typeface="Arial"/>
              </a:defRPr>
            </a:lvl1pPr>
            <a:lvl2pPr marL="457200" indent="0">
              <a:buNone/>
              <a:defRPr sz="3200" b="1">
                <a:latin typeface="Arial"/>
                <a:cs typeface="Arial"/>
              </a:defRPr>
            </a:lvl2pPr>
            <a:lvl3pPr marL="914400" indent="0">
              <a:buNone/>
              <a:defRPr sz="3200" b="1">
                <a:latin typeface="Arial"/>
                <a:cs typeface="Arial"/>
              </a:defRPr>
            </a:lvl3pPr>
            <a:lvl4pPr marL="1371600" indent="0">
              <a:buNone/>
              <a:defRPr sz="3200" b="1">
                <a:latin typeface="Arial"/>
                <a:cs typeface="Arial"/>
              </a:defRPr>
            </a:lvl4pPr>
            <a:lvl5pPr marL="1828800" indent="0">
              <a:buNone/>
              <a:defRPr sz="3200" b="1">
                <a:latin typeface="Arial"/>
                <a:cs typeface="Arial"/>
              </a:defRPr>
            </a:lvl5pPr>
          </a:lstStyle>
          <a:p>
            <a:pPr lvl="0"/>
            <a:r>
              <a:rPr lang="en-US" dirty="0"/>
              <a:t>Title Arial 32pt red</a:t>
            </a:r>
            <a:br>
              <a:rPr lang="en-US" dirty="0"/>
            </a:br>
            <a:r>
              <a:rPr lang="en-US" dirty="0"/>
              <a:t>sentence case</a:t>
            </a:r>
          </a:p>
        </p:txBody>
      </p:sp>
      <p:pic>
        <p:nvPicPr>
          <p:cNvPr id="13" name="Picture 12">
            <a:extLst>
              <a:ext uri="{FF2B5EF4-FFF2-40B4-BE49-F238E27FC236}">
                <a16:creationId xmlns:a16="http://schemas.microsoft.com/office/drawing/2014/main" id="{6BD93987-9FDF-A947-8FF5-CDC8A092816A}"/>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r="15914"/>
          <a:stretch/>
        </p:blipFill>
        <p:spPr>
          <a:xfrm>
            <a:off x="6837358" y="578358"/>
            <a:ext cx="2306642" cy="2743200"/>
          </a:xfrm>
          <a:prstGeom prst="rect">
            <a:avLst/>
          </a:prstGeom>
        </p:spPr>
      </p:pic>
      <p:pic>
        <p:nvPicPr>
          <p:cNvPr id="8" name="Picture 7">
            <a:extLst>
              <a:ext uri="{FF2B5EF4-FFF2-40B4-BE49-F238E27FC236}">
                <a16:creationId xmlns:a16="http://schemas.microsoft.com/office/drawing/2014/main" id="{6770B293-5DF5-974F-8E25-56DFA02D7C02}"/>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7010400" y="4746253"/>
            <a:ext cx="1828800" cy="218756"/>
          </a:xfrm>
          <a:prstGeom prst="rect">
            <a:avLst/>
          </a:prstGeom>
        </p:spPr>
      </p:pic>
    </p:spTree>
    <p:extLst>
      <p:ext uri="{BB962C8B-B14F-4D97-AF65-F5344CB8AC3E}">
        <p14:creationId xmlns:p14="http://schemas.microsoft.com/office/powerpoint/2010/main" val="171207410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Slide Red">
    <p:bg>
      <p:bgPr>
        <a:solidFill>
          <a:schemeClr val="accent1"/>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7904667-6091-524F-83FF-D8DCD2CC55A6}"/>
              </a:ext>
            </a:extLst>
          </p:cNvPr>
          <p:cNvSpPr>
            <a:spLocks noGrp="1"/>
          </p:cNvSpPr>
          <p:nvPr>
            <p:ph type="ftr" sz="quarter" idx="14"/>
          </p:nvPr>
        </p:nvSpPr>
        <p:spPr>
          <a:xfrm>
            <a:off x="301624" y="4777313"/>
            <a:ext cx="3046412" cy="156637"/>
          </a:xfrm>
        </p:spPr>
        <p:txBody>
          <a:bodyPr/>
          <a:lstStyle>
            <a:lvl1pPr>
              <a:defRPr b="1">
                <a:solidFill>
                  <a:schemeClr val="bg1"/>
                </a:solidFill>
              </a:defRPr>
            </a:lvl1pPr>
          </a:lstStyle>
          <a:p>
            <a:r>
              <a:rPr lang="en-US">
                <a:ea typeface="Open Sans" charset="0"/>
                <a:cs typeface="Arial"/>
              </a:rPr>
              <a:t>UL and the UL logo are trademarks of UL LLC © 2018. Proprietary &amp; Confidential. </a:t>
            </a:r>
            <a:endParaRPr lang="en-US" dirty="0">
              <a:ea typeface="Open Sans" charset="0"/>
              <a:cs typeface="Arial"/>
            </a:endParaRPr>
          </a:p>
        </p:txBody>
      </p:sp>
      <p:sp>
        <p:nvSpPr>
          <p:cNvPr id="7" name="Text Placeholder 26">
            <a:extLst>
              <a:ext uri="{FF2B5EF4-FFF2-40B4-BE49-F238E27FC236}">
                <a16:creationId xmlns:a16="http://schemas.microsoft.com/office/drawing/2014/main" id="{E8705732-112B-D34A-ADD9-33AB444C70C3}"/>
              </a:ext>
            </a:extLst>
          </p:cNvPr>
          <p:cNvSpPr>
            <a:spLocks noGrp="1"/>
          </p:cNvSpPr>
          <p:nvPr>
            <p:ph type="body" sz="quarter" idx="10" hasCustomPrompt="1"/>
          </p:nvPr>
        </p:nvSpPr>
        <p:spPr>
          <a:xfrm>
            <a:off x="301624" y="2335274"/>
            <a:ext cx="5641976" cy="984885"/>
          </a:xfrm>
          <a:prstGeom prst="rect">
            <a:avLst/>
          </a:prstGeom>
        </p:spPr>
        <p:txBody>
          <a:bodyPr wrap="square" lIns="0" tIns="0" rIns="0" bIns="0" anchor="b">
            <a:spAutoFit/>
          </a:bodyPr>
          <a:lstStyle>
            <a:lvl1pPr marL="0" indent="0">
              <a:lnSpc>
                <a:spcPct val="100000"/>
              </a:lnSpc>
              <a:spcBef>
                <a:spcPts val="0"/>
              </a:spcBef>
              <a:buNone/>
              <a:defRPr sz="3200" b="0" cap="none" baseline="0">
                <a:solidFill>
                  <a:schemeClr val="bg1"/>
                </a:solidFill>
                <a:latin typeface="Arial"/>
                <a:cs typeface="Arial"/>
              </a:defRPr>
            </a:lvl1pPr>
            <a:lvl2pPr marL="457200" indent="0">
              <a:buNone/>
              <a:defRPr sz="3200" b="1">
                <a:latin typeface="Arial"/>
                <a:cs typeface="Arial"/>
              </a:defRPr>
            </a:lvl2pPr>
            <a:lvl3pPr marL="914400" indent="0">
              <a:buNone/>
              <a:defRPr sz="3200" b="1">
                <a:latin typeface="Arial"/>
                <a:cs typeface="Arial"/>
              </a:defRPr>
            </a:lvl3pPr>
            <a:lvl4pPr marL="1371600" indent="0">
              <a:buNone/>
              <a:defRPr sz="3200" b="1">
                <a:latin typeface="Arial"/>
                <a:cs typeface="Arial"/>
              </a:defRPr>
            </a:lvl4pPr>
            <a:lvl5pPr marL="1828800" indent="0">
              <a:buNone/>
              <a:defRPr sz="3200" b="1">
                <a:latin typeface="Arial"/>
                <a:cs typeface="Arial"/>
              </a:defRPr>
            </a:lvl5pPr>
          </a:lstStyle>
          <a:p>
            <a:pPr lvl="0"/>
            <a:r>
              <a:rPr lang="en-US" dirty="0"/>
              <a:t>Title Arial 32pt white</a:t>
            </a:r>
            <a:br>
              <a:rPr lang="en-US" dirty="0"/>
            </a:br>
            <a:r>
              <a:rPr lang="en-US" dirty="0"/>
              <a:t>sentence case</a:t>
            </a:r>
          </a:p>
        </p:txBody>
      </p:sp>
      <p:sp>
        <p:nvSpPr>
          <p:cNvPr id="9" name="Text Placeholder 28">
            <a:extLst>
              <a:ext uri="{FF2B5EF4-FFF2-40B4-BE49-F238E27FC236}">
                <a16:creationId xmlns:a16="http://schemas.microsoft.com/office/drawing/2014/main" id="{AD1C4D7B-87F1-8343-8537-F0FE9A9EFAD7}"/>
              </a:ext>
            </a:extLst>
          </p:cNvPr>
          <p:cNvSpPr>
            <a:spLocks noGrp="1"/>
          </p:cNvSpPr>
          <p:nvPr>
            <p:ph type="body" sz="quarter" idx="11" hasCustomPrompt="1"/>
          </p:nvPr>
        </p:nvSpPr>
        <p:spPr>
          <a:xfrm>
            <a:off x="301624" y="3562350"/>
            <a:ext cx="6403976" cy="184666"/>
          </a:xfrm>
          <a:prstGeom prst="rect">
            <a:avLst/>
          </a:prstGeom>
        </p:spPr>
        <p:txBody>
          <a:bodyPr wrap="square" lIns="0" tIns="0" rIns="0" bIns="0" anchor="t">
            <a:spAutoFit/>
          </a:bodyPr>
          <a:lstStyle>
            <a:lvl1pPr marL="0" indent="0">
              <a:lnSpc>
                <a:spcPct val="100000"/>
              </a:lnSpc>
              <a:spcBef>
                <a:spcPts val="0"/>
              </a:spcBef>
              <a:buNone/>
              <a:defRPr sz="1200" baseline="0">
                <a:solidFill>
                  <a:schemeClr val="bg1"/>
                </a:solidFill>
                <a:latin typeface="Arial"/>
                <a:cs typeface="Arial"/>
              </a:defRPr>
            </a:lvl1pPr>
            <a:lvl2pPr marL="457200" indent="0">
              <a:buNone/>
              <a:defRPr sz="1600">
                <a:latin typeface="Arial"/>
                <a:cs typeface="Arial"/>
              </a:defRPr>
            </a:lvl2pPr>
            <a:lvl3pPr marL="914400" indent="0">
              <a:buNone/>
              <a:defRPr sz="1600">
                <a:latin typeface="Arial"/>
                <a:cs typeface="Arial"/>
              </a:defRPr>
            </a:lvl3pPr>
            <a:lvl4pPr marL="1371600" indent="0">
              <a:buNone/>
              <a:defRPr sz="1600">
                <a:latin typeface="Arial"/>
                <a:cs typeface="Arial"/>
              </a:defRPr>
            </a:lvl4pPr>
            <a:lvl5pPr marL="1828800" indent="0">
              <a:buNone/>
              <a:defRPr sz="1600">
                <a:latin typeface="Arial"/>
                <a:cs typeface="Arial"/>
              </a:defRPr>
            </a:lvl5pPr>
          </a:lstStyle>
          <a:p>
            <a:pPr lvl="0"/>
            <a:r>
              <a:rPr lang="en-US" dirty="0"/>
              <a:t>Date | Subhead Arial 12pt white maximum one line</a:t>
            </a:r>
          </a:p>
        </p:txBody>
      </p:sp>
      <p:pic>
        <p:nvPicPr>
          <p:cNvPr id="11" name="Picture 10">
            <a:extLst>
              <a:ext uri="{FF2B5EF4-FFF2-40B4-BE49-F238E27FC236}">
                <a16:creationId xmlns:a16="http://schemas.microsoft.com/office/drawing/2014/main" id="{6AF0BBF2-57E5-B24C-821B-36E817E4B9FC}"/>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r="16444"/>
          <a:stretch/>
        </p:blipFill>
        <p:spPr>
          <a:xfrm>
            <a:off x="6851904" y="570644"/>
            <a:ext cx="2292096" cy="2743200"/>
          </a:xfrm>
          <a:prstGeom prst="rect">
            <a:avLst/>
          </a:prstGeom>
        </p:spPr>
      </p:pic>
    </p:spTree>
    <p:extLst>
      <p:ext uri="{BB962C8B-B14F-4D97-AF65-F5344CB8AC3E}">
        <p14:creationId xmlns:p14="http://schemas.microsoft.com/office/powerpoint/2010/main" val="320193901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Slide Red w/Tagline">
    <p:bg>
      <p:bgPr>
        <a:solidFill>
          <a:schemeClr val="accent1"/>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7904667-6091-524F-83FF-D8DCD2CC55A6}"/>
              </a:ext>
            </a:extLst>
          </p:cNvPr>
          <p:cNvSpPr>
            <a:spLocks noGrp="1"/>
          </p:cNvSpPr>
          <p:nvPr>
            <p:ph type="ftr" sz="quarter" idx="14"/>
          </p:nvPr>
        </p:nvSpPr>
        <p:spPr>
          <a:xfrm>
            <a:off x="301624" y="4777313"/>
            <a:ext cx="3046412" cy="156637"/>
          </a:xfrm>
        </p:spPr>
        <p:txBody>
          <a:bodyPr/>
          <a:lstStyle>
            <a:lvl1pPr>
              <a:defRPr b="1">
                <a:solidFill>
                  <a:schemeClr val="bg1"/>
                </a:solidFill>
              </a:defRPr>
            </a:lvl1pPr>
          </a:lstStyle>
          <a:p>
            <a:r>
              <a:rPr lang="en-US">
                <a:ea typeface="Open Sans" charset="0"/>
                <a:cs typeface="Arial"/>
              </a:rPr>
              <a:t>UL and the UL logo are trademarks of UL LLC © 2018. Proprietary &amp; Confidential. </a:t>
            </a:r>
            <a:endParaRPr lang="en-US" dirty="0">
              <a:ea typeface="Open Sans" charset="0"/>
              <a:cs typeface="Arial"/>
            </a:endParaRPr>
          </a:p>
        </p:txBody>
      </p:sp>
      <p:sp>
        <p:nvSpPr>
          <p:cNvPr id="7" name="Text Placeholder 26">
            <a:extLst>
              <a:ext uri="{FF2B5EF4-FFF2-40B4-BE49-F238E27FC236}">
                <a16:creationId xmlns:a16="http://schemas.microsoft.com/office/drawing/2014/main" id="{E8705732-112B-D34A-ADD9-33AB444C70C3}"/>
              </a:ext>
            </a:extLst>
          </p:cNvPr>
          <p:cNvSpPr>
            <a:spLocks noGrp="1"/>
          </p:cNvSpPr>
          <p:nvPr>
            <p:ph type="body" sz="quarter" idx="10" hasCustomPrompt="1"/>
          </p:nvPr>
        </p:nvSpPr>
        <p:spPr>
          <a:xfrm>
            <a:off x="301624" y="2335274"/>
            <a:ext cx="5641976" cy="984885"/>
          </a:xfrm>
          <a:prstGeom prst="rect">
            <a:avLst/>
          </a:prstGeom>
        </p:spPr>
        <p:txBody>
          <a:bodyPr wrap="square" lIns="0" tIns="0" rIns="0" bIns="0" anchor="b">
            <a:spAutoFit/>
          </a:bodyPr>
          <a:lstStyle>
            <a:lvl1pPr marL="0" indent="0">
              <a:lnSpc>
                <a:spcPct val="100000"/>
              </a:lnSpc>
              <a:spcBef>
                <a:spcPts val="0"/>
              </a:spcBef>
              <a:buNone/>
              <a:defRPr sz="3200" b="0" cap="none" baseline="0">
                <a:solidFill>
                  <a:schemeClr val="bg1"/>
                </a:solidFill>
                <a:latin typeface="Arial"/>
                <a:cs typeface="Arial"/>
              </a:defRPr>
            </a:lvl1pPr>
            <a:lvl2pPr marL="457200" indent="0">
              <a:buNone/>
              <a:defRPr sz="3200" b="1">
                <a:latin typeface="Arial"/>
                <a:cs typeface="Arial"/>
              </a:defRPr>
            </a:lvl2pPr>
            <a:lvl3pPr marL="914400" indent="0">
              <a:buNone/>
              <a:defRPr sz="3200" b="1">
                <a:latin typeface="Arial"/>
                <a:cs typeface="Arial"/>
              </a:defRPr>
            </a:lvl3pPr>
            <a:lvl4pPr marL="1371600" indent="0">
              <a:buNone/>
              <a:defRPr sz="3200" b="1">
                <a:latin typeface="Arial"/>
                <a:cs typeface="Arial"/>
              </a:defRPr>
            </a:lvl4pPr>
            <a:lvl5pPr marL="1828800" indent="0">
              <a:buNone/>
              <a:defRPr sz="3200" b="1">
                <a:latin typeface="Arial"/>
                <a:cs typeface="Arial"/>
              </a:defRPr>
            </a:lvl5pPr>
          </a:lstStyle>
          <a:p>
            <a:pPr lvl="0"/>
            <a:r>
              <a:rPr lang="en-US" dirty="0"/>
              <a:t>Title Arial 32pt white</a:t>
            </a:r>
            <a:br>
              <a:rPr lang="en-US" dirty="0"/>
            </a:br>
            <a:r>
              <a:rPr lang="en-US" dirty="0"/>
              <a:t>sentence case</a:t>
            </a:r>
          </a:p>
        </p:txBody>
      </p:sp>
      <p:sp>
        <p:nvSpPr>
          <p:cNvPr id="9" name="Text Placeholder 28">
            <a:extLst>
              <a:ext uri="{FF2B5EF4-FFF2-40B4-BE49-F238E27FC236}">
                <a16:creationId xmlns:a16="http://schemas.microsoft.com/office/drawing/2014/main" id="{AD1C4D7B-87F1-8343-8537-F0FE9A9EFAD7}"/>
              </a:ext>
            </a:extLst>
          </p:cNvPr>
          <p:cNvSpPr>
            <a:spLocks noGrp="1"/>
          </p:cNvSpPr>
          <p:nvPr>
            <p:ph type="body" sz="quarter" idx="11" hasCustomPrompt="1"/>
          </p:nvPr>
        </p:nvSpPr>
        <p:spPr>
          <a:xfrm>
            <a:off x="301624" y="3562350"/>
            <a:ext cx="6403976" cy="184666"/>
          </a:xfrm>
          <a:prstGeom prst="rect">
            <a:avLst/>
          </a:prstGeom>
        </p:spPr>
        <p:txBody>
          <a:bodyPr wrap="square" lIns="0" tIns="0" rIns="0" bIns="0" anchor="t">
            <a:spAutoFit/>
          </a:bodyPr>
          <a:lstStyle>
            <a:lvl1pPr marL="0" indent="0">
              <a:lnSpc>
                <a:spcPct val="100000"/>
              </a:lnSpc>
              <a:spcBef>
                <a:spcPts val="0"/>
              </a:spcBef>
              <a:buNone/>
              <a:defRPr sz="1200" baseline="0">
                <a:solidFill>
                  <a:schemeClr val="bg1"/>
                </a:solidFill>
                <a:latin typeface="Arial"/>
                <a:cs typeface="Arial"/>
              </a:defRPr>
            </a:lvl1pPr>
            <a:lvl2pPr marL="457200" indent="0">
              <a:buNone/>
              <a:defRPr sz="1600">
                <a:latin typeface="Arial"/>
                <a:cs typeface="Arial"/>
              </a:defRPr>
            </a:lvl2pPr>
            <a:lvl3pPr marL="914400" indent="0">
              <a:buNone/>
              <a:defRPr sz="1600">
                <a:latin typeface="Arial"/>
                <a:cs typeface="Arial"/>
              </a:defRPr>
            </a:lvl3pPr>
            <a:lvl4pPr marL="1371600" indent="0">
              <a:buNone/>
              <a:defRPr sz="1600">
                <a:latin typeface="Arial"/>
                <a:cs typeface="Arial"/>
              </a:defRPr>
            </a:lvl4pPr>
            <a:lvl5pPr marL="1828800" indent="0">
              <a:buNone/>
              <a:defRPr sz="1600">
                <a:latin typeface="Arial"/>
                <a:cs typeface="Arial"/>
              </a:defRPr>
            </a:lvl5pPr>
          </a:lstStyle>
          <a:p>
            <a:pPr lvl="0"/>
            <a:r>
              <a:rPr lang="en-US" dirty="0"/>
              <a:t>Date | Subhead Arial 12pt white maximum one line</a:t>
            </a:r>
          </a:p>
        </p:txBody>
      </p:sp>
      <p:pic>
        <p:nvPicPr>
          <p:cNvPr id="11" name="Picture 10">
            <a:extLst>
              <a:ext uri="{FF2B5EF4-FFF2-40B4-BE49-F238E27FC236}">
                <a16:creationId xmlns:a16="http://schemas.microsoft.com/office/drawing/2014/main" id="{6AF0BBF2-57E5-B24C-821B-36E817E4B9FC}"/>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r="16444"/>
          <a:stretch/>
        </p:blipFill>
        <p:spPr>
          <a:xfrm>
            <a:off x="6851904" y="570644"/>
            <a:ext cx="2292096" cy="2743200"/>
          </a:xfrm>
          <a:prstGeom prst="rect">
            <a:avLst/>
          </a:prstGeom>
        </p:spPr>
      </p:pic>
      <p:pic>
        <p:nvPicPr>
          <p:cNvPr id="8" name="Picture 7">
            <a:extLst>
              <a:ext uri="{FF2B5EF4-FFF2-40B4-BE49-F238E27FC236}">
                <a16:creationId xmlns:a16="http://schemas.microsoft.com/office/drawing/2014/main" id="{34DA0BEC-FE1D-2149-AFEE-9A68F723EEC0}"/>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7010400" y="4746253"/>
            <a:ext cx="1828800" cy="218755"/>
          </a:xfrm>
          <a:prstGeom prst="rect">
            <a:avLst/>
          </a:prstGeom>
        </p:spPr>
      </p:pic>
    </p:spTree>
    <p:extLst>
      <p:ext uri="{BB962C8B-B14F-4D97-AF65-F5344CB8AC3E}">
        <p14:creationId xmlns:p14="http://schemas.microsoft.com/office/powerpoint/2010/main" val="370576293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OC">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0413" y="4629150"/>
            <a:ext cx="309586" cy="309586"/>
          </a:xfrm>
          <a:prstGeom prst="rect">
            <a:avLst/>
          </a:prstGeom>
        </p:spPr>
      </p:pic>
      <p:sp>
        <p:nvSpPr>
          <p:cNvPr id="2" name="Footer Placeholder 1">
            <a:extLst>
              <a:ext uri="{FF2B5EF4-FFF2-40B4-BE49-F238E27FC236}">
                <a16:creationId xmlns:a16="http://schemas.microsoft.com/office/drawing/2014/main" id="{6B68CBAA-4DA8-8443-B64D-3A327E8CC528}"/>
              </a:ext>
            </a:extLst>
          </p:cNvPr>
          <p:cNvSpPr>
            <a:spLocks noGrp="1"/>
          </p:cNvSpPr>
          <p:nvPr>
            <p:ph type="ftr" sz="quarter" idx="16"/>
          </p:nvPr>
        </p:nvSpPr>
        <p:spPr/>
        <p:txBody>
          <a:bodyPr/>
          <a:lstStyle/>
          <a:p>
            <a:r>
              <a:rPr lang="en-US">
                <a:ea typeface="Open Sans" charset="0"/>
                <a:cs typeface="Arial"/>
              </a:rPr>
              <a:t>UL and the UL logo are trademarks of UL LLC © 2018. Proprietary &amp; Confidential. </a:t>
            </a:r>
            <a:endParaRPr lang="en-US" dirty="0">
              <a:ea typeface="Open Sans" charset="0"/>
              <a:cs typeface="Arial"/>
            </a:endParaRPr>
          </a:p>
        </p:txBody>
      </p:sp>
      <p:sp>
        <p:nvSpPr>
          <p:cNvPr id="4" name="Slide Number Placeholder 3">
            <a:extLst>
              <a:ext uri="{FF2B5EF4-FFF2-40B4-BE49-F238E27FC236}">
                <a16:creationId xmlns:a16="http://schemas.microsoft.com/office/drawing/2014/main" id="{76755143-4AF0-364E-B24C-A2C2A4340C08}"/>
              </a:ext>
            </a:extLst>
          </p:cNvPr>
          <p:cNvSpPr>
            <a:spLocks noGrp="1"/>
          </p:cNvSpPr>
          <p:nvPr>
            <p:ph type="sldNum" sz="quarter" idx="17"/>
          </p:nvPr>
        </p:nvSpPr>
        <p:spPr/>
        <p:txBody>
          <a:bodyPr/>
          <a:lstStyle/>
          <a:p>
            <a:fld id="{ABEF7161-39F9-F745-9A2B-33DA2ED59E91}" type="slidenum">
              <a:rPr lang="en-US" smtClean="0"/>
              <a:pPr/>
              <a:t>‹#›</a:t>
            </a:fld>
            <a:endParaRPr lang="en-US" dirty="0"/>
          </a:p>
        </p:txBody>
      </p:sp>
      <p:sp>
        <p:nvSpPr>
          <p:cNvPr id="7" name="Text Placeholder 26">
            <a:extLst>
              <a:ext uri="{FF2B5EF4-FFF2-40B4-BE49-F238E27FC236}">
                <a16:creationId xmlns:a16="http://schemas.microsoft.com/office/drawing/2014/main" id="{B2375BE8-BA6F-0442-84F3-538A822409FE}"/>
              </a:ext>
            </a:extLst>
          </p:cNvPr>
          <p:cNvSpPr>
            <a:spLocks noGrp="1"/>
          </p:cNvSpPr>
          <p:nvPr>
            <p:ph type="body" sz="quarter" idx="10" hasCustomPrompt="1"/>
          </p:nvPr>
        </p:nvSpPr>
        <p:spPr>
          <a:xfrm>
            <a:off x="301625" y="971550"/>
            <a:ext cx="8539162" cy="3429000"/>
          </a:xfrm>
          <a:prstGeom prst="rect">
            <a:avLst/>
          </a:prstGeom>
        </p:spPr>
        <p:txBody>
          <a:bodyPr wrap="square" lIns="0" tIns="0" rIns="0" bIns="0" anchor="t">
            <a:noAutofit/>
          </a:bodyPr>
          <a:lstStyle>
            <a:lvl1pPr marL="400050" marR="0" indent="-400050" algn="l" defTabSz="457200" rtl="0" eaLnBrk="1" fontAlgn="auto" latinLnBrk="0" hangingPunct="1">
              <a:lnSpc>
                <a:spcPct val="100000"/>
              </a:lnSpc>
              <a:spcBef>
                <a:spcPts val="600"/>
              </a:spcBef>
              <a:spcAft>
                <a:spcPts val="0"/>
              </a:spcAft>
              <a:buClrTx/>
              <a:buSzTx/>
              <a:buFont typeface="+mj-lt"/>
              <a:buAutoNum type="romanUcPeriod"/>
              <a:tabLst/>
              <a:defRPr sz="1600" b="0" cap="none" baseline="0">
                <a:solidFill>
                  <a:schemeClr val="tx1"/>
                </a:solidFill>
                <a:latin typeface="Arial"/>
                <a:cs typeface="Arial"/>
              </a:defRPr>
            </a:lvl1pPr>
            <a:lvl2pPr marL="457200" indent="0">
              <a:buNone/>
              <a:defRPr sz="3200" b="1">
                <a:latin typeface="Arial"/>
                <a:cs typeface="Arial"/>
              </a:defRPr>
            </a:lvl2pPr>
            <a:lvl3pPr marL="914400" indent="0">
              <a:buNone/>
              <a:defRPr sz="3200" b="1">
                <a:latin typeface="Arial"/>
                <a:cs typeface="Arial"/>
              </a:defRPr>
            </a:lvl3pPr>
            <a:lvl4pPr marL="1371600" indent="0">
              <a:buNone/>
              <a:defRPr sz="3200" b="1">
                <a:latin typeface="Arial"/>
                <a:cs typeface="Arial"/>
              </a:defRPr>
            </a:lvl4pPr>
            <a:lvl5pPr marL="1828800" indent="0">
              <a:buNone/>
              <a:defRPr sz="3200" b="1">
                <a:latin typeface="Arial"/>
                <a:cs typeface="Arial"/>
              </a:defRPr>
            </a:lvl5pPr>
          </a:lstStyle>
          <a:p>
            <a:pPr lvl="0"/>
            <a:r>
              <a:rPr lang="en-US" dirty="0"/>
              <a:t>Sections are listed here. Arial 16pt black sentence case</a:t>
            </a:r>
          </a:p>
        </p:txBody>
      </p:sp>
      <p:sp>
        <p:nvSpPr>
          <p:cNvPr id="3" name="Title 2">
            <a:extLst>
              <a:ext uri="{FF2B5EF4-FFF2-40B4-BE49-F238E27FC236}">
                <a16:creationId xmlns:a16="http://schemas.microsoft.com/office/drawing/2014/main" id="{6C65FD51-6AA0-7345-A07E-E4905EEF6D56}"/>
              </a:ext>
            </a:extLst>
          </p:cNvPr>
          <p:cNvSpPr>
            <a:spLocks noGrp="1"/>
          </p:cNvSpPr>
          <p:nvPr>
            <p:ph type="title" hasCustomPrompt="1"/>
          </p:nvPr>
        </p:nvSpPr>
        <p:spPr/>
        <p:txBody>
          <a:bodyPr/>
          <a:lstStyle>
            <a:lvl1pPr>
              <a:defRPr/>
            </a:lvl1pPr>
          </a:lstStyle>
          <a:p>
            <a:pPr lvl="0"/>
            <a:r>
              <a:rPr lang="en-US" dirty="0"/>
              <a:t>Table of contents Arial 24pt red sentence case</a:t>
            </a:r>
          </a:p>
        </p:txBody>
      </p:sp>
    </p:spTree>
    <p:extLst>
      <p:ext uri="{BB962C8B-B14F-4D97-AF65-F5344CB8AC3E}">
        <p14:creationId xmlns:p14="http://schemas.microsoft.com/office/powerpoint/2010/main" val="10815777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sp>
        <p:nvSpPr>
          <p:cNvPr id="7" name="Text Placeholder 14"/>
          <p:cNvSpPr>
            <a:spLocks noGrp="1"/>
          </p:cNvSpPr>
          <p:nvPr>
            <p:ph type="body" sz="quarter" idx="15" hasCustomPrompt="1"/>
          </p:nvPr>
        </p:nvSpPr>
        <p:spPr>
          <a:xfrm>
            <a:off x="559472" y="1865055"/>
            <a:ext cx="5155529" cy="1384995"/>
          </a:xfrm>
          <a:prstGeom prst="rect">
            <a:avLst/>
          </a:prstGeom>
        </p:spPr>
        <p:txBody>
          <a:bodyPr wrap="square" anchor="ctr">
            <a:spAutoFit/>
          </a:bodyPr>
          <a:lstStyle>
            <a:lvl1pPr marL="0" indent="0">
              <a:buNone/>
              <a:defRPr sz="2800" b="1" cap="all" baseline="0">
                <a:solidFill>
                  <a:schemeClr val="accent2"/>
                </a:solidFill>
                <a:latin typeface="Arial"/>
                <a:cs typeface="Arial"/>
              </a:defRPr>
            </a:lvl1pPr>
            <a:lvl2pPr marL="457200" indent="0">
              <a:buNone/>
              <a:defRPr sz="2400" b="1" cap="all">
                <a:solidFill>
                  <a:schemeClr val="accent2"/>
                </a:solidFill>
                <a:latin typeface="Arial"/>
                <a:cs typeface="Arial"/>
              </a:defRPr>
            </a:lvl2pPr>
            <a:lvl3pPr marL="914400" indent="0">
              <a:buNone/>
              <a:defRPr sz="2400" b="1">
                <a:latin typeface="Arial"/>
                <a:cs typeface="Arial"/>
              </a:defRPr>
            </a:lvl3pPr>
            <a:lvl4pPr marL="1371600" indent="0">
              <a:buNone/>
              <a:defRPr sz="2400" b="1">
                <a:latin typeface="Arial"/>
                <a:cs typeface="Arial"/>
              </a:defRPr>
            </a:lvl4pPr>
            <a:lvl5pPr marL="1828800" indent="0">
              <a:buNone/>
              <a:defRPr sz="2400" b="1">
                <a:latin typeface="Arial"/>
                <a:cs typeface="Arial"/>
              </a:defRPr>
            </a:lvl5pPr>
          </a:lstStyle>
          <a:p>
            <a:pPr lvl="0"/>
            <a:r>
              <a:rPr lang="en-US" dirty="0"/>
              <a:t>Section divider title </a:t>
            </a:r>
            <a:r>
              <a:rPr lang="en-US" dirty="0" err="1"/>
              <a:t>arial</a:t>
            </a:r>
            <a:r>
              <a:rPr lang="en-US" dirty="0"/>
              <a:t> bold 28pt red caps </a:t>
            </a:r>
            <a:r>
              <a:rPr lang="en-US" dirty="0" err="1"/>
              <a:t>vert</a:t>
            </a:r>
            <a:r>
              <a:rPr lang="en-US" dirty="0"/>
              <a:t> centered</a:t>
            </a:r>
          </a:p>
        </p:txBody>
      </p:sp>
      <p:sp>
        <p:nvSpPr>
          <p:cNvPr id="2" name="Footer Placeholder 1"/>
          <p:cNvSpPr>
            <a:spLocks noGrp="1"/>
          </p:cNvSpPr>
          <p:nvPr>
            <p:ph type="ftr" sz="quarter" idx="16"/>
          </p:nvPr>
        </p:nvSpPr>
        <p:spPr>
          <a:xfrm>
            <a:off x="3878877" y="4775501"/>
            <a:ext cx="3086100" cy="274637"/>
          </a:xfrm>
        </p:spPr>
        <p:txBody>
          <a:bodyPr/>
          <a:lstStyle/>
          <a:p>
            <a:r>
              <a:rPr lang="en-US" dirty="0">
                <a:solidFill>
                  <a:srgbClr val="7F7F7F"/>
                </a:solidFill>
                <a:ea typeface="Open Sans" charset="0"/>
                <a:cs typeface="Arial"/>
              </a:rPr>
              <a:t>UL and the UL logo are trademarks of UL LLC © 2020. Proprietary &amp; Confidential. </a:t>
            </a:r>
          </a:p>
        </p:txBody>
      </p:sp>
      <p:sp>
        <p:nvSpPr>
          <p:cNvPr id="3" name="Slide Number Placeholder 2"/>
          <p:cNvSpPr>
            <a:spLocks noGrp="1"/>
          </p:cNvSpPr>
          <p:nvPr>
            <p:ph type="sldNum" sz="quarter" idx="17"/>
          </p:nvPr>
        </p:nvSpPr>
        <p:spPr/>
        <p:txBody>
          <a:bodyPr/>
          <a:lstStyle/>
          <a:p>
            <a:fld id="{ABEF7161-39F9-F745-9A2B-33DA2ED59E91}" type="slidenum">
              <a:rPr lang="en-US" smtClean="0"/>
              <a:pPr/>
              <a:t>‹#›</a:t>
            </a:fld>
            <a:endParaRPr lang="en-US" dirty="0"/>
          </a:p>
        </p:txBody>
      </p:sp>
      <p:pic>
        <p:nvPicPr>
          <p:cNvPr id="6" name="Picture 5" descr="UL-Logo-Red.em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1450" y="4711446"/>
            <a:ext cx="281178" cy="281178"/>
          </a:xfrm>
          <a:prstGeom prst="rect">
            <a:avLst/>
          </a:prstGeom>
        </p:spPr>
      </p:pic>
    </p:spTree>
    <p:extLst>
      <p:ext uri="{BB962C8B-B14F-4D97-AF65-F5344CB8AC3E}">
        <p14:creationId xmlns:p14="http://schemas.microsoft.com/office/powerpoint/2010/main" val="640704624"/>
      </p:ext>
    </p:extLst>
  </p:cSld>
  <p:clrMapOvr>
    <a:masterClrMapping/>
  </p:clrMapOvr>
  <p:transition spd="slow" advClick="0" advTm="3000">
    <p:fade thruBlk="1"/>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OC w/Image">
    <p:spTree>
      <p:nvGrpSpPr>
        <p:cNvPr id="1" name=""/>
        <p:cNvGrpSpPr/>
        <p:nvPr/>
      </p:nvGrpSpPr>
      <p:grpSpPr>
        <a:xfrm>
          <a:off x="0" y="0"/>
          <a:ext cx="0" cy="0"/>
          <a:chOff x="0" y="0"/>
          <a:chExt cx="0" cy="0"/>
        </a:xfrm>
      </p:grpSpPr>
      <p:sp>
        <p:nvSpPr>
          <p:cNvPr id="27" name="Text Placeholder 26"/>
          <p:cNvSpPr>
            <a:spLocks noGrp="1"/>
          </p:cNvSpPr>
          <p:nvPr>
            <p:ph type="body" sz="quarter" idx="10" hasCustomPrompt="1"/>
          </p:nvPr>
        </p:nvSpPr>
        <p:spPr>
          <a:xfrm>
            <a:off x="305818" y="972944"/>
            <a:ext cx="3813175" cy="3429000"/>
          </a:xfrm>
          <a:prstGeom prst="rect">
            <a:avLst/>
          </a:prstGeom>
        </p:spPr>
        <p:txBody>
          <a:bodyPr wrap="square" lIns="0" tIns="0" rIns="0" bIns="0" anchor="t">
            <a:noAutofit/>
          </a:bodyPr>
          <a:lstStyle>
            <a:lvl1pPr marL="400050" marR="0" indent="-400050" algn="l" defTabSz="457200" rtl="0" eaLnBrk="1" fontAlgn="auto" latinLnBrk="0" hangingPunct="1">
              <a:lnSpc>
                <a:spcPct val="100000"/>
              </a:lnSpc>
              <a:spcBef>
                <a:spcPts val="600"/>
              </a:spcBef>
              <a:spcAft>
                <a:spcPts val="0"/>
              </a:spcAft>
              <a:buClrTx/>
              <a:buSzTx/>
              <a:buFont typeface="+mj-lt"/>
              <a:buAutoNum type="romanUcPeriod"/>
              <a:tabLst/>
              <a:defRPr sz="1600" b="0" cap="none" baseline="0">
                <a:solidFill>
                  <a:schemeClr val="tx1"/>
                </a:solidFill>
                <a:latin typeface="Arial"/>
                <a:cs typeface="Arial"/>
              </a:defRPr>
            </a:lvl1pPr>
            <a:lvl2pPr marL="457200" indent="0">
              <a:buNone/>
              <a:defRPr sz="3200" b="1">
                <a:latin typeface="Arial"/>
                <a:cs typeface="Arial"/>
              </a:defRPr>
            </a:lvl2pPr>
            <a:lvl3pPr marL="914400" indent="0">
              <a:buNone/>
              <a:defRPr sz="3200" b="1">
                <a:latin typeface="Arial"/>
                <a:cs typeface="Arial"/>
              </a:defRPr>
            </a:lvl3pPr>
            <a:lvl4pPr marL="1371600" indent="0">
              <a:buNone/>
              <a:defRPr sz="3200" b="1">
                <a:latin typeface="Arial"/>
                <a:cs typeface="Arial"/>
              </a:defRPr>
            </a:lvl4pPr>
            <a:lvl5pPr marL="1828800" indent="0">
              <a:buNone/>
              <a:defRPr sz="3200" b="1">
                <a:latin typeface="Arial"/>
                <a:cs typeface="Arial"/>
              </a:defRPr>
            </a:lvl5pPr>
          </a:lstStyle>
          <a:p>
            <a:pPr lvl="0"/>
            <a:r>
              <a:rPr lang="en-US" dirty="0"/>
              <a:t>Sections are listed here. Arial 16pt black sentence case</a:t>
            </a:r>
          </a:p>
        </p:txBody>
      </p:sp>
      <p:pic>
        <p:nvPicPr>
          <p:cNvPr id="12" name="Picture 1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0413" y="4629150"/>
            <a:ext cx="309586" cy="309586"/>
          </a:xfrm>
          <a:prstGeom prst="rect">
            <a:avLst/>
          </a:prstGeom>
        </p:spPr>
      </p:pic>
      <p:sp>
        <p:nvSpPr>
          <p:cNvPr id="8" name="Picture Placeholder 3">
            <a:extLst>
              <a:ext uri="{FF2B5EF4-FFF2-40B4-BE49-F238E27FC236}">
                <a16:creationId xmlns:a16="http://schemas.microsoft.com/office/drawing/2014/main" id="{94D1E36D-02C6-B449-9EBA-12FEA0CFCB41}"/>
              </a:ext>
            </a:extLst>
          </p:cNvPr>
          <p:cNvSpPr>
            <a:spLocks noGrp="1"/>
          </p:cNvSpPr>
          <p:nvPr>
            <p:ph type="pic" sz="quarter" idx="14" hasCustomPrompt="1"/>
          </p:nvPr>
        </p:nvSpPr>
        <p:spPr>
          <a:xfrm>
            <a:off x="4419600" y="972944"/>
            <a:ext cx="4724400" cy="3429000"/>
          </a:xfrm>
          <a:prstGeom prst="rect">
            <a:avLst/>
          </a:prstGeom>
          <a:solidFill>
            <a:schemeClr val="tx2">
              <a:lumMod val="20000"/>
              <a:lumOff val="80000"/>
            </a:schemeClr>
          </a:solidFill>
          <a:ln>
            <a:noFill/>
          </a:ln>
        </p:spPr>
        <p:txBody>
          <a:bodyPr tIns="91440" bIns="91440">
            <a:normAutofit/>
          </a:bodyPr>
          <a:lstStyle>
            <a:lvl1pPr marL="0" indent="0">
              <a:buNone/>
              <a:defRPr sz="1000" b="1" cap="none">
                <a:solidFill>
                  <a:schemeClr val="tx2"/>
                </a:solidFill>
                <a:latin typeface="Arial"/>
                <a:cs typeface="Arial"/>
              </a:defRPr>
            </a:lvl1pPr>
          </a:lstStyle>
          <a:p>
            <a:r>
              <a:rPr lang="en-US" dirty="0"/>
              <a:t>Click icon to add image</a:t>
            </a:r>
          </a:p>
        </p:txBody>
      </p:sp>
      <p:sp>
        <p:nvSpPr>
          <p:cNvPr id="2" name="Footer Placeholder 1">
            <a:extLst>
              <a:ext uri="{FF2B5EF4-FFF2-40B4-BE49-F238E27FC236}">
                <a16:creationId xmlns:a16="http://schemas.microsoft.com/office/drawing/2014/main" id="{678DDBE9-B153-6047-83FD-5E00A554C4E9}"/>
              </a:ext>
            </a:extLst>
          </p:cNvPr>
          <p:cNvSpPr>
            <a:spLocks noGrp="1"/>
          </p:cNvSpPr>
          <p:nvPr>
            <p:ph type="ftr" sz="quarter" idx="16"/>
          </p:nvPr>
        </p:nvSpPr>
        <p:spPr/>
        <p:txBody>
          <a:bodyPr/>
          <a:lstStyle/>
          <a:p>
            <a:r>
              <a:rPr lang="en-US">
                <a:ea typeface="Open Sans" charset="0"/>
                <a:cs typeface="Arial"/>
              </a:rPr>
              <a:t>UL and the UL logo are trademarks of UL LLC © 2018. Proprietary &amp; Confidential. </a:t>
            </a:r>
            <a:endParaRPr lang="en-US" dirty="0">
              <a:ea typeface="Open Sans" charset="0"/>
              <a:cs typeface="Arial"/>
            </a:endParaRPr>
          </a:p>
        </p:txBody>
      </p:sp>
      <p:sp>
        <p:nvSpPr>
          <p:cNvPr id="4" name="Slide Number Placeholder 3">
            <a:extLst>
              <a:ext uri="{FF2B5EF4-FFF2-40B4-BE49-F238E27FC236}">
                <a16:creationId xmlns:a16="http://schemas.microsoft.com/office/drawing/2014/main" id="{D86DAA93-21AC-9048-AC03-F7C5BFF8DEEC}"/>
              </a:ext>
            </a:extLst>
          </p:cNvPr>
          <p:cNvSpPr>
            <a:spLocks noGrp="1"/>
          </p:cNvSpPr>
          <p:nvPr>
            <p:ph type="sldNum" sz="quarter" idx="17"/>
          </p:nvPr>
        </p:nvSpPr>
        <p:spPr/>
        <p:txBody>
          <a:bodyPr/>
          <a:lstStyle/>
          <a:p>
            <a:fld id="{ABEF7161-39F9-F745-9A2B-33DA2ED59E91}" type="slidenum">
              <a:rPr lang="en-US" smtClean="0"/>
              <a:pPr/>
              <a:t>‹#›</a:t>
            </a:fld>
            <a:endParaRPr lang="en-US" dirty="0"/>
          </a:p>
        </p:txBody>
      </p:sp>
      <p:sp>
        <p:nvSpPr>
          <p:cNvPr id="3" name="Title 2">
            <a:extLst>
              <a:ext uri="{FF2B5EF4-FFF2-40B4-BE49-F238E27FC236}">
                <a16:creationId xmlns:a16="http://schemas.microsoft.com/office/drawing/2014/main" id="{A681BCCE-C96D-E448-A2EE-455635871EFC}"/>
              </a:ext>
            </a:extLst>
          </p:cNvPr>
          <p:cNvSpPr>
            <a:spLocks noGrp="1"/>
          </p:cNvSpPr>
          <p:nvPr>
            <p:ph type="title" hasCustomPrompt="1"/>
          </p:nvPr>
        </p:nvSpPr>
        <p:spPr/>
        <p:txBody>
          <a:bodyPr/>
          <a:lstStyle>
            <a:lvl1pPr>
              <a:defRPr/>
            </a:lvl1pPr>
          </a:lstStyle>
          <a:p>
            <a:r>
              <a:rPr lang="en-US" dirty="0"/>
              <a:t>Table of contents Arial 24pt red sentence case</a:t>
            </a:r>
          </a:p>
        </p:txBody>
      </p:sp>
    </p:spTree>
    <p:extLst>
      <p:ext uri="{BB962C8B-B14F-4D97-AF65-F5344CB8AC3E}">
        <p14:creationId xmlns:p14="http://schemas.microsoft.com/office/powerpoint/2010/main" val="289811188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ection Divider">
    <p:bg>
      <p:bgPr>
        <a:solidFill>
          <a:schemeClr val="bg1"/>
        </a:solidFill>
        <a:effectLst/>
      </p:bgPr>
    </p:bg>
    <p:spTree>
      <p:nvGrpSpPr>
        <p:cNvPr id="1" name=""/>
        <p:cNvGrpSpPr/>
        <p:nvPr/>
      </p:nvGrpSpPr>
      <p:grpSpPr>
        <a:xfrm>
          <a:off x="0" y="0"/>
          <a:ext cx="0" cy="0"/>
          <a:chOff x="0" y="0"/>
          <a:chExt cx="0" cy="0"/>
        </a:xfrm>
      </p:grpSpPr>
      <p:sp>
        <p:nvSpPr>
          <p:cNvPr id="10" name="Text Placeholder 14">
            <a:extLst>
              <a:ext uri="{FF2B5EF4-FFF2-40B4-BE49-F238E27FC236}">
                <a16:creationId xmlns:a16="http://schemas.microsoft.com/office/drawing/2014/main" id="{D8A26D44-3BA1-6B4F-92FA-7EABB900D920}"/>
              </a:ext>
            </a:extLst>
          </p:cNvPr>
          <p:cNvSpPr>
            <a:spLocks noGrp="1"/>
          </p:cNvSpPr>
          <p:nvPr>
            <p:ph type="body" sz="quarter" idx="15" hasCustomPrompt="1"/>
          </p:nvPr>
        </p:nvSpPr>
        <p:spPr>
          <a:xfrm>
            <a:off x="301624" y="1200150"/>
            <a:ext cx="6556376" cy="2755391"/>
          </a:xfrm>
          <a:prstGeom prst="rect">
            <a:avLst/>
          </a:prstGeom>
        </p:spPr>
        <p:txBody>
          <a:bodyPr wrap="square" lIns="0" tIns="0" rIns="0" bIns="0" anchor="ctr">
            <a:noAutofit/>
          </a:bodyPr>
          <a:lstStyle>
            <a:lvl1pPr marL="0" indent="0">
              <a:lnSpc>
                <a:spcPct val="100000"/>
              </a:lnSpc>
              <a:spcBef>
                <a:spcPts val="0"/>
              </a:spcBef>
              <a:buNone/>
              <a:defRPr sz="3200" b="0" cap="none" baseline="0">
                <a:solidFill>
                  <a:schemeClr val="accent1"/>
                </a:solidFill>
                <a:latin typeface="Arial"/>
                <a:cs typeface="Arial"/>
              </a:defRPr>
            </a:lvl1pPr>
            <a:lvl2pPr marL="457200" indent="0">
              <a:buNone/>
              <a:defRPr sz="2400" b="1" cap="all">
                <a:solidFill>
                  <a:schemeClr val="accent2"/>
                </a:solidFill>
                <a:latin typeface="Arial"/>
                <a:cs typeface="Arial"/>
              </a:defRPr>
            </a:lvl2pPr>
            <a:lvl3pPr marL="914400" indent="0">
              <a:buNone/>
              <a:defRPr sz="2400" b="1">
                <a:latin typeface="Arial"/>
                <a:cs typeface="Arial"/>
              </a:defRPr>
            </a:lvl3pPr>
            <a:lvl4pPr marL="1371600" indent="0">
              <a:buNone/>
              <a:defRPr sz="2400" b="1">
                <a:latin typeface="Arial"/>
                <a:cs typeface="Arial"/>
              </a:defRPr>
            </a:lvl4pPr>
            <a:lvl5pPr marL="1828800" indent="0">
              <a:buNone/>
              <a:defRPr sz="2400" b="1">
                <a:latin typeface="Arial"/>
                <a:cs typeface="Arial"/>
              </a:defRPr>
            </a:lvl5pPr>
          </a:lstStyle>
          <a:p>
            <a:pPr lvl="0"/>
            <a:r>
              <a:rPr lang="en-US" dirty="0"/>
              <a:t>Section divider title Arial 32pt red sentence case</a:t>
            </a:r>
          </a:p>
        </p:txBody>
      </p:sp>
      <p:sp>
        <p:nvSpPr>
          <p:cNvPr id="2" name="Footer Placeholder 1">
            <a:extLst>
              <a:ext uri="{FF2B5EF4-FFF2-40B4-BE49-F238E27FC236}">
                <a16:creationId xmlns:a16="http://schemas.microsoft.com/office/drawing/2014/main" id="{B25E2FF0-65EC-3D46-BCE7-D9A37E7CB3EA}"/>
              </a:ext>
            </a:extLst>
          </p:cNvPr>
          <p:cNvSpPr>
            <a:spLocks noGrp="1"/>
          </p:cNvSpPr>
          <p:nvPr>
            <p:ph type="ftr" sz="quarter" idx="16"/>
          </p:nvPr>
        </p:nvSpPr>
        <p:spPr>
          <a:xfrm>
            <a:off x="301624" y="4777313"/>
            <a:ext cx="3046412" cy="156637"/>
          </a:xfrm>
        </p:spPr>
        <p:txBody>
          <a:bodyPr/>
          <a:lstStyle>
            <a:lvl1pPr>
              <a:defRPr>
                <a:solidFill>
                  <a:schemeClr val="tx1"/>
                </a:solidFill>
              </a:defRPr>
            </a:lvl1pPr>
          </a:lstStyle>
          <a:p>
            <a:r>
              <a:rPr lang="en-US">
                <a:ea typeface="Open Sans" charset="0"/>
                <a:cs typeface="Arial"/>
              </a:rPr>
              <a:t>UL and the UL logo are trademarks of UL LLC © 2018. Proprietary &amp; Confidential. </a:t>
            </a:r>
            <a:endParaRPr lang="en-US" dirty="0">
              <a:ea typeface="Open Sans" charset="0"/>
              <a:cs typeface="Arial"/>
            </a:endParaRPr>
          </a:p>
        </p:txBody>
      </p:sp>
      <p:sp>
        <p:nvSpPr>
          <p:cNvPr id="3" name="Slide Number Placeholder 2">
            <a:extLst>
              <a:ext uri="{FF2B5EF4-FFF2-40B4-BE49-F238E27FC236}">
                <a16:creationId xmlns:a16="http://schemas.microsoft.com/office/drawing/2014/main" id="{6224B660-DFFB-1546-8F68-11C3304B1DE9}"/>
              </a:ext>
            </a:extLst>
          </p:cNvPr>
          <p:cNvSpPr>
            <a:spLocks noGrp="1"/>
          </p:cNvSpPr>
          <p:nvPr>
            <p:ph type="sldNum" sz="quarter" idx="17"/>
          </p:nvPr>
        </p:nvSpPr>
        <p:spPr/>
        <p:txBody>
          <a:bodyPr/>
          <a:lstStyle>
            <a:lvl1pPr>
              <a:defRPr>
                <a:solidFill>
                  <a:schemeClr val="tx1"/>
                </a:solidFill>
              </a:defRPr>
            </a:lvl1pPr>
          </a:lstStyle>
          <a:p>
            <a:fld id="{ABEF7161-39F9-F745-9A2B-33DA2ED59E91}" type="slidenum">
              <a:rPr lang="en-US" smtClean="0"/>
              <a:pPr/>
              <a:t>‹#›</a:t>
            </a:fld>
            <a:endParaRPr lang="en-US" dirty="0"/>
          </a:p>
        </p:txBody>
      </p:sp>
      <p:pic>
        <p:nvPicPr>
          <p:cNvPr id="8" name="Picture 7">
            <a:extLst>
              <a:ext uri="{FF2B5EF4-FFF2-40B4-BE49-F238E27FC236}">
                <a16:creationId xmlns:a16="http://schemas.microsoft.com/office/drawing/2014/main" id="{8C8A991C-17F0-2543-93DE-6AD8EF2EC1A8}"/>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l="-712" r="17022"/>
          <a:stretch/>
        </p:blipFill>
        <p:spPr>
          <a:xfrm>
            <a:off x="7613495" y="1657350"/>
            <a:ext cx="1530505" cy="1828800"/>
          </a:xfrm>
          <a:prstGeom prst="rect">
            <a:avLst/>
          </a:prstGeom>
        </p:spPr>
      </p:pic>
    </p:spTree>
    <p:extLst>
      <p:ext uri="{BB962C8B-B14F-4D97-AF65-F5344CB8AC3E}">
        <p14:creationId xmlns:p14="http://schemas.microsoft.com/office/powerpoint/2010/main" val="12492351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ection Divider Red">
    <p:bg>
      <p:bgPr>
        <a:solidFill>
          <a:schemeClr val="accent1"/>
        </a:solidFill>
        <a:effectLst/>
      </p:bgPr>
    </p:bg>
    <p:spTree>
      <p:nvGrpSpPr>
        <p:cNvPr id="1" name=""/>
        <p:cNvGrpSpPr/>
        <p:nvPr/>
      </p:nvGrpSpPr>
      <p:grpSpPr>
        <a:xfrm>
          <a:off x="0" y="0"/>
          <a:ext cx="0" cy="0"/>
          <a:chOff x="0" y="0"/>
          <a:chExt cx="0" cy="0"/>
        </a:xfrm>
      </p:grpSpPr>
      <p:sp>
        <p:nvSpPr>
          <p:cNvPr id="10" name="Text Placeholder 14">
            <a:extLst>
              <a:ext uri="{FF2B5EF4-FFF2-40B4-BE49-F238E27FC236}">
                <a16:creationId xmlns:a16="http://schemas.microsoft.com/office/drawing/2014/main" id="{D8A26D44-3BA1-6B4F-92FA-7EABB900D920}"/>
              </a:ext>
            </a:extLst>
          </p:cNvPr>
          <p:cNvSpPr>
            <a:spLocks noGrp="1"/>
          </p:cNvSpPr>
          <p:nvPr>
            <p:ph type="body" sz="quarter" idx="15" hasCustomPrompt="1"/>
          </p:nvPr>
        </p:nvSpPr>
        <p:spPr>
          <a:xfrm>
            <a:off x="301624" y="1194054"/>
            <a:ext cx="6556376" cy="2755391"/>
          </a:xfrm>
          <a:prstGeom prst="rect">
            <a:avLst/>
          </a:prstGeom>
        </p:spPr>
        <p:txBody>
          <a:bodyPr wrap="square" lIns="0" tIns="0" rIns="0" bIns="0" anchor="ctr">
            <a:noAutofit/>
          </a:bodyPr>
          <a:lstStyle>
            <a:lvl1pPr marL="0" indent="0">
              <a:lnSpc>
                <a:spcPct val="100000"/>
              </a:lnSpc>
              <a:spcBef>
                <a:spcPts val="0"/>
              </a:spcBef>
              <a:buNone/>
              <a:defRPr sz="3200" b="0" cap="none" baseline="0">
                <a:solidFill>
                  <a:schemeClr val="bg1"/>
                </a:solidFill>
                <a:latin typeface="Arial"/>
                <a:cs typeface="Arial"/>
              </a:defRPr>
            </a:lvl1pPr>
            <a:lvl2pPr marL="457200" indent="0">
              <a:buNone/>
              <a:defRPr sz="2400" b="1" cap="all">
                <a:solidFill>
                  <a:schemeClr val="accent2"/>
                </a:solidFill>
                <a:latin typeface="Arial"/>
                <a:cs typeface="Arial"/>
              </a:defRPr>
            </a:lvl2pPr>
            <a:lvl3pPr marL="914400" indent="0">
              <a:buNone/>
              <a:defRPr sz="2400" b="1">
                <a:latin typeface="Arial"/>
                <a:cs typeface="Arial"/>
              </a:defRPr>
            </a:lvl3pPr>
            <a:lvl4pPr marL="1371600" indent="0">
              <a:buNone/>
              <a:defRPr sz="2400" b="1">
                <a:latin typeface="Arial"/>
                <a:cs typeface="Arial"/>
              </a:defRPr>
            </a:lvl4pPr>
            <a:lvl5pPr marL="1828800" indent="0">
              <a:buNone/>
              <a:defRPr sz="2400" b="1">
                <a:latin typeface="Arial"/>
                <a:cs typeface="Arial"/>
              </a:defRPr>
            </a:lvl5pPr>
          </a:lstStyle>
          <a:p>
            <a:pPr lvl="0"/>
            <a:r>
              <a:rPr lang="en-US" dirty="0"/>
              <a:t>Section divider title Arial 32pt white sentence case</a:t>
            </a:r>
          </a:p>
        </p:txBody>
      </p:sp>
      <p:sp>
        <p:nvSpPr>
          <p:cNvPr id="2" name="Footer Placeholder 1">
            <a:extLst>
              <a:ext uri="{FF2B5EF4-FFF2-40B4-BE49-F238E27FC236}">
                <a16:creationId xmlns:a16="http://schemas.microsoft.com/office/drawing/2014/main" id="{B25E2FF0-65EC-3D46-BCE7-D9A37E7CB3EA}"/>
              </a:ext>
            </a:extLst>
          </p:cNvPr>
          <p:cNvSpPr>
            <a:spLocks noGrp="1"/>
          </p:cNvSpPr>
          <p:nvPr>
            <p:ph type="ftr" sz="quarter" idx="16"/>
          </p:nvPr>
        </p:nvSpPr>
        <p:spPr>
          <a:xfrm>
            <a:off x="301624" y="4777313"/>
            <a:ext cx="3046412" cy="156637"/>
          </a:xfrm>
        </p:spPr>
        <p:txBody>
          <a:bodyPr/>
          <a:lstStyle>
            <a:lvl1pPr>
              <a:defRPr b="1">
                <a:solidFill>
                  <a:schemeClr val="bg1"/>
                </a:solidFill>
              </a:defRPr>
            </a:lvl1pPr>
          </a:lstStyle>
          <a:p>
            <a:r>
              <a:rPr lang="en-US">
                <a:ea typeface="Open Sans" charset="0"/>
                <a:cs typeface="Arial"/>
              </a:rPr>
              <a:t>UL and the UL logo are trademarks of UL LLC © 2018. Proprietary &amp; Confidential. </a:t>
            </a:r>
            <a:endParaRPr lang="en-US" dirty="0">
              <a:ea typeface="Open Sans" charset="0"/>
              <a:cs typeface="Arial"/>
            </a:endParaRPr>
          </a:p>
        </p:txBody>
      </p:sp>
      <p:sp>
        <p:nvSpPr>
          <p:cNvPr id="3" name="Slide Number Placeholder 2">
            <a:extLst>
              <a:ext uri="{FF2B5EF4-FFF2-40B4-BE49-F238E27FC236}">
                <a16:creationId xmlns:a16="http://schemas.microsoft.com/office/drawing/2014/main" id="{6224B660-DFFB-1546-8F68-11C3304B1DE9}"/>
              </a:ext>
            </a:extLst>
          </p:cNvPr>
          <p:cNvSpPr>
            <a:spLocks noGrp="1"/>
          </p:cNvSpPr>
          <p:nvPr>
            <p:ph type="sldNum" sz="quarter" idx="17"/>
          </p:nvPr>
        </p:nvSpPr>
        <p:spPr/>
        <p:txBody>
          <a:bodyPr/>
          <a:lstStyle>
            <a:lvl1pPr>
              <a:defRPr b="1">
                <a:solidFill>
                  <a:schemeClr val="bg1"/>
                </a:solidFill>
              </a:defRPr>
            </a:lvl1pPr>
          </a:lstStyle>
          <a:p>
            <a:fld id="{ABEF7161-39F9-F745-9A2B-33DA2ED59E91}" type="slidenum">
              <a:rPr lang="en-US" smtClean="0"/>
              <a:pPr/>
              <a:t>‹#›</a:t>
            </a:fld>
            <a:endParaRPr lang="en-US" dirty="0"/>
          </a:p>
        </p:txBody>
      </p:sp>
      <p:pic>
        <p:nvPicPr>
          <p:cNvPr id="9" name="Picture 8">
            <a:extLst>
              <a:ext uri="{FF2B5EF4-FFF2-40B4-BE49-F238E27FC236}">
                <a16:creationId xmlns:a16="http://schemas.microsoft.com/office/drawing/2014/main" id="{CBCDD131-67FF-A849-A5E2-FEB459A32824}"/>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l="-399" r="16709"/>
          <a:stretch/>
        </p:blipFill>
        <p:spPr>
          <a:xfrm>
            <a:off x="7613495" y="1657350"/>
            <a:ext cx="1530505" cy="1828800"/>
          </a:xfrm>
          <a:prstGeom prst="rect">
            <a:avLst/>
          </a:prstGeom>
        </p:spPr>
      </p:pic>
    </p:spTree>
    <p:extLst>
      <p:ext uri="{BB962C8B-B14F-4D97-AF65-F5344CB8AC3E}">
        <p14:creationId xmlns:p14="http://schemas.microsoft.com/office/powerpoint/2010/main" val="296163786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ection Divider Blue">
    <p:bg>
      <p:bgPr>
        <a:solidFill>
          <a:srgbClr val="00518A"/>
        </a:solidFill>
        <a:effectLst/>
      </p:bgPr>
    </p:bg>
    <p:spTree>
      <p:nvGrpSpPr>
        <p:cNvPr id="1" name=""/>
        <p:cNvGrpSpPr/>
        <p:nvPr/>
      </p:nvGrpSpPr>
      <p:grpSpPr>
        <a:xfrm>
          <a:off x="0" y="0"/>
          <a:ext cx="0" cy="0"/>
          <a:chOff x="0" y="0"/>
          <a:chExt cx="0" cy="0"/>
        </a:xfrm>
      </p:grpSpPr>
      <p:sp>
        <p:nvSpPr>
          <p:cNvPr id="10" name="Text Placeholder 14">
            <a:extLst>
              <a:ext uri="{FF2B5EF4-FFF2-40B4-BE49-F238E27FC236}">
                <a16:creationId xmlns:a16="http://schemas.microsoft.com/office/drawing/2014/main" id="{D8A26D44-3BA1-6B4F-92FA-7EABB900D920}"/>
              </a:ext>
            </a:extLst>
          </p:cNvPr>
          <p:cNvSpPr>
            <a:spLocks noGrp="1"/>
          </p:cNvSpPr>
          <p:nvPr>
            <p:ph type="body" sz="quarter" idx="15" hasCustomPrompt="1"/>
          </p:nvPr>
        </p:nvSpPr>
        <p:spPr>
          <a:xfrm>
            <a:off x="301624" y="1194054"/>
            <a:ext cx="6556376" cy="2755391"/>
          </a:xfrm>
          <a:prstGeom prst="rect">
            <a:avLst/>
          </a:prstGeom>
        </p:spPr>
        <p:txBody>
          <a:bodyPr wrap="square" lIns="0" tIns="0" rIns="0" bIns="0" anchor="ctr">
            <a:noAutofit/>
          </a:bodyPr>
          <a:lstStyle>
            <a:lvl1pPr marL="0" indent="0">
              <a:lnSpc>
                <a:spcPct val="100000"/>
              </a:lnSpc>
              <a:spcBef>
                <a:spcPts val="0"/>
              </a:spcBef>
              <a:buNone/>
              <a:defRPr sz="3200" b="0" cap="none" baseline="0">
                <a:solidFill>
                  <a:schemeClr val="bg1"/>
                </a:solidFill>
                <a:latin typeface="Arial"/>
                <a:cs typeface="Arial"/>
              </a:defRPr>
            </a:lvl1pPr>
            <a:lvl2pPr marL="457200" indent="0">
              <a:buNone/>
              <a:defRPr sz="2400" b="1" cap="all">
                <a:solidFill>
                  <a:schemeClr val="accent2"/>
                </a:solidFill>
                <a:latin typeface="Arial"/>
                <a:cs typeface="Arial"/>
              </a:defRPr>
            </a:lvl2pPr>
            <a:lvl3pPr marL="914400" indent="0">
              <a:buNone/>
              <a:defRPr sz="2400" b="1">
                <a:latin typeface="Arial"/>
                <a:cs typeface="Arial"/>
              </a:defRPr>
            </a:lvl3pPr>
            <a:lvl4pPr marL="1371600" indent="0">
              <a:buNone/>
              <a:defRPr sz="2400" b="1">
                <a:latin typeface="Arial"/>
                <a:cs typeface="Arial"/>
              </a:defRPr>
            </a:lvl4pPr>
            <a:lvl5pPr marL="1828800" indent="0">
              <a:buNone/>
              <a:defRPr sz="2400" b="1">
                <a:latin typeface="Arial"/>
                <a:cs typeface="Arial"/>
              </a:defRPr>
            </a:lvl5pPr>
          </a:lstStyle>
          <a:p>
            <a:pPr lvl="0"/>
            <a:r>
              <a:rPr lang="en-US" dirty="0"/>
              <a:t>Section divider title Arial 32pt white sentence case</a:t>
            </a:r>
          </a:p>
        </p:txBody>
      </p:sp>
      <p:sp>
        <p:nvSpPr>
          <p:cNvPr id="2" name="Footer Placeholder 1">
            <a:extLst>
              <a:ext uri="{FF2B5EF4-FFF2-40B4-BE49-F238E27FC236}">
                <a16:creationId xmlns:a16="http://schemas.microsoft.com/office/drawing/2014/main" id="{B25E2FF0-65EC-3D46-BCE7-D9A37E7CB3EA}"/>
              </a:ext>
            </a:extLst>
          </p:cNvPr>
          <p:cNvSpPr>
            <a:spLocks noGrp="1"/>
          </p:cNvSpPr>
          <p:nvPr>
            <p:ph type="ftr" sz="quarter" idx="16"/>
          </p:nvPr>
        </p:nvSpPr>
        <p:spPr>
          <a:xfrm>
            <a:off x="301624" y="4777313"/>
            <a:ext cx="3046412" cy="156637"/>
          </a:xfrm>
        </p:spPr>
        <p:txBody>
          <a:bodyPr/>
          <a:lstStyle>
            <a:lvl1pPr>
              <a:defRPr b="1">
                <a:solidFill>
                  <a:schemeClr val="bg1"/>
                </a:solidFill>
              </a:defRPr>
            </a:lvl1pPr>
          </a:lstStyle>
          <a:p>
            <a:r>
              <a:rPr lang="en-US">
                <a:ea typeface="Open Sans" charset="0"/>
                <a:cs typeface="Arial"/>
              </a:rPr>
              <a:t>UL and the UL logo are trademarks of UL LLC © 2018. Proprietary &amp; Confidential. </a:t>
            </a:r>
            <a:endParaRPr lang="en-US" dirty="0">
              <a:ea typeface="Open Sans" charset="0"/>
              <a:cs typeface="Arial"/>
            </a:endParaRPr>
          </a:p>
        </p:txBody>
      </p:sp>
      <p:sp>
        <p:nvSpPr>
          <p:cNvPr id="3" name="Slide Number Placeholder 2">
            <a:extLst>
              <a:ext uri="{FF2B5EF4-FFF2-40B4-BE49-F238E27FC236}">
                <a16:creationId xmlns:a16="http://schemas.microsoft.com/office/drawing/2014/main" id="{6224B660-DFFB-1546-8F68-11C3304B1DE9}"/>
              </a:ext>
            </a:extLst>
          </p:cNvPr>
          <p:cNvSpPr>
            <a:spLocks noGrp="1"/>
          </p:cNvSpPr>
          <p:nvPr>
            <p:ph type="sldNum" sz="quarter" idx="17"/>
          </p:nvPr>
        </p:nvSpPr>
        <p:spPr/>
        <p:txBody>
          <a:bodyPr/>
          <a:lstStyle>
            <a:lvl1pPr>
              <a:defRPr b="1">
                <a:solidFill>
                  <a:schemeClr val="bg1"/>
                </a:solidFill>
              </a:defRPr>
            </a:lvl1pPr>
          </a:lstStyle>
          <a:p>
            <a:fld id="{ABEF7161-39F9-F745-9A2B-33DA2ED59E91}" type="slidenum">
              <a:rPr lang="en-US" smtClean="0"/>
              <a:pPr/>
              <a:t>‹#›</a:t>
            </a:fld>
            <a:endParaRPr lang="en-US" dirty="0"/>
          </a:p>
        </p:txBody>
      </p:sp>
      <p:pic>
        <p:nvPicPr>
          <p:cNvPr id="8" name="Picture 7">
            <a:extLst>
              <a:ext uri="{FF2B5EF4-FFF2-40B4-BE49-F238E27FC236}">
                <a16:creationId xmlns:a16="http://schemas.microsoft.com/office/drawing/2014/main" id="{4E2380AC-3CC1-184C-B829-CA9F2AEDDB68}"/>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l="-712" r="17022"/>
          <a:stretch/>
        </p:blipFill>
        <p:spPr>
          <a:xfrm>
            <a:off x="7613495" y="1657350"/>
            <a:ext cx="1530505" cy="1828800"/>
          </a:xfrm>
          <a:prstGeom prst="rect">
            <a:avLst/>
          </a:prstGeom>
        </p:spPr>
      </p:pic>
    </p:spTree>
    <p:extLst>
      <p:ext uri="{BB962C8B-B14F-4D97-AF65-F5344CB8AC3E}">
        <p14:creationId xmlns:p14="http://schemas.microsoft.com/office/powerpoint/2010/main" val="148110445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ection Divider Teal">
    <p:bg>
      <p:bgPr>
        <a:solidFill>
          <a:schemeClr val="accent4"/>
        </a:solidFill>
        <a:effectLst/>
      </p:bgPr>
    </p:bg>
    <p:spTree>
      <p:nvGrpSpPr>
        <p:cNvPr id="1" name=""/>
        <p:cNvGrpSpPr/>
        <p:nvPr/>
      </p:nvGrpSpPr>
      <p:grpSpPr>
        <a:xfrm>
          <a:off x="0" y="0"/>
          <a:ext cx="0" cy="0"/>
          <a:chOff x="0" y="0"/>
          <a:chExt cx="0" cy="0"/>
        </a:xfrm>
      </p:grpSpPr>
      <p:sp>
        <p:nvSpPr>
          <p:cNvPr id="10" name="Text Placeholder 14">
            <a:extLst>
              <a:ext uri="{FF2B5EF4-FFF2-40B4-BE49-F238E27FC236}">
                <a16:creationId xmlns:a16="http://schemas.microsoft.com/office/drawing/2014/main" id="{D8A26D44-3BA1-6B4F-92FA-7EABB900D920}"/>
              </a:ext>
            </a:extLst>
          </p:cNvPr>
          <p:cNvSpPr>
            <a:spLocks noGrp="1"/>
          </p:cNvSpPr>
          <p:nvPr>
            <p:ph type="body" sz="quarter" idx="15" hasCustomPrompt="1"/>
          </p:nvPr>
        </p:nvSpPr>
        <p:spPr>
          <a:xfrm>
            <a:off x="301624" y="1194054"/>
            <a:ext cx="6556376" cy="2755391"/>
          </a:xfrm>
          <a:prstGeom prst="rect">
            <a:avLst/>
          </a:prstGeom>
        </p:spPr>
        <p:txBody>
          <a:bodyPr wrap="square" lIns="0" tIns="0" rIns="0" bIns="0" anchor="ctr">
            <a:noAutofit/>
          </a:bodyPr>
          <a:lstStyle>
            <a:lvl1pPr marL="0" indent="0">
              <a:lnSpc>
                <a:spcPct val="100000"/>
              </a:lnSpc>
              <a:spcBef>
                <a:spcPts val="0"/>
              </a:spcBef>
              <a:buNone/>
              <a:defRPr sz="3200" b="0" cap="none" baseline="0">
                <a:solidFill>
                  <a:schemeClr val="bg1"/>
                </a:solidFill>
                <a:latin typeface="Arial"/>
                <a:cs typeface="Arial"/>
              </a:defRPr>
            </a:lvl1pPr>
            <a:lvl2pPr marL="457200" indent="0">
              <a:buNone/>
              <a:defRPr sz="2400" b="1" cap="all">
                <a:solidFill>
                  <a:schemeClr val="accent2"/>
                </a:solidFill>
                <a:latin typeface="Arial"/>
                <a:cs typeface="Arial"/>
              </a:defRPr>
            </a:lvl2pPr>
            <a:lvl3pPr marL="914400" indent="0">
              <a:buNone/>
              <a:defRPr sz="2400" b="1">
                <a:latin typeface="Arial"/>
                <a:cs typeface="Arial"/>
              </a:defRPr>
            </a:lvl3pPr>
            <a:lvl4pPr marL="1371600" indent="0">
              <a:buNone/>
              <a:defRPr sz="2400" b="1">
                <a:latin typeface="Arial"/>
                <a:cs typeface="Arial"/>
              </a:defRPr>
            </a:lvl4pPr>
            <a:lvl5pPr marL="1828800" indent="0">
              <a:buNone/>
              <a:defRPr sz="2400" b="1">
                <a:latin typeface="Arial"/>
                <a:cs typeface="Arial"/>
              </a:defRPr>
            </a:lvl5pPr>
          </a:lstStyle>
          <a:p>
            <a:pPr lvl="0"/>
            <a:r>
              <a:rPr lang="en-US" dirty="0"/>
              <a:t>Section divider title Arial 32pt white sentence case</a:t>
            </a:r>
          </a:p>
        </p:txBody>
      </p:sp>
      <p:sp>
        <p:nvSpPr>
          <p:cNvPr id="2" name="Footer Placeholder 1">
            <a:extLst>
              <a:ext uri="{FF2B5EF4-FFF2-40B4-BE49-F238E27FC236}">
                <a16:creationId xmlns:a16="http://schemas.microsoft.com/office/drawing/2014/main" id="{B25E2FF0-65EC-3D46-BCE7-D9A37E7CB3EA}"/>
              </a:ext>
            </a:extLst>
          </p:cNvPr>
          <p:cNvSpPr>
            <a:spLocks noGrp="1"/>
          </p:cNvSpPr>
          <p:nvPr>
            <p:ph type="ftr" sz="quarter" idx="16"/>
          </p:nvPr>
        </p:nvSpPr>
        <p:spPr>
          <a:xfrm>
            <a:off x="301624" y="4777313"/>
            <a:ext cx="3046412" cy="156637"/>
          </a:xfrm>
        </p:spPr>
        <p:txBody>
          <a:bodyPr/>
          <a:lstStyle>
            <a:lvl1pPr>
              <a:defRPr b="1">
                <a:solidFill>
                  <a:schemeClr val="bg1"/>
                </a:solidFill>
              </a:defRPr>
            </a:lvl1pPr>
          </a:lstStyle>
          <a:p>
            <a:r>
              <a:rPr lang="en-US">
                <a:ea typeface="Open Sans" charset="0"/>
                <a:cs typeface="Arial"/>
              </a:rPr>
              <a:t>UL and the UL logo are trademarks of UL LLC © 2018. Proprietary &amp; Confidential. </a:t>
            </a:r>
            <a:endParaRPr lang="en-US" dirty="0">
              <a:ea typeface="Open Sans" charset="0"/>
              <a:cs typeface="Arial"/>
            </a:endParaRPr>
          </a:p>
        </p:txBody>
      </p:sp>
      <p:sp>
        <p:nvSpPr>
          <p:cNvPr id="3" name="Slide Number Placeholder 2">
            <a:extLst>
              <a:ext uri="{FF2B5EF4-FFF2-40B4-BE49-F238E27FC236}">
                <a16:creationId xmlns:a16="http://schemas.microsoft.com/office/drawing/2014/main" id="{6224B660-DFFB-1546-8F68-11C3304B1DE9}"/>
              </a:ext>
            </a:extLst>
          </p:cNvPr>
          <p:cNvSpPr>
            <a:spLocks noGrp="1"/>
          </p:cNvSpPr>
          <p:nvPr>
            <p:ph type="sldNum" sz="quarter" idx="17"/>
          </p:nvPr>
        </p:nvSpPr>
        <p:spPr/>
        <p:txBody>
          <a:bodyPr/>
          <a:lstStyle>
            <a:lvl1pPr>
              <a:defRPr b="1">
                <a:solidFill>
                  <a:schemeClr val="bg1"/>
                </a:solidFill>
              </a:defRPr>
            </a:lvl1pPr>
          </a:lstStyle>
          <a:p>
            <a:fld id="{ABEF7161-39F9-F745-9A2B-33DA2ED59E91}" type="slidenum">
              <a:rPr lang="en-US" smtClean="0"/>
              <a:pPr/>
              <a:t>‹#›</a:t>
            </a:fld>
            <a:endParaRPr lang="en-US" dirty="0"/>
          </a:p>
        </p:txBody>
      </p:sp>
      <p:pic>
        <p:nvPicPr>
          <p:cNvPr id="8" name="Picture 7">
            <a:extLst>
              <a:ext uri="{FF2B5EF4-FFF2-40B4-BE49-F238E27FC236}">
                <a16:creationId xmlns:a16="http://schemas.microsoft.com/office/drawing/2014/main" id="{CAE0E2CB-BFF4-B34D-8113-2F88FCC01E43}"/>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l="-712" r="17022"/>
          <a:stretch/>
        </p:blipFill>
        <p:spPr>
          <a:xfrm>
            <a:off x="7613495" y="1655993"/>
            <a:ext cx="1530505" cy="1828800"/>
          </a:xfrm>
          <a:prstGeom prst="rect">
            <a:avLst/>
          </a:prstGeom>
        </p:spPr>
      </p:pic>
    </p:spTree>
    <p:extLst>
      <p:ext uri="{BB962C8B-B14F-4D97-AF65-F5344CB8AC3E}">
        <p14:creationId xmlns:p14="http://schemas.microsoft.com/office/powerpoint/2010/main" val="395685225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Section Divider Green">
    <p:bg>
      <p:bgPr>
        <a:solidFill>
          <a:srgbClr val="4C9E44"/>
        </a:solidFill>
        <a:effectLst/>
      </p:bgPr>
    </p:bg>
    <p:spTree>
      <p:nvGrpSpPr>
        <p:cNvPr id="1" name=""/>
        <p:cNvGrpSpPr/>
        <p:nvPr/>
      </p:nvGrpSpPr>
      <p:grpSpPr>
        <a:xfrm>
          <a:off x="0" y="0"/>
          <a:ext cx="0" cy="0"/>
          <a:chOff x="0" y="0"/>
          <a:chExt cx="0" cy="0"/>
        </a:xfrm>
      </p:grpSpPr>
      <p:sp>
        <p:nvSpPr>
          <p:cNvPr id="10" name="Text Placeholder 14">
            <a:extLst>
              <a:ext uri="{FF2B5EF4-FFF2-40B4-BE49-F238E27FC236}">
                <a16:creationId xmlns:a16="http://schemas.microsoft.com/office/drawing/2014/main" id="{D8A26D44-3BA1-6B4F-92FA-7EABB900D920}"/>
              </a:ext>
            </a:extLst>
          </p:cNvPr>
          <p:cNvSpPr>
            <a:spLocks noGrp="1"/>
          </p:cNvSpPr>
          <p:nvPr>
            <p:ph type="body" sz="quarter" idx="15" hasCustomPrompt="1"/>
          </p:nvPr>
        </p:nvSpPr>
        <p:spPr>
          <a:xfrm>
            <a:off x="301624" y="1194054"/>
            <a:ext cx="6556376" cy="2755391"/>
          </a:xfrm>
          <a:prstGeom prst="rect">
            <a:avLst/>
          </a:prstGeom>
        </p:spPr>
        <p:txBody>
          <a:bodyPr wrap="square" lIns="0" tIns="0" rIns="0" bIns="0" anchor="ctr">
            <a:noAutofit/>
          </a:bodyPr>
          <a:lstStyle>
            <a:lvl1pPr marL="0" indent="0">
              <a:lnSpc>
                <a:spcPct val="100000"/>
              </a:lnSpc>
              <a:spcBef>
                <a:spcPts val="0"/>
              </a:spcBef>
              <a:buNone/>
              <a:defRPr sz="3200" b="0" cap="none" baseline="0">
                <a:solidFill>
                  <a:schemeClr val="bg1"/>
                </a:solidFill>
                <a:latin typeface="Arial"/>
                <a:cs typeface="Arial"/>
              </a:defRPr>
            </a:lvl1pPr>
            <a:lvl2pPr marL="457200" indent="0">
              <a:buNone/>
              <a:defRPr sz="2400" b="1" cap="all">
                <a:solidFill>
                  <a:schemeClr val="accent2"/>
                </a:solidFill>
                <a:latin typeface="Arial"/>
                <a:cs typeface="Arial"/>
              </a:defRPr>
            </a:lvl2pPr>
            <a:lvl3pPr marL="914400" indent="0">
              <a:buNone/>
              <a:defRPr sz="2400" b="1">
                <a:latin typeface="Arial"/>
                <a:cs typeface="Arial"/>
              </a:defRPr>
            </a:lvl3pPr>
            <a:lvl4pPr marL="1371600" indent="0">
              <a:buNone/>
              <a:defRPr sz="2400" b="1">
                <a:latin typeface="Arial"/>
                <a:cs typeface="Arial"/>
              </a:defRPr>
            </a:lvl4pPr>
            <a:lvl5pPr marL="1828800" indent="0">
              <a:buNone/>
              <a:defRPr sz="2400" b="1">
                <a:latin typeface="Arial"/>
                <a:cs typeface="Arial"/>
              </a:defRPr>
            </a:lvl5pPr>
          </a:lstStyle>
          <a:p>
            <a:pPr lvl="0"/>
            <a:r>
              <a:rPr lang="en-US" dirty="0"/>
              <a:t>Section divider title Arial 32pt white sentence case</a:t>
            </a:r>
          </a:p>
        </p:txBody>
      </p:sp>
      <p:sp>
        <p:nvSpPr>
          <p:cNvPr id="2" name="Footer Placeholder 1">
            <a:extLst>
              <a:ext uri="{FF2B5EF4-FFF2-40B4-BE49-F238E27FC236}">
                <a16:creationId xmlns:a16="http://schemas.microsoft.com/office/drawing/2014/main" id="{B25E2FF0-65EC-3D46-BCE7-D9A37E7CB3EA}"/>
              </a:ext>
            </a:extLst>
          </p:cNvPr>
          <p:cNvSpPr>
            <a:spLocks noGrp="1"/>
          </p:cNvSpPr>
          <p:nvPr>
            <p:ph type="ftr" sz="quarter" idx="16"/>
          </p:nvPr>
        </p:nvSpPr>
        <p:spPr>
          <a:xfrm>
            <a:off x="301624" y="4777313"/>
            <a:ext cx="3046412" cy="156637"/>
          </a:xfrm>
        </p:spPr>
        <p:txBody>
          <a:bodyPr/>
          <a:lstStyle>
            <a:lvl1pPr>
              <a:defRPr b="1">
                <a:solidFill>
                  <a:schemeClr val="bg1"/>
                </a:solidFill>
              </a:defRPr>
            </a:lvl1pPr>
          </a:lstStyle>
          <a:p>
            <a:r>
              <a:rPr lang="en-US">
                <a:ea typeface="Open Sans" charset="0"/>
                <a:cs typeface="Arial"/>
              </a:rPr>
              <a:t>UL and the UL logo are trademarks of UL LLC © 2018. Proprietary &amp; Confidential. </a:t>
            </a:r>
            <a:endParaRPr lang="en-US" dirty="0">
              <a:ea typeface="Open Sans" charset="0"/>
              <a:cs typeface="Arial"/>
            </a:endParaRPr>
          </a:p>
        </p:txBody>
      </p:sp>
      <p:sp>
        <p:nvSpPr>
          <p:cNvPr id="3" name="Slide Number Placeholder 2">
            <a:extLst>
              <a:ext uri="{FF2B5EF4-FFF2-40B4-BE49-F238E27FC236}">
                <a16:creationId xmlns:a16="http://schemas.microsoft.com/office/drawing/2014/main" id="{6224B660-DFFB-1546-8F68-11C3304B1DE9}"/>
              </a:ext>
            </a:extLst>
          </p:cNvPr>
          <p:cNvSpPr>
            <a:spLocks noGrp="1"/>
          </p:cNvSpPr>
          <p:nvPr>
            <p:ph type="sldNum" sz="quarter" idx="17"/>
          </p:nvPr>
        </p:nvSpPr>
        <p:spPr/>
        <p:txBody>
          <a:bodyPr/>
          <a:lstStyle>
            <a:lvl1pPr>
              <a:defRPr b="1">
                <a:solidFill>
                  <a:schemeClr val="bg1"/>
                </a:solidFill>
              </a:defRPr>
            </a:lvl1pPr>
          </a:lstStyle>
          <a:p>
            <a:fld id="{ABEF7161-39F9-F745-9A2B-33DA2ED59E91}" type="slidenum">
              <a:rPr lang="en-US" smtClean="0"/>
              <a:pPr/>
              <a:t>‹#›</a:t>
            </a:fld>
            <a:endParaRPr lang="en-US" dirty="0"/>
          </a:p>
        </p:txBody>
      </p:sp>
      <p:pic>
        <p:nvPicPr>
          <p:cNvPr id="8" name="Picture 7">
            <a:extLst>
              <a:ext uri="{FF2B5EF4-FFF2-40B4-BE49-F238E27FC236}">
                <a16:creationId xmlns:a16="http://schemas.microsoft.com/office/drawing/2014/main" id="{0A9F7CAD-991F-D24D-A14F-88773F4623BB}"/>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l="-879" r="17190"/>
          <a:stretch/>
        </p:blipFill>
        <p:spPr>
          <a:xfrm>
            <a:off x="7613495" y="1657350"/>
            <a:ext cx="1530505" cy="1828800"/>
          </a:xfrm>
          <a:prstGeom prst="rect">
            <a:avLst/>
          </a:prstGeom>
        </p:spPr>
      </p:pic>
    </p:spTree>
    <p:extLst>
      <p:ext uri="{BB962C8B-B14F-4D97-AF65-F5344CB8AC3E}">
        <p14:creationId xmlns:p14="http://schemas.microsoft.com/office/powerpoint/2010/main" val="372011403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ection Divider Orange">
    <p:bg>
      <p:bgPr>
        <a:solidFill>
          <a:schemeClr val="accent2"/>
        </a:solidFill>
        <a:effectLst/>
      </p:bgPr>
    </p:bg>
    <p:spTree>
      <p:nvGrpSpPr>
        <p:cNvPr id="1" name=""/>
        <p:cNvGrpSpPr/>
        <p:nvPr/>
      </p:nvGrpSpPr>
      <p:grpSpPr>
        <a:xfrm>
          <a:off x="0" y="0"/>
          <a:ext cx="0" cy="0"/>
          <a:chOff x="0" y="0"/>
          <a:chExt cx="0" cy="0"/>
        </a:xfrm>
      </p:grpSpPr>
      <p:sp>
        <p:nvSpPr>
          <p:cNvPr id="10" name="Text Placeholder 14">
            <a:extLst>
              <a:ext uri="{FF2B5EF4-FFF2-40B4-BE49-F238E27FC236}">
                <a16:creationId xmlns:a16="http://schemas.microsoft.com/office/drawing/2014/main" id="{D8A26D44-3BA1-6B4F-92FA-7EABB900D920}"/>
              </a:ext>
            </a:extLst>
          </p:cNvPr>
          <p:cNvSpPr>
            <a:spLocks noGrp="1"/>
          </p:cNvSpPr>
          <p:nvPr>
            <p:ph type="body" sz="quarter" idx="15" hasCustomPrompt="1"/>
          </p:nvPr>
        </p:nvSpPr>
        <p:spPr>
          <a:xfrm>
            <a:off x="301624" y="1194054"/>
            <a:ext cx="6556376" cy="2755391"/>
          </a:xfrm>
          <a:prstGeom prst="rect">
            <a:avLst/>
          </a:prstGeom>
        </p:spPr>
        <p:txBody>
          <a:bodyPr wrap="square" lIns="0" tIns="0" rIns="0" bIns="0" anchor="ctr">
            <a:noAutofit/>
          </a:bodyPr>
          <a:lstStyle>
            <a:lvl1pPr marL="0" indent="0">
              <a:lnSpc>
                <a:spcPct val="100000"/>
              </a:lnSpc>
              <a:spcBef>
                <a:spcPts val="0"/>
              </a:spcBef>
              <a:buNone/>
              <a:defRPr sz="3200" b="0" cap="none" baseline="0">
                <a:solidFill>
                  <a:schemeClr val="bg1"/>
                </a:solidFill>
                <a:latin typeface="Arial"/>
                <a:cs typeface="Arial"/>
              </a:defRPr>
            </a:lvl1pPr>
            <a:lvl2pPr marL="457200" indent="0">
              <a:buNone/>
              <a:defRPr sz="2400" b="1" cap="all">
                <a:solidFill>
                  <a:schemeClr val="accent2"/>
                </a:solidFill>
                <a:latin typeface="Arial"/>
                <a:cs typeface="Arial"/>
              </a:defRPr>
            </a:lvl2pPr>
            <a:lvl3pPr marL="914400" indent="0">
              <a:buNone/>
              <a:defRPr sz="2400" b="1">
                <a:latin typeface="Arial"/>
                <a:cs typeface="Arial"/>
              </a:defRPr>
            </a:lvl3pPr>
            <a:lvl4pPr marL="1371600" indent="0">
              <a:buNone/>
              <a:defRPr sz="2400" b="1">
                <a:latin typeface="Arial"/>
                <a:cs typeface="Arial"/>
              </a:defRPr>
            </a:lvl4pPr>
            <a:lvl5pPr marL="1828800" indent="0">
              <a:buNone/>
              <a:defRPr sz="2400" b="1">
                <a:latin typeface="Arial"/>
                <a:cs typeface="Arial"/>
              </a:defRPr>
            </a:lvl5pPr>
          </a:lstStyle>
          <a:p>
            <a:pPr lvl="0"/>
            <a:r>
              <a:rPr lang="en-US" dirty="0"/>
              <a:t>Section divider title Arial 32pt white sentence case</a:t>
            </a:r>
          </a:p>
        </p:txBody>
      </p:sp>
      <p:sp>
        <p:nvSpPr>
          <p:cNvPr id="2" name="Footer Placeholder 1">
            <a:extLst>
              <a:ext uri="{FF2B5EF4-FFF2-40B4-BE49-F238E27FC236}">
                <a16:creationId xmlns:a16="http://schemas.microsoft.com/office/drawing/2014/main" id="{B25E2FF0-65EC-3D46-BCE7-D9A37E7CB3EA}"/>
              </a:ext>
            </a:extLst>
          </p:cNvPr>
          <p:cNvSpPr>
            <a:spLocks noGrp="1"/>
          </p:cNvSpPr>
          <p:nvPr>
            <p:ph type="ftr" sz="quarter" idx="16"/>
          </p:nvPr>
        </p:nvSpPr>
        <p:spPr>
          <a:xfrm>
            <a:off x="301624" y="4777313"/>
            <a:ext cx="3046412" cy="156637"/>
          </a:xfrm>
        </p:spPr>
        <p:txBody>
          <a:bodyPr/>
          <a:lstStyle>
            <a:lvl1pPr>
              <a:defRPr b="1">
                <a:solidFill>
                  <a:schemeClr val="bg1"/>
                </a:solidFill>
              </a:defRPr>
            </a:lvl1pPr>
          </a:lstStyle>
          <a:p>
            <a:r>
              <a:rPr lang="en-US">
                <a:ea typeface="Open Sans" charset="0"/>
                <a:cs typeface="Arial"/>
              </a:rPr>
              <a:t>UL and the UL logo are trademarks of UL LLC © 2018. Proprietary &amp; Confidential. </a:t>
            </a:r>
            <a:endParaRPr lang="en-US" dirty="0">
              <a:ea typeface="Open Sans" charset="0"/>
              <a:cs typeface="Arial"/>
            </a:endParaRPr>
          </a:p>
        </p:txBody>
      </p:sp>
      <p:sp>
        <p:nvSpPr>
          <p:cNvPr id="3" name="Slide Number Placeholder 2">
            <a:extLst>
              <a:ext uri="{FF2B5EF4-FFF2-40B4-BE49-F238E27FC236}">
                <a16:creationId xmlns:a16="http://schemas.microsoft.com/office/drawing/2014/main" id="{6224B660-DFFB-1546-8F68-11C3304B1DE9}"/>
              </a:ext>
            </a:extLst>
          </p:cNvPr>
          <p:cNvSpPr>
            <a:spLocks noGrp="1"/>
          </p:cNvSpPr>
          <p:nvPr>
            <p:ph type="sldNum" sz="quarter" idx="17"/>
          </p:nvPr>
        </p:nvSpPr>
        <p:spPr/>
        <p:txBody>
          <a:bodyPr/>
          <a:lstStyle>
            <a:lvl1pPr>
              <a:defRPr b="1">
                <a:solidFill>
                  <a:schemeClr val="bg1"/>
                </a:solidFill>
              </a:defRPr>
            </a:lvl1pPr>
          </a:lstStyle>
          <a:p>
            <a:fld id="{ABEF7161-39F9-F745-9A2B-33DA2ED59E91}" type="slidenum">
              <a:rPr lang="en-US" smtClean="0"/>
              <a:pPr/>
              <a:t>‹#›</a:t>
            </a:fld>
            <a:endParaRPr lang="en-US" dirty="0"/>
          </a:p>
        </p:txBody>
      </p:sp>
      <p:pic>
        <p:nvPicPr>
          <p:cNvPr id="8" name="Picture 7">
            <a:extLst>
              <a:ext uri="{FF2B5EF4-FFF2-40B4-BE49-F238E27FC236}">
                <a16:creationId xmlns:a16="http://schemas.microsoft.com/office/drawing/2014/main" id="{F26735AD-7EDC-A84C-B85F-33997B6FBB6B}"/>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l="-711" r="17024"/>
          <a:stretch/>
        </p:blipFill>
        <p:spPr>
          <a:xfrm>
            <a:off x="7613495" y="1657349"/>
            <a:ext cx="1530505" cy="1828800"/>
          </a:xfrm>
          <a:prstGeom prst="rect">
            <a:avLst/>
          </a:prstGeom>
        </p:spPr>
      </p:pic>
    </p:spTree>
    <p:extLst>
      <p:ext uri="{BB962C8B-B14F-4D97-AF65-F5344CB8AC3E}">
        <p14:creationId xmlns:p14="http://schemas.microsoft.com/office/powerpoint/2010/main" val="364142476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Section Divider Dynamic Box">
    <p:bg>
      <p:bgPr>
        <a:solidFill>
          <a:schemeClr val="bg1"/>
        </a:solidFill>
        <a:effectLst/>
      </p:bgPr>
    </p:bg>
    <p:spTree>
      <p:nvGrpSpPr>
        <p:cNvPr id="1" name=""/>
        <p:cNvGrpSpPr/>
        <p:nvPr/>
      </p:nvGrpSpPr>
      <p:grpSpPr>
        <a:xfrm>
          <a:off x="0" y="0"/>
          <a:ext cx="0" cy="0"/>
          <a:chOff x="0" y="0"/>
          <a:chExt cx="0" cy="0"/>
        </a:xfrm>
      </p:grpSpPr>
      <p:sp>
        <p:nvSpPr>
          <p:cNvPr id="12" name="Picture Placeholder 11"/>
          <p:cNvSpPr>
            <a:spLocks noGrp="1"/>
          </p:cNvSpPr>
          <p:nvPr>
            <p:ph type="pic" sz="quarter" idx="18" hasCustomPrompt="1"/>
          </p:nvPr>
        </p:nvSpPr>
        <p:spPr>
          <a:xfrm>
            <a:off x="1" y="0"/>
            <a:ext cx="9143999" cy="5143500"/>
          </a:xfrm>
          <a:prstGeom prst="rect">
            <a:avLst/>
          </a:prstGeom>
          <a:solidFill>
            <a:schemeClr val="tx2">
              <a:lumMod val="20000"/>
              <a:lumOff val="80000"/>
            </a:schemeClr>
          </a:solidFill>
        </p:spPr>
        <p:txBody>
          <a:bodyPr tIns="91440" bIns="91440"/>
          <a:lstStyle>
            <a:lvl1pPr marL="0" indent="0">
              <a:buNone/>
              <a:defRPr sz="1000" b="1">
                <a:solidFill>
                  <a:schemeClr val="tx2"/>
                </a:solidFill>
              </a:defRPr>
            </a:lvl1pPr>
          </a:lstStyle>
          <a:p>
            <a:r>
              <a:rPr lang="en-US" dirty="0"/>
              <a:t>Click icon to add image</a:t>
            </a:r>
          </a:p>
        </p:txBody>
      </p:sp>
      <p:sp>
        <p:nvSpPr>
          <p:cNvPr id="7" name="Text Placeholder 14"/>
          <p:cNvSpPr>
            <a:spLocks noGrp="1"/>
          </p:cNvSpPr>
          <p:nvPr>
            <p:ph type="body" sz="quarter" idx="15" hasCustomPrompt="1"/>
          </p:nvPr>
        </p:nvSpPr>
        <p:spPr>
          <a:xfrm>
            <a:off x="1" y="878960"/>
            <a:ext cx="4114799" cy="3380815"/>
          </a:xfrm>
          <a:prstGeom prst="rect">
            <a:avLst/>
          </a:prstGeom>
          <a:solidFill>
            <a:schemeClr val="accent1"/>
          </a:solidFill>
        </p:spPr>
        <p:txBody>
          <a:bodyPr wrap="square" lIns="301752" tIns="228600" rIns="301752" bIns="228600" anchor="t">
            <a:noAutofit/>
          </a:bodyPr>
          <a:lstStyle>
            <a:lvl1pPr marL="0" indent="0">
              <a:lnSpc>
                <a:spcPct val="100000"/>
              </a:lnSpc>
              <a:spcBef>
                <a:spcPts val="0"/>
              </a:spcBef>
              <a:buNone/>
              <a:defRPr sz="3000" b="0" cap="none" baseline="0">
                <a:solidFill>
                  <a:schemeClr val="bg1"/>
                </a:solidFill>
                <a:latin typeface="Arial"/>
                <a:cs typeface="Arial"/>
              </a:defRPr>
            </a:lvl1pPr>
            <a:lvl2pPr marL="457200" indent="0">
              <a:buNone/>
              <a:defRPr sz="2400" b="1" cap="all">
                <a:solidFill>
                  <a:schemeClr val="accent2"/>
                </a:solidFill>
                <a:latin typeface="Arial"/>
                <a:cs typeface="Arial"/>
              </a:defRPr>
            </a:lvl2pPr>
            <a:lvl3pPr marL="914400" indent="0">
              <a:buNone/>
              <a:defRPr sz="2400" b="1">
                <a:latin typeface="Arial"/>
                <a:cs typeface="Arial"/>
              </a:defRPr>
            </a:lvl3pPr>
            <a:lvl4pPr marL="1371600" indent="0">
              <a:buNone/>
              <a:defRPr sz="2400" b="1">
                <a:latin typeface="Arial"/>
                <a:cs typeface="Arial"/>
              </a:defRPr>
            </a:lvl4pPr>
            <a:lvl5pPr marL="1828800" indent="0">
              <a:buNone/>
              <a:defRPr sz="2400" b="1">
                <a:latin typeface="Arial"/>
                <a:cs typeface="Arial"/>
              </a:defRPr>
            </a:lvl5pPr>
          </a:lstStyle>
          <a:p>
            <a:pPr lvl="0"/>
            <a:r>
              <a:rPr lang="en-US" dirty="0"/>
              <a:t>Section divider title Arial 32pt white sentence case. Change the text box color to compliment the image.</a:t>
            </a:r>
          </a:p>
        </p:txBody>
      </p:sp>
      <p:sp>
        <p:nvSpPr>
          <p:cNvPr id="4" name="Footer Placeholder 3">
            <a:extLst>
              <a:ext uri="{FF2B5EF4-FFF2-40B4-BE49-F238E27FC236}">
                <a16:creationId xmlns:a16="http://schemas.microsoft.com/office/drawing/2014/main" id="{8A2EFE1D-F7D9-9B40-B74D-D544E5795023}"/>
              </a:ext>
            </a:extLst>
          </p:cNvPr>
          <p:cNvSpPr>
            <a:spLocks noGrp="1"/>
          </p:cNvSpPr>
          <p:nvPr>
            <p:ph type="ftr" sz="quarter" idx="19"/>
          </p:nvPr>
        </p:nvSpPr>
        <p:spPr>
          <a:xfrm>
            <a:off x="306388" y="4777313"/>
            <a:ext cx="3046412" cy="156637"/>
          </a:xfrm>
        </p:spPr>
        <p:txBody>
          <a:bodyPr/>
          <a:lstStyle>
            <a:lvl1pPr>
              <a:defRPr b="1">
                <a:solidFill>
                  <a:schemeClr val="bg1"/>
                </a:solidFill>
              </a:defRPr>
            </a:lvl1pPr>
          </a:lstStyle>
          <a:p>
            <a:r>
              <a:rPr lang="en-US">
                <a:ea typeface="Open Sans" charset="0"/>
                <a:cs typeface="Arial"/>
              </a:rPr>
              <a:t>UL and the UL logo are trademarks of UL LLC © 2018. Proprietary &amp; Confidential. </a:t>
            </a:r>
            <a:endParaRPr lang="en-US" dirty="0">
              <a:ea typeface="Open Sans" charset="0"/>
              <a:cs typeface="Arial"/>
            </a:endParaRPr>
          </a:p>
        </p:txBody>
      </p:sp>
      <p:sp>
        <p:nvSpPr>
          <p:cNvPr id="5" name="Slide Number Placeholder 4">
            <a:extLst>
              <a:ext uri="{FF2B5EF4-FFF2-40B4-BE49-F238E27FC236}">
                <a16:creationId xmlns:a16="http://schemas.microsoft.com/office/drawing/2014/main" id="{C01407F9-CE0E-8045-B329-80E641EC3218}"/>
              </a:ext>
            </a:extLst>
          </p:cNvPr>
          <p:cNvSpPr>
            <a:spLocks noGrp="1"/>
          </p:cNvSpPr>
          <p:nvPr>
            <p:ph type="sldNum" sz="quarter" idx="20"/>
          </p:nvPr>
        </p:nvSpPr>
        <p:spPr/>
        <p:txBody>
          <a:bodyPr/>
          <a:lstStyle>
            <a:lvl1pPr>
              <a:defRPr b="1">
                <a:solidFill>
                  <a:schemeClr val="bg1"/>
                </a:solidFill>
              </a:defRPr>
            </a:lvl1pPr>
          </a:lstStyle>
          <a:p>
            <a:fld id="{ABEF7161-39F9-F745-9A2B-33DA2ED59E91}" type="slidenum">
              <a:rPr lang="en-US" smtClean="0"/>
              <a:pPr/>
              <a:t>‹#›</a:t>
            </a:fld>
            <a:endParaRPr lang="en-US" dirty="0"/>
          </a:p>
        </p:txBody>
      </p:sp>
    </p:spTree>
    <p:extLst>
      <p:ext uri="{BB962C8B-B14F-4D97-AF65-F5344CB8AC3E}">
        <p14:creationId xmlns:p14="http://schemas.microsoft.com/office/powerpoint/2010/main" val="314187085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ection Divider Full Image">
    <p:bg>
      <p:bgPr>
        <a:solidFill>
          <a:schemeClr val="bg1"/>
        </a:solidFill>
        <a:effectLst/>
      </p:bgPr>
    </p:bg>
    <p:spTree>
      <p:nvGrpSpPr>
        <p:cNvPr id="1" name=""/>
        <p:cNvGrpSpPr/>
        <p:nvPr/>
      </p:nvGrpSpPr>
      <p:grpSpPr>
        <a:xfrm>
          <a:off x="0" y="0"/>
          <a:ext cx="0" cy="0"/>
          <a:chOff x="0" y="0"/>
          <a:chExt cx="0" cy="0"/>
        </a:xfrm>
      </p:grpSpPr>
      <p:sp>
        <p:nvSpPr>
          <p:cNvPr id="12" name="Picture Placeholder 11"/>
          <p:cNvSpPr>
            <a:spLocks noGrp="1"/>
          </p:cNvSpPr>
          <p:nvPr>
            <p:ph type="pic" sz="quarter" idx="18" hasCustomPrompt="1"/>
          </p:nvPr>
        </p:nvSpPr>
        <p:spPr>
          <a:xfrm>
            <a:off x="1" y="0"/>
            <a:ext cx="9143999" cy="5143500"/>
          </a:xfrm>
          <a:prstGeom prst="rect">
            <a:avLst/>
          </a:prstGeom>
          <a:solidFill>
            <a:schemeClr val="tx2">
              <a:lumMod val="20000"/>
              <a:lumOff val="80000"/>
            </a:schemeClr>
          </a:solidFill>
        </p:spPr>
        <p:txBody>
          <a:bodyPr tIns="91440" bIns="91440"/>
          <a:lstStyle>
            <a:lvl1pPr marL="0" indent="0">
              <a:buNone/>
              <a:defRPr sz="1000" b="1">
                <a:solidFill>
                  <a:schemeClr val="tx2"/>
                </a:solidFill>
              </a:defRPr>
            </a:lvl1pPr>
          </a:lstStyle>
          <a:p>
            <a:r>
              <a:rPr lang="en-US" dirty="0"/>
              <a:t>Click icon to add image</a:t>
            </a:r>
          </a:p>
        </p:txBody>
      </p:sp>
      <p:sp>
        <p:nvSpPr>
          <p:cNvPr id="4" name="Footer Placeholder 3">
            <a:extLst>
              <a:ext uri="{FF2B5EF4-FFF2-40B4-BE49-F238E27FC236}">
                <a16:creationId xmlns:a16="http://schemas.microsoft.com/office/drawing/2014/main" id="{8A2EFE1D-F7D9-9B40-B74D-D544E5795023}"/>
              </a:ext>
            </a:extLst>
          </p:cNvPr>
          <p:cNvSpPr>
            <a:spLocks noGrp="1"/>
          </p:cNvSpPr>
          <p:nvPr>
            <p:ph type="ftr" sz="quarter" idx="19"/>
          </p:nvPr>
        </p:nvSpPr>
        <p:spPr>
          <a:xfrm>
            <a:off x="306388" y="4777313"/>
            <a:ext cx="3046412" cy="156637"/>
          </a:xfrm>
        </p:spPr>
        <p:txBody>
          <a:bodyPr/>
          <a:lstStyle>
            <a:lvl1pPr>
              <a:defRPr b="1">
                <a:solidFill>
                  <a:schemeClr val="bg1"/>
                </a:solidFill>
              </a:defRPr>
            </a:lvl1pPr>
          </a:lstStyle>
          <a:p>
            <a:r>
              <a:rPr lang="en-US">
                <a:ea typeface="Open Sans" charset="0"/>
                <a:cs typeface="Arial"/>
              </a:rPr>
              <a:t>UL and the UL logo are trademarks of UL LLC © 2018. Proprietary &amp; Confidential. </a:t>
            </a:r>
            <a:endParaRPr lang="en-US" dirty="0">
              <a:ea typeface="Open Sans" charset="0"/>
              <a:cs typeface="Arial"/>
            </a:endParaRPr>
          </a:p>
        </p:txBody>
      </p:sp>
      <p:sp>
        <p:nvSpPr>
          <p:cNvPr id="5" name="Slide Number Placeholder 4">
            <a:extLst>
              <a:ext uri="{FF2B5EF4-FFF2-40B4-BE49-F238E27FC236}">
                <a16:creationId xmlns:a16="http://schemas.microsoft.com/office/drawing/2014/main" id="{C01407F9-CE0E-8045-B329-80E641EC3218}"/>
              </a:ext>
            </a:extLst>
          </p:cNvPr>
          <p:cNvSpPr>
            <a:spLocks noGrp="1"/>
          </p:cNvSpPr>
          <p:nvPr>
            <p:ph type="sldNum" sz="quarter" idx="20"/>
          </p:nvPr>
        </p:nvSpPr>
        <p:spPr/>
        <p:txBody>
          <a:bodyPr/>
          <a:lstStyle>
            <a:lvl1pPr>
              <a:defRPr b="1">
                <a:solidFill>
                  <a:schemeClr val="bg1"/>
                </a:solidFill>
              </a:defRPr>
            </a:lvl1pPr>
          </a:lstStyle>
          <a:p>
            <a:fld id="{ABEF7161-39F9-F745-9A2B-33DA2ED59E91}" type="slidenum">
              <a:rPr lang="en-US" smtClean="0"/>
              <a:pPr/>
              <a:t>‹#›</a:t>
            </a:fld>
            <a:endParaRPr lang="en-US" dirty="0"/>
          </a:p>
        </p:txBody>
      </p:sp>
      <p:sp>
        <p:nvSpPr>
          <p:cNvPr id="6" name="Text Placeholder 14">
            <a:extLst>
              <a:ext uri="{FF2B5EF4-FFF2-40B4-BE49-F238E27FC236}">
                <a16:creationId xmlns:a16="http://schemas.microsoft.com/office/drawing/2014/main" id="{A52D1C0D-26EC-E349-9A37-39423E32ED4F}"/>
              </a:ext>
            </a:extLst>
          </p:cNvPr>
          <p:cNvSpPr>
            <a:spLocks noGrp="1"/>
          </p:cNvSpPr>
          <p:nvPr>
            <p:ph type="body" sz="quarter" idx="15" hasCustomPrompt="1"/>
          </p:nvPr>
        </p:nvSpPr>
        <p:spPr>
          <a:xfrm>
            <a:off x="301624" y="361951"/>
            <a:ext cx="6556376" cy="1371599"/>
          </a:xfrm>
          <a:prstGeom prst="rect">
            <a:avLst/>
          </a:prstGeom>
        </p:spPr>
        <p:txBody>
          <a:bodyPr wrap="square" lIns="0" tIns="0" rIns="0" bIns="0" anchor="t">
            <a:noAutofit/>
          </a:bodyPr>
          <a:lstStyle>
            <a:lvl1pPr marL="0" indent="0">
              <a:lnSpc>
                <a:spcPct val="100000"/>
              </a:lnSpc>
              <a:spcBef>
                <a:spcPts val="0"/>
              </a:spcBef>
              <a:buNone/>
              <a:defRPr sz="3200" b="0" cap="none" baseline="0">
                <a:solidFill>
                  <a:schemeClr val="bg1"/>
                </a:solidFill>
                <a:latin typeface="Arial"/>
                <a:cs typeface="Arial"/>
              </a:defRPr>
            </a:lvl1pPr>
            <a:lvl2pPr marL="457200" indent="0">
              <a:buNone/>
              <a:defRPr sz="2400" b="1" cap="all">
                <a:solidFill>
                  <a:schemeClr val="accent2"/>
                </a:solidFill>
                <a:latin typeface="Arial"/>
                <a:cs typeface="Arial"/>
              </a:defRPr>
            </a:lvl2pPr>
            <a:lvl3pPr marL="914400" indent="0">
              <a:buNone/>
              <a:defRPr sz="2400" b="1">
                <a:latin typeface="Arial"/>
                <a:cs typeface="Arial"/>
              </a:defRPr>
            </a:lvl3pPr>
            <a:lvl4pPr marL="1371600" indent="0">
              <a:buNone/>
              <a:defRPr sz="2400" b="1">
                <a:latin typeface="Arial"/>
                <a:cs typeface="Arial"/>
              </a:defRPr>
            </a:lvl4pPr>
            <a:lvl5pPr marL="1828800" indent="0">
              <a:buNone/>
              <a:defRPr sz="2400" b="1">
                <a:latin typeface="Arial"/>
                <a:cs typeface="Arial"/>
              </a:defRPr>
            </a:lvl5pPr>
          </a:lstStyle>
          <a:p>
            <a:pPr lvl="0"/>
            <a:r>
              <a:rPr lang="en-US" dirty="0"/>
              <a:t>Section divider title Arial 32pt white sentence case</a:t>
            </a:r>
          </a:p>
        </p:txBody>
      </p:sp>
    </p:spTree>
    <p:extLst>
      <p:ext uri="{BB962C8B-B14F-4D97-AF65-F5344CB8AC3E}">
        <p14:creationId xmlns:p14="http://schemas.microsoft.com/office/powerpoint/2010/main" val="371495559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Section Divider Blank">
    <p:bg>
      <p:bgPr>
        <a:solidFill>
          <a:schemeClr val="bg1"/>
        </a:solidFill>
        <a:effectLst/>
      </p:bgPr>
    </p:bg>
    <p:spTree>
      <p:nvGrpSpPr>
        <p:cNvPr id="1" name=""/>
        <p:cNvGrpSpPr/>
        <p:nvPr/>
      </p:nvGrpSpPr>
      <p:grpSpPr>
        <a:xfrm>
          <a:off x="0" y="0"/>
          <a:ext cx="0" cy="0"/>
          <a:chOff x="0" y="0"/>
          <a:chExt cx="0" cy="0"/>
        </a:xfrm>
      </p:grpSpPr>
      <p:sp>
        <p:nvSpPr>
          <p:cNvPr id="10" name="Text Placeholder 14">
            <a:extLst>
              <a:ext uri="{FF2B5EF4-FFF2-40B4-BE49-F238E27FC236}">
                <a16:creationId xmlns:a16="http://schemas.microsoft.com/office/drawing/2014/main" id="{D8A26D44-3BA1-6B4F-92FA-7EABB900D920}"/>
              </a:ext>
            </a:extLst>
          </p:cNvPr>
          <p:cNvSpPr>
            <a:spLocks noGrp="1"/>
          </p:cNvSpPr>
          <p:nvPr>
            <p:ph type="body" sz="quarter" idx="15" hasCustomPrompt="1"/>
          </p:nvPr>
        </p:nvSpPr>
        <p:spPr>
          <a:xfrm>
            <a:off x="301624" y="361951"/>
            <a:ext cx="6556376" cy="1371600"/>
          </a:xfrm>
          <a:prstGeom prst="rect">
            <a:avLst/>
          </a:prstGeom>
        </p:spPr>
        <p:txBody>
          <a:bodyPr wrap="square" lIns="0" tIns="0" rIns="0" bIns="0" anchor="t">
            <a:noAutofit/>
          </a:bodyPr>
          <a:lstStyle>
            <a:lvl1pPr marL="0" indent="0">
              <a:lnSpc>
                <a:spcPct val="100000"/>
              </a:lnSpc>
              <a:spcBef>
                <a:spcPts val="0"/>
              </a:spcBef>
              <a:buNone/>
              <a:defRPr sz="3200" b="0" cap="none" baseline="0">
                <a:solidFill>
                  <a:schemeClr val="accent1"/>
                </a:solidFill>
                <a:latin typeface="Arial"/>
                <a:cs typeface="Arial"/>
              </a:defRPr>
            </a:lvl1pPr>
            <a:lvl2pPr marL="457200" indent="0">
              <a:buNone/>
              <a:defRPr sz="2400" b="1" cap="all">
                <a:solidFill>
                  <a:schemeClr val="accent2"/>
                </a:solidFill>
                <a:latin typeface="Arial"/>
                <a:cs typeface="Arial"/>
              </a:defRPr>
            </a:lvl2pPr>
            <a:lvl3pPr marL="914400" indent="0">
              <a:buNone/>
              <a:defRPr sz="2400" b="1">
                <a:latin typeface="Arial"/>
                <a:cs typeface="Arial"/>
              </a:defRPr>
            </a:lvl3pPr>
            <a:lvl4pPr marL="1371600" indent="0">
              <a:buNone/>
              <a:defRPr sz="2400" b="1">
                <a:latin typeface="Arial"/>
                <a:cs typeface="Arial"/>
              </a:defRPr>
            </a:lvl4pPr>
            <a:lvl5pPr marL="1828800" indent="0">
              <a:buNone/>
              <a:defRPr sz="2400" b="1">
                <a:latin typeface="Arial"/>
                <a:cs typeface="Arial"/>
              </a:defRPr>
            </a:lvl5pPr>
          </a:lstStyle>
          <a:p>
            <a:pPr lvl="0"/>
            <a:r>
              <a:rPr lang="en-US" dirty="0"/>
              <a:t>Section divider title Arial 32pt red sentence case</a:t>
            </a:r>
          </a:p>
        </p:txBody>
      </p:sp>
      <p:sp>
        <p:nvSpPr>
          <p:cNvPr id="2" name="Footer Placeholder 1">
            <a:extLst>
              <a:ext uri="{FF2B5EF4-FFF2-40B4-BE49-F238E27FC236}">
                <a16:creationId xmlns:a16="http://schemas.microsoft.com/office/drawing/2014/main" id="{B25E2FF0-65EC-3D46-BCE7-D9A37E7CB3EA}"/>
              </a:ext>
            </a:extLst>
          </p:cNvPr>
          <p:cNvSpPr>
            <a:spLocks noGrp="1"/>
          </p:cNvSpPr>
          <p:nvPr>
            <p:ph type="ftr" sz="quarter" idx="16"/>
          </p:nvPr>
        </p:nvSpPr>
        <p:spPr>
          <a:xfrm>
            <a:off x="301624" y="4777313"/>
            <a:ext cx="3046412" cy="156637"/>
          </a:xfrm>
        </p:spPr>
        <p:txBody>
          <a:bodyPr/>
          <a:lstStyle>
            <a:lvl1pPr>
              <a:defRPr>
                <a:solidFill>
                  <a:schemeClr val="tx1"/>
                </a:solidFill>
              </a:defRPr>
            </a:lvl1pPr>
          </a:lstStyle>
          <a:p>
            <a:r>
              <a:rPr lang="en-US">
                <a:ea typeface="Open Sans" charset="0"/>
                <a:cs typeface="Arial"/>
              </a:rPr>
              <a:t>UL and the UL logo are trademarks of UL LLC © 2018. Proprietary &amp; Confidential. </a:t>
            </a:r>
            <a:endParaRPr lang="en-US" dirty="0">
              <a:ea typeface="Open Sans" charset="0"/>
              <a:cs typeface="Arial"/>
            </a:endParaRPr>
          </a:p>
        </p:txBody>
      </p:sp>
      <p:sp>
        <p:nvSpPr>
          <p:cNvPr id="3" name="Slide Number Placeholder 2">
            <a:extLst>
              <a:ext uri="{FF2B5EF4-FFF2-40B4-BE49-F238E27FC236}">
                <a16:creationId xmlns:a16="http://schemas.microsoft.com/office/drawing/2014/main" id="{6224B660-DFFB-1546-8F68-11C3304B1DE9}"/>
              </a:ext>
            </a:extLst>
          </p:cNvPr>
          <p:cNvSpPr>
            <a:spLocks noGrp="1"/>
          </p:cNvSpPr>
          <p:nvPr>
            <p:ph type="sldNum" sz="quarter" idx="17"/>
          </p:nvPr>
        </p:nvSpPr>
        <p:spPr/>
        <p:txBody>
          <a:bodyPr/>
          <a:lstStyle>
            <a:lvl1pPr>
              <a:defRPr>
                <a:solidFill>
                  <a:schemeClr val="tx1"/>
                </a:solidFill>
              </a:defRPr>
            </a:lvl1pPr>
          </a:lstStyle>
          <a:p>
            <a:fld id="{ABEF7161-39F9-F745-9A2B-33DA2ED59E91}" type="slidenum">
              <a:rPr lang="en-US" smtClean="0"/>
              <a:pPr/>
              <a:t>‹#›</a:t>
            </a:fld>
            <a:endParaRPr lang="en-US" dirty="0"/>
          </a:p>
        </p:txBody>
      </p:sp>
    </p:spTree>
    <p:extLst>
      <p:ext uri="{BB962C8B-B14F-4D97-AF65-F5344CB8AC3E}">
        <p14:creationId xmlns:p14="http://schemas.microsoft.com/office/powerpoint/2010/main" val="21673313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Divider (UL Pattern)">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58000" y="0"/>
            <a:ext cx="2286000" cy="5143500"/>
          </a:xfrm>
          <a:prstGeom prst="rect">
            <a:avLst/>
          </a:prstGeom>
        </p:spPr>
      </p:pic>
      <p:pic>
        <p:nvPicPr>
          <p:cNvPr id="5" name="Picture 4" descr="UL-Logo-Red.emf"/>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71450" y="4711446"/>
            <a:ext cx="281178" cy="281178"/>
          </a:xfrm>
          <a:prstGeom prst="rect">
            <a:avLst/>
          </a:prstGeom>
        </p:spPr>
      </p:pic>
      <p:sp>
        <p:nvSpPr>
          <p:cNvPr id="7" name="Text Placeholder 14"/>
          <p:cNvSpPr>
            <a:spLocks noGrp="1"/>
          </p:cNvSpPr>
          <p:nvPr>
            <p:ph type="body" sz="quarter" idx="15" hasCustomPrompt="1"/>
          </p:nvPr>
        </p:nvSpPr>
        <p:spPr>
          <a:xfrm>
            <a:off x="559472" y="1865055"/>
            <a:ext cx="5155529" cy="1384995"/>
          </a:xfrm>
          <a:prstGeom prst="rect">
            <a:avLst/>
          </a:prstGeom>
        </p:spPr>
        <p:txBody>
          <a:bodyPr wrap="square" anchor="ctr">
            <a:spAutoFit/>
          </a:bodyPr>
          <a:lstStyle>
            <a:lvl1pPr marL="0" indent="0">
              <a:buNone/>
              <a:defRPr sz="2800" b="1" cap="all" baseline="0">
                <a:solidFill>
                  <a:schemeClr val="accent2"/>
                </a:solidFill>
                <a:latin typeface="Arial"/>
                <a:cs typeface="Arial"/>
              </a:defRPr>
            </a:lvl1pPr>
            <a:lvl2pPr marL="457200" indent="0">
              <a:buNone/>
              <a:defRPr sz="2400" b="1" cap="all">
                <a:solidFill>
                  <a:schemeClr val="accent2"/>
                </a:solidFill>
                <a:latin typeface="Arial"/>
                <a:cs typeface="Arial"/>
              </a:defRPr>
            </a:lvl2pPr>
            <a:lvl3pPr marL="914400" indent="0">
              <a:buNone/>
              <a:defRPr sz="2400" b="1">
                <a:latin typeface="Arial"/>
                <a:cs typeface="Arial"/>
              </a:defRPr>
            </a:lvl3pPr>
            <a:lvl4pPr marL="1371600" indent="0">
              <a:buNone/>
              <a:defRPr sz="2400" b="1">
                <a:latin typeface="Arial"/>
                <a:cs typeface="Arial"/>
              </a:defRPr>
            </a:lvl4pPr>
            <a:lvl5pPr marL="1828800" indent="0">
              <a:buNone/>
              <a:defRPr sz="2400" b="1">
                <a:latin typeface="Arial"/>
                <a:cs typeface="Arial"/>
              </a:defRPr>
            </a:lvl5pPr>
          </a:lstStyle>
          <a:p>
            <a:pPr lvl="0"/>
            <a:r>
              <a:rPr lang="en-US" dirty="0"/>
              <a:t>Section divider title </a:t>
            </a:r>
            <a:r>
              <a:rPr lang="en-US" dirty="0" err="1"/>
              <a:t>arial</a:t>
            </a:r>
            <a:r>
              <a:rPr lang="en-US" dirty="0"/>
              <a:t> bold 28pt red caps </a:t>
            </a:r>
            <a:r>
              <a:rPr lang="en-US" dirty="0" err="1"/>
              <a:t>vert</a:t>
            </a:r>
            <a:r>
              <a:rPr lang="en-US" dirty="0"/>
              <a:t> centered</a:t>
            </a:r>
          </a:p>
        </p:txBody>
      </p:sp>
      <p:sp>
        <p:nvSpPr>
          <p:cNvPr id="2" name="Footer Placeholder 1"/>
          <p:cNvSpPr>
            <a:spLocks noGrp="1"/>
          </p:cNvSpPr>
          <p:nvPr>
            <p:ph type="ftr" sz="quarter" idx="16"/>
          </p:nvPr>
        </p:nvSpPr>
        <p:spPr/>
        <p:txBody>
          <a:bodyPr/>
          <a:lstStyle/>
          <a:p>
            <a:r>
              <a:rPr lang="en-US" dirty="0">
                <a:solidFill>
                  <a:srgbClr val="7F7F7F"/>
                </a:solidFill>
                <a:ea typeface="Open Sans" charset="0"/>
                <a:cs typeface="Arial"/>
              </a:rPr>
              <a:t>UL and the UL logo are trademarks of UL LLC © 2020. Proprietary &amp; Confidential. </a:t>
            </a:r>
          </a:p>
        </p:txBody>
      </p:sp>
      <p:sp>
        <p:nvSpPr>
          <p:cNvPr id="3" name="Slide Number Placeholder 2"/>
          <p:cNvSpPr>
            <a:spLocks noGrp="1"/>
          </p:cNvSpPr>
          <p:nvPr>
            <p:ph type="sldNum" sz="quarter" idx="17"/>
          </p:nvPr>
        </p:nvSpPr>
        <p:spPr/>
        <p:txBody>
          <a:bodyPr/>
          <a:lstStyle/>
          <a:p>
            <a:fld id="{ABEF7161-39F9-F745-9A2B-33DA2ED59E91}" type="slidenum">
              <a:rPr lang="en-US" smtClean="0"/>
              <a:pPr/>
              <a:t>‹#›</a:t>
            </a:fld>
            <a:endParaRPr lang="en-US" dirty="0"/>
          </a:p>
        </p:txBody>
      </p:sp>
    </p:spTree>
    <p:extLst>
      <p:ext uri="{BB962C8B-B14F-4D97-AF65-F5344CB8AC3E}">
        <p14:creationId xmlns:p14="http://schemas.microsoft.com/office/powerpoint/2010/main" val="767810006"/>
      </p:ext>
    </p:extLst>
  </p:cSld>
  <p:clrMapOvr>
    <a:masterClrMapping/>
  </p:clrMapOvr>
  <p:transition spd="slow" advClick="0" advTm="3000">
    <p:fade thruBlk="1"/>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0413" y="4629150"/>
            <a:ext cx="309586" cy="309586"/>
          </a:xfrm>
          <a:prstGeom prst="rect">
            <a:avLst/>
          </a:prstGeom>
        </p:spPr>
      </p:pic>
      <p:sp>
        <p:nvSpPr>
          <p:cNvPr id="4" name="Footer Placeholder 3">
            <a:extLst>
              <a:ext uri="{FF2B5EF4-FFF2-40B4-BE49-F238E27FC236}">
                <a16:creationId xmlns:a16="http://schemas.microsoft.com/office/drawing/2014/main" id="{BE262F8A-F56F-434C-B7D4-CC19CCAFE07A}"/>
              </a:ext>
            </a:extLst>
          </p:cNvPr>
          <p:cNvSpPr>
            <a:spLocks noGrp="1"/>
          </p:cNvSpPr>
          <p:nvPr>
            <p:ph type="ftr" sz="quarter" idx="19"/>
          </p:nvPr>
        </p:nvSpPr>
        <p:spPr/>
        <p:txBody>
          <a:bodyPr/>
          <a:lstStyle/>
          <a:p>
            <a:r>
              <a:rPr lang="en-US">
                <a:ea typeface="Open Sans" charset="0"/>
                <a:cs typeface="Arial"/>
              </a:rPr>
              <a:t>UL and the UL logo are trademarks of UL LLC © 2018. Proprietary &amp; Confidential. </a:t>
            </a:r>
            <a:endParaRPr lang="en-US" dirty="0">
              <a:ea typeface="Open Sans" charset="0"/>
              <a:cs typeface="Arial"/>
            </a:endParaRPr>
          </a:p>
        </p:txBody>
      </p:sp>
      <p:sp>
        <p:nvSpPr>
          <p:cNvPr id="5" name="Slide Number Placeholder 4">
            <a:extLst>
              <a:ext uri="{FF2B5EF4-FFF2-40B4-BE49-F238E27FC236}">
                <a16:creationId xmlns:a16="http://schemas.microsoft.com/office/drawing/2014/main" id="{FA000A69-246D-0B43-B5C6-5CB9A562AF2D}"/>
              </a:ext>
            </a:extLst>
          </p:cNvPr>
          <p:cNvSpPr>
            <a:spLocks noGrp="1"/>
          </p:cNvSpPr>
          <p:nvPr>
            <p:ph type="sldNum" sz="quarter" idx="20"/>
          </p:nvPr>
        </p:nvSpPr>
        <p:spPr/>
        <p:txBody>
          <a:bodyPr/>
          <a:lstStyle/>
          <a:p>
            <a:fld id="{ABEF7161-39F9-F745-9A2B-33DA2ED59E91}" type="slidenum">
              <a:rPr lang="en-US" smtClean="0"/>
              <a:pPr/>
              <a:t>‹#›</a:t>
            </a:fld>
            <a:endParaRPr lang="en-US" dirty="0"/>
          </a:p>
        </p:txBody>
      </p:sp>
      <p:sp>
        <p:nvSpPr>
          <p:cNvPr id="2" name="Title 1">
            <a:extLst>
              <a:ext uri="{FF2B5EF4-FFF2-40B4-BE49-F238E27FC236}">
                <a16:creationId xmlns:a16="http://schemas.microsoft.com/office/drawing/2014/main" id="{03063EED-7AF4-6943-80B0-77C197FB4E30}"/>
              </a:ext>
            </a:extLst>
          </p:cNvPr>
          <p:cNvSpPr>
            <a:spLocks noGrp="1"/>
          </p:cNvSpPr>
          <p:nvPr>
            <p:ph type="title" hasCustomPrompt="1"/>
          </p:nvPr>
        </p:nvSpPr>
        <p:spPr/>
        <p:txBody>
          <a:bodyPr/>
          <a:lstStyle>
            <a:lvl1pPr>
              <a:defRPr/>
            </a:lvl1pPr>
          </a:lstStyle>
          <a:p>
            <a:r>
              <a:rPr lang="en-US" dirty="0"/>
              <a:t>Title Arial 24pt red sentence case</a:t>
            </a:r>
          </a:p>
        </p:txBody>
      </p:sp>
    </p:spTree>
    <p:extLst>
      <p:ext uri="{BB962C8B-B14F-4D97-AF65-F5344CB8AC3E}">
        <p14:creationId xmlns:p14="http://schemas.microsoft.com/office/powerpoint/2010/main" val="62612837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Column">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0413" y="4629150"/>
            <a:ext cx="309586" cy="309586"/>
          </a:xfrm>
          <a:prstGeom prst="rect">
            <a:avLst/>
          </a:prstGeom>
        </p:spPr>
      </p:pic>
      <p:sp>
        <p:nvSpPr>
          <p:cNvPr id="19" name="Text Placeholder 18"/>
          <p:cNvSpPr>
            <a:spLocks noGrp="1"/>
          </p:cNvSpPr>
          <p:nvPr>
            <p:ph type="body" sz="quarter" idx="19" hasCustomPrompt="1"/>
          </p:nvPr>
        </p:nvSpPr>
        <p:spPr>
          <a:xfrm>
            <a:off x="301624" y="971550"/>
            <a:ext cx="8539163" cy="3429000"/>
          </a:xfrm>
          <a:prstGeom prst="rect">
            <a:avLst/>
          </a:prstGeom>
        </p:spPr>
        <p:txBody>
          <a:bodyPr lIns="0" tIns="0" rIns="0" bIns="0"/>
          <a:lstStyle>
            <a:lvl1pPr marL="0" indent="0">
              <a:spcBef>
                <a:spcPts val="0"/>
              </a:spcBef>
              <a:spcAft>
                <a:spcPts val="1200"/>
              </a:spcAft>
              <a:buFont typeface="Arial" charset="0"/>
              <a:buNone/>
              <a:defRPr sz="1200"/>
            </a:lvl1pPr>
            <a:lvl2pPr marL="173038" indent="-166688">
              <a:spcBef>
                <a:spcPts val="0"/>
              </a:spcBef>
              <a:spcAft>
                <a:spcPts val="1200"/>
              </a:spcAft>
              <a:buFont typeface="Arial" charset="0"/>
              <a:buChar char="•"/>
              <a:tabLst/>
              <a:defRPr sz="1200"/>
            </a:lvl2pPr>
            <a:lvl3pPr marL="346075" indent="-173038">
              <a:spcBef>
                <a:spcPts val="0"/>
              </a:spcBef>
              <a:spcAft>
                <a:spcPts val="1200"/>
              </a:spcAft>
              <a:buFont typeface="Arial" charset="0"/>
              <a:buChar char="•"/>
              <a:tabLst/>
              <a:defRPr sz="1200"/>
            </a:lvl3pPr>
            <a:lvl4pPr marL="514350" indent="-168275">
              <a:buFont typeface="Arial" charset="0"/>
              <a:buChar char="•"/>
              <a:tabLst/>
              <a:defRPr sz="1200"/>
            </a:lvl4pPr>
            <a:lvl5pPr marL="2057400" indent="-228600">
              <a:buFont typeface="Arial" charset="0"/>
              <a:buChar char="•"/>
              <a:defRPr sz="1300"/>
            </a:lvl5pPr>
          </a:lstStyle>
          <a:p>
            <a:pPr lvl="0"/>
            <a:r>
              <a:rPr lang="en-US" dirty="0"/>
              <a:t>Main copy Arial 12pt black. 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a:t>
            </a:r>
            <a:r>
              <a:rPr lang="en-US" dirty="0" err="1"/>
              <a:t>sed</a:t>
            </a:r>
            <a:r>
              <a:rPr lang="en-US" dirty="0"/>
              <a:t> </a:t>
            </a:r>
            <a:r>
              <a:rPr lang="en-US" dirty="0" err="1"/>
              <a:t>diam</a:t>
            </a:r>
            <a:r>
              <a:rPr lang="en-US" dirty="0"/>
              <a:t>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a:t>
            </a:r>
            <a:r>
              <a:rPr lang="en-US" dirty="0" err="1"/>
              <a:t>dolore</a:t>
            </a:r>
            <a:r>
              <a:rPr lang="en-US" dirty="0"/>
              <a:t> magna </a:t>
            </a:r>
            <a:r>
              <a:rPr lang="en-US" dirty="0" err="1"/>
              <a:t>aliquam</a:t>
            </a:r>
            <a:r>
              <a:rPr lang="en-US" dirty="0"/>
              <a:t> </a:t>
            </a:r>
            <a:r>
              <a:rPr lang="en-US" dirty="0" err="1"/>
              <a:t>erat</a:t>
            </a:r>
            <a:r>
              <a:rPr lang="en-US" dirty="0"/>
              <a:t> </a:t>
            </a:r>
            <a:r>
              <a:rPr lang="en-US" dirty="0" err="1"/>
              <a:t>volutpat</a:t>
            </a:r>
            <a:r>
              <a:rPr lang="en-US" dirty="0"/>
              <a:t>. </a:t>
            </a:r>
            <a:r>
              <a:rPr lang="en-US" dirty="0" err="1"/>
              <a:t>Ut</a:t>
            </a:r>
            <a:r>
              <a:rPr lang="en-US" dirty="0"/>
              <a: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a:t>
            </a:r>
          </a:p>
          <a:p>
            <a:pPr lvl="1"/>
            <a:r>
              <a:rPr lang="en-US" dirty="0"/>
              <a:t>Second level 12pt black lorem ipsum dolor sit </a:t>
            </a:r>
            <a:r>
              <a:rPr lang="en-US" dirty="0" err="1"/>
              <a:t>amet</a:t>
            </a:r>
            <a:r>
              <a:rPr lang="en-US" dirty="0"/>
              <a:t>, </a:t>
            </a:r>
            <a:r>
              <a:rPr lang="en-US" dirty="0" err="1"/>
              <a:t>consectetuer</a:t>
            </a:r>
            <a:r>
              <a:rPr lang="en-US" dirty="0"/>
              <a:t> </a:t>
            </a:r>
            <a:r>
              <a:rPr lang="en-US" dirty="0" err="1"/>
              <a:t>adipiscing</a:t>
            </a:r>
            <a:endParaRPr lang="en-US" dirty="0"/>
          </a:p>
          <a:p>
            <a:pPr lvl="2"/>
            <a:r>
              <a:rPr lang="en-US" dirty="0"/>
              <a:t>Third level 12pt black lorem ipsum dolor sit </a:t>
            </a:r>
            <a:r>
              <a:rPr lang="en-US" dirty="0" err="1"/>
              <a:t>amet</a:t>
            </a:r>
            <a:r>
              <a:rPr lang="en-US" dirty="0"/>
              <a:t>, </a:t>
            </a:r>
            <a:r>
              <a:rPr lang="en-US" dirty="0" err="1"/>
              <a:t>consectetuer</a:t>
            </a:r>
            <a:r>
              <a:rPr lang="en-US" dirty="0"/>
              <a:t> </a:t>
            </a:r>
            <a:r>
              <a:rPr lang="en-US" dirty="0" err="1"/>
              <a:t>adipiscing</a:t>
            </a:r>
            <a:endParaRPr lang="en-US" dirty="0"/>
          </a:p>
          <a:p>
            <a:pPr lvl="3"/>
            <a:r>
              <a:rPr lang="en-US" dirty="0"/>
              <a:t>Fourth level 12pt black lorem ipsum dolor sit </a:t>
            </a:r>
            <a:r>
              <a:rPr lang="en-US" dirty="0" err="1"/>
              <a:t>amet</a:t>
            </a:r>
            <a:r>
              <a:rPr lang="en-US" dirty="0"/>
              <a:t>, </a:t>
            </a:r>
            <a:r>
              <a:rPr lang="en-US" dirty="0" err="1"/>
              <a:t>consectetuer</a:t>
            </a:r>
            <a:r>
              <a:rPr lang="en-US" dirty="0"/>
              <a:t> </a:t>
            </a:r>
            <a:r>
              <a:rPr lang="en-US" dirty="0" err="1"/>
              <a:t>adipiscing</a:t>
            </a:r>
            <a:endParaRPr lang="en-US" dirty="0"/>
          </a:p>
        </p:txBody>
      </p:sp>
      <p:sp>
        <p:nvSpPr>
          <p:cNvPr id="4" name="Footer Placeholder 3">
            <a:extLst>
              <a:ext uri="{FF2B5EF4-FFF2-40B4-BE49-F238E27FC236}">
                <a16:creationId xmlns:a16="http://schemas.microsoft.com/office/drawing/2014/main" id="{5CEB4B8A-C14B-3F42-8676-5E8CA2834980}"/>
              </a:ext>
            </a:extLst>
          </p:cNvPr>
          <p:cNvSpPr>
            <a:spLocks noGrp="1"/>
          </p:cNvSpPr>
          <p:nvPr>
            <p:ph type="ftr" sz="quarter" idx="20"/>
          </p:nvPr>
        </p:nvSpPr>
        <p:spPr/>
        <p:txBody>
          <a:bodyPr/>
          <a:lstStyle/>
          <a:p>
            <a:r>
              <a:rPr lang="en-US">
                <a:ea typeface="Open Sans" charset="0"/>
                <a:cs typeface="Arial"/>
              </a:rPr>
              <a:t>UL and the UL logo are trademarks of UL LLC © 2018. Proprietary &amp; Confidential. </a:t>
            </a:r>
            <a:endParaRPr lang="en-US" dirty="0">
              <a:ea typeface="Open Sans" charset="0"/>
              <a:cs typeface="Arial"/>
            </a:endParaRPr>
          </a:p>
        </p:txBody>
      </p:sp>
      <p:sp>
        <p:nvSpPr>
          <p:cNvPr id="5" name="Slide Number Placeholder 4">
            <a:extLst>
              <a:ext uri="{FF2B5EF4-FFF2-40B4-BE49-F238E27FC236}">
                <a16:creationId xmlns:a16="http://schemas.microsoft.com/office/drawing/2014/main" id="{01F659D1-0163-104E-99C7-DB4DD5CC2E4A}"/>
              </a:ext>
            </a:extLst>
          </p:cNvPr>
          <p:cNvSpPr>
            <a:spLocks noGrp="1"/>
          </p:cNvSpPr>
          <p:nvPr>
            <p:ph type="sldNum" sz="quarter" idx="21"/>
          </p:nvPr>
        </p:nvSpPr>
        <p:spPr/>
        <p:txBody>
          <a:bodyPr/>
          <a:lstStyle/>
          <a:p>
            <a:fld id="{ABEF7161-39F9-F745-9A2B-33DA2ED59E91}" type="slidenum">
              <a:rPr lang="en-US" smtClean="0"/>
              <a:pPr/>
              <a:t>‹#›</a:t>
            </a:fld>
            <a:endParaRPr lang="en-US" dirty="0"/>
          </a:p>
        </p:txBody>
      </p:sp>
      <p:sp>
        <p:nvSpPr>
          <p:cNvPr id="3" name="Title 2">
            <a:extLst>
              <a:ext uri="{FF2B5EF4-FFF2-40B4-BE49-F238E27FC236}">
                <a16:creationId xmlns:a16="http://schemas.microsoft.com/office/drawing/2014/main" id="{29BEBC8F-0028-584F-98FC-9CB1300F61BE}"/>
              </a:ext>
            </a:extLst>
          </p:cNvPr>
          <p:cNvSpPr>
            <a:spLocks noGrp="1"/>
          </p:cNvSpPr>
          <p:nvPr>
            <p:ph type="title" hasCustomPrompt="1"/>
          </p:nvPr>
        </p:nvSpPr>
        <p:spPr/>
        <p:txBody>
          <a:bodyPr/>
          <a:lstStyle>
            <a:lvl1pPr>
              <a:defRPr/>
            </a:lvl1pPr>
          </a:lstStyle>
          <a:p>
            <a:r>
              <a:rPr lang="en-US" dirty="0"/>
              <a:t>Title Arial 24pt red sentence case</a:t>
            </a:r>
          </a:p>
        </p:txBody>
      </p:sp>
    </p:spTree>
    <p:extLst>
      <p:ext uri="{BB962C8B-B14F-4D97-AF65-F5344CB8AC3E}">
        <p14:creationId xmlns:p14="http://schemas.microsoft.com/office/powerpoint/2010/main" val="50373214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0413" y="4629150"/>
            <a:ext cx="309586" cy="309586"/>
          </a:xfrm>
          <a:prstGeom prst="rect">
            <a:avLst/>
          </a:prstGeom>
        </p:spPr>
      </p:pic>
      <p:sp>
        <p:nvSpPr>
          <p:cNvPr id="19" name="Text Placeholder 18"/>
          <p:cNvSpPr>
            <a:spLocks noGrp="1"/>
          </p:cNvSpPr>
          <p:nvPr>
            <p:ph type="body" sz="quarter" idx="19" hasCustomPrompt="1"/>
          </p:nvPr>
        </p:nvSpPr>
        <p:spPr>
          <a:xfrm>
            <a:off x="301625" y="971550"/>
            <a:ext cx="4270376" cy="3429000"/>
          </a:xfrm>
          <a:prstGeom prst="rect">
            <a:avLst/>
          </a:prstGeom>
        </p:spPr>
        <p:txBody>
          <a:bodyPr lIns="0" tIns="0" rIns="0" bIns="0"/>
          <a:lstStyle>
            <a:lvl1pPr marL="0" indent="0">
              <a:spcBef>
                <a:spcPts val="0"/>
              </a:spcBef>
              <a:spcAft>
                <a:spcPts val="1200"/>
              </a:spcAft>
              <a:buFont typeface="Arial" charset="0"/>
              <a:buNone/>
              <a:defRPr sz="1200"/>
            </a:lvl1pPr>
            <a:lvl2pPr marL="173038" indent="-166688">
              <a:spcBef>
                <a:spcPts val="0"/>
              </a:spcBef>
              <a:spcAft>
                <a:spcPts val="1200"/>
              </a:spcAft>
              <a:buFont typeface="Arial" charset="0"/>
              <a:buChar char="•"/>
              <a:tabLst/>
              <a:defRPr sz="1200"/>
            </a:lvl2pPr>
            <a:lvl3pPr marL="346075" indent="-173038">
              <a:spcBef>
                <a:spcPts val="0"/>
              </a:spcBef>
              <a:spcAft>
                <a:spcPts val="1200"/>
              </a:spcAft>
              <a:buFont typeface="Arial" charset="0"/>
              <a:buChar char="•"/>
              <a:tabLst/>
              <a:defRPr sz="1200"/>
            </a:lvl3pPr>
            <a:lvl4pPr marL="514350" indent="-168275">
              <a:buFont typeface="Arial" charset="0"/>
              <a:buChar char="•"/>
              <a:tabLst/>
              <a:defRPr sz="1200"/>
            </a:lvl4pPr>
            <a:lvl5pPr marL="2057400" indent="-228600">
              <a:buFont typeface="Arial" charset="0"/>
              <a:buChar char="•"/>
              <a:defRPr sz="1300"/>
            </a:lvl5pPr>
          </a:lstStyle>
          <a:p>
            <a:pPr lvl="0"/>
            <a:r>
              <a:rPr lang="en-US" dirty="0"/>
              <a:t>Main copy Arial 12pt black. 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a:t>
            </a:r>
            <a:r>
              <a:rPr lang="en-US" dirty="0" err="1"/>
              <a:t>sed</a:t>
            </a:r>
            <a:r>
              <a:rPr lang="en-US" dirty="0"/>
              <a:t> </a:t>
            </a:r>
            <a:r>
              <a:rPr lang="en-US" dirty="0" err="1"/>
              <a:t>diam</a:t>
            </a:r>
            <a:r>
              <a:rPr lang="en-US" dirty="0"/>
              <a:t>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a:t>
            </a:r>
            <a:r>
              <a:rPr lang="en-US" dirty="0" err="1"/>
              <a:t>dolore</a:t>
            </a:r>
            <a:r>
              <a:rPr lang="en-US" dirty="0"/>
              <a:t> magna </a:t>
            </a:r>
            <a:r>
              <a:rPr lang="en-US" dirty="0" err="1"/>
              <a:t>aliquam</a:t>
            </a:r>
            <a:r>
              <a:rPr lang="en-US" dirty="0"/>
              <a:t> </a:t>
            </a:r>
            <a:r>
              <a:rPr lang="en-US" dirty="0" err="1"/>
              <a:t>erat</a:t>
            </a:r>
            <a:r>
              <a:rPr lang="en-US" dirty="0"/>
              <a:t> </a:t>
            </a:r>
            <a:r>
              <a:rPr lang="en-US" dirty="0" err="1"/>
              <a:t>volutpat</a:t>
            </a:r>
            <a:r>
              <a:rPr lang="en-US" dirty="0"/>
              <a:t>. </a:t>
            </a:r>
            <a:r>
              <a:rPr lang="en-US" dirty="0" err="1"/>
              <a:t>Ut</a:t>
            </a:r>
            <a:r>
              <a:rPr lang="en-US" dirty="0"/>
              <a: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a:t>
            </a:r>
          </a:p>
          <a:p>
            <a:pPr lvl="1"/>
            <a:r>
              <a:rPr lang="en-US" dirty="0"/>
              <a:t>Second level 12pt black lorem ipsum dolor sit </a:t>
            </a:r>
            <a:r>
              <a:rPr lang="en-US" dirty="0" err="1"/>
              <a:t>amet</a:t>
            </a:r>
            <a:r>
              <a:rPr lang="en-US" dirty="0"/>
              <a:t>, </a:t>
            </a:r>
            <a:r>
              <a:rPr lang="en-US" dirty="0" err="1"/>
              <a:t>consectetuer</a:t>
            </a:r>
            <a:r>
              <a:rPr lang="en-US" dirty="0"/>
              <a:t> </a:t>
            </a:r>
            <a:r>
              <a:rPr lang="en-US" dirty="0" err="1"/>
              <a:t>adipiscing</a:t>
            </a:r>
            <a:endParaRPr lang="en-US" dirty="0"/>
          </a:p>
          <a:p>
            <a:pPr lvl="2"/>
            <a:r>
              <a:rPr lang="en-US" dirty="0"/>
              <a:t>Third level 12pt black lorem ipsum dolor sit </a:t>
            </a:r>
            <a:r>
              <a:rPr lang="en-US" dirty="0" err="1"/>
              <a:t>amet</a:t>
            </a:r>
            <a:r>
              <a:rPr lang="en-US" dirty="0"/>
              <a:t>, </a:t>
            </a:r>
            <a:r>
              <a:rPr lang="en-US" dirty="0" err="1"/>
              <a:t>consectetuer</a:t>
            </a:r>
            <a:r>
              <a:rPr lang="en-US" dirty="0"/>
              <a:t> </a:t>
            </a:r>
            <a:r>
              <a:rPr lang="en-US" dirty="0" err="1"/>
              <a:t>adipiscing</a:t>
            </a:r>
            <a:endParaRPr lang="en-US" dirty="0"/>
          </a:p>
          <a:p>
            <a:pPr lvl="3"/>
            <a:r>
              <a:rPr lang="en-US" dirty="0"/>
              <a:t>Fourth level 12pt black lorem ipsum dolor sit </a:t>
            </a:r>
            <a:r>
              <a:rPr lang="en-US" dirty="0" err="1"/>
              <a:t>amet</a:t>
            </a:r>
            <a:r>
              <a:rPr lang="en-US" dirty="0"/>
              <a:t>, </a:t>
            </a:r>
            <a:r>
              <a:rPr lang="en-US" dirty="0" err="1"/>
              <a:t>consectetuer</a:t>
            </a:r>
            <a:r>
              <a:rPr lang="en-US" dirty="0"/>
              <a:t> </a:t>
            </a:r>
            <a:r>
              <a:rPr lang="en-US" dirty="0" err="1"/>
              <a:t>adipiscing</a:t>
            </a:r>
            <a:endParaRPr lang="en-US" dirty="0"/>
          </a:p>
        </p:txBody>
      </p:sp>
      <p:sp>
        <p:nvSpPr>
          <p:cNvPr id="4" name="Footer Placeholder 3">
            <a:extLst>
              <a:ext uri="{FF2B5EF4-FFF2-40B4-BE49-F238E27FC236}">
                <a16:creationId xmlns:a16="http://schemas.microsoft.com/office/drawing/2014/main" id="{5CEB4B8A-C14B-3F42-8676-5E8CA2834980}"/>
              </a:ext>
            </a:extLst>
          </p:cNvPr>
          <p:cNvSpPr>
            <a:spLocks noGrp="1"/>
          </p:cNvSpPr>
          <p:nvPr>
            <p:ph type="ftr" sz="quarter" idx="20"/>
          </p:nvPr>
        </p:nvSpPr>
        <p:spPr/>
        <p:txBody>
          <a:bodyPr/>
          <a:lstStyle/>
          <a:p>
            <a:r>
              <a:rPr lang="en-US">
                <a:ea typeface="Open Sans" charset="0"/>
                <a:cs typeface="Arial"/>
              </a:rPr>
              <a:t>UL and the UL logo are trademarks of UL LLC © 2018. Proprietary &amp; Confidential. </a:t>
            </a:r>
            <a:endParaRPr lang="en-US" dirty="0">
              <a:ea typeface="Open Sans" charset="0"/>
              <a:cs typeface="Arial"/>
            </a:endParaRPr>
          </a:p>
        </p:txBody>
      </p:sp>
      <p:sp>
        <p:nvSpPr>
          <p:cNvPr id="5" name="Slide Number Placeholder 4">
            <a:extLst>
              <a:ext uri="{FF2B5EF4-FFF2-40B4-BE49-F238E27FC236}">
                <a16:creationId xmlns:a16="http://schemas.microsoft.com/office/drawing/2014/main" id="{01F659D1-0163-104E-99C7-DB4DD5CC2E4A}"/>
              </a:ext>
            </a:extLst>
          </p:cNvPr>
          <p:cNvSpPr>
            <a:spLocks noGrp="1"/>
          </p:cNvSpPr>
          <p:nvPr>
            <p:ph type="sldNum" sz="quarter" idx="21"/>
          </p:nvPr>
        </p:nvSpPr>
        <p:spPr/>
        <p:txBody>
          <a:bodyPr/>
          <a:lstStyle/>
          <a:p>
            <a:fld id="{ABEF7161-39F9-F745-9A2B-33DA2ED59E91}" type="slidenum">
              <a:rPr lang="en-US" smtClean="0"/>
              <a:pPr/>
              <a:t>‹#›</a:t>
            </a:fld>
            <a:endParaRPr lang="en-US" dirty="0"/>
          </a:p>
        </p:txBody>
      </p:sp>
      <p:sp>
        <p:nvSpPr>
          <p:cNvPr id="3" name="Title 2">
            <a:extLst>
              <a:ext uri="{FF2B5EF4-FFF2-40B4-BE49-F238E27FC236}">
                <a16:creationId xmlns:a16="http://schemas.microsoft.com/office/drawing/2014/main" id="{29BEBC8F-0028-584F-98FC-9CB1300F61BE}"/>
              </a:ext>
            </a:extLst>
          </p:cNvPr>
          <p:cNvSpPr>
            <a:spLocks noGrp="1"/>
          </p:cNvSpPr>
          <p:nvPr>
            <p:ph type="title" hasCustomPrompt="1"/>
          </p:nvPr>
        </p:nvSpPr>
        <p:spPr/>
        <p:txBody>
          <a:bodyPr/>
          <a:lstStyle>
            <a:lvl1pPr>
              <a:defRPr/>
            </a:lvl1pPr>
          </a:lstStyle>
          <a:p>
            <a:r>
              <a:rPr lang="en-US" dirty="0"/>
              <a:t>Title Arial 24pt red sentence case</a:t>
            </a:r>
          </a:p>
        </p:txBody>
      </p:sp>
      <p:sp>
        <p:nvSpPr>
          <p:cNvPr id="8" name="Picture Placeholder 3">
            <a:extLst>
              <a:ext uri="{FF2B5EF4-FFF2-40B4-BE49-F238E27FC236}">
                <a16:creationId xmlns:a16="http://schemas.microsoft.com/office/drawing/2014/main" id="{E5FFBC75-5C11-7F49-8071-D82DF0C3E262}"/>
              </a:ext>
            </a:extLst>
          </p:cNvPr>
          <p:cNvSpPr>
            <a:spLocks noGrp="1"/>
          </p:cNvSpPr>
          <p:nvPr>
            <p:ph type="pic" sz="quarter" idx="14" hasCustomPrompt="1"/>
          </p:nvPr>
        </p:nvSpPr>
        <p:spPr>
          <a:xfrm>
            <a:off x="5029200" y="971550"/>
            <a:ext cx="4114800" cy="3429000"/>
          </a:xfrm>
          <a:prstGeom prst="rect">
            <a:avLst/>
          </a:prstGeom>
          <a:solidFill>
            <a:schemeClr val="tx2">
              <a:lumMod val="20000"/>
              <a:lumOff val="80000"/>
            </a:schemeClr>
          </a:solidFill>
          <a:ln>
            <a:noFill/>
          </a:ln>
        </p:spPr>
        <p:txBody>
          <a:bodyPr tIns="91440" bIns="91440">
            <a:normAutofit/>
          </a:bodyPr>
          <a:lstStyle>
            <a:lvl1pPr marL="0" indent="0">
              <a:buNone/>
              <a:defRPr sz="1000" b="1" cap="none">
                <a:solidFill>
                  <a:schemeClr val="tx2"/>
                </a:solidFill>
                <a:latin typeface="Arial"/>
                <a:cs typeface="Arial"/>
              </a:defRPr>
            </a:lvl1pPr>
          </a:lstStyle>
          <a:p>
            <a:r>
              <a:rPr lang="en-US" dirty="0"/>
              <a:t>Click icon to add image</a:t>
            </a:r>
          </a:p>
        </p:txBody>
      </p:sp>
    </p:spTree>
    <p:extLst>
      <p:ext uri="{BB962C8B-B14F-4D97-AF65-F5344CB8AC3E}">
        <p14:creationId xmlns:p14="http://schemas.microsoft.com/office/powerpoint/2010/main" val="394344251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Image Lef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0413" y="4629150"/>
            <a:ext cx="309586" cy="309586"/>
          </a:xfrm>
          <a:prstGeom prst="rect">
            <a:avLst/>
          </a:prstGeom>
        </p:spPr>
      </p:pic>
      <p:sp>
        <p:nvSpPr>
          <p:cNvPr id="19" name="Text Placeholder 18"/>
          <p:cNvSpPr>
            <a:spLocks noGrp="1"/>
          </p:cNvSpPr>
          <p:nvPr>
            <p:ph type="body" sz="quarter" idx="19" hasCustomPrompt="1"/>
          </p:nvPr>
        </p:nvSpPr>
        <p:spPr>
          <a:xfrm>
            <a:off x="4565107" y="971550"/>
            <a:ext cx="4270376" cy="3429000"/>
          </a:xfrm>
          <a:prstGeom prst="rect">
            <a:avLst/>
          </a:prstGeom>
        </p:spPr>
        <p:txBody>
          <a:bodyPr lIns="0" tIns="0" rIns="0" bIns="0"/>
          <a:lstStyle>
            <a:lvl1pPr marL="0" indent="0">
              <a:spcBef>
                <a:spcPts val="0"/>
              </a:spcBef>
              <a:spcAft>
                <a:spcPts val="1200"/>
              </a:spcAft>
              <a:buFont typeface="Arial" charset="0"/>
              <a:buNone/>
              <a:defRPr sz="1200"/>
            </a:lvl1pPr>
            <a:lvl2pPr marL="173038" indent="-166688">
              <a:spcBef>
                <a:spcPts val="0"/>
              </a:spcBef>
              <a:spcAft>
                <a:spcPts val="1200"/>
              </a:spcAft>
              <a:buFont typeface="Arial" charset="0"/>
              <a:buChar char="•"/>
              <a:tabLst/>
              <a:defRPr sz="1200"/>
            </a:lvl2pPr>
            <a:lvl3pPr marL="346075" indent="-173038">
              <a:spcBef>
                <a:spcPts val="0"/>
              </a:spcBef>
              <a:spcAft>
                <a:spcPts val="1200"/>
              </a:spcAft>
              <a:buFont typeface="Arial" charset="0"/>
              <a:buChar char="•"/>
              <a:tabLst/>
              <a:defRPr sz="1200"/>
            </a:lvl3pPr>
            <a:lvl4pPr marL="514350" indent="-168275">
              <a:buFont typeface="Arial" charset="0"/>
              <a:buChar char="•"/>
              <a:tabLst/>
              <a:defRPr sz="1200"/>
            </a:lvl4pPr>
            <a:lvl5pPr marL="2057400" indent="-228600">
              <a:buFont typeface="Arial" charset="0"/>
              <a:buChar char="•"/>
              <a:defRPr sz="1300"/>
            </a:lvl5pPr>
          </a:lstStyle>
          <a:p>
            <a:pPr lvl="0"/>
            <a:r>
              <a:rPr lang="en-US" dirty="0"/>
              <a:t>Main copy Arial 12pt black. 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a:t>
            </a:r>
            <a:r>
              <a:rPr lang="en-US" dirty="0" err="1"/>
              <a:t>sed</a:t>
            </a:r>
            <a:r>
              <a:rPr lang="en-US" dirty="0"/>
              <a:t> </a:t>
            </a:r>
            <a:r>
              <a:rPr lang="en-US" dirty="0" err="1"/>
              <a:t>diam</a:t>
            </a:r>
            <a:r>
              <a:rPr lang="en-US" dirty="0"/>
              <a:t>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a:t>
            </a:r>
            <a:r>
              <a:rPr lang="en-US" dirty="0" err="1"/>
              <a:t>dolore</a:t>
            </a:r>
            <a:r>
              <a:rPr lang="en-US" dirty="0"/>
              <a:t> magna </a:t>
            </a:r>
            <a:r>
              <a:rPr lang="en-US" dirty="0" err="1"/>
              <a:t>aliquam</a:t>
            </a:r>
            <a:r>
              <a:rPr lang="en-US" dirty="0"/>
              <a:t> </a:t>
            </a:r>
            <a:r>
              <a:rPr lang="en-US" dirty="0" err="1"/>
              <a:t>erat</a:t>
            </a:r>
            <a:r>
              <a:rPr lang="en-US" dirty="0"/>
              <a:t> </a:t>
            </a:r>
            <a:r>
              <a:rPr lang="en-US" dirty="0" err="1"/>
              <a:t>volutpat</a:t>
            </a:r>
            <a:r>
              <a:rPr lang="en-US" dirty="0"/>
              <a:t>. </a:t>
            </a:r>
            <a:r>
              <a:rPr lang="en-US" dirty="0" err="1"/>
              <a:t>Ut</a:t>
            </a:r>
            <a:r>
              <a:rPr lang="en-US" dirty="0"/>
              <a: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a:t>
            </a:r>
          </a:p>
          <a:p>
            <a:pPr lvl="1"/>
            <a:r>
              <a:rPr lang="en-US" dirty="0"/>
              <a:t>Second level 12pt black lorem ipsum dolor sit </a:t>
            </a:r>
            <a:r>
              <a:rPr lang="en-US" dirty="0" err="1"/>
              <a:t>amet</a:t>
            </a:r>
            <a:r>
              <a:rPr lang="en-US" dirty="0"/>
              <a:t>, </a:t>
            </a:r>
            <a:r>
              <a:rPr lang="en-US" dirty="0" err="1"/>
              <a:t>consectetuer</a:t>
            </a:r>
            <a:r>
              <a:rPr lang="en-US" dirty="0"/>
              <a:t> </a:t>
            </a:r>
            <a:r>
              <a:rPr lang="en-US" dirty="0" err="1"/>
              <a:t>adipiscing</a:t>
            </a:r>
            <a:endParaRPr lang="en-US" dirty="0"/>
          </a:p>
          <a:p>
            <a:pPr lvl="2"/>
            <a:r>
              <a:rPr lang="en-US" dirty="0"/>
              <a:t>Third level 12pt black lorem ipsum dolor sit </a:t>
            </a:r>
            <a:r>
              <a:rPr lang="en-US" dirty="0" err="1"/>
              <a:t>amet</a:t>
            </a:r>
            <a:r>
              <a:rPr lang="en-US" dirty="0"/>
              <a:t>, </a:t>
            </a:r>
            <a:r>
              <a:rPr lang="en-US" dirty="0" err="1"/>
              <a:t>consectetuer</a:t>
            </a:r>
            <a:r>
              <a:rPr lang="en-US" dirty="0"/>
              <a:t> </a:t>
            </a:r>
            <a:r>
              <a:rPr lang="en-US" dirty="0" err="1"/>
              <a:t>adipiscing</a:t>
            </a:r>
            <a:endParaRPr lang="en-US" dirty="0"/>
          </a:p>
          <a:p>
            <a:pPr lvl="3"/>
            <a:r>
              <a:rPr lang="en-US" dirty="0"/>
              <a:t>Fourth level 12pt black lorem ipsum dolor sit </a:t>
            </a:r>
            <a:r>
              <a:rPr lang="en-US" dirty="0" err="1"/>
              <a:t>amet</a:t>
            </a:r>
            <a:r>
              <a:rPr lang="en-US" dirty="0"/>
              <a:t>, </a:t>
            </a:r>
            <a:r>
              <a:rPr lang="en-US" dirty="0" err="1"/>
              <a:t>consectetuer</a:t>
            </a:r>
            <a:r>
              <a:rPr lang="en-US" dirty="0"/>
              <a:t> </a:t>
            </a:r>
            <a:r>
              <a:rPr lang="en-US" dirty="0" err="1"/>
              <a:t>adipiscing</a:t>
            </a:r>
            <a:endParaRPr lang="en-US" dirty="0"/>
          </a:p>
        </p:txBody>
      </p:sp>
      <p:sp>
        <p:nvSpPr>
          <p:cNvPr id="4" name="Footer Placeholder 3">
            <a:extLst>
              <a:ext uri="{FF2B5EF4-FFF2-40B4-BE49-F238E27FC236}">
                <a16:creationId xmlns:a16="http://schemas.microsoft.com/office/drawing/2014/main" id="{5CEB4B8A-C14B-3F42-8676-5E8CA2834980}"/>
              </a:ext>
            </a:extLst>
          </p:cNvPr>
          <p:cNvSpPr>
            <a:spLocks noGrp="1"/>
          </p:cNvSpPr>
          <p:nvPr>
            <p:ph type="ftr" sz="quarter" idx="20"/>
          </p:nvPr>
        </p:nvSpPr>
        <p:spPr/>
        <p:txBody>
          <a:bodyPr/>
          <a:lstStyle/>
          <a:p>
            <a:r>
              <a:rPr lang="en-US">
                <a:ea typeface="Open Sans" charset="0"/>
                <a:cs typeface="Arial"/>
              </a:rPr>
              <a:t>UL and the UL logo are trademarks of UL LLC © 2018. Proprietary &amp; Confidential. </a:t>
            </a:r>
            <a:endParaRPr lang="en-US" dirty="0">
              <a:ea typeface="Open Sans" charset="0"/>
              <a:cs typeface="Arial"/>
            </a:endParaRPr>
          </a:p>
        </p:txBody>
      </p:sp>
      <p:sp>
        <p:nvSpPr>
          <p:cNvPr id="5" name="Slide Number Placeholder 4">
            <a:extLst>
              <a:ext uri="{FF2B5EF4-FFF2-40B4-BE49-F238E27FC236}">
                <a16:creationId xmlns:a16="http://schemas.microsoft.com/office/drawing/2014/main" id="{01F659D1-0163-104E-99C7-DB4DD5CC2E4A}"/>
              </a:ext>
            </a:extLst>
          </p:cNvPr>
          <p:cNvSpPr>
            <a:spLocks noGrp="1"/>
          </p:cNvSpPr>
          <p:nvPr>
            <p:ph type="sldNum" sz="quarter" idx="21"/>
          </p:nvPr>
        </p:nvSpPr>
        <p:spPr/>
        <p:txBody>
          <a:bodyPr/>
          <a:lstStyle/>
          <a:p>
            <a:fld id="{ABEF7161-39F9-F745-9A2B-33DA2ED59E91}" type="slidenum">
              <a:rPr lang="en-US" smtClean="0"/>
              <a:pPr/>
              <a:t>‹#›</a:t>
            </a:fld>
            <a:endParaRPr lang="en-US" dirty="0"/>
          </a:p>
        </p:txBody>
      </p:sp>
      <p:sp>
        <p:nvSpPr>
          <p:cNvPr id="3" name="Title 2">
            <a:extLst>
              <a:ext uri="{FF2B5EF4-FFF2-40B4-BE49-F238E27FC236}">
                <a16:creationId xmlns:a16="http://schemas.microsoft.com/office/drawing/2014/main" id="{29BEBC8F-0028-584F-98FC-9CB1300F61BE}"/>
              </a:ext>
            </a:extLst>
          </p:cNvPr>
          <p:cNvSpPr>
            <a:spLocks noGrp="1"/>
          </p:cNvSpPr>
          <p:nvPr>
            <p:ph type="title" hasCustomPrompt="1"/>
          </p:nvPr>
        </p:nvSpPr>
        <p:spPr/>
        <p:txBody>
          <a:bodyPr/>
          <a:lstStyle>
            <a:lvl1pPr>
              <a:defRPr/>
            </a:lvl1pPr>
          </a:lstStyle>
          <a:p>
            <a:r>
              <a:rPr lang="en-US" dirty="0"/>
              <a:t>Title Arial 24pt red sentence case</a:t>
            </a:r>
          </a:p>
        </p:txBody>
      </p:sp>
      <p:sp>
        <p:nvSpPr>
          <p:cNvPr id="8" name="Picture Placeholder 3">
            <a:extLst>
              <a:ext uri="{FF2B5EF4-FFF2-40B4-BE49-F238E27FC236}">
                <a16:creationId xmlns:a16="http://schemas.microsoft.com/office/drawing/2014/main" id="{E5FFBC75-5C11-7F49-8071-D82DF0C3E262}"/>
              </a:ext>
            </a:extLst>
          </p:cNvPr>
          <p:cNvSpPr>
            <a:spLocks noGrp="1"/>
          </p:cNvSpPr>
          <p:nvPr>
            <p:ph type="pic" sz="quarter" idx="14" hasCustomPrompt="1"/>
          </p:nvPr>
        </p:nvSpPr>
        <p:spPr>
          <a:xfrm>
            <a:off x="0" y="971550"/>
            <a:ext cx="4114800" cy="3429000"/>
          </a:xfrm>
          <a:prstGeom prst="rect">
            <a:avLst/>
          </a:prstGeom>
          <a:solidFill>
            <a:schemeClr val="tx2">
              <a:lumMod val="20000"/>
              <a:lumOff val="80000"/>
            </a:schemeClr>
          </a:solidFill>
          <a:ln>
            <a:noFill/>
          </a:ln>
        </p:spPr>
        <p:txBody>
          <a:bodyPr tIns="91440" bIns="91440">
            <a:normAutofit/>
          </a:bodyPr>
          <a:lstStyle>
            <a:lvl1pPr marL="0" indent="0">
              <a:buNone/>
              <a:defRPr sz="1000" b="1" cap="none">
                <a:solidFill>
                  <a:schemeClr val="tx2"/>
                </a:solidFill>
                <a:latin typeface="Arial"/>
                <a:cs typeface="Arial"/>
              </a:defRPr>
            </a:lvl1pPr>
          </a:lstStyle>
          <a:p>
            <a:r>
              <a:rPr lang="en-US" dirty="0"/>
              <a:t>Click icon to add image</a:t>
            </a:r>
          </a:p>
        </p:txBody>
      </p:sp>
    </p:spTree>
    <p:extLst>
      <p:ext uri="{BB962C8B-B14F-4D97-AF65-F5344CB8AC3E}">
        <p14:creationId xmlns:p14="http://schemas.microsoft.com/office/powerpoint/2010/main" val="406489984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Image Bottom">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0413" y="4629150"/>
            <a:ext cx="309586" cy="309586"/>
          </a:xfrm>
          <a:prstGeom prst="rect">
            <a:avLst/>
          </a:prstGeom>
        </p:spPr>
      </p:pic>
      <p:sp>
        <p:nvSpPr>
          <p:cNvPr id="19" name="Text Placeholder 18"/>
          <p:cNvSpPr>
            <a:spLocks noGrp="1"/>
          </p:cNvSpPr>
          <p:nvPr>
            <p:ph type="body" sz="quarter" idx="19" hasCustomPrompt="1"/>
          </p:nvPr>
        </p:nvSpPr>
        <p:spPr>
          <a:xfrm>
            <a:off x="301624" y="971551"/>
            <a:ext cx="8533859" cy="1143000"/>
          </a:xfrm>
          <a:prstGeom prst="rect">
            <a:avLst/>
          </a:prstGeom>
        </p:spPr>
        <p:txBody>
          <a:bodyPr lIns="0" tIns="0" rIns="0" bIns="0"/>
          <a:lstStyle>
            <a:lvl1pPr marL="0" indent="0">
              <a:spcBef>
                <a:spcPts val="0"/>
              </a:spcBef>
              <a:spcAft>
                <a:spcPts val="1200"/>
              </a:spcAft>
              <a:buFont typeface="Arial" charset="0"/>
              <a:buNone/>
              <a:defRPr sz="1200"/>
            </a:lvl1pPr>
            <a:lvl2pPr marL="173038" indent="-166688">
              <a:spcBef>
                <a:spcPts val="0"/>
              </a:spcBef>
              <a:spcAft>
                <a:spcPts val="1200"/>
              </a:spcAft>
              <a:buFont typeface="Arial" charset="0"/>
              <a:buChar char="•"/>
              <a:tabLst/>
              <a:defRPr sz="1200"/>
            </a:lvl2pPr>
            <a:lvl3pPr marL="346075" indent="-173038">
              <a:spcBef>
                <a:spcPts val="0"/>
              </a:spcBef>
              <a:spcAft>
                <a:spcPts val="1200"/>
              </a:spcAft>
              <a:buFont typeface="Arial" charset="0"/>
              <a:buChar char="•"/>
              <a:tabLst/>
              <a:defRPr sz="1300"/>
            </a:lvl3pPr>
            <a:lvl4pPr marL="346075" indent="0">
              <a:buFont typeface="Arial" charset="0"/>
              <a:buNone/>
              <a:tabLst/>
              <a:defRPr sz="1300"/>
            </a:lvl4pPr>
            <a:lvl5pPr marL="2057400" indent="-228600">
              <a:buFont typeface="Arial" charset="0"/>
              <a:buChar char="•"/>
              <a:defRPr sz="1300"/>
            </a:lvl5pPr>
          </a:lstStyle>
          <a:p>
            <a:pPr lvl="0"/>
            <a:r>
              <a:rPr lang="en-US" dirty="0"/>
              <a:t>Main copy Arial 12pt black. 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a:t>
            </a:r>
            <a:r>
              <a:rPr lang="en-US" dirty="0" err="1"/>
              <a:t>sed</a:t>
            </a:r>
            <a:r>
              <a:rPr lang="en-US" dirty="0"/>
              <a:t> </a:t>
            </a:r>
            <a:r>
              <a:rPr lang="en-US" dirty="0" err="1"/>
              <a:t>diam</a:t>
            </a:r>
            <a:r>
              <a:rPr lang="en-US" dirty="0"/>
              <a:t>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a:t>
            </a:r>
            <a:r>
              <a:rPr lang="en-US" dirty="0" err="1"/>
              <a:t>dolore</a:t>
            </a:r>
            <a:r>
              <a:rPr lang="en-US" dirty="0"/>
              <a:t> magna </a:t>
            </a:r>
            <a:r>
              <a:rPr lang="en-US" dirty="0" err="1"/>
              <a:t>aliquam</a:t>
            </a:r>
            <a:r>
              <a:rPr lang="en-US" dirty="0"/>
              <a:t> </a:t>
            </a:r>
            <a:r>
              <a:rPr lang="en-US" dirty="0" err="1"/>
              <a:t>erat</a:t>
            </a:r>
            <a:r>
              <a:rPr lang="en-US" dirty="0"/>
              <a:t> </a:t>
            </a:r>
            <a:r>
              <a:rPr lang="en-US" dirty="0" err="1"/>
              <a:t>volutpat</a:t>
            </a:r>
            <a:r>
              <a:rPr lang="en-US" dirty="0"/>
              <a:t>. </a:t>
            </a:r>
            <a:r>
              <a:rPr lang="en-US" dirty="0" err="1"/>
              <a:t>Ut</a:t>
            </a:r>
            <a:r>
              <a:rPr lang="en-US" dirty="0"/>
              <a: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a:t>
            </a:r>
          </a:p>
          <a:p>
            <a:pPr lvl="1"/>
            <a:r>
              <a:rPr lang="en-US" dirty="0"/>
              <a:t>Bullet point 12pt black lorem ipsum dolor sit </a:t>
            </a:r>
            <a:r>
              <a:rPr lang="en-US" dirty="0" err="1"/>
              <a:t>amet</a:t>
            </a:r>
            <a:r>
              <a:rPr lang="en-US" dirty="0"/>
              <a:t>, </a:t>
            </a:r>
            <a:r>
              <a:rPr lang="en-US" dirty="0" err="1"/>
              <a:t>consectetuer</a:t>
            </a:r>
            <a:r>
              <a:rPr lang="en-US" dirty="0"/>
              <a:t> </a:t>
            </a:r>
            <a:r>
              <a:rPr lang="en-US" dirty="0" err="1"/>
              <a:t>adipiscing</a:t>
            </a:r>
            <a:endParaRPr lang="en-US" dirty="0"/>
          </a:p>
        </p:txBody>
      </p:sp>
      <p:sp>
        <p:nvSpPr>
          <p:cNvPr id="4" name="Footer Placeholder 3">
            <a:extLst>
              <a:ext uri="{FF2B5EF4-FFF2-40B4-BE49-F238E27FC236}">
                <a16:creationId xmlns:a16="http://schemas.microsoft.com/office/drawing/2014/main" id="{5CEB4B8A-C14B-3F42-8676-5E8CA2834980}"/>
              </a:ext>
            </a:extLst>
          </p:cNvPr>
          <p:cNvSpPr>
            <a:spLocks noGrp="1"/>
          </p:cNvSpPr>
          <p:nvPr>
            <p:ph type="ftr" sz="quarter" idx="20"/>
          </p:nvPr>
        </p:nvSpPr>
        <p:spPr/>
        <p:txBody>
          <a:bodyPr/>
          <a:lstStyle/>
          <a:p>
            <a:r>
              <a:rPr lang="en-US">
                <a:ea typeface="Open Sans" charset="0"/>
                <a:cs typeface="Arial"/>
              </a:rPr>
              <a:t>UL and the UL logo are trademarks of UL LLC © 2018. Proprietary &amp; Confidential. </a:t>
            </a:r>
            <a:endParaRPr lang="en-US" dirty="0">
              <a:ea typeface="Open Sans" charset="0"/>
              <a:cs typeface="Arial"/>
            </a:endParaRPr>
          </a:p>
        </p:txBody>
      </p:sp>
      <p:sp>
        <p:nvSpPr>
          <p:cNvPr id="5" name="Slide Number Placeholder 4">
            <a:extLst>
              <a:ext uri="{FF2B5EF4-FFF2-40B4-BE49-F238E27FC236}">
                <a16:creationId xmlns:a16="http://schemas.microsoft.com/office/drawing/2014/main" id="{01F659D1-0163-104E-99C7-DB4DD5CC2E4A}"/>
              </a:ext>
            </a:extLst>
          </p:cNvPr>
          <p:cNvSpPr>
            <a:spLocks noGrp="1"/>
          </p:cNvSpPr>
          <p:nvPr>
            <p:ph type="sldNum" sz="quarter" idx="21"/>
          </p:nvPr>
        </p:nvSpPr>
        <p:spPr/>
        <p:txBody>
          <a:bodyPr/>
          <a:lstStyle/>
          <a:p>
            <a:fld id="{ABEF7161-39F9-F745-9A2B-33DA2ED59E91}" type="slidenum">
              <a:rPr lang="en-US" smtClean="0"/>
              <a:pPr/>
              <a:t>‹#›</a:t>
            </a:fld>
            <a:endParaRPr lang="en-US" dirty="0"/>
          </a:p>
        </p:txBody>
      </p:sp>
      <p:sp>
        <p:nvSpPr>
          <p:cNvPr id="3" name="Title 2">
            <a:extLst>
              <a:ext uri="{FF2B5EF4-FFF2-40B4-BE49-F238E27FC236}">
                <a16:creationId xmlns:a16="http://schemas.microsoft.com/office/drawing/2014/main" id="{29BEBC8F-0028-584F-98FC-9CB1300F61BE}"/>
              </a:ext>
            </a:extLst>
          </p:cNvPr>
          <p:cNvSpPr>
            <a:spLocks noGrp="1"/>
          </p:cNvSpPr>
          <p:nvPr>
            <p:ph type="title" hasCustomPrompt="1"/>
          </p:nvPr>
        </p:nvSpPr>
        <p:spPr/>
        <p:txBody>
          <a:bodyPr/>
          <a:lstStyle>
            <a:lvl1pPr>
              <a:defRPr/>
            </a:lvl1pPr>
          </a:lstStyle>
          <a:p>
            <a:r>
              <a:rPr lang="en-US" dirty="0"/>
              <a:t>Title Arial 24pt red sentence case</a:t>
            </a:r>
          </a:p>
        </p:txBody>
      </p:sp>
      <p:sp>
        <p:nvSpPr>
          <p:cNvPr id="8" name="Picture Placeholder 3">
            <a:extLst>
              <a:ext uri="{FF2B5EF4-FFF2-40B4-BE49-F238E27FC236}">
                <a16:creationId xmlns:a16="http://schemas.microsoft.com/office/drawing/2014/main" id="{E5FFBC75-5C11-7F49-8071-D82DF0C3E262}"/>
              </a:ext>
            </a:extLst>
          </p:cNvPr>
          <p:cNvSpPr>
            <a:spLocks noGrp="1"/>
          </p:cNvSpPr>
          <p:nvPr>
            <p:ph type="pic" sz="quarter" idx="14" hasCustomPrompt="1"/>
          </p:nvPr>
        </p:nvSpPr>
        <p:spPr>
          <a:xfrm>
            <a:off x="0" y="2461798"/>
            <a:ext cx="9144000" cy="1938752"/>
          </a:xfrm>
          <a:prstGeom prst="rect">
            <a:avLst/>
          </a:prstGeom>
          <a:solidFill>
            <a:schemeClr val="tx2">
              <a:lumMod val="20000"/>
              <a:lumOff val="80000"/>
            </a:schemeClr>
          </a:solidFill>
          <a:ln>
            <a:noFill/>
          </a:ln>
        </p:spPr>
        <p:txBody>
          <a:bodyPr tIns="91440" bIns="91440">
            <a:normAutofit/>
          </a:bodyPr>
          <a:lstStyle>
            <a:lvl1pPr marL="0" indent="0">
              <a:buNone/>
              <a:defRPr sz="1000" b="1" cap="none">
                <a:solidFill>
                  <a:schemeClr val="tx2"/>
                </a:solidFill>
                <a:latin typeface="Arial"/>
                <a:cs typeface="Arial"/>
              </a:defRPr>
            </a:lvl1pPr>
          </a:lstStyle>
          <a:p>
            <a:r>
              <a:rPr lang="en-US" dirty="0"/>
              <a:t>Click icon to add image</a:t>
            </a:r>
          </a:p>
        </p:txBody>
      </p:sp>
    </p:spTree>
    <p:extLst>
      <p:ext uri="{BB962C8B-B14F-4D97-AF65-F5344CB8AC3E}">
        <p14:creationId xmlns:p14="http://schemas.microsoft.com/office/powerpoint/2010/main" val="365728479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Image Right Full">
    <p:spTree>
      <p:nvGrpSpPr>
        <p:cNvPr id="1" name=""/>
        <p:cNvGrpSpPr/>
        <p:nvPr/>
      </p:nvGrpSpPr>
      <p:grpSpPr>
        <a:xfrm>
          <a:off x="0" y="0"/>
          <a:ext cx="0" cy="0"/>
          <a:chOff x="0" y="0"/>
          <a:chExt cx="0" cy="0"/>
        </a:xfrm>
      </p:grpSpPr>
      <p:sp>
        <p:nvSpPr>
          <p:cNvPr id="8" name="Picture Placeholder 3">
            <a:extLst>
              <a:ext uri="{FF2B5EF4-FFF2-40B4-BE49-F238E27FC236}">
                <a16:creationId xmlns:a16="http://schemas.microsoft.com/office/drawing/2014/main" id="{E5FFBC75-5C11-7F49-8071-D82DF0C3E262}"/>
              </a:ext>
            </a:extLst>
          </p:cNvPr>
          <p:cNvSpPr>
            <a:spLocks noGrp="1"/>
          </p:cNvSpPr>
          <p:nvPr>
            <p:ph type="pic" sz="quarter" idx="14" hasCustomPrompt="1"/>
          </p:nvPr>
        </p:nvSpPr>
        <p:spPr>
          <a:xfrm>
            <a:off x="5029200" y="0"/>
            <a:ext cx="4114800" cy="5143500"/>
          </a:xfrm>
          <a:prstGeom prst="rect">
            <a:avLst/>
          </a:prstGeom>
          <a:solidFill>
            <a:schemeClr val="tx2">
              <a:lumMod val="20000"/>
              <a:lumOff val="80000"/>
            </a:schemeClr>
          </a:solidFill>
          <a:ln>
            <a:noFill/>
          </a:ln>
        </p:spPr>
        <p:txBody>
          <a:bodyPr tIns="91440" bIns="91440">
            <a:normAutofit/>
          </a:bodyPr>
          <a:lstStyle>
            <a:lvl1pPr marL="0" indent="0">
              <a:buNone/>
              <a:defRPr sz="1000" b="1" cap="none">
                <a:solidFill>
                  <a:schemeClr val="tx2"/>
                </a:solidFill>
                <a:latin typeface="Arial"/>
                <a:cs typeface="Arial"/>
              </a:defRPr>
            </a:lvl1pPr>
          </a:lstStyle>
          <a:p>
            <a:r>
              <a:rPr lang="en-US" dirty="0"/>
              <a:t>Click icon to add image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0413" y="4629150"/>
            <a:ext cx="309586" cy="309586"/>
          </a:xfrm>
          <a:prstGeom prst="rect">
            <a:avLst/>
          </a:prstGeom>
        </p:spPr>
      </p:pic>
      <p:sp>
        <p:nvSpPr>
          <p:cNvPr id="19" name="Text Placeholder 18"/>
          <p:cNvSpPr>
            <a:spLocks noGrp="1"/>
          </p:cNvSpPr>
          <p:nvPr>
            <p:ph type="body" sz="quarter" idx="19" hasCustomPrompt="1"/>
          </p:nvPr>
        </p:nvSpPr>
        <p:spPr>
          <a:xfrm>
            <a:off x="301625" y="971550"/>
            <a:ext cx="4270376" cy="3429000"/>
          </a:xfrm>
          <a:prstGeom prst="rect">
            <a:avLst/>
          </a:prstGeom>
        </p:spPr>
        <p:txBody>
          <a:bodyPr lIns="0" tIns="0" rIns="0" bIns="0"/>
          <a:lstStyle>
            <a:lvl1pPr marL="0" indent="0">
              <a:spcBef>
                <a:spcPts val="0"/>
              </a:spcBef>
              <a:spcAft>
                <a:spcPts val="1200"/>
              </a:spcAft>
              <a:buFont typeface="Arial" charset="0"/>
              <a:buNone/>
              <a:defRPr sz="1200"/>
            </a:lvl1pPr>
            <a:lvl2pPr marL="173038" indent="-166688">
              <a:spcBef>
                <a:spcPts val="0"/>
              </a:spcBef>
              <a:spcAft>
                <a:spcPts val="1200"/>
              </a:spcAft>
              <a:buFont typeface="Arial" charset="0"/>
              <a:buChar char="•"/>
              <a:tabLst/>
              <a:defRPr sz="1200"/>
            </a:lvl2pPr>
            <a:lvl3pPr marL="346075" indent="-173038">
              <a:spcBef>
                <a:spcPts val="0"/>
              </a:spcBef>
              <a:spcAft>
                <a:spcPts val="1200"/>
              </a:spcAft>
              <a:buFont typeface="Arial" charset="0"/>
              <a:buChar char="•"/>
              <a:tabLst/>
              <a:defRPr sz="1200"/>
            </a:lvl3pPr>
            <a:lvl4pPr marL="514350" indent="-168275">
              <a:buFont typeface="Arial" charset="0"/>
              <a:buChar char="•"/>
              <a:tabLst/>
              <a:defRPr sz="1200"/>
            </a:lvl4pPr>
            <a:lvl5pPr marL="2057400" indent="-228600">
              <a:buFont typeface="Arial" charset="0"/>
              <a:buChar char="•"/>
              <a:defRPr sz="1300"/>
            </a:lvl5pPr>
          </a:lstStyle>
          <a:p>
            <a:pPr lvl="0"/>
            <a:r>
              <a:rPr lang="en-US" dirty="0"/>
              <a:t>Main copy Arial 12pt black. 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a:t>
            </a:r>
            <a:r>
              <a:rPr lang="en-US" dirty="0" err="1"/>
              <a:t>sed</a:t>
            </a:r>
            <a:r>
              <a:rPr lang="en-US" dirty="0"/>
              <a:t> </a:t>
            </a:r>
            <a:r>
              <a:rPr lang="en-US" dirty="0" err="1"/>
              <a:t>diam</a:t>
            </a:r>
            <a:r>
              <a:rPr lang="en-US" dirty="0"/>
              <a:t>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a:t>
            </a:r>
            <a:r>
              <a:rPr lang="en-US" dirty="0" err="1"/>
              <a:t>dolore</a:t>
            </a:r>
            <a:r>
              <a:rPr lang="en-US" dirty="0"/>
              <a:t> magna </a:t>
            </a:r>
            <a:r>
              <a:rPr lang="en-US" dirty="0" err="1"/>
              <a:t>aliquam</a:t>
            </a:r>
            <a:r>
              <a:rPr lang="en-US" dirty="0"/>
              <a:t> </a:t>
            </a:r>
            <a:r>
              <a:rPr lang="en-US" dirty="0" err="1"/>
              <a:t>erat</a:t>
            </a:r>
            <a:r>
              <a:rPr lang="en-US" dirty="0"/>
              <a:t> </a:t>
            </a:r>
            <a:r>
              <a:rPr lang="en-US" dirty="0" err="1"/>
              <a:t>volutpat</a:t>
            </a:r>
            <a:r>
              <a:rPr lang="en-US" dirty="0"/>
              <a:t>. </a:t>
            </a:r>
            <a:r>
              <a:rPr lang="en-US" dirty="0" err="1"/>
              <a:t>Ut</a:t>
            </a:r>
            <a:r>
              <a:rPr lang="en-US" dirty="0"/>
              <a: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a:t>
            </a:r>
          </a:p>
          <a:p>
            <a:pPr lvl="1"/>
            <a:r>
              <a:rPr lang="en-US" dirty="0"/>
              <a:t>Second level 12pt black lorem ipsum dolor sit </a:t>
            </a:r>
            <a:r>
              <a:rPr lang="en-US" dirty="0" err="1"/>
              <a:t>amet</a:t>
            </a:r>
            <a:r>
              <a:rPr lang="en-US" dirty="0"/>
              <a:t>, </a:t>
            </a:r>
            <a:r>
              <a:rPr lang="en-US" dirty="0" err="1"/>
              <a:t>consectetuer</a:t>
            </a:r>
            <a:r>
              <a:rPr lang="en-US" dirty="0"/>
              <a:t> </a:t>
            </a:r>
            <a:r>
              <a:rPr lang="en-US" dirty="0" err="1"/>
              <a:t>adipiscing</a:t>
            </a:r>
            <a:endParaRPr lang="en-US" dirty="0"/>
          </a:p>
          <a:p>
            <a:pPr lvl="2"/>
            <a:r>
              <a:rPr lang="en-US" dirty="0"/>
              <a:t>Third level 12pt black lorem ipsum dolor sit </a:t>
            </a:r>
            <a:r>
              <a:rPr lang="en-US" dirty="0" err="1"/>
              <a:t>amet</a:t>
            </a:r>
            <a:r>
              <a:rPr lang="en-US" dirty="0"/>
              <a:t>, </a:t>
            </a:r>
            <a:r>
              <a:rPr lang="en-US" dirty="0" err="1"/>
              <a:t>consectetuer</a:t>
            </a:r>
            <a:r>
              <a:rPr lang="en-US" dirty="0"/>
              <a:t> </a:t>
            </a:r>
            <a:r>
              <a:rPr lang="en-US" dirty="0" err="1"/>
              <a:t>adipiscing</a:t>
            </a:r>
            <a:endParaRPr lang="en-US" dirty="0"/>
          </a:p>
          <a:p>
            <a:pPr lvl="3"/>
            <a:r>
              <a:rPr lang="en-US" dirty="0"/>
              <a:t>Fourth level 12pt black lorem ipsum dolor sit </a:t>
            </a:r>
            <a:r>
              <a:rPr lang="en-US" dirty="0" err="1"/>
              <a:t>amet</a:t>
            </a:r>
            <a:r>
              <a:rPr lang="en-US" dirty="0"/>
              <a:t>, </a:t>
            </a:r>
            <a:r>
              <a:rPr lang="en-US" dirty="0" err="1"/>
              <a:t>consectetuer</a:t>
            </a:r>
            <a:r>
              <a:rPr lang="en-US" dirty="0"/>
              <a:t> </a:t>
            </a:r>
            <a:r>
              <a:rPr lang="en-US" dirty="0" err="1"/>
              <a:t>adipiscing</a:t>
            </a:r>
            <a:endParaRPr lang="en-US" dirty="0"/>
          </a:p>
        </p:txBody>
      </p:sp>
      <p:sp>
        <p:nvSpPr>
          <p:cNvPr id="4" name="Footer Placeholder 3">
            <a:extLst>
              <a:ext uri="{FF2B5EF4-FFF2-40B4-BE49-F238E27FC236}">
                <a16:creationId xmlns:a16="http://schemas.microsoft.com/office/drawing/2014/main" id="{5CEB4B8A-C14B-3F42-8676-5E8CA2834980}"/>
              </a:ext>
            </a:extLst>
          </p:cNvPr>
          <p:cNvSpPr>
            <a:spLocks noGrp="1"/>
          </p:cNvSpPr>
          <p:nvPr>
            <p:ph type="ftr" sz="quarter" idx="20"/>
          </p:nvPr>
        </p:nvSpPr>
        <p:spPr/>
        <p:txBody>
          <a:bodyPr/>
          <a:lstStyle/>
          <a:p>
            <a:r>
              <a:rPr lang="en-US">
                <a:ea typeface="Open Sans" charset="0"/>
                <a:cs typeface="Arial"/>
              </a:rPr>
              <a:t>UL and the UL logo are trademarks of UL LLC © 2018. Proprietary &amp; Confidential. </a:t>
            </a:r>
            <a:endParaRPr lang="en-US" dirty="0">
              <a:ea typeface="Open Sans" charset="0"/>
              <a:cs typeface="Arial"/>
            </a:endParaRPr>
          </a:p>
        </p:txBody>
      </p:sp>
      <p:sp>
        <p:nvSpPr>
          <p:cNvPr id="5" name="Slide Number Placeholder 4">
            <a:extLst>
              <a:ext uri="{FF2B5EF4-FFF2-40B4-BE49-F238E27FC236}">
                <a16:creationId xmlns:a16="http://schemas.microsoft.com/office/drawing/2014/main" id="{01F659D1-0163-104E-99C7-DB4DD5CC2E4A}"/>
              </a:ext>
            </a:extLst>
          </p:cNvPr>
          <p:cNvSpPr>
            <a:spLocks noGrp="1"/>
          </p:cNvSpPr>
          <p:nvPr>
            <p:ph type="sldNum" sz="quarter" idx="21"/>
          </p:nvPr>
        </p:nvSpPr>
        <p:spPr/>
        <p:txBody>
          <a:bodyPr/>
          <a:lstStyle/>
          <a:p>
            <a:fld id="{ABEF7161-39F9-F745-9A2B-33DA2ED59E91}" type="slidenum">
              <a:rPr lang="en-US" smtClean="0"/>
              <a:pPr/>
              <a:t>‹#›</a:t>
            </a:fld>
            <a:endParaRPr lang="en-US" dirty="0"/>
          </a:p>
        </p:txBody>
      </p:sp>
      <p:sp>
        <p:nvSpPr>
          <p:cNvPr id="3" name="Title 2">
            <a:extLst>
              <a:ext uri="{FF2B5EF4-FFF2-40B4-BE49-F238E27FC236}">
                <a16:creationId xmlns:a16="http://schemas.microsoft.com/office/drawing/2014/main" id="{29BEBC8F-0028-584F-98FC-9CB1300F61BE}"/>
              </a:ext>
            </a:extLst>
          </p:cNvPr>
          <p:cNvSpPr>
            <a:spLocks noGrp="1"/>
          </p:cNvSpPr>
          <p:nvPr>
            <p:ph type="title" hasCustomPrompt="1"/>
          </p:nvPr>
        </p:nvSpPr>
        <p:spPr>
          <a:xfrm>
            <a:off x="301624" y="285750"/>
            <a:ext cx="4270377" cy="738664"/>
          </a:xfrm>
        </p:spPr>
        <p:txBody>
          <a:bodyPr/>
          <a:lstStyle>
            <a:lvl1pPr>
              <a:defRPr/>
            </a:lvl1pPr>
          </a:lstStyle>
          <a:p>
            <a:r>
              <a:rPr lang="en-US" dirty="0"/>
              <a:t>Title Arial 24pt red sentence case</a:t>
            </a:r>
          </a:p>
        </p:txBody>
      </p:sp>
    </p:spTree>
    <p:extLst>
      <p:ext uri="{BB962C8B-B14F-4D97-AF65-F5344CB8AC3E}">
        <p14:creationId xmlns:p14="http://schemas.microsoft.com/office/powerpoint/2010/main" val="70080402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ontent Dynamic Box">
    <p:spTree>
      <p:nvGrpSpPr>
        <p:cNvPr id="1" name=""/>
        <p:cNvGrpSpPr/>
        <p:nvPr/>
      </p:nvGrpSpPr>
      <p:grpSpPr>
        <a:xfrm>
          <a:off x="0" y="0"/>
          <a:ext cx="0" cy="0"/>
          <a:chOff x="0" y="0"/>
          <a:chExt cx="0" cy="0"/>
        </a:xfrm>
      </p:grpSpPr>
      <p:sp>
        <p:nvSpPr>
          <p:cNvPr id="8" name="Picture Placeholder 3">
            <a:extLst>
              <a:ext uri="{FF2B5EF4-FFF2-40B4-BE49-F238E27FC236}">
                <a16:creationId xmlns:a16="http://schemas.microsoft.com/office/drawing/2014/main" id="{E5FFBC75-5C11-7F49-8071-D82DF0C3E262}"/>
              </a:ext>
            </a:extLst>
          </p:cNvPr>
          <p:cNvSpPr>
            <a:spLocks noGrp="1"/>
          </p:cNvSpPr>
          <p:nvPr>
            <p:ph type="pic" sz="quarter" idx="14" hasCustomPrompt="1"/>
          </p:nvPr>
        </p:nvSpPr>
        <p:spPr>
          <a:xfrm>
            <a:off x="5029200" y="0"/>
            <a:ext cx="4114800" cy="5143500"/>
          </a:xfrm>
          <a:prstGeom prst="rect">
            <a:avLst/>
          </a:prstGeom>
          <a:solidFill>
            <a:schemeClr val="tx2">
              <a:lumMod val="20000"/>
              <a:lumOff val="80000"/>
            </a:schemeClr>
          </a:solidFill>
          <a:ln>
            <a:noFill/>
          </a:ln>
        </p:spPr>
        <p:txBody>
          <a:bodyPr tIns="91440" bIns="91440">
            <a:normAutofit/>
          </a:bodyPr>
          <a:lstStyle>
            <a:lvl1pPr marL="0" indent="0">
              <a:buNone/>
              <a:defRPr sz="1000" b="1" cap="none">
                <a:solidFill>
                  <a:schemeClr val="tx2"/>
                </a:solidFill>
                <a:latin typeface="Arial"/>
                <a:cs typeface="Arial"/>
              </a:defRPr>
            </a:lvl1pPr>
          </a:lstStyle>
          <a:p>
            <a:r>
              <a:rPr lang="en-US" dirty="0"/>
              <a:t>Click icon to add image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0413" y="4629150"/>
            <a:ext cx="309586" cy="309586"/>
          </a:xfrm>
          <a:prstGeom prst="rect">
            <a:avLst/>
          </a:prstGeom>
        </p:spPr>
      </p:pic>
      <p:sp>
        <p:nvSpPr>
          <p:cNvPr id="19" name="Text Placeholder 18"/>
          <p:cNvSpPr>
            <a:spLocks noGrp="1"/>
          </p:cNvSpPr>
          <p:nvPr>
            <p:ph type="body" sz="quarter" idx="19" hasCustomPrompt="1"/>
          </p:nvPr>
        </p:nvSpPr>
        <p:spPr>
          <a:xfrm>
            <a:off x="1" y="971550"/>
            <a:ext cx="6400800" cy="2590800"/>
          </a:xfrm>
          <a:prstGeom prst="rect">
            <a:avLst/>
          </a:prstGeom>
          <a:solidFill>
            <a:schemeClr val="accent1"/>
          </a:solidFill>
        </p:spPr>
        <p:txBody>
          <a:bodyPr lIns="274320" tIns="274320" rIns="274320" bIns="274320"/>
          <a:lstStyle>
            <a:lvl1pPr marL="0" indent="0">
              <a:spcBef>
                <a:spcPts val="0"/>
              </a:spcBef>
              <a:spcAft>
                <a:spcPts val="1200"/>
              </a:spcAft>
              <a:buFont typeface="Arial" charset="0"/>
              <a:buNone/>
              <a:defRPr sz="1200">
                <a:solidFill>
                  <a:schemeClr val="bg1"/>
                </a:solidFill>
              </a:defRPr>
            </a:lvl1pPr>
            <a:lvl2pPr marL="173038" indent="-166688">
              <a:spcBef>
                <a:spcPts val="0"/>
              </a:spcBef>
              <a:spcAft>
                <a:spcPts val="1200"/>
              </a:spcAft>
              <a:buFont typeface="Arial" charset="0"/>
              <a:buChar char="•"/>
              <a:tabLst/>
              <a:defRPr sz="1300">
                <a:solidFill>
                  <a:schemeClr val="bg1"/>
                </a:solidFill>
              </a:defRPr>
            </a:lvl2pPr>
            <a:lvl3pPr marL="346075" indent="-173038">
              <a:spcBef>
                <a:spcPts val="0"/>
              </a:spcBef>
              <a:spcAft>
                <a:spcPts val="1200"/>
              </a:spcAft>
              <a:buFont typeface="Arial" charset="0"/>
              <a:buChar char="•"/>
              <a:tabLst/>
              <a:defRPr sz="1300">
                <a:solidFill>
                  <a:schemeClr val="bg1"/>
                </a:solidFill>
              </a:defRPr>
            </a:lvl3pPr>
            <a:lvl4pPr marL="514350" indent="-168275">
              <a:spcBef>
                <a:spcPts val="0"/>
              </a:spcBef>
              <a:buFont typeface="Arial" charset="0"/>
              <a:buChar char="•"/>
              <a:tabLst/>
              <a:defRPr sz="1300">
                <a:solidFill>
                  <a:schemeClr val="bg1"/>
                </a:solidFill>
              </a:defRPr>
            </a:lvl4pPr>
            <a:lvl5pPr marL="2057400" indent="-228600">
              <a:buFont typeface="Arial" charset="0"/>
              <a:buChar char="•"/>
              <a:defRPr sz="1300"/>
            </a:lvl5pPr>
          </a:lstStyle>
          <a:p>
            <a:pPr lvl="0"/>
            <a:r>
              <a:rPr lang="en-US" dirty="0"/>
              <a:t>Main copy Arial 12pt white. Change the text box color to compliment the image and add a 4.5pt white stoke focus box if needed. 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a:t>
            </a:r>
            <a:r>
              <a:rPr lang="en-US" dirty="0" err="1"/>
              <a:t>sed</a:t>
            </a:r>
            <a:r>
              <a:rPr lang="en-US" dirty="0"/>
              <a:t> </a:t>
            </a:r>
            <a:r>
              <a:rPr lang="en-US" dirty="0" err="1"/>
              <a:t>diam</a:t>
            </a:r>
            <a:r>
              <a:rPr lang="en-US" dirty="0"/>
              <a:t>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a:t>
            </a:r>
            <a:r>
              <a:rPr lang="en-US" dirty="0" err="1"/>
              <a:t>dolore</a:t>
            </a:r>
            <a:r>
              <a:rPr lang="en-US" dirty="0"/>
              <a:t> magna </a:t>
            </a:r>
            <a:r>
              <a:rPr lang="en-US" dirty="0" err="1"/>
              <a:t>aliquam</a:t>
            </a:r>
            <a:r>
              <a:rPr lang="en-US" dirty="0"/>
              <a:t> </a:t>
            </a:r>
            <a:r>
              <a:rPr lang="en-US" dirty="0" err="1"/>
              <a:t>erat</a:t>
            </a:r>
            <a:r>
              <a:rPr lang="en-US" dirty="0"/>
              <a:t> </a:t>
            </a:r>
            <a:r>
              <a:rPr lang="en-US" dirty="0" err="1"/>
              <a:t>volutpat</a:t>
            </a:r>
            <a:r>
              <a:rPr lang="en-US" dirty="0"/>
              <a:t>. </a:t>
            </a:r>
            <a:r>
              <a:rPr lang="en-US" dirty="0" err="1"/>
              <a:t>Ut</a:t>
            </a:r>
            <a:r>
              <a:rPr lang="en-US" dirty="0"/>
              <a:t> </a:t>
            </a:r>
            <a:r>
              <a:rPr lang="en-US" dirty="0" err="1"/>
              <a:t>wisi</a:t>
            </a:r>
            <a:r>
              <a:rPr lang="en-US" dirty="0"/>
              <a:t> </a:t>
            </a:r>
            <a:r>
              <a:rPr lang="en-US" dirty="0" err="1"/>
              <a:t>enim</a:t>
            </a:r>
            <a:r>
              <a:rPr lang="en-US" dirty="0"/>
              <a:t> ad minim </a:t>
            </a:r>
            <a:r>
              <a:rPr lang="en-US" dirty="0" err="1"/>
              <a:t>veniam</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a:t>
            </a:r>
          </a:p>
        </p:txBody>
      </p:sp>
      <p:sp>
        <p:nvSpPr>
          <p:cNvPr id="4" name="Footer Placeholder 3">
            <a:extLst>
              <a:ext uri="{FF2B5EF4-FFF2-40B4-BE49-F238E27FC236}">
                <a16:creationId xmlns:a16="http://schemas.microsoft.com/office/drawing/2014/main" id="{5CEB4B8A-C14B-3F42-8676-5E8CA2834980}"/>
              </a:ext>
            </a:extLst>
          </p:cNvPr>
          <p:cNvSpPr>
            <a:spLocks noGrp="1"/>
          </p:cNvSpPr>
          <p:nvPr>
            <p:ph type="ftr" sz="quarter" idx="20"/>
          </p:nvPr>
        </p:nvSpPr>
        <p:spPr/>
        <p:txBody>
          <a:bodyPr/>
          <a:lstStyle/>
          <a:p>
            <a:r>
              <a:rPr lang="en-US">
                <a:ea typeface="Open Sans" charset="0"/>
                <a:cs typeface="Arial"/>
              </a:rPr>
              <a:t>UL and the UL logo are trademarks of UL LLC © 2018. Proprietary &amp; Confidential. </a:t>
            </a:r>
            <a:endParaRPr lang="en-US" dirty="0">
              <a:ea typeface="Open Sans" charset="0"/>
              <a:cs typeface="Arial"/>
            </a:endParaRPr>
          </a:p>
        </p:txBody>
      </p:sp>
      <p:sp>
        <p:nvSpPr>
          <p:cNvPr id="5" name="Slide Number Placeholder 4">
            <a:extLst>
              <a:ext uri="{FF2B5EF4-FFF2-40B4-BE49-F238E27FC236}">
                <a16:creationId xmlns:a16="http://schemas.microsoft.com/office/drawing/2014/main" id="{01F659D1-0163-104E-99C7-DB4DD5CC2E4A}"/>
              </a:ext>
            </a:extLst>
          </p:cNvPr>
          <p:cNvSpPr>
            <a:spLocks noGrp="1"/>
          </p:cNvSpPr>
          <p:nvPr>
            <p:ph type="sldNum" sz="quarter" idx="21"/>
          </p:nvPr>
        </p:nvSpPr>
        <p:spPr/>
        <p:txBody>
          <a:bodyPr/>
          <a:lstStyle>
            <a:lvl1pPr>
              <a:defRPr b="1">
                <a:solidFill>
                  <a:schemeClr val="bg1"/>
                </a:solidFill>
              </a:defRPr>
            </a:lvl1pPr>
          </a:lstStyle>
          <a:p>
            <a:fld id="{ABEF7161-39F9-F745-9A2B-33DA2ED59E91}" type="slidenum">
              <a:rPr lang="en-US" smtClean="0"/>
              <a:pPr/>
              <a:t>‹#›</a:t>
            </a:fld>
            <a:endParaRPr lang="en-US" dirty="0"/>
          </a:p>
        </p:txBody>
      </p:sp>
      <p:sp>
        <p:nvSpPr>
          <p:cNvPr id="3" name="Title 2">
            <a:extLst>
              <a:ext uri="{FF2B5EF4-FFF2-40B4-BE49-F238E27FC236}">
                <a16:creationId xmlns:a16="http://schemas.microsoft.com/office/drawing/2014/main" id="{29BEBC8F-0028-584F-98FC-9CB1300F61BE}"/>
              </a:ext>
            </a:extLst>
          </p:cNvPr>
          <p:cNvSpPr>
            <a:spLocks noGrp="1"/>
          </p:cNvSpPr>
          <p:nvPr>
            <p:ph type="title" hasCustomPrompt="1"/>
          </p:nvPr>
        </p:nvSpPr>
        <p:spPr>
          <a:xfrm>
            <a:off x="301624" y="285750"/>
            <a:ext cx="4270377" cy="738664"/>
          </a:xfrm>
        </p:spPr>
        <p:txBody>
          <a:bodyPr/>
          <a:lstStyle>
            <a:lvl1pPr>
              <a:defRPr/>
            </a:lvl1pPr>
          </a:lstStyle>
          <a:p>
            <a:r>
              <a:rPr lang="en-US" dirty="0"/>
              <a:t>Title Arial 24pt red sentence case</a:t>
            </a:r>
          </a:p>
        </p:txBody>
      </p:sp>
    </p:spTree>
    <p:extLst>
      <p:ext uri="{BB962C8B-B14F-4D97-AF65-F5344CB8AC3E}">
        <p14:creationId xmlns:p14="http://schemas.microsoft.com/office/powerpoint/2010/main" val="326202997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Dynamic Box">
    <p:spTree>
      <p:nvGrpSpPr>
        <p:cNvPr id="1" name=""/>
        <p:cNvGrpSpPr/>
        <p:nvPr/>
      </p:nvGrpSpPr>
      <p:grpSpPr>
        <a:xfrm>
          <a:off x="0" y="0"/>
          <a:ext cx="0" cy="0"/>
          <a:chOff x="0" y="0"/>
          <a:chExt cx="0" cy="0"/>
        </a:xfrm>
      </p:grpSpPr>
      <p:sp>
        <p:nvSpPr>
          <p:cNvPr id="5" name="Picture Placeholder 4"/>
          <p:cNvSpPr>
            <a:spLocks noGrp="1"/>
          </p:cNvSpPr>
          <p:nvPr>
            <p:ph type="pic" sz="quarter" idx="21" hasCustomPrompt="1"/>
          </p:nvPr>
        </p:nvSpPr>
        <p:spPr>
          <a:xfrm>
            <a:off x="-2908" y="264"/>
            <a:ext cx="9146908" cy="5143236"/>
          </a:xfrm>
          <a:prstGeom prst="rect">
            <a:avLst/>
          </a:prstGeom>
          <a:solidFill>
            <a:schemeClr val="tx2">
              <a:lumMod val="20000"/>
              <a:lumOff val="80000"/>
            </a:schemeClr>
          </a:solidFill>
        </p:spPr>
        <p:txBody>
          <a:bodyPr lIns="91440" tIns="91440" rIns="91440" bIns="91440"/>
          <a:lstStyle>
            <a:lvl1pPr marL="0" indent="0">
              <a:buNone/>
              <a:defRPr sz="1000" b="1">
                <a:solidFill>
                  <a:schemeClr val="tx2"/>
                </a:solidFill>
              </a:defRPr>
            </a:lvl1pPr>
          </a:lstStyle>
          <a:p>
            <a:r>
              <a:rPr lang="en-US" dirty="0"/>
              <a:t>Click icon to add image</a:t>
            </a:r>
          </a:p>
        </p:txBody>
      </p:sp>
      <p:sp>
        <p:nvSpPr>
          <p:cNvPr id="2" name="Footer Placeholder 1">
            <a:extLst>
              <a:ext uri="{FF2B5EF4-FFF2-40B4-BE49-F238E27FC236}">
                <a16:creationId xmlns:a16="http://schemas.microsoft.com/office/drawing/2014/main" id="{7C07BDE1-5AB0-5849-AB7C-6635B8E8E7BC}"/>
              </a:ext>
            </a:extLst>
          </p:cNvPr>
          <p:cNvSpPr>
            <a:spLocks noGrp="1"/>
          </p:cNvSpPr>
          <p:nvPr>
            <p:ph type="ftr" sz="quarter" idx="22"/>
          </p:nvPr>
        </p:nvSpPr>
        <p:spPr>
          <a:xfrm>
            <a:off x="301624" y="4777313"/>
            <a:ext cx="3046412" cy="156637"/>
          </a:xfrm>
        </p:spPr>
        <p:txBody>
          <a:bodyPr/>
          <a:lstStyle>
            <a:lvl1pPr>
              <a:defRPr b="1">
                <a:solidFill>
                  <a:schemeClr val="bg1"/>
                </a:solidFill>
              </a:defRPr>
            </a:lvl1pPr>
          </a:lstStyle>
          <a:p>
            <a:r>
              <a:rPr lang="en-US">
                <a:ea typeface="Open Sans" charset="0"/>
                <a:cs typeface="Arial"/>
              </a:rPr>
              <a:t>UL and the UL logo are trademarks of UL LLC © 2018. Proprietary &amp; Confidential. </a:t>
            </a:r>
            <a:endParaRPr lang="en-US" dirty="0">
              <a:ea typeface="Open Sans" charset="0"/>
              <a:cs typeface="Arial"/>
            </a:endParaRPr>
          </a:p>
        </p:txBody>
      </p:sp>
      <p:sp>
        <p:nvSpPr>
          <p:cNvPr id="3" name="Slide Number Placeholder 2">
            <a:extLst>
              <a:ext uri="{FF2B5EF4-FFF2-40B4-BE49-F238E27FC236}">
                <a16:creationId xmlns:a16="http://schemas.microsoft.com/office/drawing/2014/main" id="{A69D49E5-38C5-BF4F-88DE-E5DE86DA42D2}"/>
              </a:ext>
            </a:extLst>
          </p:cNvPr>
          <p:cNvSpPr>
            <a:spLocks noGrp="1"/>
          </p:cNvSpPr>
          <p:nvPr>
            <p:ph type="sldNum" sz="quarter" idx="23"/>
          </p:nvPr>
        </p:nvSpPr>
        <p:spPr/>
        <p:txBody>
          <a:bodyPr/>
          <a:lstStyle>
            <a:lvl1pPr>
              <a:defRPr b="1">
                <a:solidFill>
                  <a:schemeClr val="bg1"/>
                </a:solidFill>
              </a:defRPr>
            </a:lvl1pPr>
          </a:lstStyle>
          <a:p>
            <a:fld id="{ABEF7161-39F9-F745-9A2B-33DA2ED59E91}" type="slidenum">
              <a:rPr lang="en-US" smtClean="0"/>
              <a:pPr/>
              <a:t>‹#›</a:t>
            </a:fld>
            <a:endParaRPr lang="en-US" dirty="0"/>
          </a:p>
        </p:txBody>
      </p:sp>
      <p:sp>
        <p:nvSpPr>
          <p:cNvPr id="7" name="Text Placeholder 12">
            <a:extLst>
              <a:ext uri="{FF2B5EF4-FFF2-40B4-BE49-F238E27FC236}">
                <a16:creationId xmlns:a16="http://schemas.microsoft.com/office/drawing/2014/main" id="{521840AC-F4B0-8D42-A07C-DDB653429F72}"/>
              </a:ext>
            </a:extLst>
          </p:cNvPr>
          <p:cNvSpPr>
            <a:spLocks noGrp="1"/>
          </p:cNvSpPr>
          <p:nvPr>
            <p:ph type="body" sz="quarter" idx="24" hasCustomPrompt="1"/>
          </p:nvPr>
        </p:nvSpPr>
        <p:spPr>
          <a:xfrm>
            <a:off x="4952998" y="878960"/>
            <a:ext cx="4191002" cy="3380815"/>
          </a:xfrm>
          <a:prstGeom prst="rect">
            <a:avLst/>
          </a:prstGeom>
          <a:solidFill>
            <a:schemeClr val="accent1"/>
          </a:solidFill>
        </p:spPr>
        <p:txBody>
          <a:bodyPr lIns="274320" tIns="274320" rIns="274320" bIns="274320"/>
          <a:lstStyle>
            <a:lvl1pPr marL="0" indent="0">
              <a:buNone/>
              <a:defRPr sz="2400" b="0">
                <a:solidFill>
                  <a:schemeClr val="bg1"/>
                </a:solidFill>
              </a:defRPr>
            </a:lvl1pPr>
            <a:lvl2pPr marL="457200" indent="0">
              <a:buNone/>
              <a:defRPr sz="2200"/>
            </a:lvl2pPr>
            <a:lvl3pPr marL="914400" indent="0">
              <a:buNone/>
              <a:defRPr sz="2200"/>
            </a:lvl3pPr>
            <a:lvl4pPr marL="1371600" indent="0">
              <a:buNone/>
              <a:defRPr sz="2200"/>
            </a:lvl4pPr>
            <a:lvl5pPr marL="1828800" indent="0">
              <a:buNone/>
              <a:defRPr sz="2200"/>
            </a:lvl5pPr>
          </a:lstStyle>
          <a:p>
            <a:pPr lvl="0"/>
            <a:r>
              <a:rPr lang="en-US" dirty="0"/>
              <a:t>Title Arial 24pt white. Change the text box color to compliment the image and add a 4.5pt white stroke focus box if needed.</a:t>
            </a:r>
          </a:p>
        </p:txBody>
      </p:sp>
    </p:spTree>
    <p:extLst>
      <p:ext uri="{BB962C8B-B14F-4D97-AF65-F5344CB8AC3E}">
        <p14:creationId xmlns:p14="http://schemas.microsoft.com/office/powerpoint/2010/main" val="377947838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Impact Statement">
    <p:spTree>
      <p:nvGrpSpPr>
        <p:cNvPr id="1" name=""/>
        <p:cNvGrpSpPr/>
        <p:nvPr/>
      </p:nvGrpSpPr>
      <p:grpSpPr>
        <a:xfrm>
          <a:off x="0" y="0"/>
          <a:ext cx="0" cy="0"/>
          <a:chOff x="0" y="0"/>
          <a:chExt cx="0" cy="0"/>
        </a:xfrm>
      </p:grpSpPr>
      <p:sp>
        <p:nvSpPr>
          <p:cNvPr id="9" name="Text Placeholder 14">
            <a:extLst>
              <a:ext uri="{FF2B5EF4-FFF2-40B4-BE49-F238E27FC236}">
                <a16:creationId xmlns:a16="http://schemas.microsoft.com/office/drawing/2014/main" id="{486855A2-317F-CF40-9B30-752B8EB10CFD}"/>
              </a:ext>
            </a:extLst>
          </p:cNvPr>
          <p:cNvSpPr>
            <a:spLocks noGrp="1"/>
          </p:cNvSpPr>
          <p:nvPr>
            <p:ph type="body" sz="quarter" idx="15" hasCustomPrompt="1"/>
          </p:nvPr>
        </p:nvSpPr>
        <p:spPr>
          <a:xfrm>
            <a:off x="685800" y="881342"/>
            <a:ext cx="8458200" cy="3380815"/>
          </a:xfrm>
          <a:prstGeom prst="rect">
            <a:avLst/>
          </a:prstGeom>
          <a:solidFill>
            <a:schemeClr val="accent1"/>
          </a:solidFill>
        </p:spPr>
        <p:txBody>
          <a:bodyPr wrap="square" lIns="274320" tIns="274320" rIns="274320" bIns="274320" anchor="t">
            <a:noAutofit/>
          </a:bodyPr>
          <a:lstStyle>
            <a:lvl1pPr marL="176213" indent="-176213">
              <a:lnSpc>
                <a:spcPct val="100000"/>
              </a:lnSpc>
              <a:spcBef>
                <a:spcPts val="0"/>
              </a:spcBef>
              <a:buNone/>
              <a:tabLst/>
              <a:defRPr sz="3200" b="0" cap="none" baseline="0">
                <a:solidFill>
                  <a:schemeClr val="bg1"/>
                </a:solidFill>
                <a:latin typeface="Arial"/>
                <a:cs typeface="Arial"/>
              </a:defRPr>
            </a:lvl1pPr>
            <a:lvl2pPr marL="457200" indent="0">
              <a:buNone/>
              <a:defRPr sz="2400" b="1" cap="all">
                <a:solidFill>
                  <a:schemeClr val="accent2"/>
                </a:solidFill>
                <a:latin typeface="Arial"/>
                <a:cs typeface="Arial"/>
              </a:defRPr>
            </a:lvl2pPr>
            <a:lvl3pPr marL="914400" indent="0">
              <a:buNone/>
              <a:defRPr sz="2400" b="1">
                <a:latin typeface="Arial"/>
                <a:cs typeface="Arial"/>
              </a:defRPr>
            </a:lvl3pPr>
            <a:lvl4pPr marL="1371600" indent="0">
              <a:buNone/>
              <a:defRPr sz="2400" b="1">
                <a:latin typeface="Arial"/>
                <a:cs typeface="Arial"/>
              </a:defRPr>
            </a:lvl4pPr>
            <a:lvl5pPr marL="1828800" indent="0">
              <a:buNone/>
              <a:defRPr sz="2400" b="1">
                <a:latin typeface="Arial"/>
                <a:cs typeface="Arial"/>
              </a:defRPr>
            </a:lvl5pPr>
          </a:lstStyle>
          <a:p>
            <a:pPr lvl="0"/>
            <a:r>
              <a:rPr lang="en-US" dirty="0"/>
              <a:t>“Impact statement i.e. quote Arial 32pt white sentence case. Text box color can be changed if needed.”</a:t>
            </a:r>
          </a:p>
        </p:txBody>
      </p:sp>
      <p:sp>
        <p:nvSpPr>
          <p:cNvPr id="3" name="Slide Number Placeholder 2">
            <a:extLst>
              <a:ext uri="{FF2B5EF4-FFF2-40B4-BE49-F238E27FC236}">
                <a16:creationId xmlns:a16="http://schemas.microsoft.com/office/drawing/2014/main" id="{68CDAA2A-43D8-DD47-A122-36442B78A2B7}"/>
              </a:ext>
            </a:extLst>
          </p:cNvPr>
          <p:cNvSpPr>
            <a:spLocks noGrp="1"/>
          </p:cNvSpPr>
          <p:nvPr>
            <p:ph type="sldNum" sz="quarter" idx="10"/>
          </p:nvPr>
        </p:nvSpPr>
        <p:spPr/>
        <p:txBody>
          <a:bodyPr/>
          <a:lstStyle/>
          <a:p>
            <a:fld id="{ABEF7161-39F9-F745-9A2B-33DA2ED59E91}" type="slidenum">
              <a:rPr lang="en-US" smtClean="0"/>
              <a:pPr/>
              <a:t>‹#›</a:t>
            </a:fld>
            <a:endParaRPr lang="en-US" dirty="0"/>
          </a:p>
        </p:txBody>
      </p:sp>
      <p:sp>
        <p:nvSpPr>
          <p:cNvPr id="4" name="Footer Placeholder 3">
            <a:extLst>
              <a:ext uri="{FF2B5EF4-FFF2-40B4-BE49-F238E27FC236}">
                <a16:creationId xmlns:a16="http://schemas.microsoft.com/office/drawing/2014/main" id="{4B1BACA1-EFFA-E446-8602-AB610198F610}"/>
              </a:ext>
            </a:extLst>
          </p:cNvPr>
          <p:cNvSpPr>
            <a:spLocks noGrp="1"/>
          </p:cNvSpPr>
          <p:nvPr>
            <p:ph type="ftr" sz="quarter" idx="11"/>
          </p:nvPr>
        </p:nvSpPr>
        <p:spPr/>
        <p:txBody>
          <a:bodyPr/>
          <a:lstStyle/>
          <a:p>
            <a:r>
              <a:rPr lang="en-US">
                <a:ea typeface="Open Sans" charset="0"/>
                <a:cs typeface="Arial"/>
              </a:rPr>
              <a:t>UL and the UL logo are trademarks of UL LLC © 2018. Proprietary &amp; Confidential. </a:t>
            </a:r>
            <a:endParaRPr lang="en-US" dirty="0">
              <a:ea typeface="Open Sans" charset="0"/>
              <a:cs typeface="Arial"/>
            </a:endParaRPr>
          </a:p>
        </p:txBody>
      </p:sp>
      <p:sp>
        <p:nvSpPr>
          <p:cNvPr id="6" name="Text Placeholder 28">
            <a:extLst>
              <a:ext uri="{FF2B5EF4-FFF2-40B4-BE49-F238E27FC236}">
                <a16:creationId xmlns:a16="http://schemas.microsoft.com/office/drawing/2014/main" id="{8AF3BB55-F058-674F-9079-C555118EC09A}"/>
              </a:ext>
            </a:extLst>
          </p:cNvPr>
          <p:cNvSpPr>
            <a:spLocks noGrp="1"/>
          </p:cNvSpPr>
          <p:nvPr>
            <p:ph type="body" sz="quarter" idx="12" hasCustomPrompt="1"/>
          </p:nvPr>
        </p:nvSpPr>
        <p:spPr>
          <a:xfrm>
            <a:off x="985520" y="2828309"/>
            <a:ext cx="7848599" cy="298450"/>
          </a:xfrm>
          <a:prstGeom prst="rect">
            <a:avLst/>
          </a:prstGeom>
        </p:spPr>
        <p:txBody>
          <a:bodyPr wrap="square" lIns="0" tIns="0" rIns="0" bIns="0" anchor="t">
            <a:noAutofit/>
          </a:bodyPr>
          <a:lstStyle>
            <a:lvl1pPr marL="0" indent="0" algn="l">
              <a:lnSpc>
                <a:spcPct val="100000"/>
              </a:lnSpc>
              <a:buNone/>
              <a:defRPr sz="1600" baseline="0">
                <a:solidFill>
                  <a:schemeClr val="bg1"/>
                </a:solidFill>
                <a:latin typeface="Arial"/>
                <a:cs typeface="Arial"/>
              </a:defRPr>
            </a:lvl1pPr>
            <a:lvl2pPr marL="457200" indent="0">
              <a:buNone/>
              <a:defRPr sz="1600">
                <a:latin typeface="Arial"/>
                <a:cs typeface="Arial"/>
              </a:defRPr>
            </a:lvl2pPr>
            <a:lvl3pPr marL="914400" indent="0">
              <a:buNone/>
              <a:defRPr sz="1600">
                <a:latin typeface="Arial"/>
                <a:cs typeface="Arial"/>
              </a:defRPr>
            </a:lvl3pPr>
            <a:lvl4pPr marL="1371600" indent="0">
              <a:buNone/>
              <a:defRPr sz="1600">
                <a:latin typeface="Arial"/>
                <a:cs typeface="Arial"/>
              </a:defRPr>
            </a:lvl4pPr>
            <a:lvl5pPr marL="1828800" indent="0">
              <a:buNone/>
              <a:defRPr sz="1600">
                <a:latin typeface="Arial"/>
                <a:cs typeface="Arial"/>
              </a:defRPr>
            </a:lvl5pPr>
          </a:lstStyle>
          <a:p>
            <a:pPr lvl="0"/>
            <a:r>
              <a:rPr lang="en-US" dirty="0"/>
              <a:t>— Quote attribution, Arial 16pt white left align</a:t>
            </a:r>
          </a:p>
        </p:txBody>
      </p:sp>
      <p:pic>
        <p:nvPicPr>
          <p:cNvPr id="8" name="Picture 7">
            <a:extLst>
              <a:ext uri="{FF2B5EF4-FFF2-40B4-BE49-F238E27FC236}">
                <a16:creationId xmlns:a16="http://schemas.microsoft.com/office/drawing/2014/main" id="{6FF3D3B8-5375-3F46-9313-B1A72060C25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0413" y="4629150"/>
            <a:ext cx="309586" cy="309586"/>
          </a:xfrm>
          <a:prstGeom prst="rect">
            <a:avLst/>
          </a:prstGeom>
        </p:spPr>
      </p:pic>
    </p:spTree>
    <p:extLst>
      <p:ext uri="{BB962C8B-B14F-4D97-AF65-F5344CB8AC3E}">
        <p14:creationId xmlns:p14="http://schemas.microsoft.com/office/powerpoint/2010/main" val="220605872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ext w/Visual Righ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0413" y="4629150"/>
            <a:ext cx="309586" cy="309586"/>
          </a:xfrm>
          <a:prstGeom prst="rect">
            <a:avLst/>
          </a:prstGeom>
        </p:spPr>
      </p:pic>
      <p:sp>
        <p:nvSpPr>
          <p:cNvPr id="19" name="Text Placeholder 18"/>
          <p:cNvSpPr>
            <a:spLocks noGrp="1"/>
          </p:cNvSpPr>
          <p:nvPr>
            <p:ph type="body" sz="quarter" idx="19" hasCustomPrompt="1"/>
          </p:nvPr>
        </p:nvSpPr>
        <p:spPr>
          <a:xfrm>
            <a:off x="301625" y="971550"/>
            <a:ext cx="4270376" cy="3429000"/>
          </a:xfrm>
          <a:prstGeom prst="rect">
            <a:avLst/>
          </a:prstGeom>
        </p:spPr>
        <p:txBody>
          <a:bodyPr lIns="0" tIns="0" rIns="0" bIns="0"/>
          <a:lstStyle>
            <a:lvl1pPr marL="0" indent="0">
              <a:spcBef>
                <a:spcPts val="0"/>
              </a:spcBef>
              <a:spcAft>
                <a:spcPts val="1200"/>
              </a:spcAft>
              <a:buFont typeface="Arial" charset="0"/>
              <a:buNone/>
              <a:defRPr sz="1200"/>
            </a:lvl1pPr>
            <a:lvl2pPr marL="173038" indent="-166688">
              <a:spcBef>
                <a:spcPts val="0"/>
              </a:spcBef>
              <a:spcAft>
                <a:spcPts val="1200"/>
              </a:spcAft>
              <a:buFont typeface="Arial" charset="0"/>
              <a:buChar char="•"/>
              <a:tabLst/>
              <a:defRPr sz="1200"/>
            </a:lvl2pPr>
            <a:lvl3pPr marL="346075" indent="-173038">
              <a:spcBef>
                <a:spcPts val="0"/>
              </a:spcBef>
              <a:spcAft>
                <a:spcPts val="1200"/>
              </a:spcAft>
              <a:buFont typeface="Arial" charset="0"/>
              <a:buChar char="•"/>
              <a:tabLst/>
              <a:defRPr sz="1200"/>
            </a:lvl3pPr>
            <a:lvl4pPr marL="514350" indent="-168275">
              <a:buFont typeface="Arial" charset="0"/>
              <a:buChar char="•"/>
              <a:tabLst/>
              <a:defRPr sz="1200"/>
            </a:lvl4pPr>
            <a:lvl5pPr marL="2057400" indent="-228600">
              <a:buFont typeface="Arial" charset="0"/>
              <a:buChar char="•"/>
              <a:defRPr sz="1300"/>
            </a:lvl5pPr>
          </a:lstStyle>
          <a:p>
            <a:pPr lvl="0"/>
            <a:r>
              <a:rPr lang="en-US" dirty="0"/>
              <a:t>Main copy Arial 12pt black. 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a:t>
            </a:r>
            <a:r>
              <a:rPr lang="en-US" dirty="0" err="1"/>
              <a:t>sed</a:t>
            </a:r>
            <a:r>
              <a:rPr lang="en-US" dirty="0"/>
              <a:t> </a:t>
            </a:r>
            <a:r>
              <a:rPr lang="en-US" dirty="0" err="1"/>
              <a:t>diam</a:t>
            </a:r>
            <a:r>
              <a:rPr lang="en-US" dirty="0"/>
              <a:t>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a:t>
            </a:r>
            <a:r>
              <a:rPr lang="en-US" dirty="0" err="1"/>
              <a:t>dolore</a:t>
            </a:r>
            <a:r>
              <a:rPr lang="en-US" dirty="0"/>
              <a:t> magna </a:t>
            </a:r>
            <a:r>
              <a:rPr lang="en-US" dirty="0" err="1"/>
              <a:t>aliquam</a:t>
            </a:r>
            <a:r>
              <a:rPr lang="en-US" dirty="0"/>
              <a:t> </a:t>
            </a:r>
            <a:r>
              <a:rPr lang="en-US" dirty="0" err="1"/>
              <a:t>erat</a:t>
            </a:r>
            <a:r>
              <a:rPr lang="en-US" dirty="0"/>
              <a:t> </a:t>
            </a:r>
            <a:r>
              <a:rPr lang="en-US" dirty="0" err="1"/>
              <a:t>volutpat</a:t>
            </a:r>
            <a:r>
              <a:rPr lang="en-US" dirty="0"/>
              <a:t>. </a:t>
            </a:r>
            <a:r>
              <a:rPr lang="en-US" dirty="0" err="1"/>
              <a:t>Ut</a:t>
            </a:r>
            <a:r>
              <a:rPr lang="en-US" dirty="0"/>
              <a: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a:t>
            </a:r>
          </a:p>
          <a:p>
            <a:pPr lvl="1"/>
            <a:r>
              <a:rPr lang="en-US" dirty="0"/>
              <a:t>Second level 12pt black lorem ipsum dolor sit </a:t>
            </a:r>
            <a:r>
              <a:rPr lang="en-US" dirty="0" err="1"/>
              <a:t>amet</a:t>
            </a:r>
            <a:r>
              <a:rPr lang="en-US" dirty="0"/>
              <a:t>, </a:t>
            </a:r>
            <a:r>
              <a:rPr lang="en-US" dirty="0" err="1"/>
              <a:t>consectetuer</a:t>
            </a:r>
            <a:r>
              <a:rPr lang="en-US" dirty="0"/>
              <a:t> </a:t>
            </a:r>
            <a:r>
              <a:rPr lang="en-US" dirty="0" err="1"/>
              <a:t>adipiscing</a:t>
            </a:r>
            <a:endParaRPr lang="en-US" dirty="0"/>
          </a:p>
          <a:p>
            <a:pPr lvl="2"/>
            <a:r>
              <a:rPr lang="en-US" dirty="0"/>
              <a:t>Third level 12pt black lorem ipsum dolor sit </a:t>
            </a:r>
            <a:r>
              <a:rPr lang="en-US" dirty="0" err="1"/>
              <a:t>amet</a:t>
            </a:r>
            <a:r>
              <a:rPr lang="en-US" dirty="0"/>
              <a:t>, </a:t>
            </a:r>
            <a:r>
              <a:rPr lang="en-US" dirty="0" err="1"/>
              <a:t>consectetuer</a:t>
            </a:r>
            <a:r>
              <a:rPr lang="en-US" dirty="0"/>
              <a:t> </a:t>
            </a:r>
            <a:r>
              <a:rPr lang="en-US" dirty="0" err="1"/>
              <a:t>adipiscing</a:t>
            </a:r>
            <a:endParaRPr lang="en-US" dirty="0"/>
          </a:p>
          <a:p>
            <a:pPr lvl="3"/>
            <a:r>
              <a:rPr lang="en-US" dirty="0"/>
              <a:t>Fourth level 12pt black lorem ipsum dolor sit </a:t>
            </a:r>
            <a:r>
              <a:rPr lang="en-US" dirty="0" err="1"/>
              <a:t>amet</a:t>
            </a:r>
            <a:r>
              <a:rPr lang="en-US" dirty="0"/>
              <a:t>, </a:t>
            </a:r>
            <a:r>
              <a:rPr lang="en-US" dirty="0" err="1"/>
              <a:t>consectetuer</a:t>
            </a:r>
            <a:r>
              <a:rPr lang="en-US" dirty="0"/>
              <a:t> </a:t>
            </a:r>
            <a:r>
              <a:rPr lang="en-US" dirty="0" err="1"/>
              <a:t>adipiscing</a:t>
            </a:r>
            <a:endParaRPr lang="en-US" dirty="0"/>
          </a:p>
        </p:txBody>
      </p:sp>
      <p:sp>
        <p:nvSpPr>
          <p:cNvPr id="4" name="Footer Placeholder 3">
            <a:extLst>
              <a:ext uri="{FF2B5EF4-FFF2-40B4-BE49-F238E27FC236}">
                <a16:creationId xmlns:a16="http://schemas.microsoft.com/office/drawing/2014/main" id="{5CEB4B8A-C14B-3F42-8676-5E8CA2834980}"/>
              </a:ext>
            </a:extLst>
          </p:cNvPr>
          <p:cNvSpPr>
            <a:spLocks noGrp="1"/>
          </p:cNvSpPr>
          <p:nvPr>
            <p:ph type="ftr" sz="quarter" idx="20"/>
          </p:nvPr>
        </p:nvSpPr>
        <p:spPr/>
        <p:txBody>
          <a:bodyPr/>
          <a:lstStyle/>
          <a:p>
            <a:r>
              <a:rPr lang="en-US">
                <a:ea typeface="Open Sans" charset="0"/>
                <a:cs typeface="Arial"/>
              </a:rPr>
              <a:t>UL and the UL logo are trademarks of UL LLC © 2018. Proprietary &amp; Confidential. </a:t>
            </a:r>
            <a:endParaRPr lang="en-US" dirty="0">
              <a:ea typeface="Open Sans" charset="0"/>
              <a:cs typeface="Arial"/>
            </a:endParaRPr>
          </a:p>
        </p:txBody>
      </p:sp>
      <p:sp>
        <p:nvSpPr>
          <p:cNvPr id="5" name="Slide Number Placeholder 4">
            <a:extLst>
              <a:ext uri="{FF2B5EF4-FFF2-40B4-BE49-F238E27FC236}">
                <a16:creationId xmlns:a16="http://schemas.microsoft.com/office/drawing/2014/main" id="{01F659D1-0163-104E-99C7-DB4DD5CC2E4A}"/>
              </a:ext>
            </a:extLst>
          </p:cNvPr>
          <p:cNvSpPr>
            <a:spLocks noGrp="1"/>
          </p:cNvSpPr>
          <p:nvPr>
            <p:ph type="sldNum" sz="quarter" idx="21"/>
          </p:nvPr>
        </p:nvSpPr>
        <p:spPr/>
        <p:txBody>
          <a:bodyPr/>
          <a:lstStyle/>
          <a:p>
            <a:fld id="{ABEF7161-39F9-F745-9A2B-33DA2ED59E91}" type="slidenum">
              <a:rPr lang="en-US" smtClean="0"/>
              <a:pPr/>
              <a:t>‹#›</a:t>
            </a:fld>
            <a:endParaRPr lang="en-US" dirty="0"/>
          </a:p>
        </p:txBody>
      </p:sp>
      <p:sp>
        <p:nvSpPr>
          <p:cNvPr id="3" name="Title 2">
            <a:extLst>
              <a:ext uri="{FF2B5EF4-FFF2-40B4-BE49-F238E27FC236}">
                <a16:creationId xmlns:a16="http://schemas.microsoft.com/office/drawing/2014/main" id="{29BEBC8F-0028-584F-98FC-9CB1300F61BE}"/>
              </a:ext>
            </a:extLst>
          </p:cNvPr>
          <p:cNvSpPr>
            <a:spLocks noGrp="1"/>
          </p:cNvSpPr>
          <p:nvPr>
            <p:ph type="title" hasCustomPrompt="1"/>
          </p:nvPr>
        </p:nvSpPr>
        <p:spPr/>
        <p:txBody>
          <a:bodyPr/>
          <a:lstStyle>
            <a:lvl1pPr>
              <a:defRPr/>
            </a:lvl1pPr>
          </a:lstStyle>
          <a:p>
            <a:r>
              <a:rPr lang="en-US" dirty="0"/>
              <a:t>Title Arial 22pt red sentence case</a:t>
            </a:r>
          </a:p>
        </p:txBody>
      </p:sp>
      <p:sp>
        <p:nvSpPr>
          <p:cNvPr id="12" name="Content Placeholder 9">
            <a:extLst>
              <a:ext uri="{FF2B5EF4-FFF2-40B4-BE49-F238E27FC236}">
                <a16:creationId xmlns:a16="http://schemas.microsoft.com/office/drawing/2014/main" id="{A56C8512-47D5-484C-87CE-7C3186A645A8}"/>
              </a:ext>
            </a:extLst>
          </p:cNvPr>
          <p:cNvSpPr>
            <a:spLocks noGrp="1"/>
          </p:cNvSpPr>
          <p:nvPr>
            <p:ph sz="quarter" idx="23" hasCustomPrompt="1"/>
          </p:nvPr>
        </p:nvSpPr>
        <p:spPr>
          <a:xfrm>
            <a:off x="5029200" y="971550"/>
            <a:ext cx="3809999" cy="3429000"/>
          </a:xfrm>
          <a:prstGeom prst="rect">
            <a:avLst/>
          </a:prstGeom>
        </p:spPr>
        <p:txBody>
          <a:bodyPr/>
          <a:lstStyle>
            <a:lvl1pPr marL="0" indent="0">
              <a:buNone/>
              <a:defRPr sz="1000" b="1">
                <a:solidFill>
                  <a:schemeClr val="tx2"/>
                </a:solidFill>
              </a:defRPr>
            </a:lvl1pPr>
          </a:lstStyle>
          <a:p>
            <a:r>
              <a:rPr lang="en-US" dirty="0"/>
              <a:t>Click to add table, chart, smart art, image or media</a:t>
            </a:r>
          </a:p>
        </p:txBody>
      </p:sp>
    </p:spTree>
    <p:extLst>
      <p:ext uri="{BB962C8B-B14F-4D97-AF65-F5344CB8AC3E}">
        <p14:creationId xmlns:p14="http://schemas.microsoft.com/office/powerpoint/2010/main" val="40300343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Divider (Red)">
    <p:spTree>
      <p:nvGrpSpPr>
        <p:cNvPr id="1" name=""/>
        <p:cNvGrpSpPr/>
        <p:nvPr/>
      </p:nvGrpSpPr>
      <p:grpSpPr>
        <a:xfrm>
          <a:off x="0" y="0"/>
          <a:ext cx="0" cy="0"/>
          <a:chOff x="0" y="0"/>
          <a:chExt cx="0" cy="0"/>
        </a:xfrm>
      </p:grpSpPr>
      <p:sp>
        <p:nvSpPr>
          <p:cNvPr id="9" name="Rectangle 8"/>
          <p:cNvSpPr/>
          <p:nvPr userDrawn="1"/>
        </p:nvSpPr>
        <p:spPr>
          <a:xfrm>
            <a:off x="6858000" y="0"/>
            <a:ext cx="2286000" cy="5143500"/>
          </a:xfrm>
          <a:prstGeom prst="rect">
            <a:avLst/>
          </a:prstGeom>
          <a:solidFill>
            <a:srgbClr val="B0172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pic>
        <p:nvPicPr>
          <p:cNvPr id="5" name="Picture 4" descr="UL-Logo-Red.em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1450" y="4711446"/>
            <a:ext cx="281178" cy="281178"/>
          </a:xfrm>
          <a:prstGeom prst="rect">
            <a:avLst/>
          </a:prstGeom>
        </p:spPr>
      </p:pic>
      <p:sp>
        <p:nvSpPr>
          <p:cNvPr id="7" name="Text Placeholder 14"/>
          <p:cNvSpPr>
            <a:spLocks noGrp="1"/>
          </p:cNvSpPr>
          <p:nvPr>
            <p:ph type="body" sz="quarter" idx="15" hasCustomPrompt="1"/>
          </p:nvPr>
        </p:nvSpPr>
        <p:spPr>
          <a:xfrm>
            <a:off x="559472" y="1865055"/>
            <a:ext cx="5155529" cy="1384995"/>
          </a:xfrm>
          <a:prstGeom prst="rect">
            <a:avLst/>
          </a:prstGeom>
        </p:spPr>
        <p:txBody>
          <a:bodyPr wrap="square" anchor="ctr">
            <a:spAutoFit/>
          </a:bodyPr>
          <a:lstStyle>
            <a:lvl1pPr marL="0" indent="0">
              <a:buNone/>
              <a:defRPr sz="2800" b="1" cap="all" baseline="0">
                <a:solidFill>
                  <a:schemeClr val="accent2"/>
                </a:solidFill>
                <a:latin typeface="Arial"/>
                <a:cs typeface="Arial"/>
              </a:defRPr>
            </a:lvl1pPr>
            <a:lvl2pPr marL="457200" indent="0">
              <a:buNone/>
              <a:defRPr sz="2400" b="1" cap="all">
                <a:solidFill>
                  <a:schemeClr val="accent2"/>
                </a:solidFill>
                <a:latin typeface="Arial"/>
                <a:cs typeface="Arial"/>
              </a:defRPr>
            </a:lvl2pPr>
            <a:lvl3pPr marL="914400" indent="0">
              <a:buNone/>
              <a:defRPr sz="2400" b="1">
                <a:latin typeface="Arial"/>
                <a:cs typeface="Arial"/>
              </a:defRPr>
            </a:lvl3pPr>
            <a:lvl4pPr marL="1371600" indent="0">
              <a:buNone/>
              <a:defRPr sz="2400" b="1">
                <a:latin typeface="Arial"/>
                <a:cs typeface="Arial"/>
              </a:defRPr>
            </a:lvl4pPr>
            <a:lvl5pPr marL="1828800" indent="0">
              <a:buNone/>
              <a:defRPr sz="2400" b="1">
                <a:latin typeface="Arial"/>
                <a:cs typeface="Arial"/>
              </a:defRPr>
            </a:lvl5pPr>
          </a:lstStyle>
          <a:p>
            <a:pPr lvl="0"/>
            <a:r>
              <a:rPr lang="en-US" dirty="0"/>
              <a:t>Section divider title </a:t>
            </a:r>
            <a:r>
              <a:rPr lang="en-US" dirty="0" err="1"/>
              <a:t>arial</a:t>
            </a:r>
            <a:r>
              <a:rPr lang="en-US" dirty="0"/>
              <a:t> bold 28pt red caps </a:t>
            </a:r>
            <a:r>
              <a:rPr lang="en-US" dirty="0" err="1"/>
              <a:t>vert</a:t>
            </a:r>
            <a:r>
              <a:rPr lang="en-US" dirty="0"/>
              <a:t> centered</a:t>
            </a:r>
          </a:p>
        </p:txBody>
      </p:sp>
      <p:sp>
        <p:nvSpPr>
          <p:cNvPr id="2" name="Footer Placeholder 1"/>
          <p:cNvSpPr>
            <a:spLocks noGrp="1"/>
          </p:cNvSpPr>
          <p:nvPr>
            <p:ph type="ftr" sz="quarter" idx="16"/>
          </p:nvPr>
        </p:nvSpPr>
        <p:spPr/>
        <p:txBody>
          <a:bodyPr/>
          <a:lstStyle/>
          <a:p>
            <a:r>
              <a:rPr lang="en-US" dirty="0">
                <a:solidFill>
                  <a:srgbClr val="7F7F7F"/>
                </a:solidFill>
                <a:ea typeface="Open Sans" charset="0"/>
                <a:cs typeface="Arial"/>
              </a:rPr>
              <a:t>UL and the UL logo are trademarks of UL LLC © 2020. Proprietary &amp; Confidential. </a:t>
            </a:r>
          </a:p>
        </p:txBody>
      </p:sp>
      <p:sp>
        <p:nvSpPr>
          <p:cNvPr id="3" name="Slide Number Placeholder 2"/>
          <p:cNvSpPr>
            <a:spLocks noGrp="1"/>
          </p:cNvSpPr>
          <p:nvPr>
            <p:ph type="sldNum" sz="quarter" idx="17"/>
          </p:nvPr>
        </p:nvSpPr>
        <p:spPr/>
        <p:txBody>
          <a:bodyPr/>
          <a:lstStyle>
            <a:lvl1pPr>
              <a:defRPr>
                <a:solidFill>
                  <a:schemeClr val="bg1"/>
                </a:solidFill>
              </a:defRPr>
            </a:lvl1pPr>
          </a:lstStyle>
          <a:p>
            <a:fld id="{ABEF7161-39F9-F745-9A2B-33DA2ED59E91}" type="slidenum">
              <a:rPr lang="en-US" smtClean="0"/>
              <a:pPr/>
              <a:t>‹#›</a:t>
            </a:fld>
            <a:endParaRPr lang="en-US" dirty="0"/>
          </a:p>
        </p:txBody>
      </p:sp>
    </p:spTree>
    <p:extLst>
      <p:ext uri="{BB962C8B-B14F-4D97-AF65-F5344CB8AC3E}">
        <p14:creationId xmlns:p14="http://schemas.microsoft.com/office/powerpoint/2010/main" val="3908156325"/>
      </p:ext>
    </p:extLst>
  </p:cSld>
  <p:clrMapOvr>
    <a:masterClrMapping/>
  </p:clrMapOvr>
  <p:transition spd="slow" advClick="0" advTm="3000">
    <p:fade thruBlk="1"/>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ext w/Visual Lef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0413" y="4629150"/>
            <a:ext cx="309586" cy="309586"/>
          </a:xfrm>
          <a:prstGeom prst="rect">
            <a:avLst/>
          </a:prstGeom>
        </p:spPr>
      </p:pic>
      <p:sp>
        <p:nvSpPr>
          <p:cNvPr id="19" name="Text Placeholder 18"/>
          <p:cNvSpPr>
            <a:spLocks noGrp="1"/>
          </p:cNvSpPr>
          <p:nvPr>
            <p:ph type="body" sz="quarter" idx="19" hasCustomPrompt="1"/>
          </p:nvPr>
        </p:nvSpPr>
        <p:spPr>
          <a:xfrm>
            <a:off x="4553953" y="971550"/>
            <a:ext cx="4270376" cy="3429000"/>
          </a:xfrm>
          <a:prstGeom prst="rect">
            <a:avLst/>
          </a:prstGeom>
        </p:spPr>
        <p:txBody>
          <a:bodyPr lIns="0" tIns="0" rIns="0" bIns="0"/>
          <a:lstStyle>
            <a:lvl1pPr marL="0" indent="0">
              <a:spcBef>
                <a:spcPts val="0"/>
              </a:spcBef>
              <a:spcAft>
                <a:spcPts val="1200"/>
              </a:spcAft>
              <a:buFont typeface="Arial" charset="0"/>
              <a:buNone/>
              <a:defRPr sz="1200"/>
            </a:lvl1pPr>
            <a:lvl2pPr marL="173038" indent="-166688">
              <a:spcBef>
                <a:spcPts val="0"/>
              </a:spcBef>
              <a:spcAft>
                <a:spcPts val="1200"/>
              </a:spcAft>
              <a:buFont typeface="Arial" charset="0"/>
              <a:buChar char="•"/>
              <a:tabLst/>
              <a:defRPr sz="1200"/>
            </a:lvl2pPr>
            <a:lvl3pPr marL="346075" indent="-173038">
              <a:spcBef>
                <a:spcPts val="0"/>
              </a:spcBef>
              <a:spcAft>
                <a:spcPts val="1200"/>
              </a:spcAft>
              <a:buFont typeface="Arial" charset="0"/>
              <a:buChar char="•"/>
              <a:tabLst/>
              <a:defRPr sz="1200"/>
            </a:lvl3pPr>
            <a:lvl4pPr marL="514350" indent="-168275">
              <a:buFont typeface="Arial" charset="0"/>
              <a:buChar char="•"/>
              <a:tabLst/>
              <a:defRPr sz="1200"/>
            </a:lvl4pPr>
            <a:lvl5pPr marL="2057400" indent="-228600">
              <a:buFont typeface="Arial" charset="0"/>
              <a:buChar char="•"/>
              <a:defRPr sz="1300"/>
            </a:lvl5pPr>
          </a:lstStyle>
          <a:p>
            <a:pPr lvl="0"/>
            <a:r>
              <a:rPr lang="en-US" dirty="0"/>
              <a:t>Main copy Arial 12pt black. 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a:t>
            </a:r>
            <a:r>
              <a:rPr lang="en-US" dirty="0" err="1"/>
              <a:t>sed</a:t>
            </a:r>
            <a:r>
              <a:rPr lang="en-US" dirty="0"/>
              <a:t> </a:t>
            </a:r>
            <a:r>
              <a:rPr lang="en-US" dirty="0" err="1"/>
              <a:t>diam</a:t>
            </a:r>
            <a:r>
              <a:rPr lang="en-US" dirty="0"/>
              <a:t>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a:t>
            </a:r>
            <a:r>
              <a:rPr lang="en-US" dirty="0" err="1"/>
              <a:t>dolore</a:t>
            </a:r>
            <a:r>
              <a:rPr lang="en-US" dirty="0"/>
              <a:t> magna </a:t>
            </a:r>
            <a:r>
              <a:rPr lang="en-US" dirty="0" err="1"/>
              <a:t>aliquam</a:t>
            </a:r>
            <a:r>
              <a:rPr lang="en-US" dirty="0"/>
              <a:t> </a:t>
            </a:r>
            <a:r>
              <a:rPr lang="en-US" dirty="0" err="1"/>
              <a:t>erat</a:t>
            </a:r>
            <a:r>
              <a:rPr lang="en-US" dirty="0"/>
              <a:t> </a:t>
            </a:r>
            <a:r>
              <a:rPr lang="en-US" dirty="0" err="1"/>
              <a:t>volutpat</a:t>
            </a:r>
            <a:r>
              <a:rPr lang="en-US" dirty="0"/>
              <a:t>. </a:t>
            </a:r>
            <a:r>
              <a:rPr lang="en-US" dirty="0" err="1"/>
              <a:t>Ut</a:t>
            </a:r>
            <a:r>
              <a:rPr lang="en-US" dirty="0"/>
              <a: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a:t>
            </a:r>
          </a:p>
          <a:p>
            <a:pPr lvl="1"/>
            <a:r>
              <a:rPr lang="en-US" dirty="0"/>
              <a:t>Second level 12pt black lorem ipsum dolor sit </a:t>
            </a:r>
            <a:r>
              <a:rPr lang="en-US" dirty="0" err="1"/>
              <a:t>amet</a:t>
            </a:r>
            <a:r>
              <a:rPr lang="en-US" dirty="0"/>
              <a:t>, </a:t>
            </a:r>
            <a:r>
              <a:rPr lang="en-US" dirty="0" err="1"/>
              <a:t>consectetuer</a:t>
            </a:r>
            <a:r>
              <a:rPr lang="en-US" dirty="0"/>
              <a:t> </a:t>
            </a:r>
            <a:r>
              <a:rPr lang="en-US" dirty="0" err="1"/>
              <a:t>adipiscing</a:t>
            </a:r>
            <a:endParaRPr lang="en-US" dirty="0"/>
          </a:p>
          <a:p>
            <a:pPr lvl="2"/>
            <a:r>
              <a:rPr lang="en-US" dirty="0"/>
              <a:t>Third level 12pt black lorem ipsum dolor sit </a:t>
            </a:r>
            <a:r>
              <a:rPr lang="en-US" dirty="0" err="1"/>
              <a:t>amet</a:t>
            </a:r>
            <a:r>
              <a:rPr lang="en-US" dirty="0"/>
              <a:t>, </a:t>
            </a:r>
            <a:r>
              <a:rPr lang="en-US" dirty="0" err="1"/>
              <a:t>consectetuer</a:t>
            </a:r>
            <a:r>
              <a:rPr lang="en-US" dirty="0"/>
              <a:t> </a:t>
            </a:r>
            <a:r>
              <a:rPr lang="en-US" dirty="0" err="1"/>
              <a:t>adipiscing</a:t>
            </a:r>
            <a:endParaRPr lang="en-US" dirty="0"/>
          </a:p>
          <a:p>
            <a:pPr lvl="3"/>
            <a:r>
              <a:rPr lang="en-US" dirty="0"/>
              <a:t>Fourth level 12pt black lorem ipsum dolor sit </a:t>
            </a:r>
            <a:r>
              <a:rPr lang="en-US" dirty="0" err="1"/>
              <a:t>amet</a:t>
            </a:r>
            <a:r>
              <a:rPr lang="en-US" dirty="0"/>
              <a:t>, </a:t>
            </a:r>
            <a:r>
              <a:rPr lang="en-US" dirty="0" err="1"/>
              <a:t>consectetuer</a:t>
            </a:r>
            <a:r>
              <a:rPr lang="en-US" dirty="0"/>
              <a:t> </a:t>
            </a:r>
            <a:r>
              <a:rPr lang="en-US" dirty="0" err="1"/>
              <a:t>adipiscing</a:t>
            </a:r>
            <a:endParaRPr lang="en-US" dirty="0"/>
          </a:p>
        </p:txBody>
      </p:sp>
      <p:sp>
        <p:nvSpPr>
          <p:cNvPr id="4" name="Footer Placeholder 3">
            <a:extLst>
              <a:ext uri="{FF2B5EF4-FFF2-40B4-BE49-F238E27FC236}">
                <a16:creationId xmlns:a16="http://schemas.microsoft.com/office/drawing/2014/main" id="{5CEB4B8A-C14B-3F42-8676-5E8CA2834980}"/>
              </a:ext>
            </a:extLst>
          </p:cNvPr>
          <p:cNvSpPr>
            <a:spLocks noGrp="1"/>
          </p:cNvSpPr>
          <p:nvPr>
            <p:ph type="ftr" sz="quarter" idx="20"/>
          </p:nvPr>
        </p:nvSpPr>
        <p:spPr/>
        <p:txBody>
          <a:bodyPr/>
          <a:lstStyle/>
          <a:p>
            <a:r>
              <a:rPr lang="en-US">
                <a:ea typeface="Open Sans" charset="0"/>
                <a:cs typeface="Arial"/>
              </a:rPr>
              <a:t>UL and the UL logo are trademarks of UL LLC © 2018. Proprietary &amp; Confidential. </a:t>
            </a:r>
            <a:endParaRPr lang="en-US" dirty="0">
              <a:ea typeface="Open Sans" charset="0"/>
              <a:cs typeface="Arial"/>
            </a:endParaRPr>
          </a:p>
        </p:txBody>
      </p:sp>
      <p:sp>
        <p:nvSpPr>
          <p:cNvPr id="5" name="Slide Number Placeholder 4">
            <a:extLst>
              <a:ext uri="{FF2B5EF4-FFF2-40B4-BE49-F238E27FC236}">
                <a16:creationId xmlns:a16="http://schemas.microsoft.com/office/drawing/2014/main" id="{01F659D1-0163-104E-99C7-DB4DD5CC2E4A}"/>
              </a:ext>
            </a:extLst>
          </p:cNvPr>
          <p:cNvSpPr>
            <a:spLocks noGrp="1"/>
          </p:cNvSpPr>
          <p:nvPr>
            <p:ph type="sldNum" sz="quarter" idx="21"/>
          </p:nvPr>
        </p:nvSpPr>
        <p:spPr/>
        <p:txBody>
          <a:bodyPr/>
          <a:lstStyle/>
          <a:p>
            <a:fld id="{ABEF7161-39F9-F745-9A2B-33DA2ED59E91}" type="slidenum">
              <a:rPr lang="en-US" smtClean="0"/>
              <a:pPr/>
              <a:t>‹#›</a:t>
            </a:fld>
            <a:endParaRPr lang="en-US" dirty="0"/>
          </a:p>
        </p:txBody>
      </p:sp>
      <p:sp>
        <p:nvSpPr>
          <p:cNvPr id="3" name="Title 2">
            <a:extLst>
              <a:ext uri="{FF2B5EF4-FFF2-40B4-BE49-F238E27FC236}">
                <a16:creationId xmlns:a16="http://schemas.microsoft.com/office/drawing/2014/main" id="{29BEBC8F-0028-584F-98FC-9CB1300F61BE}"/>
              </a:ext>
            </a:extLst>
          </p:cNvPr>
          <p:cNvSpPr>
            <a:spLocks noGrp="1"/>
          </p:cNvSpPr>
          <p:nvPr>
            <p:ph type="title" hasCustomPrompt="1"/>
          </p:nvPr>
        </p:nvSpPr>
        <p:spPr/>
        <p:txBody>
          <a:bodyPr/>
          <a:lstStyle>
            <a:lvl1pPr>
              <a:defRPr/>
            </a:lvl1pPr>
          </a:lstStyle>
          <a:p>
            <a:r>
              <a:rPr lang="en-US" dirty="0"/>
              <a:t>Title Arial 24pt red sentence case</a:t>
            </a:r>
          </a:p>
        </p:txBody>
      </p:sp>
      <p:sp>
        <p:nvSpPr>
          <p:cNvPr id="12" name="Content Placeholder 9">
            <a:extLst>
              <a:ext uri="{FF2B5EF4-FFF2-40B4-BE49-F238E27FC236}">
                <a16:creationId xmlns:a16="http://schemas.microsoft.com/office/drawing/2014/main" id="{A56C8512-47D5-484C-87CE-7C3186A645A8}"/>
              </a:ext>
            </a:extLst>
          </p:cNvPr>
          <p:cNvSpPr>
            <a:spLocks noGrp="1"/>
          </p:cNvSpPr>
          <p:nvPr>
            <p:ph sz="quarter" idx="23" hasCustomPrompt="1"/>
          </p:nvPr>
        </p:nvSpPr>
        <p:spPr>
          <a:xfrm>
            <a:off x="304006" y="971550"/>
            <a:ext cx="3809999" cy="3429000"/>
          </a:xfrm>
          <a:prstGeom prst="rect">
            <a:avLst/>
          </a:prstGeom>
        </p:spPr>
        <p:txBody>
          <a:bodyPr/>
          <a:lstStyle>
            <a:lvl1pPr marL="0" indent="0">
              <a:buNone/>
              <a:defRPr sz="1000" b="1">
                <a:solidFill>
                  <a:schemeClr val="tx2"/>
                </a:solidFill>
              </a:defRPr>
            </a:lvl1pPr>
          </a:lstStyle>
          <a:p>
            <a:r>
              <a:rPr lang="en-US" dirty="0"/>
              <a:t>Click to add table, chart, smart art, image or media</a:t>
            </a:r>
          </a:p>
        </p:txBody>
      </p:sp>
    </p:spTree>
    <p:extLst>
      <p:ext uri="{BB962C8B-B14F-4D97-AF65-F5344CB8AC3E}">
        <p14:creationId xmlns:p14="http://schemas.microsoft.com/office/powerpoint/2010/main" val="34337137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Fact Boxes">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2526974-B06E-BD41-9C3F-6CE3F55E92B5}"/>
              </a:ext>
            </a:extLst>
          </p:cNvPr>
          <p:cNvSpPr>
            <a:spLocks noGrp="1"/>
          </p:cNvSpPr>
          <p:nvPr>
            <p:ph type="sldNum" sz="quarter" idx="10"/>
          </p:nvPr>
        </p:nvSpPr>
        <p:spPr/>
        <p:txBody>
          <a:bodyPr/>
          <a:lstStyle/>
          <a:p>
            <a:fld id="{ABEF7161-39F9-F745-9A2B-33DA2ED59E91}" type="slidenum">
              <a:rPr lang="en-US" smtClean="0"/>
              <a:pPr/>
              <a:t>‹#›</a:t>
            </a:fld>
            <a:endParaRPr lang="en-US" dirty="0"/>
          </a:p>
        </p:txBody>
      </p:sp>
      <p:sp>
        <p:nvSpPr>
          <p:cNvPr id="4" name="Footer Placeholder 3">
            <a:extLst>
              <a:ext uri="{FF2B5EF4-FFF2-40B4-BE49-F238E27FC236}">
                <a16:creationId xmlns:a16="http://schemas.microsoft.com/office/drawing/2014/main" id="{5665F903-7002-9D4F-8069-23E38C863924}"/>
              </a:ext>
            </a:extLst>
          </p:cNvPr>
          <p:cNvSpPr>
            <a:spLocks noGrp="1"/>
          </p:cNvSpPr>
          <p:nvPr>
            <p:ph type="ftr" sz="quarter" idx="11"/>
          </p:nvPr>
        </p:nvSpPr>
        <p:spPr>
          <a:xfrm>
            <a:off x="687293" y="4777313"/>
            <a:ext cx="3046412" cy="156637"/>
          </a:xfrm>
        </p:spPr>
        <p:txBody>
          <a:bodyPr/>
          <a:lstStyle/>
          <a:p>
            <a:r>
              <a:rPr lang="en-US" dirty="0">
                <a:ea typeface="Open Sans" charset="0"/>
                <a:cs typeface="Arial"/>
              </a:rPr>
              <a:t>UL and the UL logo are trademarks of UL LLC © 2018. Proprietary &amp; Confidential. </a:t>
            </a:r>
          </a:p>
        </p:txBody>
      </p:sp>
      <p:cxnSp>
        <p:nvCxnSpPr>
          <p:cNvPr id="16" name="Straight Connector 15">
            <a:extLst>
              <a:ext uri="{FF2B5EF4-FFF2-40B4-BE49-F238E27FC236}">
                <a16:creationId xmlns:a16="http://schemas.microsoft.com/office/drawing/2014/main" id="{273CFFCD-76B0-EC4D-8FEA-6E201D58A3F3}"/>
              </a:ext>
            </a:extLst>
          </p:cNvPr>
          <p:cNvCxnSpPr/>
          <p:nvPr userDrawn="1"/>
        </p:nvCxnSpPr>
        <p:spPr>
          <a:xfrm>
            <a:off x="4571195" y="0"/>
            <a:ext cx="0" cy="5143500"/>
          </a:xfrm>
          <a:prstGeom prst="line">
            <a:avLst/>
          </a:prstGeom>
          <a:ln w="38100" cap="flat" cmpd="sng">
            <a:solidFill>
              <a:schemeClr val="tx1"/>
            </a:solidFill>
            <a:prstDash val="solid"/>
            <a:round/>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B805EE9D-427E-E641-AF2F-020FEFCA276B}"/>
              </a:ext>
            </a:extLst>
          </p:cNvPr>
          <p:cNvCxnSpPr/>
          <p:nvPr userDrawn="1"/>
        </p:nvCxnSpPr>
        <p:spPr>
          <a:xfrm>
            <a:off x="4587240" y="2577797"/>
            <a:ext cx="4556760" cy="0"/>
          </a:xfrm>
          <a:prstGeom prst="line">
            <a:avLst/>
          </a:prstGeom>
          <a:ln w="381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3AE3F1D9-A4E6-1340-99D4-4148CBB4E9F0}"/>
              </a:ext>
            </a:extLst>
          </p:cNvPr>
          <p:cNvCxnSpPr/>
          <p:nvPr userDrawn="1"/>
        </p:nvCxnSpPr>
        <p:spPr>
          <a:xfrm>
            <a:off x="6872435" y="2598420"/>
            <a:ext cx="0" cy="2545080"/>
          </a:xfrm>
          <a:prstGeom prst="line">
            <a:avLst/>
          </a:prstGeom>
          <a:ln w="38100" cap="flat" cmpd="sng">
            <a:solidFill>
              <a:schemeClr val="tx1"/>
            </a:solidFill>
            <a:prstDash val="solid"/>
            <a:round/>
          </a:ln>
        </p:spPr>
        <p:style>
          <a:lnRef idx="1">
            <a:schemeClr val="accent1"/>
          </a:lnRef>
          <a:fillRef idx="0">
            <a:schemeClr val="accent1"/>
          </a:fillRef>
          <a:effectRef idx="0">
            <a:schemeClr val="accent1"/>
          </a:effectRef>
          <a:fontRef idx="minor">
            <a:schemeClr val="tx1"/>
          </a:fontRef>
        </p:style>
      </p:cxnSp>
      <p:sp>
        <p:nvSpPr>
          <p:cNvPr id="19" name="Text Placeholder 4">
            <a:extLst>
              <a:ext uri="{FF2B5EF4-FFF2-40B4-BE49-F238E27FC236}">
                <a16:creationId xmlns:a16="http://schemas.microsoft.com/office/drawing/2014/main" id="{3DD29EEA-A5D7-7542-A8B6-5AB47DE6A79F}"/>
              </a:ext>
            </a:extLst>
          </p:cNvPr>
          <p:cNvSpPr>
            <a:spLocks noGrp="1"/>
          </p:cNvSpPr>
          <p:nvPr>
            <p:ph type="body" sz="quarter" idx="14" hasCustomPrompt="1"/>
          </p:nvPr>
        </p:nvSpPr>
        <p:spPr>
          <a:xfrm>
            <a:off x="4829916" y="1793617"/>
            <a:ext cx="3552083" cy="369332"/>
          </a:xfrm>
          <a:prstGeom prst="rect">
            <a:avLst/>
          </a:prstGeom>
        </p:spPr>
        <p:txBody>
          <a:bodyPr vert="horz" wrap="square" lIns="0" tIns="0" rIns="0" bIns="0" anchor="b">
            <a:spAutoFit/>
          </a:bodyPr>
          <a:lstStyle>
            <a:lvl1pPr marL="0" indent="0">
              <a:lnSpc>
                <a:spcPct val="100000"/>
              </a:lnSpc>
              <a:buNone/>
              <a:defRPr sz="1200" b="0" i="0" cap="none" baseline="0">
                <a:solidFill>
                  <a:schemeClr val="tx1"/>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dirty="0"/>
              <a:t>Fact text Arial 12pt black sentence case. </a:t>
            </a:r>
            <a:br>
              <a:rPr lang="en-US" dirty="0"/>
            </a:br>
            <a:r>
              <a:rPr lang="en-US" dirty="0"/>
              <a:t>UL icons can be used to enhance descriptions.</a:t>
            </a:r>
          </a:p>
        </p:txBody>
      </p:sp>
      <p:sp>
        <p:nvSpPr>
          <p:cNvPr id="20" name="Text Placeholder 4">
            <a:extLst>
              <a:ext uri="{FF2B5EF4-FFF2-40B4-BE49-F238E27FC236}">
                <a16:creationId xmlns:a16="http://schemas.microsoft.com/office/drawing/2014/main" id="{EAEF2D7C-0D87-6A41-ABD7-8DDE9C06F839}"/>
              </a:ext>
            </a:extLst>
          </p:cNvPr>
          <p:cNvSpPr>
            <a:spLocks noGrp="1"/>
          </p:cNvSpPr>
          <p:nvPr>
            <p:ph type="body" sz="quarter" idx="15" hasCustomPrompt="1"/>
          </p:nvPr>
        </p:nvSpPr>
        <p:spPr>
          <a:xfrm>
            <a:off x="301625" y="3561819"/>
            <a:ext cx="3584575" cy="830997"/>
          </a:xfrm>
          <a:prstGeom prst="rect">
            <a:avLst/>
          </a:prstGeom>
        </p:spPr>
        <p:txBody>
          <a:bodyPr vert="horz" wrap="square" lIns="0" tIns="0" rIns="0" bIns="0" anchor="b">
            <a:spAutoFit/>
          </a:bodyPr>
          <a:lstStyle>
            <a:lvl1pPr marL="0" indent="0">
              <a:lnSpc>
                <a:spcPct val="100000"/>
              </a:lnSpc>
              <a:buNone/>
              <a:defRPr sz="1800" b="0" i="0" cap="none" baseline="0">
                <a:solidFill>
                  <a:schemeClr val="tx1"/>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dirty="0"/>
              <a:t>Fact text Arial 18pt black sentence case. UL icons can be used to enhance descriptions.</a:t>
            </a:r>
          </a:p>
        </p:txBody>
      </p:sp>
      <p:sp>
        <p:nvSpPr>
          <p:cNvPr id="21" name="Text Placeholder 4">
            <a:extLst>
              <a:ext uri="{FF2B5EF4-FFF2-40B4-BE49-F238E27FC236}">
                <a16:creationId xmlns:a16="http://schemas.microsoft.com/office/drawing/2014/main" id="{6B647B26-85A6-204F-956B-09E9E6BA4D99}"/>
              </a:ext>
            </a:extLst>
          </p:cNvPr>
          <p:cNvSpPr>
            <a:spLocks noGrp="1"/>
          </p:cNvSpPr>
          <p:nvPr>
            <p:ph type="body" sz="quarter" idx="17" hasCustomPrompt="1"/>
          </p:nvPr>
        </p:nvSpPr>
        <p:spPr>
          <a:xfrm>
            <a:off x="4829917" y="3941516"/>
            <a:ext cx="1780592" cy="677108"/>
          </a:xfrm>
          <a:prstGeom prst="rect">
            <a:avLst/>
          </a:prstGeom>
        </p:spPr>
        <p:txBody>
          <a:bodyPr vert="horz" wrap="square" lIns="0" tIns="0" rIns="0" bIns="0" anchor="b">
            <a:spAutoFit/>
          </a:bodyPr>
          <a:lstStyle>
            <a:lvl1pPr marL="0" indent="0">
              <a:lnSpc>
                <a:spcPct val="100000"/>
              </a:lnSpc>
              <a:buNone/>
              <a:defRPr sz="1100" b="0" i="0" cap="none" baseline="0">
                <a:solidFill>
                  <a:schemeClr val="tx1"/>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dirty="0"/>
              <a:t>Fact text Arial 11pt black sentence case. UL icons can be used to enhance descriptions.</a:t>
            </a:r>
          </a:p>
        </p:txBody>
      </p:sp>
      <p:sp>
        <p:nvSpPr>
          <p:cNvPr id="22" name="Text Placeholder 4">
            <a:extLst>
              <a:ext uri="{FF2B5EF4-FFF2-40B4-BE49-F238E27FC236}">
                <a16:creationId xmlns:a16="http://schemas.microsoft.com/office/drawing/2014/main" id="{D1DC6DC9-819F-CF48-A37B-F2466F069A4B}"/>
              </a:ext>
            </a:extLst>
          </p:cNvPr>
          <p:cNvSpPr>
            <a:spLocks noGrp="1"/>
          </p:cNvSpPr>
          <p:nvPr>
            <p:ph type="body" sz="quarter" idx="18" hasCustomPrompt="1"/>
          </p:nvPr>
        </p:nvSpPr>
        <p:spPr>
          <a:xfrm>
            <a:off x="7134362" y="3941516"/>
            <a:ext cx="1706425" cy="677108"/>
          </a:xfrm>
          <a:prstGeom prst="rect">
            <a:avLst/>
          </a:prstGeom>
        </p:spPr>
        <p:txBody>
          <a:bodyPr vert="horz" wrap="square" lIns="0" tIns="0" rIns="0" bIns="0" anchor="b">
            <a:spAutoFit/>
          </a:bodyPr>
          <a:lstStyle>
            <a:lvl1pPr marL="0" indent="0">
              <a:lnSpc>
                <a:spcPct val="100000"/>
              </a:lnSpc>
              <a:buNone/>
              <a:defRPr sz="1100" b="0" i="0" cap="none" baseline="0">
                <a:solidFill>
                  <a:schemeClr val="tx1"/>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dirty="0"/>
              <a:t>Fact text Arial 11pt black sentence case. UL icons can be used to enhance descriptions.</a:t>
            </a:r>
          </a:p>
        </p:txBody>
      </p:sp>
      <p:sp>
        <p:nvSpPr>
          <p:cNvPr id="23" name="Picture Placeholder 36">
            <a:extLst>
              <a:ext uri="{FF2B5EF4-FFF2-40B4-BE49-F238E27FC236}">
                <a16:creationId xmlns:a16="http://schemas.microsoft.com/office/drawing/2014/main" id="{FE8F7770-D37E-3E41-BF69-C5CF69F2E92A}"/>
              </a:ext>
            </a:extLst>
          </p:cNvPr>
          <p:cNvSpPr>
            <a:spLocks noGrp="1" noChangeAspect="1"/>
          </p:cNvSpPr>
          <p:nvPr>
            <p:ph type="pic" sz="quarter" idx="21" hasCustomPrompt="1"/>
          </p:nvPr>
        </p:nvSpPr>
        <p:spPr>
          <a:xfrm>
            <a:off x="301625" y="2419350"/>
            <a:ext cx="914400" cy="914400"/>
          </a:xfrm>
          <a:prstGeom prst="rect">
            <a:avLst/>
          </a:prstGeom>
        </p:spPr>
        <p:txBody>
          <a:bodyPr vert="horz" lIns="0" tIns="0" rIns="0" bIns="0" anchor="ctr">
            <a:noAutofit/>
          </a:bodyPr>
          <a:lstStyle>
            <a:lvl1pPr marL="0" indent="0" algn="ctr">
              <a:buNone/>
              <a:defRPr sz="1100" b="1" i="0" cap="none">
                <a:solidFill>
                  <a:schemeClr val="bg1">
                    <a:lumMod val="50000"/>
                  </a:schemeClr>
                </a:solidFill>
              </a:defRPr>
            </a:lvl1pPr>
          </a:lstStyle>
          <a:p>
            <a:r>
              <a:rPr lang="en-US" dirty="0"/>
              <a:t>Icon</a:t>
            </a:r>
          </a:p>
        </p:txBody>
      </p:sp>
      <p:sp>
        <p:nvSpPr>
          <p:cNvPr id="15" name="Picture Placeholder 36">
            <a:extLst>
              <a:ext uri="{FF2B5EF4-FFF2-40B4-BE49-F238E27FC236}">
                <a16:creationId xmlns:a16="http://schemas.microsoft.com/office/drawing/2014/main" id="{9AB6CC90-93A0-C246-8A4C-6A6B185DC443}"/>
              </a:ext>
            </a:extLst>
          </p:cNvPr>
          <p:cNvSpPr>
            <a:spLocks noGrp="1"/>
          </p:cNvSpPr>
          <p:nvPr>
            <p:ph type="pic" sz="quarter" idx="24" hasCustomPrompt="1"/>
          </p:nvPr>
        </p:nvSpPr>
        <p:spPr>
          <a:xfrm>
            <a:off x="4829916" y="895350"/>
            <a:ext cx="685800" cy="685800"/>
          </a:xfrm>
          <a:prstGeom prst="rect">
            <a:avLst/>
          </a:prstGeom>
        </p:spPr>
        <p:txBody>
          <a:bodyPr vert="horz" lIns="0" tIns="0" rIns="0" bIns="0" anchor="ctr">
            <a:noAutofit/>
          </a:bodyPr>
          <a:lstStyle>
            <a:lvl1pPr marL="0" indent="0" algn="ctr">
              <a:buNone/>
              <a:defRPr sz="1100" b="1" i="0" cap="none">
                <a:solidFill>
                  <a:schemeClr val="bg1">
                    <a:lumMod val="50000"/>
                  </a:schemeClr>
                </a:solidFill>
              </a:defRPr>
            </a:lvl1pPr>
          </a:lstStyle>
          <a:p>
            <a:r>
              <a:rPr lang="en-US" dirty="0"/>
              <a:t>Icon</a:t>
            </a:r>
          </a:p>
        </p:txBody>
      </p:sp>
      <p:sp>
        <p:nvSpPr>
          <p:cNvPr id="27" name="Picture Placeholder 36">
            <a:extLst>
              <a:ext uri="{FF2B5EF4-FFF2-40B4-BE49-F238E27FC236}">
                <a16:creationId xmlns:a16="http://schemas.microsoft.com/office/drawing/2014/main" id="{EC2E1D76-F347-D747-92A4-BD5352710B05}"/>
              </a:ext>
            </a:extLst>
          </p:cNvPr>
          <p:cNvSpPr>
            <a:spLocks noGrp="1"/>
          </p:cNvSpPr>
          <p:nvPr>
            <p:ph type="pic" sz="quarter" idx="25" hasCustomPrompt="1"/>
          </p:nvPr>
        </p:nvSpPr>
        <p:spPr>
          <a:xfrm>
            <a:off x="4829916" y="3105150"/>
            <a:ext cx="685800" cy="685800"/>
          </a:xfrm>
          <a:prstGeom prst="rect">
            <a:avLst/>
          </a:prstGeom>
        </p:spPr>
        <p:txBody>
          <a:bodyPr vert="horz" lIns="0" tIns="0" rIns="0" bIns="0" anchor="ctr">
            <a:noAutofit/>
          </a:bodyPr>
          <a:lstStyle>
            <a:lvl1pPr marL="0" indent="0" algn="ctr">
              <a:buNone/>
              <a:defRPr sz="1100" b="1" i="0" cap="none">
                <a:solidFill>
                  <a:schemeClr val="bg1">
                    <a:lumMod val="50000"/>
                  </a:schemeClr>
                </a:solidFill>
              </a:defRPr>
            </a:lvl1pPr>
          </a:lstStyle>
          <a:p>
            <a:r>
              <a:rPr lang="en-US" dirty="0"/>
              <a:t>Icon</a:t>
            </a:r>
          </a:p>
        </p:txBody>
      </p:sp>
      <p:sp>
        <p:nvSpPr>
          <p:cNvPr id="28" name="Picture Placeholder 36">
            <a:extLst>
              <a:ext uri="{FF2B5EF4-FFF2-40B4-BE49-F238E27FC236}">
                <a16:creationId xmlns:a16="http://schemas.microsoft.com/office/drawing/2014/main" id="{8F19068F-FEE7-2349-805A-D0A0E664B2D3}"/>
              </a:ext>
            </a:extLst>
          </p:cNvPr>
          <p:cNvSpPr>
            <a:spLocks noGrp="1"/>
          </p:cNvSpPr>
          <p:nvPr>
            <p:ph type="pic" sz="quarter" idx="26" hasCustomPrompt="1"/>
          </p:nvPr>
        </p:nvSpPr>
        <p:spPr>
          <a:xfrm>
            <a:off x="7134362" y="3105150"/>
            <a:ext cx="685800" cy="685800"/>
          </a:xfrm>
          <a:prstGeom prst="rect">
            <a:avLst/>
          </a:prstGeom>
        </p:spPr>
        <p:txBody>
          <a:bodyPr vert="horz" lIns="0" tIns="0" rIns="0" bIns="0" anchor="ctr">
            <a:noAutofit/>
          </a:bodyPr>
          <a:lstStyle>
            <a:lvl1pPr marL="0" indent="0" algn="ctr">
              <a:buNone/>
              <a:defRPr sz="1100" b="1" i="0" cap="none">
                <a:solidFill>
                  <a:schemeClr val="bg1">
                    <a:lumMod val="50000"/>
                  </a:schemeClr>
                </a:solidFill>
              </a:defRPr>
            </a:lvl1pPr>
          </a:lstStyle>
          <a:p>
            <a:r>
              <a:rPr lang="en-US" dirty="0"/>
              <a:t>Icon</a:t>
            </a:r>
          </a:p>
        </p:txBody>
      </p:sp>
      <p:pic>
        <p:nvPicPr>
          <p:cNvPr id="24" name="Picture 23">
            <a:extLst>
              <a:ext uri="{FF2B5EF4-FFF2-40B4-BE49-F238E27FC236}">
                <a16:creationId xmlns:a16="http://schemas.microsoft.com/office/drawing/2014/main" id="{BCB4E84E-5B2E-8948-B1FD-731FF81B327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0413" y="4629150"/>
            <a:ext cx="309586" cy="309586"/>
          </a:xfrm>
          <a:prstGeom prst="rect">
            <a:avLst/>
          </a:prstGeom>
        </p:spPr>
      </p:pic>
    </p:spTree>
    <p:extLst>
      <p:ext uri="{BB962C8B-B14F-4D97-AF65-F5344CB8AC3E}">
        <p14:creationId xmlns:p14="http://schemas.microsoft.com/office/powerpoint/2010/main" val="428536811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Full Image">
    <p:spTree>
      <p:nvGrpSpPr>
        <p:cNvPr id="1" name=""/>
        <p:cNvGrpSpPr/>
        <p:nvPr/>
      </p:nvGrpSpPr>
      <p:grpSpPr>
        <a:xfrm>
          <a:off x="0" y="0"/>
          <a:ext cx="0" cy="0"/>
          <a:chOff x="0" y="0"/>
          <a:chExt cx="0" cy="0"/>
        </a:xfrm>
      </p:grpSpPr>
      <p:sp>
        <p:nvSpPr>
          <p:cNvPr id="5" name="Picture Placeholder 4"/>
          <p:cNvSpPr>
            <a:spLocks noGrp="1"/>
          </p:cNvSpPr>
          <p:nvPr>
            <p:ph type="pic" sz="quarter" idx="21" hasCustomPrompt="1"/>
          </p:nvPr>
        </p:nvSpPr>
        <p:spPr>
          <a:xfrm>
            <a:off x="-2908" y="264"/>
            <a:ext cx="9146908" cy="5143236"/>
          </a:xfrm>
          <a:prstGeom prst="rect">
            <a:avLst/>
          </a:prstGeom>
          <a:solidFill>
            <a:schemeClr val="tx2">
              <a:lumMod val="20000"/>
              <a:lumOff val="80000"/>
            </a:schemeClr>
          </a:solidFill>
        </p:spPr>
        <p:txBody>
          <a:bodyPr lIns="91440" tIns="91440" rIns="91440" bIns="91440"/>
          <a:lstStyle>
            <a:lvl1pPr marL="0" indent="0">
              <a:buNone/>
              <a:defRPr sz="1000" b="1">
                <a:solidFill>
                  <a:schemeClr val="tx2"/>
                </a:solidFill>
              </a:defRPr>
            </a:lvl1pPr>
          </a:lstStyle>
          <a:p>
            <a:r>
              <a:rPr lang="en-US" dirty="0"/>
              <a:t>Click icon to add image</a:t>
            </a:r>
          </a:p>
        </p:txBody>
      </p:sp>
      <p:sp>
        <p:nvSpPr>
          <p:cNvPr id="2" name="Footer Placeholder 1">
            <a:extLst>
              <a:ext uri="{FF2B5EF4-FFF2-40B4-BE49-F238E27FC236}">
                <a16:creationId xmlns:a16="http://schemas.microsoft.com/office/drawing/2014/main" id="{7C07BDE1-5AB0-5849-AB7C-6635B8E8E7BC}"/>
              </a:ext>
            </a:extLst>
          </p:cNvPr>
          <p:cNvSpPr>
            <a:spLocks noGrp="1"/>
          </p:cNvSpPr>
          <p:nvPr>
            <p:ph type="ftr" sz="quarter" idx="22"/>
          </p:nvPr>
        </p:nvSpPr>
        <p:spPr>
          <a:xfrm>
            <a:off x="301624" y="4777313"/>
            <a:ext cx="3046412" cy="156637"/>
          </a:xfrm>
        </p:spPr>
        <p:txBody>
          <a:bodyPr/>
          <a:lstStyle>
            <a:lvl1pPr>
              <a:defRPr b="1">
                <a:solidFill>
                  <a:schemeClr val="bg1"/>
                </a:solidFill>
              </a:defRPr>
            </a:lvl1pPr>
          </a:lstStyle>
          <a:p>
            <a:r>
              <a:rPr lang="en-US">
                <a:ea typeface="Open Sans" charset="0"/>
                <a:cs typeface="Arial"/>
              </a:rPr>
              <a:t>UL and the UL logo are trademarks of UL LLC © 2018. Proprietary &amp; Confidential. </a:t>
            </a:r>
            <a:endParaRPr lang="en-US" dirty="0">
              <a:ea typeface="Open Sans" charset="0"/>
              <a:cs typeface="Arial"/>
            </a:endParaRPr>
          </a:p>
        </p:txBody>
      </p:sp>
      <p:sp>
        <p:nvSpPr>
          <p:cNvPr id="3" name="Slide Number Placeholder 2">
            <a:extLst>
              <a:ext uri="{FF2B5EF4-FFF2-40B4-BE49-F238E27FC236}">
                <a16:creationId xmlns:a16="http://schemas.microsoft.com/office/drawing/2014/main" id="{A69D49E5-38C5-BF4F-88DE-E5DE86DA42D2}"/>
              </a:ext>
            </a:extLst>
          </p:cNvPr>
          <p:cNvSpPr>
            <a:spLocks noGrp="1"/>
          </p:cNvSpPr>
          <p:nvPr>
            <p:ph type="sldNum" sz="quarter" idx="23"/>
          </p:nvPr>
        </p:nvSpPr>
        <p:spPr/>
        <p:txBody>
          <a:bodyPr/>
          <a:lstStyle>
            <a:lvl1pPr>
              <a:defRPr b="1">
                <a:solidFill>
                  <a:schemeClr val="bg1"/>
                </a:solidFill>
              </a:defRPr>
            </a:lvl1pPr>
          </a:lstStyle>
          <a:p>
            <a:fld id="{ABEF7161-39F9-F745-9A2B-33DA2ED59E91}" type="slidenum">
              <a:rPr lang="en-US" smtClean="0"/>
              <a:pPr/>
              <a:t>‹#›</a:t>
            </a:fld>
            <a:endParaRPr lang="en-US" dirty="0"/>
          </a:p>
        </p:txBody>
      </p:sp>
    </p:spTree>
    <p:extLst>
      <p:ext uri="{BB962C8B-B14F-4D97-AF65-F5344CB8AC3E}">
        <p14:creationId xmlns:p14="http://schemas.microsoft.com/office/powerpoint/2010/main" val="50432781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05100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663B5FC-67F2-E74F-9017-481BA9471A7E}"/>
              </a:ext>
            </a:extLst>
          </p:cNvPr>
          <p:cNvSpPr>
            <a:spLocks noGrp="1"/>
          </p:cNvSpPr>
          <p:nvPr>
            <p:ph type="ftr" sz="quarter" idx="11"/>
          </p:nvPr>
        </p:nvSpPr>
        <p:spPr>
          <a:xfrm>
            <a:off x="301624" y="4777313"/>
            <a:ext cx="3046412" cy="156637"/>
          </a:xfrm>
        </p:spPr>
        <p:txBody>
          <a:bodyPr/>
          <a:lstStyle/>
          <a:p>
            <a:r>
              <a:rPr lang="en-US">
                <a:ea typeface="Open Sans" charset="0"/>
                <a:cs typeface="Arial"/>
              </a:rPr>
              <a:t>UL and the UL logo are trademarks of UL LLC © 2018. Proprietary &amp; Confidential. </a:t>
            </a:r>
            <a:endParaRPr lang="en-US" dirty="0">
              <a:ea typeface="Open Sans" charset="0"/>
              <a:cs typeface="Arial"/>
            </a:endParaRPr>
          </a:p>
        </p:txBody>
      </p:sp>
      <p:sp>
        <p:nvSpPr>
          <p:cNvPr id="5" name="Slide Number Placeholder 4">
            <a:extLst>
              <a:ext uri="{FF2B5EF4-FFF2-40B4-BE49-F238E27FC236}">
                <a16:creationId xmlns:a16="http://schemas.microsoft.com/office/drawing/2014/main" id="{DB633805-0445-224B-9CCA-B9CC92767D34}"/>
              </a:ext>
            </a:extLst>
          </p:cNvPr>
          <p:cNvSpPr>
            <a:spLocks noGrp="1"/>
          </p:cNvSpPr>
          <p:nvPr>
            <p:ph type="sldNum" sz="quarter" idx="12"/>
          </p:nvPr>
        </p:nvSpPr>
        <p:spPr/>
        <p:txBody>
          <a:bodyPr/>
          <a:lstStyle/>
          <a:p>
            <a:fld id="{ABEF7161-39F9-F745-9A2B-33DA2ED59E91}" type="slidenum">
              <a:rPr lang="en-US" smtClean="0"/>
              <a:pPr/>
              <a:t>‹#›</a:t>
            </a:fld>
            <a:endParaRPr lang="en-US" dirty="0"/>
          </a:p>
        </p:txBody>
      </p:sp>
      <p:sp>
        <p:nvSpPr>
          <p:cNvPr id="7" name="Text Placeholder 26">
            <a:extLst>
              <a:ext uri="{FF2B5EF4-FFF2-40B4-BE49-F238E27FC236}">
                <a16:creationId xmlns:a16="http://schemas.microsoft.com/office/drawing/2014/main" id="{05562F06-8F9E-4D4B-B185-5DDE992B2476}"/>
              </a:ext>
            </a:extLst>
          </p:cNvPr>
          <p:cNvSpPr>
            <a:spLocks noGrp="1"/>
          </p:cNvSpPr>
          <p:nvPr>
            <p:ph type="body" sz="quarter" idx="13" hasCustomPrompt="1"/>
          </p:nvPr>
        </p:nvSpPr>
        <p:spPr>
          <a:xfrm>
            <a:off x="301624" y="2335274"/>
            <a:ext cx="5641976" cy="984885"/>
          </a:xfrm>
          <a:prstGeom prst="rect">
            <a:avLst/>
          </a:prstGeom>
        </p:spPr>
        <p:txBody>
          <a:bodyPr wrap="square" lIns="0" tIns="0" rIns="0" bIns="0" anchor="b">
            <a:spAutoFit/>
          </a:bodyPr>
          <a:lstStyle>
            <a:lvl1pPr marL="0" indent="0">
              <a:lnSpc>
                <a:spcPct val="100000"/>
              </a:lnSpc>
              <a:spcBef>
                <a:spcPts val="0"/>
              </a:spcBef>
              <a:buNone/>
              <a:defRPr sz="3200" b="0" cap="none" baseline="0">
                <a:solidFill>
                  <a:schemeClr val="accent1"/>
                </a:solidFill>
                <a:latin typeface="Arial"/>
                <a:cs typeface="Arial"/>
              </a:defRPr>
            </a:lvl1pPr>
            <a:lvl2pPr marL="457200" indent="0">
              <a:buNone/>
              <a:defRPr sz="3200" b="1">
                <a:latin typeface="Arial"/>
                <a:cs typeface="Arial"/>
              </a:defRPr>
            </a:lvl2pPr>
            <a:lvl3pPr marL="914400" indent="0">
              <a:buNone/>
              <a:defRPr sz="3200" b="1">
                <a:latin typeface="Arial"/>
                <a:cs typeface="Arial"/>
              </a:defRPr>
            </a:lvl3pPr>
            <a:lvl4pPr marL="1371600" indent="0">
              <a:buNone/>
              <a:defRPr sz="3200" b="1">
                <a:latin typeface="Arial"/>
                <a:cs typeface="Arial"/>
              </a:defRPr>
            </a:lvl4pPr>
            <a:lvl5pPr marL="1828800" indent="0">
              <a:buNone/>
              <a:defRPr sz="3200" b="1">
                <a:latin typeface="Arial"/>
                <a:cs typeface="Arial"/>
              </a:defRPr>
            </a:lvl5pPr>
          </a:lstStyle>
          <a:p>
            <a:pPr lvl="0"/>
            <a:r>
              <a:rPr lang="en-US" dirty="0"/>
              <a:t>End copy Arial 32pt red sentence case</a:t>
            </a:r>
          </a:p>
        </p:txBody>
      </p:sp>
      <p:pic>
        <p:nvPicPr>
          <p:cNvPr id="8" name="Picture 7">
            <a:extLst>
              <a:ext uri="{FF2B5EF4-FFF2-40B4-BE49-F238E27FC236}">
                <a16:creationId xmlns:a16="http://schemas.microsoft.com/office/drawing/2014/main" id="{9A3F5993-30EB-A640-9DAE-DACCF24954C4}"/>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r="15914"/>
          <a:stretch/>
        </p:blipFill>
        <p:spPr>
          <a:xfrm>
            <a:off x="6837358" y="578358"/>
            <a:ext cx="2306642" cy="2743200"/>
          </a:xfrm>
          <a:prstGeom prst="rect">
            <a:avLst/>
          </a:prstGeom>
        </p:spPr>
      </p:pic>
    </p:spTree>
    <p:extLst>
      <p:ext uri="{BB962C8B-B14F-4D97-AF65-F5344CB8AC3E}">
        <p14:creationId xmlns:p14="http://schemas.microsoft.com/office/powerpoint/2010/main" val="193730592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End Slide w/Tagline">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663B5FC-67F2-E74F-9017-481BA9471A7E}"/>
              </a:ext>
            </a:extLst>
          </p:cNvPr>
          <p:cNvSpPr>
            <a:spLocks noGrp="1"/>
          </p:cNvSpPr>
          <p:nvPr>
            <p:ph type="ftr" sz="quarter" idx="11"/>
          </p:nvPr>
        </p:nvSpPr>
        <p:spPr>
          <a:xfrm>
            <a:off x="301624" y="4777313"/>
            <a:ext cx="3046412" cy="156637"/>
          </a:xfrm>
        </p:spPr>
        <p:txBody>
          <a:bodyPr/>
          <a:lstStyle/>
          <a:p>
            <a:r>
              <a:rPr lang="en-US">
                <a:ea typeface="Open Sans" charset="0"/>
                <a:cs typeface="Arial"/>
              </a:rPr>
              <a:t>UL and the UL logo are trademarks of UL LLC © 2018. Proprietary &amp; Confidential. </a:t>
            </a:r>
            <a:endParaRPr lang="en-US" dirty="0">
              <a:ea typeface="Open Sans" charset="0"/>
              <a:cs typeface="Arial"/>
            </a:endParaRPr>
          </a:p>
        </p:txBody>
      </p:sp>
      <p:sp>
        <p:nvSpPr>
          <p:cNvPr id="5" name="Slide Number Placeholder 4">
            <a:extLst>
              <a:ext uri="{FF2B5EF4-FFF2-40B4-BE49-F238E27FC236}">
                <a16:creationId xmlns:a16="http://schemas.microsoft.com/office/drawing/2014/main" id="{DB633805-0445-224B-9CCA-B9CC92767D34}"/>
              </a:ext>
            </a:extLst>
          </p:cNvPr>
          <p:cNvSpPr>
            <a:spLocks noGrp="1"/>
          </p:cNvSpPr>
          <p:nvPr>
            <p:ph type="sldNum" sz="quarter" idx="12"/>
          </p:nvPr>
        </p:nvSpPr>
        <p:spPr/>
        <p:txBody>
          <a:bodyPr/>
          <a:lstStyle/>
          <a:p>
            <a:fld id="{ABEF7161-39F9-F745-9A2B-33DA2ED59E91}" type="slidenum">
              <a:rPr lang="en-US" smtClean="0"/>
              <a:pPr/>
              <a:t>‹#›</a:t>
            </a:fld>
            <a:endParaRPr lang="en-US" dirty="0"/>
          </a:p>
        </p:txBody>
      </p:sp>
      <p:sp>
        <p:nvSpPr>
          <p:cNvPr id="7" name="Text Placeholder 26">
            <a:extLst>
              <a:ext uri="{FF2B5EF4-FFF2-40B4-BE49-F238E27FC236}">
                <a16:creationId xmlns:a16="http://schemas.microsoft.com/office/drawing/2014/main" id="{05562F06-8F9E-4D4B-B185-5DDE992B2476}"/>
              </a:ext>
            </a:extLst>
          </p:cNvPr>
          <p:cNvSpPr>
            <a:spLocks noGrp="1"/>
          </p:cNvSpPr>
          <p:nvPr>
            <p:ph type="body" sz="quarter" idx="13" hasCustomPrompt="1"/>
          </p:nvPr>
        </p:nvSpPr>
        <p:spPr>
          <a:xfrm>
            <a:off x="301624" y="2335274"/>
            <a:ext cx="5641976" cy="984885"/>
          </a:xfrm>
          <a:prstGeom prst="rect">
            <a:avLst/>
          </a:prstGeom>
        </p:spPr>
        <p:txBody>
          <a:bodyPr wrap="square" lIns="0" tIns="0" rIns="0" bIns="0" anchor="b">
            <a:spAutoFit/>
          </a:bodyPr>
          <a:lstStyle>
            <a:lvl1pPr marL="0" indent="0">
              <a:lnSpc>
                <a:spcPct val="100000"/>
              </a:lnSpc>
              <a:spcBef>
                <a:spcPts val="0"/>
              </a:spcBef>
              <a:buNone/>
              <a:defRPr sz="3200" b="0" cap="none" baseline="0">
                <a:solidFill>
                  <a:schemeClr val="accent1"/>
                </a:solidFill>
                <a:latin typeface="Arial"/>
                <a:cs typeface="Arial"/>
              </a:defRPr>
            </a:lvl1pPr>
            <a:lvl2pPr marL="457200" indent="0">
              <a:buNone/>
              <a:defRPr sz="3200" b="1">
                <a:latin typeface="Arial"/>
                <a:cs typeface="Arial"/>
              </a:defRPr>
            </a:lvl2pPr>
            <a:lvl3pPr marL="914400" indent="0">
              <a:buNone/>
              <a:defRPr sz="3200" b="1">
                <a:latin typeface="Arial"/>
                <a:cs typeface="Arial"/>
              </a:defRPr>
            </a:lvl3pPr>
            <a:lvl4pPr marL="1371600" indent="0">
              <a:buNone/>
              <a:defRPr sz="3200" b="1">
                <a:latin typeface="Arial"/>
                <a:cs typeface="Arial"/>
              </a:defRPr>
            </a:lvl4pPr>
            <a:lvl5pPr marL="1828800" indent="0">
              <a:buNone/>
              <a:defRPr sz="3200" b="1">
                <a:latin typeface="Arial"/>
                <a:cs typeface="Arial"/>
              </a:defRPr>
            </a:lvl5pPr>
          </a:lstStyle>
          <a:p>
            <a:pPr lvl="0"/>
            <a:r>
              <a:rPr lang="en-US" dirty="0"/>
              <a:t>End copy Arial 32pt red sentence case</a:t>
            </a:r>
          </a:p>
        </p:txBody>
      </p:sp>
      <p:pic>
        <p:nvPicPr>
          <p:cNvPr id="8" name="Picture 7">
            <a:extLst>
              <a:ext uri="{FF2B5EF4-FFF2-40B4-BE49-F238E27FC236}">
                <a16:creationId xmlns:a16="http://schemas.microsoft.com/office/drawing/2014/main" id="{9A3F5993-30EB-A640-9DAE-DACCF24954C4}"/>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r="15914"/>
          <a:stretch/>
        </p:blipFill>
        <p:spPr>
          <a:xfrm>
            <a:off x="6837358" y="578358"/>
            <a:ext cx="2306642" cy="2743200"/>
          </a:xfrm>
          <a:prstGeom prst="rect">
            <a:avLst/>
          </a:prstGeom>
        </p:spPr>
      </p:pic>
      <p:pic>
        <p:nvPicPr>
          <p:cNvPr id="9" name="Picture 8">
            <a:extLst>
              <a:ext uri="{FF2B5EF4-FFF2-40B4-BE49-F238E27FC236}">
                <a16:creationId xmlns:a16="http://schemas.microsoft.com/office/drawing/2014/main" id="{C1F8D15B-8F3E-D744-B93D-E9695EE3FB66}"/>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301624" y="4379039"/>
            <a:ext cx="1828800" cy="218756"/>
          </a:xfrm>
          <a:prstGeom prst="rect">
            <a:avLst/>
          </a:prstGeom>
        </p:spPr>
      </p:pic>
    </p:spTree>
    <p:extLst>
      <p:ext uri="{BB962C8B-B14F-4D97-AF65-F5344CB8AC3E}">
        <p14:creationId xmlns:p14="http://schemas.microsoft.com/office/powerpoint/2010/main" val="196259552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End Slide Red">
    <p:bg>
      <p:bgPr>
        <a:solidFill>
          <a:schemeClr val="accent1"/>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995A1C2A-2379-3F42-9BA1-54E60295A0D5}"/>
              </a:ext>
            </a:extLst>
          </p:cNvPr>
          <p:cNvSpPr>
            <a:spLocks noGrp="1"/>
          </p:cNvSpPr>
          <p:nvPr>
            <p:ph type="ftr" sz="quarter" idx="11"/>
          </p:nvPr>
        </p:nvSpPr>
        <p:spPr>
          <a:xfrm>
            <a:off x="301624" y="4777313"/>
            <a:ext cx="3046412" cy="156637"/>
          </a:xfrm>
        </p:spPr>
        <p:txBody>
          <a:bodyPr/>
          <a:lstStyle>
            <a:lvl1pPr>
              <a:defRPr b="1">
                <a:solidFill>
                  <a:schemeClr val="bg1"/>
                </a:solidFill>
              </a:defRPr>
            </a:lvl1pPr>
          </a:lstStyle>
          <a:p>
            <a:r>
              <a:rPr lang="en-US">
                <a:ea typeface="Open Sans" charset="0"/>
                <a:cs typeface="Arial"/>
              </a:rPr>
              <a:t>UL and the UL logo are trademarks of UL LLC © 2018. Proprietary &amp; Confidential. </a:t>
            </a:r>
            <a:endParaRPr lang="en-US" dirty="0">
              <a:ea typeface="Open Sans" charset="0"/>
              <a:cs typeface="Arial"/>
            </a:endParaRPr>
          </a:p>
        </p:txBody>
      </p:sp>
      <p:sp>
        <p:nvSpPr>
          <p:cNvPr id="5" name="Slide Number Placeholder 4">
            <a:extLst>
              <a:ext uri="{FF2B5EF4-FFF2-40B4-BE49-F238E27FC236}">
                <a16:creationId xmlns:a16="http://schemas.microsoft.com/office/drawing/2014/main" id="{16EC5C5D-B1EB-A244-9D9B-D2E05C535755}"/>
              </a:ext>
            </a:extLst>
          </p:cNvPr>
          <p:cNvSpPr>
            <a:spLocks noGrp="1"/>
          </p:cNvSpPr>
          <p:nvPr>
            <p:ph type="sldNum" sz="quarter" idx="12"/>
          </p:nvPr>
        </p:nvSpPr>
        <p:spPr/>
        <p:txBody>
          <a:bodyPr/>
          <a:lstStyle>
            <a:lvl1pPr>
              <a:defRPr b="1">
                <a:solidFill>
                  <a:schemeClr val="bg1"/>
                </a:solidFill>
              </a:defRPr>
            </a:lvl1pPr>
          </a:lstStyle>
          <a:p>
            <a:fld id="{ABEF7161-39F9-F745-9A2B-33DA2ED59E91}" type="slidenum">
              <a:rPr lang="en-US" smtClean="0"/>
              <a:pPr/>
              <a:t>‹#›</a:t>
            </a:fld>
            <a:endParaRPr lang="en-US" dirty="0"/>
          </a:p>
        </p:txBody>
      </p:sp>
      <p:sp>
        <p:nvSpPr>
          <p:cNvPr id="6" name="Text Placeholder 26">
            <a:extLst>
              <a:ext uri="{FF2B5EF4-FFF2-40B4-BE49-F238E27FC236}">
                <a16:creationId xmlns:a16="http://schemas.microsoft.com/office/drawing/2014/main" id="{26DFE8E0-A422-6947-B124-7BF9BC6F172B}"/>
              </a:ext>
            </a:extLst>
          </p:cNvPr>
          <p:cNvSpPr>
            <a:spLocks noGrp="1"/>
          </p:cNvSpPr>
          <p:nvPr>
            <p:ph type="body" sz="quarter" idx="13" hasCustomPrompt="1"/>
          </p:nvPr>
        </p:nvSpPr>
        <p:spPr>
          <a:xfrm>
            <a:off x="301624" y="2335274"/>
            <a:ext cx="5641976" cy="984885"/>
          </a:xfrm>
          <a:prstGeom prst="rect">
            <a:avLst/>
          </a:prstGeom>
        </p:spPr>
        <p:txBody>
          <a:bodyPr wrap="square" lIns="0" tIns="0" rIns="0" bIns="0" anchor="b">
            <a:spAutoFit/>
          </a:bodyPr>
          <a:lstStyle>
            <a:lvl1pPr marL="0" indent="0">
              <a:lnSpc>
                <a:spcPct val="100000"/>
              </a:lnSpc>
              <a:spcBef>
                <a:spcPts val="0"/>
              </a:spcBef>
              <a:buNone/>
              <a:defRPr sz="3200" b="0" cap="none" baseline="0">
                <a:solidFill>
                  <a:schemeClr val="bg1"/>
                </a:solidFill>
                <a:latin typeface="Arial"/>
                <a:cs typeface="Arial"/>
              </a:defRPr>
            </a:lvl1pPr>
            <a:lvl2pPr marL="457200" indent="0">
              <a:buNone/>
              <a:defRPr sz="3200" b="1">
                <a:latin typeface="Arial"/>
                <a:cs typeface="Arial"/>
              </a:defRPr>
            </a:lvl2pPr>
            <a:lvl3pPr marL="914400" indent="0">
              <a:buNone/>
              <a:defRPr sz="3200" b="1">
                <a:latin typeface="Arial"/>
                <a:cs typeface="Arial"/>
              </a:defRPr>
            </a:lvl3pPr>
            <a:lvl4pPr marL="1371600" indent="0">
              <a:buNone/>
              <a:defRPr sz="3200" b="1">
                <a:latin typeface="Arial"/>
                <a:cs typeface="Arial"/>
              </a:defRPr>
            </a:lvl4pPr>
            <a:lvl5pPr marL="1828800" indent="0">
              <a:buNone/>
              <a:defRPr sz="3200" b="1">
                <a:latin typeface="Arial"/>
                <a:cs typeface="Arial"/>
              </a:defRPr>
            </a:lvl5pPr>
          </a:lstStyle>
          <a:p>
            <a:pPr lvl="0"/>
            <a:r>
              <a:rPr lang="en-US" dirty="0"/>
              <a:t>End copy Arial 32pt white sentence case</a:t>
            </a:r>
          </a:p>
        </p:txBody>
      </p:sp>
      <p:pic>
        <p:nvPicPr>
          <p:cNvPr id="7" name="Picture 6">
            <a:extLst>
              <a:ext uri="{FF2B5EF4-FFF2-40B4-BE49-F238E27FC236}">
                <a16:creationId xmlns:a16="http://schemas.microsoft.com/office/drawing/2014/main" id="{9F0FE5B6-88B7-674C-816D-6AA84ABDBE44}"/>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r="16444"/>
          <a:stretch/>
        </p:blipFill>
        <p:spPr>
          <a:xfrm>
            <a:off x="6851904" y="570644"/>
            <a:ext cx="2292096" cy="2743200"/>
          </a:xfrm>
          <a:prstGeom prst="rect">
            <a:avLst/>
          </a:prstGeom>
        </p:spPr>
      </p:pic>
    </p:spTree>
    <p:extLst>
      <p:ext uri="{BB962C8B-B14F-4D97-AF65-F5344CB8AC3E}">
        <p14:creationId xmlns:p14="http://schemas.microsoft.com/office/powerpoint/2010/main" val="88970654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End Slide Red w/Tagline">
    <p:bg>
      <p:bgPr>
        <a:solidFill>
          <a:schemeClr val="accent1"/>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995A1C2A-2379-3F42-9BA1-54E60295A0D5}"/>
              </a:ext>
            </a:extLst>
          </p:cNvPr>
          <p:cNvSpPr>
            <a:spLocks noGrp="1"/>
          </p:cNvSpPr>
          <p:nvPr>
            <p:ph type="ftr" sz="quarter" idx="11"/>
          </p:nvPr>
        </p:nvSpPr>
        <p:spPr>
          <a:xfrm>
            <a:off x="301624" y="4777313"/>
            <a:ext cx="3046412" cy="156637"/>
          </a:xfrm>
        </p:spPr>
        <p:txBody>
          <a:bodyPr/>
          <a:lstStyle>
            <a:lvl1pPr>
              <a:defRPr b="1">
                <a:solidFill>
                  <a:schemeClr val="bg1"/>
                </a:solidFill>
              </a:defRPr>
            </a:lvl1pPr>
          </a:lstStyle>
          <a:p>
            <a:r>
              <a:rPr lang="en-US">
                <a:ea typeface="Open Sans" charset="0"/>
                <a:cs typeface="Arial"/>
              </a:rPr>
              <a:t>UL and the UL logo are trademarks of UL LLC © 2018. Proprietary &amp; Confidential. </a:t>
            </a:r>
            <a:endParaRPr lang="en-US" dirty="0">
              <a:ea typeface="Open Sans" charset="0"/>
              <a:cs typeface="Arial"/>
            </a:endParaRPr>
          </a:p>
        </p:txBody>
      </p:sp>
      <p:sp>
        <p:nvSpPr>
          <p:cNvPr id="5" name="Slide Number Placeholder 4">
            <a:extLst>
              <a:ext uri="{FF2B5EF4-FFF2-40B4-BE49-F238E27FC236}">
                <a16:creationId xmlns:a16="http://schemas.microsoft.com/office/drawing/2014/main" id="{16EC5C5D-B1EB-A244-9D9B-D2E05C535755}"/>
              </a:ext>
            </a:extLst>
          </p:cNvPr>
          <p:cNvSpPr>
            <a:spLocks noGrp="1"/>
          </p:cNvSpPr>
          <p:nvPr>
            <p:ph type="sldNum" sz="quarter" idx="12"/>
          </p:nvPr>
        </p:nvSpPr>
        <p:spPr/>
        <p:txBody>
          <a:bodyPr/>
          <a:lstStyle>
            <a:lvl1pPr>
              <a:defRPr b="1">
                <a:solidFill>
                  <a:schemeClr val="bg1"/>
                </a:solidFill>
              </a:defRPr>
            </a:lvl1pPr>
          </a:lstStyle>
          <a:p>
            <a:fld id="{ABEF7161-39F9-F745-9A2B-33DA2ED59E91}" type="slidenum">
              <a:rPr lang="en-US" smtClean="0"/>
              <a:pPr/>
              <a:t>‹#›</a:t>
            </a:fld>
            <a:endParaRPr lang="en-US" dirty="0"/>
          </a:p>
        </p:txBody>
      </p:sp>
      <p:sp>
        <p:nvSpPr>
          <p:cNvPr id="6" name="Text Placeholder 26">
            <a:extLst>
              <a:ext uri="{FF2B5EF4-FFF2-40B4-BE49-F238E27FC236}">
                <a16:creationId xmlns:a16="http://schemas.microsoft.com/office/drawing/2014/main" id="{26DFE8E0-A422-6947-B124-7BF9BC6F172B}"/>
              </a:ext>
            </a:extLst>
          </p:cNvPr>
          <p:cNvSpPr>
            <a:spLocks noGrp="1"/>
          </p:cNvSpPr>
          <p:nvPr>
            <p:ph type="body" sz="quarter" idx="13" hasCustomPrompt="1"/>
          </p:nvPr>
        </p:nvSpPr>
        <p:spPr>
          <a:xfrm>
            <a:off x="301624" y="2335274"/>
            <a:ext cx="5641976" cy="984885"/>
          </a:xfrm>
          <a:prstGeom prst="rect">
            <a:avLst/>
          </a:prstGeom>
        </p:spPr>
        <p:txBody>
          <a:bodyPr wrap="square" lIns="0" tIns="0" rIns="0" bIns="0" anchor="b">
            <a:spAutoFit/>
          </a:bodyPr>
          <a:lstStyle>
            <a:lvl1pPr marL="0" indent="0">
              <a:lnSpc>
                <a:spcPct val="100000"/>
              </a:lnSpc>
              <a:spcBef>
                <a:spcPts val="0"/>
              </a:spcBef>
              <a:buNone/>
              <a:defRPr sz="3200" b="0" cap="none" baseline="0">
                <a:solidFill>
                  <a:schemeClr val="bg1"/>
                </a:solidFill>
                <a:latin typeface="Arial"/>
                <a:cs typeface="Arial"/>
              </a:defRPr>
            </a:lvl1pPr>
            <a:lvl2pPr marL="457200" indent="0">
              <a:buNone/>
              <a:defRPr sz="3200" b="1">
                <a:latin typeface="Arial"/>
                <a:cs typeface="Arial"/>
              </a:defRPr>
            </a:lvl2pPr>
            <a:lvl3pPr marL="914400" indent="0">
              <a:buNone/>
              <a:defRPr sz="3200" b="1">
                <a:latin typeface="Arial"/>
                <a:cs typeface="Arial"/>
              </a:defRPr>
            </a:lvl3pPr>
            <a:lvl4pPr marL="1371600" indent="0">
              <a:buNone/>
              <a:defRPr sz="3200" b="1">
                <a:latin typeface="Arial"/>
                <a:cs typeface="Arial"/>
              </a:defRPr>
            </a:lvl4pPr>
            <a:lvl5pPr marL="1828800" indent="0">
              <a:buNone/>
              <a:defRPr sz="3200" b="1">
                <a:latin typeface="Arial"/>
                <a:cs typeface="Arial"/>
              </a:defRPr>
            </a:lvl5pPr>
          </a:lstStyle>
          <a:p>
            <a:pPr lvl="0"/>
            <a:r>
              <a:rPr lang="en-US" dirty="0"/>
              <a:t>End copy Arial 32pt white sentence case</a:t>
            </a:r>
          </a:p>
        </p:txBody>
      </p:sp>
      <p:pic>
        <p:nvPicPr>
          <p:cNvPr id="7" name="Picture 6">
            <a:extLst>
              <a:ext uri="{FF2B5EF4-FFF2-40B4-BE49-F238E27FC236}">
                <a16:creationId xmlns:a16="http://schemas.microsoft.com/office/drawing/2014/main" id="{9F0FE5B6-88B7-674C-816D-6AA84ABDBE44}"/>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r="16444"/>
          <a:stretch/>
        </p:blipFill>
        <p:spPr>
          <a:xfrm>
            <a:off x="6851904" y="570644"/>
            <a:ext cx="2292096" cy="2743200"/>
          </a:xfrm>
          <a:prstGeom prst="rect">
            <a:avLst/>
          </a:prstGeom>
        </p:spPr>
      </p:pic>
      <p:pic>
        <p:nvPicPr>
          <p:cNvPr id="9" name="Picture 8">
            <a:extLst>
              <a:ext uri="{FF2B5EF4-FFF2-40B4-BE49-F238E27FC236}">
                <a16:creationId xmlns:a16="http://schemas.microsoft.com/office/drawing/2014/main" id="{ABB3F97D-76AB-9241-8A4C-4848BF31639E}"/>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301624" y="4379039"/>
            <a:ext cx="1828800" cy="218755"/>
          </a:xfrm>
          <a:prstGeom prst="rect">
            <a:avLst/>
          </a:prstGeom>
        </p:spPr>
      </p:pic>
    </p:spTree>
    <p:extLst>
      <p:ext uri="{BB962C8B-B14F-4D97-AF65-F5344CB8AC3E}">
        <p14:creationId xmlns:p14="http://schemas.microsoft.com/office/powerpoint/2010/main" val="295844848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End Slide Centere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663B5FC-67F2-E74F-9017-481BA9471A7E}"/>
              </a:ext>
            </a:extLst>
          </p:cNvPr>
          <p:cNvSpPr>
            <a:spLocks noGrp="1"/>
          </p:cNvSpPr>
          <p:nvPr>
            <p:ph type="ftr" sz="quarter" idx="11"/>
          </p:nvPr>
        </p:nvSpPr>
        <p:spPr>
          <a:xfrm>
            <a:off x="301624" y="4777313"/>
            <a:ext cx="3046412" cy="156637"/>
          </a:xfrm>
        </p:spPr>
        <p:txBody>
          <a:bodyPr/>
          <a:lstStyle/>
          <a:p>
            <a:r>
              <a:rPr lang="en-US">
                <a:ea typeface="Open Sans" charset="0"/>
                <a:cs typeface="Arial"/>
              </a:rPr>
              <a:t>UL and the UL logo are trademarks of UL LLC © 2018. Proprietary &amp; Confidential. </a:t>
            </a:r>
            <a:endParaRPr lang="en-US" dirty="0">
              <a:ea typeface="Open Sans" charset="0"/>
              <a:cs typeface="Arial"/>
            </a:endParaRPr>
          </a:p>
        </p:txBody>
      </p:sp>
      <p:sp>
        <p:nvSpPr>
          <p:cNvPr id="5" name="Slide Number Placeholder 4">
            <a:extLst>
              <a:ext uri="{FF2B5EF4-FFF2-40B4-BE49-F238E27FC236}">
                <a16:creationId xmlns:a16="http://schemas.microsoft.com/office/drawing/2014/main" id="{DB633805-0445-224B-9CCA-B9CC92767D34}"/>
              </a:ext>
            </a:extLst>
          </p:cNvPr>
          <p:cNvSpPr>
            <a:spLocks noGrp="1"/>
          </p:cNvSpPr>
          <p:nvPr>
            <p:ph type="sldNum" sz="quarter" idx="12"/>
          </p:nvPr>
        </p:nvSpPr>
        <p:spPr/>
        <p:txBody>
          <a:bodyPr/>
          <a:lstStyle/>
          <a:p>
            <a:fld id="{ABEF7161-39F9-F745-9A2B-33DA2ED59E91}" type="slidenum">
              <a:rPr lang="en-US" smtClean="0"/>
              <a:pPr/>
              <a:t>‹#›</a:t>
            </a:fld>
            <a:endParaRPr lang="en-US" dirty="0"/>
          </a:p>
        </p:txBody>
      </p:sp>
      <p:sp>
        <p:nvSpPr>
          <p:cNvPr id="7" name="Text Placeholder 26">
            <a:extLst>
              <a:ext uri="{FF2B5EF4-FFF2-40B4-BE49-F238E27FC236}">
                <a16:creationId xmlns:a16="http://schemas.microsoft.com/office/drawing/2014/main" id="{05562F06-8F9E-4D4B-B185-5DDE992B2476}"/>
              </a:ext>
            </a:extLst>
          </p:cNvPr>
          <p:cNvSpPr>
            <a:spLocks noGrp="1"/>
          </p:cNvSpPr>
          <p:nvPr>
            <p:ph type="body" sz="quarter" idx="13" hasCustomPrompt="1"/>
          </p:nvPr>
        </p:nvSpPr>
        <p:spPr>
          <a:xfrm>
            <a:off x="301624" y="3028950"/>
            <a:ext cx="8537576" cy="369332"/>
          </a:xfrm>
          <a:prstGeom prst="rect">
            <a:avLst/>
          </a:prstGeom>
        </p:spPr>
        <p:txBody>
          <a:bodyPr wrap="square" lIns="0" tIns="0" rIns="0" bIns="0" anchor="t">
            <a:spAutoFit/>
          </a:bodyPr>
          <a:lstStyle>
            <a:lvl1pPr marL="0" indent="0" algn="ctr">
              <a:lnSpc>
                <a:spcPct val="100000"/>
              </a:lnSpc>
              <a:spcBef>
                <a:spcPts val="0"/>
              </a:spcBef>
              <a:buNone/>
              <a:defRPr sz="2400" b="0" cap="none" baseline="0">
                <a:solidFill>
                  <a:schemeClr val="accent1"/>
                </a:solidFill>
                <a:latin typeface="Arial"/>
                <a:cs typeface="Arial"/>
              </a:defRPr>
            </a:lvl1pPr>
            <a:lvl2pPr marL="457200" indent="0">
              <a:buNone/>
              <a:defRPr sz="3200" b="1">
                <a:latin typeface="Arial"/>
                <a:cs typeface="Arial"/>
              </a:defRPr>
            </a:lvl2pPr>
            <a:lvl3pPr marL="914400" indent="0">
              <a:buNone/>
              <a:defRPr sz="3200" b="1">
                <a:latin typeface="Arial"/>
                <a:cs typeface="Arial"/>
              </a:defRPr>
            </a:lvl3pPr>
            <a:lvl4pPr marL="1371600" indent="0">
              <a:buNone/>
              <a:defRPr sz="3200" b="1">
                <a:latin typeface="Arial"/>
                <a:cs typeface="Arial"/>
              </a:defRPr>
            </a:lvl4pPr>
            <a:lvl5pPr marL="1828800" indent="0">
              <a:buNone/>
              <a:defRPr sz="3200" b="1">
                <a:latin typeface="Arial"/>
                <a:cs typeface="Arial"/>
              </a:defRPr>
            </a:lvl5pPr>
          </a:lstStyle>
          <a:p>
            <a:pPr lvl="0"/>
            <a:r>
              <a:rPr lang="en-US" dirty="0"/>
              <a:t>End copy Arial 24pt red sentence case</a:t>
            </a:r>
          </a:p>
        </p:txBody>
      </p:sp>
      <p:pic>
        <p:nvPicPr>
          <p:cNvPr id="9" name="Picture 8">
            <a:extLst>
              <a:ext uri="{FF2B5EF4-FFF2-40B4-BE49-F238E27FC236}">
                <a16:creationId xmlns:a16="http://schemas.microsoft.com/office/drawing/2014/main" id="{2EB6B141-7549-6246-BEE4-2159B7BA267B}"/>
              </a:ext>
            </a:extLst>
          </p:cNvPr>
          <p:cNvPicPr>
            <a:picLocks noChangeAspect="1"/>
          </p:cNvPicPr>
          <p:nvPr userDrawn="1"/>
        </p:nvPicPr>
        <p:blipFill>
          <a:blip r:embed="rId2"/>
          <a:stretch>
            <a:fillRect/>
          </a:stretch>
        </p:blipFill>
        <p:spPr>
          <a:xfrm>
            <a:off x="4114800" y="1657350"/>
            <a:ext cx="914400" cy="914400"/>
          </a:xfrm>
          <a:prstGeom prst="rect">
            <a:avLst/>
          </a:prstGeom>
        </p:spPr>
      </p:pic>
    </p:spTree>
    <p:extLst>
      <p:ext uri="{BB962C8B-B14F-4D97-AF65-F5344CB8AC3E}">
        <p14:creationId xmlns:p14="http://schemas.microsoft.com/office/powerpoint/2010/main" val="296883922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End Slide Centered w/Tagline">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663B5FC-67F2-E74F-9017-481BA9471A7E}"/>
              </a:ext>
            </a:extLst>
          </p:cNvPr>
          <p:cNvSpPr>
            <a:spLocks noGrp="1"/>
          </p:cNvSpPr>
          <p:nvPr>
            <p:ph type="ftr" sz="quarter" idx="11"/>
          </p:nvPr>
        </p:nvSpPr>
        <p:spPr>
          <a:xfrm>
            <a:off x="301624" y="4777313"/>
            <a:ext cx="3046412" cy="156637"/>
          </a:xfrm>
        </p:spPr>
        <p:txBody>
          <a:bodyPr/>
          <a:lstStyle/>
          <a:p>
            <a:r>
              <a:rPr lang="en-US">
                <a:ea typeface="Open Sans" charset="0"/>
                <a:cs typeface="Arial"/>
              </a:rPr>
              <a:t>UL and the UL logo are trademarks of UL LLC © 2018. Proprietary &amp; Confidential. </a:t>
            </a:r>
            <a:endParaRPr lang="en-US" dirty="0">
              <a:ea typeface="Open Sans" charset="0"/>
              <a:cs typeface="Arial"/>
            </a:endParaRPr>
          </a:p>
        </p:txBody>
      </p:sp>
      <p:sp>
        <p:nvSpPr>
          <p:cNvPr id="5" name="Slide Number Placeholder 4">
            <a:extLst>
              <a:ext uri="{FF2B5EF4-FFF2-40B4-BE49-F238E27FC236}">
                <a16:creationId xmlns:a16="http://schemas.microsoft.com/office/drawing/2014/main" id="{DB633805-0445-224B-9CCA-B9CC92767D34}"/>
              </a:ext>
            </a:extLst>
          </p:cNvPr>
          <p:cNvSpPr>
            <a:spLocks noGrp="1"/>
          </p:cNvSpPr>
          <p:nvPr>
            <p:ph type="sldNum" sz="quarter" idx="12"/>
          </p:nvPr>
        </p:nvSpPr>
        <p:spPr/>
        <p:txBody>
          <a:bodyPr/>
          <a:lstStyle/>
          <a:p>
            <a:fld id="{ABEF7161-39F9-F745-9A2B-33DA2ED59E91}" type="slidenum">
              <a:rPr lang="en-US" smtClean="0"/>
              <a:pPr/>
              <a:t>‹#›</a:t>
            </a:fld>
            <a:endParaRPr lang="en-US" dirty="0"/>
          </a:p>
        </p:txBody>
      </p:sp>
      <p:sp>
        <p:nvSpPr>
          <p:cNvPr id="7" name="Text Placeholder 26">
            <a:extLst>
              <a:ext uri="{FF2B5EF4-FFF2-40B4-BE49-F238E27FC236}">
                <a16:creationId xmlns:a16="http://schemas.microsoft.com/office/drawing/2014/main" id="{05562F06-8F9E-4D4B-B185-5DDE992B2476}"/>
              </a:ext>
            </a:extLst>
          </p:cNvPr>
          <p:cNvSpPr>
            <a:spLocks noGrp="1"/>
          </p:cNvSpPr>
          <p:nvPr>
            <p:ph type="body" sz="quarter" idx="13" hasCustomPrompt="1"/>
          </p:nvPr>
        </p:nvSpPr>
        <p:spPr>
          <a:xfrm>
            <a:off x="301624" y="2708695"/>
            <a:ext cx="8537576" cy="369332"/>
          </a:xfrm>
          <a:prstGeom prst="rect">
            <a:avLst/>
          </a:prstGeom>
        </p:spPr>
        <p:txBody>
          <a:bodyPr wrap="square" lIns="0" tIns="0" rIns="0" bIns="0" anchor="t">
            <a:spAutoFit/>
          </a:bodyPr>
          <a:lstStyle>
            <a:lvl1pPr marL="0" indent="0" algn="ctr">
              <a:lnSpc>
                <a:spcPct val="100000"/>
              </a:lnSpc>
              <a:spcBef>
                <a:spcPts val="0"/>
              </a:spcBef>
              <a:buNone/>
              <a:defRPr sz="2400" b="0" cap="none" baseline="0">
                <a:solidFill>
                  <a:schemeClr val="accent1"/>
                </a:solidFill>
                <a:latin typeface="Arial"/>
                <a:cs typeface="Arial"/>
              </a:defRPr>
            </a:lvl1pPr>
            <a:lvl2pPr marL="457200" indent="0">
              <a:buNone/>
              <a:defRPr sz="3200" b="1">
                <a:latin typeface="Arial"/>
                <a:cs typeface="Arial"/>
              </a:defRPr>
            </a:lvl2pPr>
            <a:lvl3pPr marL="914400" indent="0">
              <a:buNone/>
              <a:defRPr sz="3200" b="1">
                <a:latin typeface="Arial"/>
                <a:cs typeface="Arial"/>
              </a:defRPr>
            </a:lvl3pPr>
            <a:lvl4pPr marL="1371600" indent="0">
              <a:buNone/>
              <a:defRPr sz="3200" b="1">
                <a:latin typeface="Arial"/>
                <a:cs typeface="Arial"/>
              </a:defRPr>
            </a:lvl4pPr>
            <a:lvl5pPr marL="1828800" indent="0">
              <a:buNone/>
              <a:defRPr sz="3200" b="1">
                <a:latin typeface="Arial"/>
                <a:cs typeface="Arial"/>
              </a:defRPr>
            </a:lvl5pPr>
          </a:lstStyle>
          <a:p>
            <a:pPr lvl="0"/>
            <a:r>
              <a:rPr lang="en-US" dirty="0"/>
              <a:t>End copy Arial 24pt red sentence case</a:t>
            </a:r>
          </a:p>
        </p:txBody>
      </p:sp>
      <p:pic>
        <p:nvPicPr>
          <p:cNvPr id="9" name="Picture 8">
            <a:extLst>
              <a:ext uri="{FF2B5EF4-FFF2-40B4-BE49-F238E27FC236}">
                <a16:creationId xmlns:a16="http://schemas.microsoft.com/office/drawing/2014/main" id="{2EB6B141-7549-6246-BEE4-2159B7BA267B}"/>
              </a:ext>
            </a:extLst>
          </p:cNvPr>
          <p:cNvPicPr>
            <a:picLocks noChangeAspect="1"/>
          </p:cNvPicPr>
          <p:nvPr userDrawn="1"/>
        </p:nvPicPr>
        <p:blipFill>
          <a:blip r:embed="rId2"/>
          <a:stretch>
            <a:fillRect/>
          </a:stretch>
        </p:blipFill>
        <p:spPr>
          <a:xfrm>
            <a:off x="4114800" y="1337095"/>
            <a:ext cx="914400" cy="914400"/>
          </a:xfrm>
          <a:prstGeom prst="rect">
            <a:avLst/>
          </a:prstGeom>
        </p:spPr>
      </p:pic>
      <p:pic>
        <p:nvPicPr>
          <p:cNvPr id="10" name="Picture 9">
            <a:extLst>
              <a:ext uri="{FF2B5EF4-FFF2-40B4-BE49-F238E27FC236}">
                <a16:creationId xmlns:a16="http://schemas.microsoft.com/office/drawing/2014/main" id="{988DB663-0B21-D84A-8B7B-B740C74E5B04}"/>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3656012" y="3504449"/>
            <a:ext cx="1828800" cy="218756"/>
          </a:xfrm>
          <a:prstGeom prst="rect">
            <a:avLst/>
          </a:prstGeom>
        </p:spPr>
      </p:pic>
    </p:spTree>
    <p:extLst>
      <p:ext uri="{BB962C8B-B14F-4D97-AF65-F5344CB8AC3E}">
        <p14:creationId xmlns:p14="http://schemas.microsoft.com/office/powerpoint/2010/main" val="10959256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with Title">
    <p:spTree>
      <p:nvGrpSpPr>
        <p:cNvPr id="1" name=""/>
        <p:cNvGrpSpPr/>
        <p:nvPr/>
      </p:nvGrpSpPr>
      <p:grpSpPr>
        <a:xfrm>
          <a:off x="0" y="0"/>
          <a:ext cx="0" cy="0"/>
          <a:chOff x="0" y="0"/>
          <a:chExt cx="0" cy="0"/>
        </a:xfrm>
      </p:grpSpPr>
      <p:sp>
        <p:nvSpPr>
          <p:cNvPr id="6" name="Text Placeholder 14"/>
          <p:cNvSpPr>
            <a:spLocks noGrp="1"/>
          </p:cNvSpPr>
          <p:nvPr>
            <p:ph type="body" sz="quarter" idx="15" hasCustomPrompt="1"/>
          </p:nvPr>
        </p:nvSpPr>
        <p:spPr>
          <a:xfrm>
            <a:off x="559472" y="480060"/>
            <a:ext cx="8021161" cy="461665"/>
          </a:xfrm>
          <a:prstGeom prst="rect">
            <a:avLst/>
          </a:prstGeom>
        </p:spPr>
        <p:txBody>
          <a:bodyPr wrap="square">
            <a:spAutoFit/>
          </a:bodyPr>
          <a:lstStyle>
            <a:lvl1pPr marL="0" indent="0">
              <a:buNone/>
              <a:defRPr sz="2400" b="1" cap="all" baseline="0">
                <a:solidFill>
                  <a:schemeClr val="accent2"/>
                </a:solidFill>
                <a:latin typeface="Arial"/>
                <a:cs typeface="Arial"/>
              </a:defRPr>
            </a:lvl1pPr>
            <a:lvl2pPr marL="457200" indent="0">
              <a:buNone/>
              <a:defRPr sz="2400" b="1" cap="all">
                <a:solidFill>
                  <a:schemeClr val="accent2"/>
                </a:solidFill>
                <a:latin typeface="Arial"/>
                <a:cs typeface="Arial"/>
              </a:defRPr>
            </a:lvl2pPr>
            <a:lvl3pPr marL="914400" indent="0">
              <a:buNone/>
              <a:defRPr sz="2400" b="1">
                <a:latin typeface="Arial"/>
                <a:cs typeface="Arial"/>
              </a:defRPr>
            </a:lvl3pPr>
            <a:lvl4pPr marL="1371600" indent="0">
              <a:buNone/>
              <a:defRPr sz="2400" b="1">
                <a:latin typeface="Arial"/>
                <a:cs typeface="Arial"/>
              </a:defRPr>
            </a:lvl4pPr>
            <a:lvl5pPr marL="1828800" indent="0">
              <a:buNone/>
              <a:defRPr sz="2400" b="1">
                <a:latin typeface="Arial"/>
                <a:cs typeface="Arial"/>
              </a:defRPr>
            </a:lvl5pPr>
          </a:lstStyle>
          <a:p>
            <a:pPr lvl="0"/>
            <a:r>
              <a:rPr lang="en-US" dirty="0"/>
              <a:t>title </a:t>
            </a:r>
            <a:r>
              <a:rPr lang="en-US" dirty="0" err="1"/>
              <a:t>arial</a:t>
            </a:r>
            <a:r>
              <a:rPr lang="en-US" dirty="0"/>
              <a:t> bold 24pt red caps</a:t>
            </a:r>
          </a:p>
        </p:txBody>
      </p:sp>
      <p:pic>
        <p:nvPicPr>
          <p:cNvPr id="9" name="Picture 8" descr="UL-Logo-Red.em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1450" y="4711446"/>
            <a:ext cx="281178" cy="281178"/>
          </a:xfrm>
          <a:prstGeom prst="rect">
            <a:avLst/>
          </a:prstGeom>
        </p:spPr>
      </p:pic>
      <p:sp>
        <p:nvSpPr>
          <p:cNvPr id="2" name="Footer Placeholder 1"/>
          <p:cNvSpPr>
            <a:spLocks noGrp="1"/>
          </p:cNvSpPr>
          <p:nvPr>
            <p:ph type="ftr" sz="quarter" idx="16"/>
          </p:nvPr>
        </p:nvSpPr>
        <p:spPr/>
        <p:txBody>
          <a:bodyPr/>
          <a:lstStyle/>
          <a:p>
            <a:r>
              <a:rPr lang="en-US" dirty="0">
                <a:solidFill>
                  <a:srgbClr val="7F7F7F"/>
                </a:solidFill>
                <a:ea typeface="Open Sans" charset="0"/>
                <a:cs typeface="Arial"/>
              </a:rPr>
              <a:t>UL and the UL logo are trademarks of UL LLC © 2020. Proprietary &amp; Confidential. </a:t>
            </a:r>
          </a:p>
        </p:txBody>
      </p:sp>
      <p:sp>
        <p:nvSpPr>
          <p:cNvPr id="3" name="Slide Number Placeholder 2"/>
          <p:cNvSpPr>
            <a:spLocks noGrp="1"/>
          </p:cNvSpPr>
          <p:nvPr>
            <p:ph type="sldNum" sz="quarter" idx="17"/>
          </p:nvPr>
        </p:nvSpPr>
        <p:spPr/>
        <p:txBody>
          <a:bodyPr/>
          <a:lstStyle/>
          <a:p>
            <a:fld id="{ABEF7161-39F9-F745-9A2B-33DA2ED59E91}" type="slidenum">
              <a:rPr lang="en-US" smtClean="0"/>
              <a:pPr/>
              <a:t>‹#›</a:t>
            </a:fld>
            <a:endParaRPr lang="en-US" dirty="0"/>
          </a:p>
        </p:txBody>
      </p:sp>
    </p:spTree>
    <p:extLst>
      <p:ext uri="{BB962C8B-B14F-4D97-AF65-F5344CB8AC3E}">
        <p14:creationId xmlns:p14="http://schemas.microsoft.com/office/powerpoint/2010/main" val="2415554198"/>
      </p:ext>
    </p:extLst>
  </p:cSld>
  <p:clrMapOvr>
    <a:masterClrMapping/>
  </p:clrMapOvr>
  <p:transition spd="slow" advClick="0" advTm="3000">
    <p:fade thruBlk="1"/>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End Slide Centered Red">
    <p:bg>
      <p:bgPr>
        <a:solidFill>
          <a:schemeClr val="accent1"/>
        </a:solidFill>
        <a:effectLst/>
      </p:bgPr>
    </p:bg>
    <p:spTree>
      <p:nvGrpSpPr>
        <p:cNvPr id="1" name=""/>
        <p:cNvGrpSpPr/>
        <p:nvPr/>
      </p:nvGrpSpPr>
      <p:grpSpPr>
        <a:xfrm>
          <a:off x="0" y="0"/>
          <a:ext cx="0" cy="0"/>
          <a:chOff x="0" y="0"/>
          <a:chExt cx="0" cy="0"/>
        </a:xfrm>
      </p:grpSpPr>
      <p:sp>
        <p:nvSpPr>
          <p:cNvPr id="7" name="Text Placeholder 26">
            <a:extLst>
              <a:ext uri="{FF2B5EF4-FFF2-40B4-BE49-F238E27FC236}">
                <a16:creationId xmlns:a16="http://schemas.microsoft.com/office/drawing/2014/main" id="{05562F06-8F9E-4D4B-B185-5DDE992B2476}"/>
              </a:ext>
            </a:extLst>
          </p:cNvPr>
          <p:cNvSpPr>
            <a:spLocks noGrp="1"/>
          </p:cNvSpPr>
          <p:nvPr>
            <p:ph type="body" sz="quarter" idx="13" hasCustomPrompt="1"/>
          </p:nvPr>
        </p:nvSpPr>
        <p:spPr>
          <a:xfrm>
            <a:off x="306388" y="3034297"/>
            <a:ext cx="8534400" cy="369332"/>
          </a:xfrm>
          <a:prstGeom prst="rect">
            <a:avLst/>
          </a:prstGeom>
        </p:spPr>
        <p:txBody>
          <a:bodyPr wrap="square" lIns="0" tIns="0" rIns="0" bIns="0" anchor="t">
            <a:spAutoFit/>
          </a:bodyPr>
          <a:lstStyle>
            <a:lvl1pPr marL="0" indent="0" algn="ctr">
              <a:lnSpc>
                <a:spcPct val="100000"/>
              </a:lnSpc>
              <a:spcBef>
                <a:spcPts val="0"/>
              </a:spcBef>
              <a:buNone/>
              <a:defRPr sz="2400" b="0" cap="none" baseline="0">
                <a:solidFill>
                  <a:schemeClr val="bg1"/>
                </a:solidFill>
                <a:latin typeface="Arial"/>
                <a:cs typeface="Arial"/>
              </a:defRPr>
            </a:lvl1pPr>
            <a:lvl2pPr marL="457200" indent="0">
              <a:buNone/>
              <a:defRPr sz="3200" b="1">
                <a:latin typeface="Arial"/>
                <a:cs typeface="Arial"/>
              </a:defRPr>
            </a:lvl2pPr>
            <a:lvl3pPr marL="914400" indent="0">
              <a:buNone/>
              <a:defRPr sz="3200" b="1">
                <a:latin typeface="Arial"/>
                <a:cs typeface="Arial"/>
              </a:defRPr>
            </a:lvl3pPr>
            <a:lvl4pPr marL="1371600" indent="0">
              <a:buNone/>
              <a:defRPr sz="3200" b="1">
                <a:latin typeface="Arial"/>
                <a:cs typeface="Arial"/>
              </a:defRPr>
            </a:lvl4pPr>
            <a:lvl5pPr marL="1828800" indent="0">
              <a:buNone/>
              <a:defRPr sz="3200" b="1">
                <a:latin typeface="Arial"/>
                <a:cs typeface="Arial"/>
              </a:defRPr>
            </a:lvl5pPr>
          </a:lstStyle>
          <a:p>
            <a:pPr lvl="0"/>
            <a:r>
              <a:rPr lang="en-US" dirty="0"/>
              <a:t>End copy Arial 24pt white sentence case</a:t>
            </a:r>
          </a:p>
        </p:txBody>
      </p:sp>
      <p:sp>
        <p:nvSpPr>
          <p:cNvPr id="2" name="Footer Placeholder 1">
            <a:extLst>
              <a:ext uri="{FF2B5EF4-FFF2-40B4-BE49-F238E27FC236}">
                <a16:creationId xmlns:a16="http://schemas.microsoft.com/office/drawing/2014/main" id="{9BFBB36D-5495-F947-91B5-F2D61FC8EE87}"/>
              </a:ext>
            </a:extLst>
          </p:cNvPr>
          <p:cNvSpPr>
            <a:spLocks noGrp="1"/>
          </p:cNvSpPr>
          <p:nvPr>
            <p:ph type="ftr" sz="quarter" idx="14"/>
          </p:nvPr>
        </p:nvSpPr>
        <p:spPr>
          <a:xfrm>
            <a:off x="306388" y="4777313"/>
            <a:ext cx="3046412" cy="156637"/>
          </a:xfrm>
        </p:spPr>
        <p:txBody>
          <a:bodyPr/>
          <a:lstStyle>
            <a:lvl1pPr>
              <a:defRPr b="1">
                <a:solidFill>
                  <a:schemeClr val="bg1"/>
                </a:solidFill>
              </a:defRPr>
            </a:lvl1pPr>
          </a:lstStyle>
          <a:p>
            <a:r>
              <a:rPr lang="en-US">
                <a:ea typeface="Open Sans" charset="0"/>
                <a:cs typeface="Arial"/>
              </a:rPr>
              <a:t>UL and the UL logo are trademarks of UL LLC © 2018. Proprietary &amp; Confidential. </a:t>
            </a:r>
            <a:endParaRPr lang="en-US" dirty="0">
              <a:ea typeface="Open Sans" charset="0"/>
              <a:cs typeface="Arial"/>
            </a:endParaRPr>
          </a:p>
        </p:txBody>
      </p:sp>
      <p:sp>
        <p:nvSpPr>
          <p:cNvPr id="3" name="Slide Number Placeholder 2">
            <a:extLst>
              <a:ext uri="{FF2B5EF4-FFF2-40B4-BE49-F238E27FC236}">
                <a16:creationId xmlns:a16="http://schemas.microsoft.com/office/drawing/2014/main" id="{ED40E973-54ED-9C4A-A02F-AD13F50A866B}"/>
              </a:ext>
            </a:extLst>
          </p:cNvPr>
          <p:cNvSpPr>
            <a:spLocks noGrp="1"/>
          </p:cNvSpPr>
          <p:nvPr>
            <p:ph type="sldNum" sz="quarter" idx="15"/>
          </p:nvPr>
        </p:nvSpPr>
        <p:spPr/>
        <p:txBody>
          <a:bodyPr/>
          <a:lstStyle>
            <a:lvl1pPr>
              <a:defRPr b="1">
                <a:solidFill>
                  <a:schemeClr val="bg1"/>
                </a:solidFill>
              </a:defRPr>
            </a:lvl1pPr>
          </a:lstStyle>
          <a:p>
            <a:fld id="{ABEF7161-39F9-F745-9A2B-33DA2ED59E91}" type="slidenum">
              <a:rPr lang="en-US" smtClean="0"/>
              <a:pPr/>
              <a:t>‹#›</a:t>
            </a:fld>
            <a:endParaRPr lang="en-US" dirty="0"/>
          </a:p>
        </p:txBody>
      </p:sp>
      <p:pic>
        <p:nvPicPr>
          <p:cNvPr id="6" name="Picture 5">
            <a:extLst>
              <a:ext uri="{FF2B5EF4-FFF2-40B4-BE49-F238E27FC236}">
                <a16:creationId xmlns:a16="http://schemas.microsoft.com/office/drawing/2014/main" id="{C756CDF0-F46B-8C4B-82F4-C8DD82CAC453}"/>
              </a:ext>
            </a:extLst>
          </p:cNvPr>
          <p:cNvPicPr>
            <a:picLocks noChangeAspect="1"/>
          </p:cNvPicPr>
          <p:nvPr userDrawn="1"/>
        </p:nvPicPr>
        <p:blipFill>
          <a:blip r:embed="rId2">
            <a:biLevel thresh="25000"/>
          </a:blip>
          <a:stretch>
            <a:fillRect/>
          </a:stretch>
        </p:blipFill>
        <p:spPr>
          <a:xfrm>
            <a:off x="4114800" y="1657350"/>
            <a:ext cx="914400" cy="914400"/>
          </a:xfrm>
          <a:prstGeom prst="rect">
            <a:avLst/>
          </a:prstGeom>
        </p:spPr>
      </p:pic>
    </p:spTree>
    <p:extLst>
      <p:ext uri="{BB962C8B-B14F-4D97-AF65-F5344CB8AC3E}">
        <p14:creationId xmlns:p14="http://schemas.microsoft.com/office/powerpoint/2010/main" val="36864351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End Slide Centered Red w/Tagline">
    <p:bg>
      <p:bgPr>
        <a:solidFill>
          <a:schemeClr val="accent1"/>
        </a:solidFill>
        <a:effectLst/>
      </p:bgPr>
    </p:bg>
    <p:spTree>
      <p:nvGrpSpPr>
        <p:cNvPr id="1" name=""/>
        <p:cNvGrpSpPr/>
        <p:nvPr/>
      </p:nvGrpSpPr>
      <p:grpSpPr>
        <a:xfrm>
          <a:off x="0" y="0"/>
          <a:ext cx="0" cy="0"/>
          <a:chOff x="0" y="0"/>
          <a:chExt cx="0" cy="0"/>
        </a:xfrm>
      </p:grpSpPr>
      <p:sp>
        <p:nvSpPr>
          <p:cNvPr id="7" name="Text Placeholder 26">
            <a:extLst>
              <a:ext uri="{FF2B5EF4-FFF2-40B4-BE49-F238E27FC236}">
                <a16:creationId xmlns:a16="http://schemas.microsoft.com/office/drawing/2014/main" id="{05562F06-8F9E-4D4B-B185-5DDE992B2476}"/>
              </a:ext>
            </a:extLst>
          </p:cNvPr>
          <p:cNvSpPr>
            <a:spLocks noGrp="1"/>
          </p:cNvSpPr>
          <p:nvPr>
            <p:ph type="body" sz="quarter" idx="13" hasCustomPrompt="1"/>
          </p:nvPr>
        </p:nvSpPr>
        <p:spPr>
          <a:xfrm>
            <a:off x="306388" y="2708695"/>
            <a:ext cx="8534400" cy="369332"/>
          </a:xfrm>
          <a:prstGeom prst="rect">
            <a:avLst/>
          </a:prstGeom>
        </p:spPr>
        <p:txBody>
          <a:bodyPr wrap="square" lIns="0" tIns="0" rIns="0" bIns="0" anchor="t">
            <a:spAutoFit/>
          </a:bodyPr>
          <a:lstStyle>
            <a:lvl1pPr marL="0" indent="0" algn="ctr">
              <a:lnSpc>
                <a:spcPct val="100000"/>
              </a:lnSpc>
              <a:spcBef>
                <a:spcPts val="0"/>
              </a:spcBef>
              <a:buNone/>
              <a:defRPr sz="2400" b="0" cap="none" baseline="0">
                <a:solidFill>
                  <a:schemeClr val="bg1"/>
                </a:solidFill>
                <a:latin typeface="Arial"/>
                <a:cs typeface="Arial"/>
              </a:defRPr>
            </a:lvl1pPr>
            <a:lvl2pPr marL="457200" indent="0">
              <a:buNone/>
              <a:defRPr sz="3200" b="1">
                <a:latin typeface="Arial"/>
                <a:cs typeface="Arial"/>
              </a:defRPr>
            </a:lvl2pPr>
            <a:lvl3pPr marL="914400" indent="0">
              <a:buNone/>
              <a:defRPr sz="3200" b="1">
                <a:latin typeface="Arial"/>
                <a:cs typeface="Arial"/>
              </a:defRPr>
            </a:lvl3pPr>
            <a:lvl4pPr marL="1371600" indent="0">
              <a:buNone/>
              <a:defRPr sz="3200" b="1">
                <a:latin typeface="Arial"/>
                <a:cs typeface="Arial"/>
              </a:defRPr>
            </a:lvl4pPr>
            <a:lvl5pPr marL="1828800" indent="0">
              <a:buNone/>
              <a:defRPr sz="3200" b="1">
                <a:latin typeface="Arial"/>
                <a:cs typeface="Arial"/>
              </a:defRPr>
            </a:lvl5pPr>
          </a:lstStyle>
          <a:p>
            <a:pPr lvl="0"/>
            <a:r>
              <a:rPr lang="en-US" dirty="0"/>
              <a:t>End copy Arial 24pt white sentence case</a:t>
            </a:r>
          </a:p>
        </p:txBody>
      </p:sp>
      <p:sp>
        <p:nvSpPr>
          <p:cNvPr id="2" name="Footer Placeholder 1">
            <a:extLst>
              <a:ext uri="{FF2B5EF4-FFF2-40B4-BE49-F238E27FC236}">
                <a16:creationId xmlns:a16="http://schemas.microsoft.com/office/drawing/2014/main" id="{9BFBB36D-5495-F947-91B5-F2D61FC8EE87}"/>
              </a:ext>
            </a:extLst>
          </p:cNvPr>
          <p:cNvSpPr>
            <a:spLocks noGrp="1"/>
          </p:cNvSpPr>
          <p:nvPr>
            <p:ph type="ftr" sz="quarter" idx="14"/>
          </p:nvPr>
        </p:nvSpPr>
        <p:spPr>
          <a:xfrm>
            <a:off x="306388" y="4777313"/>
            <a:ext cx="3046412" cy="156637"/>
          </a:xfrm>
        </p:spPr>
        <p:txBody>
          <a:bodyPr/>
          <a:lstStyle>
            <a:lvl1pPr>
              <a:defRPr b="1">
                <a:solidFill>
                  <a:schemeClr val="bg1"/>
                </a:solidFill>
              </a:defRPr>
            </a:lvl1pPr>
          </a:lstStyle>
          <a:p>
            <a:r>
              <a:rPr lang="en-US">
                <a:ea typeface="Open Sans" charset="0"/>
                <a:cs typeface="Arial"/>
              </a:rPr>
              <a:t>UL and the UL logo are trademarks of UL LLC © 2018. Proprietary &amp; Confidential. </a:t>
            </a:r>
            <a:endParaRPr lang="en-US" dirty="0">
              <a:ea typeface="Open Sans" charset="0"/>
              <a:cs typeface="Arial"/>
            </a:endParaRPr>
          </a:p>
        </p:txBody>
      </p:sp>
      <p:sp>
        <p:nvSpPr>
          <p:cNvPr id="3" name="Slide Number Placeholder 2">
            <a:extLst>
              <a:ext uri="{FF2B5EF4-FFF2-40B4-BE49-F238E27FC236}">
                <a16:creationId xmlns:a16="http://schemas.microsoft.com/office/drawing/2014/main" id="{ED40E973-54ED-9C4A-A02F-AD13F50A866B}"/>
              </a:ext>
            </a:extLst>
          </p:cNvPr>
          <p:cNvSpPr>
            <a:spLocks noGrp="1"/>
          </p:cNvSpPr>
          <p:nvPr>
            <p:ph type="sldNum" sz="quarter" idx="15"/>
          </p:nvPr>
        </p:nvSpPr>
        <p:spPr/>
        <p:txBody>
          <a:bodyPr/>
          <a:lstStyle>
            <a:lvl1pPr>
              <a:defRPr b="1">
                <a:solidFill>
                  <a:schemeClr val="bg1"/>
                </a:solidFill>
              </a:defRPr>
            </a:lvl1pPr>
          </a:lstStyle>
          <a:p>
            <a:fld id="{ABEF7161-39F9-F745-9A2B-33DA2ED59E91}" type="slidenum">
              <a:rPr lang="en-US" smtClean="0"/>
              <a:pPr/>
              <a:t>‹#›</a:t>
            </a:fld>
            <a:endParaRPr lang="en-US" dirty="0"/>
          </a:p>
        </p:txBody>
      </p:sp>
      <p:pic>
        <p:nvPicPr>
          <p:cNvPr id="6" name="Picture 5">
            <a:extLst>
              <a:ext uri="{FF2B5EF4-FFF2-40B4-BE49-F238E27FC236}">
                <a16:creationId xmlns:a16="http://schemas.microsoft.com/office/drawing/2014/main" id="{C756CDF0-F46B-8C4B-82F4-C8DD82CAC453}"/>
              </a:ext>
            </a:extLst>
          </p:cNvPr>
          <p:cNvPicPr>
            <a:picLocks noChangeAspect="1"/>
          </p:cNvPicPr>
          <p:nvPr userDrawn="1"/>
        </p:nvPicPr>
        <p:blipFill>
          <a:blip r:embed="rId2">
            <a:biLevel thresh="25000"/>
          </a:blip>
          <a:stretch>
            <a:fillRect/>
          </a:stretch>
        </p:blipFill>
        <p:spPr>
          <a:xfrm>
            <a:off x="4114800" y="1337095"/>
            <a:ext cx="914400" cy="914400"/>
          </a:xfrm>
          <a:prstGeom prst="rect">
            <a:avLst/>
          </a:prstGeom>
        </p:spPr>
      </p:pic>
      <p:pic>
        <p:nvPicPr>
          <p:cNvPr id="11" name="Picture 10">
            <a:extLst>
              <a:ext uri="{FF2B5EF4-FFF2-40B4-BE49-F238E27FC236}">
                <a16:creationId xmlns:a16="http://schemas.microsoft.com/office/drawing/2014/main" id="{94FA6009-0CA4-F64F-B11C-53D81E1F293E}"/>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3657600" y="3504449"/>
            <a:ext cx="1828800" cy="218755"/>
          </a:xfrm>
          <a:prstGeom prst="rect">
            <a:avLst/>
          </a:prstGeom>
        </p:spPr>
      </p:pic>
    </p:spTree>
    <p:extLst>
      <p:ext uri="{BB962C8B-B14F-4D97-AF65-F5344CB8AC3E}">
        <p14:creationId xmlns:p14="http://schemas.microsoft.com/office/powerpoint/2010/main" val="207875854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New Colors">
    <p:spTree>
      <p:nvGrpSpPr>
        <p:cNvPr id="1" name=""/>
        <p:cNvGrpSpPr/>
        <p:nvPr/>
      </p:nvGrpSpPr>
      <p:grpSpPr>
        <a:xfrm>
          <a:off x="0" y="0"/>
          <a:ext cx="0" cy="0"/>
          <a:chOff x="0" y="0"/>
          <a:chExt cx="0" cy="0"/>
        </a:xfrm>
      </p:grpSpPr>
      <p:graphicFrame>
        <p:nvGraphicFramePr>
          <p:cNvPr id="13" name="Chart Placeholder 5"/>
          <p:cNvGraphicFramePr>
            <a:graphicFrameLocks/>
          </p:cNvGraphicFramePr>
          <p:nvPr userDrawn="1">
            <p:extLst>
              <p:ext uri="{D42A27DB-BD31-4B8C-83A1-F6EECF244321}">
                <p14:modId xmlns:p14="http://schemas.microsoft.com/office/powerpoint/2010/main" val="832244862"/>
              </p:ext>
            </p:extLst>
          </p:nvPr>
        </p:nvGraphicFramePr>
        <p:xfrm>
          <a:off x="301624" y="1525587"/>
          <a:ext cx="8539168" cy="3008310"/>
        </p:xfrm>
        <a:graphic>
          <a:graphicData uri="http://schemas.openxmlformats.org/drawingml/2006/table">
            <a:tbl>
              <a:tblPr firstRow="1" bandRow="1">
                <a:tableStyleId>{2D5ABB26-0587-4C30-8999-92F81FD0307C}</a:tableStyleId>
              </a:tblPr>
              <a:tblGrid>
                <a:gridCol w="1067396">
                  <a:extLst>
                    <a:ext uri="{9D8B030D-6E8A-4147-A177-3AD203B41FA5}">
                      <a16:colId xmlns:a16="http://schemas.microsoft.com/office/drawing/2014/main" val="20000"/>
                    </a:ext>
                  </a:extLst>
                </a:gridCol>
                <a:gridCol w="1067396">
                  <a:extLst>
                    <a:ext uri="{9D8B030D-6E8A-4147-A177-3AD203B41FA5}">
                      <a16:colId xmlns:a16="http://schemas.microsoft.com/office/drawing/2014/main" val="20001"/>
                    </a:ext>
                  </a:extLst>
                </a:gridCol>
                <a:gridCol w="1067396">
                  <a:extLst>
                    <a:ext uri="{9D8B030D-6E8A-4147-A177-3AD203B41FA5}">
                      <a16:colId xmlns:a16="http://schemas.microsoft.com/office/drawing/2014/main" val="20002"/>
                    </a:ext>
                  </a:extLst>
                </a:gridCol>
                <a:gridCol w="1067396">
                  <a:extLst>
                    <a:ext uri="{9D8B030D-6E8A-4147-A177-3AD203B41FA5}">
                      <a16:colId xmlns:a16="http://schemas.microsoft.com/office/drawing/2014/main" val="20003"/>
                    </a:ext>
                  </a:extLst>
                </a:gridCol>
                <a:gridCol w="1067396">
                  <a:extLst>
                    <a:ext uri="{9D8B030D-6E8A-4147-A177-3AD203B41FA5}">
                      <a16:colId xmlns:a16="http://schemas.microsoft.com/office/drawing/2014/main" val="20004"/>
                    </a:ext>
                  </a:extLst>
                </a:gridCol>
                <a:gridCol w="1067396">
                  <a:extLst>
                    <a:ext uri="{9D8B030D-6E8A-4147-A177-3AD203B41FA5}">
                      <a16:colId xmlns:a16="http://schemas.microsoft.com/office/drawing/2014/main" val="20005"/>
                    </a:ext>
                  </a:extLst>
                </a:gridCol>
                <a:gridCol w="1067396">
                  <a:extLst>
                    <a:ext uri="{9D8B030D-6E8A-4147-A177-3AD203B41FA5}">
                      <a16:colId xmlns:a16="http://schemas.microsoft.com/office/drawing/2014/main" val="20006"/>
                    </a:ext>
                  </a:extLst>
                </a:gridCol>
                <a:gridCol w="1067396">
                  <a:extLst>
                    <a:ext uri="{9D8B030D-6E8A-4147-A177-3AD203B41FA5}">
                      <a16:colId xmlns:a16="http://schemas.microsoft.com/office/drawing/2014/main" val="20007"/>
                    </a:ext>
                  </a:extLst>
                </a:gridCol>
              </a:tblGrid>
              <a:tr h="1002770">
                <a:tc>
                  <a:txBody>
                    <a:bodyPr/>
                    <a:lstStyle/>
                    <a:p>
                      <a:r>
                        <a:rPr lang="en-US" sz="700" b="0" dirty="0">
                          <a:solidFill>
                            <a:schemeClr val="bg1"/>
                          </a:solidFill>
                        </a:rPr>
                        <a:t>UL Red (Light)</a:t>
                      </a:r>
                    </a:p>
                    <a:p>
                      <a:endParaRPr lang="en-US" sz="700" b="0" dirty="0">
                        <a:solidFill>
                          <a:schemeClr val="bg1"/>
                        </a:solidFill>
                      </a:endParaRPr>
                    </a:p>
                    <a:p>
                      <a:r>
                        <a:rPr lang="de-DE" sz="700" b="0" dirty="0">
                          <a:solidFill>
                            <a:schemeClr val="bg1"/>
                          </a:solidFill>
                        </a:rPr>
                        <a:t>R192 G32 B50</a:t>
                      </a:r>
                    </a:p>
                    <a:p>
                      <a:r>
                        <a:rPr lang="de-DE" sz="700" b="0" dirty="0">
                          <a:solidFill>
                            <a:schemeClr val="bg1"/>
                          </a:solidFill>
                        </a:rPr>
                        <a:t>HEX C02032</a:t>
                      </a:r>
                      <a:endParaRPr lang="en-US" sz="700" b="0" dirty="0">
                        <a:solidFill>
                          <a:schemeClr val="bg1"/>
                        </a:solidFill>
                      </a:endParaRPr>
                    </a:p>
                  </a:txBody>
                  <a:tcPr marL="42664" marR="42664" marT="42664" marB="42664">
                    <a:solidFill>
                      <a:srgbClr val="C02032"/>
                    </a:solidFill>
                  </a:tcPr>
                </a:tc>
                <a:tc>
                  <a:txBody>
                    <a:bodyPr/>
                    <a:lstStyle/>
                    <a:p>
                      <a:r>
                        <a:rPr lang="it-IT" sz="700" b="0" dirty="0">
                          <a:solidFill>
                            <a:schemeClr val="bg1"/>
                          </a:solidFill>
                        </a:rPr>
                        <a:t>UL Orange (Light)</a:t>
                      </a:r>
                    </a:p>
                    <a:p>
                      <a:endParaRPr lang="it-IT" sz="700" b="0" dirty="0">
                        <a:solidFill>
                          <a:schemeClr val="bg1"/>
                        </a:solidFill>
                      </a:endParaRPr>
                    </a:p>
                    <a:p>
                      <a:r>
                        <a:rPr lang="da-DK" sz="700" b="0" dirty="0">
                          <a:solidFill>
                            <a:schemeClr val="bg1"/>
                          </a:solidFill>
                        </a:rPr>
                        <a:t>R241 G138 B33</a:t>
                      </a:r>
                    </a:p>
                    <a:p>
                      <a:r>
                        <a:rPr lang="da-DK" sz="700" b="0" dirty="0">
                          <a:solidFill>
                            <a:schemeClr val="bg1"/>
                          </a:solidFill>
                        </a:rPr>
                        <a:t>HEX F18A21</a:t>
                      </a:r>
                      <a:endParaRPr lang="en-US" sz="700" b="0" dirty="0">
                        <a:solidFill>
                          <a:schemeClr val="bg1"/>
                        </a:solidFill>
                      </a:endParaRPr>
                    </a:p>
                  </a:txBody>
                  <a:tcPr marL="42664" marR="42664" marT="42664" marB="42664">
                    <a:solidFill>
                      <a:srgbClr val="F18A21"/>
                    </a:solidFill>
                  </a:tcPr>
                </a:tc>
                <a:tc>
                  <a:txBody>
                    <a:bodyPr/>
                    <a:lstStyle/>
                    <a:p>
                      <a:r>
                        <a:rPr lang="en-US" sz="700" b="0" dirty="0">
                          <a:solidFill>
                            <a:schemeClr val="bg1"/>
                          </a:solidFill>
                        </a:rPr>
                        <a:t>UL Yellow (Light)</a:t>
                      </a:r>
                    </a:p>
                    <a:p>
                      <a:endParaRPr lang="en-US" sz="700" b="0" dirty="0">
                        <a:solidFill>
                          <a:schemeClr val="bg1"/>
                        </a:solidFill>
                      </a:endParaRPr>
                    </a:p>
                    <a:p>
                      <a:r>
                        <a:rPr lang="da-DK" sz="700" b="0" dirty="0">
                          <a:solidFill>
                            <a:schemeClr val="bg1"/>
                          </a:solidFill>
                        </a:rPr>
                        <a:t>R255 G198 B47</a:t>
                      </a:r>
                    </a:p>
                    <a:p>
                      <a:r>
                        <a:rPr lang="da-DK" sz="700" b="0" dirty="0">
                          <a:solidFill>
                            <a:schemeClr val="bg1"/>
                          </a:solidFill>
                        </a:rPr>
                        <a:t>HEX FFC62F</a:t>
                      </a:r>
                      <a:endParaRPr lang="en-US" sz="700" b="0" dirty="0">
                        <a:solidFill>
                          <a:schemeClr val="bg1"/>
                        </a:solidFill>
                      </a:endParaRPr>
                    </a:p>
                  </a:txBody>
                  <a:tcPr marL="42664" marR="42664" marT="42664" marB="42664">
                    <a:solidFill>
                      <a:srgbClr val="FFC72F"/>
                    </a:solidFill>
                  </a:tcPr>
                </a:tc>
                <a:tc>
                  <a:txBody>
                    <a:bodyPr/>
                    <a:lstStyle/>
                    <a:p>
                      <a:r>
                        <a:rPr lang="en-US" sz="700" b="0" dirty="0">
                          <a:solidFill>
                            <a:schemeClr val="bg1"/>
                          </a:solidFill>
                        </a:rPr>
                        <a:t>UL Green (Light)</a:t>
                      </a:r>
                    </a:p>
                    <a:p>
                      <a:endParaRPr lang="en-US" sz="700" b="0" dirty="0">
                        <a:solidFill>
                          <a:schemeClr val="bg1"/>
                        </a:solidFill>
                      </a:endParaRPr>
                    </a:p>
                    <a:p>
                      <a:r>
                        <a:rPr lang="de-DE" sz="700" b="0" dirty="0">
                          <a:solidFill>
                            <a:schemeClr val="bg1"/>
                          </a:solidFill>
                        </a:rPr>
                        <a:t>R146 G200 B62</a:t>
                      </a:r>
                    </a:p>
                    <a:p>
                      <a:r>
                        <a:rPr lang="de-DE" sz="700" b="0" dirty="0">
                          <a:solidFill>
                            <a:schemeClr val="bg1"/>
                          </a:solidFill>
                        </a:rPr>
                        <a:t>HEX 92C83E</a:t>
                      </a:r>
                      <a:endParaRPr lang="en-US" sz="700" b="0" dirty="0">
                        <a:solidFill>
                          <a:schemeClr val="bg1"/>
                        </a:solidFill>
                      </a:endParaRPr>
                    </a:p>
                  </a:txBody>
                  <a:tcPr marL="42664" marR="42664" marT="42664" marB="42664">
                    <a:solidFill>
                      <a:srgbClr val="91C83E"/>
                    </a:solidFill>
                  </a:tcPr>
                </a:tc>
                <a:tc>
                  <a:txBody>
                    <a:bodyPr/>
                    <a:lstStyle/>
                    <a:p>
                      <a:r>
                        <a:rPr lang="en-US" sz="700" b="0" dirty="0">
                          <a:solidFill>
                            <a:schemeClr val="bg1"/>
                          </a:solidFill>
                        </a:rPr>
                        <a:t>UL Teal (Light)</a:t>
                      </a:r>
                    </a:p>
                    <a:p>
                      <a:endParaRPr lang="en-US" sz="700" b="0" dirty="0">
                        <a:solidFill>
                          <a:schemeClr val="bg1"/>
                        </a:solidFill>
                      </a:endParaRPr>
                    </a:p>
                    <a:p>
                      <a:r>
                        <a:rPr lang="de-DE" sz="700" b="0" dirty="0">
                          <a:solidFill>
                            <a:schemeClr val="bg1"/>
                          </a:solidFill>
                        </a:rPr>
                        <a:t>R89 G183 B179</a:t>
                      </a:r>
                    </a:p>
                    <a:p>
                      <a:r>
                        <a:rPr lang="de-DE" sz="700" b="0" dirty="0">
                          <a:solidFill>
                            <a:schemeClr val="bg1"/>
                          </a:solidFill>
                        </a:rPr>
                        <a:t>HEX 59B7B3</a:t>
                      </a:r>
                      <a:endParaRPr lang="en-US" sz="700" b="0" dirty="0">
                        <a:solidFill>
                          <a:schemeClr val="bg1"/>
                        </a:solidFill>
                      </a:endParaRPr>
                    </a:p>
                  </a:txBody>
                  <a:tcPr marL="42664" marR="42664" marT="42664" marB="42664">
                    <a:solidFill>
                      <a:srgbClr val="59B7B3"/>
                    </a:solidFill>
                  </a:tcPr>
                </a:tc>
                <a:tc>
                  <a:txBody>
                    <a:bodyPr/>
                    <a:lstStyle/>
                    <a:p>
                      <a:r>
                        <a:rPr lang="en-US" sz="700" b="0" dirty="0">
                          <a:solidFill>
                            <a:schemeClr val="bg1"/>
                          </a:solidFill>
                        </a:rPr>
                        <a:t>UL Blue (Light)</a:t>
                      </a:r>
                    </a:p>
                    <a:p>
                      <a:endParaRPr lang="en-US" sz="700" b="0" dirty="0">
                        <a:solidFill>
                          <a:schemeClr val="bg1"/>
                        </a:solidFill>
                      </a:endParaRPr>
                    </a:p>
                    <a:p>
                      <a:r>
                        <a:rPr lang="de-DE" sz="700" b="0" dirty="0">
                          <a:solidFill>
                            <a:schemeClr val="bg1"/>
                          </a:solidFill>
                        </a:rPr>
                        <a:t>R103 G177 B226</a:t>
                      </a:r>
                    </a:p>
                    <a:p>
                      <a:r>
                        <a:rPr lang="de-DE" sz="700" b="0" dirty="0">
                          <a:solidFill>
                            <a:schemeClr val="bg1"/>
                          </a:solidFill>
                        </a:rPr>
                        <a:t>HEX 67B1E2</a:t>
                      </a:r>
                      <a:endParaRPr lang="en-US" sz="700" b="0" dirty="0">
                        <a:solidFill>
                          <a:schemeClr val="bg1"/>
                        </a:solidFill>
                      </a:endParaRPr>
                    </a:p>
                  </a:txBody>
                  <a:tcPr marL="42664" marR="42664" marT="42664" marB="42664">
                    <a:solidFill>
                      <a:srgbClr val="66B2E3"/>
                    </a:solidFill>
                  </a:tcPr>
                </a:tc>
                <a:tc>
                  <a:txBody>
                    <a:bodyPr/>
                    <a:lstStyle/>
                    <a:p>
                      <a:r>
                        <a:rPr lang="en-US" sz="700" b="0" dirty="0">
                          <a:solidFill>
                            <a:schemeClr val="bg1"/>
                          </a:solidFill>
                        </a:rPr>
                        <a:t>UL Brown (Light)</a:t>
                      </a:r>
                    </a:p>
                    <a:p>
                      <a:endParaRPr lang="en-US" sz="700" b="0" dirty="0">
                        <a:solidFill>
                          <a:schemeClr val="bg1"/>
                        </a:solidFill>
                      </a:endParaRPr>
                    </a:p>
                    <a:p>
                      <a:r>
                        <a:rPr lang="de-DE" sz="700" b="0" dirty="0">
                          <a:solidFill>
                            <a:schemeClr val="bg1"/>
                          </a:solidFill>
                        </a:rPr>
                        <a:t>R196 G184 B170</a:t>
                      </a:r>
                    </a:p>
                    <a:p>
                      <a:r>
                        <a:rPr lang="de-DE" sz="700" b="0" dirty="0">
                          <a:solidFill>
                            <a:schemeClr val="bg1"/>
                          </a:solidFill>
                        </a:rPr>
                        <a:t>HEX C4B8AA</a:t>
                      </a:r>
                      <a:endParaRPr lang="en-US" sz="700" b="0" dirty="0">
                        <a:solidFill>
                          <a:schemeClr val="bg1"/>
                        </a:solidFill>
                      </a:endParaRPr>
                    </a:p>
                  </a:txBody>
                  <a:tcPr marL="42664" marR="42664" marT="42664" marB="42664">
                    <a:solidFill>
                      <a:srgbClr val="C4B8AA"/>
                    </a:solidFill>
                  </a:tcPr>
                </a:tc>
                <a:tc>
                  <a:txBody>
                    <a:bodyPr/>
                    <a:lstStyle/>
                    <a:p>
                      <a:r>
                        <a:rPr lang="en-US" sz="700" b="0" dirty="0">
                          <a:solidFill>
                            <a:schemeClr val="tx1"/>
                          </a:solidFill>
                        </a:rPr>
                        <a:t>UL White</a:t>
                      </a:r>
                    </a:p>
                    <a:p>
                      <a:endParaRPr lang="en-US" sz="700" b="0" dirty="0">
                        <a:solidFill>
                          <a:schemeClr val="tx1"/>
                        </a:solidFill>
                      </a:endParaRPr>
                    </a:p>
                    <a:p>
                      <a:r>
                        <a:rPr lang="da-DK" sz="700" b="0" dirty="0">
                          <a:solidFill>
                            <a:schemeClr val="tx1"/>
                          </a:solidFill>
                        </a:rPr>
                        <a:t>R255 G255 B255</a:t>
                      </a:r>
                    </a:p>
                    <a:p>
                      <a:r>
                        <a:rPr lang="da-DK" sz="700" b="0" dirty="0">
                          <a:solidFill>
                            <a:schemeClr val="tx1"/>
                          </a:solidFill>
                        </a:rPr>
                        <a:t>HEX FFFFFF</a:t>
                      </a:r>
                      <a:endParaRPr lang="en-US" sz="700" b="0" dirty="0">
                        <a:solidFill>
                          <a:schemeClr val="tx1"/>
                        </a:solidFill>
                      </a:endParaRPr>
                    </a:p>
                  </a:txBody>
                  <a:tcPr marL="42664" marR="42664" marT="42664" marB="42664">
                    <a:solidFill>
                      <a:schemeClr val="bg1"/>
                    </a:solidFill>
                  </a:tcPr>
                </a:tc>
                <a:extLst>
                  <a:ext uri="{0D108BD9-81ED-4DB2-BD59-A6C34878D82A}">
                    <a16:rowId xmlns:a16="http://schemas.microsoft.com/office/drawing/2014/main" val="10000"/>
                  </a:ext>
                </a:extLst>
              </a:tr>
              <a:tr h="1002770">
                <a:tc>
                  <a:txBody>
                    <a:bodyPr/>
                    <a:lstStyle/>
                    <a:p>
                      <a:r>
                        <a:rPr lang="en-US" sz="700" b="0" dirty="0">
                          <a:solidFill>
                            <a:schemeClr val="bg1"/>
                          </a:solidFill>
                        </a:rPr>
                        <a:t>UL Red (Medium)</a:t>
                      </a:r>
                    </a:p>
                    <a:p>
                      <a:endParaRPr lang="en-US" sz="700" b="0" dirty="0">
                        <a:solidFill>
                          <a:schemeClr val="bg1"/>
                        </a:solidFill>
                      </a:endParaRPr>
                    </a:p>
                    <a:p>
                      <a:r>
                        <a:rPr lang="de-DE" sz="700" b="0" dirty="0">
                          <a:solidFill>
                            <a:schemeClr val="bg1"/>
                          </a:solidFill>
                        </a:rPr>
                        <a:t>R137 G36 B51</a:t>
                      </a:r>
                    </a:p>
                    <a:p>
                      <a:r>
                        <a:rPr lang="de-DE" sz="700" b="0" dirty="0">
                          <a:solidFill>
                            <a:schemeClr val="bg1"/>
                          </a:solidFill>
                        </a:rPr>
                        <a:t>HEX 892433</a:t>
                      </a:r>
                      <a:endParaRPr lang="en-US" sz="700" b="0" dirty="0">
                        <a:solidFill>
                          <a:schemeClr val="bg1"/>
                        </a:solidFill>
                      </a:endParaRPr>
                    </a:p>
                  </a:txBody>
                  <a:tcPr marL="42664" marR="42664" marT="42664" marB="42664">
                    <a:solidFill>
                      <a:srgbClr val="892433"/>
                    </a:solidFill>
                  </a:tcPr>
                </a:tc>
                <a:tc>
                  <a:txBody>
                    <a:bodyPr/>
                    <a:lstStyle/>
                    <a:p>
                      <a:r>
                        <a:rPr lang="en-US" sz="700" b="0" dirty="0">
                          <a:solidFill>
                            <a:schemeClr val="bg1"/>
                          </a:solidFill>
                        </a:rPr>
                        <a:t>UL Orange (Medium)</a:t>
                      </a:r>
                    </a:p>
                    <a:p>
                      <a:endParaRPr lang="en-US" sz="700" b="0" dirty="0">
                        <a:solidFill>
                          <a:schemeClr val="bg1"/>
                        </a:solidFill>
                      </a:endParaRPr>
                    </a:p>
                    <a:p>
                      <a:r>
                        <a:rPr lang="fr-FR" sz="700" b="0" dirty="0">
                          <a:solidFill>
                            <a:schemeClr val="bg1"/>
                          </a:solidFill>
                        </a:rPr>
                        <a:t>R207 G95 B40</a:t>
                      </a:r>
                    </a:p>
                    <a:p>
                      <a:r>
                        <a:rPr lang="fr-FR" sz="700" b="0" dirty="0">
                          <a:solidFill>
                            <a:schemeClr val="bg1"/>
                          </a:solidFill>
                        </a:rPr>
                        <a:t>HEX CF5F28</a:t>
                      </a:r>
                      <a:endParaRPr lang="en-US" sz="700" b="0" dirty="0">
                        <a:solidFill>
                          <a:schemeClr val="bg1"/>
                        </a:solidFill>
                      </a:endParaRPr>
                    </a:p>
                  </a:txBody>
                  <a:tcPr marL="42664" marR="42664" marT="42664" marB="42664">
                    <a:solidFill>
                      <a:srgbClr val="CF5F28"/>
                    </a:solidFill>
                  </a:tcPr>
                </a:tc>
                <a:tc>
                  <a:txBody>
                    <a:bodyPr/>
                    <a:lstStyle/>
                    <a:p>
                      <a:r>
                        <a:rPr lang="en-US" sz="700" b="0" dirty="0">
                          <a:solidFill>
                            <a:schemeClr val="bg1"/>
                          </a:solidFill>
                        </a:rPr>
                        <a:t>UL Yellow (Medium)</a:t>
                      </a:r>
                    </a:p>
                    <a:p>
                      <a:endParaRPr lang="en-US" sz="700" b="0" dirty="0">
                        <a:solidFill>
                          <a:schemeClr val="bg1"/>
                        </a:solidFill>
                      </a:endParaRPr>
                    </a:p>
                    <a:p>
                      <a:r>
                        <a:rPr lang="is-IS" sz="700" b="0" dirty="0">
                          <a:solidFill>
                            <a:schemeClr val="bg1"/>
                          </a:solidFill>
                        </a:rPr>
                        <a:t>R208 G146 B42</a:t>
                      </a:r>
                    </a:p>
                    <a:p>
                      <a:r>
                        <a:rPr lang="is-IS" sz="700" b="0" dirty="0">
                          <a:solidFill>
                            <a:schemeClr val="bg1"/>
                          </a:solidFill>
                        </a:rPr>
                        <a:t>HEX D0922A</a:t>
                      </a:r>
                      <a:endParaRPr lang="en-US" sz="700" b="0" dirty="0">
                        <a:solidFill>
                          <a:schemeClr val="bg1"/>
                        </a:solidFill>
                      </a:endParaRPr>
                    </a:p>
                  </a:txBody>
                  <a:tcPr marL="42664" marR="42664" marT="42664" marB="42664">
                    <a:solidFill>
                      <a:srgbClr val="D09229"/>
                    </a:solidFill>
                  </a:tcPr>
                </a:tc>
                <a:tc>
                  <a:txBody>
                    <a:bodyPr/>
                    <a:lstStyle/>
                    <a:p>
                      <a:r>
                        <a:rPr lang="en-US" sz="700" b="0" dirty="0">
                          <a:solidFill>
                            <a:schemeClr val="bg1"/>
                          </a:solidFill>
                        </a:rPr>
                        <a:t>UL Green (Medium)</a:t>
                      </a:r>
                    </a:p>
                    <a:p>
                      <a:endParaRPr lang="en-US" sz="700" b="0" dirty="0">
                        <a:solidFill>
                          <a:schemeClr val="bg1"/>
                        </a:solidFill>
                      </a:endParaRPr>
                    </a:p>
                    <a:p>
                      <a:r>
                        <a:rPr lang="de-DE" sz="700" b="0" dirty="0">
                          <a:solidFill>
                            <a:schemeClr val="bg1"/>
                          </a:solidFill>
                        </a:rPr>
                        <a:t>R76 G158 B69</a:t>
                      </a:r>
                    </a:p>
                    <a:p>
                      <a:r>
                        <a:rPr lang="de-DE" sz="700" b="0" dirty="0">
                          <a:solidFill>
                            <a:schemeClr val="bg1"/>
                          </a:solidFill>
                        </a:rPr>
                        <a:t>HEX 4C9E45</a:t>
                      </a:r>
                      <a:endParaRPr lang="en-US" sz="700" b="0" dirty="0">
                        <a:solidFill>
                          <a:schemeClr val="bg1"/>
                        </a:solidFill>
                      </a:endParaRPr>
                    </a:p>
                  </a:txBody>
                  <a:tcPr marL="42664" marR="42664" marT="42664" marB="42664">
                    <a:solidFill>
                      <a:srgbClr val="4C9E45"/>
                    </a:solidFill>
                  </a:tcPr>
                </a:tc>
                <a:tc>
                  <a:txBody>
                    <a:bodyPr/>
                    <a:lstStyle/>
                    <a:p>
                      <a:r>
                        <a:rPr lang="en-US" sz="700" b="0" dirty="0">
                          <a:solidFill>
                            <a:schemeClr val="bg1"/>
                          </a:solidFill>
                        </a:rPr>
                        <a:t>UL Teal (Medium)</a:t>
                      </a:r>
                    </a:p>
                    <a:p>
                      <a:endParaRPr lang="en-US" sz="700" b="0" dirty="0">
                        <a:solidFill>
                          <a:schemeClr val="bg1"/>
                        </a:solidFill>
                      </a:endParaRPr>
                    </a:p>
                    <a:p>
                      <a:r>
                        <a:rPr lang="de-DE" sz="700" b="0" dirty="0">
                          <a:solidFill>
                            <a:schemeClr val="bg1"/>
                          </a:solidFill>
                        </a:rPr>
                        <a:t>R0 G117  B132</a:t>
                      </a:r>
                    </a:p>
                    <a:p>
                      <a:r>
                        <a:rPr lang="de-DE" sz="700" b="0" dirty="0">
                          <a:solidFill>
                            <a:schemeClr val="bg1"/>
                          </a:solidFill>
                        </a:rPr>
                        <a:t>HEX 007584</a:t>
                      </a:r>
                      <a:endParaRPr lang="en-US" sz="700" b="0" dirty="0">
                        <a:solidFill>
                          <a:schemeClr val="bg1"/>
                        </a:solidFill>
                      </a:endParaRPr>
                    </a:p>
                  </a:txBody>
                  <a:tcPr marL="42664" marR="42664" marT="42664" marB="42664">
                    <a:solidFill>
                      <a:srgbClr val="017584"/>
                    </a:solidFill>
                  </a:tcPr>
                </a:tc>
                <a:tc>
                  <a:txBody>
                    <a:bodyPr/>
                    <a:lstStyle/>
                    <a:p>
                      <a:r>
                        <a:rPr lang="en-US" sz="700" b="0" dirty="0">
                          <a:solidFill>
                            <a:schemeClr val="bg1"/>
                          </a:solidFill>
                        </a:rPr>
                        <a:t>UL Blue (Medium)</a:t>
                      </a:r>
                    </a:p>
                    <a:p>
                      <a:endParaRPr lang="en-US" sz="700" b="0" dirty="0">
                        <a:solidFill>
                          <a:schemeClr val="bg1"/>
                        </a:solidFill>
                      </a:endParaRPr>
                    </a:p>
                    <a:p>
                      <a:r>
                        <a:rPr lang="de-DE" sz="700" b="0" dirty="0">
                          <a:solidFill>
                            <a:schemeClr val="bg1"/>
                          </a:solidFill>
                        </a:rPr>
                        <a:t>R0 G81 B138</a:t>
                      </a:r>
                    </a:p>
                    <a:p>
                      <a:r>
                        <a:rPr lang="de-DE" sz="700" b="0" dirty="0">
                          <a:solidFill>
                            <a:schemeClr val="bg1"/>
                          </a:solidFill>
                        </a:rPr>
                        <a:t>HEX 00518A</a:t>
                      </a:r>
                      <a:endParaRPr lang="en-US" sz="700" b="0" dirty="0">
                        <a:solidFill>
                          <a:schemeClr val="bg1"/>
                        </a:solidFill>
                      </a:endParaRPr>
                    </a:p>
                  </a:txBody>
                  <a:tcPr marL="42664" marR="42664" marT="42664" marB="42664">
                    <a:solidFill>
                      <a:srgbClr val="00518A"/>
                    </a:solidFill>
                  </a:tcPr>
                </a:tc>
                <a:tc>
                  <a:txBody>
                    <a:bodyPr/>
                    <a:lstStyle/>
                    <a:p>
                      <a:r>
                        <a:rPr lang="en-US" sz="700" b="0" dirty="0">
                          <a:solidFill>
                            <a:schemeClr val="bg1"/>
                          </a:solidFill>
                        </a:rPr>
                        <a:t>UL Brown (Medium)</a:t>
                      </a:r>
                    </a:p>
                    <a:p>
                      <a:endParaRPr lang="en-US" sz="700" b="0" dirty="0">
                        <a:solidFill>
                          <a:schemeClr val="bg1"/>
                        </a:solidFill>
                      </a:endParaRPr>
                    </a:p>
                    <a:p>
                      <a:r>
                        <a:rPr lang="de-DE" sz="700" b="0" dirty="0">
                          <a:solidFill>
                            <a:schemeClr val="bg1"/>
                          </a:solidFill>
                        </a:rPr>
                        <a:t>R163 G147 B130</a:t>
                      </a:r>
                    </a:p>
                    <a:p>
                      <a:r>
                        <a:rPr lang="de-DE" sz="700" b="0" dirty="0">
                          <a:solidFill>
                            <a:schemeClr val="bg1"/>
                          </a:solidFill>
                        </a:rPr>
                        <a:t>HEX A39382</a:t>
                      </a:r>
                      <a:endParaRPr lang="en-US" sz="700" b="0" dirty="0">
                        <a:solidFill>
                          <a:schemeClr val="bg1"/>
                        </a:solidFill>
                      </a:endParaRPr>
                    </a:p>
                  </a:txBody>
                  <a:tcPr marL="42664" marR="42664" marT="42664" marB="42664">
                    <a:solidFill>
                      <a:srgbClr val="A49382"/>
                    </a:solidFill>
                  </a:tcPr>
                </a:tc>
                <a:tc>
                  <a:txBody>
                    <a:bodyPr/>
                    <a:lstStyle/>
                    <a:p>
                      <a:r>
                        <a:rPr lang="en-US" sz="700" b="0" dirty="0">
                          <a:solidFill>
                            <a:schemeClr val="bg1"/>
                          </a:solidFill>
                        </a:rPr>
                        <a:t>UL Gray</a:t>
                      </a:r>
                    </a:p>
                    <a:p>
                      <a:endParaRPr lang="en-US" sz="700" b="0" dirty="0">
                        <a:solidFill>
                          <a:schemeClr val="bg1"/>
                        </a:solidFill>
                      </a:endParaRPr>
                    </a:p>
                    <a:p>
                      <a:r>
                        <a:rPr lang="de-DE" sz="700" b="0" dirty="0">
                          <a:solidFill>
                            <a:schemeClr val="bg1"/>
                          </a:solidFill>
                        </a:rPr>
                        <a:t>R147 G149 B152</a:t>
                      </a:r>
                    </a:p>
                    <a:p>
                      <a:r>
                        <a:rPr lang="de-DE" sz="700" b="0" dirty="0">
                          <a:solidFill>
                            <a:schemeClr val="bg1"/>
                          </a:solidFill>
                        </a:rPr>
                        <a:t>HEX 939598</a:t>
                      </a:r>
                      <a:endParaRPr lang="en-US" sz="700" b="0" dirty="0">
                        <a:solidFill>
                          <a:schemeClr val="bg1"/>
                        </a:solidFill>
                      </a:endParaRPr>
                    </a:p>
                  </a:txBody>
                  <a:tcPr marL="42664" marR="42664" marT="42664" marB="42664">
                    <a:solidFill>
                      <a:srgbClr val="939598"/>
                    </a:solidFill>
                  </a:tcPr>
                </a:tc>
                <a:extLst>
                  <a:ext uri="{0D108BD9-81ED-4DB2-BD59-A6C34878D82A}">
                    <a16:rowId xmlns:a16="http://schemas.microsoft.com/office/drawing/2014/main" val="10001"/>
                  </a:ext>
                </a:extLst>
              </a:tr>
              <a:tr h="1002770">
                <a:tc>
                  <a:txBody>
                    <a:bodyPr/>
                    <a:lstStyle/>
                    <a:p>
                      <a:r>
                        <a:rPr lang="en-US" sz="700" b="0" dirty="0">
                          <a:solidFill>
                            <a:schemeClr val="bg1"/>
                          </a:solidFill>
                        </a:rPr>
                        <a:t>UL Red (Dark)</a:t>
                      </a:r>
                    </a:p>
                    <a:p>
                      <a:endParaRPr lang="en-US" sz="700" b="0" dirty="0">
                        <a:solidFill>
                          <a:schemeClr val="bg1"/>
                        </a:solidFill>
                      </a:endParaRPr>
                    </a:p>
                    <a:p>
                      <a:r>
                        <a:rPr lang="de-DE" sz="700" b="0" dirty="0">
                          <a:solidFill>
                            <a:schemeClr val="bg1"/>
                          </a:solidFill>
                        </a:rPr>
                        <a:t>R102 G26 B41</a:t>
                      </a:r>
                    </a:p>
                    <a:p>
                      <a:r>
                        <a:rPr lang="de-DE" sz="700" b="0" dirty="0">
                          <a:solidFill>
                            <a:schemeClr val="bg1"/>
                          </a:solidFill>
                        </a:rPr>
                        <a:t>HEX 661A29</a:t>
                      </a:r>
                      <a:endParaRPr lang="en-US" sz="700" b="0" dirty="0">
                        <a:solidFill>
                          <a:schemeClr val="bg1"/>
                        </a:solidFill>
                      </a:endParaRPr>
                    </a:p>
                  </a:txBody>
                  <a:tcPr marL="42664" marR="42664" marT="42664" marB="42664">
                    <a:solidFill>
                      <a:srgbClr val="661A29"/>
                    </a:solidFill>
                  </a:tcPr>
                </a:tc>
                <a:tc>
                  <a:txBody>
                    <a:bodyPr/>
                    <a:lstStyle/>
                    <a:p>
                      <a:r>
                        <a:rPr lang="en-US" sz="700" b="0" dirty="0">
                          <a:solidFill>
                            <a:schemeClr val="bg1"/>
                          </a:solidFill>
                        </a:rPr>
                        <a:t>UL Orange (Dark)</a:t>
                      </a:r>
                    </a:p>
                    <a:p>
                      <a:endParaRPr lang="en-US" sz="700" b="0" dirty="0">
                        <a:solidFill>
                          <a:schemeClr val="bg1"/>
                        </a:solidFill>
                      </a:endParaRPr>
                    </a:p>
                    <a:p>
                      <a:r>
                        <a:rPr lang="de-DE" sz="700" b="0" dirty="0">
                          <a:solidFill>
                            <a:schemeClr val="bg1"/>
                          </a:solidFill>
                        </a:rPr>
                        <a:t>R141 G73 B33</a:t>
                      </a:r>
                    </a:p>
                    <a:p>
                      <a:r>
                        <a:rPr lang="de-DE" sz="700" b="0" dirty="0">
                          <a:solidFill>
                            <a:schemeClr val="bg1"/>
                          </a:solidFill>
                        </a:rPr>
                        <a:t>HEX 8D4921</a:t>
                      </a:r>
                      <a:endParaRPr lang="en-US" sz="700" b="0" dirty="0">
                        <a:solidFill>
                          <a:schemeClr val="bg1"/>
                        </a:solidFill>
                      </a:endParaRPr>
                    </a:p>
                  </a:txBody>
                  <a:tcPr marL="42664" marR="42664" marT="42664" marB="42664">
                    <a:solidFill>
                      <a:srgbClr val="8D4921"/>
                    </a:solidFill>
                  </a:tcPr>
                </a:tc>
                <a:tc>
                  <a:txBody>
                    <a:bodyPr/>
                    <a:lstStyle/>
                    <a:p>
                      <a:r>
                        <a:rPr lang="en-US" sz="700" b="0" dirty="0">
                          <a:solidFill>
                            <a:schemeClr val="bg1"/>
                          </a:solidFill>
                        </a:rPr>
                        <a:t>UL Yellow (Dark)</a:t>
                      </a:r>
                    </a:p>
                    <a:p>
                      <a:endParaRPr lang="en-US" sz="700" b="0" dirty="0">
                        <a:solidFill>
                          <a:schemeClr val="bg1"/>
                        </a:solidFill>
                      </a:endParaRPr>
                    </a:p>
                    <a:p>
                      <a:r>
                        <a:rPr lang="de-DE" sz="700" b="0" dirty="0">
                          <a:solidFill>
                            <a:schemeClr val="bg1"/>
                          </a:solidFill>
                        </a:rPr>
                        <a:t>R169 G109 B41</a:t>
                      </a:r>
                    </a:p>
                    <a:p>
                      <a:r>
                        <a:rPr lang="de-DE" sz="700" b="0" dirty="0">
                          <a:solidFill>
                            <a:schemeClr val="bg1"/>
                          </a:solidFill>
                        </a:rPr>
                        <a:t>HEX A96D29</a:t>
                      </a:r>
                      <a:endParaRPr lang="en-US" sz="700" b="0" dirty="0">
                        <a:solidFill>
                          <a:schemeClr val="bg1"/>
                        </a:solidFill>
                      </a:endParaRPr>
                    </a:p>
                  </a:txBody>
                  <a:tcPr marL="42664" marR="42664" marT="42664" marB="42664">
                    <a:solidFill>
                      <a:srgbClr val="AA6D28"/>
                    </a:solidFill>
                  </a:tcPr>
                </a:tc>
                <a:tc>
                  <a:txBody>
                    <a:bodyPr/>
                    <a:lstStyle/>
                    <a:p>
                      <a:r>
                        <a:rPr lang="en-US" sz="700" b="0" dirty="0">
                          <a:solidFill>
                            <a:schemeClr val="bg1"/>
                          </a:solidFill>
                        </a:rPr>
                        <a:t>UL Green (Dark)</a:t>
                      </a:r>
                    </a:p>
                    <a:p>
                      <a:endParaRPr lang="en-US" sz="700" b="0" dirty="0">
                        <a:solidFill>
                          <a:schemeClr val="bg1"/>
                        </a:solidFill>
                      </a:endParaRPr>
                    </a:p>
                    <a:p>
                      <a:r>
                        <a:rPr lang="en-US" sz="700" b="0" dirty="0">
                          <a:solidFill>
                            <a:schemeClr val="bg1"/>
                          </a:solidFill>
                        </a:rPr>
                        <a:t>R30 G86 B50</a:t>
                      </a:r>
                    </a:p>
                    <a:p>
                      <a:r>
                        <a:rPr lang="en-US" sz="700" b="0" dirty="0">
                          <a:solidFill>
                            <a:schemeClr val="bg1"/>
                          </a:solidFill>
                        </a:rPr>
                        <a:t>HEX 1E5632</a:t>
                      </a:r>
                    </a:p>
                  </a:txBody>
                  <a:tcPr marL="42664" marR="42664" marT="42664" marB="42664">
                    <a:solidFill>
                      <a:srgbClr val="1E5531"/>
                    </a:solidFill>
                  </a:tcPr>
                </a:tc>
                <a:tc>
                  <a:txBody>
                    <a:bodyPr/>
                    <a:lstStyle/>
                    <a:p>
                      <a:r>
                        <a:rPr lang="it-IT" sz="700" b="0" dirty="0">
                          <a:solidFill>
                            <a:schemeClr val="bg1"/>
                          </a:solidFill>
                        </a:rPr>
                        <a:t>UL </a:t>
                      </a:r>
                      <a:r>
                        <a:rPr lang="it-IT" sz="700" b="0" dirty="0" err="1">
                          <a:solidFill>
                            <a:schemeClr val="bg1"/>
                          </a:solidFill>
                        </a:rPr>
                        <a:t>Teal</a:t>
                      </a:r>
                      <a:r>
                        <a:rPr lang="it-IT" sz="700" b="0" dirty="0">
                          <a:solidFill>
                            <a:schemeClr val="bg1"/>
                          </a:solidFill>
                        </a:rPr>
                        <a:t> (Dark)</a:t>
                      </a:r>
                    </a:p>
                    <a:p>
                      <a:endParaRPr lang="it-IT" sz="700" b="0" dirty="0">
                        <a:solidFill>
                          <a:schemeClr val="bg1"/>
                        </a:solidFill>
                      </a:endParaRPr>
                    </a:p>
                    <a:p>
                      <a:r>
                        <a:rPr lang="en-US" sz="700" b="0" dirty="0">
                          <a:solidFill>
                            <a:schemeClr val="bg1"/>
                          </a:solidFill>
                        </a:rPr>
                        <a:t>R32 G75 B90</a:t>
                      </a:r>
                    </a:p>
                    <a:p>
                      <a:r>
                        <a:rPr lang="en-US" sz="700" b="0" dirty="0">
                          <a:solidFill>
                            <a:schemeClr val="bg1"/>
                          </a:solidFill>
                        </a:rPr>
                        <a:t>HEX 204B5A</a:t>
                      </a:r>
                    </a:p>
                  </a:txBody>
                  <a:tcPr marL="42664" marR="42664" marT="42664" marB="42664">
                    <a:solidFill>
                      <a:srgbClr val="214A5A"/>
                    </a:solidFill>
                  </a:tcPr>
                </a:tc>
                <a:tc>
                  <a:txBody>
                    <a:bodyPr/>
                    <a:lstStyle/>
                    <a:p>
                      <a:r>
                        <a:rPr lang="it-IT" sz="700" b="0" dirty="0">
                          <a:solidFill>
                            <a:schemeClr val="bg1"/>
                          </a:solidFill>
                        </a:rPr>
                        <a:t>UL Blue (Dark)</a:t>
                      </a:r>
                    </a:p>
                    <a:p>
                      <a:endParaRPr lang="it-IT" sz="700" b="0" dirty="0">
                        <a:solidFill>
                          <a:schemeClr val="bg1"/>
                        </a:solidFill>
                      </a:endParaRPr>
                    </a:p>
                    <a:p>
                      <a:r>
                        <a:rPr lang="de-DE" sz="700" b="0" dirty="0">
                          <a:solidFill>
                            <a:schemeClr val="bg1"/>
                          </a:solidFill>
                        </a:rPr>
                        <a:t>R11 G60 B97</a:t>
                      </a:r>
                    </a:p>
                    <a:p>
                      <a:r>
                        <a:rPr lang="de-DE" sz="700" b="0" dirty="0">
                          <a:solidFill>
                            <a:schemeClr val="bg1"/>
                          </a:solidFill>
                        </a:rPr>
                        <a:t>HEX 0B3C61</a:t>
                      </a:r>
                      <a:endParaRPr lang="en-US" sz="700" b="0" dirty="0">
                        <a:solidFill>
                          <a:schemeClr val="bg1"/>
                        </a:solidFill>
                      </a:endParaRPr>
                    </a:p>
                  </a:txBody>
                  <a:tcPr marL="42664" marR="42664" marT="42664" marB="42664">
                    <a:solidFill>
                      <a:srgbClr val="0C3C61"/>
                    </a:solidFill>
                  </a:tcPr>
                </a:tc>
                <a:tc>
                  <a:txBody>
                    <a:bodyPr/>
                    <a:lstStyle/>
                    <a:p>
                      <a:r>
                        <a:rPr lang="en-US" sz="700" b="0" dirty="0">
                          <a:solidFill>
                            <a:schemeClr val="bg1"/>
                          </a:solidFill>
                        </a:rPr>
                        <a:t>UL Brown (Dark)</a:t>
                      </a:r>
                    </a:p>
                    <a:p>
                      <a:endParaRPr lang="en-US" sz="700" b="0" dirty="0">
                        <a:solidFill>
                          <a:schemeClr val="bg1"/>
                        </a:solidFill>
                      </a:endParaRPr>
                    </a:p>
                    <a:p>
                      <a:r>
                        <a:rPr lang="de-DE" sz="700" b="0" dirty="0">
                          <a:solidFill>
                            <a:schemeClr val="bg1"/>
                          </a:solidFill>
                        </a:rPr>
                        <a:t>R101 G80 B62</a:t>
                      </a:r>
                    </a:p>
                    <a:p>
                      <a:r>
                        <a:rPr lang="de-DE" sz="700" b="0" dirty="0">
                          <a:solidFill>
                            <a:schemeClr val="bg1"/>
                          </a:solidFill>
                        </a:rPr>
                        <a:t>HEX 65503E</a:t>
                      </a:r>
                      <a:endParaRPr lang="en-US" sz="700" b="0" dirty="0">
                        <a:solidFill>
                          <a:schemeClr val="bg1"/>
                        </a:solidFill>
                      </a:endParaRPr>
                    </a:p>
                  </a:txBody>
                  <a:tcPr marL="42664" marR="42664" marT="42664" marB="42664">
                    <a:solidFill>
                      <a:srgbClr val="64503D"/>
                    </a:solidFill>
                  </a:tcPr>
                </a:tc>
                <a:tc>
                  <a:txBody>
                    <a:bodyPr/>
                    <a:lstStyle/>
                    <a:p>
                      <a:r>
                        <a:rPr lang="en-US" sz="700" b="0" dirty="0">
                          <a:solidFill>
                            <a:schemeClr val="bg1"/>
                          </a:solidFill>
                        </a:rPr>
                        <a:t>UL Black</a:t>
                      </a:r>
                    </a:p>
                    <a:p>
                      <a:endParaRPr lang="en-US" sz="700" b="0" dirty="0">
                        <a:solidFill>
                          <a:schemeClr val="bg1"/>
                        </a:solidFill>
                      </a:endParaRPr>
                    </a:p>
                    <a:p>
                      <a:r>
                        <a:rPr lang="de-DE" sz="700" b="0" dirty="0">
                          <a:solidFill>
                            <a:schemeClr val="bg1"/>
                          </a:solidFill>
                        </a:rPr>
                        <a:t>R0 G0 B0</a:t>
                      </a:r>
                    </a:p>
                    <a:p>
                      <a:r>
                        <a:rPr lang="de-DE" sz="700" b="0" dirty="0">
                          <a:solidFill>
                            <a:schemeClr val="bg1"/>
                          </a:solidFill>
                        </a:rPr>
                        <a:t>HEX 000000</a:t>
                      </a:r>
                      <a:endParaRPr lang="en-US" sz="700" b="0" dirty="0">
                        <a:solidFill>
                          <a:schemeClr val="bg1"/>
                        </a:solidFill>
                      </a:endParaRPr>
                    </a:p>
                  </a:txBody>
                  <a:tcPr marL="42664" marR="42664" marT="42664" marB="42664">
                    <a:solidFill>
                      <a:schemeClr val="tx1"/>
                    </a:solidFill>
                  </a:tcPr>
                </a:tc>
                <a:extLst>
                  <a:ext uri="{0D108BD9-81ED-4DB2-BD59-A6C34878D82A}">
                    <a16:rowId xmlns:a16="http://schemas.microsoft.com/office/drawing/2014/main" val="10002"/>
                  </a:ext>
                </a:extLst>
              </a:tr>
            </a:tbl>
          </a:graphicData>
        </a:graphic>
      </p:graphicFrame>
      <p:sp>
        <p:nvSpPr>
          <p:cNvPr id="4" name="Text Placeholder 14"/>
          <p:cNvSpPr>
            <a:spLocks noGrp="1"/>
          </p:cNvSpPr>
          <p:nvPr>
            <p:ph type="body" sz="quarter" idx="22" hasCustomPrompt="1"/>
          </p:nvPr>
        </p:nvSpPr>
        <p:spPr>
          <a:xfrm>
            <a:off x="301625" y="235324"/>
            <a:ext cx="8229600" cy="338554"/>
          </a:xfrm>
          <a:prstGeom prst="rect">
            <a:avLst/>
          </a:prstGeom>
        </p:spPr>
        <p:txBody>
          <a:bodyPr wrap="square" lIns="0" tIns="0" rIns="0" bIns="0">
            <a:spAutoFit/>
          </a:bodyPr>
          <a:lstStyle>
            <a:lvl1pPr marL="0" indent="0">
              <a:lnSpc>
                <a:spcPct val="100000"/>
              </a:lnSpc>
              <a:spcBef>
                <a:spcPts val="0"/>
              </a:spcBef>
              <a:buNone/>
              <a:defRPr sz="2200" b="1" cap="none" baseline="0">
                <a:solidFill>
                  <a:schemeClr val="accent1"/>
                </a:solidFill>
                <a:latin typeface="Arial"/>
                <a:cs typeface="Arial"/>
              </a:defRPr>
            </a:lvl1pPr>
            <a:lvl2pPr marL="457200" indent="0">
              <a:buNone/>
              <a:defRPr sz="2400" b="1" cap="all">
                <a:solidFill>
                  <a:schemeClr val="accent2"/>
                </a:solidFill>
                <a:latin typeface="Arial"/>
                <a:cs typeface="Arial"/>
              </a:defRPr>
            </a:lvl2pPr>
            <a:lvl3pPr marL="914400" indent="0">
              <a:buNone/>
              <a:defRPr sz="2400" b="1">
                <a:latin typeface="Arial"/>
                <a:cs typeface="Arial"/>
              </a:defRPr>
            </a:lvl3pPr>
            <a:lvl4pPr marL="1371600" indent="0">
              <a:buNone/>
              <a:defRPr sz="2400" b="1">
                <a:latin typeface="Arial"/>
                <a:cs typeface="Arial"/>
              </a:defRPr>
            </a:lvl4pPr>
            <a:lvl5pPr marL="1828800" indent="0">
              <a:buNone/>
              <a:defRPr sz="2400" b="1">
                <a:latin typeface="Arial"/>
                <a:cs typeface="Arial"/>
              </a:defRPr>
            </a:lvl5pPr>
          </a:lstStyle>
          <a:p>
            <a:pPr lvl="0"/>
            <a:r>
              <a:rPr lang="en-US" dirty="0"/>
              <a:t>New colors</a:t>
            </a:r>
          </a:p>
        </p:txBody>
      </p:sp>
    </p:spTree>
    <p:extLst>
      <p:ext uri="{BB962C8B-B14F-4D97-AF65-F5344CB8AC3E}">
        <p14:creationId xmlns:p14="http://schemas.microsoft.com/office/powerpoint/2010/main" val="144983577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1_1-Column">
    <p:spTree>
      <p:nvGrpSpPr>
        <p:cNvPr id="1" name=""/>
        <p:cNvGrpSpPr/>
        <p:nvPr/>
      </p:nvGrpSpPr>
      <p:grpSpPr>
        <a:xfrm>
          <a:off x="0" y="0"/>
          <a:ext cx="0" cy="0"/>
          <a:chOff x="0" y="0"/>
          <a:chExt cx="0" cy="0"/>
        </a:xfrm>
      </p:grpSpPr>
      <p:pic>
        <p:nvPicPr>
          <p:cNvPr id="8" name="Picture 7" descr="UL-Logo-Red.emf"/>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71450" y="4711446"/>
            <a:ext cx="281178" cy="281178"/>
          </a:xfrm>
          <a:prstGeom prst="rect">
            <a:avLst/>
          </a:prstGeom>
        </p:spPr>
      </p:pic>
      <p:sp>
        <p:nvSpPr>
          <p:cNvPr id="15" name="Text Placeholder 14"/>
          <p:cNvSpPr>
            <a:spLocks noGrp="1"/>
          </p:cNvSpPr>
          <p:nvPr>
            <p:ph type="body" sz="quarter" idx="10" hasCustomPrompt="1"/>
          </p:nvPr>
        </p:nvSpPr>
        <p:spPr>
          <a:xfrm>
            <a:off x="559472" y="480060"/>
            <a:ext cx="8021161" cy="461665"/>
          </a:xfrm>
          <a:prstGeom prst="rect">
            <a:avLst/>
          </a:prstGeom>
        </p:spPr>
        <p:txBody>
          <a:bodyPr wrap="square">
            <a:spAutoFit/>
          </a:bodyPr>
          <a:lstStyle>
            <a:lvl1pPr marL="0" indent="0">
              <a:buNone/>
              <a:defRPr sz="2400" b="1" cap="all" baseline="0">
                <a:solidFill>
                  <a:schemeClr val="accent1"/>
                </a:solidFill>
                <a:latin typeface="Arial"/>
                <a:cs typeface="Arial"/>
              </a:defRPr>
            </a:lvl1pPr>
            <a:lvl2pPr marL="457200" indent="0">
              <a:buNone/>
              <a:defRPr sz="2400" b="1" cap="all">
                <a:solidFill>
                  <a:schemeClr val="accent2"/>
                </a:solidFill>
                <a:latin typeface="Arial"/>
                <a:cs typeface="Arial"/>
              </a:defRPr>
            </a:lvl2pPr>
            <a:lvl3pPr marL="914400" indent="0">
              <a:buNone/>
              <a:defRPr sz="2400" b="1">
                <a:latin typeface="Arial"/>
                <a:cs typeface="Arial"/>
              </a:defRPr>
            </a:lvl3pPr>
            <a:lvl4pPr marL="1371600" indent="0">
              <a:buNone/>
              <a:defRPr sz="2400" b="1">
                <a:latin typeface="Arial"/>
                <a:cs typeface="Arial"/>
              </a:defRPr>
            </a:lvl4pPr>
            <a:lvl5pPr marL="1828800" indent="0">
              <a:buNone/>
              <a:defRPr sz="2400" b="1">
                <a:latin typeface="Arial"/>
                <a:cs typeface="Arial"/>
              </a:defRPr>
            </a:lvl5pPr>
          </a:lstStyle>
          <a:p>
            <a:pPr lvl="0"/>
            <a:r>
              <a:rPr lang="en-US" dirty="0"/>
              <a:t>title </a:t>
            </a:r>
            <a:r>
              <a:rPr lang="en-US" dirty="0" err="1"/>
              <a:t>arial</a:t>
            </a:r>
            <a:r>
              <a:rPr lang="en-US" dirty="0"/>
              <a:t> bold 24pt red caps</a:t>
            </a:r>
          </a:p>
        </p:txBody>
      </p:sp>
      <p:sp>
        <p:nvSpPr>
          <p:cNvPr id="17" name="Text Placeholder 16"/>
          <p:cNvSpPr>
            <a:spLocks noGrp="1"/>
          </p:cNvSpPr>
          <p:nvPr>
            <p:ph type="body" sz="quarter" idx="11" hasCustomPrompt="1"/>
          </p:nvPr>
        </p:nvSpPr>
        <p:spPr>
          <a:xfrm>
            <a:off x="558800" y="1369219"/>
            <a:ext cx="8021638" cy="1908215"/>
          </a:xfrm>
          <a:prstGeom prst="rect">
            <a:avLst/>
          </a:prstGeom>
        </p:spPr>
        <p:txBody>
          <a:bodyPr>
            <a:spAutoFit/>
          </a:bodyPr>
          <a:lstStyle>
            <a:lvl1pPr marL="0" indent="0">
              <a:spcBef>
                <a:spcPts val="0"/>
              </a:spcBef>
              <a:spcAft>
                <a:spcPts val="1200"/>
              </a:spcAft>
              <a:buNone/>
              <a:defRPr sz="1800" b="0" baseline="0">
                <a:latin typeface="Arial"/>
                <a:cs typeface="Arial"/>
              </a:defRPr>
            </a:lvl1pPr>
            <a:lvl2pPr marL="457200" indent="0">
              <a:spcBef>
                <a:spcPts val="0"/>
              </a:spcBef>
              <a:spcAft>
                <a:spcPts val="1200"/>
              </a:spcAft>
              <a:buNone/>
              <a:defRPr sz="1800" b="0">
                <a:latin typeface="Arial"/>
                <a:cs typeface="Arial"/>
              </a:defRPr>
            </a:lvl2pPr>
            <a:lvl3pPr marL="914400" indent="0">
              <a:spcBef>
                <a:spcPts val="0"/>
              </a:spcBef>
              <a:spcAft>
                <a:spcPts val="1200"/>
              </a:spcAft>
              <a:buNone/>
              <a:defRPr sz="1800" b="0">
                <a:latin typeface="Arial"/>
                <a:cs typeface="Arial"/>
              </a:defRPr>
            </a:lvl3pPr>
            <a:lvl4pPr marL="1371600" indent="0">
              <a:spcBef>
                <a:spcPts val="0"/>
              </a:spcBef>
              <a:spcAft>
                <a:spcPts val="1200"/>
              </a:spcAft>
              <a:buNone/>
              <a:defRPr sz="1800" b="0">
                <a:latin typeface="Arial"/>
                <a:cs typeface="Arial"/>
              </a:defRPr>
            </a:lvl4pPr>
            <a:lvl5pPr marL="1828800" indent="0">
              <a:spcBef>
                <a:spcPts val="0"/>
              </a:spcBef>
              <a:spcAft>
                <a:spcPts val="1200"/>
              </a:spcAft>
              <a:buNone/>
              <a:defRPr sz="1800">
                <a:latin typeface="Arial"/>
                <a:cs typeface="Arial"/>
              </a:defRPr>
            </a:lvl5pPr>
          </a:lstStyle>
          <a:p>
            <a:pPr lvl="0"/>
            <a:r>
              <a:rPr lang="en-US" dirty="0"/>
              <a:t>Main copy Arial 18pt black. </a:t>
            </a:r>
            <a:r>
              <a:rPr lang="en-US" dirty="0" err="1"/>
              <a:t>Lorem</a:t>
            </a:r>
            <a:r>
              <a:rPr lang="en-US" dirty="0"/>
              <a:t> </a:t>
            </a:r>
            <a:r>
              <a:rPr lang="en-US" dirty="0" err="1"/>
              <a:t>ipsum</a:t>
            </a:r>
            <a:r>
              <a:rPr lang="en-US" dirty="0"/>
              <a:t> dolor sit </a:t>
            </a:r>
            <a:r>
              <a:rPr lang="en-US" dirty="0" err="1"/>
              <a:t>amet</a:t>
            </a:r>
            <a:r>
              <a:rPr lang="en-US" dirty="0"/>
              <a:t>, </a:t>
            </a:r>
            <a:r>
              <a:rPr lang="en-US" dirty="0" err="1"/>
              <a:t>eos</a:t>
            </a:r>
            <a:r>
              <a:rPr lang="en-US" dirty="0"/>
              <a:t> id </a:t>
            </a:r>
            <a:r>
              <a:rPr lang="en-US" dirty="0" err="1"/>
              <a:t>assum</a:t>
            </a:r>
            <a:r>
              <a:rPr lang="en-US" dirty="0"/>
              <a:t> </a:t>
            </a:r>
            <a:r>
              <a:rPr lang="en-US" dirty="0" err="1"/>
              <a:t>altera</a:t>
            </a:r>
            <a:r>
              <a:rPr lang="en-US" dirty="0"/>
              <a:t> </a:t>
            </a:r>
            <a:r>
              <a:rPr lang="en-US" dirty="0" err="1"/>
              <a:t>legendos</a:t>
            </a:r>
            <a:r>
              <a:rPr lang="en-US" dirty="0"/>
              <a:t>. Cu duo </a:t>
            </a:r>
            <a:r>
              <a:rPr lang="en-US" dirty="0" err="1"/>
              <a:t>delectus</a:t>
            </a:r>
            <a:r>
              <a:rPr lang="en-US" dirty="0"/>
              <a:t> </a:t>
            </a:r>
            <a:r>
              <a:rPr lang="en-US" dirty="0" err="1"/>
              <a:t>quaestio</a:t>
            </a:r>
            <a:r>
              <a:rPr lang="en-US" dirty="0"/>
              <a:t>, </a:t>
            </a:r>
            <a:r>
              <a:rPr lang="en-US" dirty="0" err="1"/>
              <a:t>tota</a:t>
            </a:r>
            <a:r>
              <a:rPr lang="en-US" dirty="0"/>
              <a:t> </a:t>
            </a:r>
            <a:r>
              <a:rPr lang="en-US" dirty="0" err="1"/>
              <a:t>everti</a:t>
            </a:r>
            <a:r>
              <a:rPr lang="en-US" dirty="0"/>
              <a:t> </a:t>
            </a:r>
            <a:r>
              <a:rPr lang="en-US" dirty="0" err="1"/>
              <a:t>saperet</a:t>
            </a:r>
            <a:r>
              <a:rPr lang="en-US" dirty="0"/>
              <a:t> vim </a:t>
            </a:r>
            <a:r>
              <a:rPr lang="en-US" dirty="0" err="1"/>
              <a:t>te</a:t>
            </a:r>
            <a:r>
              <a:rPr lang="en-US" dirty="0"/>
              <a:t>. </a:t>
            </a:r>
            <a:r>
              <a:rPr lang="en-US" dirty="0" err="1"/>
              <a:t>Odio</a:t>
            </a:r>
            <a:r>
              <a:rPr lang="en-US" dirty="0"/>
              <a:t> </a:t>
            </a:r>
            <a:r>
              <a:rPr lang="en-US" dirty="0" err="1"/>
              <a:t>inimicus</a:t>
            </a:r>
            <a:r>
              <a:rPr lang="en-US" dirty="0"/>
              <a:t> </a:t>
            </a:r>
            <a:r>
              <a:rPr lang="en-US" dirty="0" err="1"/>
              <a:t>eu</a:t>
            </a:r>
            <a:r>
              <a:rPr lang="en-US" dirty="0"/>
              <a:t> per. Modus </a:t>
            </a:r>
            <a:r>
              <a:rPr lang="en-US" dirty="0" err="1"/>
              <a:t>labore</a:t>
            </a:r>
            <a:r>
              <a:rPr lang="en-US" dirty="0"/>
              <a:t> </a:t>
            </a:r>
            <a:r>
              <a:rPr lang="en-US" dirty="0" err="1"/>
              <a:t>nusquam</a:t>
            </a:r>
            <a:r>
              <a:rPr lang="en-US" dirty="0"/>
              <a:t> no mea. </a:t>
            </a:r>
            <a:r>
              <a:rPr lang="en-US" dirty="0" err="1"/>
              <a:t>Labores</a:t>
            </a:r>
            <a:r>
              <a:rPr lang="en-US" dirty="0"/>
              <a:t> </a:t>
            </a:r>
            <a:r>
              <a:rPr lang="en-US" dirty="0" err="1"/>
              <a:t>oportere</a:t>
            </a:r>
            <a:r>
              <a:rPr lang="en-US" dirty="0"/>
              <a:t> </a:t>
            </a:r>
            <a:r>
              <a:rPr lang="en-US" err="1"/>
              <a:t>te</a:t>
            </a:r>
            <a:r>
              <a:rPr lang="en-US"/>
              <a:t> mei.</a:t>
            </a:r>
          </a:p>
          <a:p>
            <a:pPr lvl="0"/>
            <a:r>
              <a:rPr lang="en-US"/>
              <a:t>Lorem </a:t>
            </a:r>
            <a:r>
              <a:rPr lang="en-US" dirty="0" err="1"/>
              <a:t>ipsum</a:t>
            </a:r>
            <a:r>
              <a:rPr lang="en-US" dirty="0"/>
              <a:t> dolor sit </a:t>
            </a:r>
            <a:r>
              <a:rPr lang="en-US" dirty="0" err="1"/>
              <a:t>amet</a:t>
            </a:r>
            <a:r>
              <a:rPr lang="en-US" dirty="0"/>
              <a:t>, </a:t>
            </a:r>
            <a:r>
              <a:rPr lang="en-US" dirty="0" err="1"/>
              <a:t>eos</a:t>
            </a:r>
            <a:r>
              <a:rPr lang="en-US" dirty="0"/>
              <a:t> id </a:t>
            </a:r>
            <a:r>
              <a:rPr lang="en-US" dirty="0" err="1"/>
              <a:t>assum</a:t>
            </a:r>
            <a:r>
              <a:rPr lang="en-US" dirty="0"/>
              <a:t> </a:t>
            </a:r>
            <a:r>
              <a:rPr lang="en-US" dirty="0" err="1"/>
              <a:t>altera</a:t>
            </a:r>
            <a:r>
              <a:rPr lang="en-US" dirty="0"/>
              <a:t> </a:t>
            </a:r>
            <a:r>
              <a:rPr lang="en-US" dirty="0" err="1"/>
              <a:t>legendos</a:t>
            </a:r>
            <a:r>
              <a:rPr lang="en-US" dirty="0"/>
              <a:t>. Cu duo </a:t>
            </a:r>
            <a:r>
              <a:rPr lang="en-US" dirty="0" err="1"/>
              <a:t>delectus</a:t>
            </a:r>
            <a:r>
              <a:rPr lang="en-US" dirty="0"/>
              <a:t> </a:t>
            </a:r>
            <a:r>
              <a:rPr lang="en-US" dirty="0" err="1"/>
              <a:t>quaestio</a:t>
            </a:r>
            <a:r>
              <a:rPr lang="en-US" dirty="0"/>
              <a:t>, </a:t>
            </a:r>
            <a:r>
              <a:rPr lang="en-US" dirty="0" err="1"/>
              <a:t>tota</a:t>
            </a:r>
            <a:r>
              <a:rPr lang="en-US" dirty="0"/>
              <a:t> </a:t>
            </a:r>
            <a:r>
              <a:rPr lang="en-US" dirty="0" err="1"/>
              <a:t>everti</a:t>
            </a:r>
            <a:r>
              <a:rPr lang="en-US" dirty="0"/>
              <a:t> </a:t>
            </a:r>
            <a:r>
              <a:rPr lang="en-US" dirty="0" err="1"/>
              <a:t>saperet</a:t>
            </a:r>
            <a:r>
              <a:rPr lang="en-US" dirty="0"/>
              <a:t> vim </a:t>
            </a:r>
            <a:r>
              <a:rPr lang="en-US" dirty="0" err="1"/>
              <a:t>te</a:t>
            </a:r>
            <a:r>
              <a:rPr lang="en-US" dirty="0"/>
              <a:t>. </a:t>
            </a:r>
            <a:r>
              <a:rPr lang="en-US" dirty="0" err="1"/>
              <a:t>Odio</a:t>
            </a:r>
            <a:r>
              <a:rPr lang="en-US" dirty="0"/>
              <a:t> </a:t>
            </a:r>
            <a:r>
              <a:rPr lang="en-US" dirty="0" err="1"/>
              <a:t>inimicus</a:t>
            </a:r>
            <a:r>
              <a:rPr lang="en-US" dirty="0"/>
              <a:t> </a:t>
            </a:r>
            <a:r>
              <a:rPr lang="en-US" dirty="0" err="1"/>
              <a:t>eu</a:t>
            </a:r>
            <a:r>
              <a:rPr lang="en-US" dirty="0"/>
              <a:t> per. Modus </a:t>
            </a:r>
            <a:r>
              <a:rPr lang="en-US" dirty="0" err="1"/>
              <a:t>labore</a:t>
            </a:r>
            <a:r>
              <a:rPr lang="en-US" dirty="0"/>
              <a:t> </a:t>
            </a:r>
            <a:r>
              <a:rPr lang="en-US" dirty="0" err="1"/>
              <a:t>nusquam</a:t>
            </a:r>
            <a:r>
              <a:rPr lang="en-US" dirty="0"/>
              <a:t> no mea. </a:t>
            </a:r>
            <a:r>
              <a:rPr lang="en-US" dirty="0" err="1"/>
              <a:t>Labores</a:t>
            </a:r>
            <a:r>
              <a:rPr lang="en-US" dirty="0"/>
              <a:t> </a:t>
            </a:r>
            <a:r>
              <a:rPr lang="en-US" dirty="0" err="1"/>
              <a:t>oportere</a:t>
            </a:r>
            <a:r>
              <a:rPr lang="en-US" dirty="0"/>
              <a:t> </a:t>
            </a:r>
            <a:r>
              <a:rPr lang="en-US" dirty="0" err="1"/>
              <a:t>te</a:t>
            </a:r>
            <a:r>
              <a:rPr lang="en-US" dirty="0"/>
              <a:t> </a:t>
            </a:r>
            <a:r>
              <a:rPr lang="en-US" dirty="0" err="1"/>
              <a:t>mei</a:t>
            </a:r>
            <a:r>
              <a:rPr lang="en-US" dirty="0"/>
              <a:t>.</a:t>
            </a:r>
          </a:p>
        </p:txBody>
      </p:sp>
      <p:sp>
        <p:nvSpPr>
          <p:cNvPr id="2" name="Footer Placeholder 1"/>
          <p:cNvSpPr>
            <a:spLocks noGrp="1"/>
          </p:cNvSpPr>
          <p:nvPr>
            <p:ph type="ftr" sz="quarter" idx="12"/>
          </p:nvPr>
        </p:nvSpPr>
        <p:spPr/>
        <p:txBody>
          <a:bodyPr/>
          <a:lstStyle/>
          <a:p>
            <a:r>
              <a:rPr lang="en-US"/>
              <a:t> </a:t>
            </a:r>
            <a:r>
              <a:rPr lang="en-US">
                <a:solidFill>
                  <a:srgbClr val="7F7F7F"/>
                </a:solidFill>
                <a:ea typeface="Open Sans" charset="0"/>
                <a:cs typeface="Arial"/>
              </a:rPr>
              <a:t>UL and the UL logo are trademarks of UL LLC © 2017. Proprietary &amp; Confidential. </a:t>
            </a:r>
            <a:endParaRPr lang="en-US" dirty="0">
              <a:solidFill>
                <a:srgbClr val="7F7F7F"/>
              </a:solidFill>
              <a:ea typeface="Open Sans" charset="0"/>
              <a:cs typeface="Arial"/>
            </a:endParaRPr>
          </a:p>
        </p:txBody>
      </p:sp>
      <p:sp>
        <p:nvSpPr>
          <p:cNvPr id="3" name="Slide Number Placeholder 2"/>
          <p:cNvSpPr>
            <a:spLocks noGrp="1"/>
          </p:cNvSpPr>
          <p:nvPr>
            <p:ph type="sldNum" sz="quarter" idx="13"/>
          </p:nvPr>
        </p:nvSpPr>
        <p:spPr>
          <a:xfrm>
            <a:off x="8566114" y="4759514"/>
            <a:ext cx="454796" cy="274637"/>
          </a:xfrm>
          <a:prstGeom prst="rect">
            <a:avLst/>
          </a:prstGeom>
        </p:spPr>
        <p:txBody>
          <a:bodyPr/>
          <a:lstStyle/>
          <a:p>
            <a:fld id="{B4BBDE07-178B-984B-AD5F-6A49BC837717}" type="slidenum">
              <a:rPr lang="en-US" smtClean="0"/>
              <a:pPr/>
              <a:t>‹#›</a:t>
            </a:fld>
            <a:endParaRPr lang="en-US"/>
          </a:p>
        </p:txBody>
      </p:sp>
    </p:spTree>
    <p:extLst>
      <p:ext uri="{BB962C8B-B14F-4D97-AF65-F5344CB8AC3E}">
        <p14:creationId xmlns:p14="http://schemas.microsoft.com/office/powerpoint/2010/main" val="63903793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Image Half Page">
    <p:spTree>
      <p:nvGrpSpPr>
        <p:cNvPr id="1" name=""/>
        <p:cNvGrpSpPr/>
        <p:nvPr/>
      </p:nvGrpSpPr>
      <p:grpSpPr>
        <a:xfrm>
          <a:off x="0" y="0"/>
          <a:ext cx="0" cy="0"/>
          <a:chOff x="0" y="0"/>
          <a:chExt cx="0" cy="0"/>
        </a:xfrm>
      </p:grpSpPr>
      <p:sp>
        <p:nvSpPr>
          <p:cNvPr id="15" name="Text Placeholder 14"/>
          <p:cNvSpPr>
            <a:spLocks noGrp="1"/>
          </p:cNvSpPr>
          <p:nvPr>
            <p:ph type="body" sz="quarter" idx="10" hasCustomPrompt="1"/>
          </p:nvPr>
        </p:nvSpPr>
        <p:spPr>
          <a:xfrm>
            <a:off x="559472" y="480060"/>
            <a:ext cx="3774759" cy="830997"/>
          </a:xfrm>
          <a:prstGeom prst="rect">
            <a:avLst/>
          </a:prstGeom>
        </p:spPr>
        <p:txBody>
          <a:bodyPr wrap="square">
            <a:spAutoFit/>
          </a:bodyPr>
          <a:lstStyle>
            <a:lvl1pPr marL="0" indent="0">
              <a:buNone/>
              <a:defRPr sz="2400" b="1" cap="all" baseline="0">
                <a:solidFill>
                  <a:schemeClr val="accent1"/>
                </a:solidFill>
                <a:latin typeface="Arial"/>
                <a:cs typeface="Arial"/>
              </a:defRPr>
            </a:lvl1pPr>
            <a:lvl2pPr marL="457200" indent="0">
              <a:buNone/>
              <a:defRPr sz="2400" b="1" cap="all">
                <a:solidFill>
                  <a:schemeClr val="accent2"/>
                </a:solidFill>
                <a:latin typeface="Arial"/>
                <a:cs typeface="Arial"/>
              </a:defRPr>
            </a:lvl2pPr>
            <a:lvl3pPr marL="914400" indent="0">
              <a:buNone/>
              <a:defRPr sz="2400" b="1">
                <a:latin typeface="Arial"/>
                <a:cs typeface="Arial"/>
              </a:defRPr>
            </a:lvl3pPr>
            <a:lvl4pPr marL="1371600" indent="0">
              <a:buNone/>
              <a:defRPr sz="2400" b="1">
                <a:latin typeface="Arial"/>
                <a:cs typeface="Arial"/>
              </a:defRPr>
            </a:lvl4pPr>
            <a:lvl5pPr marL="1828800" indent="0">
              <a:buNone/>
              <a:defRPr sz="2400" b="1">
                <a:latin typeface="Arial"/>
                <a:cs typeface="Arial"/>
              </a:defRPr>
            </a:lvl5pPr>
          </a:lstStyle>
          <a:p>
            <a:pPr lvl="0"/>
            <a:r>
              <a:rPr lang="en-US" dirty="0"/>
              <a:t>title </a:t>
            </a:r>
            <a:r>
              <a:rPr lang="en-US" dirty="0" err="1"/>
              <a:t>arial</a:t>
            </a:r>
            <a:r>
              <a:rPr lang="en-US" dirty="0"/>
              <a:t> bold 24pt red caps</a:t>
            </a:r>
          </a:p>
        </p:txBody>
      </p:sp>
      <p:sp>
        <p:nvSpPr>
          <p:cNvPr id="5" name="Text Placeholder 4"/>
          <p:cNvSpPr>
            <a:spLocks noGrp="1"/>
          </p:cNvSpPr>
          <p:nvPr>
            <p:ph type="body" sz="quarter" idx="13" hasCustomPrompt="1"/>
          </p:nvPr>
        </p:nvSpPr>
        <p:spPr>
          <a:xfrm>
            <a:off x="559473" y="1368584"/>
            <a:ext cx="3774758" cy="2031325"/>
          </a:xfrm>
          <a:prstGeom prst="rect">
            <a:avLst/>
          </a:prstGeom>
        </p:spPr>
        <p:txBody>
          <a:bodyPr>
            <a:spAutoFit/>
          </a:bodyPr>
          <a:lstStyle>
            <a:lvl1pPr marL="0" indent="0">
              <a:buNone/>
              <a:defRPr sz="1800">
                <a:latin typeface="Arial"/>
                <a:cs typeface="Arial"/>
              </a:defRPr>
            </a:lvl1pPr>
            <a:lvl2pPr marL="457200" indent="0">
              <a:buNone/>
              <a:defRPr sz="1800">
                <a:latin typeface="Arial"/>
                <a:cs typeface="Arial"/>
              </a:defRPr>
            </a:lvl2pPr>
            <a:lvl3pPr marL="914400" indent="0">
              <a:buNone/>
              <a:defRPr sz="1800">
                <a:latin typeface="Arial"/>
                <a:cs typeface="Arial"/>
              </a:defRPr>
            </a:lvl3pPr>
            <a:lvl4pPr marL="1371600" indent="0">
              <a:buNone/>
              <a:defRPr sz="1800">
                <a:latin typeface="Arial"/>
                <a:cs typeface="Arial"/>
              </a:defRPr>
            </a:lvl4pPr>
            <a:lvl5pPr marL="1828800" indent="0">
              <a:buNone/>
              <a:defRPr sz="1800">
                <a:latin typeface="Arial"/>
                <a:cs typeface="Arial"/>
              </a:defRPr>
            </a:lvl5pPr>
          </a:lstStyle>
          <a:p>
            <a:pPr lvl="0"/>
            <a:r>
              <a:rPr lang="en-US" dirty="0"/>
              <a:t>Body copy Arial 18 black. </a:t>
            </a:r>
            <a:r>
              <a:rPr lang="en-US" dirty="0" err="1"/>
              <a:t>Lorem</a:t>
            </a:r>
            <a:r>
              <a:rPr lang="en-US" dirty="0"/>
              <a:t> </a:t>
            </a:r>
            <a:r>
              <a:rPr lang="en-US" dirty="0" err="1"/>
              <a:t>ipsum</a:t>
            </a:r>
            <a:r>
              <a:rPr lang="en-US" dirty="0"/>
              <a:t> dolor sit </a:t>
            </a:r>
            <a:r>
              <a:rPr lang="en-US" dirty="0" err="1"/>
              <a:t>amet</a:t>
            </a:r>
            <a:r>
              <a:rPr lang="en-US" dirty="0"/>
              <a:t>, </a:t>
            </a:r>
            <a:r>
              <a:rPr lang="en-US" dirty="0" err="1"/>
              <a:t>eos</a:t>
            </a:r>
            <a:r>
              <a:rPr lang="en-US" dirty="0"/>
              <a:t> id </a:t>
            </a:r>
            <a:r>
              <a:rPr lang="en-US" dirty="0" err="1"/>
              <a:t>assum</a:t>
            </a:r>
            <a:r>
              <a:rPr lang="en-US" dirty="0"/>
              <a:t> </a:t>
            </a:r>
            <a:r>
              <a:rPr lang="en-US" dirty="0" err="1"/>
              <a:t>altera</a:t>
            </a:r>
            <a:r>
              <a:rPr lang="en-US" dirty="0"/>
              <a:t> </a:t>
            </a:r>
            <a:r>
              <a:rPr lang="en-US" dirty="0" err="1"/>
              <a:t>legendos</a:t>
            </a:r>
            <a:r>
              <a:rPr lang="en-US" dirty="0"/>
              <a:t>. Cu duo </a:t>
            </a:r>
            <a:r>
              <a:rPr lang="en-US" dirty="0" err="1"/>
              <a:t>delectus</a:t>
            </a:r>
            <a:r>
              <a:rPr lang="en-US" dirty="0"/>
              <a:t> </a:t>
            </a:r>
            <a:r>
              <a:rPr lang="en-US" dirty="0" err="1"/>
              <a:t>quaestio</a:t>
            </a:r>
            <a:r>
              <a:rPr lang="en-US" dirty="0"/>
              <a:t>, </a:t>
            </a:r>
            <a:r>
              <a:rPr lang="en-US" dirty="0" err="1"/>
              <a:t>tota</a:t>
            </a:r>
            <a:r>
              <a:rPr lang="en-US" dirty="0"/>
              <a:t> </a:t>
            </a:r>
            <a:r>
              <a:rPr lang="en-US" dirty="0" err="1"/>
              <a:t>everti</a:t>
            </a:r>
            <a:r>
              <a:rPr lang="en-US" dirty="0"/>
              <a:t> </a:t>
            </a:r>
            <a:r>
              <a:rPr lang="en-US" dirty="0" err="1"/>
              <a:t>saperet</a:t>
            </a:r>
            <a:r>
              <a:rPr lang="en-US" dirty="0"/>
              <a:t> vim </a:t>
            </a:r>
            <a:r>
              <a:rPr lang="en-US" dirty="0" err="1"/>
              <a:t>te</a:t>
            </a:r>
            <a:r>
              <a:rPr lang="en-US" dirty="0"/>
              <a:t>. </a:t>
            </a:r>
            <a:r>
              <a:rPr lang="en-US" dirty="0" err="1"/>
              <a:t>Odio</a:t>
            </a:r>
            <a:r>
              <a:rPr lang="en-US" dirty="0"/>
              <a:t> </a:t>
            </a:r>
            <a:r>
              <a:rPr lang="en-US" dirty="0" err="1"/>
              <a:t>inimicus</a:t>
            </a:r>
            <a:r>
              <a:rPr lang="en-US" dirty="0"/>
              <a:t> </a:t>
            </a:r>
            <a:r>
              <a:rPr lang="en-US" dirty="0" err="1"/>
              <a:t>eu</a:t>
            </a:r>
            <a:r>
              <a:rPr lang="en-US" dirty="0"/>
              <a:t> per. Modus </a:t>
            </a:r>
            <a:r>
              <a:rPr lang="en-US" dirty="0" err="1"/>
              <a:t>labore</a:t>
            </a:r>
            <a:r>
              <a:rPr lang="en-US" dirty="0"/>
              <a:t> </a:t>
            </a:r>
            <a:r>
              <a:rPr lang="en-US" dirty="0" err="1"/>
              <a:t>nusquam</a:t>
            </a:r>
            <a:r>
              <a:rPr lang="en-US" dirty="0"/>
              <a:t> no mea. </a:t>
            </a:r>
            <a:r>
              <a:rPr lang="en-US" dirty="0" err="1"/>
              <a:t>Labores</a:t>
            </a:r>
            <a:r>
              <a:rPr lang="en-US" dirty="0"/>
              <a:t> </a:t>
            </a:r>
            <a:r>
              <a:rPr lang="en-US" dirty="0" err="1"/>
              <a:t>oportere</a:t>
            </a:r>
            <a:r>
              <a:rPr lang="en-US" dirty="0"/>
              <a:t> </a:t>
            </a:r>
            <a:r>
              <a:rPr lang="en-US" dirty="0" err="1"/>
              <a:t>te</a:t>
            </a:r>
            <a:r>
              <a:rPr lang="en-US" dirty="0"/>
              <a:t> </a:t>
            </a:r>
            <a:r>
              <a:rPr lang="en-US" dirty="0" err="1"/>
              <a:t>mei</a:t>
            </a:r>
            <a:r>
              <a:rPr lang="en-US" dirty="0"/>
              <a:t>.</a:t>
            </a:r>
          </a:p>
        </p:txBody>
      </p:sp>
      <p:sp>
        <p:nvSpPr>
          <p:cNvPr id="4" name="Picture Placeholder 3"/>
          <p:cNvSpPr>
            <a:spLocks noGrp="1"/>
          </p:cNvSpPr>
          <p:nvPr>
            <p:ph type="pic" sz="quarter" idx="14"/>
          </p:nvPr>
        </p:nvSpPr>
        <p:spPr>
          <a:xfrm>
            <a:off x="4572000" y="0"/>
            <a:ext cx="4572000" cy="5143500"/>
          </a:xfrm>
          <a:prstGeom prst="rect">
            <a:avLst/>
          </a:prstGeom>
          <a:noFill/>
          <a:ln>
            <a:noFill/>
          </a:ln>
        </p:spPr>
        <p:txBody>
          <a:bodyPr>
            <a:normAutofit/>
          </a:bodyPr>
          <a:lstStyle>
            <a:lvl1pPr marL="0" indent="0">
              <a:buNone/>
              <a:defRPr sz="1200" b="1" cap="all">
                <a:solidFill>
                  <a:schemeClr val="bg1">
                    <a:lumMod val="50000"/>
                  </a:schemeClr>
                </a:solidFill>
                <a:latin typeface="Arial"/>
                <a:cs typeface="Arial"/>
              </a:defRPr>
            </a:lvl1pPr>
          </a:lstStyle>
          <a:p>
            <a:r>
              <a:rPr lang="en-US" dirty="0"/>
              <a:t>Drag picture to placeholder or click icon to add</a:t>
            </a:r>
          </a:p>
        </p:txBody>
      </p:sp>
      <p:pic>
        <p:nvPicPr>
          <p:cNvPr id="10" name="Picture 9" descr="UL-Logo-Red.emf"/>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71450" y="4711446"/>
            <a:ext cx="281178" cy="281178"/>
          </a:xfrm>
          <a:prstGeom prst="rect">
            <a:avLst/>
          </a:prstGeom>
        </p:spPr>
      </p:pic>
      <p:sp>
        <p:nvSpPr>
          <p:cNvPr id="2" name="Footer Placeholder 1"/>
          <p:cNvSpPr>
            <a:spLocks noGrp="1"/>
          </p:cNvSpPr>
          <p:nvPr>
            <p:ph type="ftr" sz="quarter" idx="15"/>
          </p:nvPr>
        </p:nvSpPr>
        <p:spPr/>
        <p:txBody>
          <a:bodyPr/>
          <a:lstStyle/>
          <a:p>
            <a:r>
              <a:rPr lang="en-US"/>
              <a:t> </a:t>
            </a:r>
            <a:r>
              <a:rPr lang="en-US">
                <a:solidFill>
                  <a:srgbClr val="7F7F7F"/>
                </a:solidFill>
                <a:ea typeface="Open Sans" charset="0"/>
                <a:cs typeface="Arial"/>
              </a:rPr>
              <a:t>UL and the UL logo are trademarks of UL LLC © 2017. Proprietary &amp; Confidential. </a:t>
            </a:r>
            <a:endParaRPr lang="en-US" dirty="0">
              <a:solidFill>
                <a:srgbClr val="7F7F7F"/>
              </a:solidFill>
              <a:ea typeface="Open Sans" charset="0"/>
              <a:cs typeface="Arial"/>
            </a:endParaRPr>
          </a:p>
        </p:txBody>
      </p:sp>
      <p:sp>
        <p:nvSpPr>
          <p:cNvPr id="3" name="Slide Number Placeholder 2"/>
          <p:cNvSpPr>
            <a:spLocks noGrp="1"/>
          </p:cNvSpPr>
          <p:nvPr>
            <p:ph type="sldNum" sz="quarter" idx="16"/>
          </p:nvPr>
        </p:nvSpPr>
        <p:spPr>
          <a:xfrm>
            <a:off x="8566114" y="4759514"/>
            <a:ext cx="454796" cy="274637"/>
          </a:xfrm>
          <a:prstGeom prst="rect">
            <a:avLst/>
          </a:prstGeom>
        </p:spPr>
        <p:txBody>
          <a:bodyPr/>
          <a:lstStyle/>
          <a:p>
            <a:fld id="{B4BBDE07-178B-984B-AD5F-6A49BC837717}" type="slidenum">
              <a:rPr lang="en-US" smtClean="0"/>
              <a:pPr/>
              <a:t>‹#›</a:t>
            </a:fld>
            <a:endParaRPr lang="en-US"/>
          </a:p>
        </p:txBody>
      </p:sp>
    </p:spTree>
    <p:extLst>
      <p:ext uri="{BB962C8B-B14F-4D97-AF65-F5344CB8AC3E}">
        <p14:creationId xmlns:p14="http://schemas.microsoft.com/office/powerpoint/2010/main" val="420203626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Chart">
    <p:spTree>
      <p:nvGrpSpPr>
        <p:cNvPr id="1" name=""/>
        <p:cNvGrpSpPr/>
        <p:nvPr/>
      </p:nvGrpSpPr>
      <p:grpSpPr>
        <a:xfrm>
          <a:off x="0" y="0"/>
          <a:ext cx="0" cy="0"/>
          <a:chOff x="0" y="0"/>
          <a:chExt cx="0" cy="0"/>
        </a:xfrm>
      </p:grpSpPr>
      <p:pic>
        <p:nvPicPr>
          <p:cNvPr id="9" name="Picture 8" descr="UL-Logo-Red.emf"/>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71450" y="4711446"/>
            <a:ext cx="281178" cy="281178"/>
          </a:xfrm>
          <a:prstGeom prst="rect">
            <a:avLst/>
          </a:prstGeom>
        </p:spPr>
      </p:pic>
      <p:sp>
        <p:nvSpPr>
          <p:cNvPr id="12" name="Chart Placeholder 3"/>
          <p:cNvSpPr>
            <a:spLocks noGrp="1"/>
          </p:cNvSpPr>
          <p:nvPr>
            <p:ph type="chart" sz="quarter" idx="16"/>
          </p:nvPr>
        </p:nvSpPr>
        <p:spPr>
          <a:xfrm>
            <a:off x="559472" y="1368584"/>
            <a:ext cx="8021161" cy="3173254"/>
          </a:xfrm>
          <a:prstGeom prst="rect">
            <a:avLst/>
          </a:prstGeom>
        </p:spPr>
        <p:txBody>
          <a:bodyPr vert="horz"/>
          <a:lstStyle>
            <a:lvl1pPr marL="0" indent="0">
              <a:buNone/>
              <a:defRPr sz="1200" b="1" i="0" cap="all">
                <a:solidFill>
                  <a:schemeClr val="bg1">
                    <a:lumMod val="50000"/>
                  </a:schemeClr>
                </a:solidFill>
              </a:defRPr>
            </a:lvl1pPr>
          </a:lstStyle>
          <a:p>
            <a:r>
              <a:rPr lang="en-US" dirty="0"/>
              <a:t>Click icon to add chart</a:t>
            </a:r>
          </a:p>
        </p:txBody>
      </p:sp>
      <p:sp>
        <p:nvSpPr>
          <p:cNvPr id="2" name="Footer Placeholder 1"/>
          <p:cNvSpPr>
            <a:spLocks noGrp="1"/>
          </p:cNvSpPr>
          <p:nvPr>
            <p:ph type="ftr" sz="quarter" idx="17"/>
          </p:nvPr>
        </p:nvSpPr>
        <p:spPr/>
        <p:txBody>
          <a:bodyPr/>
          <a:lstStyle/>
          <a:p>
            <a:r>
              <a:rPr lang="en-US"/>
              <a:t> </a:t>
            </a:r>
            <a:r>
              <a:rPr lang="en-US">
                <a:solidFill>
                  <a:srgbClr val="7F7F7F"/>
                </a:solidFill>
                <a:ea typeface="Open Sans" charset="0"/>
                <a:cs typeface="Arial"/>
              </a:rPr>
              <a:t>UL and the UL logo are trademarks of UL LLC © 2017. Proprietary &amp; Confidential. </a:t>
            </a:r>
            <a:endParaRPr lang="en-US" dirty="0">
              <a:solidFill>
                <a:srgbClr val="7F7F7F"/>
              </a:solidFill>
              <a:ea typeface="Open Sans" charset="0"/>
              <a:cs typeface="Arial"/>
            </a:endParaRPr>
          </a:p>
        </p:txBody>
      </p:sp>
      <p:sp>
        <p:nvSpPr>
          <p:cNvPr id="3" name="Slide Number Placeholder 2"/>
          <p:cNvSpPr>
            <a:spLocks noGrp="1"/>
          </p:cNvSpPr>
          <p:nvPr>
            <p:ph type="sldNum" sz="quarter" idx="18"/>
          </p:nvPr>
        </p:nvSpPr>
        <p:spPr>
          <a:xfrm>
            <a:off x="8566114" y="4759514"/>
            <a:ext cx="454796" cy="274637"/>
          </a:xfrm>
          <a:prstGeom prst="rect">
            <a:avLst/>
          </a:prstGeom>
        </p:spPr>
        <p:txBody>
          <a:bodyPr/>
          <a:lstStyle/>
          <a:p>
            <a:fld id="{B4BBDE07-178B-984B-AD5F-6A49BC837717}" type="slidenum">
              <a:rPr lang="en-US" smtClean="0"/>
              <a:pPr/>
              <a:t>‹#›</a:t>
            </a:fld>
            <a:endParaRPr lang="en-US"/>
          </a:p>
        </p:txBody>
      </p:sp>
    </p:spTree>
    <p:extLst>
      <p:ext uri="{BB962C8B-B14F-4D97-AF65-F5344CB8AC3E}">
        <p14:creationId xmlns:p14="http://schemas.microsoft.com/office/powerpoint/2010/main" val="390689892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Colored Sections">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a:solidFill>
                  <a:schemeClr val="bg1"/>
                </a:solidFill>
              </a:defRPr>
            </a:lvl1pPr>
          </a:lstStyle>
          <a:p>
            <a:r>
              <a:rPr lang="en-US"/>
              <a:t> </a:t>
            </a:r>
            <a:r>
              <a:rPr lang="en-US">
                <a:ea typeface="Open Sans" charset="0"/>
                <a:cs typeface="Arial"/>
              </a:rPr>
              <a:t>UL and the UL logo are trademarks of UL LLC © 2017. Proprietary &amp; Confidential. </a:t>
            </a:r>
            <a:endParaRPr lang="en-US" dirty="0">
              <a:ea typeface="Open Sans" charset="0"/>
              <a:cs typeface="Arial"/>
            </a:endParaRPr>
          </a:p>
        </p:txBody>
      </p:sp>
      <p:sp>
        <p:nvSpPr>
          <p:cNvPr id="3" name="Slide Number Placeholder 2"/>
          <p:cNvSpPr>
            <a:spLocks noGrp="1"/>
          </p:cNvSpPr>
          <p:nvPr>
            <p:ph type="sldNum" sz="quarter" idx="11"/>
          </p:nvPr>
        </p:nvSpPr>
        <p:spPr/>
        <p:txBody>
          <a:bodyPr/>
          <a:lstStyle>
            <a:lvl1pPr>
              <a:defRPr>
                <a:solidFill>
                  <a:schemeClr val="bg1"/>
                </a:solidFill>
              </a:defRPr>
            </a:lvl1pPr>
          </a:lstStyle>
          <a:p>
            <a:fld id="{B4BBDE07-178B-984B-AD5F-6A49BC837717}" type="slidenum">
              <a:rPr lang="en-US" smtClean="0"/>
              <a:pPr/>
              <a:t>‹#›</a:t>
            </a:fld>
            <a:endParaRPr lang="en-US"/>
          </a:p>
        </p:txBody>
      </p:sp>
      <p:pic>
        <p:nvPicPr>
          <p:cNvPr id="4" name="Picture 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71450" y="4711446"/>
            <a:ext cx="281178" cy="281178"/>
          </a:xfrm>
          <a:prstGeom prst="rect">
            <a:avLst/>
          </a:prstGeom>
        </p:spPr>
      </p:pic>
    </p:spTree>
    <p:extLst>
      <p:ext uri="{BB962C8B-B14F-4D97-AF65-F5344CB8AC3E}">
        <p14:creationId xmlns:p14="http://schemas.microsoft.com/office/powerpoint/2010/main" val="56653153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pic>
        <p:nvPicPr>
          <p:cNvPr id="4" name="Picture 6" descr="UL_Enterprise_red_rgb.gif"/>
          <p:cNvPicPr>
            <a:picLocks noChangeAspect="1"/>
          </p:cNvPicPr>
          <p:nvPr/>
        </p:nvPicPr>
        <p:blipFill>
          <a:blip r:embed="rId2"/>
          <a:srcRect/>
          <a:stretch>
            <a:fillRect/>
          </a:stretch>
        </p:blipFill>
        <p:spPr bwMode="auto">
          <a:xfrm>
            <a:off x="533400" y="4694635"/>
            <a:ext cx="387751" cy="369332"/>
          </a:xfrm>
          <a:prstGeom prst="rect">
            <a:avLst/>
          </a:prstGeom>
          <a:noFill/>
          <a:ln w="9525">
            <a:noFill/>
            <a:miter lim="800000"/>
            <a:headEnd/>
            <a:tailEnd/>
          </a:ln>
        </p:spPr>
      </p:pic>
      <p:sp>
        <p:nvSpPr>
          <p:cNvPr id="2" name="Title 1"/>
          <p:cNvSpPr>
            <a:spLocks noGrp="1"/>
          </p:cNvSpPr>
          <p:nvPr>
            <p:ph type="title"/>
          </p:nvPr>
        </p:nvSpPr>
        <p:spPr>
          <a:xfrm>
            <a:off x="457200" y="205979"/>
            <a:ext cx="8229600" cy="369332"/>
          </a:xfrm>
        </p:spPr>
        <p:txBody>
          <a:bodyPr/>
          <a:lstStyle/>
          <a:p>
            <a:r>
              <a:rPr lang="en-US"/>
              <a:t>Click to edit Master title style</a:t>
            </a:r>
            <a:endParaRPr lang="en-US" dirty="0"/>
          </a:p>
        </p:txBody>
      </p:sp>
      <p:sp>
        <p:nvSpPr>
          <p:cNvPr id="3" name="Content Placeholder 2"/>
          <p:cNvSpPr>
            <a:spLocks noGrp="1"/>
          </p:cNvSpPr>
          <p:nvPr>
            <p:ph idx="1"/>
          </p:nvPr>
        </p:nvSpPr>
        <p:spPr>
          <a:xfrm>
            <a:off x="457200" y="760957"/>
            <a:ext cx="8229600" cy="383366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p:cNvSpPr>
            <a:spLocks noGrp="1"/>
          </p:cNvSpPr>
          <p:nvPr>
            <p:ph type="sldNum" sz="quarter" idx="10"/>
          </p:nvPr>
        </p:nvSpPr>
        <p:spPr/>
        <p:txBody>
          <a:bodyPr/>
          <a:lstStyle>
            <a:lvl1pPr>
              <a:defRPr/>
            </a:lvl1pPr>
          </a:lstStyle>
          <a:p>
            <a:fld id="{15BEBC40-2B43-4336-834D-D9B7E4F77E80}" type="slidenum">
              <a:rPr lang="en-US" smtClean="0"/>
              <a:t>‹#›</a:t>
            </a:fld>
            <a:endParaRPr lang="en-US"/>
          </a:p>
        </p:txBody>
      </p:sp>
    </p:spTree>
    <p:extLst>
      <p:ext uri="{BB962C8B-B14F-4D97-AF65-F5344CB8AC3E}">
        <p14:creationId xmlns:p14="http://schemas.microsoft.com/office/powerpoint/2010/main" val="1190472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Column">
    <p:spTree>
      <p:nvGrpSpPr>
        <p:cNvPr id="1" name=""/>
        <p:cNvGrpSpPr/>
        <p:nvPr/>
      </p:nvGrpSpPr>
      <p:grpSpPr>
        <a:xfrm>
          <a:off x="0" y="0"/>
          <a:ext cx="0" cy="0"/>
          <a:chOff x="0" y="0"/>
          <a:chExt cx="0" cy="0"/>
        </a:xfrm>
      </p:grpSpPr>
      <p:pic>
        <p:nvPicPr>
          <p:cNvPr id="8" name="Picture 7" descr="UL-Logo-Red.em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1450" y="4711446"/>
            <a:ext cx="281178" cy="281178"/>
          </a:xfrm>
          <a:prstGeom prst="rect">
            <a:avLst/>
          </a:prstGeom>
        </p:spPr>
      </p:pic>
      <p:sp>
        <p:nvSpPr>
          <p:cNvPr id="15" name="Text Placeholder 14"/>
          <p:cNvSpPr>
            <a:spLocks noGrp="1"/>
          </p:cNvSpPr>
          <p:nvPr>
            <p:ph type="body" sz="quarter" idx="10" hasCustomPrompt="1"/>
          </p:nvPr>
        </p:nvSpPr>
        <p:spPr>
          <a:xfrm>
            <a:off x="559472" y="480060"/>
            <a:ext cx="8021161" cy="461665"/>
          </a:xfrm>
          <a:prstGeom prst="rect">
            <a:avLst/>
          </a:prstGeom>
        </p:spPr>
        <p:txBody>
          <a:bodyPr wrap="square">
            <a:spAutoFit/>
          </a:bodyPr>
          <a:lstStyle>
            <a:lvl1pPr marL="0" indent="0">
              <a:buNone/>
              <a:defRPr sz="2400" b="1" cap="all" baseline="0">
                <a:solidFill>
                  <a:schemeClr val="accent2"/>
                </a:solidFill>
                <a:latin typeface="Arial"/>
                <a:cs typeface="Arial"/>
              </a:defRPr>
            </a:lvl1pPr>
            <a:lvl2pPr marL="457200" indent="0">
              <a:buNone/>
              <a:defRPr sz="2400" b="1" cap="all">
                <a:solidFill>
                  <a:schemeClr val="accent2"/>
                </a:solidFill>
                <a:latin typeface="Arial"/>
                <a:cs typeface="Arial"/>
              </a:defRPr>
            </a:lvl2pPr>
            <a:lvl3pPr marL="914400" indent="0">
              <a:buNone/>
              <a:defRPr sz="2400" b="1">
                <a:latin typeface="Arial"/>
                <a:cs typeface="Arial"/>
              </a:defRPr>
            </a:lvl3pPr>
            <a:lvl4pPr marL="1371600" indent="0">
              <a:buNone/>
              <a:defRPr sz="2400" b="1">
                <a:latin typeface="Arial"/>
                <a:cs typeface="Arial"/>
              </a:defRPr>
            </a:lvl4pPr>
            <a:lvl5pPr marL="1828800" indent="0">
              <a:buNone/>
              <a:defRPr sz="2400" b="1">
                <a:latin typeface="Arial"/>
                <a:cs typeface="Arial"/>
              </a:defRPr>
            </a:lvl5pPr>
          </a:lstStyle>
          <a:p>
            <a:pPr lvl="0"/>
            <a:r>
              <a:rPr lang="en-US" dirty="0"/>
              <a:t>title </a:t>
            </a:r>
            <a:r>
              <a:rPr lang="en-US" dirty="0" err="1"/>
              <a:t>arial</a:t>
            </a:r>
            <a:r>
              <a:rPr lang="en-US" dirty="0"/>
              <a:t> bold 24pt red caps</a:t>
            </a:r>
          </a:p>
        </p:txBody>
      </p:sp>
      <p:sp>
        <p:nvSpPr>
          <p:cNvPr id="17" name="Text Placeholder 16"/>
          <p:cNvSpPr>
            <a:spLocks noGrp="1"/>
          </p:cNvSpPr>
          <p:nvPr>
            <p:ph type="body" sz="quarter" idx="11" hasCustomPrompt="1"/>
          </p:nvPr>
        </p:nvSpPr>
        <p:spPr>
          <a:xfrm>
            <a:off x="558800" y="1369218"/>
            <a:ext cx="8021638" cy="1908215"/>
          </a:xfrm>
          <a:prstGeom prst="rect">
            <a:avLst/>
          </a:prstGeom>
        </p:spPr>
        <p:txBody>
          <a:bodyPr>
            <a:spAutoFit/>
          </a:bodyPr>
          <a:lstStyle>
            <a:lvl1pPr marL="0" indent="0">
              <a:spcBef>
                <a:spcPts val="0"/>
              </a:spcBef>
              <a:spcAft>
                <a:spcPts val="1200"/>
              </a:spcAft>
              <a:buNone/>
              <a:defRPr sz="1800" b="0" baseline="0">
                <a:latin typeface="Arial"/>
                <a:cs typeface="Arial"/>
              </a:defRPr>
            </a:lvl1pPr>
            <a:lvl2pPr marL="457200" indent="0">
              <a:spcBef>
                <a:spcPts val="0"/>
              </a:spcBef>
              <a:spcAft>
                <a:spcPts val="1200"/>
              </a:spcAft>
              <a:buNone/>
              <a:defRPr sz="1800" b="0">
                <a:latin typeface="Arial"/>
                <a:cs typeface="Arial"/>
              </a:defRPr>
            </a:lvl2pPr>
            <a:lvl3pPr marL="914400" indent="0">
              <a:spcBef>
                <a:spcPts val="0"/>
              </a:spcBef>
              <a:spcAft>
                <a:spcPts val="1200"/>
              </a:spcAft>
              <a:buNone/>
              <a:defRPr sz="1800" b="0">
                <a:latin typeface="Arial"/>
                <a:cs typeface="Arial"/>
              </a:defRPr>
            </a:lvl3pPr>
            <a:lvl4pPr marL="1371600" indent="0">
              <a:spcBef>
                <a:spcPts val="0"/>
              </a:spcBef>
              <a:spcAft>
                <a:spcPts val="1200"/>
              </a:spcAft>
              <a:buNone/>
              <a:defRPr sz="1800" b="0">
                <a:latin typeface="Arial"/>
                <a:cs typeface="Arial"/>
              </a:defRPr>
            </a:lvl4pPr>
            <a:lvl5pPr marL="1828800" indent="0">
              <a:spcBef>
                <a:spcPts val="0"/>
              </a:spcBef>
              <a:spcAft>
                <a:spcPts val="1200"/>
              </a:spcAft>
              <a:buNone/>
              <a:defRPr sz="1800">
                <a:latin typeface="Arial"/>
                <a:cs typeface="Arial"/>
              </a:defRPr>
            </a:lvl5pPr>
          </a:lstStyle>
          <a:p>
            <a:pPr lvl="0"/>
            <a:r>
              <a:rPr lang="en-US" dirty="0"/>
              <a:t>Main copy Arial 18pt black. </a:t>
            </a:r>
            <a:r>
              <a:rPr lang="en-US" dirty="0" err="1"/>
              <a:t>Lorem</a:t>
            </a:r>
            <a:r>
              <a:rPr lang="en-US" dirty="0"/>
              <a:t> </a:t>
            </a:r>
            <a:r>
              <a:rPr lang="en-US" dirty="0" err="1"/>
              <a:t>ipsum</a:t>
            </a:r>
            <a:r>
              <a:rPr lang="en-US" dirty="0"/>
              <a:t> dolor sit </a:t>
            </a:r>
            <a:r>
              <a:rPr lang="en-US" dirty="0" err="1"/>
              <a:t>amet</a:t>
            </a:r>
            <a:r>
              <a:rPr lang="en-US" dirty="0"/>
              <a:t>, </a:t>
            </a:r>
            <a:r>
              <a:rPr lang="en-US" dirty="0" err="1"/>
              <a:t>eos</a:t>
            </a:r>
            <a:r>
              <a:rPr lang="en-US" dirty="0"/>
              <a:t> id </a:t>
            </a:r>
            <a:r>
              <a:rPr lang="en-US" dirty="0" err="1"/>
              <a:t>assum</a:t>
            </a:r>
            <a:r>
              <a:rPr lang="en-US" dirty="0"/>
              <a:t> </a:t>
            </a:r>
            <a:r>
              <a:rPr lang="en-US" dirty="0" err="1"/>
              <a:t>altera</a:t>
            </a:r>
            <a:r>
              <a:rPr lang="en-US" dirty="0"/>
              <a:t> </a:t>
            </a:r>
            <a:r>
              <a:rPr lang="en-US" dirty="0" err="1"/>
              <a:t>legendos</a:t>
            </a:r>
            <a:r>
              <a:rPr lang="en-US" dirty="0"/>
              <a:t>. Cu duo </a:t>
            </a:r>
            <a:r>
              <a:rPr lang="en-US" dirty="0" err="1"/>
              <a:t>delectus</a:t>
            </a:r>
            <a:r>
              <a:rPr lang="en-US" dirty="0"/>
              <a:t> </a:t>
            </a:r>
            <a:r>
              <a:rPr lang="en-US" dirty="0" err="1"/>
              <a:t>quaestio</a:t>
            </a:r>
            <a:r>
              <a:rPr lang="en-US" dirty="0"/>
              <a:t>, </a:t>
            </a:r>
            <a:r>
              <a:rPr lang="en-US" dirty="0" err="1"/>
              <a:t>tota</a:t>
            </a:r>
            <a:r>
              <a:rPr lang="en-US" dirty="0"/>
              <a:t> </a:t>
            </a:r>
            <a:r>
              <a:rPr lang="en-US" dirty="0" err="1"/>
              <a:t>everti</a:t>
            </a:r>
            <a:r>
              <a:rPr lang="en-US" dirty="0"/>
              <a:t> </a:t>
            </a:r>
            <a:r>
              <a:rPr lang="en-US" dirty="0" err="1"/>
              <a:t>saperet</a:t>
            </a:r>
            <a:r>
              <a:rPr lang="en-US" dirty="0"/>
              <a:t> vim </a:t>
            </a:r>
            <a:r>
              <a:rPr lang="en-US" dirty="0" err="1"/>
              <a:t>te</a:t>
            </a:r>
            <a:r>
              <a:rPr lang="en-US" dirty="0"/>
              <a:t>. </a:t>
            </a:r>
            <a:r>
              <a:rPr lang="en-US" dirty="0" err="1"/>
              <a:t>Odio</a:t>
            </a:r>
            <a:r>
              <a:rPr lang="en-US" dirty="0"/>
              <a:t> </a:t>
            </a:r>
            <a:r>
              <a:rPr lang="en-US" dirty="0" err="1"/>
              <a:t>inimicus</a:t>
            </a:r>
            <a:r>
              <a:rPr lang="en-US" dirty="0"/>
              <a:t> </a:t>
            </a:r>
            <a:r>
              <a:rPr lang="en-US" dirty="0" err="1"/>
              <a:t>eu</a:t>
            </a:r>
            <a:r>
              <a:rPr lang="en-US" dirty="0"/>
              <a:t> per. Modus </a:t>
            </a:r>
            <a:r>
              <a:rPr lang="en-US" dirty="0" err="1"/>
              <a:t>labore</a:t>
            </a:r>
            <a:r>
              <a:rPr lang="en-US" dirty="0"/>
              <a:t> </a:t>
            </a:r>
            <a:r>
              <a:rPr lang="en-US" dirty="0" err="1"/>
              <a:t>nusquam</a:t>
            </a:r>
            <a:r>
              <a:rPr lang="en-US" dirty="0"/>
              <a:t> no mea. </a:t>
            </a:r>
            <a:r>
              <a:rPr lang="en-US" dirty="0" err="1"/>
              <a:t>Labores</a:t>
            </a:r>
            <a:r>
              <a:rPr lang="en-US" dirty="0"/>
              <a:t> </a:t>
            </a:r>
            <a:r>
              <a:rPr lang="en-US" dirty="0" err="1"/>
              <a:t>oportere</a:t>
            </a:r>
            <a:r>
              <a:rPr lang="en-US" dirty="0"/>
              <a:t> </a:t>
            </a:r>
            <a:r>
              <a:rPr lang="en-US" dirty="0" err="1"/>
              <a:t>te</a:t>
            </a:r>
            <a:r>
              <a:rPr lang="en-US" dirty="0"/>
              <a:t> </a:t>
            </a:r>
            <a:r>
              <a:rPr lang="en-US" dirty="0" err="1"/>
              <a:t>mei</a:t>
            </a:r>
            <a:r>
              <a:rPr lang="en-US" dirty="0"/>
              <a:t>.</a:t>
            </a:r>
          </a:p>
          <a:p>
            <a:pPr lvl="0"/>
            <a:r>
              <a:rPr lang="en-US" dirty="0" err="1"/>
              <a:t>Lorem</a:t>
            </a:r>
            <a:r>
              <a:rPr lang="en-US" dirty="0"/>
              <a:t> </a:t>
            </a:r>
            <a:r>
              <a:rPr lang="en-US" dirty="0" err="1"/>
              <a:t>ipsum</a:t>
            </a:r>
            <a:r>
              <a:rPr lang="en-US" dirty="0"/>
              <a:t> dolor sit </a:t>
            </a:r>
            <a:r>
              <a:rPr lang="en-US" dirty="0" err="1"/>
              <a:t>amet</a:t>
            </a:r>
            <a:r>
              <a:rPr lang="en-US" dirty="0"/>
              <a:t>, </a:t>
            </a:r>
            <a:r>
              <a:rPr lang="en-US" dirty="0" err="1"/>
              <a:t>eos</a:t>
            </a:r>
            <a:r>
              <a:rPr lang="en-US" dirty="0"/>
              <a:t> id </a:t>
            </a:r>
            <a:r>
              <a:rPr lang="en-US" dirty="0" err="1"/>
              <a:t>assum</a:t>
            </a:r>
            <a:r>
              <a:rPr lang="en-US" dirty="0"/>
              <a:t> </a:t>
            </a:r>
            <a:r>
              <a:rPr lang="en-US" dirty="0" err="1"/>
              <a:t>altera</a:t>
            </a:r>
            <a:r>
              <a:rPr lang="en-US" dirty="0"/>
              <a:t> </a:t>
            </a:r>
            <a:r>
              <a:rPr lang="en-US" dirty="0" err="1"/>
              <a:t>legendos</a:t>
            </a:r>
            <a:r>
              <a:rPr lang="en-US" dirty="0"/>
              <a:t>. Cu duo </a:t>
            </a:r>
            <a:r>
              <a:rPr lang="en-US" dirty="0" err="1"/>
              <a:t>delectus</a:t>
            </a:r>
            <a:r>
              <a:rPr lang="en-US" dirty="0"/>
              <a:t> </a:t>
            </a:r>
            <a:r>
              <a:rPr lang="en-US" dirty="0" err="1"/>
              <a:t>quaestio</a:t>
            </a:r>
            <a:r>
              <a:rPr lang="en-US" dirty="0"/>
              <a:t>, </a:t>
            </a:r>
            <a:r>
              <a:rPr lang="en-US" dirty="0" err="1"/>
              <a:t>tota</a:t>
            </a:r>
            <a:r>
              <a:rPr lang="en-US" dirty="0"/>
              <a:t> </a:t>
            </a:r>
            <a:r>
              <a:rPr lang="en-US" dirty="0" err="1"/>
              <a:t>everti</a:t>
            </a:r>
            <a:r>
              <a:rPr lang="en-US" dirty="0"/>
              <a:t> </a:t>
            </a:r>
            <a:r>
              <a:rPr lang="en-US" dirty="0" err="1"/>
              <a:t>saperet</a:t>
            </a:r>
            <a:r>
              <a:rPr lang="en-US" dirty="0"/>
              <a:t> vim </a:t>
            </a:r>
            <a:r>
              <a:rPr lang="en-US" dirty="0" err="1"/>
              <a:t>te</a:t>
            </a:r>
            <a:r>
              <a:rPr lang="en-US" dirty="0"/>
              <a:t>. </a:t>
            </a:r>
            <a:r>
              <a:rPr lang="en-US" dirty="0" err="1"/>
              <a:t>Odio</a:t>
            </a:r>
            <a:r>
              <a:rPr lang="en-US" dirty="0"/>
              <a:t> </a:t>
            </a:r>
            <a:r>
              <a:rPr lang="en-US" dirty="0" err="1"/>
              <a:t>inimicus</a:t>
            </a:r>
            <a:r>
              <a:rPr lang="en-US" dirty="0"/>
              <a:t> </a:t>
            </a:r>
            <a:r>
              <a:rPr lang="en-US" dirty="0" err="1"/>
              <a:t>eu</a:t>
            </a:r>
            <a:r>
              <a:rPr lang="en-US" dirty="0"/>
              <a:t> per. Modus </a:t>
            </a:r>
            <a:r>
              <a:rPr lang="en-US" dirty="0" err="1"/>
              <a:t>labore</a:t>
            </a:r>
            <a:r>
              <a:rPr lang="en-US" dirty="0"/>
              <a:t> </a:t>
            </a:r>
            <a:r>
              <a:rPr lang="en-US" dirty="0" err="1"/>
              <a:t>nusquam</a:t>
            </a:r>
            <a:r>
              <a:rPr lang="en-US" dirty="0"/>
              <a:t> no mea. </a:t>
            </a:r>
            <a:r>
              <a:rPr lang="en-US" dirty="0" err="1"/>
              <a:t>Labores</a:t>
            </a:r>
            <a:r>
              <a:rPr lang="en-US" dirty="0"/>
              <a:t> </a:t>
            </a:r>
            <a:r>
              <a:rPr lang="en-US" dirty="0" err="1"/>
              <a:t>oportere</a:t>
            </a:r>
            <a:r>
              <a:rPr lang="en-US" dirty="0"/>
              <a:t> </a:t>
            </a:r>
            <a:r>
              <a:rPr lang="en-US" dirty="0" err="1"/>
              <a:t>te</a:t>
            </a:r>
            <a:r>
              <a:rPr lang="en-US" dirty="0"/>
              <a:t> </a:t>
            </a:r>
            <a:r>
              <a:rPr lang="en-US" dirty="0" err="1"/>
              <a:t>mei</a:t>
            </a:r>
            <a:r>
              <a:rPr lang="en-US" dirty="0"/>
              <a:t>.</a:t>
            </a:r>
          </a:p>
        </p:txBody>
      </p:sp>
      <p:sp>
        <p:nvSpPr>
          <p:cNvPr id="2" name="Footer Placeholder 1"/>
          <p:cNvSpPr>
            <a:spLocks noGrp="1"/>
          </p:cNvSpPr>
          <p:nvPr>
            <p:ph type="ftr" sz="quarter" idx="12"/>
          </p:nvPr>
        </p:nvSpPr>
        <p:spPr/>
        <p:txBody>
          <a:bodyPr/>
          <a:lstStyle/>
          <a:p>
            <a:r>
              <a:rPr lang="en-US" dirty="0">
                <a:solidFill>
                  <a:srgbClr val="7F7F7F"/>
                </a:solidFill>
                <a:ea typeface="Open Sans" charset="0"/>
                <a:cs typeface="Arial"/>
              </a:rPr>
              <a:t>UL and the UL logo are trademarks of UL LLC © 2020. Proprietary &amp; Confidential. </a:t>
            </a:r>
          </a:p>
        </p:txBody>
      </p:sp>
      <p:sp>
        <p:nvSpPr>
          <p:cNvPr id="3" name="Slide Number Placeholder 2"/>
          <p:cNvSpPr>
            <a:spLocks noGrp="1"/>
          </p:cNvSpPr>
          <p:nvPr>
            <p:ph type="sldNum" sz="quarter" idx="13"/>
          </p:nvPr>
        </p:nvSpPr>
        <p:spPr/>
        <p:txBody>
          <a:bodyPr/>
          <a:lstStyle/>
          <a:p>
            <a:fld id="{ABEF7161-39F9-F745-9A2B-33DA2ED59E91}" type="slidenum">
              <a:rPr lang="en-US" smtClean="0"/>
              <a:pPr/>
              <a:t>‹#›</a:t>
            </a:fld>
            <a:endParaRPr lang="en-US" dirty="0"/>
          </a:p>
        </p:txBody>
      </p:sp>
    </p:spTree>
    <p:extLst>
      <p:ext uri="{BB962C8B-B14F-4D97-AF65-F5344CB8AC3E}">
        <p14:creationId xmlns:p14="http://schemas.microsoft.com/office/powerpoint/2010/main" val="259394399"/>
      </p:ext>
    </p:extLst>
  </p:cSld>
  <p:clrMapOvr>
    <a:masterClrMapping/>
  </p:clrMapOvr>
  <p:transition spd="slow" advClick="0" advTm="3000">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Columns">
    <p:spTree>
      <p:nvGrpSpPr>
        <p:cNvPr id="1" name=""/>
        <p:cNvGrpSpPr/>
        <p:nvPr/>
      </p:nvGrpSpPr>
      <p:grpSpPr>
        <a:xfrm>
          <a:off x="0" y="0"/>
          <a:ext cx="0" cy="0"/>
          <a:chOff x="0" y="0"/>
          <a:chExt cx="0" cy="0"/>
        </a:xfrm>
      </p:grpSpPr>
      <p:pic>
        <p:nvPicPr>
          <p:cNvPr id="8" name="Picture 7" descr="UL-Logo-Red.em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1450" y="4711446"/>
            <a:ext cx="281178" cy="281178"/>
          </a:xfrm>
          <a:prstGeom prst="rect">
            <a:avLst/>
          </a:prstGeom>
        </p:spPr>
      </p:pic>
      <p:sp>
        <p:nvSpPr>
          <p:cNvPr id="15" name="Text Placeholder 14"/>
          <p:cNvSpPr>
            <a:spLocks noGrp="1"/>
          </p:cNvSpPr>
          <p:nvPr>
            <p:ph type="body" sz="quarter" idx="10" hasCustomPrompt="1"/>
          </p:nvPr>
        </p:nvSpPr>
        <p:spPr>
          <a:xfrm>
            <a:off x="559472" y="480060"/>
            <a:ext cx="8021161" cy="461665"/>
          </a:xfrm>
          <a:prstGeom prst="rect">
            <a:avLst/>
          </a:prstGeom>
        </p:spPr>
        <p:txBody>
          <a:bodyPr wrap="square">
            <a:spAutoFit/>
          </a:bodyPr>
          <a:lstStyle>
            <a:lvl1pPr marL="0" indent="0">
              <a:buNone/>
              <a:defRPr sz="2400" b="1" cap="all" baseline="0">
                <a:solidFill>
                  <a:schemeClr val="accent2"/>
                </a:solidFill>
                <a:latin typeface="Arial"/>
                <a:cs typeface="Arial"/>
              </a:defRPr>
            </a:lvl1pPr>
            <a:lvl2pPr marL="457200" indent="0">
              <a:buNone/>
              <a:defRPr sz="2400" b="1" cap="all">
                <a:solidFill>
                  <a:schemeClr val="accent2"/>
                </a:solidFill>
                <a:latin typeface="Arial"/>
                <a:cs typeface="Arial"/>
              </a:defRPr>
            </a:lvl2pPr>
            <a:lvl3pPr marL="914400" indent="0">
              <a:buNone/>
              <a:defRPr sz="2400" b="1">
                <a:latin typeface="Arial"/>
                <a:cs typeface="Arial"/>
              </a:defRPr>
            </a:lvl3pPr>
            <a:lvl4pPr marL="1371600" indent="0">
              <a:buNone/>
              <a:defRPr sz="2400" b="1">
                <a:latin typeface="Arial"/>
                <a:cs typeface="Arial"/>
              </a:defRPr>
            </a:lvl4pPr>
            <a:lvl5pPr marL="1828800" indent="0">
              <a:buNone/>
              <a:defRPr sz="2400" b="1">
                <a:latin typeface="Arial"/>
                <a:cs typeface="Arial"/>
              </a:defRPr>
            </a:lvl5pPr>
          </a:lstStyle>
          <a:p>
            <a:pPr lvl="0"/>
            <a:r>
              <a:rPr lang="en-US" dirty="0"/>
              <a:t>title </a:t>
            </a:r>
            <a:r>
              <a:rPr lang="en-US" dirty="0" err="1"/>
              <a:t>arial</a:t>
            </a:r>
            <a:r>
              <a:rPr lang="en-US" dirty="0"/>
              <a:t> bold 24pt red caps</a:t>
            </a:r>
          </a:p>
        </p:txBody>
      </p:sp>
      <p:sp>
        <p:nvSpPr>
          <p:cNvPr id="3" name="Text Placeholder 2"/>
          <p:cNvSpPr>
            <a:spLocks noGrp="1"/>
          </p:cNvSpPr>
          <p:nvPr>
            <p:ph type="body" sz="quarter" idx="12" hasCustomPrompt="1"/>
          </p:nvPr>
        </p:nvSpPr>
        <p:spPr>
          <a:xfrm>
            <a:off x="558800" y="1369219"/>
            <a:ext cx="3799840" cy="1477328"/>
          </a:xfrm>
          <a:prstGeom prst="rect">
            <a:avLst/>
          </a:prstGeom>
        </p:spPr>
        <p:txBody>
          <a:bodyPr wrap="square">
            <a:spAutoFit/>
          </a:bodyPr>
          <a:lstStyle>
            <a:lvl1pPr marL="0" indent="0">
              <a:buNone/>
              <a:defRPr sz="1800">
                <a:latin typeface="Arial"/>
                <a:cs typeface="Arial"/>
              </a:defRPr>
            </a:lvl1pPr>
            <a:lvl2pPr marL="457200" indent="0">
              <a:buNone/>
              <a:defRPr sz="1800">
                <a:latin typeface="Arial"/>
                <a:cs typeface="Arial"/>
              </a:defRPr>
            </a:lvl2pPr>
            <a:lvl3pPr marL="914400" indent="0">
              <a:buNone/>
              <a:defRPr sz="1800">
                <a:latin typeface="Arial"/>
                <a:cs typeface="Arial"/>
              </a:defRPr>
            </a:lvl3pPr>
            <a:lvl4pPr marL="1371600" indent="0">
              <a:buNone/>
              <a:defRPr sz="1800">
                <a:latin typeface="Arial"/>
                <a:cs typeface="Arial"/>
              </a:defRPr>
            </a:lvl4pPr>
            <a:lvl5pPr marL="1828800" indent="0">
              <a:buNone/>
              <a:defRPr sz="1800">
                <a:latin typeface="Arial"/>
                <a:cs typeface="Arial"/>
              </a:defRPr>
            </a:lvl5pPr>
          </a:lstStyle>
          <a:p>
            <a:pPr lvl="0"/>
            <a:r>
              <a:rPr lang="en-US" dirty="0"/>
              <a:t>Body copy Arial 18pt black. </a:t>
            </a:r>
            <a:r>
              <a:rPr lang="en-US" dirty="0" err="1"/>
              <a:t>Lorem</a:t>
            </a:r>
            <a:r>
              <a:rPr lang="en-US" dirty="0"/>
              <a:t> </a:t>
            </a:r>
            <a:r>
              <a:rPr lang="en-US" dirty="0" err="1"/>
              <a:t>ipsum</a:t>
            </a:r>
            <a:r>
              <a:rPr lang="en-US" dirty="0"/>
              <a:t> dolor sit </a:t>
            </a:r>
            <a:r>
              <a:rPr lang="en-US" dirty="0" err="1"/>
              <a:t>amet</a:t>
            </a:r>
            <a:r>
              <a:rPr lang="en-US" dirty="0"/>
              <a:t>, </a:t>
            </a:r>
            <a:r>
              <a:rPr lang="en-US" dirty="0" err="1"/>
              <a:t>eos</a:t>
            </a:r>
            <a:r>
              <a:rPr lang="en-US" dirty="0"/>
              <a:t> id </a:t>
            </a:r>
            <a:r>
              <a:rPr lang="en-US" dirty="0" err="1"/>
              <a:t>assum</a:t>
            </a:r>
            <a:r>
              <a:rPr lang="en-US" dirty="0"/>
              <a:t> </a:t>
            </a:r>
            <a:r>
              <a:rPr lang="en-US" dirty="0" err="1"/>
              <a:t>altera</a:t>
            </a:r>
            <a:r>
              <a:rPr lang="en-US" dirty="0"/>
              <a:t> </a:t>
            </a:r>
            <a:r>
              <a:rPr lang="en-US" dirty="0" err="1"/>
              <a:t>legendos</a:t>
            </a:r>
            <a:r>
              <a:rPr lang="en-US" dirty="0"/>
              <a:t>. Cu duo </a:t>
            </a:r>
            <a:r>
              <a:rPr lang="en-US" dirty="0" err="1"/>
              <a:t>delectus</a:t>
            </a:r>
            <a:r>
              <a:rPr lang="en-US" dirty="0"/>
              <a:t> </a:t>
            </a:r>
            <a:r>
              <a:rPr lang="en-US" dirty="0" err="1"/>
              <a:t>quaestio</a:t>
            </a:r>
            <a:r>
              <a:rPr lang="en-US" dirty="0"/>
              <a:t>, </a:t>
            </a:r>
            <a:r>
              <a:rPr lang="en-US" dirty="0" err="1"/>
              <a:t>tota</a:t>
            </a:r>
            <a:r>
              <a:rPr lang="en-US" dirty="0"/>
              <a:t> </a:t>
            </a:r>
            <a:r>
              <a:rPr lang="en-US" dirty="0" err="1"/>
              <a:t>everti</a:t>
            </a:r>
            <a:r>
              <a:rPr lang="en-US" dirty="0"/>
              <a:t> </a:t>
            </a:r>
            <a:r>
              <a:rPr lang="en-US" dirty="0" err="1"/>
              <a:t>saperet</a:t>
            </a:r>
            <a:r>
              <a:rPr lang="en-US" dirty="0"/>
              <a:t> vim </a:t>
            </a:r>
            <a:r>
              <a:rPr lang="en-US" dirty="0" err="1"/>
              <a:t>te</a:t>
            </a:r>
            <a:r>
              <a:rPr lang="en-US" dirty="0"/>
              <a:t>. </a:t>
            </a:r>
            <a:r>
              <a:rPr lang="en-US" dirty="0" err="1"/>
              <a:t>Odio</a:t>
            </a:r>
            <a:r>
              <a:rPr lang="en-US" dirty="0"/>
              <a:t> </a:t>
            </a:r>
            <a:r>
              <a:rPr lang="en-US" dirty="0" err="1"/>
              <a:t>inimicus</a:t>
            </a:r>
            <a:r>
              <a:rPr lang="en-US" dirty="0"/>
              <a:t> </a:t>
            </a:r>
            <a:r>
              <a:rPr lang="en-US" dirty="0" err="1"/>
              <a:t>eu</a:t>
            </a:r>
            <a:r>
              <a:rPr lang="en-US" dirty="0"/>
              <a:t> per. </a:t>
            </a:r>
          </a:p>
        </p:txBody>
      </p:sp>
      <p:sp>
        <p:nvSpPr>
          <p:cNvPr id="5" name="Text Placeholder 4"/>
          <p:cNvSpPr>
            <a:spLocks noGrp="1"/>
          </p:cNvSpPr>
          <p:nvPr>
            <p:ph type="body" sz="quarter" idx="13" hasCustomPrompt="1"/>
          </p:nvPr>
        </p:nvSpPr>
        <p:spPr>
          <a:xfrm>
            <a:off x="4805680" y="1369219"/>
            <a:ext cx="3774758" cy="1477328"/>
          </a:xfrm>
          <a:prstGeom prst="rect">
            <a:avLst/>
          </a:prstGeom>
        </p:spPr>
        <p:txBody>
          <a:bodyPr>
            <a:spAutoFit/>
          </a:bodyPr>
          <a:lstStyle>
            <a:lvl1pPr marL="0" indent="0">
              <a:buNone/>
              <a:defRPr sz="1800">
                <a:latin typeface="Arial"/>
                <a:cs typeface="Arial"/>
              </a:defRPr>
            </a:lvl1pPr>
            <a:lvl2pPr marL="457200" indent="0">
              <a:buNone/>
              <a:defRPr sz="1800">
                <a:latin typeface="Arial"/>
                <a:cs typeface="Arial"/>
              </a:defRPr>
            </a:lvl2pPr>
            <a:lvl3pPr marL="914400" indent="0">
              <a:buNone/>
              <a:defRPr sz="1800">
                <a:latin typeface="Arial"/>
                <a:cs typeface="Arial"/>
              </a:defRPr>
            </a:lvl3pPr>
            <a:lvl4pPr marL="1371600" indent="0">
              <a:buNone/>
              <a:defRPr sz="1800">
                <a:latin typeface="Arial"/>
                <a:cs typeface="Arial"/>
              </a:defRPr>
            </a:lvl4pPr>
            <a:lvl5pPr marL="1828800" indent="0">
              <a:buNone/>
              <a:defRPr sz="1800">
                <a:latin typeface="Arial"/>
                <a:cs typeface="Arial"/>
              </a:defRPr>
            </a:lvl5pPr>
          </a:lstStyle>
          <a:p>
            <a:pPr lvl="0"/>
            <a:r>
              <a:rPr lang="en-US" dirty="0"/>
              <a:t>Body copy Arial 18 black. </a:t>
            </a:r>
            <a:r>
              <a:rPr lang="en-US" dirty="0" err="1"/>
              <a:t>Lorem</a:t>
            </a:r>
            <a:r>
              <a:rPr lang="en-US" dirty="0"/>
              <a:t> </a:t>
            </a:r>
            <a:r>
              <a:rPr lang="en-US" dirty="0" err="1"/>
              <a:t>ipsum</a:t>
            </a:r>
            <a:r>
              <a:rPr lang="en-US" dirty="0"/>
              <a:t> dolor sit </a:t>
            </a:r>
            <a:r>
              <a:rPr lang="en-US" dirty="0" err="1"/>
              <a:t>amet</a:t>
            </a:r>
            <a:r>
              <a:rPr lang="en-US" dirty="0"/>
              <a:t>, </a:t>
            </a:r>
            <a:r>
              <a:rPr lang="en-US" dirty="0" err="1"/>
              <a:t>eos</a:t>
            </a:r>
            <a:r>
              <a:rPr lang="en-US" dirty="0"/>
              <a:t> id </a:t>
            </a:r>
            <a:r>
              <a:rPr lang="en-US" dirty="0" err="1"/>
              <a:t>assum</a:t>
            </a:r>
            <a:r>
              <a:rPr lang="en-US" dirty="0"/>
              <a:t> </a:t>
            </a:r>
            <a:r>
              <a:rPr lang="en-US" dirty="0" err="1"/>
              <a:t>altera</a:t>
            </a:r>
            <a:r>
              <a:rPr lang="en-US" dirty="0"/>
              <a:t> </a:t>
            </a:r>
            <a:r>
              <a:rPr lang="en-US" dirty="0" err="1"/>
              <a:t>legendos</a:t>
            </a:r>
            <a:r>
              <a:rPr lang="en-US" dirty="0"/>
              <a:t>. Cu duo </a:t>
            </a:r>
            <a:r>
              <a:rPr lang="en-US" dirty="0" err="1"/>
              <a:t>delectus</a:t>
            </a:r>
            <a:r>
              <a:rPr lang="en-US" dirty="0"/>
              <a:t> </a:t>
            </a:r>
            <a:r>
              <a:rPr lang="en-US" dirty="0" err="1"/>
              <a:t>quaestio</a:t>
            </a:r>
            <a:r>
              <a:rPr lang="en-US" dirty="0"/>
              <a:t>, </a:t>
            </a:r>
            <a:r>
              <a:rPr lang="en-US" dirty="0" err="1"/>
              <a:t>tota</a:t>
            </a:r>
            <a:r>
              <a:rPr lang="en-US" dirty="0"/>
              <a:t> </a:t>
            </a:r>
            <a:r>
              <a:rPr lang="en-US" dirty="0" err="1"/>
              <a:t>everti</a:t>
            </a:r>
            <a:r>
              <a:rPr lang="en-US" dirty="0"/>
              <a:t> </a:t>
            </a:r>
            <a:r>
              <a:rPr lang="en-US" dirty="0" err="1"/>
              <a:t>saperet</a:t>
            </a:r>
            <a:r>
              <a:rPr lang="en-US" dirty="0"/>
              <a:t> vim </a:t>
            </a:r>
            <a:r>
              <a:rPr lang="en-US" dirty="0" err="1"/>
              <a:t>te</a:t>
            </a:r>
            <a:r>
              <a:rPr lang="en-US" dirty="0"/>
              <a:t>. </a:t>
            </a:r>
            <a:r>
              <a:rPr lang="en-US" dirty="0" err="1"/>
              <a:t>Odio</a:t>
            </a:r>
            <a:r>
              <a:rPr lang="en-US" dirty="0"/>
              <a:t> </a:t>
            </a:r>
            <a:r>
              <a:rPr lang="en-US" dirty="0" err="1"/>
              <a:t>inimicus</a:t>
            </a:r>
            <a:r>
              <a:rPr lang="en-US" dirty="0"/>
              <a:t> </a:t>
            </a:r>
            <a:r>
              <a:rPr lang="en-US" dirty="0" err="1"/>
              <a:t>eu</a:t>
            </a:r>
            <a:r>
              <a:rPr lang="en-US" dirty="0"/>
              <a:t> per. </a:t>
            </a:r>
          </a:p>
        </p:txBody>
      </p:sp>
      <p:sp>
        <p:nvSpPr>
          <p:cNvPr id="2" name="Footer Placeholder 1"/>
          <p:cNvSpPr>
            <a:spLocks noGrp="1"/>
          </p:cNvSpPr>
          <p:nvPr>
            <p:ph type="ftr" sz="quarter" idx="14"/>
          </p:nvPr>
        </p:nvSpPr>
        <p:spPr/>
        <p:txBody>
          <a:bodyPr/>
          <a:lstStyle/>
          <a:p>
            <a:r>
              <a:rPr lang="en-US" dirty="0">
                <a:solidFill>
                  <a:srgbClr val="7F7F7F"/>
                </a:solidFill>
                <a:ea typeface="Open Sans" charset="0"/>
                <a:cs typeface="Arial"/>
              </a:rPr>
              <a:t>UL and the UL logo are trademarks of UL LLC © 2020. Proprietary &amp; Confidential. </a:t>
            </a:r>
          </a:p>
        </p:txBody>
      </p:sp>
      <p:sp>
        <p:nvSpPr>
          <p:cNvPr id="4" name="Slide Number Placeholder 3"/>
          <p:cNvSpPr>
            <a:spLocks noGrp="1"/>
          </p:cNvSpPr>
          <p:nvPr>
            <p:ph type="sldNum" sz="quarter" idx="15"/>
          </p:nvPr>
        </p:nvSpPr>
        <p:spPr/>
        <p:txBody>
          <a:bodyPr/>
          <a:lstStyle/>
          <a:p>
            <a:fld id="{ABEF7161-39F9-F745-9A2B-33DA2ED59E91}" type="slidenum">
              <a:rPr lang="en-US" smtClean="0"/>
              <a:pPr/>
              <a:t>‹#›</a:t>
            </a:fld>
            <a:endParaRPr lang="en-US" dirty="0"/>
          </a:p>
        </p:txBody>
      </p:sp>
    </p:spTree>
    <p:extLst>
      <p:ext uri="{BB962C8B-B14F-4D97-AF65-F5344CB8AC3E}">
        <p14:creationId xmlns:p14="http://schemas.microsoft.com/office/powerpoint/2010/main" val="3565248992"/>
      </p:ext>
    </p:extLst>
  </p:cSld>
  <p:clrMapOvr>
    <a:masterClrMapping/>
  </p:clrMapOvr>
  <p:transition spd="slow" advClick="0" advTm="3000">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18" Type="http://schemas.openxmlformats.org/officeDocument/2006/relationships/slideLayout" Target="../slideLayouts/slideLayout50.xml"/><Relationship Id="rId26" Type="http://schemas.openxmlformats.org/officeDocument/2006/relationships/slideLayout" Target="../slideLayouts/slideLayout58.xml"/><Relationship Id="rId39" Type="http://schemas.openxmlformats.org/officeDocument/2006/relationships/slideLayout" Target="../slideLayouts/slideLayout71.xml"/><Relationship Id="rId3" Type="http://schemas.openxmlformats.org/officeDocument/2006/relationships/slideLayout" Target="../slideLayouts/slideLayout35.xml"/><Relationship Id="rId21" Type="http://schemas.openxmlformats.org/officeDocument/2006/relationships/slideLayout" Target="../slideLayouts/slideLayout53.xml"/><Relationship Id="rId34" Type="http://schemas.openxmlformats.org/officeDocument/2006/relationships/slideLayout" Target="../slideLayouts/slideLayout66.xml"/><Relationship Id="rId42" Type="http://schemas.openxmlformats.org/officeDocument/2006/relationships/slideLayout" Target="../slideLayouts/slideLayout74.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17" Type="http://schemas.openxmlformats.org/officeDocument/2006/relationships/slideLayout" Target="../slideLayouts/slideLayout49.xml"/><Relationship Id="rId25" Type="http://schemas.openxmlformats.org/officeDocument/2006/relationships/slideLayout" Target="../slideLayouts/slideLayout57.xml"/><Relationship Id="rId33" Type="http://schemas.openxmlformats.org/officeDocument/2006/relationships/slideLayout" Target="../slideLayouts/slideLayout65.xml"/><Relationship Id="rId38" Type="http://schemas.openxmlformats.org/officeDocument/2006/relationships/slideLayout" Target="../slideLayouts/slideLayout70.xml"/><Relationship Id="rId46" Type="http://schemas.openxmlformats.org/officeDocument/2006/relationships/theme" Target="../theme/theme2.xml"/><Relationship Id="rId2" Type="http://schemas.openxmlformats.org/officeDocument/2006/relationships/slideLayout" Target="../slideLayouts/slideLayout34.xml"/><Relationship Id="rId16" Type="http://schemas.openxmlformats.org/officeDocument/2006/relationships/slideLayout" Target="../slideLayouts/slideLayout48.xml"/><Relationship Id="rId20" Type="http://schemas.openxmlformats.org/officeDocument/2006/relationships/slideLayout" Target="../slideLayouts/slideLayout52.xml"/><Relationship Id="rId29" Type="http://schemas.openxmlformats.org/officeDocument/2006/relationships/slideLayout" Target="../slideLayouts/slideLayout61.xml"/><Relationship Id="rId41" Type="http://schemas.openxmlformats.org/officeDocument/2006/relationships/slideLayout" Target="../slideLayouts/slideLayout73.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24" Type="http://schemas.openxmlformats.org/officeDocument/2006/relationships/slideLayout" Target="../slideLayouts/slideLayout56.xml"/><Relationship Id="rId32" Type="http://schemas.openxmlformats.org/officeDocument/2006/relationships/slideLayout" Target="../slideLayouts/slideLayout64.xml"/><Relationship Id="rId37" Type="http://schemas.openxmlformats.org/officeDocument/2006/relationships/slideLayout" Target="../slideLayouts/slideLayout69.xml"/><Relationship Id="rId40" Type="http://schemas.openxmlformats.org/officeDocument/2006/relationships/slideLayout" Target="../slideLayouts/slideLayout72.xml"/><Relationship Id="rId45" Type="http://schemas.openxmlformats.org/officeDocument/2006/relationships/slideLayout" Target="../slideLayouts/slideLayout77.xml"/><Relationship Id="rId5" Type="http://schemas.openxmlformats.org/officeDocument/2006/relationships/slideLayout" Target="../slideLayouts/slideLayout37.xml"/><Relationship Id="rId15" Type="http://schemas.openxmlformats.org/officeDocument/2006/relationships/slideLayout" Target="../slideLayouts/slideLayout47.xml"/><Relationship Id="rId23" Type="http://schemas.openxmlformats.org/officeDocument/2006/relationships/slideLayout" Target="../slideLayouts/slideLayout55.xml"/><Relationship Id="rId28" Type="http://schemas.openxmlformats.org/officeDocument/2006/relationships/slideLayout" Target="../slideLayouts/slideLayout60.xml"/><Relationship Id="rId36" Type="http://schemas.openxmlformats.org/officeDocument/2006/relationships/slideLayout" Target="../slideLayouts/slideLayout68.xml"/><Relationship Id="rId10" Type="http://schemas.openxmlformats.org/officeDocument/2006/relationships/slideLayout" Target="../slideLayouts/slideLayout42.xml"/><Relationship Id="rId19" Type="http://schemas.openxmlformats.org/officeDocument/2006/relationships/slideLayout" Target="../slideLayouts/slideLayout51.xml"/><Relationship Id="rId31" Type="http://schemas.openxmlformats.org/officeDocument/2006/relationships/slideLayout" Target="../slideLayouts/slideLayout63.xml"/><Relationship Id="rId44" Type="http://schemas.openxmlformats.org/officeDocument/2006/relationships/slideLayout" Target="../slideLayouts/slideLayout76.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 Id="rId22" Type="http://schemas.openxmlformats.org/officeDocument/2006/relationships/slideLayout" Target="../slideLayouts/slideLayout54.xml"/><Relationship Id="rId27" Type="http://schemas.openxmlformats.org/officeDocument/2006/relationships/slideLayout" Target="../slideLayouts/slideLayout59.xml"/><Relationship Id="rId30" Type="http://schemas.openxmlformats.org/officeDocument/2006/relationships/slideLayout" Target="../slideLayouts/slideLayout62.xml"/><Relationship Id="rId35" Type="http://schemas.openxmlformats.org/officeDocument/2006/relationships/slideLayout" Target="../slideLayouts/slideLayout67.xml"/><Relationship Id="rId43" Type="http://schemas.openxmlformats.org/officeDocument/2006/relationships/slideLayout" Target="../slideLayouts/slideLayout7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a:xfrm>
            <a:off x="534759" y="4775501"/>
            <a:ext cx="3086100" cy="274637"/>
          </a:xfrm>
          <a:prstGeom prst="rect">
            <a:avLst/>
          </a:prstGeom>
        </p:spPr>
        <p:txBody>
          <a:bodyPr vert="horz" lIns="91440" tIns="45720" rIns="91440" bIns="45720" rtlCol="0" anchor="ctr"/>
          <a:lstStyle>
            <a:lvl1pPr algn="l">
              <a:defRPr sz="600">
                <a:solidFill>
                  <a:schemeClr val="tx1">
                    <a:tint val="75000"/>
                  </a:schemeClr>
                </a:solidFill>
              </a:defRPr>
            </a:lvl1pPr>
          </a:lstStyle>
          <a:p>
            <a:r>
              <a:rPr lang="en-US" dirty="0">
                <a:solidFill>
                  <a:srgbClr val="7F7F7F"/>
                </a:solidFill>
                <a:ea typeface="Open Sans" charset="0"/>
                <a:cs typeface="Arial"/>
              </a:rPr>
              <a:t>UL and the UL logo are trademarks of UL LLC © 2020. Proprietary &amp; Confidential. </a:t>
            </a:r>
          </a:p>
        </p:txBody>
      </p:sp>
      <p:sp>
        <p:nvSpPr>
          <p:cNvPr id="4" name="Slide Number Placeholder 3"/>
          <p:cNvSpPr>
            <a:spLocks noGrp="1"/>
          </p:cNvSpPr>
          <p:nvPr>
            <p:ph type="sldNum" sz="quarter" idx="4"/>
          </p:nvPr>
        </p:nvSpPr>
        <p:spPr>
          <a:xfrm>
            <a:off x="6964977" y="4775501"/>
            <a:ext cx="2057400" cy="274637"/>
          </a:xfrm>
          <a:prstGeom prst="rect">
            <a:avLst/>
          </a:prstGeom>
        </p:spPr>
        <p:txBody>
          <a:bodyPr vert="horz" lIns="91440" tIns="45720" rIns="91440" bIns="45720" rtlCol="0" anchor="ctr"/>
          <a:lstStyle>
            <a:lvl1pPr algn="r">
              <a:defRPr sz="800">
                <a:solidFill>
                  <a:schemeClr val="tx1"/>
                </a:solidFill>
              </a:defRPr>
            </a:lvl1pPr>
          </a:lstStyle>
          <a:p>
            <a:fld id="{ABEF7161-39F9-F745-9A2B-33DA2ED59E91}" type="slidenum">
              <a:rPr lang="en-US" smtClean="0"/>
              <a:pPr/>
              <a:t>‹#›</a:t>
            </a:fld>
            <a:endParaRPr lang="en-US" dirty="0"/>
          </a:p>
        </p:txBody>
      </p:sp>
    </p:spTree>
    <p:extLst>
      <p:ext uri="{BB962C8B-B14F-4D97-AF65-F5344CB8AC3E}">
        <p14:creationId xmlns:p14="http://schemas.microsoft.com/office/powerpoint/2010/main" val="4005822300"/>
      </p:ext>
    </p:extLst>
  </p:cSld>
  <p:clrMap bg1="lt1" tx1="dk1" bg2="lt2" tx2="dk2" accent1="accent1" accent2="accent2" accent3="accent3" accent4="accent4" accent5="accent5" accent6="accent6" hlink="hlink" folHlink="folHlink"/>
  <p:sldLayoutIdLst>
    <p:sldLayoutId id="2147483649" r:id="rId1"/>
    <p:sldLayoutId id="2147483668" r:id="rId2"/>
    <p:sldLayoutId id="2147483685" r:id="rId3"/>
    <p:sldLayoutId id="2147483695" r:id="rId4"/>
    <p:sldLayoutId id="2147483696" r:id="rId5"/>
    <p:sldLayoutId id="2147483697" r:id="rId6"/>
    <p:sldLayoutId id="2147483671" r:id="rId7"/>
    <p:sldLayoutId id="2147483650" r:id="rId8"/>
    <p:sldLayoutId id="2147483694" r:id="rId9"/>
    <p:sldLayoutId id="2147483659" r:id="rId10"/>
    <p:sldLayoutId id="2147483662" r:id="rId11"/>
    <p:sldLayoutId id="2147483692" r:id="rId12"/>
    <p:sldLayoutId id="2147483663" r:id="rId13"/>
    <p:sldLayoutId id="2147483664" r:id="rId14"/>
    <p:sldLayoutId id="2147483665" r:id="rId15"/>
    <p:sldLayoutId id="2147483666" r:id="rId16"/>
    <p:sldLayoutId id="2147483672" r:id="rId17"/>
    <p:sldLayoutId id="2147483669" r:id="rId18"/>
    <p:sldLayoutId id="2147483719" r:id="rId19"/>
    <p:sldLayoutId id="2147483679" r:id="rId20"/>
    <p:sldLayoutId id="2147483678" r:id="rId21"/>
    <p:sldLayoutId id="2147483673" r:id="rId22"/>
    <p:sldLayoutId id="2147483674" r:id="rId23"/>
    <p:sldLayoutId id="2147483676" r:id="rId24"/>
    <p:sldLayoutId id="2147483693" r:id="rId25"/>
    <p:sldLayoutId id="2147483699" r:id="rId26"/>
    <p:sldLayoutId id="2147483700" r:id="rId27"/>
    <p:sldLayoutId id="2147483718" r:id="rId28"/>
    <p:sldLayoutId id="2147483720" r:id="rId29"/>
    <p:sldLayoutId id="2147483813" r:id="rId30"/>
    <p:sldLayoutId id="2147483861" r:id="rId31"/>
    <p:sldLayoutId id="2147483862" r:id="rId32"/>
  </p:sldLayoutIdLst>
  <p:transition spd="slow" advClick="0" advTm="3000">
    <p:fade thruBlk="1"/>
  </p:transition>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a:xfrm>
            <a:off x="8229600" y="4777313"/>
            <a:ext cx="611188" cy="156637"/>
          </a:xfrm>
          <a:prstGeom prst="rect">
            <a:avLst/>
          </a:prstGeom>
        </p:spPr>
        <p:txBody>
          <a:bodyPr vert="horz" wrap="none" lIns="0" tIns="0" rIns="0" bIns="0" rtlCol="0" anchor="b"/>
          <a:lstStyle>
            <a:lvl1pPr algn="r">
              <a:defRPr sz="800">
                <a:solidFill>
                  <a:schemeClr val="tx1"/>
                </a:solidFill>
              </a:defRPr>
            </a:lvl1pPr>
          </a:lstStyle>
          <a:p>
            <a:fld id="{ABEF7161-39F9-F745-9A2B-33DA2ED59E91}" type="slidenum">
              <a:rPr lang="en-US" smtClean="0"/>
              <a:pPr/>
              <a:t>‹#›</a:t>
            </a:fld>
            <a:endParaRPr lang="en-US" dirty="0"/>
          </a:p>
        </p:txBody>
      </p:sp>
      <p:grpSp>
        <p:nvGrpSpPr>
          <p:cNvPr id="5" name="Group 4"/>
          <p:cNvGrpSpPr/>
          <p:nvPr userDrawn="1"/>
        </p:nvGrpSpPr>
        <p:grpSpPr>
          <a:xfrm>
            <a:off x="0" y="-476250"/>
            <a:ext cx="9144000" cy="6096000"/>
            <a:chOff x="0" y="-476250"/>
            <a:chExt cx="9144000" cy="6096000"/>
          </a:xfrm>
        </p:grpSpPr>
        <p:cxnSp>
          <p:nvCxnSpPr>
            <p:cNvPr id="6" name="Straight Connector 5"/>
            <p:cNvCxnSpPr/>
            <p:nvPr userDrawn="1"/>
          </p:nvCxnSpPr>
          <p:spPr>
            <a:xfrm>
              <a:off x="0" y="-476250"/>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304800" y="-476250"/>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userDrawn="1"/>
          </p:nvCxnSpPr>
          <p:spPr>
            <a:xfrm>
              <a:off x="609600" y="-476250"/>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userDrawn="1"/>
          </p:nvCxnSpPr>
          <p:spPr>
            <a:xfrm>
              <a:off x="914400" y="-476250"/>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userDrawn="1"/>
          </p:nvCxnSpPr>
          <p:spPr>
            <a:xfrm>
              <a:off x="1219200" y="-476250"/>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userDrawn="1"/>
          </p:nvCxnSpPr>
          <p:spPr>
            <a:xfrm>
              <a:off x="1524000" y="-476250"/>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userDrawn="1"/>
          </p:nvCxnSpPr>
          <p:spPr>
            <a:xfrm>
              <a:off x="1828800" y="-476250"/>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userDrawn="1"/>
          </p:nvCxnSpPr>
          <p:spPr>
            <a:xfrm>
              <a:off x="2133600" y="-476250"/>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userDrawn="1"/>
          </p:nvCxnSpPr>
          <p:spPr>
            <a:xfrm>
              <a:off x="2438400" y="-476250"/>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userDrawn="1"/>
          </p:nvCxnSpPr>
          <p:spPr>
            <a:xfrm>
              <a:off x="2743200" y="-476250"/>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userDrawn="1"/>
          </p:nvCxnSpPr>
          <p:spPr>
            <a:xfrm>
              <a:off x="3048000" y="-476250"/>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userDrawn="1"/>
          </p:nvCxnSpPr>
          <p:spPr>
            <a:xfrm>
              <a:off x="3352800" y="-476250"/>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userDrawn="1"/>
          </p:nvCxnSpPr>
          <p:spPr>
            <a:xfrm>
              <a:off x="3657600" y="-476250"/>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userDrawn="1"/>
          </p:nvCxnSpPr>
          <p:spPr>
            <a:xfrm>
              <a:off x="3962400" y="-476250"/>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userDrawn="1"/>
          </p:nvCxnSpPr>
          <p:spPr>
            <a:xfrm>
              <a:off x="4267200" y="-476250"/>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userDrawn="1"/>
          </p:nvCxnSpPr>
          <p:spPr>
            <a:xfrm>
              <a:off x="4572000" y="-476250"/>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userDrawn="1"/>
          </p:nvCxnSpPr>
          <p:spPr>
            <a:xfrm>
              <a:off x="4876800" y="-476250"/>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userDrawn="1"/>
          </p:nvCxnSpPr>
          <p:spPr>
            <a:xfrm>
              <a:off x="5181600" y="-476250"/>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userDrawn="1"/>
          </p:nvCxnSpPr>
          <p:spPr>
            <a:xfrm>
              <a:off x="5486400" y="-476250"/>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userDrawn="1"/>
          </p:nvCxnSpPr>
          <p:spPr>
            <a:xfrm>
              <a:off x="5791200" y="-476250"/>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userDrawn="1"/>
          </p:nvCxnSpPr>
          <p:spPr>
            <a:xfrm>
              <a:off x="6096000" y="-476250"/>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userDrawn="1"/>
          </p:nvCxnSpPr>
          <p:spPr>
            <a:xfrm>
              <a:off x="6400800" y="-476250"/>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userDrawn="1"/>
          </p:nvCxnSpPr>
          <p:spPr>
            <a:xfrm>
              <a:off x="6705600" y="-476250"/>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userDrawn="1"/>
          </p:nvCxnSpPr>
          <p:spPr>
            <a:xfrm>
              <a:off x="7010400" y="-476250"/>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a:off x="7315200" y="-476250"/>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userDrawn="1"/>
          </p:nvCxnSpPr>
          <p:spPr>
            <a:xfrm>
              <a:off x="7924800" y="-476250"/>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userDrawn="1"/>
          </p:nvCxnSpPr>
          <p:spPr>
            <a:xfrm>
              <a:off x="8229600" y="-476250"/>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userDrawn="1"/>
          </p:nvCxnSpPr>
          <p:spPr>
            <a:xfrm>
              <a:off x="7620000" y="-476250"/>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userDrawn="1"/>
          </p:nvCxnSpPr>
          <p:spPr>
            <a:xfrm>
              <a:off x="8534400" y="-476250"/>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userDrawn="1"/>
          </p:nvCxnSpPr>
          <p:spPr>
            <a:xfrm>
              <a:off x="8839200" y="-476250"/>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userDrawn="1"/>
          </p:nvCxnSpPr>
          <p:spPr>
            <a:xfrm>
              <a:off x="9144000" y="-476250"/>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37" name="Straight Connector 36"/>
            <p:cNvCxnSpPr/>
            <p:nvPr userDrawn="1"/>
          </p:nvCxnSpPr>
          <p:spPr>
            <a:xfrm>
              <a:off x="0" y="5318125"/>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38" name="Straight Connector 37"/>
            <p:cNvCxnSpPr/>
            <p:nvPr userDrawn="1"/>
          </p:nvCxnSpPr>
          <p:spPr>
            <a:xfrm>
              <a:off x="304800" y="5318125"/>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userDrawn="1"/>
          </p:nvCxnSpPr>
          <p:spPr>
            <a:xfrm>
              <a:off x="609600" y="5318125"/>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40" name="Straight Connector 39"/>
            <p:cNvCxnSpPr/>
            <p:nvPr userDrawn="1"/>
          </p:nvCxnSpPr>
          <p:spPr>
            <a:xfrm>
              <a:off x="914400" y="5318125"/>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41" name="Straight Connector 40"/>
            <p:cNvCxnSpPr/>
            <p:nvPr userDrawn="1"/>
          </p:nvCxnSpPr>
          <p:spPr>
            <a:xfrm>
              <a:off x="1219200" y="5318125"/>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42" name="Straight Connector 41"/>
            <p:cNvCxnSpPr/>
            <p:nvPr userDrawn="1"/>
          </p:nvCxnSpPr>
          <p:spPr>
            <a:xfrm>
              <a:off x="1524000" y="5318125"/>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43" name="Straight Connector 42"/>
            <p:cNvCxnSpPr/>
            <p:nvPr userDrawn="1"/>
          </p:nvCxnSpPr>
          <p:spPr>
            <a:xfrm>
              <a:off x="1828800" y="5318125"/>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userDrawn="1"/>
          </p:nvCxnSpPr>
          <p:spPr>
            <a:xfrm>
              <a:off x="2133600" y="5318125"/>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userDrawn="1"/>
          </p:nvCxnSpPr>
          <p:spPr>
            <a:xfrm>
              <a:off x="2438400" y="5318125"/>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userDrawn="1"/>
          </p:nvCxnSpPr>
          <p:spPr>
            <a:xfrm>
              <a:off x="2743200" y="5318125"/>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47" name="Straight Connector 46"/>
            <p:cNvCxnSpPr/>
            <p:nvPr userDrawn="1"/>
          </p:nvCxnSpPr>
          <p:spPr>
            <a:xfrm>
              <a:off x="3048000" y="5318125"/>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48" name="Straight Connector 47"/>
            <p:cNvCxnSpPr/>
            <p:nvPr userDrawn="1"/>
          </p:nvCxnSpPr>
          <p:spPr>
            <a:xfrm>
              <a:off x="3352800" y="5318125"/>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49" name="Straight Connector 48"/>
            <p:cNvCxnSpPr/>
            <p:nvPr userDrawn="1"/>
          </p:nvCxnSpPr>
          <p:spPr>
            <a:xfrm>
              <a:off x="3657600" y="5318125"/>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50" name="Straight Connector 49"/>
            <p:cNvCxnSpPr/>
            <p:nvPr userDrawn="1"/>
          </p:nvCxnSpPr>
          <p:spPr>
            <a:xfrm>
              <a:off x="3962400" y="5318125"/>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51" name="Straight Connector 50"/>
            <p:cNvCxnSpPr/>
            <p:nvPr userDrawn="1"/>
          </p:nvCxnSpPr>
          <p:spPr>
            <a:xfrm>
              <a:off x="4267200" y="5318125"/>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52" name="Straight Connector 51"/>
            <p:cNvCxnSpPr/>
            <p:nvPr userDrawn="1"/>
          </p:nvCxnSpPr>
          <p:spPr>
            <a:xfrm>
              <a:off x="4572000" y="5318125"/>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53" name="Straight Connector 52"/>
            <p:cNvCxnSpPr/>
            <p:nvPr userDrawn="1"/>
          </p:nvCxnSpPr>
          <p:spPr>
            <a:xfrm>
              <a:off x="4876800" y="5318125"/>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54" name="Straight Connector 53"/>
            <p:cNvCxnSpPr/>
            <p:nvPr userDrawn="1"/>
          </p:nvCxnSpPr>
          <p:spPr>
            <a:xfrm>
              <a:off x="5181600" y="5318125"/>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55" name="Straight Connector 54"/>
            <p:cNvCxnSpPr/>
            <p:nvPr userDrawn="1"/>
          </p:nvCxnSpPr>
          <p:spPr>
            <a:xfrm>
              <a:off x="5486400" y="5318125"/>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56" name="Straight Connector 55"/>
            <p:cNvCxnSpPr/>
            <p:nvPr userDrawn="1"/>
          </p:nvCxnSpPr>
          <p:spPr>
            <a:xfrm>
              <a:off x="5791200" y="5318125"/>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57" name="Straight Connector 56"/>
            <p:cNvCxnSpPr/>
            <p:nvPr userDrawn="1"/>
          </p:nvCxnSpPr>
          <p:spPr>
            <a:xfrm>
              <a:off x="6096000" y="5318125"/>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58" name="Straight Connector 57"/>
            <p:cNvCxnSpPr/>
            <p:nvPr userDrawn="1"/>
          </p:nvCxnSpPr>
          <p:spPr>
            <a:xfrm>
              <a:off x="6400800" y="5318125"/>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59" name="Straight Connector 58"/>
            <p:cNvCxnSpPr/>
            <p:nvPr userDrawn="1"/>
          </p:nvCxnSpPr>
          <p:spPr>
            <a:xfrm>
              <a:off x="6705600" y="5318125"/>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60" name="Straight Connector 59"/>
            <p:cNvCxnSpPr/>
            <p:nvPr userDrawn="1"/>
          </p:nvCxnSpPr>
          <p:spPr>
            <a:xfrm>
              <a:off x="7010400" y="5318125"/>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61" name="Straight Connector 60"/>
            <p:cNvCxnSpPr/>
            <p:nvPr userDrawn="1"/>
          </p:nvCxnSpPr>
          <p:spPr>
            <a:xfrm>
              <a:off x="7315200" y="5318125"/>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62" name="Straight Connector 61"/>
            <p:cNvCxnSpPr/>
            <p:nvPr userDrawn="1"/>
          </p:nvCxnSpPr>
          <p:spPr>
            <a:xfrm>
              <a:off x="7924800" y="5318125"/>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63" name="Straight Connector 62"/>
            <p:cNvCxnSpPr/>
            <p:nvPr userDrawn="1"/>
          </p:nvCxnSpPr>
          <p:spPr>
            <a:xfrm>
              <a:off x="8229600" y="5318125"/>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64" name="Straight Connector 63"/>
            <p:cNvCxnSpPr/>
            <p:nvPr userDrawn="1"/>
          </p:nvCxnSpPr>
          <p:spPr>
            <a:xfrm>
              <a:off x="7620000" y="5318125"/>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65" name="Straight Connector 64"/>
            <p:cNvCxnSpPr/>
            <p:nvPr userDrawn="1"/>
          </p:nvCxnSpPr>
          <p:spPr>
            <a:xfrm>
              <a:off x="8534400" y="5318125"/>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66" name="Straight Connector 65"/>
            <p:cNvCxnSpPr/>
            <p:nvPr userDrawn="1"/>
          </p:nvCxnSpPr>
          <p:spPr>
            <a:xfrm>
              <a:off x="8839200" y="5318125"/>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67" name="Straight Connector 66"/>
            <p:cNvCxnSpPr/>
            <p:nvPr userDrawn="1"/>
          </p:nvCxnSpPr>
          <p:spPr>
            <a:xfrm>
              <a:off x="9144000" y="5318125"/>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grpSp>
      <p:grpSp>
        <p:nvGrpSpPr>
          <p:cNvPr id="68" name="Group 67"/>
          <p:cNvGrpSpPr/>
          <p:nvPr userDrawn="1"/>
        </p:nvGrpSpPr>
        <p:grpSpPr>
          <a:xfrm>
            <a:off x="-533400" y="2647"/>
            <a:ext cx="10210799" cy="5140853"/>
            <a:chOff x="-533400" y="-1"/>
            <a:chExt cx="10210799" cy="5140853"/>
          </a:xfrm>
        </p:grpSpPr>
        <p:cxnSp>
          <p:nvCxnSpPr>
            <p:cNvPr id="69" name="Straight Connector 68"/>
            <p:cNvCxnSpPr/>
            <p:nvPr userDrawn="1"/>
          </p:nvCxnSpPr>
          <p:spPr>
            <a:xfrm rot="5400000">
              <a:off x="-382587" y="-150814"/>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70" name="Straight Connector 69"/>
            <p:cNvCxnSpPr/>
            <p:nvPr userDrawn="1"/>
          </p:nvCxnSpPr>
          <p:spPr>
            <a:xfrm rot="5400000">
              <a:off x="-382587" y="153986"/>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71" name="Straight Connector 70"/>
            <p:cNvCxnSpPr/>
            <p:nvPr userDrawn="1"/>
          </p:nvCxnSpPr>
          <p:spPr>
            <a:xfrm rot="5400000">
              <a:off x="-382587" y="458786"/>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72" name="Straight Connector 71"/>
            <p:cNvCxnSpPr/>
            <p:nvPr userDrawn="1"/>
          </p:nvCxnSpPr>
          <p:spPr>
            <a:xfrm rot="5400000">
              <a:off x="-382587" y="763586"/>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73" name="Straight Connector 72"/>
            <p:cNvCxnSpPr/>
            <p:nvPr userDrawn="1"/>
          </p:nvCxnSpPr>
          <p:spPr>
            <a:xfrm rot="5400000">
              <a:off x="-382587" y="1068386"/>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74" name="Straight Connector 73"/>
            <p:cNvCxnSpPr/>
            <p:nvPr userDrawn="1"/>
          </p:nvCxnSpPr>
          <p:spPr>
            <a:xfrm rot="5400000">
              <a:off x="-382587" y="1373186"/>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75" name="Straight Connector 74"/>
            <p:cNvCxnSpPr/>
            <p:nvPr userDrawn="1"/>
          </p:nvCxnSpPr>
          <p:spPr>
            <a:xfrm rot="5400000">
              <a:off x="-382587" y="1677986"/>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76" name="Straight Connector 75"/>
            <p:cNvCxnSpPr/>
            <p:nvPr userDrawn="1"/>
          </p:nvCxnSpPr>
          <p:spPr>
            <a:xfrm rot="5400000">
              <a:off x="-382587" y="1982786"/>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77" name="Straight Connector 76"/>
            <p:cNvCxnSpPr/>
            <p:nvPr userDrawn="1"/>
          </p:nvCxnSpPr>
          <p:spPr>
            <a:xfrm rot="5400000">
              <a:off x="-382587" y="2287586"/>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78" name="Straight Connector 77"/>
            <p:cNvCxnSpPr/>
            <p:nvPr userDrawn="1"/>
          </p:nvCxnSpPr>
          <p:spPr>
            <a:xfrm rot="5400000">
              <a:off x="-382587" y="2592386"/>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79" name="Straight Connector 78"/>
            <p:cNvCxnSpPr/>
            <p:nvPr userDrawn="1"/>
          </p:nvCxnSpPr>
          <p:spPr>
            <a:xfrm rot="5400000">
              <a:off x="-382587" y="2897186"/>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80" name="Straight Connector 79"/>
            <p:cNvCxnSpPr/>
            <p:nvPr userDrawn="1"/>
          </p:nvCxnSpPr>
          <p:spPr>
            <a:xfrm rot="5400000">
              <a:off x="-382587" y="3201986"/>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81" name="Straight Connector 80"/>
            <p:cNvCxnSpPr/>
            <p:nvPr userDrawn="1"/>
          </p:nvCxnSpPr>
          <p:spPr>
            <a:xfrm rot="5400000">
              <a:off x="-382587" y="3506786"/>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82" name="Straight Connector 81"/>
            <p:cNvCxnSpPr/>
            <p:nvPr userDrawn="1"/>
          </p:nvCxnSpPr>
          <p:spPr>
            <a:xfrm rot="5400000">
              <a:off x="-382587" y="3811586"/>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83" name="Straight Connector 82"/>
            <p:cNvCxnSpPr/>
            <p:nvPr userDrawn="1"/>
          </p:nvCxnSpPr>
          <p:spPr>
            <a:xfrm rot="5400000">
              <a:off x="-382587" y="4116386"/>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84" name="Straight Connector 83"/>
            <p:cNvCxnSpPr/>
            <p:nvPr userDrawn="1"/>
          </p:nvCxnSpPr>
          <p:spPr>
            <a:xfrm rot="5400000">
              <a:off x="-382587" y="4421186"/>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85" name="Straight Connector 84"/>
            <p:cNvCxnSpPr/>
            <p:nvPr userDrawn="1"/>
          </p:nvCxnSpPr>
          <p:spPr>
            <a:xfrm rot="5400000">
              <a:off x="-382587" y="4685237"/>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86" name="Straight Connector 85"/>
            <p:cNvCxnSpPr/>
            <p:nvPr userDrawn="1"/>
          </p:nvCxnSpPr>
          <p:spPr>
            <a:xfrm rot="5400000">
              <a:off x="-382587" y="4990037"/>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87" name="Straight Connector 86"/>
            <p:cNvCxnSpPr/>
            <p:nvPr userDrawn="1"/>
          </p:nvCxnSpPr>
          <p:spPr>
            <a:xfrm rot="5400000">
              <a:off x="9526587" y="-150812"/>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88" name="Straight Connector 87"/>
            <p:cNvCxnSpPr/>
            <p:nvPr userDrawn="1"/>
          </p:nvCxnSpPr>
          <p:spPr>
            <a:xfrm rot="5400000">
              <a:off x="9526587" y="153988"/>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89" name="Straight Connector 88"/>
            <p:cNvCxnSpPr/>
            <p:nvPr userDrawn="1"/>
          </p:nvCxnSpPr>
          <p:spPr>
            <a:xfrm rot="5400000">
              <a:off x="9526587" y="458788"/>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90" name="Straight Connector 89"/>
            <p:cNvCxnSpPr/>
            <p:nvPr userDrawn="1"/>
          </p:nvCxnSpPr>
          <p:spPr>
            <a:xfrm rot="5400000">
              <a:off x="9526587" y="763588"/>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91" name="Straight Connector 90"/>
            <p:cNvCxnSpPr/>
            <p:nvPr userDrawn="1"/>
          </p:nvCxnSpPr>
          <p:spPr>
            <a:xfrm rot="5400000">
              <a:off x="9526587" y="1068388"/>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92" name="Straight Connector 91"/>
            <p:cNvCxnSpPr/>
            <p:nvPr userDrawn="1"/>
          </p:nvCxnSpPr>
          <p:spPr>
            <a:xfrm rot="5400000">
              <a:off x="9526587" y="1373188"/>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93" name="Straight Connector 92"/>
            <p:cNvCxnSpPr/>
            <p:nvPr userDrawn="1"/>
          </p:nvCxnSpPr>
          <p:spPr>
            <a:xfrm rot="5400000">
              <a:off x="9526587" y="1677988"/>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94" name="Straight Connector 93"/>
            <p:cNvCxnSpPr/>
            <p:nvPr userDrawn="1"/>
          </p:nvCxnSpPr>
          <p:spPr>
            <a:xfrm rot="5400000">
              <a:off x="9526587" y="1982788"/>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95" name="Straight Connector 94"/>
            <p:cNvCxnSpPr/>
            <p:nvPr userDrawn="1"/>
          </p:nvCxnSpPr>
          <p:spPr>
            <a:xfrm rot="5400000">
              <a:off x="9526587" y="2287588"/>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96" name="Straight Connector 95"/>
            <p:cNvCxnSpPr/>
            <p:nvPr userDrawn="1"/>
          </p:nvCxnSpPr>
          <p:spPr>
            <a:xfrm rot="5400000">
              <a:off x="9526587" y="2592388"/>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97" name="Straight Connector 96"/>
            <p:cNvCxnSpPr/>
            <p:nvPr userDrawn="1"/>
          </p:nvCxnSpPr>
          <p:spPr>
            <a:xfrm rot="5400000">
              <a:off x="9526587" y="2897188"/>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98" name="Straight Connector 97"/>
            <p:cNvCxnSpPr/>
            <p:nvPr userDrawn="1"/>
          </p:nvCxnSpPr>
          <p:spPr>
            <a:xfrm rot="5400000">
              <a:off x="9526587" y="3201988"/>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99" name="Straight Connector 98"/>
            <p:cNvCxnSpPr/>
            <p:nvPr userDrawn="1"/>
          </p:nvCxnSpPr>
          <p:spPr>
            <a:xfrm rot="5400000">
              <a:off x="9526587" y="3506788"/>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100" name="Straight Connector 99"/>
            <p:cNvCxnSpPr/>
            <p:nvPr userDrawn="1"/>
          </p:nvCxnSpPr>
          <p:spPr>
            <a:xfrm rot="5400000">
              <a:off x="9526587" y="3811588"/>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101" name="Straight Connector 100"/>
            <p:cNvCxnSpPr/>
            <p:nvPr userDrawn="1"/>
          </p:nvCxnSpPr>
          <p:spPr>
            <a:xfrm rot="5400000">
              <a:off x="9526587" y="4116388"/>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102" name="Straight Connector 101"/>
            <p:cNvCxnSpPr/>
            <p:nvPr userDrawn="1"/>
          </p:nvCxnSpPr>
          <p:spPr>
            <a:xfrm rot="5400000">
              <a:off x="9526587" y="4421188"/>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103" name="Straight Connector 102"/>
            <p:cNvCxnSpPr/>
            <p:nvPr userDrawn="1"/>
          </p:nvCxnSpPr>
          <p:spPr>
            <a:xfrm rot="5400000">
              <a:off x="9526587" y="4685239"/>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cxnSp>
          <p:nvCxnSpPr>
            <p:cNvPr id="104" name="Straight Connector 103"/>
            <p:cNvCxnSpPr/>
            <p:nvPr userDrawn="1"/>
          </p:nvCxnSpPr>
          <p:spPr>
            <a:xfrm rot="5400000">
              <a:off x="9526587" y="4990039"/>
              <a:ext cx="0" cy="301625"/>
            </a:xfrm>
            <a:prstGeom prst="line">
              <a:avLst/>
            </a:prstGeom>
            <a:ln w="3175">
              <a:solidFill>
                <a:schemeClr val="bg1">
                  <a:lumMod val="85000"/>
                </a:schemeClr>
              </a:solidFill>
              <a:miter lim="800000"/>
            </a:ln>
            <a:effectLst/>
          </p:spPr>
          <p:style>
            <a:lnRef idx="2">
              <a:schemeClr val="accent1"/>
            </a:lnRef>
            <a:fillRef idx="0">
              <a:schemeClr val="accent1"/>
            </a:fillRef>
            <a:effectRef idx="1">
              <a:schemeClr val="accent1"/>
            </a:effectRef>
            <a:fontRef idx="minor">
              <a:schemeClr val="tx1"/>
            </a:fontRef>
          </p:style>
        </p:cxnSp>
      </p:grpSp>
      <p:sp>
        <p:nvSpPr>
          <p:cNvPr id="113" name="Footer Placeholder 1"/>
          <p:cNvSpPr>
            <a:spLocks noGrp="1"/>
          </p:cNvSpPr>
          <p:nvPr>
            <p:ph type="ftr" sz="quarter" idx="3"/>
          </p:nvPr>
        </p:nvSpPr>
        <p:spPr>
          <a:xfrm>
            <a:off x="685800" y="4777313"/>
            <a:ext cx="3046412" cy="156637"/>
          </a:xfrm>
          <a:prstGeom prst="rect">
            <a:avLst/>
          </a:prstGeom>
        </p:spPr>
        <p:txBody>
          <a:bodyPr lIns="0" tIns="0" rIns="0" bIns="0" anchor="b"/>
          <a:lstStyle>
            <a:lvl1pPr algn="l">
              <a:defRPr sz="600">
                <a:solidFill>
                  <a:schemeClr val="tx1"/>
                </a:solidFill>
              </a:defRPr>
            </a:lvl1pPr>
          </a:lstStyle>
          <a:p>
            <a:r>
              <a:rPr lang="en-US" dirty="0">
                <a:ea typeface="Open Sans" charset="0"/>
                <a:cs typeface="Arial"/>
              </a:rPr>
              <a:t>UL and the UL logo are trademarks of UL LLC © 2018. Proprietary &amp; Confidential. </a:t>
            </a:r>
          </a:p>
        </p:txBody>
      </p:sp>
      <p:sp>
        <p:nvSpPr>
          <p:cNvPr id="2" name="Title Placeholder 1">
            <a:extLst>
              <a:ext uri="{FF2B5EF4-FFF2-40B4-BE49-F238E27FC236}">
                <a16:creationId xmlns:a16="http://schemas.microsoft.com/office/drawing/2014/main" id="{B00E5E65-0BB8-D24A-A4D2-6564AB52741A}"/>
              </a:ext>
            </a:extLst>
          </p:cNvPr>
          <p:cNvSpPr>
            <a:spLocks noGrp="1"/>
          </p:cNvSpPr>
          <p:nvPr>
            <p:ph type="title"/>
          </p:nvPr>
        </p:nvSpPr>
        <p:spPr>
          <a:xfrm>
            <a:off x="301624" y="285750"/>
            <a:ext cx="8537576" cy="369332"/>
          </a:xfrm>
          <a:prstGeom prst="rect">
            <a:avLst/>
          </a:prstGeom>
        </p:spPr>
        <p:txBody>
          <a:bodyPr vert="horz" wrap="square" lIns="0" tIns="0" rIns="0" bIns="0" rtlCol="0" anchor="t">
            <a:spAutoFit/>
          </a:bodyPr>
          <a:lstStyle/>
          <a:p>
            <a:pPr lvl="0"/>
            <a:r>
              <a:rPr lang="en-US" dirty="0"/>
              <a:t>Title Arial 24pt red sentence case</a:t>
            </a:r>
          </a:p>
        </p:txBody>
      </p:sp>
    </p:spTree>
    <p:extLst>
      <p:ext uri="{BB962C8B-B14F-4D97-AF65-F5344CB8AC3E}">
        <p14:creationId xmlns:p14="http://schemas.microsoft.com/office/powerpoint/2010/main" val="3899474032"/>
      </p:ext>
    </p:extLst>
  </p:cSld>
  <p:clrMap bg1="lt1" tx1="dk1" bg2="lt2" tx2="dk2" accent1="accent1" accent2="accent2" accent3="accent3" accent4="accent4" accent5="accent5" accent6="accent6" hlink="hlink" folHlink="folHlink"/>
  <p:sldLayoutIdLst>
    <p:sldLayoutId id="2147483815" r:id="rId1"/>
    <p:sldLayoutId id="2147483816" r:id="rId2"/>
    <p:sldLayoutId id="2147483817" r:id="rId3"/>
    <p:sldLayoutId id="2147483818" r:id="rId4"/>
    <p:sldLayoutId id="2147483819" r:id="rId5"/>
    <p:sldLayoutId id="2147483820" r:id="rId6"/>
    <p:sldLayoutId id="2147483821" r:id="rId7"/>
    <p:sldLayoutId id="2147483822" r:id="rId8"/>
    <p:sldLayoutId id="2147483823" r:id="rId9"/>
    <p:sldLayoutId id="2147483824" r:id="rId10"/>
    <p:sldLayoutId id="2147483825" r:id="rId11"/>
    <p:sldLayoutId id="2147483826" r:id="rId12"/>
    <p:sldLayoutId id="2147483827" r:id="rId13"/>
    <p:sldLayoutId id="2147483828" r:id="rId14"/>
    <p:sldLayoutId id="2147483829" r:id="rId15"/>
    <p:sldLayoutId id="2147483830" r:id="rId16"/>
    <p:sldLayoutId id="2147483831" r:id="rId17"/>
    <p:sldLayoutId id="2147483832" r:id="rId18"/>
    <p:sldLayoutId id="2147483833" r:id="rId19"/>
    <p:sldLayoutId id="2147483834" r:id="rId20"/>
    <p:sldLayoutId id="2147483835" r:id="rId21"/>
    <p:sldLayoutId id="2147483836" r:id="rId22"/>
    <p:sldLayoutId id="2147483837" r:id="rId23"/>
    <p:sldLayoutId id="2147483838" r:id="rId24"/>
    <p:sldLayoutId id="2147483839" r:id="rId25"/>
    <p:sldLayoutId id="2147483840" r:id="rId26"/>
    <p:sldLayoutId id="2147483841" r:id="rId27"/>
    <p:sldLayoutId id="2147483842" r:id="rId28"/>
    <p:sldLayoutId id="2147483843" r:id="rId29"/>
    <p:sldLayoutId id="2147483844" r:id="rId30"/>
    <p:sldLayoutId id="2147483845" r:id="rId31"/>
    <p:sldLayoutId id="2147483846" r:id="rId32"/>
    <p:sldLayoutId id="2147483847" r:id="rId33"/>
    <p:sldLayoutId id="2147483848" r:id="rId34"/>
    <p:sldLayoutId id="2147483849" r:id="rId35"/>
    <p:sldLayoutId id="2147483850" r:id="rId36"/>
    <p:sldLayoutId id="2147483851" r:id="rId37"/>
    <p:sldLayoutId id="2147483852" r:id="rId38"/>
    <p:sldLayoutId id="2147483853" r:id="rId39"/>
    <p:sldLayoutId id="2147483854" r:id="rId40"/>
    <p:sldLayoutId id="2147483855" r:id="rId41"/>
    <p:sldLayoutId id="2147483856" r:id="rId42"/>
    <p:sldLayoutId id="2147483857" r:id="rId43"/>
    <p:sldLayoutId id="2147483858" r:id="rId44"/>
    <p:sldLayoutId id="2147483859" r:id="rId45"/>
  </p:sldLayoutIdLst>
  <p:hf hdr="0" dt="0"/>
  <p:txStyles>
    <p:titleStyle>
      <a:lvl1pPr algn="l" defTabSz="457200" rtl="0" eaLnBrk="1" latinLnBrk="0" hangingPunct="1">
        <a:spcBef>
          <a:spcPct val="0"/>
        </a:spcBef>
        <a:buNone/>
        <a:defRPr sz="2400" b="0" kern="1200">
          <a:solidFill>
            <a:schemeClr val="accent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190">
          <p15:clr>
            <a:srgbClr val="F26B43"/>
          </p15:clr>
        </p15:guide>
        <p15:guide id="2" orient="horz" pos="3047">
          <p15:clr>
            <a:srgbClr val="F26B43"/>
          </p15:clr>
        </p15:guide>
        <p15:guide id="3" pos="5569">
          <p15:clr>
            <a:srgbClr val="F26B43"/>
          </p15:clr>
        </p15:guide>
        <p15:guide id="4" orient="horz" pos="190">
          <p15:clr>
            <a:srgbClr val="F26B43"/>
          </p15:clr>
        </p15:guide>
        <p15:guide id="5" orient="horz" pos="766">
          <p15:clr>
            <a:srgbClr val="F26B43"/>
          </p15:clr>
        </p15:guide>
        <p15:guide id="6" pos="385">
          <p15:clr>
            <a:srgbClr val="F26B43"/>
          </p15:clr>
        </p15:guide>
        <p15:guide id="7" pos="5374">
          <p15:clr>
            <a:srgbClr val="F26B43"/>
          </p15:clr>
        </p15:guide>
        <p15:guide id="8" orient="horz" pos="2856">
          <p15:clr>
            <a:srgbClr val="F26B43"/>
          </p15:clr>
        </p15:guide>
        <p15:guide id="9" orient="horz" pos="961">
          <p15:clr>
            <a:srgbClr val="F26B43"/>
          </p15:clr>
        </p15:guide>
        <p15:guide id="11" orient="horz" pos="2307">
          <p15:clr>
            <a:srgbClr val="F26B43"/>
          </p15:clr>
        </p15:guide>
        <p15:guide id="12" orient="horz" pos="2495">
          <p15:clr>
            <a:srgbClr val="F26B43"/>
          </p15:clr>
        </p15:guide>
        <p15:guide id="13" pos="288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8.xml"/><Relationship Id="rId1" Type="http://schemas.openxmlformats.org/officeDocument/2006/relationships/slideLayout" Target="../slideLayouts/slideLayout7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9.xml"/><Relationship Id="rId1" Type="http://schemas.openxmlformats.org/officeDocument/2006/relationships/slideLayout" Target="../slideLayouts/slideLayout77.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0.xml"/><Relationship Id="rId1" Type="http://schemas.openxmlformats.org/officeDocument/2006/relationships/slideLayout" Target="../slideLayouts/slideLayout77.xml"/></Relationships>
</file>

<file path=ppt/slides/_rels/slide13.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11.xml"/><Relationship Id="rId1" Type="http://schemas.openxmlformats.org/officeDocument/2006/relationships/slideLayout" Target="../slideLayouts/slideLayout4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0.xml"/></Relationships>
</file>

<file path=ppt/slides/_rels/slide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slideLayout" Target="../slideLayouts/slideLayout30.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png"/><Relationship Id="rId18" Type="http://schemas.openxmlformats.org/officeDocument/2006/relationships/image" Target="../media/image34.pn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png"/><Relationship Id="rId17" Type="http://schemas.openxmlformats.org/officeDocument/2006/relationships/image" Target="../media/image33.png"/><Relationship Id="rId2" Type="http://schemas.openxmlformats.org/officeDocument/2006/relationships/notesSlide" Target="../notesSlides/notesSlide1.xml"/><Relationship Id="rId16" Type="http://schemas.openxmlformats.org/officeDocument/2006/relationships/image" Target="../media/image32.png"/><Relationship Id="rId20" Type="http://schemas.openxmlformats.org/officeDocument/2006/relationships/image" Target="../media/image36.png"/><Relationship Id="rId1" Type="http://schemas.openxmlformats.org/officeDocument/2006/relationships/slideLayout" Target="../slideLayouts/slideLayout32.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5" Type="http://schemas.openxmlformats.org/officeDocument/2006/relationships/image" Target="../media/image31.png"/><Relationship Id="rId10" Type="http://schemas.openxmlformats.org/officeDocument/2006/relationships/image" Target="../media/image26.png"/><Relationship Id="rId19" Type="http://schemas.openxmlformats.org/officeDocument/2006/relationships/image" Target="../media/image35.png"/><Relationship Id="rId4" Type="http://schemas.openxmlformats.org/officeDocument/2006/relationships/image" Target="../media/image20.emf"/><Relationship Id="rId9" Type="http://schemas.openxmlformats.org/officeDocument/2006/relationships/image" Target="../media/image25.png"/><Relationship Id="rId14" Type="http://schemas.openxmlformats.org/officeDocument/2006/relationships/image" Target="../media/image30.png"/></Relationships>
</file>

<file path=ppt/slides/_rels/slide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xml"/><Relationship Id="rId1" Type="http://schemas.openxmlformats.org/officeDocument/2006/relationships/slideLayout" Target="../slideLayouts/slideLayout50.xml"/></Relationships>
</file>

<file path=ppt/slides/_rels/slide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xml"/><Relationship Id="rId1" Type="http://schemas.openxmlformats.org/officeDocument/2006/relationships/slideLayout" Target="../slideLayouts/slideLayout50.xml"/></Relationships>
</file>

<file path=ppt/slides/_rels/slide6.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3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40.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0.xml"/></Relationships>
</file>

<file path=ppt/slides/_rels/slide8.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7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7.xml"/><Relationship Id="rId1" Type="http://schemas.openxmlformats.org/officeDocument/2006/relationships/slideLayout" Target="../slideLayouts/slideLayout7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4972CDB9-12CB-4874-80AE-C98EBFDE39D2}"/>
              </a:ext>
            </a:extLst>
          </p:cNvPr>
          <p:cNvSpPr>
            <a:spLocks noGrp="1"/>
          </p:cNvSpPr>
          <p:nvPr>
            <p:ph type="body" sz="quarter" idx="10"/>
          </p:nvPr>
        </p:nvSpPr>
        <p:spPr>
          <a:xfrm>
            <a:off x="559472" y="3188955"/>
            <a:ext cx="7526545" cy="707886"/>
          </a:xfrm>
        </p:spPr>
        <p:txBody>
          <a:bodyPr/>
          <a:lstStyle/>
          <a:p>
            <a:r>
              <a:rPr lang="en-US" sz="2000" dirty="0"/>
              <a:t>Reliability &amp; Risk management protocols in PV Power Plants</a:t>
            </a:r>
          </a:p>
        </p:txBody>
      </p:sp>
      <p:sp>
        <p:nvSpPr>
          <p:cNvPr id="4" name="Footer Placeholder 3"/>
          <p:cNvSpPr>
            <a:spLocks noGrp="1"/>
          </p:cNvSpPr>
          <p:nvPr>
            <p:ph type="ftr" sz="quarter" idx="13"/>
          </p:nvPr>
        </p:nvSpPr>
        <p:spPr/>
        <p:txBody>
          <a:bodyPr/>
          <a:lstStyle/>
          <a:p>
            <a:r>
              <a:rPr lang="en-US" dirty="0">
                <a:solidFill>
                  <a:srgbClr val="7F7F7F"/>
                </a:solidFill>
                <a:ea typeface="Open Sans" charset="0"/>
                <a:cs typeface="Arial"/>
              </a:rPr>
              <a:t>UL and the UL logo are trademarks of UL LLC © 2020. Proprietary &amp; Confidential. </a:t>
            </a:r>
          </a:p>
        </p:txBody>
      </p:sp>
      <p:sp>
        <p:nvSpPr>
          <p:cNvPr id="5" name="Slide Number Placeholder 4"/>
          <p:cNvSpPr>
            <a:spLocks noGrp="1"/>
          </p:cNvSpPr>
          <p:nvPr>
            <p:ph type="sldNum" sz="quarter" idx="4294967295"/>
          </p:nvPr>
        </p:nvSpPr>
        <p:spPr>
          <a:xfrm>
            <a:off x="7086600" y="4775200"/>
            <a:ext cx="2057400" cy="274638"/>
          </a:xfrm>
        </p:spPr>
        <p:txBody>
          <a:bodyPr/>
          <a:lstStyle/>
          <a:p>
            <a:fld id="{ABEF7161-39F9-F745-9A2B-33DA2ED59E91}" type="slidenum">
              <a:rPr lang="en-US" smtClean="0"/>
              <a:pPr/>
              <a:t>1</a:t>
            </a:fld>
            <a:endParaRPr lang="en-US" dirty="0"/>
          </a:p>
        </p:txBody>
      </p:sp>
    </p:spTree>
    <p:extLst>
      <p:ext uri="{BB962C8B-B14F-4D97-AF65-F5344CB8AC3E}">
        <p14:creationId xmlns:p14="http://schemas.microsoft.com/office/powerpoint/2010/main" val="3644212078"/>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8302622" y="4472513"/>
            <a:ext cx="611188" cy="156637"/>
          </a:xfrm>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15BEBC40-2B43-4336-834D-D9B7E4F77E80}" type="slidenum">
              <a:rPr kumimoji="0" lang="en-US" sz="800" b="0" i="0" u="none" strike="noStrike" kern="1200" cap="none" spc="0" normalizeH="0" baseline="0" noProof="0">
                <a:ln>
                  <a:noFill/>
                </a:ln>
                <a:solidFill>
                  <a:srgbClr val="000000"/>
                </a:solidFill>
                <a:effectLst/>
                <a:uLnTx/>
                <a:uFillTx/>
                <a:latin typeface="Arial"/>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10</a:t>
            </a:fld>
            <a:endParaRPr kumimoji="0" lang="en-US" sz="800" b="0" i="0" u="none" strike="noStrike" kern="1200" cap="none" spc="0" normalizeH="0" baseline="0" noProof="0">
              <a:ln>
                <a:noFill/>
              </a:ln>
              <a:solidFill>
                <a:srgbClr val="000000"/>
              </a:solidFill>
              <a:effectLst/>
              <a:uLnTx/>
              <a:uFillTx/>
              <a:latin typeface="Arial"/>
              <a:ea typeface="+mn-ea"/>
              <a:cs typeface="+mn-cs"/>
            </a:endParaRPr>
          </a:p>
        </p:txBody>
      </p:sp>
      <p:graphicFrame>
        <p:nvGraphicFramePr>
          <p:cNvPr id="8" name="Diagram 7">
            <a:extLst>
              <a:ext uri="{FF2B5EF4-FFF2-40B4-BE49-F238E27FC236}">
                <a16:creationId xmlns:a16="http://schemas.microsoft.com/office/drawing/2014/main" id="{B15D59DB-F551-496B-84B0-B650C595C055}"/>
              </a:ext>
            </a:extLst>
          </p:cNvPr>
          <p:cNvGraphicFramePr/>
          <p:nvPr>
            <p:extLst>
              <p:ext uri="{D42A27DB-BD31-4B8C-83A1-F6EECF244321}">
                <p14:modId xmlns:p14="http://schemas.microsoft.com/office/powerpoint/2010/main" val="3574651967"/>
              </p:ext>
            </p:extLst>
          </p:nvPr>
        </p:nvGraphicFramePr>
        <p:xfrm>
          <a:off x="2055814" y="1203289"/>
          <a:ext cx="6857996" cy="838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 name="Group 5">
            <a:extLst>
              <a:ext uri="{FF2B5EF4-FFF2-40B4-BE49-F238E27FC236}">
                <a16:creationId xmlns:a16="http://schemas.microsoft.com/office/drawing/2014/main" id="{7EC133A9-9FBF-4752-9BB4-273FF1A514C3}"/>
              </a:ext>
            </a:extLst>
          </p:cNvPr>
          <p:cNvGrpSpPr/>
          <p:nvPr/>
        </p:nvGrpSpPr>
        <p:grpSpPr>
          <a:xfrm>
            <a:off x="5029199" y="2114550"/>
            <a:ext cx="1507421" cy="2477522"/>
            <a:chOff x="5029199" y="2114550"/>
            <a:chExt cx="1507421" cy="2477522"/>
          </a:xfrm>
        </p:grpSpPr>
        <p:cxnSp>
          <p:nvCxnSpPr>
            <p:cNvPr id="20" name="Straight Arrow Connector 19">
              <a:extLst>
                <a:ext uri="{FF2B5EF4-FFF2-40B4-BE49-F238E27FC236}">
                  <a16:creationId xmlns:a16="http://schemas.microsoft.com/office/drawing/2014/main" id="{3882B47F-DD15-425C-AD01-84C239C03CCD}"/>
                </a:ext>
              </a:extLst>
            </p:cNvPr>
            <p:cNvCxnSpPr>
              <a:cxnSpLocks/>
            </p:cNvCxnSpPr>
            <p:nvPr/>
          </p:nvCxnSpPr>
          <p:spPr>
            <a:xfrm flipV="1">
              <a:off x="5715000" y="2114550"/>
              <a:ext cx="0" cy="163762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49" name="Rectangle 48">
              <a:extLst>
                <a:ext uri="{FF2B5EF4-FFF2-40B4-BE49-F238E27FC236}">
                  <a16:creationId xmlns:a16="http://schemas.microsoft.com/office/drawing/2014/main" id="{D2A8149B-0352-4D01-BA72-2F7BEF9BD75C}"/>
                </a:ext>
              </a:extLst>
            </p:cNvPr>
            <p:cNvSpPr/>
            <p:nvPr/>
          </p:nvSpPr>
          <p:spPr>
            <a:xfrm>
              <a:off x="5029199" y="3753872"/>
              <a:ext cx="1507421" cy="838200"/>
            </a:xfrm>
            <a:prstGeom prst="rect">
              <a:avLst/>
            </a:prstGeom>
            <a:solidFill>
              <a:schemeClr val="bg1">
                <a:lumMod val="50000"/>
              </a:schemeClr>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bg1"/>
                  </a:solidFill>
                  <a:effectLst/>
                  <a:uLnTx/>
                  <a:uFillTx/>
                  <a:latin typeface="Arial"/>
                  <a:ea typeface="+mn-ea"/>
                  <a:cs typeface="+mn-cs"/>
                </a:rPr>
                <a:t>On-Site</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bg1"/>
                  </a:solidFill>
                  <a:effectLst/>
                  <a:uLnTx/>
                  <a:uFillTx/>
                  <a:latin typeface="Arial"/>
                  <a:ea typeface="+mn-ea"/>
                  <a:cs typeface="+mn-cs"/>
                </a:rPr>
                <a:t>Evaluation</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bg1"/>
                  </a:solidFill>
                  <a:effectLst/>
                  <a:uLnTx/>
                  <a:uFillTx/>
                  <a:latin typeface="Arial"/>
                  <a:ea typeface="+mn-ea"/>
                  <a:cs typeface="+mn-cs"/>
                </a:rPr>
                <a:t>(post-process QC)</a:t>
              </a:r>
            </a:p>
          </p:txBody>
        </p:sp>
      </p:grpSp>
      <p:sp>
        <p:nvSpPr>
          <p:cNvPr id="21" name="Rectangle 20">
            <a:extLst>
              <a:ext uri="{FF2B5EF4-FFF2-40B4-BE49-F238E27FC236}">
                <a16:creationId xmlns:a16="http://schemas.microsoft.com/office/drawing/2014/main" id="{D9BB3BE2-B614-4661-8B1F-E5AA1046F7A6}"/>
              </a:ext>
            </a:extLst>
          </p:cNvPr>
          <p:cNvSpPr/>
          <p:nvPr/>
        </p:nvSpPr>
        <p:spPr>
          <a:xfrm>
            <a:off x="375214" y="2571751"/>
            <a:ext cx="1353692" cy="761999"/>
          </a:xfrm>
          <a:prstGeom prst="rect">
            <a:avLst/>
          </a:prstGeom>
          <a:solidFill>
            <a:schemeClr val="bg1">
              <a:lumMod val="50000"/>
            </a:schemeClr>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bg1"/>
                </a:solidFill>
                <a:effectLst/>
                <a:uLnTx/>
                <a:uFillTx/>
                <a:latin typeface="Arial"/>
                <a:ea typeface="+mn-ea"/>
                <a:cs typeface="+mn-cs"/>
              </a:rPr>
              <a:t>PV Module Test Reports*</a:t>
            </a:r>
          </a:p>
        </p:txBody>
      </p:sp>
      <p:cxnSp>
        <p:nvCxnSpPr>
          <p:cNvPr id="11" name="Straight Connector 10">
            <a:extLst>
              <a:ext uri="{FF2B5EF4-FFF2-40B4-BE49-F238E27FC236}">
                <a16:creationId xmlns:a16="http://schemas.microsoft.com/office/drawing/2014/main" id="{18524725-BE77-4113-AC3C-7614D1F10C24}"/>
              </a:ext>
            </a:extLst>
          </p:cNvPr>
          <p:cNvCxnSpPr>
            <a:cxnSpLocks/>
          </p:cNvCxnSpPr>
          <p:nvPr/>
        </p:nvCxnSpPr>
        <p:spPr>
          <a:xfrm>
            <a:off x="2052499" y="1509592"/>
            <a:ext cx="3315" cy="2454214"/>
          </a:xfrm>
          <a:prstGeom prst="line">
            <a:avLst/>
          </a:prstGeom>
          <a:ln w="12700">
            <a:solidFill>
              <a:schemeClr val="bg1">
                <a:lumMod val="50000"/>
              </a:schemeClr>
            </a:solidFill>
            <a:prstDash val="sysDash"/>
          </a:ln>
        </p:spPr>
        <p:style>
          <a:lnRef idx="2">
            <a:schemeClr val="accent1"/>
          </a:lnRef>
          <a:fillRef idx="0">
            <a:schemeClr val="accent1"/>
          </a:fillRef>
          <a:effectRef idx="1">
            <a:schemeClr val="accent1"/>
          </a:effectRef>
          <a:fontRef idx="minor">
            <a:schemeClr val="tx1"/>
          </a:fontRef>
        </p:style>
      </p:cxnSp>
      <p:sp>
        <p:nvSpPr>
          <p:cNvPr id="26" name="Rectangle 25">
            <a:extLst>
              <a:ext uri="{FF2B5EF4-FFF2-40B4-BE49-F238E27FC236}">
                <a16:creationId xmlns:a16="http://schemas.microsoft.com/office/drawing/2014/main" id="{009B0CBF-4A40-4754-A182-0E15F454DE06}"/>
              </a:ext>
            </a:extLst>
          </p:cNvPr>
          <p:cNvSpPr/>
          <p:nvPr/>
        </p:nvSpPr>
        <p:spPr>
          <a:xfrm>
            <a:off x="108219" y="3554304"/>
            <a:ext cx="1931024" cy="83820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*Demonstrate </a:t>
            </a:r>
            <a:r>
              <a:rPr lang="en-US" sz="1200" dirty="0">
                <a:solidFill>
                  <a:srgbClr val="000000"/>
                </a:solidFill>
                <a:latin typeface="Arial"/>
              </a:rPr>
              <a:t>c</a:t>
            </a:r>
            <a:r>
              <a:rPr kumimoji="0" lang="en-US" sz="1200" b="0" i="0" u="none" strike="noStrike" kern="1200" cap="none" spc="0" normalizeH="0" baseline="0" noProof="0" dirty="0" err="1">
                <a:ln>
                  <a:noFill/>
                </a:ln>
                <a:solidFill>
                  <a:srgbClr val="000000"/>
                </a:solidFill>
                <a:effectLst/>
                <a:uLnTx/>
                <a:uFillTx/>
                <a:latin typeface="Arial"/>
                <a:ea typeface="+mn-ea"/>
                <a:cs typeface="+mn-cs"/>
              </a:rPr>
              <a:t>onfidence</a:t>
            </a:r>
            <a:r>
              <a:rPr kumimoji="0" lang="en-US" sz="1200" b="0" i="0" u="none" strike="noStrike" kern="1200" cap="none" spc="0" normalizeH="0" baseline="0" noProof="0" dirty="0">
                <a:ln>
                  <a:noFill/>
                </a:ln>
                <a:solidFill>
                  <a:srgbClr val="000000"/>
                </a:solidFill>
                <a:effectLst/>
                <a:uLnTx/>
                <a:uFillTx/>
                <a:latin typeface="Arial"/>
                <a:ea typeface="+mn-ea"/>
                <a:cs typeface="+mn-cs"/>
              </a:rPr>
              <a:t> in the PV module technology</a:t>
            </a:r>
          </a:p>
        </p:txBody>
      </p:sp>
      <p:sp>
        <p:nvSpPr>
          <p:cNvPr id="12" name="TextBox 11">
            <a:extLst>
              <a:ext uri="{FF2B5EF4-FFF2-40B4-BE49-F238E27FC236}">
                <a16:creationId xmlns:a16="http://schemas.microsoft.com/office/drawing/2014/main" id="{506841E0-AD1E-4E06-8247-DF473D33CB30}"/>
              </a:ext>
            </a:extLst>
          </p:cNvPr>
          <p:cNvSpPr txBox="1"/>
          <p:nvPr/>
        </p:nvSpPr>
        <p:spPr>
          <a:xfrm>
            <a:off x="222023" y="282193"/>
            <a:ext cx="8386193"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defPPr>
              <a:defRPr lang="en-US"/>
            </a:defPPr>
            <a:lvl1pPr marR="0" lvl="0" indent="0" defTabSz="457200" fontAlgn="base">
              <a:lnSpc>
                <a:spcPct val="100000"/>
              </a:lnSpc>
              <a:spcBef>
                <a:spcPct val="0"/>
              </a:spcBef>
              <a:spcAft>
                <a:spcPct val="0"/>
              </a:spcAft>
              <a:buClrTx/>
              <a:buSzTx/>
              <a:buFontTx/>
              <a:buNone/>
              <a:tabLst/>
              <a:defRPr kumimoji="0" sz="2800" b="1" i="0" u="none" strike="noStrike" cap="none" spc="0" normalizeH="0" baseline="0">
                <a:ln>
                  <a:noFill/>
                </a:ln>
                <a:solidFill>
                  <a:srgbClr val="B10820"/>
                </a:solidFill>
                <a:effectLst/>
                <a:uLnTx/>
                <a:uFillTx/>
                <a:latin typeface="Arial"/>
                <a:ea typeface="Geneva" charset="-128"/>
                <a:cs typeface="Geneva" charset="0"/>
              </a:defRPr>
            </a:lvl1pPr>
            <a:lvl2pPr defTabSz="457200" fontAlgn="base">
              <a:spcBef>
                <a:spcPct val="0"/>
              </a:spcBef>
              <a:spcAft>
                <a:spcPct val="0"/>
              </a:spcAft>
              <a:defRPr sz="2800" b="1">
                <a:solidFill>
                  <a:schemeClr val="accent1"/>
                </a:solidFill>
                <a:latin typeface="Arial" charset="0"/>
                <a:ea typeface="Geneva" charset="-128"/>
                <a:cs typeface="Geneva" charset="0"/>
              </a:defRPr>
            </a:lvl2pPr>
            <a:lvl3pPr defTabSz="457200" fontAlgn="base">
              <a:spcBef>
                <a:spcPct val="0"/>
              </a:spcBef>
              <a:spcAft>
                <a:spcPct val="0"/>
              </a:spcAft>
              <a:defRPr sz="2800" b="1">
                <a:solidFill>
                  <a:schemeClr val="accent1"/>
                </a:solidFill>
                <a:latin typeface="Arial" charset="0"/>
                <a:ea typeface="Geneva" charset="-128"/>
                <a:cs typeface="Geneva" charset="0"/>
              </a:defRPr>
            </a:lvl3pPr>
            <a:lvl4pPr defTabSz="457200" fontAlgn="base">
              <a:spcBef>
                <a:spcPct val="0"/>
              </a:spcBef>
              <a:spcAft>
                <a:spcPct val="0"/>
              </a:spcAft>
              <a:defRPr sz="2800" b="1">
                <a:solidFill>
                  <a:schemeClr val="accent1"/>
                </a:solidFill>
                <a:latin typeface="Arial" charset="0"/>
                <a:ea typeface="Geneva" charset="-128"/>
                <a:cs typeface="Geneva" charset="0"/>
              </a:defRPr>
            </a:lvl4pPr>
            <a:lvl5pPr defTabSz="457200" fontAlgn="base">
              <a:spcBef>
                <a:spcPct val="0"/>
              </a:spcBef>
              <a:spcAft>
                <a:spcPct val="0"/>
              </a:spcAft>
              <a:defRPr sz="2800" b="1">
                <a:solidFill>
                  <a:schemeClr val="accent1"/>
                </a:solidFill>
                <a:latin typeface="Arial" charset="0"/>
                <a:ea typeface="Geneva" charset="-128"/>
                <a:cs typeface="Geneva" charset="0"/>
              </a:defRPr>
            </a:lvl5pPr>
            <a:lvl6pPr marL="457200" defTabSz="457200" fontAlgn="base">
              <a:spcBef>
                <a:spcPct val="0"/>
              </a:spcBef>
              <a:spcAft>
                <a:spcPct val="0"/>
              </a:spcAft>
              <a:defRPr sz="2800" b="1">
                <a:solidFill>
                  <a:schemeClr val="accent1"/>
                </a:solidFill>
                <a:latin typeface="Helvetica" charset="0"/>
              </a:defRPr>
            </a:lvl6pPr>
            <a:lvl7pPr marL="914400" defTabSz="457200" fontAlgn="base">
              <a:spcBef>
                <a:spcPct val="0"/>
              </a:spcBef>
              <a:spcAft>
                <a:spcPct val="0"/>
              </a:spcAft>
              <a:defRPr sz="2800" b="1">
                <a:solidFill>
                  <a:schemeClr val="accent1"/>
                </a:solidFill>
                <a:latin typeface="Helvetica" charset="0"/>
              </a:defRPr>
            </a:lvl7pPr>
            <a:lvl8pPr marL="1371600" defTabSz="457200" fontAlgn="base">
              <a:spcBef>
                <a:spcPct val="0"/>
              </a:spcBef>
              <a:spcAft>
                <a:spcPct val="0"/>
              </a:spcAft>
              <a:defRPr sz="2800" b="1">
                <a:solidFill>
                  <a:schemeClr val="accent1"/>
                </a:solidFill>
                <a:latin typeface="Helvetica" charset="0"/>
              </a:defRPr>
            </a:lvl8pPr>
            <a:lvl9pPr marL="1828800" defTabSz="457200" fontAlgn="base">
              <a:spcBef>
                <a:spcPct val="0"/>
              </a:spcBef>
              <a:spcAft>
                <a:spcPct val="0"/>
              </a:spcAft>
              <a:defRPr sz="2800" b="1">
                <a:solidFill>
                  <a:schemeClr val="accent1"/>
                </a:solidFill>
                <a:latin typeface="Helvetica" charset="0"/>
              </a:defRPr>
            </a:lvl9pPr>
          </a:lstStyle>
          <a:p>
            <a:pPr lvl="0" defTabSz="342900"/>
            <a:r>
              <a:rPr kumimoji="0" lang="en-US" sz="2400" b="0" i="0" u="none" strike="noStrike" kern="1200" cap="none" spc="0" normalizeH="0" baseline="0" noProof="0" dirty="0">
                <a:ln>
                  <a:noFill/>
                </a:ln>
                <a:solidFill>
                  <a:srgbClr val="C02032"/>
                </a:solidFill>
                <a:effectLst/>
                <a:uLnTx/>
                <a:uFillTx/>
                <a:latin typeface="Arial"/>
                <a:ea typeface="Geneva" charset="-128"/>
                <a:cs typeface="+mj-cs"/>
              </a:rPr>
              <a:t>Reliable PV </a:t>
            </a:r>
            <a:r>
              <a:rPr lang="en-US" sz="2400" b="0" dirty="0">
                <a:solidFill>
                  <a:srgbClr val="C02032"/>
                </a:solidFill>
                <a:cs typeface="+mj-cs"/>
              </a:rPr>
              <a:t>Module Operation - Building Confidence </a:t>
            </a:r>
            <a:endParaRPr kumimoji="0" lang="en-US" sz="2400" b="0" i="0" u="none" strike="noStrike" kern="1200" cap="none" spc="0" normalizeH="0" baseline="0" noProof="0" dirty="0">
              <a:ln>
                <a:noFill/>
              </a:ln>
              <a:solidFill>
                <a:srgbClr val="C02032"/>
              </a:solidFill>
              <a:effectLst/>
              <a:uLnTx/>
              <a:uFillTx/>
              <a:latin typeface="Arial"/>
              <a:ea typeface="Geneva" charset="-128"/>
              <a:cs typeface="+mj-cs"/>
            </a:endParaRPr>
          </a:p>
        </p:txBody>
      </p:sp>
      <p:sp>
        <p:nvSpPr>
          <p:cNvPr id="16" name="Arrow: Pentagon 15">
            <a:extLst>
              <a:ext uri="{FF2B5EF4-FFF2-40B4-BE49-F238E27FC236}">
                <a16:creationId xmlns:a16="http://schemas.microsoft.com/office/drawing/2014/main" id="{28A5D0A5-C213-4FBC-B83A-F2CDA10B76C7}"/>
              </a:ext>
            </a:extLst>
          </p:cNvPr>
          <p:cNvSpPr/>
          <p:nvPr/>
        </p:nvSpPr>
        <p:spPr>
          <a:xfrm>
            <a:off x="393792" y="1208630"/>
            <a:ext cx="1585350" cy="783825"/>
          </a:xfrm>
          <a:prstGeom prst="homePlate">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rial"/>
                <a:ea typeface="+mn-ea"/>
                <a:cs typeface="+mn-cs"/>
              </a:rPr>
              <a:t>PV Module</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rial"/>
                <a:ea typeface="+mn-ea"/>
                <a:cs typeface="+mn-cs"/>
              </a:rPr>
              <a:t>Manufacturers</a:t>
            </a:r>
          </a:p>
        </p:txBody>
      </p:sp>
      <p:grpSp>
        <p:nvGrpSpPr>
          <p:cNvPr id="9" name="Group 8">
            <a:extLst>
              <a:ext uri="{FF2B5EF4-FFF2-40B4-BE49-F238E27FC236}">
                <a16:creationId xmlns:a16="http://schemas.microsoft.com/office/drawing/2014/main" id="{537914E0-EF15-420A-91C3-06B8FEF460C6}"/>
              </a:ext>
            </a:extLst>
          </p:cNvPr>
          <p:cNvGrpSpPr/>
          <p:nvPr/>
        </p:nvGrpSpPr>
        <p:grpSpPr>
          <a:xfrm>
            <a:off x="6832418" y="2090437"/>
            <a:ext cx="1147511" cy="2507842"/>
            <a:chOff x="6832418" y="2090437"/>
            <a:chExt cx="1147511" cy="2507842"/>
          </a:xfrm>
          <a:solidFill>
            <a:schemeClr val="bg1">
              <a:lumMod val="50000"/>
            </a:schemeClr>
          </a:solidFill>
        </p:grpSpPr>
        <p:cxnSp>
          <p:nvCxnSpPr>
            <p:cNvPr id="23" name="Straight Arrow Connector 22">
              <a:extLst>
                <a:ext uri="{FF2B5EF4-FFF2-40B4-BE49-F238E27FC236}">
                  <a16:creationId xmlns:a16="http://schemas.microsoft.com/office/drawing/2014/main" id="{11C52D1D-D088-47FC-92E2-BD5B24381555}"/>
                </a:ext>
              </a:extLst>
            </p:cNvPr>
            <p:cNvCxnSpPr>
              <a:cxnSpLocks/>
            </p:cNvCxnSpPr>
            <p:nvPr/>
          </p:nvCxnSpPr>
          <p:spPr>
            <a:xfrm flipV="1">
              <a:off x="7010400" y="2090437"/>
              <a:ext cx="0" cy="1637624"/>
            </a:xfrm>
            <a:prstGeom prst="straightConnector1">
              <a:avLst/>
            </a:prstGeom>
            <a:grpFill/>
            <a:ln>
              <a:tailEnd type="triangle"/>
            </a:ln>
          </p:spPr>
          <p:style>
            <a:lnRef idx="2">
              <a:schemeClr val="accent1"/>
            </a:lnRef>
            <a:fillRef idx="0">
              <a:schemeClr val="accent1"/>
            </a:fillRef>
            <a:effectRef idx="1">
              <a:schemeClr val="accent1"/>
            </a:effectRef>
            <a:fontRef idx="minor">
              <a:schemeClr val="tx1"/>
            </a:fontRef>
          </p:style>
        </p:cxnSp>
        <p:sp>
          <p:nvSpPr>
            <p:cNvPr id="19" name="Rectangle 18">
              <a:extLst>
                <a:ext uri="{FF2B5EF4-FFF2-40B4-BE49-F238E27FC236}">
                  <a16:creationId xmlns:a16="http://schemas.microsoft.com/office/drawing/2014/main" id="{919322F2-E38C-45C6-B23A-F2CA1FB3A164}"/>
                </a:ext>
              </a:extLst>
            </p:cNvPr>
            <p:cNvSpPr/>
            <p:nvPr/>
          </p:nvSpPr>
          <p:spPr>
            <a:xfrm>
              <a:off x="6832418" y="3760079"/>
              <a:ext cx="1147511" cy="838200"/>
            </a:xfrm>
            <a:prstGeom prst="rect">
              <a:avLst/>
            </a:prstGeom>
            <a:grp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bg1"/>
                  </a:solidFill>
                  <a:effectLst/>
                  <a:uLnTx/>
                  <a:uFillTx/>
                  <a:latin typeface="Arial"/>
                  <a:ea typeface="+mn-ea"/>
                  <a:cs typeface="+mn-cs"/>
                </a:rPr>
                <a:t>Operational Performance</a:t>
              </a:r>
            </a:p>
          </p:txBody>
        </p:sp>
      </p:grpSp>
      <p:grpSp>
        <p:nvGrpSpPr>
          <p:cNvPr id="2" name="Group 1">
            <a:extLst>
              <a:ext uri="{FF2B5EF4-FFF2-40B4-BE49-F238E27FC236}">
                <a16:creationId xmlns:a16="http://schemas.microsoft.com/office/drawing/2014/main" id="{EAC41F67-B7F0-4FD7-B4DB-559B1E30C2C9}"/>
              </a:ext>
            </a:extLst>
          </p:cNvPr>
          <p:cNvGrpSpPr/>
          <p:nvPr/>
        </p:nvGrpSpPr>
        <p:grpSpPr>
          <a:xfrm>
            <a:off x="3211861" y="2041489"/>
            <a:ext cx="1147511" cy="961158"/>
            <a:chOff x="3211861" y="2041489"/>
            <a:chExt cx="1147511" cy="961158"/>
          </a:xfrm>
        </p:grpSpPr>
        <p:sp>
          <p:nvSpPr>
            <p:cNvPr id="46" name="Rectangle 45">
              <a:extLst>
                <a:ext uri="{FF2B5EF4-FFF2-40B4-BE49-F238E27FC236}">
                  <a16:creationId xmlns:a16="http://schemas.microsoft.com/office/drawing/2014/main" id="{677CE4F0-2D46-47B1-B735-64CAC99C7A95}"/>
                </a:ext>
              </a:extLst>
            </p:cNvPr>
            <p:cNvSpPr/>
            <p:nvPr/>
          </p:nvSpPr>
          <p:spPr>
            <a:xfrm>
              <a:off x="3211861" y="2393047"/>
              <a:ext cx="1147511" cy="609600"/>
            </a:xfrm>
            <a:prstGeom prst="rect">
              <a:avLst/>
            </a:prstGeom>
            <a:solidFill>
              <a:schemeClr val="bg1">
                <a:lumMod val="50000"/>
              </a:schemeClr>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5800"/>
              <a:r>
                <a:rPr lang="en-US" sz="1200" dirty="0">
                  <a:solidFill>
                    <a:schemeClr val="bg1"/>
                  </a:solidFill>
                  <a:latin typeface="Arial"/>
                </a:rPr>
                <a:t>Factory</a:t>
              </a:r>
            </a:p>
            <a:p>
              <a:pPr algn="ctr" defTabSz="685800"/>
              <a:r>
                <a:rPr lang="en-US" sz="1200" dirty="0">
                  <a:solidFill>
                    <a:schemeClr val="bg1"/>
                  </a:solidFill>
                  <a:latin typeface="Arial"/>
                </a:rPr>
                <a:t>Inspections</a:t>
              </a:r>
            </a:p>
          </p:txBody>
        </p:sp>
        <p:cxnSp>
          <p:nvCxnSpPr>
            <p:cNvPr id="4" name="Straight Arrow Connector 3">
              <a:extLst>
                <a:ext uri="{FF2B5EF4-FFF2-40B4-BE49-F238E27FC236}">
                  <a16:creationId xmlns:a16="http://schemas.microsoft.com/office/drawing/2014/main" id="{88C3DBE8-E958-4366-8990-DA51B90E0EDC}"/>
                </a:ext>
              </a:extLst>
            </p:cNvPr>
            <p:cNvCxnSpPr/>
            <p:nvPr/>
          </p:nvCxnSpPr>
          <p:spPr>
            <a:xfrm flipV="1">
              <a:off x="3886200" y="2041489"/>
              <a:ext cx="0" cy="35155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1D7DBD3B-0670-4079-BAEA-3C2A3CDCFDA8}"/>
              </a:ext>
            </a:extLst>
          </p:cNvPr>
          <p:cNvGrpSpPr/>
          <p:nvPr/>
        </p:nvGrpSpPr>
        <p:grpSpPr>
          <a:xfrm>
            <a:off x="4694286" y="2114550"/>
            <a:ext cx="1371600" cy="1231749"/>
            <a:chOff x="4694286" y="2114550"/>
            <a:chExt cx="1371600" cy="1231749"/>
          </a:xfrm>
        </p:grpSpPr>
        <p:sp>
          <p:nvSpPr>
            <p:cNvPr id="47" name="Rectangle 46">
              <a:extLst>
                <a:ext uri="{FF2B5EF4-FFF2-40B4-BE49-F238E27FC236}">
                  <a16:creationId xmlns:a16="http://schemas.microsoft.com/office/drawing/2014/main" id="{A7867D18-6D60-47AF-9F4A-5192EA5FA80B}"/>
                </a:ext>
              </a:extLst>
            </p:cNvPr>
            <p:cNvSpPr/>
            <p:nvPr/>
          </p:nvSpPr>
          <p:spPr>
            <a:xfrm>
              <a:off x="4694286" y="2736699"/>
              <a:ext cx="1371600" cy="609600"/>
            </a:xfrm>
            <a:prstGeom prst="rect">
              <a:avLst/>
            </a:prstGeom>
            <a:solidFill>
              <a:schemeClr val="bg1">
                <a:lumMod val="50000"/>
                <a:alpha val="79000"/>
              </a:schemeClr>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200" dirty="0">
                  <a:solidFill>
                    <a:schemeClr val="bg1"/>
                  </a:solidFill>
                  <a:latin typeface="Arial"/>
                </a:rPr>
                <a:t>Statistical</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bg1"/>
                  </a:solidFill>
                  <a:effectLst/>
                  <a:uLnTx/>
                  <a:uFillTx/>
                  <a:latin typeface="Arial"/>
                  <a:ea typeface="+mn-ea"/>
                  <a:cs typeface="+mn-cs"/>
                </a:rPr>
                <a:t>Batch Testing</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bg1"/>
                  </a:solidFill>
                  <a:effectLst/>
                  <a:uLnTx/>
                  <a:uFillTx/>
                  <a:latin typeface="Arial"/>
                  <a:ea typeface="+mn-ea"/>
                  <a:cs typeface="+mn-cs"/>
                </a:rPr>
                <a:t>(in-process QC)</a:t>
              </a:r>
            </a:p>
          </p:txBody>
        </p:sp>
        <p:cxnSp>
          <p:nvCxnSpPr>
            <p:cNvPr id="17" name="Straight Arrow Connector 16">
              <a:extLst>
                <a:ext uri="{FF2B5EF4-FFF2-40B4-BE49-F238E27FC236}">
                  <a16:creationId xmlns:a16="http://schemas.microsoft.com/office/drawing/2014/main" id="{1DB7C2EC-89BB-47C6-A199-B41A0516E1C8}"/>
                </a:ext>
              </a:extLst>
            </p:cNvPr>
            <p:cNvCxnSpPr>
              <a:cxnSpLocks/>
            </p:cNvCxnSpPr>
            <p:nvPr/>
          </p:nvCxnSpPr>
          <p:spPr>
            <a:xfrm flipV="1">
              <a:off x="4876800" y="2114550"/>
              <a:ext cx="0" cy="62214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7" name="Group 6">
            <a:extLst>
              <a:ext uri="{FF2B5EF4-FFF2-40B4-BE49-F238E27FC236}">
                <a16:creationId xmlns:a16="http://schemas.microsoft.com/office/drawing/2014/main" id="{FE523371-EFF8-4A08-977F-5347B656FA8F}"/>
              </a:ext>
            </a:extLst>
          </p:cNvPr>
          <p:cNvGrpSpPr/>
          <p:nvPr/>
        </p:nvGrpSpPr>
        <p:grpSpPr>
          <a:xfrm>
            <a:off x="6560006" y="2081972"/>
            <a:ext cx="1147511" cy="1264327"/>
            <a:chOff x="6560006" y="2081972"/>
            <a:chExt cx="1147511" cy="1264327"/>
          </a:xfrm>
        </p:grpSpPr>
        <p:sp>
          <p:nvSpPr>
            <p:cNvPr id="18" name="Rectangle 17">
              <a:extLst>
                <a:ext uri="{FF2B5EF4-FFF2-40B4-BE49-F238E27FC236}">
                  <a16:creationId xmlns:a16="http://schemas.microsoft.com/office/drawing/2014/main" id="{86379725-FDED-4E19-8B69-2FEAFB2DA314}"/>
                </a:ext>
              </a:extLst>
            </p:cNvPr>
            <p:cNvSpPr/>
            <p:nvPr/>
          </p:nvSpPr>
          <p:spPr>
            <a:xfrm>
              <a:off x="6560006" y="2736699"/>
              <a:ext cx="1147511" cy="609600"/>
            </a:xfrm>
            <a:prstGeom prst="rect">
              <a:avLst/>
            </a:prstGeom>
            <a:solidFill>
              <a:schemeClr val="bg1">
                <a:lumMod val="50000"/>
                <a:alpha val="81000"/>
              </a:schemeClr>
            </a:solidFill>
            <a:ln>
              <a:solidFill>
                <a:schemeClr val="bg1">
                  <a:lumMod val="50000"/>
                  <a:alpha val="4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bg1"/>
                  </a:solidFill>
                  <a:effectLst/>
                  <a:uLnTx/>
                  <a:uFillTx/>
                  <a:latin typeface="Arial"/>
                  <a:ea typeface="+mn-ea"/>
                  <a:cs typeface="+mn-cs"/>
                </a:rPr>
                <a:t>Plant Inspection</a:t>
              </a:r>
            </a:p>
          </p:txBody>
        </p:sp>
        <p:cxnSp>
          <p:nvCxnSpPr>
            <p:cNvPr id="22" name="Straight Arrow Connector 21">
              <a:extLst>
                <a:ext uri="{FF2B5EF4-FFF2-40B4-BE49-F238E27FC236}">
                  <a16:creationId xmlns:a16="http://schemas.microsoft.com/office/drawing/2014/main" id="{7005E1CA-D90F-48C5-A03A-F21029122CB0}"/>
                </a:ext>
              </a:extLst>
            </p:cNvPr>
            <p:cNvCxnSpPr>
              <a:cxnSpLocks/>
            </p:cNvCxnSpPr>
            <p:nvPr/>
          </p:nvCxnSpPr>
          <p:spPr>
            <a:xfrm flipV="1">
              <a:off x="6781800" y="2081972"/>
              <a:ext cx="0" cy="62214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24" name="Footer Placeholder 3">
            <a:extLst>
              <a:ext uri="{FF2B5EF4-FFF2-40B4-BE49-F238E27FC236}">
                <a16:creationId xmlns:a16="http://schemas.microsoft.com/office/drawing/2014/main" id="{1E633549-D7B8-4FE2-B31F-6A5EDF20D704}"/>
              </a:ext>
            </a:extLst>
          </p:cNvPr>
          <p:cNvSpPr txBox="1">
            <a:spLocks/>
          </p:cNvSpPr>
          <p:nvPr/>
        </p:nvSpPr>
        <p:spPr>
          <a:xfrm>
            <a:off x="964129" y="4838655"/>
            <a:ext cx="3086100" cy="274637"/>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600" dirty="0">
                <a:solidFill>
                  <a:srgbClr val="7F7F7F"/>
                </a:solidFill>
                <a:ea typeface="Open Sans" charset="0"/>
                <a:cs typeface="Arial"/>
              </a:rPr>
              <a:t>UL and the UL logo are trademarks of UL LLC © 2020. Proprietary &amp; Confidential. </a:t>
            </a:r>
          </a:p>
        </p:txBody>
      </p:sp>
    </p:spTree>
    <p:extLst>
      <p:ext uri="{BB962C8B-B14F-4D97-AF65-F5344CB8AC3E}">
        <p14:creationId xmlns:p14="http://schemas.microsoft.com/office/powerpoint/2010/main" val="38502270"/>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Slide Number Placeholder 3"/>
          <p:cNvSpPr>
            <a:spLocks noGrp="1"/>
          </p:cNvSpPr>
          <p:nvPr>
            <p:ph type="sldNum" sz="quarter" idx="4294967295"/>
          </p:nvPr>
        </p:nvSpPr>
        <p:spPr bwMode="auto">
          <a:xfrm>
            <a:off x="8384769" y="4680144"/>
            <a:ext cx="481013" cy="27384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defRPr sz="1500">
                <a:solidFill>
                  <a:schemeClr val="accent1"/>
                </a:solidFill>
                <a:latin typeface="Arial" pitchFamily="34" charset="0"/>
                <a:ea typeface="Geneva"/>
                <a:cs typeface="Geneva"/>
              </a:defRPr>
            </a:lvl1pPr>
            <a:lvl2pPr marL="557185" indent="-214303" eaLnBrk="0" hangingPunct="0">
              <a:spcBef>
                <a:spcPts val="900"/>
              </a:spcBef>
              <a:buFont typeface="Arial" pitchFamily="34" charset="0"/>
              <a:buChar char="•"/>
              <a:defRPr>
                <a:solidFill>
                  <a:schemeClr val="accent1"/>
                </a:solidFill>
                <a:latin typeface="Arial" pitchFamily="34" charset="0"/>
                <a:ea typeface="Arial Unicode MS" pitchFamily="34" charset="-128"/>
                <a:cs typeface="Arial Unicode MS" pitchFamily="34" charset="-128"/>
              </a:defRPr>
            </a:lvl2pPr>
            <a:lvl3pPr marL="857207" indent="-171442" eaLnBrk="0" hangingPunct="0">
              <a:spcBef>
                <a:spcPts val="451"/>
              </a:spcBef>
              <a:buFont typeface="Arial" pitchFamily="34" charset="0"/>
              <a:buChar char="-"/>
              <a:defRPr sz="1200">
                <a:solidFill>
                  <a:schemeClr val="accent1"/>
                </a:solidFill>
                <a:latin typeface="Arial" pitchFamily="34" charset="0"/>
                <a:ea typeface="Arial Unicode MS" pitchFamily="34" charset="-128"/>
                <a:cs typeface="Arial Unicode MS" pitchFamily="34" charset="-128"/>
              </a:defRPr>
            </a:lvl3pPr>
            <a:lvl4pPr marL="1200091" indent="-171442" eaLnBrk="0" hangingPunct="0">
              <a:spcBef>
                <a:spcPts val="451"/>
              </a:spcBef>
              <a:buFont typeface="Arial" pitchFamily="34" charset="0"/>
              <a:buChar char="•"/>
              <a:defRPr sz="1200">
                <a:solidFill>
                  <a:schemeClr val="accent1"/>
                </a:solidFill>
                <a:latin typeface="Arial" pitchFamily="34" charset="0"/>
                <a:ea typeface="Arial Unicode MS" pitchFamily="34" charset="-128"/>
                <a:cs typeface="Arial Unicode MS" pitchFamily="34" charset="-128"/>
              </a:defRPr>
            </a:lvl4pPr>
            <a:lvl5pPr marL="1542974" indent="-171442" eaLnBrk="0" hangingPunct="0">
              <a:spcBef>
                <a:spcPts val="451"/>
              </a:spcBef>
              <a:buFont typeface="Arial" pitchFamily="34" charset="0"/>
              <a:buChar char="-"/>
              <a:defRPr sz="1200">
                <a:solidFill>
                  <a:schemeClr val="accent1"/>
                </a:solidFill>
                <a:latin typeface="Arial" pitchFamily="34" charset="0"/>
                <a:ea typeface="Arial Unicode MS" pitchFamily="34" charset="-128"/>
                <a:cs typeface="Arial Unicode MS" pitchFamily="34" charset="-128"/>
              </a:defRPr>
            </a:lvl5pPr>
            <a:lvl6pPr marL="1885857" indent="-171442" defTabSz="342883" eaLnBrk="0" fontAlgn="base" hangingPunct="0">
              <a:spcBef>
                <a:spcPts val="451"/>
              </a:spcBef>
              <a:spcAft>
                <a:spcPct val="0"/>
              </a:spcAft>
              <a:buFont typeface="Arial" pitchFamily="34" charset="0"/>
              <a:buChar char="-"/>
              <a:defRPr sz="1200">
                <a:solidFill>
                  <a:schemeClr val="accent1"/>
                </a:solidFill>
                <a:latin typeface="Arial" pitchFamily="34" charset="0"/>
                <a:ea typeface="Arial Unicode MS" pitchFamily="34" charset="-128"/>
                <a:cs typeface="Arial Unicode MS" pitchFamily="34" charset="-128"/>
              </a:defRPr>
            </a:lvl6pPr>
            <a:lvl7pPr marL="2228739" indent="-171442" defTabSz="342883" eaLnBrk="0" fontAlgn="base" hangingPunct="0">
              <a:spcBef>
                <a:spcPts val="451"/>
              </a:spcBef>
              <a:spcAft>
                <a:spcPct val="0"/>
              </a:spcAft>
              <a:buFont typeface="Arial" pitchFamily="34" charset="0"/>
              <a:buChar char="-"/>
              <a:defRPr sz="1200">
                <a:solidFill>
                  <a:schemeClr val="accent1"/>
                </a:solidFill>
                <a:latin typeface="Arial" pitchFamily="34" charset="0"/>
                <a:ea typeface="Arial Unicode MS" pitchFamily="34" charset="-128"/>
                <a:cs typeface="Arial Unicode MS" pitchFamily="34" charset="-128"/>
              </a:defRPr>
            </a:lvl7pPr>
            <a:lvl8pPr marL="2571622" indent="-171442" defTabSz="342883" eaLnBrk="0" fontAlgn="base" hangingPunct="0">
              <a:spcBef>
                <a:spcPts val="451"/>
              </a:spcBef>
              <a:spcAft>
                <a:spcPct val="0"/>
              </a:spcAft>
              <a:buFont typeface="Arial" pitchFamily="34" charset="0"/>
              <a:buChar char="-"/>
              <a:defRPr sz="1200">
                <a:solidFill>
                  <a:schemeClr val="accent1"/>
                </a:solidFill>
                <a:latin typeface="Arial" pitchFamily="34" charset="0"/>
                <a:ea typeface="Arial Unicode MS" pitchFamily="34" charset="-128"/>
                <a:cs typeface="Arial Unicode MS" pitchFamily="34" charset="-128"/>
              </a:defRPr>
            </a:lvl8pPr>
            <a:lvl9pPr marL="2914505" indent="-171442" defTabSz="342883" eaLnBrk="0" fontAlgn="base" hangingPunct="0">
              <a:spcBef>
                <a:spcPts val="451"/>
              </a:spcBef>
              <a:spcAft>
                <a:spcPct val="0"/>
              </a:spcAft>
              <a:buFont typeface="Arial" pitchFamily="34" charset="0"/>
              <a:buChar char="-"/>
              <a:defRPr sz="1200">
                <a:solidFill>
                  <a:schemeClr val="accent1"/>
                </a:solidFill>
                <a:latin typeface="Arial" pitchFamily="34" charset="0"/>
                <a:ea typeface="Arial Unicode MS" pitchFamily="34" charset="-128"/>
                <a:cs typeface="Arial Unicode MS" pitchFamily="34" charset="-128"/>
              </a:defRPr>
            </a:lvl9pPr>
          </a:lstStyle>
          <a:p>
            <a:pPr marL="0" marR="0" lvl="0" indent="0" algn="r" defTabSz="342883" rtl="0" eaLnBrk="1" fontAlgn="base" latinLnBrk="0" hangingPunct="1">
              <a:lnSpc>
                <a:spcPct val="100000"/>
              </a:lnSpc>
              <a:spcBef>
                <a:spcPct val="0"/>
              </a:spcBef>
              <a:spcAft>
                <a:spcPct val="0"/>
              </a:spcAft>
              <a:buClrTx/>
              <a:buSzTx/>
              <a:buFontTx/>
              <a:buNone/>
              <a:tabLst/>
              <a:defRPr/>
            </a:pPr>
            <a:fld id="{8DDE59D4-6954-4796-AF89-8954D336AD25}" type="slidenum">
              <a:rPr kumimoji="0" lang="en-US" altLang="en-US" sz="751" b="0" i="0" u="none" strike="noStrike" kern="1200" cap="none" spc="0" normalizeH="0" baseline="0" noProof="0">
                <a:ln>
                  <a:noFill/>
                </a:ln>
                <a:solidFill>
                  <a:srgbClr val="7F7F7F"/>
                </a:solidFill>
                <a:effectLst/>
                <a:uLnTx/>
                <a:uFillTx/>
                <a:latin typeface="Arial" pitchFamily="34" charset="0"/>
                <a:ea typeface="MS PGothic" pitchFamily="34" charset="-128"/>
              </a:rPr>
              <a:pPr marL="0" marR="0" lvl="0" indent="0" algn="r" defTabSz="342883" rtl="0" eaLnBrk="1" fontAlgn="base" latinLnBrk="0" hangingPunct="1">
                <a:lnSpc>
                  <a:spcPct val="100000"/>
                </a:lnSpc>
                <a:spcBef>
                  <a:spcPct val="0"/>
                </a:spcBef>
                <a:spcAft>
                  <a:spcPct val="0"/>
                </a:spcAft>
                <a:buClrTx/>
                <a:buSzTx/>
                <a:buFontTx/>
                <a:buNone/>
                <a:tabLst/>
                <a:defRPr/>
              </a:pPr>
              <a:t>11</a:t>
            </a:fld>
            <a:endParaRPr kumimoji="0" lang="en-US" altLang="en-US" sz="751" b="0" i="0" u="none" strike="noStrike" kern="1200" cap="none" spc="0" normalizeH="0" baseline="0" noProof="0" dirty="0">
              <a:ln>
                <a:noFill/>
              </a:ln>
              <a:solidFill>
                <a:srgbClr val="7F7F7F"/>
              </a:solidFill>
              <a:effectLst/>
              <a:uLnTx/>
              <a:uFillTx/>
              <a:latin typeface="Arial" pitchFamily="34" charset="0"/>
              <a:ea typeface="MS PGothic" pitchFamily="34" charset="-128"/>
            </a:endParaRPr>
          </a:p>
        </p:txBody>
      </p:sp>
      <p:graphicFrame>
        <p:nvGraphicFramePr>
          <p:cNvPr id="3" name="Diagram 2"/>
          <p:cNvGraphicFramePr/>
          <p:nvPr>
            <p:extLst>
              <p:ext uri="{D42A27DB-BD31-4B8C-83A1-F6EECF244321}">
                <p14:modId xmlns:p14="http://schemas.microsoft.com/office/powerpoint/2010/main" val="1837112449"/>
              </p:ext>
            </p:extLst>
          </p:nvPr>
        </p:nvGraphicFramePr>
        <p:xfrm>
          <a:off x="377921" y="502841"/>
          <a:ext cx="8182854" cy="337383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p:cNvSpPr txBox="1"/>
          <p:nvPr/>
        </p:nvSpPr>
        <p:spPr>
          <a:xfrm>
            <a:off x="364490" y="3410566"/>
            <a:ext cx="1438275" cy="1269578"/>
          </a:xfrm>
          <a:prstGeom prst="rect">
            <a:avLst/>
          </a:prstGeom>
          <a:noFill/>
        </p:spPr>
        <p:txBody>
          <a:bodyPr wrap="square">
            <a:spAutoFit/>
          </a:bodyPr>
          <a:lstStyle/>
          <a:p>
            <a:pPr marL="0" marR="0" lvl="0" indent="0" algn="l" defTabSz="342883" rtl="0" eaLnBrk="1" fontAlgn="base" latinLnBrk="0" hangingPunct="1">
              <a:lnSpc>
                <a:spcPct val="100000"/>
              </a:lnSpc>
              <a:spcBef>
                <a:spcPct val="0"/>
              </a:spcBef>
              <a:spcAft>
                <a:spcPct val="0"/>
              </a:spcAft>
              <a:buClrTx/>
              <a:buSzTx/>
              <a:buFontTx/>
              <a:buNone/>
              <a:tabLst/>
              <a:defRPr/>
            </a:pPr>
            <a:r>
              <a:rPr kumimoji="0" lang="en-US" sz="1125" b="1" i="0" u="none" strike="noStrike" kern="1200" cap="none" spc="0" normalizeH="0" baseline="0" noProof="0" dirty="0">
                <a:ln>
                  <a:noFill/>
                </a:ln>
                <a:solidFill>
                  <a:srgbClr val="000000"/>
                </a:solidFill>
                <a:effectLst/>
                <a:uLnTx/>
                <a:uFillTx/>
                <a:latin typeface="Arial"/>
                <a:ea typeface="MS PGothic" pitchFamily="34" charset="-128"/>
                <a:cs typeface="Arial" pitchFamily="34" charset="0"/>
              </a:rPr>
              <a:t>Compliance to Standards</a:t>
            </a:r>
          </a:p>
          <a:p>
            <a:pPr marL="214303" marR="0" lvl="0" indent="-214303" algn="l" defTabSz="342883"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rgbClr val="C00000"/>
                </a:solidFill>
                <a:effectLst/>
                <a:uLnTx/>
                <a:uFillTx/>
                <a:latin typeface="Arial"/>
                <a:ea typeface="MS PGothic" pitchFamily="34" charset="-128"/>
                <a:cs typeface="Arial" pitchFamily="34" charset="0"/>
              </a:rPr>
              <a:t>UL/IEC 61730</a:t>
            </a:r>
          </a:p>
          <a:p>
            <a:pPr marL="214303" marR="0" lvl="0" indent="-214303" algn="l" defTabSz="342883" rtl="0" eaLnBrk="1" fontAlgn="base" latinLnBrk="0" hangingPunct="1">
              <a:lnSpc>
                <a:spcPct val="100000"/>
              </a:lnSpc>
              <a:spcBef>
                <a:spcPct val="0"/>
              </a:spcBef>
              <a:spcAft>
                <a:spcPct val="0"/>
              </a:spcAft>
              <a:buClrTx/>
              <a:buSzTx/>
              <a:buFont typeface="Arial" panose="020B0604020202020204" pitchFamily="34" charset="0"/>
              <a:buChar char="•"/>
              <a:tabLst/>
              <a:defRPr/>
            </a:pPr>
            <a:r>
              <a:rPr lang="en-US" sz="900" dirty="0">
                <a:latin typeface="Arial"/>
                <a:ea typeface="MS PGothic" pitchFamily="34" charset="-128"/>
                <a:cs typeface="Arial" pitchFamily="34" charset="0"/>
              </a:rPr>
              <a:t>IS/EC 61730</a:t>
            </a:r>
          </a:p>
          <a:p>
            <a:pPr marL="214303" marR="0" lvl="0" indent="-214303" algn="l" defTabSz="342883"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900" b="0" i="0" u="none" strike="noStrike" kern="1200" cap="none" spc="0" normalizeH="0" baseline="0" noProof="0" dirty="0">
                <a:ln>
                  <a:noFill/>
                </a:ln>
                <a:effectLst/>
                <a:uLnTx/>
                <a:uFillTx/>
                <a:latin typeface="Arial"/>
                <a:ea typeface="MS PGothic" pitchFamily="34" charset="-128"/>
                <a:cs typeface="Arial" pitchFamily="34" charset="0"/>
              </a:rPr>
              <a:t>EN 61730</a:t>
            </a:r>
          </a:p>
          <a:p>
            <a:pPr marL="214303" marR="0" lvl="0" indent="-214303" algn="l" defTabSz="342883"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rgbClr val="000000"/>
                </a:solidFill>
                <a:effectLst/>
                <a:uLnTx/>
                <a:uFillTx/>
                <a:latin typeface="Arial"/>
                <a:ea typeface="MS PGothic" pitchFamily="34" charset="-128"/>
                <a:cs typeface="Arial" pitchFamily="34" charset="0"/>
              </a:rPr>
              <a:t>CSA 61730</a:t>
            </a:r>
          </a:p>
          <a:p>
            <a:pPr marL="214303" marR="0" lvl="0" indent="-214303" algn="l" defTabSz="342883" rtl="0" eaLnBrk="1" fontAlgn="base" latinLnBrk="0" hangingPunct="1">
              <a:lnSpc>
                <a:spcPct val="100000"/>
              </a:lnSpc>
              <a:spcBef>
                <a:spcPct val="0"/>
              </a:spcBef>
              <a:spcAft>
                <a:spcPct val="0"/>
              </a:spcAft>
              <a:buClrTx/>
              <a:buSzTx/>
              <a:buFont typeface="Arial" panose="020B0604020202020204" pitchFamily="34" charset="0"/>
              <a:buChar char="•"/>
              <a:tabLst/>
              <a:defRPr/>
            </a:pPr>
            <a:r>
              <a:rPr lang="en-US" sz="900" dirty="0">
                <a:solidFill>
                  <a:srgbClr val="000000"/>
                </a:solidFill>
                <a:latin typeface="Arial"/>
                <a:ea typeface="MS PGothic" pitchFamily="34" charset="-128"/>
                <a:cs typeface="Arial" pitchFamily="34" charset="0"/>
              </a:rPr>
              <a:t>Others</a:t>
            </a:r>
            <a:endParaRPr kumimoji="0" lang="en-US" sz="900" b="0" i="0" u="none" strike="noStrike" kern="1200" cap="none" spc="0" normalizeH="0" baseline="0" noProof="0" dirty="0">
              <a:ln>
                <a:noFill/>
              </a:ln>
              <a:solidFill>
                <a:srgbClr val="000000"/>
              </a:solidFill>
              <a:effectLst/>
              <a:uLnTx/>
              <a:uFillTx/>
              <a:latin typeface="Arial"/>
              <a:ea typeface="MS PGothic" pitchFamily="34" charset="-128"/>
              <a:cs typeface="Arial" pitchFamily="34" charset="0"/>
            </a:endParaRPr>
          </a:p>
          <a:p>
            <a:pPr marL="214303" marR="0" lvl="0" indent="-214303" algn="l" defTabSz="342883"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900" b="0" i="1" u="none" strike="noStrike" kern="1200" cap="none" spc="0" normalizeH="0" baseline="0" noProof="0" dirty="0">
                <a:ln>
                  <a:noFill/>
                </a:ln>
                <a:solidFill>
                  <a:srgbClr val="000000"/>
                </a:solidFill>
                <a:effectLst/>
                <a:uLnTx/>
                <a:uFillTx/>
                <a:latin typeface="Arial"/>
                <a:ea typeface="MS PGothic" pitchFamily="34" charset="-128"/>
                <a:cs typeface="Arial" pitchFamily="34" charset="0"/>
              </a:rPr>
              <a:t>UL1703/ORD-1703*</a:t>
            </a:r>
          </a:p>
        </p:txBody>
      </p:sp>
      <p:sp>
        <p:nvSpPr>
          <p:cNvPr id="9" name="TextBox 8"/>
          <p:cNvSpPr txBox="1"/>
          <p:nvPr/>
        </p:nvSpPr>
        <p:spPr>
          <a:xfrm>
            <a:off x="2040419" y="3069148"/>
            <a:ext cx="1438275" cy="854080"/>
          </a:xfrm>
          <a:prstGeom prst="rect">
            <a:avLst/>
          </a:prstGeom>
          <a:noFill/>
        </p:spPr>
        <p:txBody>
          <a:bodyPr wrap="square">
            <a:spAutoFit/>
          </a:bodyPr>
          <a:lstStyle/>
          <a:p>
            <a:pPr marL="0" marR="0" lvl="0" indent="0" algn="l" defTabSz="342883" rtl="0" eaLnBrk="1" fontAlgn="base" latinLnBrk="0" hangingPunct="1">
              <a:lnSpc>
                <a:spcPct val="100000"/>
              </a:lnSpc>
              <a:spcBef>
                <a:spcPct val="0"/>
              </a:spcBef>
              <a:spcAft>
                <a:spcPct val="0"/>
              </a:spcAft>
              <a:buClrTx/>
              <a:buSzTx/>
              <a:buFontTx/>
              <a:buNone/>
              <a:tabLst/>
              <a:defRPr/>
            </a:pPr>
            <a:r>
              <a:rPr kumimoji="0" lang="en-US" sz="1125" b="1" i="0" u="none" strike="noStrike" kern="1200" cap="none" spc="0" normalizeH="0" baseline="0" noProof="0" dirty="0">
                <a:ln>
                  <a:noFill/>
                </a:ln>
                <a:solidFill>
                  <a:srgbClr val="000000"/>
                </a:solidFill>
                <a:effectLst/>
                <a:uLnTx/>
                <a:uFillTx/>
                <a:latin typeface="Arial"/>
                <a:ea typeface="MS PGothic" pitchFamily="34" charset="-128"/>
                <a:cs typeface="Arial" pitchFamily="34" charset="0"/>
              </a:rPr>
              <a:t>Compliance</a:t>
            </a:r>
          </a:p>
          <a:p>
            <a:pPr marL="0" marR="0" lvl="0" indent="0" algn="l" defTabSz="342883" rtl="0" eaLnBrk="1" fontAlgn="base" latinLnBrk="0" hangingPunct="1">
              <a:lnSpc>
                <a:spcPct val="100000"/>
              </a:lnSpc>
              <a:spcBef>
                <a:spcPct val="0"/>
              </a:spcBef>
              <a:spcAft>
                <a:spcPct val="0"/>
              </a:spcAft>
              <a:buClrTx/>
              <a:buSzTx/>
              <a:buFontTx/>
              <a:buNone/>
              <a:tabLst/>
              <a:defRPr/>
            </a:pPr>
            <a:r>
              <a:rPr kumimoji="0" lang="en-US" sz="1125" b="1" i="0" u="none" strike="noStrike" kern="1200" cap="none" spc="0" normalizeH="0" baseline="0" noProof="0" dirty="0">
                <a:ln>
                  <a:noFill/>
                </a:ln>
                <a:solidFill>
                  <a:srgbClr val="000000"/>
                </a:solidFill>
                <a:effectLst/>
                <a:uLnTx/>
                <a:uFillTx/>
                <a:latin typeface="Arial"/>
                <a:ea typeface="MS PGothic" pitchFamily="34" charset="-128"/>
                <a:cs typeface="Arial" pitchFamily="34" charset="0"/>
              </a:rPr>
              <a:t>to Standards</a:t>
            </a:r>
            <a:endParaRPr kumimoji="0" lang="en-US" sz="900" b="0" i="0" u="none" strike="noStrike" kern="1200" cap="none" spc="0" normalizeH="0" baseline="0" noProof="0" dirty="0">
              <a:ln>
                <a:noFill/>
              </a:ln>
              <a:solidFill>
                <a:srgbClr val="000000"/>
              </a:solidFill>
              <a:effectLst/>
              <a:uLnTx/>
              <a:uFillTx/>
              <a:latin typeface="Arial"/>
              <a:ea typeface="MS PGothic" pitchFamily="34" charset="-128"/>
              <a:cs typeface="Arial" pitchFamily="34" charset="0"/>
            </a:endParaRPr>
          </a:p>
          <a:p>
            <a:pPr marL="214303" marR="0" lvl="0" indent="-214303" algn="l" defTabSz="342883"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rgbClr val="000000"/>
                </a:solidFill>
                <a:effectLst/>
                <a:uLnTx/>
                <a:uFillTx/>
                <a:latin typeface="Arial"/>
                <a:ea typeface="MS PGothic" pitchFamily="34" charset="-128"/>
                <a:cs typeface="Arial" pitchFamily="34" charset="0"/>
              </a:rPr>
              <a:t>Factory Inspection according IEC TS 62941.</a:t>
            </a:r>
          </a:p>
        </p:txBody>
      </p:sp>
      <p:sp>
        <p:nvSpPr>
          <p:cNvPr id="12" name="TextBox 11"/>
          <p:cNvSpPr txBox="1"/>
          <p:nvPr/>
        </p:nvSpPr>
        <p:spPr>
          <a:xfrm>
            <a:off x="3805697" y="2731835"/>
            <a:ext cx="1517224" cy="1546577"/>
          </a:xfrm>
          <a:prstGeom prst="rect">
            <a:avLst/>
          </a:prstGeom>
          <a:noFill/>
        </p:spPr>
        <p:txBody>
          <a:bodyPr wrap="square">
            <a:spAutoFit/>
          </a:bodyPr>
          <a:lstStyle/>
          <a:p>
            <a:pPr marL="0" marR="0" lvl="0" indent="0" algn="l" defTabSz="342883" rtl="0" eaLnBrk="1" fontAlgn="base" latinLnBrk="0" hangingPunct="1">
              <a:lnSpc>
                <a:spcPct val="100000"/>
              </a:lnSpc>
              <a:spcBef>
                <a:spcPct val="0"/>
              </a:spcBef>
              <a:spcAft>
                <a:spcPct val="0"/>
              </a:spcAft>
              <a:buClrTx/>
              <a:buSzTx/>
              <a:buFontTx/>
              <a:buNone/>
              <a:tabLst/>
              <a:defRPr/>
            </a:pPr>
            <a:r>
              <a:rPr kumimoji="0" lang="en-US" sz="1125" b="1" i="0" u="none" strike="noStrike" kern="1200" cap="none" spc="0" normalizeH="0" baseline="0" noProof="0" dirty="0">
                <a:ln>
                  <a:noFill/>
                </a:ln>
                <a:solidFill>
                  <a:srgbClr val="000000"/>
                </a:solidFill>
                <a:effectLst/>
                <a:uLnTx/>
                <a:uFillTx/>
                <a:latin typeface="Arial"/>
                <a:ea typeface="MS PGothic" pitchFamily="34" charset="-128"/>
                <a:cs typeface="Arial" pitchFamily="34" charset="0"/>
              </a:rPr>
              <a:t>Compliance to Standards</a:t>
            </a:r>
          </a:p>
          <a:p>
            <a:pPr marL="214303" marR="0" lvl="0" indent="-214303" algn="l" defTabSz="342883"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rgbClr val="C00000"/>
                </a:solidFill>
                <a:effectLst/>
                <a:uLnTx/>
                <a:uFillTx/>
                <a:latin typeface="Arial"/>
                <a:ea typeface="MS PGothic" pitchFamily="34" charset="-128"/>
                <a:cs typeface="Arial" pitchFamily="34" charset="0"/>
              </a:rPr>
              <a:t>UL/IEC 61215 series</a:t>
            </a:r>
          </a:p>
          <a:p>
            <a:pPr marL="214303" marR="0" lvl="0" indent="-214303" algn="l" defTabSz="342883"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rgbClr val="000000"/>
                </a:solidFill>
                <a:effectLst/>
                <a:uLnTx/>
                <a:uFillTx/>
                <a:latin typeface="Arial"/>
                <a:ea typeface="MS PGothic" pitchFamily="34" charset="-128"/>
                <a:cs typeface="Arial" pitchFamily="34" charset="0"/>
              </a:rPr>
              <a:t>PAN File</a:t>
            </a:r>
          </a:p>
          <a:p>
            <a:pPr marL="214303" marR="0" lvl="0" indent="-214303" algn="l" defTabSz="342883"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rgbClr val="000000"/>
                </a:solidFill>
                <a:effectLst/>
                <a:uLnTx/>
                <a:uFillTx/>
                <a:latin typeface="Arial"/>
                <a:ea typeface="MS PGothic" pitchFamily="34" charset="-128"/>
                <a:cs typeface="Arial" pitchFamily="34" charset="0"/>
              </a:rPr>
              <a:t>IAM</a:t>
            </a:r>
          </a:p>
          <a:p>
            <a:pPr marL="214303" marR="0" lvl="0" indent="-214303" algn="l" defTabSz="342883"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rgbClr val="000000"/>
                </a:solidFill>
                <a:effectLst/>
                <a:uLnTx/>
                <a:uFillTx/>
                <a:latin typeface="Arial"/>
                <a:ea typeface="MS PGothic" pitchFamily="34" charset="-128"/>
                <a:cs typeface="Arial" pitchFamily="34" charset="0"/>
              </a:rPr>
              <a:t>LID/</a:t>
            </a:r>
            <a:r>
              <a:rPr kumimoji="0" lang="en-US" sz="900" b="0" i="0" u="none" strike="noStrike" kern="1200" cap="none" spc="0" normalizeH="0" baseline="0" noProof="0" dirty="0" err="1">
                <a:ln>
                  <a:noFill/>
                </a:ln>
                <a:solidFill>
                  <a:srgbClr val="000000"/>
                </a:solidFill>
                <a:effectLst/>
                <a:uLnTx/>
                <a:uFillTx/>
                <a:latin typeface="Arial"/>
                <a:ea typeface="MS PGothic" pitchFamily="34" charset="-128"/>
                <a:cs typeface="Arial" pitchFamily="34" charset="0"/>
              </a:rPr>
              <a:t>LeTID</a:t>
            </a:r>
            <a:endParaRPr kumimoji="0" lang="en-US" sz="900" b="0" i="0" u="none" strike="noStrike" kern="1200" cap="none" spc="0" normalizeH="0" baseline="0" noProof="0" dirty="0">
              <a:ln>
                <a:noFill/>
              </a:ln>
              <a:solidFill>
                <a:srgbClr val="000000"/>
              </a:solidFill>
              <a:effectLst/>
              <a:uLnTx/>
              <a:uFillTx/>
              <a:latin typeface="Arial"/>
              <a:ea typeface="MS PGothic" pitchFamily="34" charset="-128"/>
              <a:cs typeface="Arial" pitchFamily="34" charset="0"/>
            </a:endParaRPr>
          </a:p>
          <a:p>
            <a:pPr marL="214303" marR="0" lvl="0" indent="-214303" algn="l" defTabSz="342883"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rgbClr val="000000"/>
                </a:solidFill>
                <a:effectLst/>
                <a:uLnTx/>
                <a:uFillTx/>
                <a:latin typeface="Arial"/>
                <a:ea typeface="MS PGothic" pitchFamily="34" charset="-128"/>
                <a:cs typeface="Arial" pitchFamily="34" charset="0"/>
              </a:rPr>
              <a:t>PID</a:t>
            </a:r>
          </a:p>
          <a:p>
            <a:pPr marL="214303" marR="0" lvl="0" indent="-214303" algn="l" defTabSz="342883"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rgbClr val="000000"/>
                </a:solidFill>
                <a:effectLst/>
                <a:uLnTx/>
                <a:uFillTx/>
                <a:latin typeface="Arial"/>
                <a:ea typeface="MS PGothic" pitchFamily="34" charset="-128"/>
                <a:cs typeface="Arial" pitchFamily="34" charset="0"/>
              </a:rPr>
              <a:t>DML</a:t>
            </a:r>
          </a:p>
          <a:p>
            <a:pPr marL="214303" marR="0" lvl="0" indent="-214303" algn="l" defTabSz="342883"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rgbClr val="000000"/>
                </a:solidFill>
                <a:effectLst/>
                <a:uLnTx/>
                <a:uFillTx/>
                <a:latin typeface="Arial"/>
                <a:ea typeface="MS PGothic" pitchFamily="34" charset="-128"/>
                <a:cs typeface="Arial" pitchFamily="34" charset="0"/>
              </a:rPr>
              <a:t>Corrosion</a:t>
            </a:r>
          </a:p>
          <a:p>
            <a:pPr marL="214303" marR="0" lvl="0" indent="-214303" algn="l" defTabSz="342883"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rgbClr val="000000"/>
                </a:solidFill>
                <a:effectLst/>
                <a:uLnTx/>
                <a:uFillTx/>
                <a:latin typeface="Arial"/>
                <a:ea typeface="MS PGothic" pitchFamily="34" charset="-128"/>
                <a:cs typeface="Arial" pitchFamily="34" charset="0"/>
              </a:rPr>
              <a:t>Abrasion/dust</a:t>
            </a:r>
          </a:p>
        </p:txBody>
      </p:sp>
      <p:sp>
        <p:nvSpPr>
          <p:cNvPr id="23" name="TextBox 22">
            <a:extLst>
              <a:ext uri="{FF2B5EF4-FFF2-40B4-BE49-F238E27FC236}">
                <a16:creationId xmlns:a16="http://schemas.microsoft.com/office/drawing/2014/main" id="{0B8B2F9C-3D13-4E9D-9002-1910D1CC74A2}"/>
              </a:ext>
            </a:extLst>
          </p:cNvPr>
          <p:cNvSpPr txBox="1"/>
          <p:nvPr/>
        </p:nvSpPr>
        <p:spPr>
          <a:xfrm>
            <a:off x="5322921" y="2331801"/>
            <a:ext cx="1678729" cy="1127232"/>
          </a:xfrm>
          <a:prstGeom prst="rect">
            <a:avLst/>
          </a:prstGeom>
          <a:noFill/>
        </p:spPr>
        <p:txBody>
          <a:bodyPr wrap="square">
            <a:spAutoFit/>
          </a:bodyPr>
          <a:lstStyle/>
          <a:p>
            <a:pPr marL="0" marR="0" lvl="0" indent="0" algn="l" defTabSz="342883" rtl="0" eaLnBrk="1" fontAlgn="base" latinLnBrk="0" hangingPunct="1">
              <a:lnSpc>
                <a:spcPct val="100000"/>
              </a:lnSpc>
              <a:spcBef>
                <a:spcPct val="0"/>
              </a:spcBef>
              <a:spcAft>
                <a:spcPct val="0"/>
              </a:spcAft>
              <a:buClrTx/>
              <a:buSzTx/>
              <a:buFontTx/>
              <a:buNone/>
              <a:tabLst/>
              <a:defRPr/>
            </a:pPr>
            <a:r>
              <a:rPr kumimoji="0" lang="en-US" sz="1125" b="1" i="0" u="none" strike="noStrike" kern="1200" cap="none" spc="0" normalizeH="0" baseline="0" noProof="0" dirty="0">
                <a:ln>
                  <a:noFill/>
                </a:ln>
                <a:solidFill>
                  <a:srgbClr val="000000"/>
                </a:solidFill>
                <a:effectLst/>
                <a:uLnTx/>
                <a:uFillTx/>
                <a:latin typeface="Arial"/>
                <a:ea typeface="MS PGothic" pitchFamily="34" charset="-128"/>
                <a:cs typeface="Arial" pitchFamily="34" charset="0"/>
              </a:rPr>
              <a:t>Standards Based **</a:t>
            </a:r>
          </a:p>
          <a:p>
            <a:pPr marL="128588" marR="0" lvl="0" indent="-128588" algn="l" defTabSz="342883"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800" b="0" i="0" u="none" strike="noStrike" kern="1200" cap="none" spc="0" normalizeH="0" baseline="0" noProof="0" dirty="0">
                <a:ln>
                  <a:noFill/>
                </a:ln>
                <a:solidFill>
                  <a:srgbClr val="000000"/>
                </a:solidFill>
                <a:effectLst/>
                <a:uLnTx/>
                <a:uFillTx/>
                <a:latin typeface="Arial"/>
                <a:ea typeface="MS PGothic" pitchFamily="34" charset="-128"/>
                <a:cs typeface="Arial" pitchFamily="34" charset="0"/>
              </a:rPr>
              <a:t>Temperature Cycle (TC)</a:t>
            </a:r>
          </a:p>
          <a:p>
            <a:pPr marL="128588" marR="0" lvl="0" indent="-128588" algn="l" defTabSz="342883"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800" b="0" i="0" u="none" strike="noStrike" kern="1200" cap="none" spc="0" normalizeH="0" baseline="0" noProof="0" dirty="0">
                <a:ln>
                  <a:noFill/>
                </a:ln>
                <a:solidFill>
                  <a:srgbClr val="000000"/>
                </a:solidFill>
                <a:effectLst/>
                <a:uLnTx/>
                <a:uFillTx/>
                <a:latin typeface="Arial"/>
                <a:ea typeface="MS PGothic" pitchFamily="34" charset="-128"/>
                <a:cs typeface="Arial" pitchFamily="34" charset="0"/>
              </a:rPr>
              <a:t>Humidity-Freeze (HF)</a:t>
            </a:r>
          </a:p>
          <a:p>
            <a:pPr marL="128588" marR="0" lvl="0" indent="-128588" algn="l" defTabSz="342883"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800" b="0" i="0" u="none" strike="noStrike" kern="1200" cap="none" spc="0" normalizeH="0" baseline="0" noProof="0" dirty="0">
                <a:ln>
                  <a:noFill/>
                </a:ln>
                <a:solidFill>
                  <a:srgbClr val="000000"/>
                </a:solidFill>
                <a:effectLst/>
                <a:uLnTx/>
                <a:uFillTx/>
                <a:latin typeface="Arial"/>
                <a:ea typeface="MS PGothic" pitchFamily="34" charset="-128"/>
                <a:cs typeface="Arial" pitchFamily="34" charset="0"/>
              </a:rPr>
              <a:t>Damp Heat (DH)</a:t>
            </a:r>
          </a:p>
          <a:p>
            <a:pPr marL="128588" marR="0" lvl="0" indent="-128588" algn="l" defTabSz="342883"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800" b="0" i="0" u="none" strike="noStrike" kern="1200" cap="none" spc="0" normalizeH="0" baseline="0" noProof="0" dirty="0">
                <a:ln>
                  <a:noFill/>
                </a:ln>
                <a:solidFill>
                  <a:srgbClr val="000000"/>
                </a:solidFill>
                <a:effectLst/>
                <a:uLnTx/>
                <a:uFillTx/>
                <a:latin typeface="Arial"/>
                <a:ea typeface="MS PGothic" pitchFamily="34" charset="-128"/>
                <a:cs typeface="Arial" pitchFamily="34" charset="0"/>
              </a:rPr>
              <a:t>Dynamic Mech Load (DML)</a:t>
            </a:r>
          </a:p>
          <a:p>
            <a:pPr marL="128588" marR="0" lvl="0" indent="-128588" algn="l" defTabSz="342883"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800" b="0" i="0" u="none" strike="noStrike" kern="1200" cap="none" spc="0" normalizeH="0" baseline="0" noProof="0" dirty="0">
                <a:ln>
                  <a:noFill/>
                </a:ln>
                <a:solidFill>
                  <a:srgbClr val="000000"/>
                </a:solidFill>
                <a:effectLst/>
                <a:uLnTx/>
                <a:uFillTx/>
                <a:latin typeface="Arial"/>
                <a:ea typeface="MS PGothic" pitchFamily="34" charset="-128"/>
                <a:cs typeface="Arial" pitchFamily="34" charset="0"/>
              </a:rPr>
              <a:t>Ultra-Violet (UV)</a:t>
            </a:r>
          </a:p>
          <a:p>
            <a:pPr marL="0" marR="0" lvl="0" indent="0" algn="l" defTabSz="342883" rtl="0" eaLnBrk="1" fontAlgn="base" latinLnBrk="0" hangingPunct="1">
              <a:lnSpc>
                <a:spcPct val="100000"/>
              </a:lnSpc>
              <a:spcBef>
                <a:spcPct val="0"/>
              </a:spcBef>
              <a:spcAft>
                <a:spcPct val="0"/>
              </a:spcAft>
              <a:buClrTx/>
              <a:buSzTx/>
              <a:buFontTx/>
              <a:buNone/>
              <a:tabLst/>
              <a:defRPr/>
            </a:pPr>
            <a:endParaRPr kumimoji="0" lang="en-US" sz="800" b="0" i="0" u="none" strike="noStrike" kern="1200" cap="none" spc="0" normalizeH="0" baseline="0" noProof="0" dirty="0">
              <a:ln>
                <a:noFill/>
              </a:ln>
              <a:solidFill>
                <a:srgbClr val="000000"/>
              </a:solidFill>
              <a:effectLst/>
              <a:uLnTx/>
              <a:uFillTx/>
              <a:latin typeface="Arial"/>
              <a:ea typeface="MS PGothic" pitchFamily="34" charset="-128"/>
              <a:cs typeface="Arial" pitchFamily="34" charset="0"/>
            </a:endParaRPr>
          </a:p>
          <a:p>
            <a:pPr marL="0" marR="0" lvl="0" indent="0" algn="l" defTabSz="342883" rtl="0" eaLnBrk="1" fontAlgn="base" latinLnBrk="0" hangingPunct="1">
              <a:lnSpc>
                <a:spcPct val="100000"/>
              </a:lnSpc>
              <a:spcBef>
                <a:spcPct val="0"/>
              </a:spcBef>
              <a:spcAft>
                <a:spcPct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Arial"/>
                <a:ea typeface="MS PGothic" pitchFamily="34" charset="-128"/>
                <a:cs typeface="Arial" pitchFamily="34" charset="0"/>
              </a:rPr>
              <a:t>** per IEC TS 63209</a:t>
            </a:r>
          </a:p>
        </p:txBody>
      </p:sp>
      <p:sp>
        <p:nvSpPr>
          <p:cNvPr id="20" name="TextBox 19">
            <a:extLst>
              <a:ext uri="{FF2B5EF4-FFF2-40B4-BE49-F238E27FC236}">
                <a16:creationId xmlns:a16="http://schemas.microsoft.com/office/drawing/2014/main" id="{06A106D5-CA0B-41D4-B298-1A4A8FF924F8}"/>
              </a:ext>
            </a:extLst>
          </p:cNvPr>
          <p:cNvSpPr txBox="1"/>
          <p:nvPr/>
        </p:nvSpPr>
        <p:spPr>
          <a:xfrm>
            <a:off x="7001650" y="1925182"/>
            <a:ext cx="1776509" cy="1788951"/>
          </a:xfrm>
          <a:prstGeom prst="rect">
            <a:avLst/>
          </a:prstGeom>
          <a:noFill/>
        </p:spPr>
        <p:txBody>
          <a:bodyPr wrap="square">
            <a:spAutoFit/>
          </a:bodyPr>
          <a:lstStyle/>
          <a:p>
            <a:pPr marL="0" marR="0" lvl="0" indent="0" algn="l" defTabSz="342883" rtl="0" eaLnBrk="1" fontAlgn="base" latinLnBrk="0" hangingPunct="1">
              <a:lnSpc>
                <a:spcPct val="100000"/>
              </a:lnSpc>
              <a:spcBef>
                <a:spcPct val="0"/>
              </a:spcBef>
              <a:spcAft>
                <a:spcPct val="0"/>
              </a:spcAft>
              <a:buClrTx/>
              <a:buSzTx/>
              <a:buFontTx/>
              <a:buNone/>
              <a:tabLst/>
              <a:defRPr/>
            </a:pPr>
            <a:r>
              <a:rPr kumimoji="0" lang="en-US" sz="1125" b="1" i="0" u="none" strike="noStrike" kern="1200" cap="none" spc="0" normalizeH="0" baseline="0" noProof="0" dirty="0">
                <a:ln>
                  <a:noFill/>
                </a:ln>
                <a:solidFill>
                  <a:srgbClr val="000000"/>
                </a:solidFill>
                <a:effectLst/>
                <a:uLnTx/>
                <a:uFillTx/>
                <a:latin typeface="Arial"/>
                <a:ea typeface="MS PGothic" pitchFamily="34" charset="-128"/>
                <a:cs typeface="Arial" pitchFamily="34" charset="0"/>
              </a:rPr>
              <a:t>Best Practice</a:t>
            </a:r>
          </a:p>
          <a:p>
            <a:pPr marL="228594" marR="0" lvl="0" indent="-228594" algn="l" defTabSz="342883" rtl="0" eaLnBrk="1" fontAlgn="base" latinLnBrk="0" hangingPunct="1">
              <a:lnSpc>
                <a:spcPct val="100000"/>
              </a:lnSpc>
              <a:spcBef>
                <a:spcPct val="0"/>
              </a:spcBef>
              <a:spcAft>
                <a:spcPct val="0"/>
              </a:spcAft>
              <a:buClrTx/>
              <a:buSzTx/>
              <a:buFont typeface="+mj-lt"/>
              <a:buAutoNum type="arabicPeriod"/>
              <a:tabLst/>
              <a:defRPr/>
            </a:pPr>
            <a:r>
              <a:rPr kumimoji="0" lang="en-US" sz="900" b="0" i="0" u="none" strike="noStrike" kern="1200" cap="none" spc="0" normalizeH="0" baseline="0" noProof="0" dirty="0">
                <a:ln>
                  <a:noFill/>
                </a:ln>
                <a:solidFill>
                  <a:srgbClr val="000000"/>
                </a:solidFill>
                <a:effectLst/>
                <a:uLnTx/>
                <a:uFillTx/>
                <a:latin typeface="Arial"/>
                <a:ea typeface="MS PGothic" pitchFamily="34" charset="-128"/>
                <a:cs typeface="Arial" pitchFamily="34" charset="0"/>
              </a:rPr>
              <a:t>Qualification Test</a:t>
            </a:r>
          </a:p>
          <a:p>
            <a:pPr marL="571494" marR="0" lvl="1" indent="-228594" algn="l" defTabSz="342883"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rgbClr val="000000"/>
                </a:solidFill>
                <a:effectLst/>
                <a:uLnTx/>
                <a:uFillTx/>
                <a:latin typeface="Arial"/>
                <a:ea typeface="MS PGothic" pitchFamily="34" charset="-128"/>
                <a:cs typeface="Arial" pitchFamily="34" charset="0"/>
              </a:rPr>
              <a:t>Safety</a:t>
            </a:r>
          </a:p>
          <a:p>
            <a:pPr marL="571494" marR="0" lvl="1" indent="-228594" algn="l" defTabSz="342883"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rgbClr val="000000"/>
                </a:solidFill>
                <a:effectLst/>
                <a:uLnTx/>
                <a:uFillTx/>
                <a:latin typeface="Arial"/>
                <a:ea typeface="MS PGothic" pitchFamily="34" charset="-128"/>
                <a:cs typeface="Arial" pitchFamily="34" charset="0"/>
              </a:rPr>
              <a:t>Performance</a:t>
            </a:r>
          </a:p>
          <a:p>
            <a:pPr marL="571494" marR="0" lvl="1" indent="-228594" algn="l" defTabSz="342883"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rgbClr val="000000"/>
                </a:solidFill>
                <a:effectLst/>
                <a:uLnTx/>
                <a:uFillTx/>
                <a:latin typeface="Arial"/>
                <a:ea typeface="MS PGothic" pitchFamily="34" charset="-128"/>
                <a:cs typeface="Arial" pitchFamily="34" charset="0"/>
              </a:rPr>
              <a:t>Durability</a:t>
            </a:r>
          </a:p>
          <a:p>
            <a:pPr marL="228594" marR="0" lvl="0" indent="-228594" algn="l" defTabSz="342883" rtl="0" eaLnBrk="1" fontAlgn="base" latinLnBrk="0" hangingPunct="1">
              <a:lnSpc>
                <a:spcPct val="100000"/>
              </a:lnSpc>
              <a:spcBef>
                <a:spcPct val="0"/>
              </a:spcBef>
              <a:spcAft>
                <a:spcPct val="0"/>
              </a:spcAft>
              <a:buClrTx/>
              <a:buSzTx/>
              <a:buFont typeface="+mj-lt"/>
              <a:buAutoNum type="arabicPeriod"/>
              <a:tabLst/>
              <a:defRPr/>
            </a:pPr>
            <a:r>
              <a:rPr kumimoji="0" lang="en-US" sz="900" b="0" i="0" u="none" strike="noStrike" kern="1200" cap="none" spc="0" normalizeH="0" baseline="0" noProof="0" dirty="0">
                <a:ln>
                  <a:noFill/>
                </a:ln>
                <a:solidFill>
                  <a:srgbClr val="000000"/>
                </a:solidFill>
                <a:effectLst/>
                <a:uLnTx/>
                <a:uFillTx/>
                <a:latin typeface="Arial"/>
                <a:ea typeface="MS PGothic" pitchFamily="34" charset="-128"/>
                <a:cs typeface="Arial" pitchFamily="34" charset="0"/>
              </a:rPr>
              <a:t>Factory Inspection</a:t>
            </a:r>
          </a:p>
          <a:p>
            <a:pPr marL="228594" marR="0" lvl="0" indent="-228594" algn="l" defTabSz="342883" rtl="0" eaLnBrk="1" fontAlgn="base" latinLnBrk="0" hangingPunct="1">
              <a:lnSpc>
                <a:spcPct val="100000"/>
              </a:lnSpc>
              <a:spcBef>
                <a:spcPct val="0"/>
              </a:spcBef>
              <a:spcAft>
                <a:spcPct val="0"/>
              </a:spcAft>
              <a:buClrTx/>
              <a:buSzTx/>
              <a:buFont typeface="+mj-lt"/>
              <a:buAutoNum type="arabicPeriod"/>
              <a:tabLst/>
              <a:defRPr/>
            </a:pPr>
            <a:r>
              <a:rPr kumimoji="0" lang="en-US" sz="900" b="0" i="0" u="none" strike="noStrike" kern="1200" cap="none" spc="0" normalizeH="0" baseline="0" noProof="0" dirty="0">
                <a:ln>
                  <a:noFill/>
                </a:ln>
                <a:solidFill>
                  <a:srgbClr val="000000"/>
                </a:solidFill>
                <a:effectLst/>
                <a:uLnTx/>
                <a:uFillTx/>
                <a:latin typeface="Arial"/>
                <a:ea typeface="MS PGothic" pitchFamily="34" charset="-128"/>
                <a:cs typeface="Arial" pitchFamily="34" charset="0"/>
              </a:rPr>
              <a:t>Batch Testing</a:t>
            </a:r>
          </a:p>
          <a:p>
            <a:pPr marL="228594" marR="0" lvl="0" indent="-228594" algn="l" defTabSz="342883" rtl="0" eaLnBrk="1" fontAlgn="base" latinLnBrk="0" hangingPunct="1">
              <a:lnSpc>
                <a:spcPct val="100000"/>
              </a:lnSpc>
              <a:spcBef>
                <a:spcPct val="0"/>
              </a:spcBef>
              <a:spcAft>
                <a:spcPct val="0"/>
              </a:spcAft>
              <a:buClrTx/>
              <a:buSzTx/>
              <a:buFont typeface="+mj-lt"/>
              <a:buAutoNum type="arabicPeriod"/>
              <a:tabLst/>
              <a:defRPr/>
            </a:pPr>
            <a:r>
              <a:rPr kumimoji="0" lang="en-US" sz="900" b="0" i="0" u="none" strike="noStrike" kern="1200" cap="none" spc="0" normalizeH="0" baseline="0" noProof="0" dirty="0">
                <a:ln>
                  <a:noFill/>
                </a:ln>
                <a:solidFill>
                  <a:srgbClr val="000000"/>
                </a:solidFill>
                <a:effectLst/>
                <a:uLnTx/>
                <a:uFillTx/>
                <a:latin typeface="Arial"/>
                <a:ea typeface="MS PGothic" pitchFamily="34" charset="-128"/>
                <a:cs typeface="Arial" pitchFamily="34" charset="0"/>
              </a:rPr>
              <a:t>On-site Evaluation</a:t>
            </a:r>
          </a:p>
          <a:p>
            <a:pPr marL="228594" marR="0" lvl="0" indent="-228594" algn="l" defTabSz="342883" rtl="0" eaLnBrk="1" fontAlgn="base" latinLnBrk="0" hangingPunct="1">
              <a:lnSpc>
                <a:spcPct val="100000"/>
              </a:lnSpc>
              <a:spcBef>
                <a:spcPct val="0"/>
              </a:spcBef>
              <a:spcAft>
                <a:spcPct val="0"/>
              </a:spcAft>
              <a:buClrTx/>
              <a:buSzTx/>
              <a:buFont typeface="+mj-lt"/>
              <a:buAutoNum type="arabicPeriod"/>
              <a:tabLst/>
              <a:defRPr/>
            </a:pPr>
            <a:r>
              <a:rPr kumimoji="0" lang="en-US" sz="900" b="0" i="1" u="none" strike="noStrike" kern="1200" cap="none" spc="0" normalizeH="0" baseline="0" noProof="0" dirty="0">
                <a:ln>
                  <a:noFill/>
                </a:ln>
                <a:solidFill>
                  <a:srgbClr val="000000"/>
                </a:solidFill>
                <a:effectLst/>
                <a:uLnTx/>
                <a:uFillTx/>
                <a:latin typeface="Arial"/>
                <a:ea typeface="MS PGothic" pitchFamily="34" charset="-128"/>
                <a:cs typeface="Arial" pitchFamily="34" charset="0"/>
              </a:rPr>
              <a:t>Plant Inspection *</a:t>
            </a:r>
          </a:p>
          <a:p>
            <a:pPr marL="228594" marR="0" lvl="0" indent="-228594" algn="l" defTabSz="342883" rtl="0" eaLnBrk="1" fontAlgn="base" latinLnBrk="0" hangingPunct="1">
              <a:lnSpc>
                <a:spcPct val="100000"/>
              </a:lnSpc>
              <a:spcBef>
                <a:spcPct val="0"/>
              </a:spcBef>
              <a:spcAft>
                <a:spcPct val="0"/>
              </a:spcAft>
              <a:buClrTx/>
              <a:buSzTx/>
              <a:buFont typeface="+mj-lt"/>
              <a:buAutoNum type="arabicPeriod"/>
              <a:tabLst/>
              <a:defRPr/>
            </a:pPr>
            <a:r>
              <a:rPr kumimoji="0" lang="en-US" sz="900" b="0" i="1" u="none" strike="noStrike" kern="1200" cap="none" spc="0" normalizeH="0" baseline="0" noProof="0" dirty="0">
                <a:ln>
                  <a:noFill/>
                </a:ln>
                <a:solidFill>
                  <a:srgbClr val="000000"/>
                </a:solidFill>
                <a:effectLst/>
                <a:uLnTx/>
                <a:uFillTx/>
                <a:latin typeface="Arial"/>
                <a:ea typeface="MS PGothic" pitchFamily="34" charset="-128"/>
                <a:cs typeface="Arial" pitchFamily="34" charset="0"/>
              </a:rPr>
              <a:t>Operational Performance *</a:t>
            </a:r>
          </a:p>
          <a:p>
            <a:pPr marL="228594" marR="0" lvl="0" indent="-228594" algn="l" defTabSz="342883" rtl="0" eaLnBrk="1" fontAlgn="base" latinLnBrk="0" hangingPunct="1">
              <a:lnSpc>
                <a:spcPct val="100000"/>
              </a:lnSpc>
              <a:spcBef>
                <a:spcPct val="0"/>
              </a:spcBef>
              <a:spcAft>
                <a:spcPct val="0"/>
              </a:spcAft>
              <a:buClrTx/>
              <a:buSzTx/>
              <a:buFont typeface="+mj-lt"/>
              <a:buAutoNum type="arabicPeriod"/>
              <a:tabLst/>
              <a:defRPr/>
            </a:pPr>
            <a:endParaRPr kumimoji="0" lang="en-US" sz="900" b="0" i="1" u="none" strike="noStrike" kern="1200" cap="none" spc="0" normalizeH="0" baseline="0" noProof="0" dirty="0">
              <a:ln>
                <a:noFill/>
              </a:ln>
              <a:solidFill>
                <a:srgbClr val="000000"/>
              </a:solidFill>
              <a:effectLst/>
              <a:uLnTx/>
              <a:uFillTx/>
              <a:latin typeface="Arial"/>
              <a:ea typeface="MS PGothic" pitchFamily="34" charset="-128"/>
              <a:cs typeface="Arial" pitchFamily="34" charset="0"/>
            </a:endParaRPr>
          </a:p>
          <a:p>
            <a:pPr marL="0" marR="0" lvl="0" indent="0" algn="l" defTabSz="342883" rtl="0" eaLnBrk="1" fontAlgn="base" latinLnBrk="0" hangingPunct="1">
              <a:lnSpc>
                <a:spcPct val="100000"/>
              </a:lnSpc>
              <a:spcBef>
                <a:spcPct val="0"/>
              </a:spcBef>
              <a:spcAft>
                <a:spcPct val="0"/>
              </a:spcAft>
              <a:buClrTx/>
              <a:buSzTx/>
              <a:buFontTx/>
              <a:buNone/>
              <a:tabLst/>
              <a:defRPr/>
            </a:pPr>
            <a:r>
              <a:rPr kumimoji="0" lang="en-US" sz="900" b="0" i="1" u="none" strike="noStrike" kern="1200" cap="none" spc="0" normalizeH="0" baseline="0" noProof="0" dirty="0">
                <a:ln>
                  <a:noFill/>
                </a:ln>
                <a:solidFill>
                  <a:srgbClr val="000000"/>
                </a:solidFill>
                <a:effectLst/>
                <a:uLnTx/>
                <a:uFillTx/>
                <a:latin typeface="Arial"/>
                <a:ea typeface="MS PGothic" pitchFamily="34" charset="-128"/>
                <a:cs typeface="Arial" pitchFamily="34" charset="0"/>
              </a:rPr>
              <a:t>* System level assessment</a:t>
            </a:r>
            <a:endParaRPr kumimoji="0" lang="en-US" sz="800" b="0" i="1" u="none" strike="noStrike" kern="1200" cap="none" spc="0" normalizeH="0" baseline="0" noProof="0" dirty="0">
              <a:ln>
                <a:noFill/>
              </a:ln>
              <a:solidFill>
                <a:srgbClr val="000000"/>
              </a:solidFill>
              <a:effectLst/>
              <a:uLnTx/>
              <a:uFillTx/>
              <a:latin typeface="Arial"/>
              <a:ea typeface="MS PGothic" pitchFamily="34" charset="-128"/>
              <a:cs typeface="Arial" pitchFamily="34" charset="0"/>
            </a:endParaRPr>
          </a:p>
        </p:txBody>
      </p:sp>
      <p:sp>
        <p:nvSpPr>
          <p:cNvPr id="26" name="Title 3">
            <a:extLst>
              <a:ext uri="{FF2B5EF4-FFF2-40B4-BE49-F238E27FC236}">
                <a16:creationId xmlns:a16="http://schemas.microsoft.com/office/drawing/2014/main" id="{5C817E49-B2A5-4476-AAB5-3A7C19581A0F}"/>
              </a:ext>
            </a:extLst>
          </p:cNvPr>
          <p:cNvSpPr txBox="1">
            <a:spLocks/>
          </p:cNvSpPr>
          <p:nvPr/>
        </p:nvSpPr>
        <p:spPr>
          <a:xfrm>
            <a:off x="299852" y="287696"/>
            <a:ext cx="5719948"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defPPr>
              <a:defRPr lang="en-US"/>
            </a:defPPr>
            <a:lvl1pPr marR="0" lvl="0" indent="0" defTabSz="457200" fontAlgn="base">
              <a:lnSpc>
                <a:spcPct val="100000"/>
              </a:lnSpc>
              <a:spcBef>
                <a:spcPct val="0"/>
              </a:spcBef>
              <a:spcAft>
                <a:spcPct val="0"/>
              </a:spcAft>
              <a:buClrTx/>
              <a:buSzTx/>
              <a:buFontTx/>
              <a:buNone/>
              <a:tabLst/>
              <a:defRPr kumimoji="0" sz="2800" b="1" i="0" u="none" strike="noStrike" cap="none" spc="0" normalizeH="0" baseline="0">
                <a:ln>
                  <a:noFill/>
                </a:ln>
                <a:solidFill>
                  <a:srgbClr val="B10820"/>
                </a:solidFill>
                <a:effectLst/>
                <a:uLnTx/>
                <a:uFillTx/>
                <a:latin typeface="Arial"/>
                <a:ea typeface="Geneva" charset="-128"/>
                <a:cs typeface="Geneva" charset="0"/>
              </a:defRPr>
            </a:lvl1pPr>
            <a:lvl2pPr defTabSz="457200" fontAlgn="base">
              <a:spcBef>
                <a:spcPct val="0"/>
              </a:spcBef>
              <a:spcAft>
                <a:spcPct val="0"/>
              </a:spcAft>
              <a:defRPr sz="2800" b="1">
                <a:solidFill>
                  <a:schemeClr val="accent1"/>
                </a:solidFill>
                <a:latin typeface="Arial" charset="0"/>
                <a:ea typeface="Geneva" charset="-128"/>
                <a:cs typeface="Geneva" charset="0"/>
              </a:defRPr>
            </a:lvl2pPr>
            <a:lvl3pPr defTabSz="457200" fontAlgn="base">
              <a:spcBef>
                <a:spcPct val="0"/>
              </a:spcBef>
              <a:spcAft>
                <a:spcPct val="0"/>
              </a:spcAft>
              <a:defRPr sz="2800" b="1">
                <a:solidFill>
                  <a:schemeClr val="accent1"/>
                </a:solidFill>
                <a:latin typeface="Arial" charset="0"/>
                <a:ea typeface="Geneva" charset="-128"/>
                <a:cs typeface="Geneva" charset="0"/>
              </a:defRPr>
            </a:lvl3pPr>
            <a:lvl4pPr defTabSz="457200" fontAlgn="base">
              <a:spcBef>
                <a:spcPct val="0"/>
              </a:spcBef>
              <a:spcAft>
                <a:spcPct val="0"/>
              </a:spcAft>
              <a:defRPr sz="2800" b="1">
                <a:solidFill>
                  <a:schemeClr val="accent1"/>
                </a:solidFill>
                <a:latin typeface="Arial" charset="0"/>
                <a:ea typeface="Geneva" charset="-128"/>
                <a:cs typeface="Geneva" charset="0"/>
              </a:defRPr>
            </a:lvl4pPr>
            <a:lvl5pPr defTabSz="457200" fontAlgn="base">
              <a:spcBef>
                <a:spcPct val="0"/>
              </a:spcBef>
              <a:spcAft>
                <a:spcPct val="0"/>
              </a:spcAft>
              <a:defRPr sz="2800" b="1">
                <a:solidFill>
                  <a:schemeClr val="accent1"/>
                </a:solidFill>
                <a:latin typeface="Arial" charset="0"/>
                <a:ea typeface="Geneva" charset="-128"/>
                <a:cs typeface="Geneva" charset="0"/>
              </a:defRPr>
            </a:lvl5pPr>
            <a:lvl6pPr marL="457200" defTabSz="457200" fontAlgn="base">
              <a:spcBef>
                <a:spcPct val="0"/>
              </a:spcBef>
              <a:spcAft>
                <a:spcPct val="0"/>
              </a:spcAft>
              <a:defRPr sz="2800" b="1">
                <a:solidFill>
                  <a:schemeClr val="accent1"/>
                </a:solidFill>
                <a:latin typeface="Helvetica" charset="0"/>
              </a:defRPr>
            </a:lvl6pPr>
            <a:lvl7pPr marL="914400" defTabSz="457200" fontAlgn="base">
              <a:spcBef>
                <a:spcPct val="0"/>
              </a:spcBef>
              <a:spcAft>
                <a:spcPct val="0"/>
              </a:spcAft>
              <a:defRPr sz="2800" b="1">
                <a:solidFill>
                  <a:schemeClr val="accent1"/>
                </a:solidFill>
                <a:latin typeface="Helvetica" charset="0"/>
              </a:defRPr>
            </a:lvl7pPr>
            <a:lvl8pPr marL="1371600" defTabSz="457200" fontAlgn="base">
              <a:spcBef>
                <a:spcPct val="0"/>
              </a:spcBef>
              <a:spcAft>
                <a:spcPct val="0"/>
              </a:spcAft>
              <a:defRPr sz="2800" b="1">
                <a:solidFill>
                  <a:schemeClr val="accent1"/>
                </a:solidFill>
                <a:latin typeface="Helvetica" charset="0"/>
              </a:defRPr>
            </a:lvl8pPr>
            <a:lvl9pPr marL="1828800" defTabSz="457200" fontAlgn="base">
              <a:spcBef>
                <a:spcPct val="0"/>
              </a:spcBef>
              <a:spcAft>
                <a:spcPct val="0"/>
              </a:spcAft>
              <a:defRPr sz="2800" b="1">
                <a:solidFill>
                  <a:schemeClr val="accent1"/>
                </a:solidFill>
                <a:latin typeface="Helvetica" charset="0"/>
              </a:defRPr>
            </a:lvl9pPr>
          </a:lstStyle>
          <a:p>
            <a:pPr marL="0" marR="0" lvl="0" indent="0" algn="l" defTabSz="3429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C02032"/>
                </a:solidFill>
                <a:effectLst/>
                <a:uLnTx/>
                <a:uFillTx/>
                <a:latin typeface="Arial"/>
                <a:ea typeface="Geneva" charset="-128"/>
                <a:cs typeface="+mj-cs"/>
              </a:rPr>
              <a:t>PV Module Testing </a:t>
            </a:r>
            <a:r>
              <a:rPr lang="en-US" sz="2400" b="0" dirty="0">
                <a:solidFill>
                  <a:srgbClr val="C02032"/>
                </a:solidFill>
                <a:cs typeface="+mj-cs"/>
              </a:rPr>
              <a:t>Requirements</a:t>
            </a:r>
            <a:endParaRPr kumimoji="0" lang="en-US" sz="2400" b="0" i="0" u="none" strike="noStrike" kern="1200" cap="none" spc="0" normalizeH="0" baseline="0" noProof="0" dirty="0">
              <a:ln>
                <a:noFill/>
              </a:ln>
              <a:solidFill>
                <a:srgbClr val="C02032"/>
              </a:solidFill>
              <a:effectLst/>
              <a:uLnTx/>
              <a:uFillTx/>
              <a:latin typeface="Arial"/>
              <a:ea typeface="Geneva" charset="-128"/>
              <a:cs typeface="+mj-cs"/>
            </a:endParaRPr>
          </a:p>
        </p:txBody>
      </p:sp>
      <p:sp>
        <p:nvSpPr>
          <p:cNvPr id="6" name="Rectangle 5">
            <a:extLst>
              <a:ext uri="{FF2B5EF4-FFF2-40B4-BE49-F238E27FC236}">
                <a16:creationId xmlns:a16="http://schemas.microsoft.com/office/drawing/2014/main" id="{7C5EE372-0889-47E2-AC92-573D28AEEB92}"/>
              </a:ext>
            </a:extLst>
          </p:cNvPr>
          <p:cNvSpPr/>
          <p:nvPr/>
        </p:nvSpPr>
        <p:spPr>
          <a:xfrm>
            <a:off x="2079353" y="4536819"/>
            <a:ext cx="724878" cy="215444"/>
          </a:xfrm>
          <a:prstGeom prst="rect">
            <a:avLst/>
          </a:prstGeom>
        </p:spPr>
        <p:txBody>
          <a:bodyPr wrap="none">
            <a:spAutoFit/>
          </a:bodyPr>
          <a:lstStyle/>
          <a:p>
            <a:pPr marL="0" marR="0" lvl="0" indent="0" algn="l" defTabSz="342883" rtl="0" eaLnBrk="1" fontAlgn="base" latinLnBrk="0" hangingPunct="1">
              <a:lnSpc>
                <a:spcPct val="100000"/>
              </a:lnSpc>
              <a:spcBef>
                <a:spcPct val="0"/>
              </a:spcBef>
              <a:spcAft>
                <a:spcPct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Arial"/>
                <a:ea typeface="MS PGothic" pitchFamily="34" charset="-128"/>
                <a:cs typeface="Arial" pitchFamily="34" charset="0"/>
              </a:rPr>
              <a:t>* sunsetting</a:t>
            </a:r>
          </a:p>
        </p:txBody>
      </p:sp>
      <p:sp>
        <p:nvSpPr>
          <p:cNvPr id="13" name="Footer Placeholder 3">
            <a:extLst>
              <a:ext uri="{FF2B5EF4-FFF2-40B4-BE49-F238E27FC236}">
                <a16:creationId xmlns:a16="http://schemas.microsoft.com/office/drawing/2014/main" id="{E581F2ED-801D-484B-9CC3-C9ED8A318A43}"/>
              </a:ext>
            </a:extLst>
          </p:cNvPr>
          <p:cNvSpPr txBox="1">
            <a:spLocks/>
          </p:cNvSpPr>
          <p:nvPr/>
        </p:nvSpPr>
        <p:spPr>
          <a:xfrm>
            <a:off x="965350" y="4866291"/>
            <a:ext cx="3086100" cy="274637"/>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600" dirty="0">
                <a:solidFill>
                  <a:srgbClr val="7F7F7F"/>
                </a:solidFill>
                <a:ea typeface="Open Sans" charset="0"/>
                <a:cs typeface="Arial"/>
              </a:rPr>
              <a:t>UL and the UL logo are trademarks of UL LLC © 2020. Proprietary &amp; Confidential. </a:t>
            </a:r>
          </a:p>
        </p:txBody>
      </p:sp>
    </p:spTree>
    <p:extLst>
      <p:ext uri="{BB962C8B-B14F-4D97-AF65-F5344CB8AC3E}">
        <p14:creationId xmlns:p14="http://schemas.microsoft.com/office/powerpoint/2010/main" val="2408158230"/>
      </p:ext>
    </p:extLst>
  </p:cSld>
  <p:clrMapOvr>
    <a:masterClrMapping/>
  </p:clrMapOvr>
  <mc:AlternateContent xmlns:mc="http://schemas.openxmlformats.org/markup-compatibility/2006" xmlns:p14="http://schemas.microsoft.com/office/powerpoint/2010/main">
    <mc:Choice Requires="p14">
      <p:transition p14:dur="10" advClick="0" advTm="3000"/>
    </mc:Choice>
    <mc:Fallback xmlns="">
      <p:transition advClick="0" advTm="3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EB32F46A-CD80-4689-9DDD-51D45F8B2E12}"/>
              </a:ext>
            </a:extLst>
          </p:cNvPr>
          <p:cNvSpPr/>
          <p:nvPr/>
        </p:nvSpPr>
        <p:spPr>
          <a:xfrm>
            <a:off x="4507730" y="2185393"/>
            <a:ext cx="600075" cy="456530"/>
          </a:xfrm>
          <a:prstGeom prst="rect">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dirty="0" err="1">
              <a:ln>
                <a:noFill/>
              </a:ln>
              <a:solidFill>
                <a:srgbClr val="FFFFFF"/>
              </a:solidFill>
              <a:effectLst/>
              <a:uLnTx/>
              <a:uFillTx/>
              <a:latin typeface="Arial"/>
              <a:ea typeface="+mn-ea"/>
              <a:cs typeface="Arial" pitchFamily="34" charset="0"/>
            </a:endParaRPr>
          </a:p>
        </p:txBody>
      </p:sp>
      <p:sp>
        <p:nvSpPr>
          <p:cNvPr id="33794" name="Rectangle 6">
            <a:extLst>
              <a:ext uri="{FF2B5EF4-FFF2-40B4-BE49-F238E27FC236}">
                <a16:creationId xmlns:a16="http://schemas.microsoft.com/office/drawing/2014/main" id="{9747FF50-1DDE-4CC4-8DF0-7B04D2D04D69}"/>
              </a:ext>
            </a:extLst>
          </p:cNvPr>
          <p:cNvSpPr>
            <a:spLocks noGrp="1" noChangeArrowheads="1"/>
          </p:cNvSpPr>
          <p:nvPr>
            <p:ph type="title"/>
          </p:nvPr>
        </p:nvSpPr>
        <p:spPr>
          <a:xfrm>
            <a:off x="301490" y="335766"/>
            <a:ext cx="5724860" cy="438582"/>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t" anchorCtr="0" compatLnSpc="1">
            <a:prstTxWarp prst="textNoShape">
              <a:avLst/>
            </a:prstTxWarp>
            <a:spAutoFit/>
          </a:bodyPr>
          <a:lstStyle/>
          <a:p>
            <a:pPr defTabSz="342900" fontAlgn="base">
              <a:spcAft>
                <a:spcPct val="0"/>
              </a:spcAft>
            </a:pPr>
            <a:r>
              <a:rPr lang="en-US" altLang="en-US" b="1" dirty="0">
                <a:solidFill>
                  <a:srgbClr val="B10820"/>
                </a:solidFill>
                <a:latin typeface="Arial"/>
                <a:ea typeface="Geneva" charset="-128"/>
              </a:rPr>
              <a:t>UL PV Module Testing Services</a:t>
            </a:r>
          </a:p>
        </p:txBody>
      </p:sp>
      <p:cxnSp>
        <p:nvCxnSpPr>
          <p:cNvPr id="3" name="Straight Connector 2">
            <a:extLst>
              <a:ext uri="{FF2B5EF4-FFF2-40B4-BE49-F238E27FC236}">
                <a16:creationId xmlns:a16="http://schemas.microsoft.com/office/drawing/2014/main" id="{DD5D1E0E-7256-476D-AEF2-2EB0B73885F9}"/>
              </a:ext>
            </a:extLst>
          </p:cNvPr>
          <p:cNvCxnSpPr>
            <a:cxnSpLocks/>
          </p:cNvCxnSpPr>
          <p:nvPr/>
        </p:nvCxnSpPr>
        <p:spPr>
          <a:xfrm flipV="1">
            <a:off x="1371600" y="3887391"/>
            <a:ext cx="6171247" cy="1"/>
          </a:xfrm>
          <a:prstGeom prst="line">
            <a:avLst/>
          </a:prstGeom>
          <a:ln w="28575"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4" name="Rectangle 13">
            <a:extLst>
              <a:ext uri="{FF2B5EF4-FFF2-40B4-BE49-F238E27FC236}">
                <a16:creationId xmlns:a16="http://schemas.microsoft.com/office/drawing/2014/main" id="{A11663DD-6705-45A9-9705-DF3BDB25361D}"/>
              </a:ext>
            </a:extLst>
          </p:cNvPr>
          <p:cNvSpPr/>
          <p:nvPr/>
        </p:nvSpPr>
        <p:spPr>
          <a:xfrm>
            <a:off x="1694522" y="3075161"/>
            <a:ext cx="600075" cy="812231"/>
          </a:xfrm>
          <a:prstGeom prst="rect">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dirty="0" err="1">
              <a:ln>
                <a:noFill/>
              </a:ln>
              <a:solidFill>
                <a:srgbClr val="FFFFFF"/>
              </a:solidFill>
              <a:effectLst/>
              <a:uLnTx/>
              <a:uFillTx/>
              <a:latin typeface="Arial"/>
              <a:ea typeface="+mn-ea"/>
              <a:cs typeface="Arial" pitchFamily="34" charset="0"/>
            </a:endParaRPr>
          </a:p>
        </p:txBody>
      </p:sp>
      <p:sp>
        <p:nvSpPr>
          <p:cNvPr id="33808" name="TextBox 19">
            <a:extLst>
              <a:ext uri="{FF2B5EF4-FFF2-40B4-BE49-F238E27FC236}">
                <a16:creationId xmlns:a16="http://schemas.microsoft.com/office/drawing/2014/main" id="{3D97E9F4-F670-4DC2-A84E-8B2567FCE005}"/>
              </a:ext>
            </a:extLst>
          </p:cNvPr>
          <p:cNvSpPr txBox="1">
            <a:spLocks noChangeArrowheads="1"/>
          </p:cNvSpPr>
          <p:nvPr/>
        </p:nvSpPr>
        <p:spPr bwMode="auto">
          <a:xfrm>
            <a:off x="1606069" y="3966538"/>
            <a:ext cx="837011"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defRPr sz="2000">
                <a:solidFill>
                  <a:schemeClr val="accent1"/>
                </a:solidFill>
                <a:latin typeface="Arial" panose="020B0604020202020204" pitchFamily="34" charset="0"/>
                <a:ea typeface="Geneva"/>
                <a:cs typeface="Geneva"/>
              </a:defRPr>
            </a:lvl1pPr>
            <a:lvl2pPr marL="742950" indent="-285750" eaLnBrk="0" hangingPunct="0">
              <a:spcBef>
                <a:spcPts val="1200"/>
              </a:spcBef>
              <a:buFont typeface="Arial" panose="020B0604020202020204" pitchFamily="34" charset="0"/>
              <a:buChar char="•"/>
              <a:defRPr>
                <a:solidFill>
                  <a:schemeClr val="accent1"/>
                </a:solidFill>
                <a:latin typeface="Arial" panose="020B0604020202020204" pitchFamily="34" charset="0"/>
                <a:ea typeface="Arial Unicode MS" pitchFamily="34" charset="-128"/>
                <a:cs typeface="Geneva"/>
              </a:defRPr>
            </a:lvl2pPr>
            <a:lvl3pPr marL="1143000" indent="-228600" eaLnBrk="0" hangingPunct="0">
              <a:spcBef>
                <a:spcPts val="600"/>
              </a:spcBef>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3pPr>
            <a:lvl4pPr marL="1600200" indent="-228600" eaLnBrk="0" hangingPunct="0">
              <a:spcBef>
                <a:spcPts val="600"/>
              </a:spcBef>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4pPr>
            <a:lvl5pPr marL="2057400" indent="-228600" eaLnBrk="0" hangingPunct="0">
              <a:spcBef>
                <a:spcPts val="600"/>
              </a:spcBef>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5pPr>
            <a:lvl6pPr marL="25146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6pPr>
            <a:lvl7pPr marL="29718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7pPr>
            <a:lvl8pPr marL="34290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8pPr>
            <a:lvl9pPr marL="38862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9pPr>
          </a:lstStyle>
          <a:p>
            <a:pPr marL="0" marR="0" lvl="0" indent="0" algn="l" defTabSz="685800" rtl="0" eaLnBrk="1" fontAlgn="auto" latinLnBrk="0" hangingPunct="1">
              <a:lnSpc>
                <a:spcPct val="100000"/>
              </a:lnSpc>
              <a:spcBef>
                <a:spcPct val="0"/>
              </a:spcBef>
              <a:spcAft>
                <a:spcPts val="0"/>
              </a:spcAft>
              <a:buClrTx/>
              <a:buSzTx/>
              <a:buFontTx/>
              <a:buNone/>
              <a:tabLst/>
              <a:defRPr/>
            </a:pPr>
            <a:r>
              <a:rPr kumimoji="0" lang="en-US" altLang="en-US" sz="900"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ISO 17025 Compliant</a:t>
            </a:r>
          </a:p>
          <a:p>
            <a:pPr marL="0" marR="0" lvl="0" indent="0" algn="l" defTabSz="685800" rtl="0" eaLnBrk="1" fontAlgn="auto" latinLnBrk="0" hangingPunct="1">
              <a:lnSpc>
                <a:spcPct val="100000"/>
              </a:lnSpc>
              <a:spcBef>
                <a:spcPct val="0"/>
              </a:spcBef>
              <a:spcAft>
                <a:spcPts val="0"/>
              </a:spcAft>
              <a:buClrTx/>
              <a:buSzTx/>
              <a:buFontTx/>
              <a:buNone/>
              <a:tabLst/>
              <a:defRPr/>
            </a:pPr>
            <a:r>
              <a:rPr kumimoji="0" lang="en-US" altLang="en-US" sz="900"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 “UL Record of Test”</a:t>
            </a:r>
          </a:p>
        </p:txBody>
      </p:sp>
      <p:sp>
        <p:nvSpPr>
          <p:cNvPr id="33809" name="TextBox 11">
            <a:extLst>
              <a:ext uri="{FF2B5EF4-FFF2-40B4-BE49-F238E27FC236}">
                <a16:creationId xmlns:a16="http://schemas.microsoft.com/office/drawing/2014/main" id="{ECC6AED6-367C-452C-A6CB-5CAE945109E0}"/>
              </a:ext>
            </a:extLst>
          </p:cNvPr>
          <p:cNvSpPr txBox="1">
            <a:spLocks noChangeArrowheads="1"/>
          </p:cNvSpPr>
          <p:nvPr/>
        </p:nvSpPr>
        <p:spPr bwMode="auto">
          <a:xfrm rot="16200000">
            <a:off x="767140" y="2491818"/>
            <a:ext cx="650081" cy="300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defRPr sz="2000">
                <a:solidFill>
                  <a:schemeClr val="accent1"/>
                </a:solidFill>
                <a:latin typeface="Arial" panose="020B0604020202020204" pitchFamily="34" charset="0"/>
                <a:ea typeface="Geneva"/>
                <a:cs typeface="Geneva"/>
              </a:defRPr>
            </a:lvl1pPr>
            <a:lvl2pPr marL="742950" indent="-285750" eaLnBrk="0" hangingPunct="0">
              <a:spcBef>
                <a:spcPts val="1200"/>
              </a:spcBef>
              <a:buFont typeface="Arial" panose="020B0604020202020204" pitchFamily="34" charset="0"/>
              <a:buChar char="•"/>
              <a:defRPr>
                <a:solidFill>
                  <a:schemeClr val="accent1"/>
                </a:solidFill>
                <a:latin typeface="Arial" panose="020B0604020202020204" pitchFamily="34" charset="0"/>
                <a:ea typeface="Arial Unicode MS" pitchFamily="34" charset="-128"/>
                <a:cs typeface="Geneva"/>
              </a:defRPr>
            </a:lvl2pPr>
            <a:lvl3pPr marL="1143000" indent="-228600" eaLnBrk="0" hangingPunct="0">
              <a:spcBef>
                <a:spcPts val="600"/>
              </a:spcBef>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3pPr>
            <a:lvl4pPr marL="1600200" indent="-228600" eaLnBrk="0" hangingPunct="0">
              <a:spcBef>
                <a:spcPts val="600"/>
              </a:spcBef>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4pPr>
            <a:lvl5pPr marL="2057400" indent="-228600" eaLnBrk="0" hangingPunct="0">
              <a:spcBef>
                <a:spcPts val="600"/>
              </a:spcBef>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5pPr>
            <a:lvl6pPr marL="25146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6pPr>
            <a:lvl7pPr marL="29718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7pPr>
            <a:lvl8pPr marL="34290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8pPr>
            <a:lvl9pPr marL="38862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9pPr>
          </a:lstStyle>
          <a:p>
            <a:pPr marL="0" marR="0" lvl="0" indent="0" algn="l" defTabSz="685800" rtl="0" eaLnBrk="1" fontAlgn="auto" latinLnBrk="0" hangingPunct="1">
              <a:lnSpc>
                <a:spcPct val="100000"/>
              </a:lnSpc>
              <a:spcBef>
                <a:spcPct val="0"/>
              </a:spcBef>
              <a:spcAft>
                <a:spcPts val="0"/>
              </a:spcAft>
              <a:buClrTx/>
              <a:buSzTx/>
              <a:buFontTx/>
              <a:buNone/>
              <a:tabLst/>
              <a:defRPr/>
            </a:pPr>
            <a:r>
              <a:rPr kumimoji="0" lang="en-US" altLang="en-US" sz="1351"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Cost</a:t>
            </a:r>
          </a:p>
        </p:txBody>
      </p:sp>
      <p:cxnSp>
        <p:nvCxnSpPr>
          <p:cNvPr id="22" name="Straight Connector 21">
            <a:extLst>
              <a:ext uri="{FF2B5EF4-FFF2-40B4-BE49-F238E27FC236}">
                <a16:creationId xmlns:a16="http://schemas.microsoft.com/office/drawing/2014/main" id="{698DEBA2-BA02-478B-8612-67CEA1170E36}"/>
              </a:ext>
            </a:extLst>
          </p:cNvPr>
          <p:cNvCxnSpPr/>
          <p:nvPr/>
        </p:nvCxnSpPr>
        <p:spPr>
          <a:xfrm>
            <a:off x="2294596" y="3113484"/>
            <a:ext cx="285751" cy="0"/>
          </a:xfrm>
          <a:prstGeom prst="line">
            <a:avLst/>
          </a:prstGeom>
          <a:ln>
            <a:prstDash val="dash"/>
          </a:ln>
        </p:spPr>
        <p:style>
          <a:lnRef idx="2">
            <a:schemeClr val="accent1"/>
          </a:lnRef>
          <a:fillRef idx="0">
            <a:schemeClr val="accent1"/>
          </a:fillRef>
          <a:effectRef idx="1">
            <a:schemeClr val="accent1"/>
          </a:effectRef>
          <a:fontRef idx="minor">
            <a:schemeClr val="tx1"/>
          </a:fontRef>
        </p:style>
      </p:cxnSp>
      <p:sp>
        <p:nvSpPr>
          <p:cNvPr id="25" name="Rectangle 24">
            <a:extLst>
              <a:ext uri="{FF2B5EF4-FFF2-40B4-BE49-F238E27FC236}">
                <a16:creationId xmlns:a16="http://schemas.microsoft.com/office/drawing/2014/main" id="{69FDD7ED-415F-47EC-8477-9008FCF25AC9}"/>
              </a:ext>
            </a:extLst>
          </p:cNvPr>
          <p:cNvSpPr/>
          <p:nvPr/>
        </p:nvSpPr>
        <p:spPr>
          <a:xfrm>
            <a:off x="2612493" y="2901555"/>
            <a:ext cx="600075" cy="211931"/>
          </a:xfrm>
          <a:prstGeom prst="rect">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chemeClr val="bg1"/>
                </a:solidFill>
                <a:effectLst/>
                <a:uLnTx/>
                <a:uFillTx/>
                <a:latin typeface="Arial"/>
                <a:ea typeface="+mn-ea"/>
                <a:cs typeface="Arial" pitchFamily="34" charset="0"/>
              </a:rPr>
              <a:t>Safety</a:t>
            </a:r>
          </a:p>
        </p:txBody>
      </p:sp>
      <p:cxnSp>
        <p:nvCxnSpPr>
          <p:cNvPr id="26" name="Straight Connector 25">
            <a:extLst>
              <a:ext uri="{FF2B5EF4-FFF2-40B4-BE49-F238E27FC236}">
                <a16:creationId xmlns:a16="http://schemas.microsoft.com/office/drawing/2014/main" id="{AAB92497-8CEC-438E-9CAE-80234F197FF2}"/>
              </a:ext>
            </a:extLst>
          </p:cNvPr>
          <p:cNvCxnSpPr/>
          <p:nvPr/>
        </p:nvCxnSpPr>
        <p:spPr>
          <a:xfrm>
            <a:off x="3255431" y="2899172"/>
            <a:ext cx="285751" cy="0"/>
          </a:xfrm>
          <a:prstGeom prst="line">
            <a:avLst/>
          </a:prstGeom>
          <a:ln>
            <a:prstDash val="dash"/>
          </a:ln>
        </p:spPr>
        <p:style>
          <a:lnRef idx="2">
            <a:schemeClr val="accent1"/>
          </a:lnRef>
          <a:fillRef idx="0">
            <a:schemeClr val="accent1"/>
          </a:fillRef>
          <a:effectRef idx="1">
            <a:schemeClr val="accent1"/>
          </a:effectRef>
          <a:fontRef idx="minor">
            <a:schemeClr val="tx1"/>
          </a:fontRef>
        </p:style>
      </p:cxnSp>
      <p:sp>
        <p:nvSpPr>
          <p:cNvPr id="33814" name="TextBox 26">
            <a:extLst>
              <a:ext uri="{FF2B5EF4-FFF2-40B4-BE49-F238E27FC236}">
                <a16:creationId xmlns:a16="http://schemas.microsoft.com/office/drawing/2014/main" id="{2B125950-ECE4-44EC-B6FC-FD336AC9AD85}"/>
              </a:ext>
            </a:extLst>
          </p:cNvPr>
          <p:cNvSpPr txBox="1">
            <a:spLocks noChangeArrowheads="1"/>
          </p:cNvSpPr>
          <p:nvPr/>
        </p:nvSpPr>
        <p:spPr bwMode="auto">
          <a:xfrm>
            <a:off x="2599396" y="3979072"/>
            <a:ext cx="613172"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defRPr sz="2000">
                <a:solidFill>
                  <a:schemeClr val="accent1"/>
                </a:solidFill>
                <a:latin typeface="Arial" panose="020B0604020202020204" pitchFamily="34" charset="0"/>
                <a:ea typeface="Geneva"/>
                <a:cs typeface="Geneva"/>
              </a:defRPr>
            </a:lvl1pPr>
            <a:lvl2pPr marL="742950" indent="-285750" eaLnBrk="0" hangingPunct="0">
              <a:spcBef>
                <a:spcPts val="1200"/>
              </a:spcBef>
              <a:buFont typeface="Arial" panose="020B0604020202020204" pitchFamily="34" charset="0"/>
              <a:buChar char="•"/>
              <a:defRPr>
                <a:solidFill>
                  <a:schemeClr val="accent1"/>
                </a:solidFill>
                <a:latin typeface="Arial" panose="020B0604020202020204" pitchFamily="34" charset="0"/>
                <a:ea typeface="Arial Unicode MS" pitchFamily="34" charset="-128"/>
                <a:cs typeface="Geneva"/>
              </a:defRPr>
            </a:lvl2pPr>
            <a:lvl3pPr marL="1143000" indent="-228600" eaLnBrk="0" hangingPunct="0">
              <a:spcBef>
                <a:spcPts val="600"/>
              </a:spcBef>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3pPr>
            <a:lvl4pPr marL="1600200" indent="-228600" eaLnBrk="0" hangingPunct="0">
              <a:spcBef>
                <a:spcPts val="600"/>
              </a:spcBef>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4pPr>
            <a:lvl5pPr marL="2057400" indent="-228600" eaLnBrk="0" hangingPunct="0">
              <a:spcBef>
                <a:spcPts val="600"/>
              </a:spcBef>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5pPr>
            <a:lvl6pPr marL="25146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6pPr>
            <a:lvl7pPr marL="29718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7pPr>
            <a:lvl8pPr marL="34290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8pPr>
            <a:lvl9pPr marL="38862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9pPr>
          </a:lstStyle>
          <a:p>
            <a:pPr marL="0" marR="0" lvl="0" indent="0" algn="l" defTabSz="685800" rtl="0" eaLnBrk="1" fontAlgn="auto" latinLnBrk="0" hangingPunct="1">
              <a:lnSpc>
                <a:spcPct val="100000"/>
              </a:lnSpc>
              <a:spcBef>
                <a:spcPct val="0"/>
              </a:spcBef>
              <a:spcAft>
                <a:spcPts val="0"/>
              </a:spcAft>
              <a:buClrTx/>
              <a:buSzTx/>
              <a:buFontTx/>
              <a:buNone/>
              <a:tabLst/>
              <a:defRPr/>
            </a:pPr>
            <a:r>
              <a:rPr kumimoji="0" lang="en-US" altLang="en-US" sz="9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North</a:t>
            </a:r>
          </a:p>
          <a:p>
            <a:pPr marL="0" marR="0" lvl="0" indent="0" algn="l" defTabSz="685800" rtl="0" eaLnBrk="1" fontAlgn="auto" latinLnBrk="0" hangingPunct="1">
              <a:lnSpc>
                <a:spcPct val="100000"/>
              </a:lnSpc>
              <a:spcBef>
                <a:spcPct val="0"/>
              </a:spcBef>
              <a:spcAft>
                <a:spcPts val="0"/>
              </a:spcAft>
              <a:buClrTx/>
              <a:buSzTx/>
              <a:buFontTx/>
              <a:buNone/>
              <a:tabLst/>
              <a:defRPr/>
            </a:pPr>
            <a:r>
              <a:rPr kumimoji="0" lang="en-US" altLang="en-US" sz="9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America</a:t>
            </a:r>
          </a:p>
          <a:p>
            <a:pPr marL="0" marR="0" lvl="0" indent="0" algn="l" defTabSz="685800" rtl="0" eaLnBrk="1" fontAlgn="auto" latinLnBrk="0" hangingPunct="1">
              <a:lnSpc>
                <a:spcPct val="100000"/>
              </a:lnSpc>
              <a:spcBef>
                <a:spcPct val="0"/>
              </a:spcBef>
              <a:spcAft>
                <a:spcPts val="0"/>
              </a:spcAft>
              <a:buClrTx/>
              <a:buSzTx/>
              <a:buFontTx/>
              <a:buNone/>
              <a:tabLst/>
              <a:defRPr/>
            </a:pPr>
            <a:r>
              <a:rPr kumimoji="0" lang="en-US" altLang="en-US" sz="9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Access</a:t>
            </a:r>
          </a:p>
        </p:txBody>
      </p:sp>
      <p:sp>
        <p:nvSpPr>
          <p:cNvPr id="28" name="Rectangle 27">
            <a:extLst>
              <a:ext uri="{FF2B5EF4-FFF2-40B4-BE49-F238E27FC236}">
                <a16:creationId xmlns:a16="http://schemas.microsoft.com/office/drawing/2014/main" id="{8F1C35AB-2BF1-4510-8C4B-DE8493C4D5AE}"/>
              </a:ext>
            </a:extLst>
          </p:cNvPr>
          <p:cNvSpPr/>
          <p:nvPr/>
        </p:nvSpPr>
        <p:spPr>
          <a:xfrm>
            <a:off x="3541181" y="2608637"/>
            <a:ext cx="600075" cy="304823"/>
          </a:xfrm>
          <a:prstGeom prst="rect">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dirty="0">
              <a:ln>
                <a:noFill/>
              </a:ln>
              <a:solidFill>
                <a:srgbClr val="FFFFFF"/>
              </a:solidFill>
              <a:effectLst/>
              <a:uLnTx/>
              <a:uFillTx/>
              <a:latin typeface="Arial"/>
              <a:ea typeface="+mn-ea"/>
              <a:cs typeface="Arial" pitchFamily="34" charset="0"/>
            </a:endParaRPr>
          </a:p>
        </p:txBody>
      </p:sp>
      <p:sp>
        <p:nvSpPr>
          <p:cNvPr id="33818" name="TextBox 26">
            <a:extLst>
              <a:ext uri="{FF2B5EF4-FFF2-40B4-BE49-F238E27FC236}">
                <a16:creationId xmlns:a16="http://schemas.microsoft.com/office/drawing/2014/main" id="{3AF9CB27-D826-4ACC-A55F-EEC6F8E381B5}"/>
              </a:ext>
            </a:extLst>
          </p:cNvPr>
          <p:cNvSpPr txBox="1">
            <a:spLocks noChangeArrowheads="1"/>
          </p:cNvSpPr>
          <p:nvPr/>
        </p:nvSpPr>
        <p:spPr bwMode="auto">
          <a:xfrm>
            <a:off x="3528083" y="3974309"/>
            <a:ext cx="61317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defRPr sz="2000">
                <a:solidFill>
                  <a:schemeClr val="accent1"/>
                </a:solidFill>
                <a:latin typeface="Arial" panose="020B0604020202020204" pitchFamily="34" charset="0"/>
                <a:ea typeface="Geneva"/>
                <a:cs typeface="Geneva"/>
              </a:defRPr>
            </a:lvl1pPr>
            <a:lvl2pPr marL="742950" indent="-285750" eaLnBrk="0" hangingPunct="0">
              <a:spcBef>
                <a:spcPts val="1200"/>
              </a:spcBef>
              <a:buFont typeface="Arial" panose="020B0604020202020204" pitchFamily="34" charset="0"/>
              <a:buChar char="•"/>
              <a:defRPr>
                <a:solidFill>
                  <a:schemeClr val="accent1"/>
                </a:solidFill>
                <a:latin typeface="Arial" panose="020B0604020202020204" pitchFamily="34" charset="0"/>
                <a:ea typeface="Arial Unicode MS" pitchFamily="34" charset="-128"/>
                <a:cs typeface="Geneva"/>
              </a:defRPr>
            </a:lvl2pPr>
            <a:lvl3pPr marL="1143000" indent="-228600" eaLnBrk="0" hangingPunct="0">
              <a:spcBef>
                <a:spcPts val="600"/>
              </a:spcBef>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3pPr>
            <a:lvl4pPr marL="1600200" indent="-228600" eaLnBrk="0" hangingPunct="0">
              <a:spcBef>
                <a:spcPts val="600"/>
              </a:spcBef>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4pPr>
            <a:lvl5pPr marL="2057400" indent="-228600" eaLnBrk="0" hangingPunct="0">
              <a:spcBef>
                <a:spcPts val="600"/>
              </a:spcBef>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5pPr>
            <a:lvl6pPr marL="25146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6pPr>
            <a:lvl7pPr marL="29718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7pPr>
            <a:lvl8pPr marL="34290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8pPr>
            <a:lvl9pPr marL="38862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9pPr>
          </a:lstStyle>
          <a:p>
            <a:pPr marL="0" marR="0" lvl="0" indent="0" algn="l" defTabSz="685800" rtl="0" eaLnBrk="1" fontAlgn="auto" latinLnBrk="0" hangingPunct="1">
              <a:lnSpc>
                <a:spcPct val="100000"/>
              </a:lnSpc>
              <a:spcBef>
                <a:spcPct val="0"/>
              </a:spcBef>
              <a:spcAft>
                <a:spcPts val="0"/>
              </a:spcAft>
              <a:buClrTx/>
              <a:buSzTx/>
              <a:buFontTx/>
              <a:buNone/>
              <a:tabLst/>
              <a:defRPr/>
            </a:pPr>
            <a:r>
              <a:rPr kumimoji="0" lang="en-US" altLang="en-US" sz="9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CB Report </a:t>
            </a:r>
          </a:p>
        </p:txBody>
      </p:sp>
      <p:sp>
        <p:nvSpPr>
          <p:cNvPr id="33820" name="TextBox 4">
            <a:extLst>
              <a:ext uri="{FF2B5EF4-FFF2-40B4-BE49-F238E27FC236}">
                <a16:creationId xmlns:a16="http://schemas.microsoft.com/office/drawing/2014/main" id="{3416F0DA-DF00-4368-949E-BABC524B311D}"/>
              </a:ext>
            </a:extLst>
          </p:cNvPr>
          <p:cNvSpPr txBox="1">
            <a:spLocks noChangeArrowheads="1"/>
          </p:cNvSpPr>
          <p:nvPr/>
        </p:nvSpPr>
        <p:spPr bwMode="auto">
          <a:xfrm>
            <a:off x="349988" y="1029132"/>
            <a:ext cx="345324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defRPr sz="2000">
                <a:solidFill>
                  <a:schemeClr val="accent1"/>
                </a:solidFill>
                <a:latin typeface="Arial" panose="020B0604020202020204" pitchFamily="34" charset="0"/>
                <a:ea typeface="Geneva"/>
                <a:cs typeface="Geneva"/>
              </a:defRPr>
            </a:lvl1pPr>
            <a:lvl2pPr marL="742950" indent="-285750" eaLnBrk="0" hangingPunct="0">
              <a:spcBef>
                <a:spcPts val="1200"/>
              </a:spcBef>
              <a:buFont typeface="Arial" panose="020B0604020202020204" pitchFamily="34" charset="0"/>
              <a:buChar char="•"/>
              <a:defRPr>
                <a:solidFill>
                  <a:schemeClr val="accent1"/>
                </a:solidFill>
                <a:latin typeface="Arial" panose="020B0604020202020204" pitchFamily="34" charset="0"/>
                <a:ea typeface="Arial Unicode MS" pitchFamily="34" charset="-128"/>
                <a:cs typeface="Geneva"/>
              </a:defRPr>
            </a:lvl2pPr>
            <a:lvl3pPr marL="1143000" indent="-228600" eaLnBrk="0" hangingPunct="0">
              <a:spcBef>
                <a:spcPts val="600"/>
              </a:spcBef>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3pPr>
            <a:lvl4pPr marL="1600200" indent="-228600" eaLnBrk="0" hangingPunct="0">
              <a:spcBef>
                <a:spcPts val="600"/>
              </a:spcBef>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4pPr>
            <a:lvl5pPr marL="2057400" indent="-228600" eaLnBrk="0" hangingPunct="0">
              <a:spcBef>
                <a:spcPts val="600"/>
              </a:spcBef>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5pPr>
            <a:lvl6pPr marL="25146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6pPr>
            <a:lvl7pPr marL="29718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7pPr>
            <a:lvl8pPr marL="34290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8pPr>
            <a:lvl9pPr marL="38862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9pPr>
          </a:lstStyle>
          <a:p>
            <a:pPr marL="0" marR="0" lvl="0" indent="0" algn="l" defTabSz="685800" rtl="0" eaLnBrk="1" fontAlgn="auto" latinLnBrk="0" hangingPunct="1">
              <a:lnSpc>
                <a:spcPct val="100000"/>
              </a:lnSpc>
              <a:spcBef>
                <a:spcPct val="0"/>
              </a:spcBef>
              <a:spcAft>
                <a:spcPts val="0"/>
              </a:spcAft>
              <a:buClrTx/>
              <a:buSzTx/>
              <a:buFontTx/>
              <a:buNone/>
              <a:tabLst/>
              <a:defRPr/>
            </a:pPr>
            <a:r>
              <a:rPr kumimoji="0" lang="en-US" altLang="en-US" sz="14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UL stacks value with bundled testing services for Global Market Access and PV plant projects.</a:t>
            </a:r>
          </a:p>
        </p:txBody>
      </p:sp>
      <p:pic>
        <p:nvPicPr>
          <p:cNvPr id="33821" name="Bild 137" descr="iecee_cb_scheme.png">
            <a:extLst>
              <a:ext uri="{FF2B5EF4-FFF2-40B4-BE49-F238E27FC236}">
                <a16:creationId xmlns:a16="http://schemas.microsoft.com/office/drawing/2014/main" id="{94CB153E-4026-446F-9142-EDDB11FA2FD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72914" y="4324098"/>
            <a:ext cx="411956" cy="235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26">
            <a:extLst>
              <a:ext uri="{FF2B5EF4-FFF2-40B4-BE49-F238E27FC236}">
                <a16:creationId xmlns:a16="http://schemas.microsoft.com/office/drawing/2014/main" id="{382B067B-DE62-4C65-B1CD-58129C92F675}"/>
              </a:ext>
            </a:extLst>
          </p:cNvPr>
          <p:cNvSpPr txBox="1">
            <a:spLocks noChangeArrowheads="1"/>
          </p:cNvSpPr>
          <p:nvPr/>
        </p:nvSpPr>
        <p:spPr bwMode="auto">
          <a:xfrm>
            <a:off x="4421408" y="3972403"/>
            <a:ext cx="986672"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defRPr sz="2000">
                <a:solidFill>
                  <a:schemeClr val="accent1"/>
                </a:solidFill>
                <a:latin typeface="Arial" panose="020B0604020202020204" pitchFamily="34" charset="0"/>
                <a:ea typeface="Geneva"/>
                <a:cs typeface="Geneva"/>
              </a:defRPr>
            </a:lvl1pPr>
            <a:lvl2pPr marL="742950" indent="-285750" eaLnBrk="0" hangingPunct="0">
              <a:spcBef>
                <a:spcPts val="1200"/>
              </a:spcBef>
              <a:buFont typeface="Arial" panose="020B0604020202020204" pitchFamily="34" charset="0"/>
              <a:buChar char="•"/>
              <a:defRPr>
                <a:solidFill>
                  <a:schemeClr val="accent1"/>
                </a:solidFill>
                <a:latin typeface="Arial" panose="020B0604020202020204" pitchFamily="34" charset="0"/>
                <a:ea typeface="Arial Unicode MS" pitchFamily="34" charset="-128"/>
                <a:cs typeface="Geneva"/>
              </a:defRPr>
            </a:lvl2pPr>
            <a:lvl3pPr marL="1143000" indent="-228600" eaLnBrk="0" hangingPunct="0">
              <a:spcBef>
                <a:spcPts val="600"/>
              </a:spcBef>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3pPr>
            <a:lvl4pPr marL="1600200" indent="-228600" eaLnBrk="0" hangingPunct="0">
              <a:spcBef>
                <a:spcPts val="600"/>
              </a:spcBef>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4pPr>
            <a:lvl5pPr marL="2057400" indent="-228600" eaLnBrk="0" hangingPunct="0">
              <a:spcBef>
                <a:spcPts val="600"/>
              </a:spcBef>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5pPr>
            <a:lvl6pPr marL="25146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6pPr>
            <a:lvl7pPr marL="29718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7pPr>
            <a:lvl8pPr marL="34290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8pPr>
            <a:lvl9pPr marL="38862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9pPr>
          </a:lstStyle>
          <a:p>
            <a:pPr marL="0" marR="0" lvl="0" indent="0" algn="l" defTabSz="685800" rtl="0" eaLnBrk="1" fontAlgn="auto" latinLnBrk="0" hangingPunct="1">
              <a:lnSpc>
                <a:spcPct val="100000"/>
              </a:lnSpc>
              <a:spcBef>
                <a:spcPct val="0"/>
              </a:spcBef>
              <a:spcAft>
                <a:spcPts val="0"/>
              </a:spcAft>
              <a:buClrTx/>
              <a:buSzTx/>
              <a:buFontTx/>
              <a:buNone/>
              <a:tabLst/>
              <a:defRPr/>
            </a:pPr>
            <a:r>
              <a:rPr kumimoji="0" lang="en-US" altLang="en-US" sz="9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Performance</a:t>
            </a:r>
          </a:p>
          <a:p>
            <a:pPr marL="0" marR="0" lvl="0" indent="0" algn="l" defTabSz="685800" rtl="0" eaLnBrk="1" fontAlgn="auto" latinLnBrk="0" hangingPunct="1">
              <a:lnSpc>
                <a:spcPct val="100000"/>
              </a:lnSpc>
              <a:spcBef>
                <a:spcPct val="0"/>
              </a:spcBef>
              <a:spcAft>
                <a:spcPts val="0"/>
              </a:spcAft>
              <a:buClrTx/>
              <a:buSzTx/>
              <a:buFontTx/>
              <a:buNone/>
              <a:tabLst/>
              <a:defRPr/>
            </a:pPr>
            <a:r>
              <a:rPr kumimoji="0" lang="en-US" altLang="en-US" sz="9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(PID, LID, PAN, IAM, DML ..)</a:t>
            </a:r>
          </a:p>
        </p:txBody>
      </p:sp>
      <p:cxnSp>
        <p:nvCxnSpPr>
          <p:cNvPr id="32" name="Straight Connector 31">
            <a:extLst>
              <a:ext uri="{FF2B5EF4-FFF2-40B4-BE49-F238E27FC236}">
                <a16:creationId xmlns:a16="http://schemas.microsoft.com/office/drawing/2014/main" id="{52B3DF53-DFE6-4504-9E9C-85AB265123BC}"/>
              </a:ext>
            </a:extLst>
          </p:cNvPr>
          <p:cNvCxnSpPr/>
          <p:nvPr/>
        </p:nvCxnSpPr>
        <p:spPr>
          <a:xfrm>
            <a:off x="4167449" y="2608637"/>
            <a:ext cx="285751" cy="0"/>
          </a:xfrm>
          <a:prstGeom prst="line">
            <a:avLst/>
          </a:prstGeom>
          <a:ln>
            <a:prstDash val="dash"/>
          </a:ln>
        </p:spPr>
        <p:style>
          <a:lnRef idx="2">
            <a:schemeClr val="accent1"/>
          </a:lnRef>
          <a:fillRef idx="0">
            <a:schemeClr val="accent1"/>
          </a:fillRef>
          <a:effectRef idx="1">
            <a:schemeClr val="accent1"/>
          </a:effectRef>
          <a:fontRef idx="minor">
            <a:schemeClr val="tx1"/>
          </a:fontRef>
        </p:style>
      </p:cxnSp>
      <p:sp>
        <p:nvSpPr>
          <p:cNvPr id="33" name="Rectangle 32">
            <a:extLst>
              <a:ext uri="{FF2B5EF4-FFF2-40B4-BE49-F238E27FC236}">
                <a16:creationId xmlns:a16="http://schemas.microsoft.com/office/drawing/2014/main" id="{DFD72214-066E-4325-B61F-E3BE63AE519A}"/>
              </a:ext>
            </a:extLst>
          </p:cNvPr>
          <p:cNvSpPr/>
          <p:nvPr/>
        </p:nvSpPr>
        <p:spPr>
          <a:xfrm>
            <a:off x="5559029" y="1041608"/>
            <a:ext cx="600075" cy="1164101"/>
          </a:xfrm>
          <a:prstGeom prst="rect">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dirty="0" err="1">
              <a:ln>
                <a:noFill/>
              </a:ln>
              <a:solidFill>
                <a:srgbClr val="FFFFFF"/>
              </a:solidFill>
              <a:effectLst/>
              <a:uLnTx/>
              <a:uFillTx/>
              <a:latin typeface="Arial"/>
              <a:ea typeface="+mn-ea"/>
              <a:cs typeface="Arial" pitchFamily="34" charset="0"/>
            </a:endParaRPr>
          </a:p>
        </p:txBody>
      </p:sp>
      <p:cxnSp>
        <p:nvCxnSpPr>
          <p:cNvPr id="35" name="Straight Connector 34">
            <a:extLst>
              <a:ext uri="{FF2B5EF4-FFF2-40B4-BE49-F238E27FC236}">
                <a16:creationId xmlns:a16="http://schemas.microsoft.com/office/drawing/2014/main" id="{1FD48E9E-8211-4187-903D-512219CAFA8F}"/>
              </a:ext>
            </a:extLst>
          </p:cNvPr>
          <p:cNvCxnSpPr/>
          <p:nvPr/>
        </p:nvCxnSpPr>
        <p:spPr>
          <a:xfrm>
            <a:off x="5169956" y="2205707"/>
            <a:ext cx="285751" cy="0"/>
          </a:xfrm>
          <a:prstGeom prst="line">
            <a:avLst/>
          </a:prstGeom>
          <a:ln>
            <a:prstDash val="dash"/>
          </a:ln>
        </p:spPr>
        <p:style>
          <a:lnRef idx="2">
            <a:schemeClr val="accent1"/>
          </a:lnRef>
          <a:fillRef idx="0">
            <a:schemeClr val="accent1"/>
          </a:fillRef>
          <a:effectRef idx="1">
            <a:schemeClr val="accent1"/>
          </a:effectRef>
          <a:fontRef idx="minor">
            <a:schemeClr val="tx1"/>
          </a:fontRef>
        </p:style>
      </p:cxnSp>
      <p:sp>
        <p:nvSpPr>
          <p:cNvPr id="38" name="TextBox 26">
            <a:extLst>
              <a:ext uri="{FF2B5EF4-FFF2-40B4-BE49-F238E27FC236}">
                <a16:creationId xmlns:a16="http://schemas.microsoft.com/office/drawing/2014/main" id="{D6F08A42-8F7B-4DEC-BF07-E5A08A0981FA}"/>
              </a:ext>
            </a:extLst>
          </p:cNvPr>
          <p:cNvSpPr txBox="1">
            <a:spLocks noChangeArrowheads="1"/>
          </p:cNvSpPr>
          <p:nvPr/>
        </p:nvSpPr>
        <p:spPr bwMode="auto">
          <a:xfrm>
            <a:off x="5554924" y="3981680"/>
            <a:ext cx="751024"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defRPr sz="2000">
                <a:solidFill>
                  <a:schemeClr val="accent1"/>
                </a:solidFill>
                <a:latin typeface="Arial" panose="020B0604020202020204" pitchFamily="34" charset="0"/>
                <a:ea typeface="Geneva"/>
                <a:cs typeface="Geneva"/>
              </a:defRPr>
            </a:lvl1pPr>
            <a:lvl2pPr marL="742950" indent="-285750" eaLnBrk="0" hangingPunct="0">
              <a:spcBef>
                <a:spcPts val="1200"/>
              </a:spcBef>
              <a:buFont typeface="Arial" panose="020B0604020202020204" pitchFamily="34" charset="0"/>
              <a:buChar char="•"/>
              <a:defRPr>
                <a:solidFill>
                  <a:schemeClr val="accent1"/>
                </a:solidFill>
                <a:latin typeface="Arial" panose="020B0604020202020204" pitchFamily="34" charset="0"/>
                <a:ea typeface="Arial Unicode MS" pitchFamily="34" charset="-128"/>
                <a:cs typeface="Geneva"/>
              </a:defRPr>
            </a:lvl2pPr>
            <a:lvl3pPr marL="1143000" indent="-228600" eaLnBrk="0" hangingPunct="0">
              <a:spcBef>
                <a:spcPts val="600"/>
              </a:spcBef>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3pPr>
            <a:lvl4pPr marL="1600200" indent="-228600" eaLnBrk="0" hangingPunct="0">
              <a:spcBef>
                <a:spcPts val="600"/>
              </a:spcBef>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4pPr>
            <a:lvl5pPr marL="2057400" indent="-228600" eaLnBrk="0" hangingPunct="0">
              <a:spcBef>
                <a:spcPts val="600"/>
              </a:spcBef>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5pPr>
            <a:lvl6pPr marL="25146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6pPr>
            <a:lvl7pPr marL="29718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7pPr>
            <a:lvl8pPr marL="34290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8pPr>
            <a:lvl9pPr marL="38862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9pPr>
          </a:lstStyle>
          <a:p>
            <a:pPr marL="0" marR="0" lvl="0" indent="0" algn="l" defTabSz="685800" rtl="0" eaLnBrk="1" fontAlgn="auto" latinLnBrk="0" hangingPunct="1">
              <a:lnSpc>
                <a:spcPct val="100000"/>
              </a:lnSpc>
              <a:spcBef>
                <a:spcPct val="0"/>
              </a:spcBef>
              <a:spcAft>
                <a:spcPts val="0"/>
              </a:spcAft>
              <a:buClrTx/>
              <a:buSzTx/>
              <a:buFontTx/>
              <a:buNone/>
              <a:tabLst/>
              <a:defRPr/>
            </a:pPr>
            <a:r>
              <a:rPr kumimoji="0" lang="en-US" altLang="en-US" sz="9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Durability</a:t>
            </a:r>
          </a:p>
          <a:p>
            <a:pPr marL="0" marR="0" lvl="0" indent="0" algn="l" defTabSz="685800" rtl="0" eaLnBrk="1" fontAlgn="auto" latinLnBrk="0" hangingPunct="1">
              <a:lnSpc>
                <a:spcPct val="100000"/>
              </a:lnSpc>
              <a:spcBef>
                <a:spcPct val="0"/>
              </a:spcBef>
              <a:spcAft>
                <a:spcPts val="0"/>
              </a:spcAft>
              <a:buClrTx/>
              <a:buSzTx/>
              <a:buFontTx/>
              <a:buNone/>
              <a:tabLst/>
              <a:defRPr/>
            </a:pPr>
            <a:r>
              <a:rPr kumimoji="0" lang="en-US" altLang="en-US" sz="9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(extended tests) </a:t>
            </a:r>
          </a:p>
        </p:txBody>
      </p:sp>
      <p:grpSp>
        <p:nvGrpSpPr>
          <p:cNvPr id="15" name="Group 14">
            <a:extLst>
              <a:ext uri="{FF2B5EF4-FFF2-40B4-BE49-F238E27FC236}">
                <a16:creationId xmlns:a16="http://schemas.microsoft.com/office/drawing/2014/main" id="{7638420E-F7F0-4A30-9BC4-326A321C629F}"/>
              </a:ext>
            </a:extLst>
          </p:cNvPr>
          <p:cNvGrpSpPr/>
          <p:nvPr/>
        </p:nvGrpSpPr>
        <p:grpSpPr>
          <a:xfrm>
            <a:off x="3951420" y="3392633"/>
            <a:ext cx="2190384" cy="1511360"/>
            <a:chOff x="6870031" y="4523510"/>
            <a:chExt cx="2920512" cy="2015147"/>
          </a:xfrm>
        </p:grpSpPr>
        <p:sp>
          <p:nvSpPr>
            <p:cNvPr id="2" name="Star: 5 Points 1">
              <a:extLst>
                <a:ext uri="{FF2B5EF4-FFF2-40B4-BE49-F238E27FC236}">
                  <a16:creationId xmlns:a16="http://schemas.microsoft.com/office/drawing/2014/main" id="{06401744-3015-40FF-9279-694D2B299B37}"/>
                </a:ext>
              </a:extLst>
            </p:cNvPr>
            <p:cNvSpPr/>
            <p:nvPr/>
          </p:nvSpPr>
          <p:spPr>
            <a:xfrm>
              <a:off x="6870031" y="4524069"/>
              <a:ext cx="532759" cy="565456"/>
            </a:xfrm>
            <a:prstGeom prst="star5">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Arial"/>
                  <a:ea typeface="+mn-ea"/>
                  <a:cs typeface="+mn-cs"/>
                </a:rPr>
                <a:t>1</a:t>
              </a:r>
            </a:p>
          </p:txBody>
        </p:sp>
        <p:sp>
          <p:nvSpPr>
            <p:cNvPr id="39" name="Star: 5 Points 38">
              <a:extLst>
                <a:ext uri="{FF2B5EF4-FFF2-40B4-BE49-F238E27FC236}">
                  <a16:creationId xmlns:a16="http://schemas.microsoft.com/office/drawing/2014/main" id="{69492BCD-E1C3-4959-B3D2-89537720ACB7}"/>
                </a:ext>
              </a:extLst>
            </p:cNvPr>
            <p:cNvSpPr/>
            <p:nvPr/>
          </p:nvSpPr>
          <p:spPr>
            <a:xfrm>
              <a:off x="8063880" y="4523510"/>
              <a:ext cx="532759" cy="575617"/>
            </a:xfrm>
            <a:prstGeom prst="star5">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Arial"/>
                  <a:ea typeface="+mn-ea"/>
                  <a:cs typeface="+mn-cs"/>
                </a:rPr>
                <a:t>2</a:t>
              </a:r>
            </a:p>
          </p:txBody>
        </p:sp>
        <p:sp>
          <p:nvSpPr>
            <p:cNvPr id="40" name="Star: 5 Points 39">
              <a:extLst>
                <a:ext uri="{FF2B5EF4-FFF2-40B4-BE49-F238E27FC236}">
                  <a16:creationId xmlns:a16="http://schemas.microsoft.com/office/drawing/2014/main" id="{DA8DE17B-1057-413B-9940-3A5A61A14231}"/>
                </a:ext>
              </a:extLst>
            </p:cNvPr>
            <p:cNvSpPr/>
            <p:nvPr/>
          </p:nvSpPr>
          <p:spPr>
            <a:xfrm>
              <a:off x="9257784" y="4523510"/>
              <a:ext cx="532759" cy="575617"/>
            </a:xfrm>
            <a:prstGeom prst="star5">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Arial"/>
                  <a:ea typeface="+mn-ea"/>
                  <a:cs typeface="+mn-cs"/>
                </a:rPr>
                <a:t>3</a:t>
              </a:r>
            </a:p>
          </p:txBody>
        </p:sp>
        <p:sp>
          <p:nvSpPr>
            <p:cNvPr id="41" name="Star: 5 Points 40">
              <a:extLst>
                <a:ext uri="{FF2B5EF4-FFF2-40B4-BE49-F238E27FC236}">
                  <a16:creationId xmlns:a16="http://schemas.microsoft.com/office/drawing/2014/main" id="{19320548-B255-4402-8C18-397828897A58}"/>
                </a:ext>
              </a:extLst>
            </p:cNvPr>
            <p:cNvSpPr/>
            <p:nvPr/>
          </p:nvSpPr>
          <p:spPr>
            <a:xfrm>
              <a:off x="7334559" y="6173532"/>
              <a:ext cx="386638" cy="365125"/>
            </a:xfrm>
            <a:prstGeom prst="star5">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a:ea typeface="+mn-ea"/>
                <a:cs typeface="+mn-cs"/>
              </a:endParaRPr>
            </a:p>
          </p:txBody>
        </p:sp>
        <p:sp>
          <p:nvSpPr>
            <p:cNvPr id="42" name="TextBox 18">
              <a:extLst>
                <a:ext uri="{FF2B5EF4-FFF2-40B4-BE49-F238E27FC236}">
                  <a16:creationId xmlns:a16="http://schemas.microsoft.com/office/drawing/2014/main" id="{2698EC3B-3B55-4D35-AC0E-8CB994EB663D}"/>
                </a:ext>
              </a:extLst>
            </p:cNvPr>
            <p:cNvSpPr txBox="1">
              <a:spLocks noChangeArrowheads="1"/>
            </p:cNvSpPr>
            <p:nvPr/>
          </p:nvSpPr>
          <p:spPr bwMode="auto">
            <a:xfrm>
              <a:off x="7721196" y="6173017"/>
              <a:ext cx="1959739" cy="338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defRPr sz="2000">
                  <a:solidFill>
                    <a:schemeClr val="accent1"/>
                  </a:solidFill>
                  <a:latin typeface="Arial" panose="020B0604020202020204" pitchFamily="34" charset="0"/>
                  <a:ea typeface="Geneva"/>
                  <a:cs typeface="Geneva"/>
                </a:defRPr>
              </a:lvl1pPr>
              <a:lvl2pPr marL="742950" indent="-285750" eaLnBrk="0" hangingPunct="0">
                <a:spcBef>
                  <a:spcPts val="1200"/>
                </a:spcBef>
                <a:buFont typeface="Arial" panose="020B0604020202020204" pitchFamily="34" charset="0"/>
                <a:buChar char="•"/>
                <a:defRPr>
                  <a:solidFill>
                    <a:schemeClr val="accent1"/>
                  </a:solidFill>
                  <a:latin typeface="Arial" panose="020B0604020202020204" pitchFamily="34" charset="0"/>
                  <a:ea typeface="Arial Unicode MS" pitchFamily="34" charset="-128"/>
                  <a:cs typeface="Geneva"/>
                </a:defRPr>
              </a:lvl2pPr>
              <a:lvl3pPr marL="1143000" indent="-228600" eaLnBrk="0" hangingPunct="0">
                <a:spcBef>
                  <a:spcPts val="600"/>
                </a:spcBef>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3pPr>
              <a:lvl4pPr marL="1600200" indent="-228600" eaLnBrk="0" hangingPunct="0">
                <a:spcBef>
                  <a:spcPts val="600"/>
                </a:spcBef>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4pPr>
              <a:lvl5pPr marL="2057400" indent="-228600" eaLnBrk="0" hangingPunct="0">
                <a:spcBef>
                  <a:spcPts val="600"/>
                </a:spcBef>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5pPr>
              <a:lvl6pPr marL="25146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6pPr>
              <a:lvl7pPr marL="29718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7pPr>
              <a:lvl8pPr marL="34290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8pPr>
              <a:lvl9pPr marL="38862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9pPr>
            </a:lstStyle>
            <a:p>
              <a:pPr marL="0" marR="0" lvl="0" indent="0" algn="l" defTabSz="685800" rtl="0" eaLnBrk="1" fontAlgn="auto" latinLnBrk="0" hangingPunct="1">
                <a:lnSpc>
                  <a:spcPct val="100000"/>
                </a:lnSpc>
                <a:spcBef>
                  <a:spcPct val="0"/>
                </a:spcBef>
                <a:spcAft>
                  <a:spcPts val="0"/>
                </a:spcAft>
                <a:buClrTx/>
                <a:buSzTx/>
                <a:buFontTx/>
                <a:buNone/>
                <a:tabLst/>
                <a:defRPr/>
              </a:pPr>
              <a:r>
                <a:rPr kumimoji="0" lang="en-US" altLang="en-US" sz="105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Interim Report</a:t>
              </a:r>
            </a:p>
          </p:txBody>
        </p:sp>
      </p:grpSp>
      <p:sp>
        <p:nvSpPr>
          <p:cNvPr id="43" name="TextBox 26">
            <a:extLst>
              <a:ext uri="{FF2B5EF4-FFF2-40B4-BE49-F238E27FC236}">
                <a16:creationId xmlns:a16="http://schemas.microsoft.com/office/drawing/2014/main" id="{761D33DC-77AE-4D55-BEA6-7116D872F4F8}"/>
              </a:ext>
            </a:extLst>
          </p:cNvPr>
          <p:cNvSpPr txBox="1">
            <a:spLocks noChangeArrowheads="1"/>
          </p:cNvSpPr>
          <p:nvPr/>
        </p:nvSpPr>
        <p:spPr bwMode="auto">
          <a:xfrm>
            <a:off x="4417467" y="1950272"/>
            <a:ext cx="98667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defRPr sz="2000">
                <a:solidFill>
                  <a:schemeClr val="accent1"/>
                </a:solidFill>
                <a:latin typeface="Arial" panose="020B0604020202020204" pitchFamily="34" charset="0"/>
                <a:ea typeface="Geneva"/>
                <a:cs typeface="Geneva"/>
              </a:defRPr>
            </a:lvl1pPr>
            <a:lvl2pPr marL="742950" indent="-285750" eaLnBrk="0" hangingPunct="0">
              <a:spcBef>
                <a:spcPts val="1200"/>
              </a:spcBef>
              <a:buFont typeface="Arial" panose="020B0604020202020204" pitchFamily="34" charset="0"/>
              <a:buChar char="•"/>
              <a:defRPr>
                <a:solidFill>
                  <a:schemeClr val="accent1"/>
                </a:solidFill>
                <a:latin typeface="Arial" panose="020B0604020202020204" pitchFamily="34" charset="0"/>
                <a:ea typeface="Arial Unicode MS" pitchFamily="34" charset="-128"/>
                <a:cs typeface="Geneva"/>
              </a:defRPr>
            </a:lvl2pPr>
            <a:lvl3pPr marL="1143000" indent="-228600" eaLnBrk="0" hangingPunct="0">
              <a:spcBef>
                <a:spcPts val="600"/>
              </a:spcBef>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3pPr>
            <a:lvl4pPr marL="1600200" indent="-228600" eaLnBrk="0" hangingPunct="0">
              <a:spcBef>
                <a:spcPts val="600"/>
              </a:spcBef>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4pPr>
            <a:lvl5pPr marL="2057400" indent="-228600" eaLnBrk="0" hangingPunct="0">
              <a:spcBef>
                <a:spcPts val="600"/>
              </a:spcBef>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5pPr>
            <a:lvl6pPr marL="25146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6pPr>
            <a:lvl7pPr marL="29718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7pPr>
            <a:lvl8pPr marL="34290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8pPr>
            <a:lvl9pPr marL="38862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9pPr>
          </a:lstStyle>
          <a:p>
            <a:pPr marL="0" marR="0" lvl="0" indent="0" algn="l" defTabSz="685800" rtl="0" eaLnBrk="1" fontAlgn="auto" latinLnBrk="0" hangingPunct="1">
              <a:lnSpc>
                <a:spcPct val="100000"/>
              </a:lnSpc>
              <a:spcBef>
                <a:spcPct val="0"/>
              </a:spcBef>
              <a:spcAft>
                <a:spcPts val="0"/>
              </a:spcAft>
              <a:buClrTx/>
              <a:buSzTx/>
              <a:buFontTx/>
              <a:buNone/>
              <a:tabLst/>
              <a:defRPr/>
            </a:pPr>
            <a:r>
              <a:rPr kumimoji="0" lang="en-US" altLang="en-US" sz="9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Performance</a:t>
            </a:r>
          </a:p>
        </p:txBody>
      </p:sp>
      <p:sp>
        <p:nvSpPr>
          <p:cNvPr id="44" name="TextBox 26">
            <a:extLst>
              <a:ext uri="{FF2B5EF4-FFF2-40B4-BE49-F238E27FC236}">
                <a16:creationId xmlns:a16="http://schemas.microsoft.com/office/drawing/2014/main" id="{CA54E4BE-0FCB-4134-98BF-07E430A2A4C6}"/>
              </a:ext>
            </a:extLst>
          </p:cNvPr>
          <p:cNvSpPr txBox="1">
            <a:spLocks noChangeArrowheads="1"/>
          </p:cNvSpPr>
          <p:nvPr/>
        </p:nvSpPr>
        <p:spPr bwMode="auto">
          <a:xfrm>
            <a:off x="5522855" y="828252"/>
            <a:ext cx="751024"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defRPr sz="2000">
                <a:solidFill>
                  <a:schemeClr val="accent1"/>
                </a:solidFill>
                <a:latin typeface="Arial" panose="020B0604020202020204" pitchFamily="34" charset="0"/>
                <a:ea typeface="Geneva"/>
                <a:cs typeface="Geneva"/>
              </a:defRPr>
            </a:lvl1pPr>
            <a:lvl2pPr marL="742950" indent="-285750" eaLnBrk="0" hangingPunct="0">
              <a:spcBef>
                <a:spcPts val="1200"/>
              </a:spcBef>
              <a:buFont typeface="Arial" panose="020B0604020202020204" pitchFamily="34" charset="0"/>
              <a:buChar char="•"/>
              <a:defRPr>
                <a:solidFill>
                  <a:schemeClr val="accent1"/>
                </a:solidFill>
                <a:latin typeface="Arial" panose="020B0604020202020204" pitchFamily="34" charset="0"/>
                <a:ea typeface="Arial Unicode MS" pitchFamily="34" charset="-128"/>
                <a:cs typeface="Geneva"/>
              </a:defRPr>
            </a:lvl2pPr>
            <a:lvl3pPr marL="1143000" indent="-228600" eaLnBrk="0" hangingPunct="0">
              <a:spcBef>
                <a:spcPts val="600"/>
              </a:spcBef>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3pPr>
            <a:lvl4pPr marL="1600200" indent="-228600" eaLnBrk="0" hangingPunct="0">
              <a:spcBef>
                <a:spcPts val="600"/>
              </a:spcBef>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4pPr>
            <a:lvl5pPr marL="2057400" indent="-228600" eaLnBrk="0" hangingPunct="0">
              <a:spcBef>
                <a:spcPts val="600"/>
              </a:spcBef>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5pPr>
            <a:lvl6pPr marL="25146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6pPr>
            <a:lvl7pPr marL="29718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7pPr>
            <a:lvl8pPr marL="34290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8pPr>
            <a:lvl9pPr marL="38862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9pPr>
          </a:lstStyle>
          <a:p>
            <a:pPr marL="0" marR="0" lvl="0" indent="0" algn="l" defTabSz="685800" rtl="0" eaLnBrk="1" fontAlgn="auto" latinLnBrk="0" hangingPunct="1">
              <a:lnSpc>
                <a:spcPct val="100000"/>
              </a:lnSpc>
              <a:spcBef>
                <a:spcPct val="0"/>
              </a:spcBef>
              <a:spcAft>
                <a:spcPts val="0"/>
              </a:spcAft>
              <a:buClrTx/>
              <a:buSzTx/>
              <a:buFontTx/>
              <a:buNone/>
              <a:tabLst/>
              <a:defRPr/>
            </a:pPr>
            <a:r>
              <a:rPr kumimoji="0" lang="en-US" altLang="en-US" sz="9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Durability </a:t>
            </a:r>
          </a:p>
        </p:txBody>
      </p:sp>
      <p:sp>
        <p:nvSpPr>
          <p:cNvPr id="45" name="Slide Number Placeholder 3">
            <a:extLst>
              <a:ext uri="{FF2B5EF4-FFF2-40B4-BE49-F238E27FC236}">
                <a16:creationId xmlns:a16="http://schemas.microsoft.com/office/drawing/2014/main" id="{7AA122B1-7F3A-45B1-90D6-341D8266AF6F}"/>
              </a:ext>
            </a:extLst>
          </p:cNvPr>
          <p:cNvSpPr txBox="1">
            <a:spLocks/>
          </p:cNvSpPr>
          <p:nvPr/>
        </p:nvSpPr>
        <p:spPr bwMode="auto">
          <a:xfrm>
            <a:off x="8227198" y="4684921"/>
            <a:ext cx="481013" cy="27384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rtlCol="0" anchor="b"/>
          <a:lstStyle>
            <a:defPPr>
              <a:defRPr lang="en-US"/>
            </a:defPPr>
            <a:lvl1pPr marL="0" algn="r" defTabSz="914400" rtl="0" eaLnBrk="0" latinLnBrk="0" hangingPunct="0">
              <a:spcBef>
                <a:spcPct val="20000"/>
              </a:spcBef>
              <a:defRPr sz="2000" kern="1200">
                <a:solidFill>
                  <a:schemeClr val="accent1"/>
                </a:solidFill>
                <a:latin typeface="Arial" pitchFamily="34" charset="0"/>
                <a:ea typeface="Geneva"/>
                <a:cs typeface="Geneva"/>
              </a:defRPr>
            </a:lvl1pPr>
            <a:lvl2pPr marL="742913" indent="-285737" algn="l" defTabSz="914400" rtl="0" eaLnBrk="0" latinLnBrk="0" hangingPunct="0">
              <a:spcBef>
                <a:spcPts val="1200"/>
              </a:spcBef>
              <a:buFont typeface="Arial" pitchFamily="34" charset="0"/>
              <a:buChar char="•"/>
              <a:defRPr sz="1800" kern="1200">
                <a:solidFill>
                  <a:schemeClr val="accent1"/>
                </a:solidFill>
                <a:latin typeface="Arial" pitchFamily="34" charset="0"/>
                <a:ea typeface="Arial Unicode MS" pitchFamily="34" charset="-128"/>
                <a:cs typeface="Arial Unicode MS" pitchFamily="34" charset="-128"/>
              </a:defRPr>
            </a:lvl2pPr>
            <a:lvl3pPr marL="1142943" indent="-228589" algn="l" defTabSz="914400" rtl="0" eaLnBrk="0" latinLnBrk="0" hangingPunct="0">
              <a:spcBef>
                <a:spcPts val="601"/>
              </a:spcBef>
              <a:buFont typeface="Arial" pitchFamily="34" charset="0"/>
              <a:buChar char="-"/>
              <a:defRPr sz="1600" kern="1200">
                <a:solidFill>
                  <a:schemeClr val="accent1"/>
                </a:solidFill>
                <a:latin typeface="Arial" pitchFamily="34" charset="0"/>
                <a:ea typeface="Arial Unicode MS" pitchFamily="34" charset="-128"/>
                <a:cs typeface="Arial Unicode MS" pitchFamily="34" charset="-128"/>
              </a:defRPr>
            </a:lvl3pPr>
            <a:lvl4pPr marL="1600121" indent="-228589" algn="l" defTabSz="914400" rtl="0" eaLnBrk="0" latinLnBrk="0" hangingPunct="0">
              <a:spcBef>
                <a:spcPts val="601"/>
              </a:spcBef>
              <a:buFont typeface="Arial" pitchFamily="34" charset="0"/>
              <a:buChar char="•"/>
              <a:defRPr sz="1600" kern="1200">
                <a:solidFill>
                  <a:schemeClr val="accent1"/>
                </a:solidFill>
                <a:latin typeface="Arial" pitchFamily="34" charset="0"/>
                <a:ea typeface="Arial Unicode MS" pitchFamily="34" charset="-128"/>
                <a:cs typeface="Arial Unicode MS" pitchFamily="34" charset="-128"/>
              </a:defRPr>
            </a:lvl4pPr>
            <a:lvl5pPr marL="2057298" indent="-228589" algn="l" defTabSz="914400" rtl="0" eaLnBrk="0" latinLnBrk="0" hangingPunct="0">
              <a:spcBef>
                <a:spcPts val="601"/>
              </a:spcBef>
              <a:buFont typeface="Arial" pitchFamily="34" charset="0"/>
              <a:buChar char="-"/>
              <a:defRPr sz="1600" kern="1200">
                <a:solidFill>
                  <a:schemeClr val="accent1"/>
                </a:solidFill>
                <a:latin typeface="Arial" pitchFamily="34" charset="0"/>
                <a:ea typeface="Arial Unicode MS" pitchFamily="34" charset="-128"/>
                <a:cs typeface="Arial Unicode MS" pitchFamily="34" charset="-128"/>
              </a:defRPr>
            </a:lvl5pPr>
            <a:lvl6pPr marL="2514476" indent="-228589" algn="l" defTabSz="457177" rtl="0" eaLnBrk="0" fontAlgn="base" latinLnBrk="0" hangingPunct="0">
              <a:spcBef>
                <a:spcPts val="601"/>
              </a:spcBef>
              <a:spcAft>
                <a:spcPct val="0"/>
              </a:spcAft>
              <a:buFont typeface="Arial" pitchFamily="34" charset="0"/>
              <a:buChar char="-"/>
              <a:defRPr sz="1600" kern="1200">
                <a:solidFill>
                  <a:schemeClr val="accent1"/>
                </a:solidFill>
                <a:latin typeface="Arial" pitchFamily="34" charset="0"/>
                <a:ea typeface="Arial Unicode MS" pitchFamily="34" charset="-128"/>
                <a:cs typeface="Arial Unicode MS" pitchFamily="34" charset="-128"/>
              </a:defRPr>
            </a:lvl6pPr>
            <a:lvl7pPr marL="2971652" indent="-228589" algn="l" defTabSz="457177" rtl="0" eaLnBrk="0" fontAlgn="base" latinLnBrk="0" hangingPunct="0">
              <a:spcBef>
                <a:spcPts val="601"/>
              </a:spcBef>
              <a:spcAft>
                <a:spcPct val="0"/>
              </a:spcAft>
              <a:buFont typeface="Arial" pitchFamily="34" charset="0"/>
              <a:buChar char="-"/>
              <a:defRPr sz="1600" kern="1200">
                <a:solidFill>
                  <a:schemeClr val="accent1"/>
                </a:solidFill>
                <a:latin typeface="Arial" pitchFamily="34" charset="0"/>
                <a:ea typeface="Arial Unicode MS" pitchFamily="34" charset="-128"/>
                <a:cs typeface="Arial Unicode MS" pitchFamily="34" charset="-128"/>
              </a:defRPr>
            </a:lvl7pPr>
            <a:lvl8pPr marL="3428829" indent="-228589" algn="l" defTabSz="457177" rtl="0" eaLnBrk="0" fontAlgn="base" latinLnBrk="0" hangingPunct="0">
              <a:spcBef>
                <a:spcPts val="601"/>
              </a:spcBef>
              <a:spcAft>
                <a:spcPct val="0"/>
              </a:spcAft>
              <a:buFont typeface="Arial" pitchFamily="34" charset="0"/>
              <a:buChar char="-"/>
              <a:defRPr sz="1600" kern="1200">
                <a:solidFill>
                  <a:schemeClr val="accent1"/>
                </a:solidFill>
                <a:latin typeface="Arial" pitchFamily="34" charset="0"/>
                <a:ea typeface="Arial Unicode MS" pitchFamily="34" charset="-128"/>
                <a:cs typeface="Arial Unicode MS" pitchFamily="34" charset="-128"/>
              </a:defRPr>
            </a:lvl8pPr>
            <a:lvl9pPr marL="3886007" indent="-228589" algn="l" defTabSz="457177" rtl="0" eaLnBrk="0" fontAlgn="base" latinLnBrk="0" hangingPunct="0">
              <a:spcBef>
                <a:spcPts val="601"/>
              </a:spcBef>
              <a:spcAft>
                <a:spcPct val="0"/>
              </a:spcAft>
              <a:buFont typeface="Arial" pitchFamily="34" charset="0"/>
              <a:buChar char="-"/>
              <a:defRPr sz="1600" kern="1200">
                <a:solidFill>
                  <a:schemeClr val="accent1"/>
                </a:solidFill>
                <a:latin typeface="Arial" pitchFamily="34" charset="0"/>
                <a:ea typeface="Arial Unicode MS" pitchFamily="34" charset="-128"/>
                <a:cs typeface="Arial Unicode MS" pitchFamily="34" charset="-128"/>
              </a:defRPr>
            </a:lvl9pPr>
          </a:lstStyle>
          <a:p>
            <a:pPr marL="0" marR="0" lvl="0" indent="0" algn="r" defTabSz="342883" rtl="0" eaLnBrk="1" fontAlgn="base" latinLnBrk="0" hangingPunct="1">
              <a:lnSpc>
                <a:spcPct val="100000"/>
              </a:lnSpc>
              <a:spcBef>
                <a:spcPct val="0"/>
              </a:spcBef>
              <a:spcAft>
                <a:spcPct val="0"/>
              </a:spcAft>
              <a:buClrTx/>
              <a:buSzTx/>
              <a:buFontTx/>
              <a:buNone/>
              <a:tabLst/>
              <a:defRPr/>
            </a:pPr>
            <a:fld id="{8DDE59D4-6954-4796-AF89-8954D336AD25}" type="slidenum">
              <a:rPr kumimoji="0" lang="en-US" altLang="en-US" sz="751" b="0" i="0" u="none" strike="noStrike" kern="1200" cap="none" spc="0" normalizeH="0" baseline="0" noProof="0">
                <a:ln>
                  <a:noFill/>
                </a:ln>
                <a:solidFill>
                  <a:srgbClr val="7F7F7F"/>
                </a:solidFill>
                <a:effectLst/>
                <a:uLnTx/>
                <a:uFillTx/>
                <a:latin typeface="Arial" pitchFamily="34" charset="0"/>
                <a:ea typeface="MS PGothic" pitchFamily="34" charset="-128"/>
              </a:rPr>
              <a:pPr marL="0" marR="0" lvl="0" indent="0" algn="r" defTabSz="342883" rtl="0" eaLnBrk="1" fontAlgn="base" latinLnBrk="0" hangingPunct="1">
                <a:lnSpc>
                  <a:spcPct val="100000"/>
                </a:lnSpc>
                <a:spcBef>
                  <a:spcPct val="0"/>
                </a:spcBef>
                <a:spcAft>
                  <a:spcPct val="0"/>
                </a:spcAft>
                <a:buClrTx/>
                <a:buSzTx/>
                <a:buFontTx/>
                <a:buNone/>
                <a:tabLst/>
                <a:defRPr/>
              </a:pPr>
              <a:t>12</a:t>
            </a:fld>
            <a:endParaRPr kumimoji="0" lang="en-US" altLang="en-US" sz="751" b="0" i="0" u="none" strike="noStrike" kern="1200" cap="none" spc="0" normalizeH="0" baseline="0" noProof="0" dirty="0">
              <a:ln>
                <a:noFill/>
              </a:ln>
              <a:solidFill>
                <a:srgbClr val="7F7F7F"/>
              </a:solidFill>
              <a:effectLst/>
              <a:uLnTx/>
              <a:uFillTx/>
              <a:latin typeface="Arial" pitchFamily="34" charset="0"/>
              <a:ea typeface="MS PGothic" pitchFamily="34" charset="-128"/>
            </a:endParaRPr>
          </a:p>
        </p:txBody>
      </p:sp>
      <p:sp>
        <p:nvSpPr>
          <p:cNvPr id="53" name="TextBox 8">
            <a:extLst>
              <a:ext uri="{FF2B5EF4-FFF2-40B4-BE49-F238E27FC236}">
                <a16:creationId xmlns:a16="http://schemas.microsoft.com/office/drawing/2014/main" id="{E551815A-22F8-4E83-A34D-BC31CCE11C61}"/>
              </a:ext>
            </a:extLst>
          </p:cNvPr>
          <p:cNvSpPr txBox="1">
            <a:spLocks noChangeArrowheads="1"/>
          </p:cNvSpPr>
          <p:nvPr/>
        </p:nvSpPr>
        <p:spPr bwMode="auto">
          <a:xfrm>
            <a:off x="1616452" y="3165762"/>
            <a:ext cx="73580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defRPr sz="2000">
                <a:solidFill>
                  <a:schemeClr val="accent1"/>
                </a:solidFill>
                <a:latin typeface="Arial" panose="020B0604020202020204" pitchFamily="34" charset="0"/>
                <a:ea typeface="Geneva"/>
                <a:cs typeface="Geneva"/>
              </a:defRPr>
            </a:lvl1pPr>
            <a:lvl2pPr marL="742950" indent="-285750" eaLnBrk="0" hangingPunct="0">
              <a:spcBef>
                <a:spcPts val="1200"/>
              </a:spcBef>
              <a:buFont typeface="Arial" panose="020B0604020202020204" pitchFamily="34" charset="0"/>
              <a:buChar char="•"/>
              <a:defRPr>
                <a:solidFill>
                  <a:schemeClr val="accent1"/>
                </a:solidFill>
                <a:latin typeface="Arial" panose="020B0604020202020204" pitchFamily="34" charset="0"/>
                <a:ea typeface="Arial Unicode MS" pitchFamily="34" charset="-128"/>
                <a:cs typeface="Geneva"/>
              </a:defRPr>
            </a:lvl2pPr>
            <a:lvl3pPr marL="1143000" indent="-228600" eaLnBrk="0" hangingPunct="0">
              <a:spcBef>
                <a:spcPts val="600"/>
              </a:spcBef>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3pPr>
            <a:lvl4pPr marL="1600200" indent="-228600" eaLnBrk="0" hangingPunct="0">
              <a:spcBef>
                <a:spcPts val="600"/>
              </a:spcBef>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4pPr>
            <a:lvl5pPr marL="2057400" indent="-228600" eaLnBrk="0" hangingPunct="0">
              <a:spcBef>
                <a:spcPts val="600"/>
              </a:spcBef>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5pPr>
            <a:lvl6pPr marL="25146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6pPr>
            <a:lvl7pPr marL="29718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7pPr>
            <a:lvl8pPr marL="34290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8pPr>
            <a:lvl9pPr marL="38862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9pPr>
          </a:lstStyle>
          <a:p>
            <a:pPr marL="0" marR="0" lvl="0" indent="0" algn="ctr" defTabSz="685800" rtl="0" eaLnBrk="1" fontAlgn="auto" latinLnBrk="0" hangingPunct="1">
              <a:lnSpc>
                <a:spcPct val="100000"/>
              </a:lnSpc>
              <a:spcBef>
                <a:spcPct val="0"/>
              </a:spcBef>
              <a:spcAft>
                <a:spcPts val="0"/>
              </a:spcAft>
              <a:buClrTx/>
              <a:buSzTx/>
              <a:buFontTx/>
              <a:buNone/>
              <a:tabLst/>
              <a:defRPr/>
            </a:pPr>
            <a:r>
              <a:rPr kumimoji="0" lang="en-US" altLang="en-US" sz="9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Arial" panose="020B0604020202020204" pitchFamily="34" charset="0"/>
              </a:rPr>
              <a:t>61730 &amp;</a:t>
            </a:r>
          </a:p>
          <a:p>
            <a:pPr marL="0" marR="0" lvl="0" indent="0" algn="ctr" defTabSz="685800" rtl="0" eaLnBrk="1" fontAlgn="auto" latinLnBrk="0" hangingPunct="1">
              <a:lnSpc>
                <a:spcPct val="100000"/>
              </a:lnSpc>
              <a:spcBef>
                <a:spcPct val="0"/>
              </a:spcBef>
              <a:spcAft>
                <a:spcPts val="0"/>
              </a:spcAft>
              <a:buClrTx/>
              <a:buSzTx/>
              <a:buFontTx/>
              <a:buNone/>
              <a:tabLst/>
              <a:defRPr/>
            </a:pPr>
            <a:r>
              <a:rPr kumimoji="0" lang="en-US" altLang="en-US" sz="9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Arial" panose="020B0604020202020204" pitchFamily="34" charset="0"/>
              </a:rPr>
              <a:t>61215</a:t>
            </a:r>
          </a:p>
          <a:p>
            <a:pPr marL="0" marR="0" lvl="0" indent="0" algn="ctr" defTabSz="685800" rtl="0" eaLnBrk="1" fontAlgn="auto" latinLnBrk="0" hangingPunct="1">
              <a:lnSpc>
                <a:spcPct val="100000"/>
              </a:lnSpc>
              <a:spcBef>
                <a:spcPct val="0"/>
              </a:spcBef>
              <a:spcAft>
                <a:spcPts val="0"/>
              </a:spcAft>
              <a:buClrTx/>
              <a:buSzTx/>
              <a:buFontTx/>
              <a:buNone/>
              <a:tabLst/>
              <a:defRPr/>
            </a:pPr>
            <a:r>
              <a:rPr kumimoji="0" lang="en-US" altLang="en-US" sz="9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Arial" panose="020B0604020202020204" pitchFamily="34" charset="0"/>
              </a:rPr>
              <a:t>Combined Test Plan</a:t>
            </a:r>
          </a:p>
        </p:txBody>
      </p:sp>
      <p:grpSp>
        <p:nvGrpSpPr>
          <p:cNvPr id="5" name="Group 4">
            <a:extLst>
              <a:ext uri="{FF2B5EF4-FFF2-40B4-BE49-F238E27FC236}">
                <a16:creationId xmlns:a16="http://schemas.microsoft.com/office/drawing/2014/main" id="{F0628112-DF4A-4E63-AC97-CA0183215CD5}"/>
              </a:ext>
            </a:extLst>
          </p:cNvPr>
          <p:cNvGrpSpPr/>
          <p:nvPr/>
        </p:nvGrpSpPr>
        <p:grpSpPr>
          <a:xfrm>
            <a:off x="6207437" y="161306"/>
            <a:ext cx="1357931" cy="4699290"/>
            <a:chOff x="9597381" y="215074"/>
            <a:chExt cx="1810574" cy="6265720"/>
          </a:xfrm>
        </p:grpSpPr>
        <p:sp>
          <p:nvSpPr>
            <p:cNvPr id="55" name="Rectangle 54">
              <a:extLst>
                <a:ext uri="{FF2B5EF4-FFF2-40B4-BE49-F238E27FC236}">
                  <a16:creationId xmlns:a16="http://schemas.microsoft.com/office/drawing/2014/main" id="{2CD7DA4B-16D8-4848-8A10-4C5C8CF642A1}"/>
                </a:ext>
              </a:extLst>
            </p:cNvPr>
            <p:cNvSpPr/>
            <p:nvPr/>
          </p:nvSpPr>
          <p:spPr>
            <a:xfrm>
              <a:off x="10396943" y="468317"/>
              <a:ext cx="800100" cy="920494"/>
            </a:xfrm>
            <a:prstGeom prst="rect">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dirty="0" err="1">
                <a:ln>
                  <a:noFill/>
                </a:ln>
                <a:solidFill>
                  <a:srgbClr val="FFFFFF"/>
                </a:solidFill>
                <a:effectLst/>
                <a:uLnTx/>
                <a:uFillTx/>
                <a:latin typeface="Arial"/>
                <a:ea typeface="+mn-ea"/>
                <a:cs typeface="Arial" pitchFamily="34" charset="0"/>
              </a:endParaRPr>
            </a:p>
          </p:txBody>
        </p:sp>
        <p:sp>
          <p:nvSpPr>
            <p:cNvPr id="48" name="Rectangle 47">
              <a:extLst>
                <a:ext uri="{FF2B5EF4-FFF2-40B4-BE49-F238E27FC236}">
                  <a16:creationId xmlns:a16="http://schemas.microsoft.com/office/drawing/2014/main" id="{AEC41EB1-CD28-40FE-96D6-5A104911191A}"/>
                </a:ext>
              </a:extLst>
            </p:cNvPr>
            <p:cNvSpPr/>
            <p:nvPr/>
          </p:nvSpPr>
          <p:spPr>
            <a:xfrm>
              <a:off x="10404215" y="1388811"/>
              <a:ext cx="800100" cy="3782988"/>
            </a:xfrm>
            <a:prstGeom prst="rect">
              <a:avLst/>
            </a:prstGeom>
            <a:solidFill>
              <a:srgbClr val="B1082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dirty="0" err="1">
                <a:ln>
                  <a:noFill/>
                </a:ln>
                <a:solidFill>
                  <a:srgbClr val="FFFFFF"/>
                </a:solidFill>
                <a:effectLst/>
                <a:uLnTx/>
                <a:uFillTx/>
                <a:latin typeface="Arial"/>
                <a:ea typeface="+mn-ea"/>
                <a:cs typeface="Arial" pitchFamily="34" charset="0"/>
              </a:endParaRPr>
            </a:p>
          </p:txBody>
        </p:sp>
        <p:sp>
          <p:nvSpPr>
            <p:cNvPr id="50" name="TextBox 26">
              <a:extLst>
                <a:ext uri="{FF2B5EF4-FFF2-40B4-BE49-F238E27FC236}">
                  <a16:creationId xmlns:a16="http://schemas.microsoft.com/office/drawing/2014/main" id="{A4DEA782-ABDF-4FEB-8240-B3CCD4C90064}"/>
                </a:ext>
              </a:extLst>
            </p:cNvPr>
            <p:cNvSpPr txBox="1">
              <a:spLocks noChangeArrowheads="1"/>
            </p:cNvSpPr>
            <p:nvPr/>
          </p:nvSpPr>
          <p:spPr bwMode="auto">
            <a:xfrm>
              <a:off x="10402130" y="5309771"/>
              <a:ext cx="1005825"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defRPr sz="2000">
                  <a:solidFill>
                    <a:schemeClr val="accent1"/>
                  </a:solidFill>
                  <a:latin typeface="Arial" panose="020B0604020202020204" pitchFamily="34" charset="0"/>
                  <a:ea typeface="Geneva"/>
                  <a:cs typeface="Geneva"/>
                </a:defRPr>
              </a:lvl1pPr>
              <a:lvl2pPr marL="742950" indent="-285750" eaLnBrk="0" hangingPunct="0">
                <a:spcBef>
                  <a:spcPts val="1200"/>
                </a:spcBef>
                <a:buFont typeface="Arial" panose="020B0604020202020204" pitchFamily="34" charset="0"/>
                <a:buChar char="•"/>
                <a:defRPr>
                  <a:solidFill>
                    <a:schemeClr val="accent1"/>
                  </a:solidFill>
                  <a:latin typeface="Arial" panose="020B0604020202020204" pitchFamily="34" charset="0"/>
                  <a:ea typeface="Arial Unicode MS" pitchFamily="34" charset="-128"/>
                  <a:cs typeface="Geneva"/>
                </a:defRPr>
              </a:lvl2pPr>
              <a:lvl3pPr marL="1143000" indent="-228600" eaLnBrk="0" hangingPunct="0">
                <a:spcBef>
                  <a:spcPts val="600"/>
                </a:spcBef>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3pPr>
              <a:lvl4pPr marL="1600200" indent="-228600" eaLnBrk="0" hangingPunct="0">
                <a:spcBef>
                  <a:spcPts val="600"/>
                </a:spcBef>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4pPr>
              <a:lvl5pPr marL="2057400" indent="-228600" eaLnBrk="0" hangingPunct="0">
                <a:spcBef>
                  <a:spcPts val="600"/>
                </a:spcBef>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5pPr>
              <a:lvl6pPr marL="25146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6pPr>
              <a:lvl7pPr marL="29718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7pPr>
              <a:lvl8pPr marL="34290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8pPr>
              <a:lvl9pPr marL="38862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9pPr>
            </a:lstStyle>
            <a:p>
              <a:pPr marL="0" marR="0" lvl="0" indent="0" algn="l" defTabSz="685800" rtl="0" eaLnBrk="1" fontAlgn="auto" latinLnBrk="0" hangingPunct="1">
                <a:lnSpc>
                  <a:spcPct val="100000"/>
                </a:lnSpc>
                <a:spcBef>
                  <a:spcPct val="0"/>
                </a:spcBef>
                <a:spcAft>
                  <a:spcPts val="0"/>
                </a:spcAft>
                <a:buClrTx/>
                <a:buSzTx/>
                <a:buFontTx/>
                <a:buNone/>
                <a:tabLst/>
                <a:defRPr/>
              </a:pPr>
              <a:r>
                <a:rPr kumimoji="0" lang="en-US" altLang="en-US" sz="9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Total Without Bundled Services</a:t>
              </a:r>
            </a:p>
          </p:txBody>
        </p:sp>
        <p:cxnSp>
          <p:nvCxnSpPr>
            <p:cNvPr id="12" name="Straight Connector 11">
              <a:extLst>
                <a:ext uri="{FF2B5EF4-FFF2-40B4-BE49-F238E27FC236}">
                  <a16:creationId xmlns:a16="http://schemas.microsoft.com/office/drawing/2014/main" id="{4279B98D-5D61-4B5D-B6EE-6B7469A6BC3E}"/>
                </a:ext>
              </a:extLst>
            </p:cNvPr>
            <p:cNvCxnSpPr/>
            <p:nvPr/>
          </p:nvCxnSpPr>
          <p:spPr>
            <a:xfrm>
              <a:off x="10210800" y="215074"/>
              <a:ext cx="0" cy="6265720"/>
            </a:xfrm>
            <a:prstGeom prst="line">
              <a:avLst/>
            </a:prstGeom>
            <a:ln>
              <a:solidFill>
                <a:schemeClr val="bg1">
                  <a:lumMod val="65000"/>
                </a:schemeClr>
              </a:solidFill>
              <a:prstDash val="dash"/>
            </a:ln>
          </p:spPr>
          <p:style>
            <a:lnRef idx="2">
              <a:schemeClr val="accent1"/>
            </a:lnRef>
            <a:fillRef idx="0">
              <a:schemeClr val="accent1"/>
            </a:fillRef>
            <a:effectRef idx="1">
              <a:schemeClr val="accent1"/>
            </a:effectRef>
            <a:fontRef idx="minor">
              <a:schemeClr val="tx1"/>
            </a:fontRef>
          </p:style>
        </p:cxnSp>
        <p:cxnSp>
          <p:nvCxnSpPr>
            <p:cNvPr id="56" name="Straight Connector 55">
              <a:extLst>
                <a:ext uri="{FF2B5EF4-FFF2-40B4-BE49-F238E27FC236}">
                  <a16:creationId xmlns:a16="http://schemas.microsoft.com/office/drawing/2014/main" id="{48822EDD-2062-4FE9-B5C7-A262B91791E3}"/>
                </a:ext>
              </a:extLst>
            </p:cNvPr>
            <p:cNvCxnSpPr>
              <a:cxnSpLocks/>
            </p:cNvCxnSpPr>
            <p:nvPr/>
          </p:nvCxnSpPr>
          <p:spPr>
            <a:xfrm>
              <a:off x="9597381" y="1411011"/>
              <a:ext cx="717685" cy="0"/>
            </a:xfrm>
            <a:prstGeom prst="line">
              <a:avLst/>
            </a:prstGeom>
            <a:ln>
              <a:prstDash val="dash"/>
            </a:ln>
          </p:spPr>
          <p:style>
            <a:lnRef idx="2">
              <a:schemeClr val="accent1"/>
            </a:lnRef>
            <a:fillRef idx="0">
              <a:schemeClr val="accent1"/>
            </a:fillRef>
            <a:effectRef idx="1">
              <a:schemeClr val="accent1"/>
            </a:effectRef>
            <a:fontRef idx="minor">
              <a:schemeClr val="tx1"/>
            </a:fontRef>
          </p:style>
        </p:cxnSp>
        <p:sp>
          <p:nvSpPr>
            <p:cNvPr id="60" name="TextBox 8">
              <a:extLst>
                <a:ext uri="{FF2B5EF4-FFF2-40B4-BE49-F238E27FC236}">
                  <a16:creationId xmlns:a16="http://schemas.microsoft.com/office/drawing/2014/main" id="{86962044-A94F-42E1-9B0C-DD1AA6385639}"/>
                </a:ext>
              </a:extLst>
            </p:cNvPr>
            <p:cNvSpPr txBox="1">
              <a:spLocks noChangeArrowheads="1"/>
            </p:cNvSpPr>
            <p:nvPr/>
          </p:nvSpPr>
          <p:spPr bwMode="auto">
            <a:xfrm>
              <a:off x="10284394" y="596505"/>
              <a:ext cx="981076" cy="67710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defRPr sz="2000">
                  <a:solidFill>
                    <a:schemeClr val="accent1"/>
                  </a:solidFill>
                  <a:latin typeface="Arial" panose="020B0604020202020204" pitchFamily="34" charset="0"/>
                  <a:ea typeface="Geneva"/>
                  <a:cs typeface="Geneva"/>
                </a:defRPr>
              </a:lvl1pPr>
              <a:lvl2pPr marL="742950" indent="-285750" eaLnBrk="0" hangingPunct="0">
                <a:spcBef>
                  <a:spcPts val="1200"/>
                </a:spcBef>
                <a:buFont typeface="Arial" panose="020B0604020202020204" pitchFamily="34" charset="0"/>
                <a:buChar char="•"/>
                <a:defRPr>
                  <a:solidFill>
                    <a:schemeClr val="accent1"/>
                  </a:solidFill>
                  <a:latin typeface="Arial" panose="020B0604020202020204" pitchFamily="34" charset="0"/>
                  <a:ea typeface="Arial Unicode MS" pitchFamily="34" charset="-128"/>
                  <a:cs typeface="Geneva"/>
                </a:defRPr>
              </a:lvl2pPr>
              <a:lvl3pPr marL="1143000" indent="-228600" eaLnBrk="0" hangingPunct="0">
                <a:spcBef>
                  <a:spcPts val="600"/>
                </a:spcBef>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3pPr>
              <a:lvl4pPr marL="1600200" indent="-228600" eaLnBrk="0" hangingPunct="0">
                <a:spcBef>
                  <a:spcPts val="600"/>
                </a:spcBef>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4pPr>
              <a:lvl5pPr marL="2057400" indent="-228600" eaLnBrk="0" hangingPunct="0">
                <a:spcBef>
                  <a:spcPts val="600"/>
                </a:spcBef>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5pPr>
              <a:lvl6pPr marL="25146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6pPr>
              <a:lvl7pPr marL="29718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7pPr>
              <a:lvl8pPr marL="34290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8pPr>
              <a:lvl9pPr marL="38862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9pPr>
            </a:lstStyle>
            <a:p>
              <a:pPr marL="0" marR="0" lvl="0" indent="0" algn="ctr" defTabSz="685800" rtl="0" eaLnBrk="1" fontAlgn="auto" latinLnBrk="0" hangingPunct="1">
                <a:lnSpc>
                  <a:spcPct val="100000"/>
                </a:lnSpc>
                <a:spcBef>
                  <a:spcPct val="0"/>
                </a:spcBef>
                <a:spcAft>
                  <a:spcPts val="0"/>
                </a:spcAft>
                <a:buClrTx/>
                <a:buSzTx/>
                <a:buFontTx/>
                <a:buNone/>
                <a:tabLst/>
                <a:defRPr/>
              </a:pPr>
              <a:r>
                <a:rPr kumimoji="0" lang="en-US" altLang="en-US" sz="9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Arial" panose="020B0604020202020204" pitchFamily="34" charset="0"/>
                </a:rPr>
                <a:t>15% to 20%</a:t>
              </a:r>
            </a:p>
            <a:p>
              <a:pPr marL="0" marR="0" lvl="0" indent="0" algn="ctr" defTabSz="685800" rtl="0" eaLnBrk="1" fontAlgn="auto" latinLnBrk="0" hangingPunct="1">
                <a:lnSpc>
                  <a:spcPct val="100000"/>
                </a:lnSpc>
                <a:spcBef>
                  <a:spcPct val="0"/>
                </a:spcBef>
                <a:spcAft>
                  <a:spcPts val="0"/>
                </a:spcAft>
                <a:buClrTx/>
                <a:buSzTx/>
                <a:buFontTx/>
                <a:buNone/>
                <a:tabLst/>
                <a:defRPr/>
              </a:pPr>
              <a:r>
                <a:rPr kumimoji="0" lang="en-US" altLang="en-US" sz="9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Arial" panose="020B0604020202020204" pitchFamily="34" charset="0"/>
                </a:rPr>
                <a:t>more </a:t>
              </a:r>
            </a:p>
          </p:txBody>
        </p:sp>
      </p:grpSp>
      <p:sp>
        <p:nvSpPr>
          <p:cNvPr id="9" name="Rectangle 8">
            <a:extLst>
              <a:ext uri="{FF2B5EF4-FFF2-40B4-BE49-F238E27FC236}">
                <a16:creationId xmlns:a16="http://schemas.microsoft.com/office/drawing/2014/main" id="{37D92BBC-ADD2-4A4B-8E98-EC98E8E3E4C4}"/>
              </a:ext>
            </a:extLst>
          </p:cNvPr>
          <p:cNvSpPr/>
          <p:nvPr/>
        </p:nvSpPr>
        <p:spPr>
          <a:xfrm>
            <a:off x="3444978" y="2088780"/>
            <a:ext cx="638316" cy="461665"/>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Arial"/>
                <a:ea typeface="+mn-ea"/>
                <a:cs typeface="+mn-cs"/>
              </a:rPr>
              <a:t>Access to</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Arial"/>
                <a:ea typeface="+mn-ea"/>
                <a:cs typeface="+mn-cs"/>
              </a:rPr>
              <a:t>Additional</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Arial"/>
                <a:ea typeface="+mn-ea"/>
                <a:cs typeface="+mn-cs"/>
              </a:rPr>
              <a:t>Markets </a:t>
            </a:r>
          </a:p>
        </p:txBody>
      </p:sp>
      <p:sp>
        <p:nvSpPr>
          <p:cNvPr id="47" name="TextBox 46">
            <a:extLst>
              <a:ext uri="{FF2B5EF4-FFF2-40B4-BE49-F238E27FC236}">
                <a16:creationId xmlns:a16="http://schemas.microsoft.com/office/drawing/2014/main" id="{3A1C339D-903B-4722-8AAF-1EA84200C9A1}"/>
              </a:ext>
            </a:extLst>
          </p:cNvPr>
          <p:cNvSpPr txBox="1"/>
          <p:nvPr/>
        </p:nvSpPr>
        <p:spPr>
          <a:xfrm>
            <a:off x="2521684" y="2636461"/>
            <a:ext cx="482761" cy="276999"/>
          </a:xfrm>
          <a:prstGeom prst="rect">
            <a:avLst/>
          </a:prstGeom>
          <a:noFill/>
        </p:spPr>
        <p:txBody>
          <a:bodyPr wrap="square" rtlCol="0">
            <a:spAutoFit/>
          </a:bodyPr>
          <a:lstStyle/>
          <a:p>
            <a:r>
              <a:rPr lang="en-US" sz="1200" dirty="0"/>
              <a:t>UL</a:t>
            </a:r>
          </a:p>
        </p:txBody>
      </p:sp>
      <p:sp>
        <p:nvSpPr>
          <p:cNvPr id="46" name="Footer Placeholder 3">
            <a:extLst>
              <a:ext uri="{FF2B5EF4-FFF2-40B4-BE49-F238E27FC236}">
                <a16:creationId xmlns:a16="http://schemas.microsoft.com/office/drawing/2014/main" id="{5CB1AC43-9FEE-47AC-9CD8-4A8F70C83536}"/>
              </a:ext>
            </a:extLst>
          </p:cNvPr>
          <p:cNvSpPr txBox="1">
            <a:spLocks/>
          </p:cNvSpPr>
          <p:nvPr/>
        </p:nvSpPr>
        <p:spPr>
          <a:xfrm>
            <a:off x="942502" y="4895736"/>
            <a:ext cx="3086100" cy="274637"/>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600" dirty="0">
                <a:solidFill>
                  <a:srgbClr val="7F7F7F"/>
                </a:solidFill>
                <a:ea typeface="Open Sans" charset="0"/>
                <a:cs typeface="Arial"/>
              </a:rPr>
              <a:t>UL and the UL logo are trademarks of UL LLC © 2020. Proprietary &amp; Confidential. </a:t>
            </a:r>
          </a:p>
        </p:txBody>
      </p:sp>
    </p:spTree>
    <p:extLst>
      <p:ext uri="{BB962C8B-B14F-4D97-AF65-F5344CB8AC3E}">
        <p14:creationId xmlns:p14="http://schemas.microsoft.com/office/powerpoint/2010/main" val="436377619"/>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cell, object, outdoor, blue&#10;&#10;Description automatically generated">
            <a:extLst>
              <a:ext uri="{FF2B5EF4-FFF2-40B4-BE49-F238E27FC236}">
                <a16:creationId xmlns:a16="http://schemas.microsoft.com/office/drawing/2014/main" id="{0AFEC45D-E148-44D0-96EE-22DE62D1802D}"/>
              </a:ext>
            </a:extLst>
          </p:cNvPr>
          <p:cNvPicPr>
            <a:picLocks noChangeAspect="1"/>
          </p:cNvPicPr>
          <p:nvPr/>
        </p:nvPicPr>
        <p:blipFill rotWithShape="1">
          <a:blip r:embed="rId3"/>
          <a:srcRect l="8033" r="2" b="2"/>
          <a:stretch/>
        </p:blipFill>
        <p:spPr>
          <a:xfrm>
            <a:off x="4419600" y="972944"/>
            <a:ext cx="4724400" cy="3429000"/>
          </a:xfrm>
          <a:prstGeom prst="rect">
            <a:avLst/>
          </a:prstGeom>
          <a:noFill/>
          <a:ln>
            <a:noFill/>
          </a:ln>
        </p:spPr>
      </p:pic>
      <p:sp>
        <p:nvSpPr>
          <p:cNvPr id="99" name="Slide Number Placeholder 4">
            <a:extLst>
              <a:ext uri="{FF2B5EF4-FFF2-40B4-BE49-F238E27FC236}">
                <a16:creationId xmlns:a16="http://schemas.microsoft.com/office/drawing/2014/main" id="{577CBD83-5E8F-4252-9F1A-34CA73CD00F5}"/>
              </a:ext>
            </a:extLst>
          </p:cNvPr>
          <p:cNvSpPr>
            <a:spLocks noGrp="1"/>
          </p:cNvSpPr>
          <p:nvPr>
            <p:ph type="sldNum" sz="quarter" idx="17"/>
          </p:nvPr>
        </p:nvSpPr>
        <p:spPr>
          <a:xfrm>
            <a:off x="8229600" y="4777313"/>
            <a:ext cx="611188" cy="156637"/>
          </a:xfrm>
        </p:spPr>
        <p:txBody>
          <a:bodyPr/>
          <a:lstStyle/>
          <a:p>
            <a:pPr>
              <a:spcAft>
                <a:spcPts val="600"/>
              </a:spcAft>
            </a:pPr>
            <a:fld id="{ABEF7161-39F9-F745-9A2B-33DA2ED59E91}" type="slidenum">
              <a:rPr lang="en-US" smtClean="0"/>
              <a:pPr>
                <a:spcAft>
                  <a:spcPts val="600"/>
                </a:spcAft>
              </a:pPr>
              <a:t>13</a:t>
            </a:fld>
            <a:endParaRPr lang="en-US"/>
          </a:p>
        </p:txBody>
      </p:sp>
      <p:sp>
        <p:nvSpPr>
          <p:cNvPr id="33794" name="Rectangle 6">
            <a:extLst>
              <a:ext uri="{FF2B5EF4-FFF2-40B4-BE49-F238E27FC236}">
                <a16:creationId xmlns:a16="http://schemas.microsoft.com/office/drawing/2014/main" id="{9747FF50-1DDE-4CC4-8DF0-7B04D2D04D69}"/>
              </a:ext>
            </a:extLst>
          </p:cNvPr>
          <p:cNvSpPr>
            <a:spLocks noGrp="1" noChangeArrowheads="1"/>
          </p:cNvSpPr>
          <p:nvPr>
            <p:ph type="title"/>
          </p:nvPr>
        </p:nvSpPr>
        <p:spPr>
          <a:xfrm>
            <a:off x="301624" y="285750"/>
            <a:ext cx="8537576" cy="369332"/>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t" anchorCtr="0" compatLnSpc="1">
            <a:prstTxWarp prst="textNoShape">
              <a:avLst/>
            </a:prstTxWarp>
            <a:normAutofit/>
          </a:bodyPr>
          <a:lstStyle/>
          <a:p>
            <a:pPr fontAlgn="base">
              <a:spcAft>
                <a:spcPct val="0"/>
              </a:spcAft>
            </a:pPr>
            <a:r>
              <a:rPr lang="en-US" altLang="en-US" b="0" kern="1200">
                <a:latin typeface="+mj-lt"/>
                <a:ea typeface="+mj-ea"/>
                <a:cs typeface="+mj-cs"/>
              </a:rPr>
              <a:t>Summary</a:t>
            </a:r>
          </a:p>
        </p:txBody>
      </p:sp>
      <p:sp>
        <p:nvSpPr>
          <p:cNvPr id="8" name="TextBox 4">
            <a:extLst>
              <a:ext uri="{FF2B5EF4-FFF2-40B4-BE49-F238E27FC236}">
                <a16:creationId xmlns:a16="http://schemas.microsoft.com/office/drawing/2014/main" id="{9E38F3E7-36BC-4232-9C0D-C162C8C82717}"/>
              </a:ext>
            </a:extLst>
          </p:cNvPr>
          <p:cNvSpPr txBox="1">
            <a:spLocks noChangeArrowheads="1"/>
          </p:cNvSpPr>
          <p:nvPr/>
        </p:nvSpPr>
        <p:spPr bwMode="auto">
          <a:xfrm>
            <a:off x="236574" y="1078751"/>
            <a:ext cx="3676207"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defRPr sz="2000">
                <a:solidFill>
                  <a:schemeClr val="accent1"/>
                </a:solidFill>
                <a:latin typeface="Arial" panose="020B0604020202020204" pitchFamily="34" charset="0"/>
                <a:ea typeface="Geneva"/>
                <a:cs typeface="Geneva"/>
              </a:defRPr>
            </a:lvl1pPr>
            <a:lvl2pPr marL="742950" indent="-285750" eaLnBrk="0" hangingPunct="0">
              <a:spcBef>
                <a:spcPts val="1200"/>
              </a:spcBef>
              <a:buFont typeface="Arial" panose="020B0604020202020204" pitchFamily="34" charset="0"/>
              <a:buChar char="•"/>
              <a:defRPr>
                <a:solidFill>
                  <a:schemeClr val="accent1"/>
                </a:solidFill>
                <a:latin typeface="Arial" panose="020B0604020202020204" pitchFamily="34" charset="0"/>
                <a:ea typeface="Arial Unicode MS" pitchFamily="34" charset="-128"/>
                <a:cs typeface="Geneva"/>
              </a:defRPr>
            </a:lvl2pPr>
            <a:lvl3pPr marL="1143000" indent="-228600" eaLnBrk="0" hangingPunct="0">
              <a:spcBef>
                <a:spcPts val="600"/>
              </a:spcBef>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3pPr>
            <a:lvl4pPr marL="1600200" indent="-228600" eaLnBrk="0" hangingPunct="0">
              <a:spcBef>
                <a:spcPts val="600"/>
              </a:spcBef>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4pPr>
            <a:lvl5pPr marL="2057400" indent="-228600" eaLnBrk="0" hangingPunct="0">
              <a:spcBef>
                <a:spcPts val="600"/>
              </a:spcBef>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5pPr>
            <a:lvl6pPr marL="25146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6pPr>
            <a:lvl7pPr marL="29718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7pPr>
            <a:lvl8pPr marL="34290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8pPr>
            <a:lvl9pPr marL="38862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9pPr>
          </a:lstStyle>
          <a:p>
            <a:pPr lvl="0" defTabSz="685800" eaLnBrk="1" hangingPunct="1">
              <a:spcBef>
                <a:spcPct val="0"/>
              </a:spcBef>
              <a:defRPr/>
            </a:pPr>
            <a:r>
              <a:rPr lang="en-US" altLang="en-US" sz="1400" dirty="0">
                <a:solidFill>
                  <a:srgbClr val="000000"/>
                </a:solidFill>
                <a:ea typeface="MS PGothic" panose="020B0600070205080204" pitchFamily="34" charset="-128"/>
                <a:cs typeface="Arial" panose="020B0604020202020204" pitchFamily="34" charset="0"/>
              </a:rPr>
              <a:t>Successful risk management practices continue to be important to ensure investor confidence as new and innovative PV module technologies enter the market.</a:t>
            </a:r>
          </a:p>
          <a:p>
            <a:pPr lvl="0" defTabSz="685800" eaLnBrk="1" hangingPunct="1">
              <a:spcBef>
                <a:spcPct val="0"/>
              </a:spcBef>
              <a:defRPr/>
            </a:pPr>
            <a:endParaRPr kumimoji="0" lang="en-US" altLang="en-US" sz="14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endParaRPr>
          </a:p>
          <a:p>
            <a:pPr lvl="0" defTabSz="685800" eaLnBrk="1" hangingPunct="1">
              <a:spcBef>
                <a:spcPct val="0"/>
              </a:spcBef>
              <a:defRPr/>
            </a:pPr>
            <a:r>
              <a:rPr lang="en-US" altLang="en-US" sz="1400" dirty="0">
                <a:solidFill>
                  <a:srgbClr val="000000"/>
                </a:solidFill>
                <a:ea typeface="MS PGothic" panose="020B0600070205080204" pitchFamily="34" charset="-128"/>
                <a:cs typeface="Arial" panose="020B0604020202020204" pitchFamily="34" charset="0"/>
              </a:rPr>
              <a:t>Technical diligence informed by testing based on standards is recommended when transferring PV plant risk through insurance. </a:t>
            </a:r>
            <a:endParaRPr kumimoji="0" lang="en-US" altLang="en-US" sz="14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9" name="Footer Placeholder 3">
            <a:extLst>
              <a:ext uri="{FF2B5EF4-FFF2-40B4-BE49-F238E27FC236}">
                <a16:creationId xmlns:a16="http://schemas.microsoft.com/office/drawing/2014/main" id="{F76A1607-3FED-4183-9008-4FF605DB9C50}"/>
              </a:ext>
            </a:extLst>
          </p:cNvPr>
          <p:cNvSpPr txBox="1">
            <a:spLocks/>
          </p:cNvSpPr>
          <p:nvPr/>
        </p:nvSpPr>
        <p:spPr>
          <a:xfrm>
            <a:off x="531627" y="4758417"/>
            <a:ext cx="3086100" cy="274637"/>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600" dirty="0">
                <a:solidFill>
                  <a:srgbClr val="7F7F7F"/>
                </a:solidFill>
                <a:ea typeface="Open Sans" charset="0"/>
                <a:cs typeface="Arial"/>
              </a:rPr>
              <a:t>UL and the UL logo are trademarks of UL LLC © 2020. Proprietary &amp; Confidential. </a:t>
            </a:r>
          </a:p>
        </p:txBody>
      </p:sp>
    </p:spTree>
    <p:extLst>
      <p:ext uri="{BB962C8B-B14F-4D97-AF65-F5344CB8AC3E}">
        <p14:creationId xmlns:p14="http://schemas.microsoft.com/office/powerpoint/2010/main" val="222558609"/>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0EF56C8-2432-934E-98F9-6223AECBCABD}"/>
              </a:ext>
            </a:extLst>
          </p:cNvPr>
          <p:cNvSpPr>
            <a:spLocks noGrp="1"/>
          </p:cNvSpPr>
          <p:nvPr>
            <p:ph type="body" sz="quarter" idx="13"/>
          </p:nvPr>
        </p:nvSpPr>
        <p:spPr/>
        <p:txBody>
          <a:bodyPr/>
          <a:lstStyle/>
          <a:p>
            <a:r>
              <a:rPr lang="en-US" dirty="0"/>
              <a:t>Thank you for your time! </a:t>
            </a:r>
          </a:p>
        </p:txBody>
      </p:sp>
      <p:sp>
        <p:nvSpPr>
          <p:cNvPr id="3" name="Footer Placeholder 2">
            <a:extLst>
              <a:ext uri="{FF2B5EF4-FFF2-40B4-BE49-F238E27FC236}">
                <a16:creationId xmlns:a16="http://schemas.microsoft.com/office/drawing/2014/main" id="{46951ADD-6C70-BA4F-A0B4-2871A66953C3}"/>
              </a:ext>
            </a:extLst>
          </p:cNvPr>
          <p:cNvSpPr>
            <a:spLocks noGrp="1"/>
          </p:cNvSpPr>
          <p:nvPr>
            <p:ph type="ftr" sz="quarter" idx="14"/>
          </p:nvPr>
        </p:nvSpPr>
        <p:spPr/>
        <p:txBody>
          <a:bodyPr/>
          <a:lstStyle/>
          <a:p>
            <a:r>
              <a:rPr lang="en-US" dirty="0">
                <a:ea typeface="Open Sans" charset="0"/>
                <a:cs typeface="Arial"/>
              </a:rPr>
              <a:t>UL and the UL logo are trademarks of UL LLC © 2020. Proprietary &amp; Confidential. </a:t>
            </a:r>
          </a:p>
        </p:txBody>
      </p:sp>
      <p:sp>
        <p:nvSpPr>
          <p:cNvPr id="4" name="Slide Number Placeholder 3">
            <a:extLst>
              <a:ext uri="{FF2B5EF4-FFF2-40B4-BE49-F238E27FC236}">
                <a16:creationId xmlns:a16="http://schemas.microsoft.com/office/drawing/2014/main" id="{E77E15A7-8041-FA4F-BFAA-354213BE8A61}"/>
              </a:ext>
            </a:extLst>
          </p:cNvPr>
          <p:cNvSpPr>
            <a:spLocks noGrp="1"/>
          </p:cNvSpPr>
          <p:nvPr>
            <p:ph type="sldNum" sz="quarter" idx="15"/>
          </p:nvPr>
        </p:nvSpPr>
        <p:spPr/>
        <p:txBody>
          <a:bodyPr/>
          <a:lstStyle/>
          <a:p>
            <a:fld id="{ABEF7161-39F9-F745-9A2B-33DA2ED59E91}" type="slidenum">
              <a:rPr lang="en-US" smtClean="0"/>
              <a:pPr/>
              <a:t>14</a:t>
            </a:fld>
            <a:endParaRPr lang="en-US"/>
          </a:p>
        </p:txBody>
      </p:sp>
    </p:spTree>
    <p:extLst>
      <p:ext uri="{BB962C8B-B14F-4D97-AF65-F5344CB8AC3E}">
        <p14:creationId xmlns:p14="http://schemas.microsoft.com/office/powerpoint/2010/main" val="11696699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772DDB6-8DAA-47A6-995A-0256BF856CE6}"/>
              </a:ext>
            </a:extLst>
          </p:cNvPr>
          <p:cNvSpPr/>
          <p:nvPr/>
        </p:nvSpPr>
        <p:spPr>
          <a:xfrm>
            <a:off x="346812" y="865474"/>
            <a:ext cx="8450376" cy="3654216"/>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lIns="68535" tIns="34267" rIns="68535" bIns="34267"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798" b="0" i="0" u="none" strike="noStrike" kern="1200" cap="none" spc="0" normalizeH="0" baseline="0" noProof="0" dirty="0">
              <a:ln>
                <a:noFill/>
              </a:ln>
              <a:solidFill>
                <a:prstClr val="white"/>
              </a:solidFill>
              <a:effectLst/>
              <a:uLnTx/>
              <a:uFillTx/>
              <a:latin typeface="Arial" pitchFamily="34" charset="0"/>
              <a:ea typeface="+mn-ea"/>
              <a:cs typeface="Arial" pitchFamily="34" charset="0"/>
            </a:endParaRPr>
          </a:p>
        </p:txBody>
      </p:sp>
      <p:sp>
        <p:nvSpPr>
          <p:cNvPr id="2" name="Content Placeholder 1"/>
          <p:cNvSpPr>
            <a:spLocks noGrp="1"/>
          </p:cNvSpPr>
          <p:nvPr>
            <p:ph type="body" sz="quarter" idx="10"/>
          </p:nvPr>
        </p:nvSpPr>
        <p:spPr>
          <a:xfrm>
            <a:off x="537135" y="971552"/>
            <a:ext cx="4034865" cy="3429000"/>
          </a:xfrm>
        </p:spPr>
        <p:txBody>
          <a:bodyPr>
            <a:normAutofit/>
          </a:bodyPr>
          <a:lstStyle/>
          <a:p>
            <a:pPr marL="0" indent="0">
              <a:buNone/>
            </a:pPr>
            <a:r>
              <a:rPr lang="en-US" sz="1399" b="1" dirty="0">
                <a:latin typeface="Arial" panose="020B0604020202020204" pitchFamily="34" charset="0"/>
                <a:cs typeface="Arial" panose="020B0604020202020204" pitchFamily="34" charset="0"/>
              </a:rPr>
              <a:t>Scott Jezwinski</a:t>
            </a:r>
            <a:br>
              <a:rPr lang="en-US" sz="1399" b="1" dirty="0">
                <a:latin typeface="Arial" panose="020B0604020202020204" pitchFamily="34" charset="0"/>
                <a:cs typeface="Arial" panose="020B0604020202020204" pitchFamily="34" charset="0"/>
              </a:rPr>
            </a:br>
            <a:r>
              <a:rPr lang="en-US" sz="1199" dirty="0"/>
              <a:t>Business Development Manager – Global Solar PV</a:t>
            </a:r>
            <a:br>
              <a:rPr lang="en-US" sz="1199" dirty="0"/>
            </a:br>
            <a:endParaRPr lang="en-US" sz="1199" dirty="0"/>
          </a:p>
          <a:p>
            <a:pPr marL="0" indent="0">
              <a:buNone/>
            </a:pPr>
            <a:r>
              <a:rPr lang="en-US" sz="1399" b="1" dirty="0">
                <a:latin typeface="Arial" panose="020B0604020202020204" pitchFamily="34" charset="0"/>
                <a:cs typeface="Arial" panose="020B0604020202020204" pitchFamily="34" charset="0"/>
              </a:rPr>
              <a:t>Background</a:t>
            </a:r>
          </a:p>
          <a:p>
            <a:pPr marL="0" indent="0">
              <a:buNone/>
            </a:pPr>
            <a:r>
              <a:rPr lang="en-US" sz="1199" dirty="0"/>
              <a:t>Scott is a Business Development Manager for Solar Photovoltaic Systems at UL. He is responsible for leading UL’s collaboration within the Solar PV Renewable Energy sector globally, including working with key industry stakeholders, industry associations, manufacturers and regulators. He is also involved in the development of PV standards and test methods for PV products and systems.</a:t>
            </a:r>
            <a:br>
              <a:rPr lang="en-US" sz="1199" dirty="0"/>
            </a:br>
            <a:endParaRPr lang="en-US" sz="1199" dirty="0"/>
          </a:p>
        </p:txBody>
      </p:sp>
      <p:sp>
        <p:nvSpPr>
          <p:cNvPr id="8" name="Title 7"/>
          <p:cNvSpPr>
            <a:spLocks noGrp="1"/>
          </p:cNvSpPr>
          <p:nvPr>
            <p:ph type="title"/>
          </p:nvPr>
        </p:nvSpPr>
        <p:spPr/>
        <p:txBody>
          <a:bodyPr/>
          <a:lstStyle/>
          <a:p>
            <a:r>
              <a:rPr lang="en-US" dirty="0">
                <a:solidFill>
                  <a:schemeClr val="accent1"/>
                </a:solidFill>
              </a:rPr>
              <a:t> </a:t>
            </a:r>
            <a:endParaRPr lang="en-US" sz="2398" dirty="0">
              <a:solidFill>
                <a:schemeClr val="accent1"/>
              </a:solidFill>
            </a:endParaRPr>
          </a:p>
        </p:txBody>
      </p:sp>
      <p:sp>
        <p:nvSpPr>
          <p:cNvPr id="7" name="TextBox 6">
            <a:extLst>
              <a:ext uri="{FF2B5EF4-FFF2-40B4-BE49-F238E27FC236}">
                <a16:creationId xmlns:a16="http://schemas.microsoft.com/office/drawing/2014/main" id="{E3943CA4-F971-4161-B985-6951565A17EA}"/>
              </a:ext>
            </a:extLst>
          </p:cNvPr>
          <p:cNvSpPr txBox="1"/>
          <p:nvPr/>
        </p:nvSpPr>
        <p:spPr>
          <a:xfrm>
            <a:off x="6026124" y="3215310"/>
            <a:ext cx="2116297" cy="775841"/>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300"/>
              </a:spcBef>
              <a:spcAft>
                <a:spcPts val="0"/>
              </a:spcAft>
              <a:buClrTx/>
              <a:buSzTx/>
              <a:buFontTx/>
              <a:buNone/>
              <a:tabLst/>
              <a:defRPr/>
            </a:pPr>
            <a:r>
              <a:rPr kumimoji="0" lang="en-US" sz="1798" b="1" i="0" u="none" strike="noStrike" kern="1200" cap="none" spc="0" normalizeH="0" baseline="0" noProof="0" dirty="0">
                <a:ln>
                  <a:noFill/>
                </a:ln>
                <a:solidFill>
                  <a:srgbClr val="BE0F34"/>
                </a:solidFill>
                <a:effectLst/>
                <a:uLnTx/>
                <a:uFillTx/>
                <a:latin typeface="Arial" pitchFamily="34" charset="0"/>
                <a:ea typeface="+mn-ea"/>
                <a:cs typeface="Arial" pitchFamily="34" charset="0"/>
              </a:rPr>
              <a:t>Scott Jezwinski </a:t>
            </a:r>
          </a:p>
          <a:p>
            <a:pPr marL="0" marR="0" lvl="0" indent="0" algn="ctr" defTabSz="456789" rtl="0" eaLnBrk="1" fontAlgn="auto" latinLnBrk="0" hangingPunct="1">
              <a:lnSpc>
                <a:spcPct val="100000"/>
              </a:lnSpc>
              <a:spcBef>
                <a:spcPts val="300"/>
              </a:spcBef>
              <a:spcAft>
                <a:spcPts val="0"/>
              </a:spcAft>
              <a:buClrTx/>
              <a:buSzTx/>
              <a:buFontTx/>
              <a:buNone/>
              <a:tabLst/>
              <a:defRPr/>
            </a:pPr>
            <a:r>
              <a:rPr kumimoji="0" lang="en-US" sz="1199" b="0" i="0" u="none" strike="noStrike" kern="1200" cap="none" spc="0" normalizeH="0" baseline="0" noProof="0" dirty="0">
                <a:ln>
                  <a:noFill/>
                </a:ln>
                <a:solidFill>
                  <a:srgbClr val="E7E6E6">
                    <a:lumMod val="50000"/>
                  </a:srgbClr>
                </a:solidFill>
                <a:effectLst/>
                <a:uLnTx/>
                <a:uFillTx/>
                <a:latin typeface="Arial" pitchFamily="34" charset="0"/>
                <a:ea typeface="+mn-ea"/>
                <a:cs typeface="Arial" pitchFamily="34" charset="0"/>
              </a:rPr>
              <a:t>Business Development Manager </a:t>
            </a:r>
            <a:endParaRPr kumimoji="0" lang="en-US" sz="1798" b="0" i="0" u="none" strike="noStrike" kern="1200" cap="none" spc="0" normalizeH="0" baseline="0" noProof="0" dirty="0">
              <a:ln>
                <a:noFill/>
              </a:ln>
              <a:solidFill>
                <a:srgbClr val="E7E6E6">
                  <a:lumMod val="50000"/>
                </a:srgbClr>
              </a:solidFill>
              <a:effectLst/>
              <a:uLnTx/>
              <a:uFillTx/>
              <a:latin typeface="Arial" pitchFamily="34" charset="0"/>
              <a:ea typeface="+mn-ea"/>
              <a:cs typeface="Arial" pitchFamily="34" charset="0"/>
            </a:endParaRPr>
          </a:p>
        </p:txBody>
      </p:sp>
      <p:pic>
        <p:nvPicPr>
          <p:cNvPr id="4" name="Picture 3" descr="A person wearing a suit and tie smiling at the camera&#10;&#10;Description automatically generated">
            <a:extLst>
              <a:ext uri="{FF2B5EF4-FFF2-40B4-BE49-F238E27FC236}">
                <a16:creationId xmlns:a16="http://schemas.microsoft.com/office/drawing/2014/main" id="{F1463FFF-D07F-4DD4-85D8-9F5D6A93B977}"/>
              </a:ext>
            </a:extLst>
          </p:cNvPr>
          <p:cNvPicPr>
            <a:picLocks noChangeAspect="1"/>
          </p:cNvPicPr>
          <p:nvPr/>
        </p:nvPicPr>
        <p:blipFill>
          <a:blip r:embed="rId3"/>
          <a:stretch>
            <a:fillRect/>
          </a:stretch>
        </p:blipFill>
        <p:spPr>
          <a:xfrm>
            <a:off x="6144735" y="958600"/>
            <a:ext cx="1879073" cy="2068468"/>
          </a:xfrm>
          <a:prstGeom prst="rect">
            <a:avLst/>
          </a:prstGeom>
          <a:ln>
            <a:noFill/>
          </a:ln>
          <a:effectLst>
            <a:outerShdw blurRad="190500" algn="tl" rotWithShape="0">
              <a:srgbClr val="000000">
                <a:alpha val="70000"/>
              </a:srgbClr>
            </a:outerShdw>
          </a:effectLst>
        </p:spPr>
      </p:pic>
      <p:sp>
        <p:nvSpPr>
          <p:cNvPr id="9" name="Footer Placeholder 3">
            <a:extLst>
              <a:ext uri="{FF2B5EF4-FFF2-40B4-BE49-F238E27FC236}">
                <a16:creationId xmlns:a16="http://schemas.microsoft.com/office/drawing/2014/main" id="{A7974832-C7D3-4C7A-A87A-6628D8E4DBF9}"/>
              </a:ext>
            </a:extLst>
          </p:cNvPr>
          <p:cNvSpPr txBox="1">
            <a:spLocks/>
          </p:cNvSpPr>
          <p:nvPr/>
        </p:nvSpPr>
        <p:spPr>
          <a:xfrm>
            <a:off x="534759" y="4775501"/>
            <a:ext cx="3086100" cy="274637"/>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600" dirty="0">
                <a:solidFill>
                  <a:srgbClr val="7F7F7F"/>
                </a:solidFill>
                <a:ea typeface="Open Sans" charset="0"/>
                <a:cs typeface="Arial"/>
              </a:rPr>
              <a:t>UL and the UL logo are trademarks of UL LLC © 2020. Proprietary &amp; Confidential. </a:t>
            </a:r>
          </a:p>
        </p:txBody>
      </p:sp>
    </p:spTree>
    <p:custDataLst>
      <p:tags r:id="rId1"/>
    </p:custDataLst>
    <p:extLst>
      <p:ext uri="{BB962C8B-B14F-4D97-AF65-F5344CB8AC3E}">
        <p14:creationId xmlns:p14="http://schemas.microsoft.com/office/powerpoint/2010/main" val="1087676595"/>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2454"/>
            <a:ext cx="9144000" cy="5143500"/>
          </a:xfrm>
          <a:prstGeom prst="rect">
            <a:avLst/>
          </a:prstGeom>
          <a:solidFill>
            <a:srgbClr val="B108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Footer Placeholder 2">
            <a:extLst>
              <a:ext uri="{FF2B5EF4-FFF2-40B4-BE49-F238E27FC236}">
                <a16:creationId xmlns:a16="http://schemas.microsoft.com/office/drawing/2014/main" id="{D14CFA35-30A4-BD4C-AA0B-CE40619AF711}"/>
              </a:ext>
            </a:extLst>
          </p:cNvPr>
          <p:cNvSpPr>
            <a:spLocks noGrp="1"/>
          </p:cNvSpPr>
          <p:nvPr>
            <p:ph type="ftr" sz="quarter" idx="16"/>
          </p:nvPr>
        </p:nvSpPr>
        <p:spPr>
          <a:xfrm>
            <a:off x="687388" y="4762346"/>
            <a:ext cx="3046412" cy="156637"/>
          </a:xfrm>
        </p:spPr>
        <p:txBody>
          <a:bodyPr/>
          <a:lstStyle/>
          <a:p>
            <a:r>
              <a:rPr lang="en-US" dirty="0">
                <a:solidFill>
                  <a:schemeClr val="bg1"/>
                </a:solidFill>
                <a:ea typeface="Open Sans" charset="0"/>
                <a:cs typeface="Arial"/>
              </a:rPr>
              <a:t>UL and the UL logo are trademarks of UL LLC © 2020. Proprietary &amp; Confidential. </a:t>
            </a:r>
          </a:p>
        </p:txBody>
      </p:sp>
      <p:sp>
        <p:nvSpPr>
          <p:cNvPr id="4" name="Slide Number Placeholder 3">
            <a:extLst>
              <a:ext uri="{FF2B5EF4-FFF2-40B4-BE49-F238E27FC236}">
                <a16:creationId xmlns:a16="http://schemas.microsoft.com/office/drawing/2014/main" id="{B53B06C6-7F47-AB47-BB9D-C006F1C3545C}"/>
              </a:ext>
            </a:extLst>
          </p:cNvPr>
          <p:cNvSpPr>
            <a:spLocks noGrp="1"/>
          </p:cNvSpPr>
          <p:nvPr>
            <p:ph type="sldNum" sz="quarter" idx="17"/>
          </p:nvPr>
        </p:nvSpPr>
        <p:spPr/>
        <p:txBody>
          <a:bodyPr/>
          <a:lstStyle/>
          <a:p>
            <a:fld id="{ABEF7161-39F9-F745-9A2B-33DA2ED59E91}" type="slidenum">
              <a:rPr lang="en-US" smtClean="0"/>
              <a:pPr/>
              <a:t>3</a:t>
            </a:fld>
            <a:endParaRPr lang="en-US"/>
          </a:p>
        </p:txBody>
      </p:sp>
      <p:pic>
        <p:nvPicPr>
          <p:cNvPr id="6" name="Picture 5">
            <a:extLst>
              <a:ext uri="{FF2B5EF4-FFF2-40B4-BE49-F238E27FC236}">
                <a16:creationId xmlns:a16="http://schemas.microsoft.com/office/drawing/2014/main" id="{6288C25A-406A-4C2F-AB4B-5232D82D5ED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86222" y="4618268"/>
            <a:ext cx="357922" cy="357922"/>
          </a:xfrm>
          <a:prstGeom prst="rect">
            <a:avLst/>
          </a:prstGeom>
        </p:spPr>
      </p:pic>
      <p:grpSp>
        <p:nvGrpSpPr>
          <p:cNvPr id="8" name="Group 7">
            <a:extLst>
              <a:ext uri="{FF2B5EF4-FFF2-40B4-BE49-F238E27FC236}">
                <a16:creationId xmlns:a16="http://schemas.microsoft.com/office/drawing/2014/main" id="{FB0871E1-9888-4EED-93B8-79BFFA5A7C0D}"/>
              </a:ext>
            </a:extLst>
          </p:cNvPr>
          <p:cNvGrpSpPr/>
          <p:nvPr/>
        </p:nvGrpSpPr>
        <p:grpSpPr>
          <a:xfrm>
            <a:off x="475524" y="764264"/>
            <a:ext cx="5311189" cy="3079766"/>
            <a:chOff x="3054885" y="254518"/>
            <a:chExt cx="5715680" cy="3352800"/>
          </a:xfrm>
        </p:grpSpPr>
        <p:pic>
          <p:nvPicPr>
            <p:cNvPr id="2066" name="Picture 18"/>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054885" y="254518"/>
              <a:ext cx="5715680" cy="335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Oval 1"/>
            <p:cNvSpPr/>
            <p:nvPr/>
          </p:nvSpPr>
          <p:spPr>
            <a:xfrm>
              <a:off x="4133491" y="1565212"/>
              <a:ext cx="152400" cy="152400"/>
            </a:xfrm>
            <a:prstGeom prst="ellipse">
              <a:avLst/>
            </a:prstGeom>
            <a:solidFill>
              <a:srgbClr val="661A2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Oval 12"/>
            <p:cNvSpPr/>
            <p:nvPr/>
          </p:nvSpPr>
          <p:spPr>
            <a:xfrm>
              <a:off x="4362091" y="1580774"/>
              <a:ext cx="152400" cy="152400"/>
            </a:xfrm>
            <a:prstGeom prst="ellipse">
              <a:avLst/>
            </a:prstGeom>
            <a:solidFill>
              <a:srgbClr val="661A2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Oval 13"/>
            <p:cNvSpPr/>
            <p:nvPr/>
          </p:nvSpPr>
          <p:spPr>
            <a:xfrm>
              <a:off x="3512085" y="1641412"/>
              <a:ext cx="152400" cy="152400"/>
            </a:xfrm>
            <a:prstGeom prst="ellipse">
              <a:avLst/>
            </a:prstGeom>
            <a:solidFill>
              <a:srgbClr val="661A2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Oval 14"/>
            <p:cNvSpPr/>
            <p:nvPr/>
          </p:nvSpPr>
          <p:spPr>
            <a:xfrm>
              <a:off x="3588285" y="1755444"/>
              <a:ext cx="152400" cy="152400"/>
            </a:xfrm>
            <a:prstGeom prst="ellipse">
              <a:avLst/>
            </a:prstGeom>
            <a:solidFill>
              <a:srgbClr val="661A2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Oval 15"/>
            <p:cNvSpPr/>
            <p:nvPr/>
          </p:nvSpPr>
          <p:spPr>
            <a:xfrm>
              <a:off x="3893085" y="2007118"/>
              <a:ext cx="152400" cy="152400"/>
            </a:xfrm>
            <a:prstGeom prst="ellipse">
              <a:avLst/>
            </a:prstGeom>
            <a:solidFill>
              <a:srgbClr val="661A2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Oval 16"/>
            <p:cNvSpPr/>
            <p:nvPr/>
          </p:nvSpPr>
          <p:spPr>
            <a:xfrm>
              <a:off x="4313410" y="2311918"/>
              <a:ext cx="152400" cy="152400"/>
            </a:xfrm>
            <a:prstGeom prst="ellipse">
              <a:avLst/>
            </a:prstGeom>
            <a:solidFill>
              <a:srgbClr val="661A2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Oval 17"/>
            <p:cNvSpPr/>
            <p:nvPr/>
          </p:nvSpPr>
          <p:spPr>
            <a:xfrm>
              <a:off x="4807485" y="2795625"/>
              <a:ext cx="152400" cy="152400"/>
            </a:xfrm>
            <a:prstGeom prst="ellipse">
              <a:avLst/>
            </a:prstGeom>
            <a:solidFill>
              <a:srgbClr val="661A2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Oval 18"/>
            <p:cNvSpPr/>
            <p:nvPr/>
          </p:nvSpPr>
          <p:spPr>
            <a:xfrm>
              <a:off x="4731285" y="2855190"/>
              <a:ext cx="152400" cy="152400"/>
            </a:xfrm>
            <a:prstGeom prst="ellipse">
              <a:avLst/>
            </a:prstGeom>
            <a:solidFill>
              <a:srgbClr val="661A2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Oval 19"/>
            <p:cNvSpPr/>
            <p:nvPr/>
          </p:nvSpPr>
          <p:spPr>
            <a:xfrm>
              <a:off x="4578885" y="3007590"/>
              <a:ext cx="152400" cy="152400"/>
            </a:xfrm>
            <a:prstGeom prst="ellipse">
              <a:avLst/>
            </a:prstGeom>
            <a:solidFill>
              <a:srgbClr val="661A2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Oval 20"/>
            <p:cNvSpPr/>
            <p:nvPr/>
          </p:nvSpPr>
          <p:spPr>
            <a:xfrm>
              <a:off x="5569485" y="1412812"/>
              <a:ext cx="152400" cy="152400"/>
            </a:xfrm>
            <a:prstGeom prst="ellipse">
              <a:avLst/>
            </a:prstGeom>
            <a:solidFill>
              <a:srgbClr val="661A2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Oval 21"/>
            <p:cNvSpPr/>
            <p:nvPr/>
          </p:nvSpPr>
          <p:spPr>
            <a:xfrm>
              <a:off x="5471435" y="1582653"/>
              <a:ext cx="152400" cy="152400"/>
            </a:xfrm>
            <a:prstGeom prst="ellipse">
              <a:avLst/>
            </a:prstGeom>
            <a:solidFill>
              <a:srgbClr val="661A2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Oval 22"/>
            <p:cNvSpPr/>
            <p:nvPr/>
          </p:nvSpPr>
          <p:spPr>
            <a:xfrm>
              <a:off x="5623835" y="1616973"/>
              <a:ext cx="152400" cy="152400"/>
            </a:xfrm>
            <a:prstGeom prst="ellipse">
              <a:avLst/>
            </a:prstGeom>
            <a:solidFill>
              <a:srgbClr val="661A2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Oval 23"/>
            <p:cNvSpPr/>
            <p:nvPr/>
          </p:nvSpPr>
          <p:spPr>
            <a:xfrm>
              <a:off x="5700035" y="1350787"/>
              <a:ext cx="152400" cy="152400"/>
            </a:xfrm>
            <a:prstGeom prst="ellipse">
              <a:avLst/>
            </a:prstGeom>
            <a:solidFill>
              <a:srgbClr val="661A2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Oval 24"/>
            <p:cNvSpPr/>
            <p:nvPr/>
          </p:nvSpPr>
          <p:spPr>
            <a:xfrm>
              <a:off x="5625982" y="1489012"/>
              <a:ext cx="152400" cy="152400"/>
            </a:xfrm>
            <a:prstGeom prst="ellipse">
              <a:avLst/>
            </a:prstGeom>
            <a:solidFill>
              <a:srgbClr val="661A2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Oval 25"/>
            <p:cNvSpPr/>
            <p:nvPr/>
          </p:nvSpPr>
          <p:spPr>
            <a:xfrm>
              <a:off x="5725793" y="1564139"/>
              <a:ext cx="152400" cy="152400"/>
            </a:xfrm>
            <a:prstGeom prst="ellipse">
              <a:avLst/>
            </a:prstGeom>
            <a:solidFill>
              <a:srgbClr val="661A2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Oval 26"/>
            <p:cNvSpPr/>
            <p:nvPr/>
          </p:nvSpPr>
          <p:spPr>
            <a:xfrm>
              <a:off x="6026685" y="1681123"/>
              <a:ext cx="152400" cy="152400"/>
            </a:xfrm>
            <a:prstGeom prst="ellipse">
              <a:avLst/>
            </a:prstGeom>
            <a:solidFill>
              <a:srgbClr val="661A2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6030593" y="2861630"/>
              <a:ext cx="152400" cy="152400"/>
            </a:xfrm>
            <a:prstGeom prst="ellipse">
              <a:avLst/>
            </a:prstGeom>
            <a:solidFill>
              <a:srgbClr val="661A2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6941085" y="2159518"/>
              <a:ext cx="152400" cy="152400"/>
            </a:xfrm>
            <a:prstGeom prst="ellipse">
              <a:avLst/>
            </a:prstGeom>
            <a:solidFill>
              <a:srgbClr val="661A2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7474485" y="1603044"/>
              <a:ext cx="152400" cy="152400"/>
            </a:xfrm>
            <a:prstGeom prst="ellipse">
              <a:avLst/>
            </a:prstGeom>
            <a:solidFill>
              <a:srgbClr val="661A2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7626885" y="1808570"/>
              <a:ext cx="152400" cy="152400"/>
            </a:xfrm>
            <a:prstGeom prst="ellipse">
              <a:avLst/>
            </a:prstGeom>
            <a:solidFill>
              <a:srgbClr val="661A2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Oval 31"/>
            <p:cNvSpPr/>
            <p:nvPr/>
          </p:nvSpPr>
          <p:spPr>
            <a:xfrm>
              <a:off x="7703085" y="1640339"/>
              <a:ext cx="152400" cy="152400"/>
            </a:xfrm>
            <a:prstGeom prst="ellipse">
              <a:avLst/>
            </a:prstGeom>
            <a:solidFill>
              <a:srgbClr val="661A2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7855485" y="1714662"/>
              <a:ext cx="152400" cy="152400"/>
            </a:xfrm>
            <a:prstGeom prst="ellipse">
              <a:avLst/>
            </a:prstGeom>
            <a:solidFill>
              <a:srgbClr val="661A2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7931685" y="1640339"/>
              <a:ext cx="152400" cy="152400"/>
            </a:xfrm>
            <a:prstGeom prst="ellipse">
              <a:avLst/>
            </a:prstGeom>
            <a:solidFill>
              <a:srgbClr val="661A2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8007885" y="3083790"/>
              <a:ext cx="152400" cy="152400"/>
            </a:xfrm>
            <a:prstGeom prst="ellipse">
              <a:avLst/>
            </a:prstGeom>
            <a:solidFill>
              <a:srgbClr val="661A2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 name="Oval 50">
              <a:extLst>
                <a:ext uri="{FF2B5EF4-FFF2-40B4-BE49-F238E27FC236}">
                  <a16:creationId xmlns:a16="http://schemas.microsoft.com/office/drawing/2014/main" id="{6769B58B-F94D-423C-9EBC-A260CE773CBC}"/>
                </a:ext>
              </a:extLst>
            </p:cNvPr>
            <p:cNvSpPr/>
            <p:nvPr/>
          </p:nvSpPr>
          <p:spPr>
            <a:xfrm>
              <a:off x="3843993" y="1578707"/>
              <a:ext cx="152400" cy="152400"/>
            </a:xfrm>
            <a:prstGeom prst="ellipse">
              <a:avLst/>
            </a:prstGeom>
            <a:solidFill>
              <a:srgbClr val="661A2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9" name="Oval 8">
            <a:extLst>
              <a:ext uri="{FF2B5EF4-FFF2-40B4-BE49-F238E27FC236}">
                <a16:creationId xmlns:a16="http://schemas.microsoft.com/office/drawing/2014/main" id="{31A9584A-3CBB-42E8-828C-8688B6AA94AB}"/>
              </a:ext>
            </a:extLst>
          </p:cNvPr>
          <p:cNvSpPr/>
          <p:nvPr/>
        </p:nvSpPr>
        <p:spPr>
          <a:xfrm>
            <a:off x="7731776" y="3978009"/>
            <a:ext cx="638524" cy="637507"/>
          </a:xfrm>
          <a:prstGeom prst="ellipse">
            <a:avLst/>
          </a:prstGeom>
          <a:noFill/>
          <a:ln>
            <a:solidFill>
              <a:schemeClr val="bg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 name="Oval 54">
            <a:extLst>
              <a:ext uri="{FF2B5EF4-FFF2-40B4-BE49-F238E27FC236}">
                <a16:creationId xmlns:a16="http://schemas.microsoft.com/office/drawing/2014/main" id="{FF5A76CC-2924-49B9-BC3E-AF501DDD44C1}"/>
              </a:ext>
            </a:extLst>
          </p:cNvPr>
          <p:cNvSpPr/>
          <p:nvPr/>
        </p:nvSpPr>
        <p:spPr>
          <a:xfrm>
            <a:off x="6134141" y="1375848"/>
            <a:ext cx="638524" cy="637507"/>
          </a:xfrm>
          <a:prstGeom prst="ellipse">
            <a:avLst/>
          </a:prstGeom>
          <a:noFill/>
          <a:ln>
            <a:solidFill>
              <a:schemeClr val="bg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048" name="Straight Connector 2047">
            <a:extLst>
              <a:ext uri="{FF2B5EF4-FFF2-40B4-BE49-F238E27FC236}">
                <a16:creationId xmlns:a16="http://schemas.microsoft.com/office/drawing/2014/main" id="{E0CF86D4-208D-4E22-AA53-AE4E0BBDC18A}"/>
              </a:ext>
            </a:extLst>
          </p:cNvPr>
          <p:cNvCxnSpPr>
            <a:cxnSpLocks/>
          </p:cNvCxnSpPr>
          <p:nvPr/>
        </p:nvCxnSpPr>
        <p:spPr>
          <a:xfrm>
            <a:off x="6784860" y="1701625"/>
            <a:ext cx="291632" cy="0"/>
          </a:xfrm>
          <a:prstGeom prst="line">
            <a:avLst/>
          </a:prstGeom>
          <a:ln w="9525">
            <a:solidFill>
              <a:schemeClr val="bg1"/>
            </a:solidFill>
            <a:prstDash val="dash"/>
          </a:ln>
        </p:spPr>
        <p:style>
          <a:lnRef idx="2">
            <a:schemeClr val="accent1"/>
          </a:lnRef>
          <a:fillRef idx="0">
            <a:schemeClr val="accent1"/>
          </a:fillRef>
          <a:effectRef idx="1">
            <a:schemeClr val="accent1"/>
          </a:effectRef>
          <a:fontRef idx="minor">
            <a:schemeClr val="tx1"/>
          </a:fontRef>
        </p:style>
      </p:cxnSp>
      <p:cxnSp>
        <p:nvCxnSpPr>
          <p:cNvPr id="57" name="Straight Connector 56">
            <a:extLst>
              <a:ext uri="{FF2B5EF4-FFF2-40B4-BE49-F238E27FC236}">
                <a16:creationId xmlns:a16="http://schemas.microsoft.com/office/drawing/2014/main" id="{8F4620F7-FF7D-48FA-B68B-9184CFA2B85F}"/>
              </a:ext>
            </a:extLst>
          </p:cNvPr>
          <p:cNvCxnSpPr>
            <a:cxnSpLocks/>
            <a:endCxn id="9" idx="2"/>
          </p:cNvCxnSpPr>
          <p:nvPr/>
        </p:nvCxnSpPr>
        <p:spPr>
          <a:xfrm>
            <a:off x="7588837" y="4295678"/>
            <a:ext cx="142939" cy="1085"/>
          </a:xfrm>
          <a:prstGeom prst="line">
            <a:avLst/>
          </a:prstGeom>
          <a:ln w="9525">
            <a:solidFill>
              <a:schemeClr val="bg1"/>
            </a:solidFill>
            <a:prstDash val="dash"/>
          </a:ln>
        </p:spPr>
        <p:style>
          <a:lnRef idx="2">
            <a:schemeClr val="accent1"/>
          </a:lnRef>
          <a:fillRef idx="0">
            <a:schemeClr val="accent1"/>
          </a:fillRef>
          <a:effectRef idx="1">
            <a:schemeClr val="accent1"/>
          </a:effectRef>
          <a:fontRef idx="minor">
            <a:schemeClr val="tx1"/>
          </a:fontRef>
        </p:style>
      </p:cxnSp>
      <p:pic>
        <p:nvPicPr>
          <p:cNvPr id="2053" name="Picture 2052">
            <a:extLst>
              <a:ext uri="{FF2B5EF4-FFF2-40B4-BE49-F238E27FC236}">
                <a16:creationId xmlns:a16="http://schemas.microsoft.com/office/drawing/2014/main" id="{CC1610F1-3185-4DFE-8441-F436B400FE08}"/>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312082" y="1557658"/>
            <a:ext cx="325207" cy="267322"/>
          </a:xfrm>
          <a:prstGeom prst="rect">
            <a:avLst/>
          </a:prstGeom>
        </p:spPr>
      </p:pic>
      <p:pic>
        <p:nvPicPr>
          <p:cNvPr id="2067" name="Picture 2066">
            <a:extLst>
              <a:ext uri="{FF2B5EF4-FFF2-40B4-BE49-F238E27FC236}">
                <a16:creationId xmlns:a16="http://schemas.microsoft.com/office/drawing/2014/main" id="{99516723-F17D-47DA-849D-BC4FAAE892C1}"/>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945997" y="4144531"/>
            <a:ext cx="201290" cy="316752"/>
          </a:xfrm>
          <a:prstGeom prst="rect">
            <a:avLst/>
          </a:prstGeom>
        </p:spPr>
      </p:pic>
      <p:sp>
        <p:nvSpPr>
          <p:cNvPr id="68" name="Oval 67">
            <a:extLst>
              <a:ext uri="{FF2B5EF4-FFF2-40B4-BE49-F238E27FC236}">
                <a16:creationId xmlns:a16="http://schemas.microsoft.com/office/drawing/2014/main" id="{805A9CEB-0FED-41C0-8E9D-7EEAB071394E}"/>
              </a:ext>
            </a:extLst>
          </p:cNvPr>
          <p:cNvSpPr/>
          <p:nvPr/>
        </p:nvSpPr>
        <p:spPr>
          <a:xfrm>
            <a:off x="5048397" y="3980264"/>
            <a:ext cx="638524" cy="637507"/>
          </a:xfrm>
          <a:prstGeom prst="ellipse">
            <a:avLst/>
          </a:prstGeom>
          <a:noFill/>
          <a:ln>
            <a:solidFill>
              <a:schemeClr val="bg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69" name="Straight Connector 68">
            <a:extLst>
              <a:ext uri="{FF2B5EF4-FFF2-40B4-BE49-F238E27FC236}">
                <a16:creationId xmlns:a16="http://schemas.microsoft.com/office/drawing/2014/main" id="{87AC5213-841D-48AE-B040-D50186C8172A}"/>
              </a:ext>
            </a:extLst>
          </p:cNvPr>
          <p:cNvCxnSpPr>
            <a:cxnSpLocks/>
          </p:cNvCxnSpPr>
          <p:nvPr/>
        </p:nvCxnSpPr>
        <p:spPr>
          <a:xfrm flipV="1">
            <a:off x="4919759" y="4299018"/>
            <a:ext cx="128638" cy="2638"/>
          </a:xfrm>
          <a:prstGeom prst="line">
            <a:avLst/>
          </a:prstGeom>
          <a:ln w="9525">
            <a:solidFill>
              <a:schemeClr val="bg1"/>
            </a:solidFill>
            <a:prstDash val="dash"/>
          </a:ln>
        </p:spPr>
        <p:style>
          <a:lnRef idx="2">
            <a:schemeClr val="accent1"/>
          </a:lnRef>
          <a:fillRef idx="0">
            <a:schemeClr val="accent1"/>
          </a:fillRef>
          <a:effectRef idx="1">
            <a:schemeClr val="accent1"/>
          </a:effectRef>
          <a:fontRef idx="minor">
            <a:schemeClr val="tx1"/>
          </a:fontRef>
        </p:style>
      </p:cxnSp>
      <p:pic>
        <p:nvPicPr>
          <p:cNvPr id="2069" name="Picture 2068">
            <a:extLst>
              <a:ext uri="{FF2B5EF4-FFF2-40B4-BE49-F238E27FC236}">
                <a16:creationId xmlns:a16="http://schemas.microsoft.com/office/drawing/2014/main" id="{0A792AAD-E2E5-4EE7-AF0F-352C4575FF4D}"/>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258281" y="4143326"/>
            <a:ext cx="218755" cy="311381"/>
          </a:xfrm>
          <a:prstGeom prst="rect">
            <a:avLst/>
          </a:prstGeom>
        </p:spPr>
      </p:pic>
      <p:sp>
        <p:nvSpPr>
          <p:cNvPr id="77" name="Oval 76">
            <a:extLst>
              <a:ext uri="{FF2B5EF4-FFF2-40B4-BE49-F238E27FC236}">
                <a16:creationId xmlns:a16="http://schemas.microsoft.com/office/drawing/2014/main" id="{9D5E74A4-21B1-46C3-BBC1-2BD80735703C}"/>
              </a:ext>
            </a:extLst>
          </p:cNvPr>
          <p:cNvSpPr/>
          <p:nvPr/>
        </p:nvSpPr>
        <p:spPr>
          <a:xfrm>
            <a:off x="2151178" y="3976925"/>
            <a:ext cx="638524" cy="637507"/>
          </a:xfrm>
          <a:prstGeom prst="ellipse">
            <a:avLst/>
          </a:prstGeom>
          <a:noFill/>
          <a:ln>
            <a:solidFill>
              <a:schemeClr val="bg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78" name="Straight Connector 77">
            <a:extLst>
              <a:ext uri="{FF2B5EF4-FFF2-40B4-BE49-F238E27FC236}">
                <a16:creationId xmlns:a16="http://schemas.microsoft.com/office/drawing/2014/main" id="{9B789254-4CAD-4067-8C63-2C2E0F162D7C}"/>
              </a:ext>
            </a:extLst>
          </p:cNvPr>
          <p:cNvCxnSpPr>
            <a:cxnSpLocks/>
          </p:cNvCxnSpPr>
          <p:nvPr/>
        </p:nvCxnSpPr>
        <p:spPr>
          <a:xfrm>
            <a:off x="2005867" y="4295678"/>
            <a:ext cx="145311" cy="0"/>
          </a:xfrm>
          <a:prstGeom prst="line">
            <a:avLst/>
          </a:prstGeom>
          <a:ln w="9525">
            <a:solidFill>
              <a:schemeClr val="bg1"/>
            </a:solidFill>
            <a:prstDash val="dash"/>
          </a:ln>
        </p:spPr>
        <p:style>
          <a:lnRef idx="2">
            <a:schemeClr val="accent1"/>
          </a:lnRef>
          <a:fillRef idx="0">
            <a:schemeClr val="accent1"/>
          </a:fillRef>
          <a:effectRef idx="1">
            <a:schemeClr val="accent1"/>
          </a:effectRef>
          <a:fontRef idx="minor">
            <a:schemeClr val="tx1"/>
          </a:fontRef>
        </p:style>
      </p:cxnSp>
      <p:pic>
        <p:nvPicPr>
          <p:cNvPr id="2072" name="Picture 2071">
            <a:extLst>
              <a:ext uri="{FF2B5EF4-FFF2-40B4-BE49-F238E27FC236}">
                <a16:creationId xmlns:a16="http://schemas.microsoft.com/office/drawing/2014/main" id="{C01D6529-FB53-4E94-84AD-853076A422F5}"/>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2332841" y="4142829"/>
            <a:ext cx="286961" cy="305698"/>
          </a:xfrm>
          <a:prstGeom prst="rect">
            <a:avLst/>
          </a:prstGeom>
        </p:spPr>
      </p:pic>
      <p:sp>
        <p:nvSpPr>
          <p:cNvPr id="97" name="Oval 96">
            <a:extLst>
              <a:ext uri="{FF2B5EF4-FFF2-40B4-BE49-F238E27FC236}">
                <a16:creationId xmlns:a16="http://schemas.microsoft.com/office/drawing/2014/main" id="{A67EE0F6-9734-406E-BA93-A80B79EC4FC5}"/>
              </a:ext>
            </a:extLst>
          </p:cNvPr>
          <p:cNvSpPr/>
          <p:nvPr/>
        </p:nvSpPr>
        <p:spPr>
          <a:xfrm>
            <a:off x="6144793" y="2214215"/>
            <a:ext cx="638524" cy="637507"/>
          </a:xfrm>
          <a:prstGeom prst="ellipse">
            <a:avLst/>
          </a:prstGeom>
          <a:noFill/>
          <a:ln>
            <a:solidFill>
              <a:schemeClr val="bg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98" name="Straight Connector 97">
            <a:extLst>
              <a:ext uri="{FF2B5EF4-FFF2-40B4-BE49-F238E27FC236}">
                <a16:creationId xmlns:a16="http://schemas.microsoft.com/office/drawing/2014/main" id="{A74A9BFA-C30B-41D7-A4C1-3D9E5DD5E73F}"/>
              </a:ext>
            </a:extLst>
          </p:cNvPr>
          <p:cNvCxnSpPr>
            <a:cxnSpLocks/>
          </p:cNvCxnSpPr>
          <p:nvPr/>
        </p:nvCxnSpPr>
        <p:spPr>
          <a:xfrm>
            <a:off x="6795512" y="2539992"/>
            <a:ext cx="291632" cy="0"/>
          </a:xfrm>
          <a:prstGeom prst="line">
            <a:avLst/>
          </a:prstGeom>
          <a:ln w="9525">
            <a:solidFill>
              <a:schemeClr val="bg1"/>
            </a:solidFill>
            <a:prstDash val="dash"/>
          </a:ln>
        </p:spPr>
        <p:style>
          <a:lnRef idx="2">
            <a:schemeClr val="accent1"/>
          </a:lnRef>
          <a:fillRef idx="0">
            <a:schemeClr val="accent1"/>
          </a:fillRef>
          <a:effectRef idx="1">
            <a:schemeClr val="accent1"/>
          </a:effectRef>
          <a:fontRef idx="minor">
            <a:schemeClr val="tx1"/>
          </a:fontRef>
        </p:style>
      </p:cxnSp>
      <p:pic>
        <p:nvPicPr>
          <p:cNvPr id="44" name="Picture 43">
            <a:extLst>
              <a:ext uri="{FF2B5EF4-FFF2-40B4-BE49-F238E27FC236}">
                <a16:creationId xmlns:a16="http://schemas.microsoft.com/office/drawing/2014/main" id="{A54C70EA-503B-4EF2-94D0-0D1A2267356D}"/>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283588" y="2357688"/>
            <a:ext cx="361797" cy="362968"/>
          </a:xfrm>
          <a:prstGeom prst="rect">
            <a:avLst/>
          </a:prstGeom>
        </p:spPr>
      </p:pic>
      <p:sp>
        <p:nvSpPr>
          <p:cNvPr id="101" name="Oval 100">
            <a:extLst>
              <a:ext uri="{FF2B5EF4-FFF2-40B4-BE49-F238E27FC236}">
                <a16:creationId xmlns:a16="http://schemas.microsoft.com/office/drawing/2014/main" id="{F069B825-ABC5-4C89-B549-1758982D77FE}"/>
              </a:ext>
            </a:extLst>
          </p:cNvPr>
          <p:cNvSpPr/>
          <p:nvPr/>
        </p:nvSpPr>
        <p:spPr>
          <a:xfrm>
            <a:off x="6144793" y="3061898"/>
            <a:ext cx="638524" cy="637507"/>
          </a:xfrm>
          <a:prstGeom prst="ellipse">
            <a:avLst/>
          </a:prstGeom>
          <a:noFill/>
          <a:ln>
            <a:solidFill>
              <a:schemeClr val="bg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02" name="Straight Connector 101">
            <a:extLst>
              <a:ext uri="{FF2B5EF4-FFF2-40B4-BE49-F238E27FC236}">
                <a16:creationId xmlns:a16="http://schemas.microsoft.com/office/drawing/2014/main" id="{46AFD93F-1EC8-4B92-802C-D1F532930508}"/>
              </a:ext>
            </a:extLst>
          </p:cNvPr>
          <p:cNvCxnSpPr>
            <a:cxnSpLocks/>
          </p:cNvCxnSpPr>
          <p:nvPr/>
        </p:nvCxnSpPr>
        <p:spPr>
          <a:xfrm>
            <a:off x="6795512" y="3387675"/>
            <a:ext cx="291632" cy="0"/>
          </a:xfrm>
          <a:prstGeom prst="line">
            <a:avLst/>
          </a:prstGeom>
          <a:ln w="9525">
            <a:solidFill>
              <a:schemeClr val="bg1"/>
            </a:solidFill>
            <a:prstDash val="dash"/>
          </a:ln>
        </p:spPr>
        <p:style>
          <a:lnRef idx="2">
            <a:schemeClr val="accent1"/>
          </a:lnRef>
          <a:fillRef idx="0">
            <a:schemeClr val="accent1"/>
          </a:fillRef>
          <a:effectRef idx="1">
            <a:schemeClr val="accent1"/>
          </a:effectRef>
          <a:fontRef idx="minor">
            <a:schemeClr val="tx1"/>
          </a:fontRef>
        </p:style>
      </p:cxnSp>
      <p:pic>
        <p:nvPicPr>
          <p:cNvPr id="50" name="Picture 49">
            <a:extLst>
              <a:ext uri="{FF2B5EF4-FFF2-40B4-BE49-F238E27FC236}">
                <a16:creationId xmlns:a16="http://schemas.microsoft.com/office/drawing/2014/main" id="{C008C697-82EE-42C8-BE9F-20DD517B7983}"/>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6284832" y="3202509"/>
            <a:ext cx="350939" cy="340717"/>
          </a:xfrm>
          <a:prstGeom prst="rect">
            <a:avLst/>
          </a:prstGeom>
        </p:spPr>
      </p:pic>
      <p:pic>
        <p:nvPicPr>
          <p:cNvPr id="52" name="Picture 51">
            <a:extLst>
              <a:ext uri="{FF2B5EF4-FFF2-40B4-BE49-F238E27FC236}">
                <a16:creationId xmlns:a16="http://schemas.microsoft.com/office/drawing/2014/main" id="{64CD1DBD-E9F9-4788-8BA4-8A564EDF0765}"/>
              </a:ext>
            </a:extLst>
          </p:cNvPr>
          <p:cNvPicPr>
            <a:picLocks noChangeAspect="1"/>
          </p:cNvPicPr>
          <p:nvPr/>
        </p:nvPicPr>
        <p:blipFill>
          <a:blip r:embed="rId11"/>
          <a:stretch>
            <a:fillRect/>
          </a:stretch>
        </p:blipFill>
        <p:spPr>
          <a:xfrm>
            <a:off x="3926487" y="1228735"/>
            <a:ext cx="835224" cy="731583"/>
          </a:xfrm>
          <a:prstGeom prst="rect">
            <a:avLst/>
          </a:prstGeom>
        </p:spPr>
      </p:pic>
      <p:pic>
        <p:nvPicPr>
          <p:cNvPr id="56" name="Picture 55">
            <a:extLst>
              <a:ext uri="{FF2B5EF4-FFF2-40B4-BE49-F238E27FC236}">
                <a16:creationId xmlns:a16="http://schemas.microsoft.com/office/drawing/2014/main" id="{890405A3-66B4-4189-A487-A0F9D93964F5}"/>
              </a:ext>
            </a:extLst>
          </p:cNvPr>
          <p:cNvPicPr>
            <a:picLocks noChangeAspect="1"/>
          </p:cNvPicPr>
          <p:nvPr/>
        </p:nvPicPr>
        <p:blipFill>
          <a:blip r:embed="rId12"/>
          <a:stretch>
            <a:fillRect/>
          </a:stretch>
        </p:blipFill>
        <p:spPr>
          <a:xfrm>
            <a:off x="5952146" y="357488"/>
            <a:ext cx="1103472" cy="762066"/>
          </a:xfrm>
          <a:prstGeom prst="rect">
            <a:avLst/>
          </a:prstGeom>
        </p:spPr>
      </p:pic>
      <p:pic>
        <p:nvPicPr>
          <p:cNvPr id="59" name="Picture 58">
            <a:extLst>
              <a:ext uri="{FF2B5EF4-FFF2-40B4-BE49-F238E27FC236}">
                <a16:creationId xmlns:a16="http://schemas.microsoft.com/office/drawing/2014/main" id="{CB1EF9E3-A4D6-49E5-A40F-0497FBFDEF3B}"/>
              </a:ext>
            </a:extLst>
          </p:cNvPr>
          <p:cNvPicPr>
            <a:picLocks noChangeAspect="1"/>
          </p:cNvPicPr>
          <p:nvPr/>
        </p:nvPicPr>
        <p:blipFill>
          <a:blip r:embed="rId13"/>
          <a:stretch>
            <a:fillRect/>
          </a:stretch>
        </p:blipFill>
        <p:spPr>
          <a:xfrm>
            <a:off x="7132705" y="362649"/>
            <a:ext cx="1237595" cy="768163"/>
          </a:xfrm>
          <a:prstGeom prst="rect">
            <a:avLst/>
          </a:prstGeom>
        </p:spPr>
      </p:pic>
      <p:pic>
        <p:nvPicPr>
          <p:cNvPr id="61" name="Picture 60">
            <a:extLst>
              <a:ext uri="{FF2B5EF4-FFF2-40B4-BE49-F238E27FC236}">
                <a16:creationId xmlns:a16="http://schemas.microsoft.com/office/drawing/2014/main" id="{48239B73-4034-4F88-BF83-1FA45E87A02A}"/>
              </a:ext>
            </a:extLst>
          </p:cNvPr>
          <p:cNvPicPr>
            <a:picLocks noChangeAspect="1"/>
          </p:cNvPicPr>
          <p:nvPr/>
        </p:nvPicPr>
        <p:blipFill>
          <a:blip r:embed="rId14"/>
          <a:stretch>
            <a:fillRect/>
          </a:stretch>
        </p:blipFill>
        <p:spPr>
          <a:xfrm>
            <a:off x="7157368" y="1419623"/>
            <a:ext cx="1060796" cy="713294"/>
          </a:xfrm>
          <a:prstGeom prst="rect">
            <a:avLst/>
          </a:prstGeom>
        </p:spPr>
      </p:pic>
      <p:pic>
        <p:nvPicPr>
          <p:cNvPr id="67" name="Picture 66">
            <a:extLst>
              <a:ext uri="{FF2B5EF4-FFF2-40B4-BE49-F238E27FC236}">
                <a16:creationId xmlns:a16="http://schemas.microsoft.com/office/drawing/2014/main" id="{AEAAFF72-35E1-4EFC-A5A9-61B565A3967D}"/>
              </a:ext>
            </a:extLst>
          </p:cNvPr>
          <p:cNvPicPr>
            <a:picLocks noChangeAspect="1"/>
          </p:cNvPicPr>
          <p:nvPr/>
        </p:nvPicPr>
        <p:blipFill>
          <a:blip r:embed="rId15"/>
          <a:stretch>
            <a:fillRect/>
          </a:stretch>
        </p:blipFill>
        <p:spPr>
          <a:xfrm>
            <a:off x="7146927" y="2227562"/>
            <a:ext cx="1322947" cy="743776"/>
          </a:xfrm>
          <a:prstGeom prst="rect">
            <a:avLst/>
          </a:prstGeom>
        </p:spPr>
      </p:pic>
      <p:pic>
        <p:nvPicPr>
          <p:cNvPr id="70" name="Picture 69">
            <a:extLst>
              <a:ext uri="{FF2B5EF4-FFF2-40B4-BE49-F238E27FC236}">
                <a16:creationId xmlns:a16="http://schemas.microsoft.com/office/drawing/2014/main" id="{D3BCB72F-B03D-48A5-B9BB-9F8CEEB094A6}"/>
              </a:ext>
            </a:extLst>
          </p:cNvPr>
          <p:cNvPicPr>
            <a:picLocks noChangeAspect="1"/>
          </p:cNvPicPr>
          <p:nvPr/>
        </p:nvPicPr>
        <p:blipFill>
          <a:blip r:embed="rId16"/>
          <a:stretch>
            <a:fillRect/>
          </a:stretch>
        </p:blipFill>
        <p:spPr>
          <a:xfrm>
            <a:off x="7157368" y="3098015"/>
            <a:ext cx="1115665" cy="713294"/>
          </a:xfrm>
          <a:prstGeom prst="rect">
            <a:avLst/>
          </a:prstGeom>
        </p:spPr>
      </p:pic>
      <p:pic>
        <p:nvPicPr>
          <p:cNvPr id="71" name="Picture 70">
            <a:extLst>
              <a:ext uri="{FF2B5EF4-FFF2-40B4-BE49-F238E27FC236}">
                <a16:creationId xmlns:a16="http://schemas.microsoft.com/office/drawing/2014/main" id="{692DAEE8-B5E6-4A28-92FA-540AFF7C96DE}"/>
              </a:ext>
            </a:extLst>
          </p:cNvPr>
          <p:cNvPicPr>
            <a:picLocks noChangeAspect="1"/>
          </p:cNvPicPr>
          <p:nvPr/>
        </p:nvPicPr>
        <p:blipFill>
          <a:blip r:embed="rId17"/>
          <a:stretch>
            <a:fillRect/>
          </a:stretch>
        </p:blipFill>
        <p:spPr>
          <a:xfrm>
            <a:off x="6025571" y="3945879"/>
            <a:ext cx="1548518" cy="755970"/>
          </a:xfrm>
          <a:prstGeom prst="rect">
            <a:avLst/>
          </a:prstGeom>
        </p:spPr>
      </p:pic>
      <p:pic>
        <p:nvPicPr>
          <p:cNvPr id="82" name="Picture 81">
            <a:extLst>
              <a:ext uri="{FF2B5EF4-FFF2-40B4-BE49-F238E27FC236}">
                <a16:creationId xmlns:a16="http://schemas.microsoft.com/office/drawing/2014/main" id="{934A0D90-4128-40BC-A330-4F9C0F1825E7}"/>
              </a:ext>
            </a:extLst>
          </p:cNvPr>
          <p:cNvPicPr>
            <a:picLocks noChangeAspect="1"/>
          </p:cNvPicPr>
          <p:nvPr/>
        </p:nvPicPr>
        <p:blipFill>
          <a:blip r:embed="rId18"/>
          <a:stretch>
            <a:fillRect/>
          </a:stretch>
        </p:blipFill>
        <p:spPr>
          <a:xfrm>
            <a:off x="3180592" y="3947953"/>
            <a:ext cx="1755800" cy="725487"/>
          </a:xfrm>
          <a:prstGeom prst="rect">
            <a:avLst/>
          </a:prstGeom>
        </p:spPr>
      </p:pic>
      <p:pic>
        <p:nvPicPr>
          <p:cNvPr id="84" name="Picture 83">
            <a:extLst>
              <a:ext uri="{FF2B5EF4-FFF2-40B4-BE49-F238E27FC236}">
                <a16:creationId xmlns:a16="http://schemas.microsoft.com/office/drawing/2014/main" id="{FA27CC87-BF9E-4287-8710-86F0AA29A35B}"/>
              </a:ext>
            </a:extLst>
          </p:cNvPr>
          <p:cNvPicPr>
            <a:picLocks noChangeAspect="1"/>
          </p:cNvPicPr>
          <p:nvPr/>
        </p:nvPicPr>
        <p:blipFill>
          <a:blip r:embed="rId19"/>
          <a:stretch>
            <a:fillRect/>
          </a:stretch>
        </p:blipFill>
        <p:spPr>
          <a:xfrm>
            <a:off x="519452" y="3959360"/>
            <a:ext cx="1463167" cy="573074"/>
          </a:xfrm>
          <a:prstGeom prst="rect">
            <a:avLst/>
          </a:prstGeom>
        </p:spPr>
      </p:pic>
      <p:pic>
        <p:nvPicPr>
          <p:cNvPr id="85" name="Picture 84">
            <a:extLst>
              <a:ext uri="{FF2B5EF4-FFF2-40B4-BE49-F238E27FC236}">
                <a16:creationId xmlns:a16="http://schemas.microsoft.com/office/drawing/2014/main" id="{1372F346-12C3-4276-B63F-F1063DBBC2D8}"/>
              </a:ext>
            </a:extLst>
          </p:cNvPr>
          <p:cNvPicPr>
            <a:picLocks noChangeAspect="1"/>
          </p:cNvPicPr>
          <p:nvPr/>
        </p:nvPicPr>
        <p:blipFill>
          <a:blip r:embed="rId20"/>
          <a:stretch>
            <a:fillRect/>
          </a:stretch>
        </p:blipFill>
        <p:spPr>
          <a:xfrm>
            <a:off x="434364" y="299772"/>
            <a:ext cx="4218798" cy="384081"/>
          </a:xfrm>
          <a:prstGeom prst="rect">
            <a:avLst/>
          </a:prstGeom>
        </p:spPr>
      </p:pic>
      <p:sp>
        <p:nvSpPr>
          <p:cNvPr id="62" name="Oval 61">
            <a:extLst>
              <a:ext uri="{FF2B5EF4-FFF2-40B4-BE49-F238E27FC236}">
                <a16:creationId xmlns:a16="http://schemas.microsoft.com/office/drawing/2014/main" id="{4DCB7726-63CF-4F71-97B8-710DF0BDCE19}"/>
              </a:ext>
            </a:extLst>
          </p:cNvPr>
          <p:cNvSpPr/>
          <p:nvPr/>
        </p:nvSpPr>
        <p:spPr>
          <a:xfrm>
            <a:off x="3520559" y="2297088"/>
            <a:ext cx="141615" cy="139989"/>
          </a:xfrm>
          <a:prstGeom prst="ellipse">
            <a:avLst/>
          </a:prstGeom>
          <a:solidFill>
            <a:srgbClr val="661A2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3" name="Oval 62">
            <a:extLst>
              <a:ext uri="{FF2B5EF4-FFF2-40B4-BE49-F238E27FC236}">
                <a16:creationId xmlns:a16="http://schemas.microsoft.com/office/drawing/2014/main" id="{C573DF6F-1CF7-436A-A785-7AFAD6D224A7}"/>
              </a:ext>
            </a:extLst>
          </p:cNvPr>
          <p:cNvSpPr/>
          <p:nvPr/>
        </p:nvSpPr>
        <p:spPr>
          <a:xfrm>
            <a:off x="3726311" y="2372880"/>
            <a:ext cx="121801" cy="104301"/>
          </a:xfrm>
          <a:prstGeom prst="ellipse">
            <a:avLst/>
          </a:prstGeom>
          <a:solidFill>
            <a:srgbClr val="661A2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745613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2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4BBDE07-178B-984B-AD5F-6A49BC837717}" type="slidenum">
              <a:rPr kumimoji="0" lang="en-US" sz="800" b="0" i="0" u="none" strike="noStrike" kern="1200" cap="none" spc="0" normalizeH="0" baseline="0" noProof="0" smtClean="0">
                <a:ln>
                  <a:noFill/>
                </a:ln>
                <a:solidFill>
                  <a:srgbClr val="000000"/>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800" b="0" i="0" u="none" strike="noStrike" kern="1200" cap="none" spc="0" normalizeH="0" baseline="0" noProof="0">
              <a:ln>
                <a:noFill/>
              </a:ln>
              <a:solidFill>
                <a:srgbClr val="000000"/>
              </a:solidFill>
              <a:effectLst/>
              <a:uLnTx/>
              <a:uFillTx/>
              <a:latin typeface="Arial"/>
              <a:ea typeface="+mn-ea"/>
              <a:cs typeface="+mn-cs"/>
            </a:endParaRPr>
          </a:p>
        </p:txBody>
      </p:sp>
      <p:sp>
        <p:nvSpPr>
          <p:cNvPr id="4" name="Title 3">
            <a:extLst>
              <a:ext uri="{FF2B5EF4-FFF2-40B4-BE49-F238E27FC236}">
                <a16:creationId xmlns:a16="http://schemas.microsoft.com/office/drawing/2014/main" id="{19437495-3427-754C-B360-5AFC3C3CE622}"/>
              </a:ext>
            </a:extLst>
          </p:cNvPr>
          <p:cNvSpPr>
            <a:spLocks noGrp="1"/>
          </p:cNvSpPr>
          <p:nvPr>
            <p:ph type="title"/>
          </p:nvPr>
        </p:nvSpPr>
        <p:spPr>
          <a:xfrm>
            <a:off x="301624" y="285750"/>
            <a:ext cx="8537576" cy="369332"/>
          </a:xfrm>
        </p:spPr>
        <p:txBody>
          <a:bodyPr/>
          <a:lstStyle/>
          <a:p>
            <a:r>
              <a:rPr lang="en-US" dirty="0"/>
              <a:t>Risk Evaluation</a:t>
            </a:r>
          </a:p>
        </p:txBody>
      </p:sp>
      <p:pic>
        <p:nvPicPr>
          <p:cNvPr id="2" name="Picture 1">
            <a:extLst>
              <a:ext uri="{FF2B5EF4-FFF2-40B4-BE49-F238E27FC236}">
                <a16:creationId xmlns:a16="http://schemas.microsoft.com/office/drawing/2014/main" id="{AB8F263A-7D7D-49AD-8859-672B88A02232}"/>
              </a:ext>
            </a:extLst>
          </p:cNvPr>
          <p:cNvPicPr>
            <a:picLocks noChangeAspect="1"/>
          </p:cNvPicPr>
          <p:nvPr/>
        </p:nvPicPr>
        <p:blipFill>
          <a:blip r:embed="rId3"/>
          <a:srcRect/>
          <a:stretch/>
        </p:blipFill>
        <p:spPr>
          <a:xfrm>
            <a:off x="4281378" y="1281030"/>
            <a:ext cx="4270375" cy="2813487"/>
          </a:xfrm>
          <a:prstGeom prst="rect">
            <a:avLst/>
          </a:prstGeom>
        </p:spPr>
      </p:pic>
      <p:sp>
        <p:nvSpPr>
          <p:cNvPr id="6" name="Content Placeholder 1">
            <a:extLst>
              <a:ext uri="{FF2B5EF4-FFF2-40B4-BE49-F238E27FC236}">
                <a16:creationId xmlns:a16="http://schemas.microsoft.com/office/drawing/2014/main" id="{120576A2-C39F-43E7-95CA-CA8777F66A35}"/>
              </a:ext>
            </a:extLst>
          </p:cNvPr>
          <p:cNvSpPr txBox="1">
            <a:spLocks/>
          </p:cNvSpPr>
          <p:nvPr/>
        </p:nvSpPr>
        <p:spPr>
          <a:xfrm>
            <a:off x="301624" y="1281030"/>
            <a:ext cx="4270375" cy="2581440"/>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dirty="0"/>
              <a:t>Risks are the potential consequences of the outcome of a decision being different from that expected by the decision maker.</a:t>
            </a:r>
          </a:p>
          <a:p>
            <a:pPr marL="0" indent="0">
              <a:buNone/>
            </a:pPr>
            <a:endParaRPr lang="en-US" sz="1600" dirty="0"/>
          </a:p>
          <a:p>
            <a:pPr marL="0" indent="0">
              <a:buNone/>
            </a:pPr>
            <a:r>
              <a:rPr lang="en-US" sz="1600" dirty="0"/>
              <a:t>Risk cannot be avoided and is present in all aspects of the PV project life cycle.</a:t>
            </a:r>
          </a:p>
          <a:p>
            <a:pPr marL="0" indent="0">
              <a:buFont typeface="Arial"/>
              <a:buNone/>
            </a:pPr>
            <a:br>
              <a:rPr lang="en-US" sz="1200" dirty="0"/>
            </a:br>
            <a:endParaRPr lang="en-US" sz="1200" dirty="0"/>
          </a:p>
        </p:txBody>
      </p:sp>
      <p:sp>
        <p:nvSpPr>
          <p:cNvPr id="8" name="Footer Placeholder 3">
            <a:extLst>
              <a:ext uri="{FF2B5EF4-FFF2-40B4-BE49-F238E27FC236}">
                <a16:creationId xmlns:a16="http://schemas.microsoft.com/office/drawing/2014/main" id="{AD14F37A-E5E0-4844-9815-AC22E2170993}"/>
              </a:ext>
            </a:extLst>
          </p:cNvPr>
          <p:cNvSpPr txBox="1">
            <a:spLocks/>
          </p:cNvSpPr>
          <p:nvPr/>
        </p:nvSpPr>
        <p:spPr>
          <a:xfrm>
            <a:off x="534759" y="4775501"/>
            <a:ext cx="3086100" cy="274637"/>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600" dirty="0">
                <a:solidFill>
                  <a:srgbClr val="7F7F7F"/>
                </a:solidFill>
                <a:ea typeface="Open Sans" charset="0"/>
                <a:cs typeface="Arial"/>
              </a:rPr>
              <a:t>UL and the UL logo are trademarks of UL LLC © 2020. Proprietary &amp; Confidential. </a:t>
            </a:r>
          </a:p>
        </p:txBody>
      </p:sp>
    </p:spTree>
    <p:extLst>
      <p:ext uri="{BB962C8B-B14F-4D97-AF65-F5344CB8AC3E}">
        <p14:creationId xmlns:p14="http://schemas.microsoft.com/office/powerpoint/2010/main" val="4261147703"/>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2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4BBDE07-178B-984B-AD5F-6A49BC837717}" type="slidenum">
              <a:rPr kumimoji="0" lang="en-US" sz="800" b="0" i="0" u="none" strike="noStrike" kern="1200" cap="none" spc="0" normalizeH="0" baseline="0" noProof="0" smtClean="0">
                <a:ln>
                  <a:noFill/>
                </a:ln>
                <a:solidFill>
                  <a:srgbClr val="000000"/>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800" b="0" i="0" u="none" strike="noStrike" kern="1200" cap="none" spc="0" normalizeH="0" baseline="0" noProof="0">
              <a:ln>
                <a:noFill/>
              </a:ln>
              <a:solidFill>
                <a:srgbClr val="000000"/>
              </a:solidFill>
              <a:effectLst/>
              <a:uLnTx/>
              <a:uFillTx/>
              <a:latin typeface="Arial"/>
              <a:ea typeface="+mn-ea"/>
              <a:cs typeface="+mn-cs"/>
            </a:endParaRPr>
          </a:p>
        </p:txBody>
      </p:sp>
      <p:sp>
        <p:nvSpPr>
          <p:cNvPr id="4" name="Title 3">
            <a:extLst>
              <a:ext uri="{FF2B5EF4-FFF2-40B4-BE49-F238E27FC236}">
                <a16:creationId xmlns:a16="http://schemas.microsoft.com/office/drawing/2014/main" id="{19437495-3427-754C-B360-5AFC3C3CE622}"/>
              </a:ext>
            </a:extLst>
          </p:cNvPr>
          <p:cNvSpPr>
            <a:spLocks noGrp="1"/>
          </p:cNvSpPr>
          <p:nvPr>
            <p:ph type="title"/>
          </p:nvPr>
        </p:nvSpPr>
        <p:spPr>
          <a:xfrm>
            <a:off x="301624" y="285750"/>
            <a:ext cx="8537576" cy="369332"/>
          </a:xfrm>
        </p:spPr>
        <p:txBody>
          <a:bodyPr/>
          <a:lstStyle/>
          <a:p>
            <a:r>
              <a:rPr lang="en-US" dirty="0"/>
              <a:t>PV Plant Project</a:t>
            </a:r>
          </a:p>
        </p:txBody>
      </p:sp>
      <p:pic>
        <p:nvPicPr>
          <p:cNvPr id="2" name="Picture 1">
            <a:extLst>
              <a:ext uri="{FF2B5EF4-FFF2-40B4-BE49-F238E27FC236}">
                <a16:creationId xmlns:a16="http://schemas.microsoft.com/office/drawing/2014/main" id="{AB8F263A-7D7D-49AD-8859-672B88A02232}"/>
              </a:ext>
            </a:extLst>
          </p:cNvPr>
          <p:cNvPicPr>
            <a:picLocks noChangeAspect="1"/>
          </p:cNvPicPr>
          <p:nvPr/>
        </p:nvPicPr>
        <p:blipFill>
          <a:blip r:embed="rId3"/>
          <a:stretch>
            <a:fillRect/>
          </a:stretch>
        </p:blipFill>
        <p:spPr>
          <a:xfrm>
            <a:off x="609600" y="706422"/>
            <a:ext cx="8080374" cy="3942102"/>
          </a:xfrm>
          <a:prstGeom prst="rect">
            <a:avLst/>
          </a:prstGeom>
        </p:spPr>
      </p:pic>
      <p:sp>
        <p:nvSpPr>
          <p:cNvPr id="5" name="Footer Placeholder 3">
            <a:extLst>
              <a:ext uri="{FF2B5EF4-FFF2-40B4-BE49-F238E27FC236}">
                <a16:creationId xmlns:a16="http://schemas.microsoft.com/office/drawing/2014/main" id="{20E7D5F2-FCF8-4310-B4D1-C6FDC6121A79}"/>
              </a:ext>
            </a:extLst>
          </p:cNvPr>
          <p:cNvSpPr txBox="1">
            <a:spLocks/>
          </p:cNvSpPr>
          <p:nvPr/>
        </p:nvSpPr>
        <p:spPr>
          <a:xfrm>
            <a:off x="534759" y="4775501"/>
            <a:ext cx="3086100" cy="274637"/>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600" dirty="0">
                <a:solidFill>
                  <a:srgbClr val="7F7F7F"/>
                </a:solidFill>
                <a:ea typeface="Open Sans" charset="0"/>
                <a:cs typeface="Arial"/>
              </a:rPr>
              <a:t>UL and the UL logo are trademarks of UL LLC © 2020. Proprietary &amp; Confidential. </a:t>
            </a:r>
          </a:p>
        </p:txBody>
      </p:sp>
    </p:spTree>
    <p:extLst>
      <p:ext uri="{BB962C8B-B14F-4D97-AF65-F5344CB8AC3E}">
        <p14:creationId xmlns:p14="http://schemas.microsoft.com/office/powerpoint/2010/main" val="1051954980"/>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8302622" y="4756857"/>
            <a:ext cx="611188" cy="156637"/>
          </a:xfrm>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15BEBC40-2B43-4336-834D-D9B7E4F77E80}" type="slidenum">
              <a:rPr kumimoji="0" lang="en-US" sz="800" b="0" i="0" u="none" strike="noStrike" kern="1200" cap="none" spc="0" normalizeH="0" baseline="0" noProof="0">
                <a:ln>
                  <a:noFill/>
                </a:ln>
                <a:solidFill>
                  <a:srgbClr val="000000"/>
                </a:solidFill>
                <a:effectLst/>
                <a:uLnTx/>
                <a:uFillTx/>
                <a:latin typeface="Arial"/>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6</a:t>
            </a:fld>
            <a:endParaRPr kumimoji="0" lang="en-US" sz="800" b="0" i="0" u="none" strike="noStrike" kern="1200" cap="none" spc="0" normalizeH="0" baseline="0" noProof="0">
              <a:ln>
                <a:noFill/>
              </a:ln>
              <a:solidFill>
                <a:srgbClr val="000000"/>
              </a:solidFill>
              <a:effectLst/>
              <a:uLnTx/>
              <a:uFillTx/>
              <a:latin typeface="Arial"/>
              <a:ea typeface="+mn-ea"/>
              <a:cs typeface="+mn-cs"/>
            </a:endParaRPr>
          </a:p>
        </p:txBody>
      </p:sp>
      <p:graphicFrame>
        <p:nvGraphicFramePr>
          <p:cNvPr id="8" name="Diagram 7">
            <a:extLst>
              <a:ext uri="{FF2B5EF4-FFF2-40B4-BE49-F238E27FC236}">
                <a16:creationId xmlns:a16="http://schemas.microsoft.com/office/drawing/2014/main" id="{B15D59DB-F551-496B-84B0-B650C595C055}"/>
              </a:ext>
            </a:extLst>
          </p:cNvPr>
          <p:cNvGraphicFramePr/>
          <p:nvPr>
            <p:extLst>
              <p:ext uri="{D42A27DB-BD31-4B8C-83A1-F6EECF244321}">
                <p14:modId xmlns:p14="http://schemas.microsoft.com/office/powerpoint/2010/main" val="3221683611"/>
              </p:ext>
            </p:extLst>
          </p:nvPr>
        </p:nvGraphicFramePr>
        <p:xfrm>
          <a:off x="226504" y="1276983"/>
          <a:ext cx="8867095" cy="838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TextBox 11">
            <a:extLst>
              <a:ext uri="{FF2B5EF4-FFF2-40B4-BE49-F238E27FC236}">
                <a16:creationId xmlns:a16="http://schemas.microsoft.com/office/drawing/2014/main" id="{506841E0-AD1E-4E06-8247-DF473D33CB30}"/>
              </a:ext>
            </a:extLst>
          </p:cNvPr>
          <p:cNvSpPr txBox="1"/>
          <p:nvPr/>
        </p:nvSpPr>
        <p:spPr>
          <a:xfrm>
            <a:off x="226505" y="312315"/>
            <a:ext cx="8386193"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defPPr>
              <a:defRPr lang="en-US"/>
            </a:defPPr>
            <a:lvl1pPr marR="0" lvl="0" indent="0" defTabSz="457200" fontAlgn="base">
              <a:lnSpc>
                <a:spcPct val="100000"/>
              </a:lnSpc>
              <a:spcBef>
                <a:spcPct val="0"/>
              </a:spcBef>
              <a:spcAft>
                <a:spcPct val="0"/>
              </a:spcAft>
              <a:buClrTx/>
              <a:buSzTx/>
              <a:buFontTx/>
              <a:buNone/>
              <a:tabLst/>
              <a:defRPr kumimoji="0" sz="2800" b="1" i="0" u="none" strike="noStrike" cap="none" spc="0" normalizeH="0" baseline="0">
                <a:ln>
                  <a:noFill/>
                </a:ln>
                <a:solidFill>
                  <a:srgbClr val="B10820"/>
                </a:solidFill>
                <a:effectLst/>
                <a:uLnTx/>
                <a:uFillTx/>
                <a:latin typeface="Arial"/>
                <a:ea typeface="Geneva" charset="-128"/>
                <a:cs typeface="Geneva" charset="0"/>
              </a:defRPr>
            </a:lvl1pPr>
            <a:lvl2pPr defTabSz="457200" fontAlgn="base">
              <a:spcBef>
                <a:spcPct val="0"/>
              </a:spcBef>
              <a:spcAft>
                <a:spcPct val="0"/>
              </a:spcAft>
              <a:defRPr sz="2800" b="1">
                <a:solidFill>
                  <a:schemeClr val="accent1"/>
                </a:solidFill>
                <a:latin typeface="Arial" charset="0"/>
                <a:ea typeface="Geneva" charset="-128"/>
                <a:cs typeface="Geneva" charset="0"/>
              </a:defRPr>
            </a:lvl2pPr>
            <a:lvl3pPr defTabSz="457200" fontAlgn="base">
              <a:spcBef>
                <a:spcPct val="0"/>
              </a:spcBef>
              <a:spcAft>
                <a:spcPct val="0"/>
              </a:spcAft>
              <a:defRPr sz="2800" b="1">
                <a:solidFill>
                  <a:schemeClr val="accent1"/>
                </a:solidFill>
                <a:latin typeface="Arial" charset="0"/>
                <a:ea typeface="Geneva" charset="-128"/>
                <a:cs typeface="Geneva" charset="0"/>
              </a:defRPr>
            </a:lvl3pPr>
            <a:lvl4pPr defTabSz="457200" fontAlgn="base">
              <a:spcBef>
                <a:spcPct val="0"/>
              </a:spcBef>
              <a:spcAft>
                <a:spcPct val="0"/>
              </a:spcAft>
              <a:defRPr sz="2800" b="1">
                <a:solidFill>
                  <a:schemeClr val="accent1"/>
                </a:solidFill>
                <a:latin typeface="Arial" charset="0"/>
                <a:ea typeface="Geneva" charset="-128"/>
                <a:cs typeface="Geneva" charset="0"/>
              </a:defRPr>
            </a:lvl4pPr>
            <a:lvl5pPr defTabSz="457200" fontAlgn="base">
              <a:spcBef>
                <a:spcPct val="0"/>
              </a:spcBef>
              <a:spcAft>
                <a:spcPct val="0"/>
              </a:spcAft>
              <a:defRPr sz="2800" b="1">
                <a:solidFill>
                  <a:schemeClr val="accent1"/>
                </a:solidFill>
                <a:latin typeface="Arial" charset="0"/>
                <a:ea typeface="Geneva" charset="-128"/>
                <a:cs typeface="Geneva" charset="0"/>
              </a:defRPr>
            </a:lvl5pPr>
            <a:lvl6pPr marL="457200" defTabSz="457200" fontAlgn="base">
              <a:spcBef>
                <a:spcPct val="0"/>
              </a:spcBef>
              <a:spcAft>
                <a:spcPct val="0"/>
              </a:spcAft>
              <a:defRPr sz="2800" b="1">
                <a:solidFill>
                  <a:schemeClr val="accent1"/>
                </a:solidFill>
                <a:latin typeface="Helvetica" charset="0"/>
              </a:defRPr>
            </a:lvl6pPr>
            <a:lvl7pPr marL="914400" defTabSz="457200" fontAlgn="base">
              <a:spcBef>
                <a:spcPct val="0"/>
              </a:spcBef>
              <a:spcAft>
                <a:spcPct val="0"/>
              </a:spcAft>
              <a:defRPr sz="2800" b="1">
                <a:solidFill>
                  <a:schemeClr val="accent1"/>
                </a:solidFill>
                <a:latin typeface="Helvetica" charset="0"/>
              </a:defRPr>
            </a:lvl7pPr>
            <a:lvl8pPr marL="1371600" defTabSz="457200" fontAlgn="base">
              <a:spcBef>
                <a:spcPct val="0"/>
              </a:spcBef>
              <a:spcAft>
                <a:spcPct val="0"/>
              </a:spcAft>
              <a:defRPr sz="2800" b="1">
                <a:solidFill>
                  <a:schemeClr val="accent1"/>
                </a:solidFill>
                <a:latin typeface="Helvetica" charset="0"/>
              </a:defRPr>
            </a:lvl8pPr>
            <a:lvl9pPr marL="1828800" defTabSz="457200" fontAlgn="base">
              <a:spcBef>
                <a:spcPct val="0"/>
              </a:spcBef>
              <a:spcAft>
                <a:spcPct val="0"/>
              </a:spcAft>
              <a:defRPr sz="2800" b="1">
                <a:solidFill>
                  <a:schemeClr val="accent1"/>
                </a:solidFill>
                <a:latin typeface="Helvetica" charset="0"/>
              </a:defRPr>
            </a:lvl9pPr>
          </a:lstStyle>
          <a:p>
            <a:pPr lvl="0">
              <a:defRPr/>
            </a:pPr>
            <a:r>
              <a:rPr lang="en-US" sz="2400" b="0" dirty="0">
                <a:solidFill>
                  <a:srgbClr val="C02032"/>
                </a:solidFill>
                <a:cs typeface="+mj-cs"/>
              </a:rPr>
              <a:t>PV Projects and possible risks during a PV Project Lifecycle</a:t>
            </a:r>
            <a:endParaRPr kumimoji="0" lang="en-US" sz="2400" b="0" i="0" u="none" strike="noStrike" kern="1200" cap="none" spc="0" normalizeH="0" baseline="0" noProof="0" dirty="0">
              <a:ln>
                <a:noFill/>
              </a:ln>
              <a:solidFill>
                <a:srgbClr val="C02032"/>
              </a:solidFill>
              <a:effectLst/>
              <a:uLnTx/>
              <a:uFillTx/>
              <a:latin typeface="Arial"/>
              <a:ea typeface="Geneva" charset="-128"/>
              <a:cs typeface="+mj-cs"/>
            </a:endParaRPr>
          </a:p>
        </p:txBody>
      </p:sp>
      <p:grpSp>
        <p:nvGrpSpPr>
          <p:cNvPr id="9" name="Group 8">
            <a:extLst>
              <a:ext uri="{FF2B5EF4-FFF2-40B4-BE49-F238E27FC236}">
                <a16:creationId xmlns:a16="http://schemas.microsoft.com/office/drawing/2014/main" id="{F90C37D5-542A-4E56-B58D-AA7AC3AAEC12}"/>
              </a:ext>
            </a:extLst>
          </p:cNvPr>
          <p:cNvGrpSpPr/>
          <p:nvPr/>
        </p:nvGrpSpPr>
        <p:grpSpPr>
          <a:xfrm>
            <a:off x="2848918" y="957703"/>
            <a:ext cx="2140429" cy="285750"/>
            <a:chOff x="4085104" y="868078"/>
            <a:chExt cx="2140429" cy="285750"/>
          </a:xfrm>
        </p:grpSpPr>
        <p:sp>
          <p:nvSpPr>
            <p:cNvPr id="17" name="Star: 7 Points 16">
              <a:extLst>
                <a:ext uri="{FF2B5EF4-FFF2-40B4-BE49-F238E27FC236}">
                  <a16:creationId xmlns:a16="http://schemas.microsoft.com/office/drawing/2014/main" id="{9484A256-256A-431D-A85B-F58BEFB1889F}"/>
                </a:ext>
              </a:extLst>
            </p:cNvPr>
            <p:cNvSpPr/>
            <p:nvPr/>
          </p:nvSpPr>
          <p:spPr>
            <a:xfrm>
              <a:off x="4085104" y="868078"/>
              <a:ext cx="236443" cy="285750"/>
            </a:xfrm>
            <a:prstGeom prst="star7">
              <a:avLst/>
            </a:prstGeom>
            <a:solidFill>
              <a:srgbClr val="B10820"/>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srgbClr val="FFFFFF"/>
                </a:solidFill>
                <a:effectLst/>
                <a:uLnTx/>
                <a:uFillTx/>
                <a:latin typeface="Arial"/>
                <a:ea typeface="+mn-ea"/>
                <a:cs typeface="+mn-cs"/>
              </a:endParaRPr>
            </a:p>
          </p:txBody>
        </p:sp>
        <p:sp>
          <p:nvSpPr>
            <p:cNvPr id="18" name="TextBox 17">
              <a:extLst>
                <a:ext uri="{FF2B5EF4-FFF2-40B4-BE49-F238E27FC236}">
                  <a16:creationId xmlns:a16="http://schemas.microsoft.com/office/drawing/2014/main" id="{71E58E98-74E5-468F-BAB1-FFCD3C432132}"/>
                </a:ext>
              </a:extLst>
            </p:cNvPr>
            <p:cNvSpPr txBox="1"/>
            <p:nvPr/>
          </p:nvSpPr>
          <p:spPr>
            <a:xfrm>
              <a:off x="4262717" y="897538"/>
              <a:ext cx="1962816" cy="253916"/>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srgbClr val="000000"/>
                  </a:solidFill>
                  <a:effectLst/>
                  <a:uLnTx/>
                  <a:uFillTx/>
                  <a:latin typeface="Arial"/>
                  <a:ea typeface="+mn-ea"/>
                  <a:cs typeface="+mn-cs"/>
                </a:rPr>
                <a:t>Financing</a:t>
              </a:r>
            </a:p>
          </p:txBody>
        </p:sp>
      </p:grpSp>
      <p:grpSp>
        <p:nvGrpSpPr>
          <p:cNvPr id="4" name="Group 3">
            <a:extLst>
              <a:ext uri="{FF2B5EF4-FFF2-40B4-BE49-F238E27FC236}">
                <a16:creationId xmlns:a16="http://schemas.microsoft.com/office/drawing/2014/main" id="{B997CE4E-F53C-4D85-AE02-8CD56A9AC8D7}"/>
              </a:ext>
            </a:extLst>
          </p:cNvPr>
          <p:cNvGrpSpPr/>
          <p:nvPr/>
        </p:nvGrpSpPr>
        <p:grpSpPr>
          <a:xfrm>
            <a:off x="226498" y="2261101"/>
            <a:ext cx="2858861" cy="2236158"/>
            <a:chOff x="226498" y="2261101"/>
            <a:chExt cx="2858861" cy="2236158"/>
          </a:xfrm>
        </p:grpSpPr>
        <p:sp>
          <p:nvSpPr>
            <p:cNvPr id="23" name="Rectangle 192">
              <a:extLst>
                <a:ext uri="{FF2B5EF4-FFF2-40B4-BE49-F238E27FC236}">
                  <a16:creationId xmlns:a16="http://schemas.microsoft.com/office/drawing/2014/main" id="{2B68DF75-6126-4F43-BE19-37FF56B559C2}"/>
                </a:ext>
              </a:extLst>
            </p:cNvPr>
            <p:cNvSpPr>
              <a:spLocks noChangeArrowheads="1"/>
            </p:cNvSpPr>
            <p:nvPr/>
          </p:nvSpPr>
          <p:spPr bwMode="auto">
            <a:xfrm>
              <a:off x="226503" y="2261101"/>
              <a:ext cx="2858856" cy="640864"/>
            </a:xfrm>
            <a:prstGeom prst="rect">
              <a:avLst/>
            </a:prstGeom>
            <a:solidFill>
              <a:schemeClr val="bg1">
                <a:lumMod val="50000"/>
              </a:schemeClr>
            </a:solidFill>
            <a:ln w="9525">
              <a:solidFill>
                <a:schemeClr val="tx1"/>
              </a:solidFill>
              <a:miter lim="800000"/>
              <a:headEnd/>
              <a:tailEnd/>
            </a:ln>
            <a:effectLst/>
          </p:spPr>
          <p:txBody>
            <a:bodyPr anchor="ctr"/>
            <a:lstStyle>
              <a:lvl1pPr>
                <a:defRPr baseline="30000">
                  <a:solidFill>
                    <a:schemeClr val="tx1"/>
                  </a:solidFill>
                  <a:latin typeface="Arial" panose="020B0604020202020204" pitchFamily="34" charset="0"/>
                  <a:cs typeface="Arial" panose="020B0604020202020204" pitchFamily="34" charset="0"/>
                </a:defRPr>
              </a:lvl1pPr>
              <a:lvl2pPr marL="742950" indent="-285750">
                <a:defRPr baseline="30000">
                  <a:solidFill>
                    <a:schemeClr val="tx1"/>
                  </a:solidFill>
                  <a:latin typeface="Arial" panose="020B0604020202020204" pitchFamily="34" charset="0"/>
                  <a:cs typeface="Arial" panose="020B0604020202020204" pitchFamily="34" charset="0"/>
                </a:defRPr>
              </a:lvl2pPr>
              <a:lvl3pPr marL="1143000" indent="-228600">
                <a:defRPr baseline="30000">
                  <a:solidFill>
                    <a:schemeClr val="tx1"/>
                  </a:solidFill>
                  <a:latin typeface="Arial" panose="020B0604020202020204" pitchFamily="34" charset="0"/>
                  <a:cs typeface="Arial" panose="020B0604020202020204" pitchFamily="34" charset="0"/>
                </a:defRPr>
              </a:lvl3pPr>
              <a:lvl4pPr marL="1600200" indent="-228600">
                <a:defRPr baseline="30000">
                  <a:solidFill>
                    <a:schemeClr val="tx1"/>
                  </a:solidFill>
                  <a:latin typeface="Arial" panose="020B0604020202020204" pitchFamily="34" charset="0"/>
                  <a:cs typeface="Arial" panose="020B0604020202020204" pitchFamily="34" charset="0"/>
                </a:defRPr>
              </a:lvl4pPr>
              <a:lvl5pPr marL="2057400" indent="-228600">
                <a:defRPr baseline="30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aseline="30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aseline="30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aseline="30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aseline="30000">
                  <a:solidFill>
                    <a:schemeClr val="tx1"/>
                  </a:solidFill>
                  <a:latin typeface="Arial" panose="020B0604020202020204" pitchFamily="34" charset="0"/>
                  <a:cs typeface="Arial" panose="020B0604020202020204" pitchFamily="34" charset="0"/>
                </a:defRPr>
              </a:lvl9pPr>
            </a:lstStyle>
            <a:p>
              <a:pPr algn="ctr"/>
              <a:r>
                <a:rPr lang="en-US" altLang="es-ES" sz="900" b="1" baseline="0" dirty="0">
                  <a:solidFill>
                    <a:schemeClr val="bg1"/>
                  </a:solidFill>
                </a:rPr>
                <a:t>EXPERIENCE / SOLVENCY </a:t>
              </a:r>
            </a:p>
            <a:p>
              <a:pPr algn="ctr"/>
              <a:r>
                <a:rPr lang="en-US" altLang="es-ES" sz="900" b="1" baseline="0" dirty="0">
                  <a:solidFill>
                    <a:schemeClr val="bg1"/>
                  </a:solidFill>
                </a:rPr>
                <a:t>TECHNICAL / ECONOMIC</a:t>
              </a:r>
            </a:p>
            <a:p>
              <a:r>
                <a:rPr lang="en-US" altLang="es-ES" sz="900" b="1" baseline="0" dirty="0">
                  <a:solidFill>
                    <a:schemeClr val="accent5">
                      <a:lumMod val="50000"/>
                      <a:lumOff val="50000"/>
                    </a:schemeClr>
                  </a:solidFill>
                </a:rPr>
                <a:t>Manufacturer</a:t>
              </a:r>
              <a:r>
                <a:rPr lang="en-US" altLang="es-ES" sz="900" baseline="0" dirty="0">
                  <a:solidFill>
                    <a:schemeClr val="bg1"/>
                  </a:solidFill>
                </a:rPr>
                <a:t>, Supplier, Constructor, Operator, </a:t>
              </a:r>
              <a:r>
                <a:rPr lang="en-US" altLang="es-ES" sz="900" baseline="0" dirty="0" err="1">
                  <a:solidFill>
                    <a:schemeClr val="bg1"/>
                  </a:solidFill>
                </a:rPr>
                <a:t>etc</a:t>
              </a:r>
              <a:endParaRPr lang="es-ES" altLang="es-ES" sz="900" baseline="0" dirty="0">
                <a:solidFill>
                  <a:schemeClr val="bg1"/>
                </a:solidFill>
              </a:endParaRPr>
            </a:p>
          </p:txBody>
        </p:sp>
        <p:sp>
          <p:nvSpPr>
            <p:cNvPr id="25" name="Rectangle 192">
              <a:extLst>
                <a:ext uri="{FF2B5EF4-FFF2-40B4-BE49-F238E27FC236}">
                  <a16:creationId xmlns:a16="http://schemas.microsoft.com/office/drawing/2014/main" id="{74D0434C-F9B6-498E-981B-DA8906AAFC43}"/>
                </a:ext>
              </a:extLst>
            </p:cNvPr>
            <p:cNvSpPr>
              <a:spLocks noChangeArrowheads="1"/>
            </p:cNvSpPr>
            <p:nvPr/>
          </p:nvSpPr>
          <p:spPr bwMode="auto">
            <a:xfrm>
              <a:off x="226501" y="3001314"/>
              <a:ext cx="2858858" cy="558396"/>
            </a:xfrm>
            <a:prstGeom prst="rect">
              <a:avLst/>
            </a:prstGeom>
            <a:solidFill>
              <a:schemeClr val="bg1">
                <a:lumMod val="50000"/>
              </a:schemeClr>
            </a:solidFill>
            <a:ln w="9525">
              <a:solidFill>
                <a:schemeClr val="tx1"/>
              </a:solidFill>
              <a:miter lim="800000"/>
              <a:headEnd/>
              <a:tailEnd/>
            </a:ln>
            <a:effectLst/>
          </p:spPr>
          <p:txBody>
            <a:bodyPr anchor="ctr"/>
            <a:lstStyle>
              <a:lvl1pPr>
                <a:defRPr baseline="30000">
                  <a:solidFill>
                    <a:schemeClr val="tx1"/>
                  </a:solidFill>
                  <a:latin typeface="Arial" panose="020B0604020202020204" pitchFamily="34" charset="0"/>
                  <a:cs typeface="Arial" panose="020B0604020202020204" pitchFamily="34" charset="0"/>
                </a:defRPr>
              </a:lvl1pPr>
              <a:lvl2pPr marL="742950" indent="-285750">
                <a:defRPr baseline="30000">
                  <a:solidFill>
                    <a:schemeClr val="tx1"/>
                  </a:solidFill>
                  <a:latin typeface="Arial" panose="020B0604020202020204" pitchFamily="34" charset="0"/>
                  <a:cs typeface="Arial" panose="020B0604020202020204" pitchFamily="34" charset="0"/>
                </a:defRPr>
              </a:lvl2pPr>
              <a:lvl3pPr marL="1143000" indent="-228600">
                <a:defRPr baseline="30000">
                  <a:solidFill>
                    <a:schemeClr val="tx1"/>
                  </a:solidFill>
                  <a:latin typeface="Arial" panose="020B0604020202020204" pitchFamily="34" charset="0"/>
                  <a:cs typeface="Arial" panose="020B0604020202020204" pitchFamily="34" charset="0"/>
                </a:defRPr>
              </a:lvl3pPr>
              <a:lvl4pPr marL="1600200" indent="-228600">
                <a:defRPr baseline="30000">
                  <a:solidFill>
                    <a:schemeClr val="tx1"/>
                  </a:solidFill>
                  <a:latin typeface="Arial" panose="020B0604020202020204" pitchFamily="34" charset="0"/>
                  <a:cs typeface="Arial" panose="020B0604020202020204" pitchFamily="34" charset="0"/>
                </a:defRPr>
              </a:lvl4pPr>
              <a:lvl5pPr marL="2057400" indent="-228600">
                <a:defRPr baseline="30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aseline="30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aseline="30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aseline="30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aseline="30000">
                  <a:solidFill>
                    <a:schemeClr val="tx1"/>
                  </a:solidFill>
                  <a:latin typeface="Arial" panose="020B0604020202020204" pitchFamily="34" charset="0"/>
                  <a:cs typeface="Arial" panose="020B0604020202020204" pitchFamily="34" charset="0"/>
                </a:defRPr>
              </a:lvl9pPr>
            </a:lstStyle>
            <a:p>
              <a:pPr algn="ctr"/>
              <a:r>
                <a:rPr lang="en-US" altLang="es-ES" sz="900" b="1" baseline="0" dirty="0">
                  <a:solidFill>
                    <a:schemeClr val="bg1"/>
                  </a:solidFill>
                </a:rPr>
                <a:t>PLANNING</a:t>
              </a:r>
            </a:p>
            <a:p>
              <a:r>
                <a:rPr lang="en-US" altLang="es-ES" sz="900" baseline="0" dirty="0">
                  <a:solidFill>
                    <a:schemeClr val="bg1"/>
                  </a:solidFill>
                </a:rPr>
                <a:t>Permits, documents, administrative and contractual procedures (land, connection, authorizations, ...).</a:t>
              </a:r>
            </a:p>
            <a:p>
              <a:pPr algn="ctr"/>
              <a:endParaRPr lang="en-US" altLang="es-ES" sz="900" b="1" baseline="0" dirty="0">
                <a:solidFill>
                  <a:schemeClr val="bg1"/>
                </a:solidFill>
              </a:endParaRPr>
            </a:p>
          </p:txBody>
        </p:sp>
        <p:sp>
          <p:nvSpPr>
            <p:cNvPr id="26" name="Rectangle 192">
              <a:extLst>
                <a:ext uri="{FF2B5EF4-FFF2-40B4-BE49-F238E27FC236}">
                  <a16:creationId xmlns:a16="http://schemas.microsoft.com/office/drawing/2014/main" id="{28645C87-F088-4BB5-A16F-2103836C3B17}"/>
                </a:ext>
              </a:extLst>
            </p:cNvPr>
            <p:cNvSpPr>
              <a:spLocks noChangeArrowheads="1"/>
            </p:cNvSpPr>
            <p:nvPr/>
          </p:nvSpPr>
          <p:spPr bwMode="auto">
            <a:xfrm>
              <a:off x="226498" y="3659059"/>
              <a:ext cx="2858861" cy="838200"/>
            </a:xfrm>
            <a:prstGeom prst="rect">
              <a:avLst/>
            </a:prstGeom>
            <a:solidFill>
              <a:schemeClr val="bg1">
                <a:lumMod val="50000"/>
              </a:schemeClr>
            </a:solidFill>
            <a:ln w="9525">
              <a:solidFill>
                <a:schemeClr val="tx1"/>
              </a:solidFill>
              <a:miter lim="800000"/>
              <a:headEnd/>
              <a:tailEnd/>
            </a:ln>
            <a:effectLst/>
          </p:spPr>
          <p:txBody>
            <a:bodyPr anchor="ctr"/>
            <a:lstStyle>
              <a:lvl1pPr>
                <a:defRPr baseline="30000">
                  <a:solidFill>
                    <a:schemeClr val="tx1"/>
                  </a:solidFill>
                  <a:latin typeface="Arial" panose="020B0604020202020204" pitchFamily="34" charset="0"/>
                  <a:cs typeface="Arial" panose="020B0604020202020204" pitchFamily="34" charset="0"/>
                </a:defRPr>
              </a:lvl1pPr>
              <a:lvl2pPr marL="742950" indent="-285750">
                <a:defRPr baseline="30000">
                  <a:solidFill>
                    <a:schemeClr val="tx1"/>
                  </a:solidFill>
                  <a:latin typeface="Arial" panose="020B0604020202020204" pitchFamily="34" charset="0"/>
                  <a:cs typeface="Arial" panose="020B0604020202020204" pitchFamily="34" charset="0"/>
                </a:defRPr>
              </a:lvl2pPr>
              <a:lvl3pPr marL="1143000" indent="-228600">
                <a:defRPr baseline="30000">
                  <a:solidFill>
                    <a:schemeClr val="tx1"/>
                  </a:solidFill>
                  <a:latin typeface="Arial" panose="020B0604020202020204" pitchFamily="34" charset="0"/>
                  <a:cs typeface="Arial" panose="020B0604020202020204" pitchFamily="34" charset="0"/>
                </a:defRPr>
              </a:lvl3pPr>
              <a:lvl4pPr marL="1600200" indent="-228600">
                <a:defRPr baseline="30000">
                  <a:solidFill>
                    <a:schemeClr val="tx1"/>
                  </a:solidFill>
                  <a:latin typeface="Arial" panose="020B0604020202020204" pitchFamily="34" charset="0"/>
                  <a:cs typeface="Arial" panose="020B0604020202020204" pitchFamily="34" charset="0"/>
                </a:defRPr>
              </a:lvl4pPr>
              <a:lvl5pPr marL="2057400" indent="-228600">
                <a:defRPr baseline="30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aseline="30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aseline="30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aseline="30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aseline="30000">
                  <a:solidFill>
                    <a:schemeClr val="tx1"/>
                  </a:solidFill>
                  <a:latin typeface="Arial" panose="020B0604020202020204" pitchFamily="34" charset="0"/>
                  <a:cs typeface="Arial" panose="020B0604020202020204" pitchFamily="34" charset="0"/>
                </a:defRPr>
              </a:lvl9pPr>
            </a:lstStyle>
            <a:p>
              <a:pPr algn="ctr"/>
              <a:endParaRPr lang="en-US" altLang="es-ES" sz="900" baseline="0" dirty="0">
                <a:solidFill>
                  <a:schemeClr val="bg1"/>
                </a:solidFill>
              </a:endParaRPr>
            </a:p>
            <a:p>
              <a:pPr algn="ctr"/>
              <a:r>
                <a:rPr lang="en-US" altLang="es-ES" sz="900" b="1" baseline="0" dirty="0">
                  <a:solidFill>
                    <a:schemeClr val="bg1"/>
                  </a:solidFill>
                </a:rPr>
                <a:t>FEASIBILITY</a:t>
              </a:r>
            </a:p>
            <a:p>
              <a:pPr marL="171450" indent="-171450">
                <a:buFont typeface="Arial" panose="020B0604020202020204" pitchFamily="34" charset="0"/>
                <a:buChar char="•"/>
              </a:pPr>
              <a:r>
                <a:rPr lang="en-US" altLang="es-ES" sz="900" baseline="0" dirty="0">
                  <a:solidFill>
                    <a:schemeClr val="bg1"/>
                  </a:solidFill>
                </a:rPr>
                <a:t>Measurements and initial design</a:t>
              </a:r>
            </a:p>
            <a:p>
              <a:pPr marL="171450" indent="-171450">
                <a:buFont typeface="Arial" panose="020B0604020202020204" pitchFamily="34" charset="0"/>
                <a:buChar char="•"/>
              </a:pPr>
              <a:r>
                <a:rPr lang="en-US" altLang="es-ES" sz="900" baseline="0" dirty="0">
                  <a:solidFill>
                    <a:schemeClr val="bg1"/>
                  </a:solidFill>
                </a:rPr>
                <a:t>Initial production estimates</a:t>
              </a:r>
            </a:p>
            <a:p>
              <a:pPr marL="171450" indent="-171450">
                <a:buFont typeface="Arial" panose="020B0604020202020204" pitchFamily="34" charset="0"/>
                <a:buChar char="•"/>
              </a:pPr>
              <a:r>
                <a:rPr lang="en-US" altLang="es-ES" sz="900" baseline="0" dirty="0">
                  <a:solidFill>
                    <a:schemeClr val="bg1"/>
                  </a:solidFill>
                </a:rPr>
                <a:t>Specific studies (topographic, geotechnical, seismic, transport, etc.)</a:t>
              </a:r>
            </a:p>
            <a:p>
              <a:pPr algn="ctr"/>
              <a:endParaRPr lang="es-ES" altLang="es-ES" sz="900" baseline="0" dirty="0">
                <a:solidFill>
                  <a:schemeClr val="bg1"/>
                </a:solidFill>
              </a:endParaRPr>
            </a:p>
          </p:txBody>
        </p:sp>
      </p:grpSp>
      <p:grpSp>
        <p:nvGrpSpPr>
          <p:cNvPr id="5" name="Group 4">
            <a:extLst>
              <a:ext uri="{FF2B5EF4-FFF2-40B4-BE49-F238E27FC236}">
                <a16:creationId xmlns:a16="http://schemas.microsoft.com/office/drawing/2014/main" id="{F67171FC-6EDE-4694-ABD8-FDCD8A10FE36}"/>
              </a:ext>
            </a:extLst>
          </p:cNvPr>
          <p:cNvGrpSpPr/>
          <p:nvPr/>
        </p:nvGrpSpPr>
        <p:grpSpPr>
          <a:xfrm>
            <a:off x="3387478" y="2260220"/>
            <a:ext cx="5706120" cy="2111452"/>
            <a:chOff x="3387478" y="2260220"/>
            <a:chExt cx="5706120" cy="2111452"/>
          </a:xfrm>
        </p:grpSpPr>
        <p:pic>
          <p:nvPicPr>
            <p:cNvPr id="15" name="Picture 14">
              <a:extLst>
                <a:ext uri="{FF2B5EF4-FFF2-40B4-BE49-F238E27FC236}">
                  <a16:creationId xmlns:a16="http://schemas.microsoft.com/office/drawing/2014/main" id="{03C6FBE5-9623-4D19-8DAB-0A27E655EAF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387478" y="2260220"/>
              <a:ext cx="2810027" cy="1696790"/>
            </a:xfrm>
            <a:prstGeom prst="rect">
              <a:avLst/>
            </a:prstGeom>
          </p:spPr>
        </p:pic>
        <p:pic>
          <p:nvPicPr>
            <p:cNvPr id="16" name="Picture 15">
              <a:extLst>
                <a:ext uri="{FF2B5EF4-FFF2-40B4-BE49-F238E27FC236}">
                  <a16:creationId xmlns:a16="http://schemas.microsoft.com/office/drawing/2014/main" id="{99413F6F-6B06-4925-AA4E-A97E2796C159}"/>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318856" y="2260220"/>
              <a:ext cx="2394146" cy="1750747"/>
            </a:xfrm>
            <a:prstGeom prst="rect">
              <a:avLst/>
            </a:prstGeom>
          </p:spPr>
        </p:pic>
        <p:sp>
          <p:nvSpPr>
            <p:cNvPr id="2" name="Rectangle 1">
              <a:extLst>
                <a:ext uri="{FF2B5EF4-FFF2-40B4-BE49-F238E27FC236}">
                  <a16:creationId xmlns:a16="http://schemas.microsoft.com/office/drawing/2014/main" id="{7D125A52-BCC7-46F5-92AA-1C08CC38D408}"/>
                </a:ext>
              </a:extLst>
            </p:cNvPr>
            <p:cNvSpPr/>
            <p:nvPr/>
          </p:nvSpPr>
          <p:spPr>
            <a:xfrm>
              <a:off x="3387478" y="3910007"/>
              <a:ext cx="5706120" cy="461665"/>
            </a:xfrm>
            <a:prstGeom prst="rect">
              <a:avLst/>
            </a:prstGeom>
          </p:spPr>
          <p:txBody>
            <a:bodyPr wrap="square">
              <a:spAutoFit/>
            </a:bodyPr>
            <a:lstStyle/>
            <a:p>
              <a:pPr marL="171450" indent="-171450">
                <a:buFont typeface="Arial" panose="020B0604020202020204" pitchFamily="34" charset="0"/>
                <a:buChar char="•"/>
              </a:pPr>
              <a:r>
                <a:rPr lang="en-US" sz="1200" dirty="0"/>
                <a:t>Typical module layup for mono-facial and bifacial are based on a glass-glass structure with/without frame.</a:t>
              </a:r>
            </a:p>
          </p:txBody>
        </p:sp>
      </p:grpSp>
      <p:sp>
        <p:nvSpPr>
          <p:cNvPr id="19" name="Footer Placeholder 3">
            <a:extLst>
              <a:ext uri="{FF2B5EF4-FFF2-40B4-BE49-F238E27FC236}">
                <a16:creationId xmlns:a16="http://schemas.microsoft.com/office/drawing/2014/main" id="{3DBFB060-5BC2-4D34-9C3C-1D4D8077A80A}"/>
              </a:ext>
            </a:extLst>
          </p:cNvPr>
          <p:cNvSpPr txBox="1">
            <a:spLocks/>
          </p:cNvSpPr>
          <p:nvPr/>
        </p:nvSpPr>
        <p:spPr>
          <a:xfrm>
            <a:off x="1075448" y="4831185"/>
            <a:ext cx="3086100" cy="274637"/>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600" dirty="0">
                <a:solidFill>
                  <a:srgbClr val="7F7F7F"/>
                </a:solidFill>
                <a:ea typeface="Open Sans" charset="0"/>
                <a:cs typeface="Arial"/>
              </a:rPr>
              <a:t>UL and the UL logo are trademarks of UL LLC © 2020. Proprietary &amp; Confidential. </a:t>
            </a:r>
          </a:p>
        </p:txBody>
      </p:sp>
    </p:spTree>
    <p:extLst>
      <p:ext uri="{BB962C8B-B14F-4D97-AF65-F5344CB8AC3E}">
        <p14:creationId xmlns:p14="http://schemas.microsoft.com/office/powerpoint/2010/main" val="2415283549"/>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2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4BBDE07-178B-984B-AD5F-6A49BC837717}" type="slidenum">
              <a:rPr kumimoji="0" lang="en-US" sz="800" b="0" i="0" u="none" strike="noStrike" kern="1200" cap="none" spc="0" normalizeH="0" baseline="0" noProof="0" smtClean="0">
                <a:ln>
                  <a:noFill/>
                </a:ln>
                <a:solidFill>
                  <a:srgbClr val="000000"/>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800" b="0" i="0" u="none" strike="noStrike" kern="1200" cap="none" spc="0" normalizeH="0" baseline="0" noProof="0">
              <a:ln>
                <a:noFill/>
              </a:ln>
              <a:solidFill>
                <a:srgbClr val="000000"/>
              </a:solidFill>
              <a:effectLst/>
              <a:uLnTx/>
              <a:uFillTx/>
              <a:latin typeface="Arial"/>
              <a:ea typeface="+mn-ea"/>
              <a:cs typeface="+mn-cs"/>
            </a:endParaRPr>
          </a:p>
        </p:txBody>
      </p:sp>
      <p:sp>
        <p:nvSpPr>
          <p:cNvPr id="4" name="Title 3">
            <a:extLst>
              <a:ext uri="{FF2B5EF4-FFF2-40B4-BE49-F238E27FC236}">
                <a16:creationId xmlns:a16="http://schemas.microsoft.com/office/drawing/2014/main" id="{19437495-3427-754C-B360-5AFC3C3CE622}"/>
              </a:ext>
            </a:extLst>
          </p:cNvPr>
          <p:cNvSpPr>
            <a:spLocks noGrp="1"/>
          </p:cNvSpPr>
          <p:nvPr>
            <p:ph type="title"/>
          </p:nvPr>
        </p:nvSpPr>
        <p:spPr>
          <a:xfrm>
            <a:off x="301624" y="285750"/>
            <a:ext cx="8537576" cy="369332"/>
          </a:xfrm>
        </p:spPr>
        <p:txBody>
          <a:bodyPr/>
          <a:lstStyle/>
          <a:p>
            <a:r>
              <a:rPr lang="en-US" dirty="0"/>
              <a:t>PV Module -Technology Trends</a:t>
            </a:r>
          </a:p>
        </p:txBody>
      </p:sp>
      <p:graphicFrame>
        <p:nvGraphicFramePr>
          <p:cNvPr id="9" name="Table 8">
            <a:extLst>
              <a:ext uri="{FF2B5EF4-FFF2-40B4-BE49-F238E27FC236}">
                <a16:creationId xmlns:a16="http://schemas.microsoft.com/office/drawing/2014/main" id="{958512F6-BB7B-4E93-B7B9-82A14E64FFEC}"/>
              </a:ext>
            </a:extLst>
          </p:cNvPr>
          <p:cNvGraphicFramePr>
            <a:graphicFrameLocks noGrp="1"/>
          </p:cNvGraphicFramePr>
          <p:nvPr/>
        </p:nvGraphicFramePr>
        <p:xfrm>
          <a:off x="950912" y="849353"/>
          <a:ext cx="7239000" cy="3795335"/>
        </p:xfrm>
        <a:graphic>
          <a:graphicData uri="http://schemas.openxmlformats.org/drawingml/2006/table">
            <a:tbl>
              <a:tblPr firstRow="1" firstCol="1" bandRow="1">
                <a:tableStyleId>{793D81CF-94F2-401A-BA57-92F5A7B2D0C5}</a:tableStyleId>
              </a:tblPr>
              <a:tblGrid>
                <a:gridCol w="2772104">
                  <a:extLst>
                    <a:ext uri="{9D8B030D-6E8A-4147-A177-3AD203B41FA5}">
                      <a16:colId xmlns:a16="http://schemas.microsoft.com/office/drawing/2014/main" val="1761927068"/>
                    </a:ext>
                  </a:extLst>
                </a:gridCol>
                <a:gridCol w="4466896">
                  <a:extLst>
                    <a:ext uri="{9D8B030D-6E8A-4147-A177-3AD203B41FA5}">
                      <a16:colId xmlns:a16="http://schemas.microsoft.com/office/drawing/2014/main" val="342795222"/>
                    </a:ext>
                  </a:extLst>
                </a:gridCol>
              </a:tblGrid>
              <a:tr h="156410">
                <a:tc>
                  <a:txBody>
                    <a:bodyPr/>
                    <a:lstStyle/>
                    <a:p>
                      <a:pPr marL="0" marR="0">
                        <a:lnSpc>
                          <a:spcPct val="115000"/>
                        </a:lnSpc>
                        <a:spcBef>
                          <a:spcPts val="0"/>
                        </a:spcBef>
                        <a:spcAft>
                          <a:spcPts val="0"/>
                        </a:spcAft>
                      </a:pPr>
                      <a:r>
                        <a:rPr lang="en-US" sz="1000">
                          <a:effectLst/>
                        </a:rPr>
                        <a:t>BOM Item</a:t>
                      </a:r>
                      <a:endParaRPr lang="en-US" sz="1000">
                        <a:effectLst/>
                        <a:latin typeface="Calibri" panose="020F0502020204030204" pitchFamily="34" charset="0"/>
                        <a:ea typeface="SimSun" panose="02010600030101010101" pitchFamily="2" charset="-122"/>
                        <a:cs typeface="Arial" panose="020B0604020202020204" pitchFamily="34" charset="0"/>
                      </a:endParaRPr>
                    </a:p>
                  </a:txBody>
                  <a:tcPr marL="60509" marR="60509" marT="0" marB="0"/>
                </a:tc>
                <a:tc>
                  <a:txBody>
                    <a:bodyPr/>
                    <a:lstStyle/>
                    <a:p>
                      <a:pPr marL="0" marR="0">
                        <a:lnSpc>
                          <a:spcPct val="115000"/>
                        </a:lnSpc>
                        <a:spcBef>
                          <a:spcPts val="0"/>
                        </a:spcBef>
                        <a:spcAft>
                          <a:spcPts val="0"/>
                        </a:spcAft>
                      </a:pPr>
                      <a:r>
                        <a:rPr lang="en-US" sz="1000">
                          <a:effectLst/>
                        </a:rPr>
                        <a:t>Detail</a:t>
                      </a:r>
                      <a:endParaRPr lang="en-US" sz="1000">
                        <a:effectLst/>
                        <a:latin typeface="Calibri" panose="020F0502020204030204" pitchFamily="34" charset="0"/>
                        <a:ea typeface="SimSun" panose="02010600030101010101" pitchFamily="2" charset="-122"/>
                        <a:cs typeface="Arial" panose="020B0604020202020204" pitchFamily="34" charset="0"/>
                      </a:endParaRPr>
                    </a:p>
                  </a:txBody>
                  <a:tcPr marL="60509" marR="60509" marT="0" marB="0"/>
                </a:tc>
                <a:extLst>
                  <a:ext uri="{0D108BD9-81ED-4DB2-BD59-A6C34878D82A}">
                    <a16:rowId xmlns:a16="http://schemas.microsoft.com/office/drawing/2014/main" val="306441742"/>
                  </a:ext>
                </a:extLst>
              </a:tr>
              <a:tr h="247785">
                <a:tc>
                  <a:txBody>
                    <a:bodyPr/>
                    <a:lstStyle/>
                    <a:p>
                      <a:pPr marL="0" marR="0">
                        <a:lnSpc>
                          <a:spcPct val="115000"/>
                        </a:lnSpc>
                        <a:spcBef>
                          <a:spcPts val="0"/>
                        </a:spcBef>
                        <a:spcAft>
                          <a:spcPts val="0"/>
                        </a:spcAft>
                      </a:pPr>
                      <a:r>
                        <a:rPr lang="en-US" sz="1000">
                          <a:effectLst/>
                        </a:rPr>
                        <a:t>Wafer Types</a:t>
                      </a:r>
                      <a:endParaRPr lang="en-US" sz="1000">
                        <a:effectLst/>
                        <a:latin typeface="Calibri" panose="020F0502020204030204" pitchFamily="34" charset="0"/>
                        <a:ea typeface="SimSun" panose="02010600030101010101" pitchFamily="2" charset="-122"/>
                        <a:cs typeface="Arial" panose="020B0604020202020204" pitchFamily="34" charset="0"/>
                      </a:endParaRPr>
                    </a:p>
                  </a:txBody>
                  <a:tcPr marL="60509" marR="60509" marT="0" marB="0"/>
                </a:tc>
                <a:tc>
                  <a:txBody>
                    <a:bodyPr/>
                    <a:lstStyle/>
                    <a:p>
                      <a:pPr marL="0" marR="0">
                        <a:lnSpc>
                          <a:spcPct val="115000"/>
                        </a:lnSpc>
                        <a:spcBef>
                          <a:spcPts val="0"/>
                        </a:spcBef>
                        <a:spcAft>
                          <a:spcPts val="0"/>
                        </a:spcAft>
                      </a:pPr>
                      <a:r>
                        <a:rPr lang="en-US" sz="1000" dirty="0">
                          <a:effectLst/>
                        </a:rPr>
                        <a:t>p-type mc, p-type </a:t>
                      </a:r>
                      <a:r>
                        <a:rPr lang="en-US" sz="1000" dirty="0" err="1">
                          <a:effectLst/>
                        </a:rPr>
                        <a:t>HPmc</a:t>
                      </a:r>
                      <a:r>
                        <a:rPr lang="en-US" sz="1000" dirty="0">
                          <a:effectLst/>
                        </a:rPr>
                        <a:t>, p-type mono like, p-type mono, n-type mono</a:t>
                      </a:r>
                      <a:endParaRPr lang="en-US" sz="1000" dirty="0">
                        <a:effectLst/>
                        <a:latin typeface="Calibri" panose="020F0502020204030204" pitchFamily="34" charset="0"/>
                        <a:ea typeface="SimSun" panose="02010600030101010101" pitchFamily="2" charset="-122"/>
                        <a:cs typeface="Arial" panose="020B0604020202020204" pitchFamily="34" charset="0"/>
                      </a:endParaRPr>
                    </a:p>
                  </a:txBody>
                  <a:tcPr marL="60509" marR="60509" marT="0" marB="0"/>
                </a:tc>
                <a:extLst>
                  <a:ext uri="{0D108BD9-81ED-4DB2-BD59-A6C34878D82A}">
                    <a16:rowId xmlns:a16="http://schemas.microsoft.com/office/drawing/2014/main" val="3708631798"/>
                  </a:ext>
                </a:extLst>
              </a:tr>
              <a:tr h="472455">
                <a:tc>
                  <a:txBody>
                    <a:bodyPr/>
                    <a:lstStyle/>
                    <a:p>
                      <a:pPr marL="0" marR="0">
                        <a:lnSpc>
                          <a:spcPct val="115000"/>
                        </a:lnSpc>
                        <a:spcBef>
                          <a:spcPts val="0"/>
                        </a:spcBef>
                        <a:spcAft>
                          <a:spcPts val="0"/>
                        </a:spcAft>
                      </a:pPr>
                      <a:r>
                        <a:rPr lang="en-US" sz="1000">
                          <a:effectLst/>
                        </a:rPr>
                        <a:t>Cell Technology</a:t>
                      </a:r>
                      <a:endParaRPr lang="en-US" sz="1000">
                        <a:effectLst/>
                        <a:latin typeface="Calibri" panose="020F0502020204030204" pitchFamily="34" charset="0"/>
                        <a:ea typeface="SimSun" panose="02010600030101010101" pitchFamily="2" charset="-122"/>
                        <a:cs typeface="Arial" panose="020B0604020202020204" pitchFamily="34" charset="0"/>
                      </a:endParaRPr>
                    </a:p>
                  </a:txBody>
                  <a:tcPr marL="60509" marR="60509" marT="0" marB="0"/>
                </a:tc>
                <a:tc>
                  <a:txBody>
                    <a:bodyPr/>
                    <a:lstStyle/>
                    <a:p>
                      <a:pPr marL="0" marR="0">
                        <a:lnSpc>
                          <a:spcPct val="115000"/>
                        </a:lnSpc>
                        <a:spcBef>
                          <a:spcPts val="0"/>
                        </a:spcBef>
                        <a:spcAft>
                          <a:spcPts val="0"/>
                        </a:spcAft>
                      </a:pPr>
                      <a:r>
                        <a:rPr lang="fr-FR" sz="1000">
                          <a:effectLst/>
                        </a:rPr>
                        <a:t>BSF, PERC/PERL/PERT, Si-heterojunction, back contact cells, Si-based tandem</a:t>
                      </a:r>
                      <a:endParaRPr lang="en-US" sz="1000">
                        <a:effectLst/>
                        <a:latin typeface="Calibri" panose="020F0502020204030204" pitchFamily="34" charset="0"/>
                        <a:ea typeface="SimSun" panose="02010600030101010101" pitchFamily="2" charset="-122"/>
                        <a:cs typeface="Arial" panose="020B0604020202020204" pitchFamily="34" charset="0"/>
                      </a:endParaRPr>
                    </a:p>
                  </a:txBody>
                  <a:tcPr marL="60509" marR="60509" marT="0" marB="0"/>
                </a:tc>
                <a:extLst>
                  <a:ext uri="{0D108BD9-81ED-4DB2-BD59-A6C34878D82A}">
                    <a16:rowId xmlns:a16="http://schemas.microsoft.com/office/drawing/2014/main" val="223314204"/>
                  </a:ext>
                </a:extLst>
              </a:tr>
              <a:tr h="223004">
                <a:tc>
                  <a:txBody>
                    <a:bodyPr/>
                    <a:lstStyle/>
                    <a:p>
                      <a:pPr marL="0" marR="0">
                        <a:lnSpc>
                          <a:spcPct val="115000"/>
                        </a:lnSpc>
                        <a:spcBef>
                          <a:spcPts val="0"/>
                        </a:spcBef>
                        <a:spcAft>
                          <a:spcPts val="0"/>
                        </a:spcAft>
                      </a:pPr>
                      <a:r>
                        <a:rPr lang="en-US" sz="1000">
                          <a:effectLst/>
                        </a:rPr>
                        <a:t>Bussbar Technology</a:t>
                      </a:r>
                      <a:endParaRPr lang="en-US" sz="1000">
                        <a:effectLst/>
                        <a:latin typeface="Calibri" panose="020F0502020204030204" pitchFamily="34" charset="0"/>
                        <a:ea typeface="SimSun" panose="02010600030101010101" pitchFamily="2" charset="-122"/>
                        <a:cs typeface="Arial" panose="020B0604020202020204" pitchFamily="34" charset="0"/>
                      </a:endParaRPr>
                    </a:p>
                  </a:txBody>
                  <a:tcPr marL="60509" marR="60509" marT="0" marB="0"/>
                </a:tc>
                <a:tc>
                  <a:txBody>
                    <a:bodyPr/>
                    <a:lstStyle/>
                    <a:p>
                      <a:pPr marL="0" marR="0">
                        <a:lnSpc>
                          <a:spcPct val="115000"/>
                        </a:lnSpc>
                        <a:spcBef>
                          <a:spcPts val="0"/>
                        </a:spcBef>
                        <a:spcAft>
                          <a:spcPts val="0"/>
                        </a:spcAft>
                      </a:pPr>
                      <a:r>
                        <a:rPr lang="en-US" sz="1000">
                          <a:effectLst/>
                        </a:rPr>
                        <a:t>3-BB, 4-BB,5-BB,6-BB, BB-less</a:t>
                      </a:r>
                      <a:endParaRPr lang="en-US" sz="1000">
                        <a:effectLst/>
                        <a:latin typeface="Calibri" panose="020F0502020204030204" pitchFamily="34" charset="0"/>
                        <a:ea typeface="SimSun" panose="02010600030101010101" pitchFamily="2" charset="-122"/>
                        <a:cs typeface="Arial" panose="020B0604020202020204" pitchFamily="34" charset="0"/>
                      </a:endParaRPr>
                    </a:p>
                  </a:txBody>
                  <a:tcPr marL="60509" marR="60509" marT="0" marB="0"/>
                </a:tc>
                <a:extLst>
                  <a:ext uri="{0D108BD9-81ED-4DB2-BD59-A6C34878D82A}">
                    <a16:rowId xmlns:a16="http://schemas.microsoft.com/office/drawing/2014/main" val="4934376"/>
                  </a:ext>
                </a:extLst>
              </a:tr>
              <a:tr h="290770">
                <a:tc>
                  <a:txBody>
                    <a:bodyPr/>
                    <a:lstStyle/>
                    <a:p>
                      <a:pPr marL="0" marR="0">
                        <a:lnSpc>
                          <a:spcPct val="115000"/>
                        </a:lnSpc>
                        <a:spcBef>
                          <a:spcPts val="0"/>
                        </a:spcBef>
                        <a:spcAft>
                          <a:spcPts val="0"/>
                        </a:spcAft>
                      </a:pPr>
                      <a:r>
                        <a:rPr lang="en-US" sz="1000">
                          <a:effectLst/>
                        </a:rPr>
                        <a:t>Cell Interconnection Materials</a:t>
                      </a:r>
                      <a:endParaRPr lang="en-US" sz="1000">
                        <a:effectLst/>
                        <a:latin typeface="Calibri" panose="020F0502020204030204" pitchFamily="34" charset="0"/>
                        <a:ea typeface="SimSun" panose="02010600030101010101" pitchFamily="2" charset="-122"/>
                        <a:cs typeface="Arial" panose="020B0604020202020204" pitchFamily="34" charset="0"/>
                      </a:endParaRPr>
                    </a:p>
                  </a:txBody>
                  <a:tcPr marL="60509" marR="60509" marT="0" marB="0"/>
                </a:tc>
                <a:tc>
                  <a:txBody>
                    <a:bodyPr/>
                    <a:lstStyle/>
                    <a:p>
                      <a:pPr marL="0" marR="0">
                        <a:lnSpc>
                          <a:spcPct val="115000"/>
                        </a:lnSpc>
                        <a:spcBef>
                          <a:spcPts val="0"/>
                        </a:spcBef>
                        <a:spcAft>
                          <a:spcPts val="0"/>
                        </a:spcAft>
                      </a:pPr>
                      <a:r>
                        <a:rPr lang="en-US" sz="1000">
                          <a:effectLst/>
                        </a:rPr>
                        <a:t>Cu-ribbon, Cu-wires, structured foils, shingled/overlapping cells</a:t>
                      </a:r>
                      <a:endParaRPr lang="en-US" sz="1000">
                        <a:effectLst/>
                        <a:latin typeface="Calibri" panose="020F0502020204030204" pitchFamily="34" charset="0"/>
                        <a:ea typeface="SimSun" panose="02010600030101010101" pitchFamily="2" charset="-122"/>
                        <a:cs typeface="Arial" panose="020B0604020202020204" pitchFamily="34" charset="0"/>
                      </a:endParaRPr>
                    </a:p>
                  </a:txBody>
                  <a:tcPr marL="60509" marR="60509" marT="0" marB="0"/>
                </a:tc>
                <a:extLst>
                  <a:ext uri="{0D108BD9-81ED-4DB2-BD59-A6C34878D82A}">
                    <a16:rowId xmlns:a16="http://schemas.microsoft.com/office/drawing/2014/main" val="4030168019"/>
                  </a:ext>
                </a:extLst>
              </a:tr>
              <a:tr h="386730">
                <a:tc>
                  <a:txBody>
                    <a:bodyPr/>
                    <a:lstStyle/>
                    <a:p>
                      <a:pPr marL="0" marR="0">
                        <a:lnSpc>
                          <a:spcPct val="115000"/>
                        </a:lnSpc>
                        <a:spcBef>
                          <a:spcPts val="0"/>
                        </a:spcBef>
                        <a:spcAft>
                          <a:spcPts val="0"/>
                        </a:spcAft>
                      </a:pPr>
                      <a:r>
                        <a:rPr lang="en-US" sz="1000">
                          <a:effectLst/>
                        </a:rPr>
                        <a:t>Encapsulation Material</a:t>
                      </a:r>
                      <a:endParaRPr lang="en-US" sz="1000">
                        <a:effectLst/>
                        <a:latin typeface="Calibri" panose="020F0502020204030204" pitchFamily="34" charset="0"/>
                        <a:ea typeface="SimSun" panose="02010600030101010101" pitchFamily="2" charset="-122"/>
                        <a:cs typeface="Arial" panose="020B0604020202020204" pitchFamily="34" charset="0"/>
                      </a:endParaRPr>
                    </a:p>
                  </a:txBody>
                  <a:tcPr marL="60509" marR="60509" marT="0" marB="0"/>
                </a:tc>
                <a:tc>
                  <a:txBody>
                    <a:bodyPr/>
                    <a:lstStyle/>
                    <a:p>
                      <a:pPr marL="0" marR="0">
                        <a:lnSpc>
                          <a:spcPct val="115000"/>
                        </a:lnSpc>
                        <a:spcBef>
                          <a:spcPts val="0"/>
                        </a:spcBef>
                        <a:spcAft>
                          <a:spcPts val="0"/>
                        </a:spcAft>
                      </a:pPr>
                      <a:r>
                        <a:rPr lang="en-US" sz="1000" dirty="0">
                          <a:effectLst/>
                        </a:rPr>
                        <a:t>EVA ( Ethylene Vinyl </a:t>
                      </a:r>
                      <a:r>
                        <a:rPr lang="en-US" sz="1000" dirty="0" err="1">
                          <a:effectLst/>
                        </a:rPr>
                        <a:t>Acetat</a:t>
                      </a:r>
                      <a:r>
                        <a:rPr lang="en-US" sz="1000" dirty="0">
                          <a:effectLst/>
                        </a:rPr>
                        <a:t>), PDMS (</a:t>
                      </a:r>
                      <a:r>
                        <a:rPr lang="en-US" sz="1000" dirty="0" err="1">
                          <a:effectLst/>
                        </a:rPr>
                        <a:t>Polydimethyl</a:t>
                      </a:r>
                      <a:r>
                        <a:rPr lang="en-US" sz="1000" dirty="0">
                          <a:effectLst/>
                        </a:rPr>
                        <a:t> Silicone), Silicone, TPU (Thermoplastic </a:t>
                      </a:r>
                      <a:r>
                        <a:rPr lang="en-US" sz="1000" dirty="0" err="1">
                          <a:effectLst/>
                        </a:rPr>
                        <a:t>Polyurethan</a:t>
                      </a:r>
                      <a:r>
                        <a:rPr lang="en-US" sz="1000" dirty="0">
                          <a:effectLst/>
                        </a:rPr>
                        <a:t>), Polyolefin, PVB ( Polyvinyl Butyral)</a:t>
                      </a:r>
                      <a:endParaRPr lang="en-US" sz="1000" dirty="0">
                        <a:effectLst/>
                        <a:latin typeface="Calibri" panose="020F0502020204030204" pitchFamily="34" charset="0"/>
                        <a:ea typeface="SimSun" panose="02010600030101010101" pitchFamily="2" charset="-122"/>
                        <a:cs typeface="Arial" panose="020B0604020202020204" pitchFamily="34" charset="0"/>
                      </a:endParaRPr>
                    </a:p>
                  </a:txBody>
                  <a:tcPr marL="60509" marR="60509" marT="0" marB="0"/>
                </a:tc>
                <a:extLst>
                  <a:ext uri="{0D108BD9-81ED-4DB2-BD59-A6C34878D82A}">
                    <a16:rowId xmlns:a16="http://schemas.microsoft.com/office/drawing/2014/main" val="3889388954"/>
                  </a:ext>
                </a:extLst>
              </a:tr>
              <a:tr h="365473">
                <a:tc>
                  <a:txBody>
                    <a:bodyPr/>
                    <a:lstStyle/>
                    <a:p>
                      <a:pPr marL="0" marR="0">
                        <a:lnSpc>
                          <a:spcPct val="115000"/>
                        </a:lnSpc>
                        <a:spcBef>
                          <a:spcPts val="0"/>
                        </a:spcBef>
                        <a:spcAft>
                          <a:spcPts val="0"/>
                        </a:spcAft>
                      </a:pPr>
                      <a:r>
                        <a:rPr lang="en-US" sz="1000" dirty="0" err="1">
                          <a:effectLst/>
                        </a:rPr>
                        <a:t>Backsheet</a:t>
                      </a:r>
                      <a:r>
                        <a:rPr lang="en-US" sz="1000" dirty="0">
                          <a:effectLst/>
                        </a:rPr>
                        <a:t> Materials</a:t>
                      </a:r>
                      <a:endParaRPr lang="en-US" sz="1000" dirty="0">
                        <a:effectLst/>
                        <a:latin typeface="Calibri" panose="020F0502020204030204" pitchFamily="34" charset="0"/>
                        <a:ea typeface="SimSun" panose="02010600030101010101" pitchFamily="2" charset="-122"/>
                        <a:cs typeface="Arial" panose="020B0604020202020204" pitchFamily="34" charset="0"/>
                      </a:endParaRPr>
                    </a:p>
                  </a:txBody>
                  <a:tcPr marL="60509" marR="60509" marT="0" marB="0"/>
                </a:tc>
                <a:tc>
                  <a:txBody>
                    <a:bodyPr/>
                    <a:lstStyle/>
                    <a:p>
                      <a:pPr marL="0" marR="0">
                        <a:lnSpc>
                          <a:spcPct val="115000"/>
                        </a:lnSpc>
                        <a:spcBef>
                          <a:spcPts val="0"/>
                        </a:spcBef>
                        <a:spcAft>
                          <a:spcPts val="0"/>
                        </a:spcAft>
                      </a:pPr>
                      <a:r>
                        <a:rPr lang="en-US" sz="1000">
                          <a:effectLst/>
                        </a:rPr>
                        <a:t>TPT ( Tedlar-Polyester-Tedlar), APA (Polyamid-PET-Polyamid), KPE (Kynar(PFDF)-PET-EVA), TPA (Tedlar-PET-Polyamid), Polyolefien (PO)</a:t>
                      </a:r>
                      <a:endParaRPr lang="en-US" sz="1000">
                        <a:effectLst/>
                        <a:latin typeface="Calibri" panose="020F0502020204030204" pitchFamily="34" charset="0"/>
                        <a:ea typeface="SimSun" panose="02010600030101010101" pitchFamily="2" charset="-122"/>
                        <a:cs typeface="Arial" panose="020B0604020202020204" pitchFamily="34" charset="0"/>
                      </a:endParaRPr>
                    </a:p>
                  </a:txBody>
                  <a:tcPr marL="60509" marR="60509" marT="0" marB="0"/>
                </a:tc>
                <a:extLst>
                  <a:ext uri="{0D108BD9-81ED-4DB2-BD59-A6C34878D82A}">
                    <a16:rowId xmlns:a16="http://schemas.microsoft.com/office/drawing/2014/main" val="1052011045"/>
                  </a:ext>
                </a:extLst>
              </a:tr>
              <a:tr h="214421">
                <a:tc>
                  <a:txBody>
                    <a:bodyPr/>
                    <a:lstStyle/>
                    <a:p>
                      <a:pPr marL="0" marR="0">
                        <a:lnSpc>
                          <a:spcPct val="115000"/>
                        </a:lnSpc>
                        <a:spcBef>
                          <a:spcPts val="0"/>
                        </a:spcBef>
                        <a:spcAft>
                          <a:spcPts val="0"/>
                        </a:spcAft>
                      </a:pPr>
                      <a:r>
                        <a:rPr lang="en-US" sz="1000">
                          <a:effectLst/>
                        </a:rPr>
                        <a:t>Front cover/back-cover combinations</a:t>
                      </a:r>
                      <a:endParaRPr lang="en-US" sz="1000">
                        <a:effectLst/>
                        <a:latin typeface="Calibri" panose="020F0502020204030204" pitchFamily="34" charset="0"/>
                        <a:ea typeface="SimSun" panose="02010600030101010101" pitchFamily="2" charset="-122"/>
                        <a:cs typeface="Arial" panose="020B0604020202020204" pitchFamily="34" charset="0"/>
                      </a:endParaRPr>
                    </a:p>
                  </a:txBody>
                  <a:tcPr marL="60509" marR="60509" marT="0" marB="0"/>
                </a:tc>
                <a:tc>
                  <a:txBody>
                    <a:bodyPr/>
                    <a:lstStyle/>
                    <a:p>
                      <a:pPr marL="0" marR="0">
                        <a:lnSpc>
                          <a:spcPct val="115000"/>
                        </a:lnSpc>
                        <a:spcBef>
                          <a:spcPts val="0"/>
                        </a:spcBef>
                        <a:spcAft>
                          <a:spcPts val="0"/>
                        </a:spcAft>
                      </a:pPr>
                      <a:r>
                        <a:rPr lang="en-US" sz="1000">
                          <a:effectLst/>
                        </a:rPr>
                        <a:t>Glass/Glass, Glass/foil</a:t>
                      </a:r>
                      <a:endParaRPr lang="en-US" sz="1000">
                        <a:effectLst/>
                        <a:latin typeface="Calibri" panose="020F0502020204030204" pitchFamily="34" charset="0"/>
                        <a:ea typeface="SimSun" panose="02010600030101010101" pitchFamily="2" charset="-122"/>
                        <a:cs typeface="Arial" panose="020B0604020202020204" pitchFamily="34" charset="0"/>
                      </a:endParaRPr>
                    </a:p>
                  </a:txBody>
                  <a:tcPr marL="60509" marR="60509" marT="0" marB="0"/>
                </a:tc>
                <a:extLst>
                  <a:ext uri="{0D108BD9-81ED-4DB2-BD59-A6C34878D82A}">
                    <a16:rowId xmlns:a16="http://schemas.microsoft.com/office/drawing/2014/main" val="4032053568"/>
                  </a:ext>
                </a:extLst>
              </a:tr>
              <a:tr h="218078">
                <a:tc>
                  <a:txBody>
                    <a:bodyPr/>
                    <a:lstStyle/>
                    <a:p>
                      <a:pPr marL="0" marR="0">
                        <a:lnSpc>
                          <a:spcPct val="115000"/>
                        </a:lnSpc>
                        <a:spcBef>
                          <a:spcPts val="0"/>
                        </a:spcBef>
                        <a:spcAft>
                          <a:spcPts val="0"/>
                        </a:spcAft>
                      </a:pPr>
                      <a:r>
                        <a:rPr lang="en-US" sz="1000">
                          <a:effectLst/>
                        </a:rPr>
                        <a:t>Cell Dimensions</a:t>
                      </a:r>
                      <a:endParaRPr lang="en-US" sz="1000">
                        <a:effectLst/>
                        <a:latin typeface="Calibri" panose="020F0502020204030204" pitchFamily="34" charset="0"/>
                        <a:ea typeface="SimSun" panose="02010600030101010101" pitchFamily="2" charset="-122"/>
                        <a:cs typeface="Arial" panose="020B0604020202020204" pitchFamily="34" charset="0"/>
                      </a:endParaRPr>
                    </a:p>
                  </a:txBody>
                  <a:tcPr marL="60509" marR="60509" marT="0" marB="0"/>
                </a:tc>
                <a:tc>
                  <a:txBody>
                    <a:bodyPr/>
                    <a:lstStyle/>
                    <a:p>
                      <a:pPr marL="0" marR="0">
                        <a:lnSpc>
                          <a:spcPct val="115000"/>
                        </a:lnSpc>
                        <a:spcBef>
                          <a:spcPts val="0"/>
                        </a:spcBef>
                        <a:spcAft>
                          <a:spcPts val="0"/>
                        </a:spcAft>
                      </a:pPr>
                      <a:r>
                        <a:rPr lang="en-US" sz="1000">
                          <a:effectLst/>
                        </a:rPr>
                        <a:t>Full, half-cut, quarter-cut</a:t>
                      </a:r>
                      <a:endParaRPr lang="en-US" sz="1000">
                        <a:effectLst/>
                        <a:latin typeface="Calibri" panose="020F0502020204030204" pitchFamily="34" charset="0"/>
                        <a:ea typeface="SimSun" panose="02010600030101010101" pitchFamily="2" charset="-122"/>
                        <a:cs typeface="Arial" panose="020B0604020202020204" pitchFamily="34" charset="0"/>
                      </a:endParaRPr>
                    </a:p>
                  </a:txBody>
                  <a:tcPr marL="60509" marR="60509" marT="0" marB="0"/>
                </a:tc>
                <a:extLst>
                  <a:ext uri="{0D108BD9-81ED-4DB2-BD59-A6C34878D82A}">
                    <a16:rowId xmlns:a16="http://schemas.microsoft.com/office/drawing/2014/main" val="1415616009"/>
                  </a:ext>
                </a:extLst>
              </a:tr>
              <a:tr h="210709">
                <a:tc>
                  <a:txBody>
                    <a:bodyPr/>
                    <a:lstStyle/>
                    <a:p>
                      <a:pPr marL="0" marR="0">
                        <a:lnSpc>
                          <a:spcPct val="115000"/>
                        </a:lnSpc>
                        <a:spcBef>
                          <a:spcPts val="0"/>
                        </a:spcBef>
                        <a:spcAft>
                          <a:spcPts val="0"/>
                        </a:spcAft>
                      </a:pPr>
                      <a:r>
                        <a:rPr lang="en-US" sz="1000">
                          <a:effectLst/>
                        </a:rPr>
                        <a:t>Frame materials</a:t>
                      </a:r>
                      <a:endParaRPr lang="en-US" sz="1000">
                        <a:effectLst/>
                        <a:latin typeface="Calibri" panose="020F0502020204030204" pitchFamily="34" charset="0"/>
                        <a:ea typeface="SimSun" panose="02010600030101010101" pitchFamily="2" charset="-122"/>
                        <a:cs typeface="Arial" panose="020B0604020202020204" pitchFamily="34" charset="0"/>
                      </a:endParaRPr>
                    </a:p>
                  </a:txBody>
                  <a:tcPr marL="60509" marR="60509" marT="0" marB="0"/>
                </a:tc>
                <a:tc>
                  <a:txBody>
                    <a:bodyPr/>
                    <a:lstStyle/>
                    <a:p>
                      <a:pPr marL="0" marR="0">
                        <a:lnSpc>
                          <a:spcPct val="115000"/>
                        </a:lnSpc>
                        <a:spcBef>
                          <a:spcPts val="0"/>
                        </a:spcBef>
                        <a:spcAft>
                          <a:spcPts val="0"/>
                        </a:spcAft>
                      </a:pPr>
                      <a:r>
                        <a:rPr lang="en-US" sz="1000">
                          <a:effectLst/>
                        </a:rPr>
                        <a:t>Aluminum, frameless, plastic</a:t>
                      </a:r>
                      <a:endParaRPr lang="en-US" sz="1000">
                        <a:effectLst/>
                        <a:latin typeface="Calibri" panose="020F0502020204030204" pitchFamily="34" charset="0"/>
                        <a:ea typeface="SimSun" panose="02010600030101010101" pitchFamily="2" charset="-122"/>
                        <a:cs typeface="Arial" panose="020B0604020202020204" pitchFamily="34" charset="0"/>
                      </a:endParaRPr>
                    </a:p>
                  </a:txBody>
                  <a:tcPr marL="60509" marR="60509" marT="0" marB="0"/>
                </a:tc>
                <a:extLst>
                  <a:ext uri="{0D108BD9-81ED-4DB2-BD59-A6C34878D82A}">
                    <a16:rowId xmlns:a16="http://schemas.microsoft.com/office/drawing/2014/main" val="3382001694"/>
                  </a:ext>
                </a:extLst>
              </a:tr>
              <a:tr h="225446">
                <a:tc>
                  <a:txBody>
                    <a:bodyPr/>
                    <a:lstStyle/>
                    <a:p>
                      <a:pPr marL="0" marR="0">
                        <a:lnSpc>
                          <a:spcPct val="115000"/>
                        </a:lnSpc>
                        <a:spcBef>
                          <a:spcPts val="0"/>
                        </a:spcBef>
                        <a:spcAft>
                          <a:spcPts val="0"/>
                        </a:spcAft>
                      </a:pPr>
                      <a:r>
                        <a:rPr lang="en-US" sz="1000">
                          <a:effectLst/>
                        </a:rPr>
                        <a:t>Thickness of frontglass</a:t>
                      </a:r>
                      <a:endParaRPr lang="en-US" sz="1000">
                        <a:effectLst/>
                        <a:latin typeface="Calibri" panose="020F0502020204030204" pitchFamily="34" charset="0"/>
                        <a:ea typeface="SimSun" panose="02010600030101010101" pitchFamily="2" charset="-122"/>
                        <a:cs typeface="Arial" panose="020B0604020202020204" pitchFamily="34" charset="0"/>
                      </a:endParaRPr>
                    </a:p>
                  </a:txBody>
                  <a:tcPr marL="60509" marR="60509" marT="0" marB="0"/>
                </a:tc>
                <a:tc>
                  <a:txBody>
                    <a:bodyPr/>
                    <a:lstStyle/>
                    <a:p>
                      <a:pPr marL="0" marR="0">
                        <a:lnSpc>
                          <a:spcPct val="115000"/>
                        </a:lnSpc>
                        <a:spcBef>
                          <a:spcPts val="0"/>
                        </a:spcBef>
                        <a:spcAft>
                          <a:spcPts val="0"/>
                        </a:spcAft>
                      </a:pPr>
                      <a:r>
                        <a:rPr lang="en-US" sz="1000">
                          <a:effectLst/>
                        </a:rPr>
                        <a:t> &gt;3mm, 3mm to 2mm, &lt;2mm</a:t>
                      </a:r>
                      <a:endParaRPr lang="en-US" sz="1000">
                        <a:effectLst/>
                        <a:latin typeface="Calibri" panose="020F0502020204030204" pitchFamily="34" charset="0"/>
                        <a:ea typeface="SimSun" panose="02010600030101010101" pitchFamily="2" charset="-122"/>
                        <a:cs typeface="Arial" panose="020B0604020202020204" pitchFamily="34" charset="0"/>
                      </a:endParaRPr>
                    </a:p>
                  </a:txBody>
                  <a:tcPr marL="60509" marR="60509" marT="0" marB="0"/>
                </a:tc>
                <a:extLst>
                  <a:ext uri="{0D108BD9-81ED-4DB2-BD59-A6C34878D82A}">
                    <a16:rowId xmlns:a16="http://schemas.microsoft.com/office/drawing/2014/main" val="1413926387"/>
                  </a:ext>
                </a:extLst>
              </a:tr>
              <a:tr h="379218">
                <a:tc>
                  <a:txBody>
                    <a:bodyPr/>
                    <a:lstStyle/>
                    <a:p>
                      <a:pPr marL="0" marR="0">
                        <a:lnSpc>
                          <a:spcPct val="115000"/>
                        </a:lnSpc>
                        <a:spcBef>
                          <a:spcPts val="0"/>
                        </a:spcBef>
                        <a:spcAft>
                          <a:spcPts val="0"/>
                        </a:spcAft>
                      </a:pPr>
                      <a:r>
                        <a:rPr lang="en-US" sz="1000">
                          <a:effectLst/>
                        </a:rPr>
                        <a:t>Cell Interconnections</a:t>
                      </a:r>
                      <a:endParaRPr lang="en-US" sz="1000">
                        <a:effectLst/>
                        <a:latin typeface="Calibri" panose="020F0502020204030204" pitchFamily="34" charset="0"/>
                        <a:ea typeface="SimSun" panose="02010600030101010101" pitchFamily="2" charset="-122"/>
                        <a:cs typeface="Arial" panose="020B0604020202020204" pitchFamily="34" charset="0"/>
                      </a:endParaRPr>
                    </a:p>
                  </a:txBody>
                  <a:tcPr marL="60509" marR="60509" marT="0" marB="0"/>
                </a:tc>
                <a:tc>
                  <a:txBody>
                    <a:bodyPr/>
                    <a:lstStyle/>
                    <a:p>
                      <a:pPr marL="0" marR="0">
                        <a:lnSpc>
                          <a:spcPct val="115000"/>
                        </a:lnSpc>
                        <a:spcBef>
                          <a:spcPts val="0"/>
                        </a:spcBef>
                        <a:spcAft>
                          <a:spcPts val="0"/>
                        </a:spcAft>
                      </a:pPr>
                      <a:r>
                        <a:rPr lang="en-US" sz="1000">
                          <a:effectLst/>
                        </a:rPr>
                        <a:t>Lead/lead-free soldering, conductive adhesive</a:t>
                      </a:r>
                      <a:endParaRPr lang="en-US" sz="1000">
                        <a:effectLst/>
                        <a:latin typeface="Calibri" panose="020F0502020204030204" pitchFamily="34" charset="0"/>
                        <a:ea typeface="SimSun" panose="02010600030101010101" pitchFamily="2" charset="-122"/>
                        <a:cs typeface="Arial" panose="020B0604020202020204" pitchFamily="34" charset="0"/>
                      </a:endParaRPr>
                    </a:p>
                  </a:txBody>
                  <a:tcPr marL="60509" marR="60509" marT="0" marB="0"/>
                </a:tc>
                <a:extLst>
                  <a:ext uri="{0D108BD9-81ED-4DB2-BD59-A6C34878D82A}">
                    <a16:rowId xmlns:a16="http://schemas.microsoft.com/office/drawing/2014/main" val="2545841609"/>
                  </a:ext>
                </a:extLst>
              </a:tr>
              <a:tr h="397289">
                <a:tc>
                  <a:txBody>
                    <a:bodyPr/>
                    <a:lstStyle/>
                    <a:p>
                      <a:pPr marL="0" marR="0">
                        <a:lnSpc>
                          <a:spcPct val="115000"/>
                        </a:lnSpc>
                        <a:spcBef>
                          <a:spcPts val="0"/>
                        </a:spcBef>
                        <a:spcAft>
                          <a:spcPts val="0"/>
                        </a:spcAft>
                      </a:pPr>
                      <a:r>
                        <a:rPr lang="en-US" sz="1000" dirty="0">
                          <a:effectLst/>
                        </a:rPr>
                        <a:t>Production process tools</a:t>
                      </a:r>
                      <a:endParaRPr lang="en-US" sz="1000" dirty="0">
                        <a:effectLst/>
                        <a:latin typeface="Calibri" panose="020F0502020204030204" pitchFamily="34" charset="0"/>
                        <a:ea typeface="SimSun" panose="02010600030101010101" pitchFamily="2" charset="-122"/>
                        <a:cs typeface="Arial" panose="020B0604020202020204" pitchFamily="34" charset="0"/>
                      </a:endParaRPr>
                    </a:p>
                  </a:txBody>
                  <a:tcPr marL="60509" marR="60509" marT="0" marB="0"/>
                </a:tc>
                <a:tc>
                  <a:txBody>
                    <a:bodyPr/>
                    <a:lstStyle/>
                    <a:p>
                      <a:pPr marL="0" marR="0">
                        <a:lnSpc>
                          <a:spcPct val="115000"/>
                        </a:lnSpc>
                        <a:spcBef>
                          <a:spcPts val="0"/>
                        </a:spcBef>
                        <a:spcAft>
                          <a:spcPts val="0"/>
                        </a:spcAft>
                      </a:pPr>
                      <a:r>
                        <a:rPr lang="en-US" sz="1000" dirty="0">
                          <a:effectLst/>
                        </a:rPr>
                        <a:t>Thermal, metallization, texturing,  stringing, lamination</a:t>
                      </a:r>
                      <a:endParaRPr lang="en-US" sz="1000" dirty="0">
                        <a:effectLst/>
                        <a:latin typeface="Calibri" panose="020F0502020204030204" pitchFamily="34" charset="0"/>
                        <a:ea typeface="SimSun" panose="02010600030101010101" pitchFamily="2" charset="-122"/>
                        <a:cs typeface="Arial" panose="020B0604020202020204" pitchFamily="34" charset="0"/>
                      </a:endParaRPr>
                    </a:p>
                  </a:txBody>
                  <a:tcPr marL="60509" marR="60509" marT="0" marB="0"/>
                </a:tc>
                <a:extLst>
                  <a:ext uri="{0D108BD9-81ED-4DB2-BD59-A6C34878D82A}">
                    <a16:rowId xmlns:a16="http://schemas.microsoft.com/office/drawing/2014/main" val="1621157119"/>
                  </a:ext>
                </a:extLst>
              </a:tr>
            </a:tbl>
          </a:graphicData>
        </a:graphic>
      </p:graphicFrame>
      <p:sp>
        <p:nvSpPr>
          <p:cNvPr id="10" name="TextBox 28">
            <a:extLst>
              <a:ext uri="{FF2B5EF4-FFF2-40B4-BE49-F238E27FC236}">
                <a16:creationId xmlns:a16="http://schemas.microsoft.com/office/drawing/2014/main" id="{244039F8-AFEC-433E-B047-10D6794D3AE0}"/>
              </a:ext>
            </a:extLst>
          </p:cNvPr>
          <p:cNvSpPr txBox="1">
            <a:spLocks noChangeArrowheads="1"/>
          </p:cNvSpPr>
          <p:nvPr/>
        </p:nvSpPr>
        <p:spPr bwMode="auto">
          <a:xfrm>
            <a:off x="5410200" y="4658367"/>
            <a:ext cx="289836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defRPr sz="2000">
                <a:solidFill>
                  <a:schemeClr val="accent1"/>
                </a:solidFill>
                <a:latin typeface="Arial" panose="020B0604020202020204" pitchFamily="34" charset="0"/>
                <a:ea typeface="Geneva"/>
                <a:cs typeface="Geneva"/>
              </a:defRPr>
            </a:lvl1pPr>
            <a:lvl2pPr marL="742950" indent="-285750" eaLnBrk="0" hangingPunct="0">
              <a:spcBef>
                <a:spcPts val="1200"/>
              </a:spcBef>
              <a:buFont typeface="Arial" panose="020B0604020202020204" pitchFamily="34" charset="0"/>
              <a:buChar char="•"/>
              <a:defRPr>
                <a:solidFill>
                  <a:schemeClr val="accent1"/>
                </a:solidFill>
                <a:latin typeface="Arial" panose="020B0604020202020204" pitchFamily="34" charset="0"/>
                <a:ea typeface="Arial Unicode MS" pitchFamily="34" charset="-128"/>
                <a:cs typeface="Geneva"/>
              </a:defRPr>
            </a:lvl2pPr>
            <a:lvl3pPr marL="1143000" indent="-228600" eaLnBrk="0" hangingPunct="0">
              <a:spcBef>
                <a:spcPts val="600"/>
              </a:spcBef>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3pPr>
            <a:lvl4pPr marL="1600200" indent="-228600" eaLnBrk="0" hangingPunct="0">
              <a:spcBef>
                <a:spcPts val="600"/>
              </a:spcBef>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4pPr>
            <a:lvl5pPr marL="2057400" indent="-228600" eaLnBrk="0" hangingPunct="0">
              <a:spcBef>
                <a:spcPts val="600"/>
              </a:spcBef>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5pPr>
            <a:lvl6pPr marL="25146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6pPr>
            <a:lvl7pPr marL="29718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7pPr>
            <a:lvl8pPr marL="34290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8pPr>
            <a:lvl9pPr marL="3886200" indent="-228600" defTabSz="457200" eaLnBrk="0" fontAlgn="base" hangingPunct="0">
              <a:spcBef>
                <a:spcPts val="600"/>
              </a:spcBef>
              <a:spcAft>
                <a:spcPct val="0"/>
              </a:spcAft>
              <a:buFont typeface="Arial" panose="020B0604020202020204" pitchFamily="34" charset="0"/>
              <a:buChar char="-"/>
              <a:defRPr sz="1600">
                <a:solidFill>
                  <a:schemeClr val="accent1"/>
                </a:solidFill>
                <a:latin typeface="Arial" panose="020B0604020202020204" pitchFamily="34" charset="0"/>
                <a:ea typeface="Arial Unicode MS" pitchFamily="34" charset="-128"/>
                <a:cs typeface="Geneva"/>
              </a:defRPr>
            </a:lvl9pPr>
          </a:lstStyle>
          <a:p>
            <a:pPr eaLnBrk="1" hangingPunct="1">
              <a:spcBef>
                <a:spcPct val="0"/>
              </a:spcBef>
            </a:pPr>
            <a:r>
              <a:rPr lang="en-US" altLang="en-US" sz="900" dirty="0">
                <a:solidFill>
                  <a:schemeClr val="tx1"/>
                </a:solidFill>
                <a:ea typeface="MS PGothic" panose="020B0600070205080204" pitchFamily="34" charset="-128"/>
                <a:cs typeface="Arial" panose="020B0604020202020204" pitchFamily="34" charset="0"/>
              </a:rPr>
              <a:t>International Technology Roadmap for Photovoltaics</a:t>
            </a:r>
          </a:p>
        </p:txBody>
      </p:sp>
      <p:sp>
        <p:nvSpPr>
          <p:cNvPr id="6" name="Footer Placeholder 3">
            <a:extLst>
              <a:ext uri="{FF2B5EF4-FFF2-40B4-BE49-F238E27FC236}">
                <a16:creationId xmlns:a16="http://schemas.microsoft.com/office/drawing/2014/main" id="{EE947370-785A-4CFF-B22B-CD619B1B96D1}"/>
              </a:ext>
            </a:extLst>
          </p:cNvPr>
          <p:cNvSpPr txBox="1">
            <a:spLocks/>
          </p:cNvSpPr>
          <p:nvPr/>
        </p:nvSpPr>
        <p:spPr>
          <a:xfrm>
            <a:off x="534759" y="4775501"/>
            <a:ext cx="3086100" cy="274637"/>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600" dirty="0">
                <a:solidFill>
                  <a:srgbClr val="7F7F7F"/>
                </a:solidFill>
                <a:ea typeface="Open Sans" charset="0"/>
                <a:cs typeface="Arial"/>
              </a:rPr>
              <a:t>UL and the UL logo are trademarks of UL LLC © 2020. Proprietary &amp; Confidential. </a:t>
            </a:r>
          </a:p>
        </p:txBody>
      </p:sp>
    </p:spTree>
    <p:extLst>
      <p:ext uri="{BB962C8B-B14F-4D97-AF65-F5344CB8AC3E}">
        <p14:creationId xmlns:p14="http://schemas.microsoft.com/office/powerpoint/2010/main" val="105602168"/>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8302622" y="4756857"/>
            <a:ext cx="611188" cy="156637"/>
          </a:xfrm>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15BEBC40-2B43-4336-834D-D9B7E4F77E80}" type="slidenum">
              <a:rPr kumimoji="0" lang="en-US" sz="800" b="0" i="0" u="none" strike="noStrike" kern="1200" cap="none" spc="0" normalizeH="0" baseline="0" noProof="0">
                <a:ln>
                  <a:noFill/>
                </a:ln>
                <a:solidFill>
                  <a:srgbClr val="000000"/>
                </a:solidFill>
                <a:effectLst/>
                <a:uLnTx/>
                <a:uFillTx/>
                <a:latin typeface="Arial"/>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8</a:t>
            </a:fld>
            <a:endParaRPr kumimoji="0" lang="en-US" sz="800" b="0" i="0" u="none" strike="noStrike" kern="1200" cap="none" spc="0" normalizeH="0" baseline="0" noProof="0">
              <a:ln>
                <a:noFill/>
              </a:ln>
              <a:solidFill>
                <a:srgbClr val="000000"/>
              </a:solidFill>
              <a:effectLst/>
              <a:uLnTx/>
              <a:uFillTx/>
              <a:latin typeface="Arial"/>
              <a:ea typeface="+mn-ea"/>
              <a:cs typeface="+mn-cs"/>
            </a:endParaRPr>
          </a:p>
        </p:txBody>
      </p:sp>
      <p:graphicFrame>
        <p:nvGraphicFramePr>
          <p:cNvPr id="8" name="Diagram 7">
            <a:extLst>
              <a:ext uri="{FF2B5EF4-FFF2-40B4-BE49-F238E27FC236}">
                <a16:creationId xmlns:a16="http://schemas.microsoft.com/office/drawing/2014/main" id="{B15D59DB-F551-496B-84B0-B650C595C055}"/>
              </a:ext>
            </a:extLst>
          </p:cNvPr>
          <p:cNvGraphicFramePr/>
          <p:nvPr>
            <p:extLst>
              <p:ext uri="{D42A27DB-BD31-4B8C-83A1-F6EECF244321}">
                <p14:modId xmlns:p14="http://schemas.microsoft.com/office/powerpoint/2010/main" val="1025791327"/>
              </p:ext>
            </p:extLst>
          </p:nvPr>
        </p:nvGraphicFramePr>
        <p:xfrm>
          <a:off x="2055814" y="1200150"/>
          <a:ext cx="6857996" cy="838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TextBox 11">
            <a:extLst>
              <a:ext uri="{FF2B5EF4-FFF2-40B4-BE49-F238E27FC236}">
                <a16:creationId xmlns:a16="http://schemas.microsoft.com/office/drawing/2014/main" id="{506841E0-AD1E-4E06-8247-DF473D33CB30}"/>
              </a:ext>
            </a:extLst>
          </p:cNvPr>
          <p:cNvSpPr txBox="1"/>
          <p:nvPr/>
        </p:nvSpPr>
        <p:spPr>
          <a:xfrm>
            <a:off x="226505" y="312315"/>
            <a:ext cx="8386193"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defPPr>
              <a:defRPr lang="en-US"/>
            </a:defPPr>
            <a:lvl1pPr marR="0" lvl="0" indent="0" defTabSz="457200" fontAlgn="base">
              <a:lnSpc>
                <a:spcPct val="100000"/>
              </a:lnSpc>
              <a:spcBef>
                <a:spcPct val="0"/>
              </a:spcBef>
              <a:spcAft>
                <a:spcPct val="0"/>
              </a:spcAft>
              <a:buClrTx/>
              <a:buSzTx/>
              <a:buFontTx/>
              <a:buNone/>
              <a:tabLst/>
              <a:defRPr kumimoji="0" sz="2800" b="1" i="0" u="none" strike="noStrike" cap="none" spc="0" normalizeH="0" baseline="0">
                <a:ln>
                  <a:noFill/>
                </a:ln>
                <a:solidFill>
                  <a:srgbClr val="B10820"/>
                </a:solidFill>
                <a:effectLst/>
                <a:uLnTx/>
                <a:uFillTx/>
                <a:latin typeface="Arial"/>
                <a:ea typeface="Geneva" charset="-128"/>
                <a:cs typeface="Geneva" charset="0"/>
              </a:defRPr>
            </a:lvl1pPr>
            <a:lvl2pPr defTabSz="457200" fontAlgn="base">
              <a:spcBef>
                <a:spcPct val="0"/>
              </a:spcBef>
              <a:spcAft>
                <a:spcPct val="0"/>
              </a:spcAft>
              <a:defRPr sz="2800" b="1">
                <a:solidFill>
                  <a:schemeClr val="accent1"/>
                </a:solidFill>
                <a:latin typeface="Arial" charset="0"/>
                <a:ea typeface="Geneva" charset="-128"/>
                <a:cs typeface="Geneva" charset="0"/>
              </a:defRPr>
            </a:lvl2pPr>
            <a:lvl3pPr defTabSz="457200" fontAlgn="base">
              <a:spcBef>
                <a:spcPct val="0"/>
              </a:spcBef>
              <a:spcAft>
                <a:spcPct val="0"/>
              </a:spcAft>
              <a:defRPr sz="2800" b="1">
                <a:solidFill>
                  <a:schemeClr val="accent1"/>
                </a:solidFill>
                <a:latin typeface="Arial" charset="0"/>
                <a:ea typeface="Geneva" charset="-128"/>
                <a:cs typeface="Geneva" charset="0"/>
              </a:defRPr>
            </a:lvl3pPr>
            <a:lvl4pPr defTabSz="457200" fontAlgn="base">
              <a:spcBef>
                <a:spcPct val="0"/>
              </a:spcBef>
              <a:spcAft>
                <a:spcPct val="0"/>
              </a:spcAft>
              <a:defRPr sz="2800" b="1">
                <a:solidFill>
                  <a:schemeClr val="accent1"/>
                </a:solidFill>
                <a:latin typeface="Arial" charset="0"/>
                <a:ea typeface="Geneva" charset="-128"/>
                <a:cs typeface="Geneva" charset="0"/>
              </a:defRPr>
            </a:lvl4pPr>
            <a:lvl5pPr defTabSz="457200" fontAlgn="base">
              <a:spcBef>
                <a:spcPct val="0"/>
              </a:spcBef>
              <a:spcAft>
                <a:spcPct val="0"/>
              </a:spcAft>
              <a:defRPr sz="2800" b="1">
                <a:solidFill>
                  <a:schemeClr val="accent1"/>
                </a:solidFill>
                <a:latin typeface="Arial" charset="0"/>
                <a:ea typeface="Geneva" charset="-128"/>
                <a:cs typeface="Geneva" charset="0"/>
              </a:defRPr>
            </a:lvl5pPr>
            <a:lvl6pPr marL="457200" defTabSz="457200" fontAlgn="base">
              <a:spcBef>
                <a:spcPct val="0"/>
              </a:spcBef>
              <a:spcAft>
                <a:spcPct val="0"/>
              </a:spcAft>
              <a:defRPr sz="2800" b="1">
                <a:solidFill>
                  <a:schemeClr val="accent1"/>
                </a:solidFill>
                <a:latin typeface="Helvetica" charset="0"/>
              </a:defRPr>
            </a:lvl6pPr>
            <a:lvl7pPr marL="914400" defTabSz="457200" fontAlgn="base">
              <a:spcBef>
                <a:spcPct val="0"/>
              </a:spcBef>
              <a:spcAft>
                <a:spcPct val="0"/>
              </a:spcAft>
              <a:defRPr sz="2800" b="1">
                <a:solidFill>
                  <a:schemeClr val="accent1"/>
                </a:solidFill>
                <a:latin typeface="Helvetica" charset="0"/>
              </a:defRPr>
            </a:lvl7pPr>
            <a:lvl8pPr marL="1371600" defTabSz="457200" fontAlgn="base">
              <a:spcBef>
                <a:spcPct val="0"/>
              </a:spcBef>
              <a:spcAft>
                <a:spcPct val="0"/>
              </a:spcAft>
              <a:defRPr sz="2800" b="1">
                <a:solidFill>
                  <a:schemeClr val="accent1"/>
                </a:solidFill>
                <a:latin typeface="Helvetica" charset="0"/>
              </a:defRPr>
            </a:lvl8pPr>
            <a:lvl9pPr marL="1828800" defTabSz="457200" fontAlgn="base">
              <a:spcBef>
                <a:spcPct val="0"/>
              </a:spcBef>
              <a:spcAft>
                <a:spcPct val="0"/>
              </a:spcAft>
              <a:defRPr sz="2800" b="1">
                <a:solidFill>
                  <a:schemeClr val="accent1"/>
                </a:solidFill>
                <a:latin typeface="Helvetica" charset="0"/>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C02032"/>
                </a:solidFill>
                <a:effectLst/>
                <a:uLnTx/>
                <a:uFillTx/>
                <a:latin typeface="Arial"/>
                <a:ea typeface="Geneva" charset="-128"/>
                <a:cs typeface="+mj-cs"/>
              </a:rPr>
              <a:t>PV Plant Project Development – Techno-economic Analysis</a:t>
            </a:r>
          </a:p>
        </p:txBody>
      </p:sp>
      <p:sp>
        <p:nvSpPr>
          <p:cNvPr id="2" name="Arrow: Pentagon 1">
            <a:extLst>
              <a:ext uri="{FF2B5EF4-FFF2-40B4-BE49-F238E27FC236}">
                <a16:creationId xmlns:a16="http://schemas.microsoft.com/office/drawing/2014/main" id="{AEAA7A20-30F5-4F4E-B3F7-1CB0A8507627}"/>
              </a:ext>
            </a:extLst>
          </p:cNvPr>
          <p:cNvSpPr/>
          <p:nvPr/>
        </p:nvSpPr>
        <p:spPr>
          <a:xfrm>
            <a:off x="393792" y="1208630"/>
            <a:ext cx="1585350" cy="783825"/>
          </a:xfrm>
          <a:prstGeom prst="homePlate">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rial"/>
                <a:ea typeface="+mn-ea"/>
                <a:cs typeface="+mn-cs"/>
              </a:rPr>
              <a:t>PV Module</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rial"/>
                <a:ea typeface="+mn-ea"/>
                <a:cs typeface="+mn-cs"/>
              </a:rPr>
              <a:t>Manufacturers</a:t>
            </a:r>
          </a:p>
        </p:txBody>
      </p:sp>
      <p:sp>
        <p:nvSpPr>
          <p:cNvPr id="35" name="TextBox 4">
            <a:extLst>
              <a:ext uri="{FF2B5EF4-FFF2-40B4-BE49-F238E27FC236}">
                <a16:creationId xmlns:a16="http://schemas.microsoft.com/office/drawing/2014/main" id="{3F19FB97-A074-4AE2-B00F-37F95E363F4B}"/>
              </a:ext>
            </a:extLst>
          </p:cNvPr>
          <p:cNvSpPr txBox="1">
            <a:spLocks noChangeArrowheads="1"/>
          </p:cNvSpPr>
          <p:nvPr/>
        </p:nvSpPr>
        <p:spPr bwMode="auto">
          <a:xfrm>
            <a:off x="6472518" y="4036390"/>
            <a:ext cx="297389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defRPr sz="2000">
                <a:solidFill>
                  <a:schemeClr val="accent1"/>
                </a:solidFill>
                <a:latin typeface="Arial" pitchFamily="34" charset="0"/>
                <a:ea typeface="Geneva"/>
                <a:cs typeface="Geneva"/>
              </a:defRPr>
            </a:lvl1pPr>
            <a:lvl2pPr marL="742950" indent="-285750" eaLnBrk="0" hangingPunct="0">
              <a:spcBef>
                <a:spcPts val="1200"/>
              </a:spcBef>
              <a:buFont typeface="Arial" pitchFamily="34" charset="0"/>
              <a:buChar char="•"/>
              <a:defRPr>
                <a:solidFill>
                  <a:schemeClr val="accent1"/>
                </a:solidFill>
                <a:latin typeface="Arial" pitchFamily="34" charset="0"/>
                <a:ea typeface="Arial Unicode MS" pitchFamily="34" charset="-128"/>
                <a:cs typeface="Arial Unicode MS" pitchFamily="34" charset="-128"/>
              </a:defRPr>
            </a:lvl2pPr>
            <a:lvl3pPr marL="1143000" indent="-228600" eaLnBrk="0" hangingPunct="0">
              <a:spcBef>
                <a:spcPts val="600"/>
              </a:spcBef>
              <a:buFont typeface="Arial" pitchFamily="34" charset="0"/>
              <a:buChar char="-"/>
              <a:defRPr sz="1600">
                <a:solidFill>
                  <a:schemeClr val="accent1"/>
                </a:solidFill>
                <a:latin typeface="Arial" pitchFamily="34" charset="0"/>
                <a:ea typeface="Arial Unicode MS" pitchFamily="34" charset="-128"/>
                <a:cs typeface="Arial Unicode MS" pitchFamily="34" charset="-128"/>
              </a:defRPr>
            </a:lvl3pPr>
            <a:lvl4pPr marL="1600200" indent="-228600" eaLnBrk="0" hangingPunct="0">
              <a:spcBef>
                <a:spcPts val="600"/>
              </a:spcBef>
              <a:buFont typeface="Arial" pitchFamily="34" charset="0"/>
              <a:buChar char="•"/>
              <a:defRPr sz="1600">
                <a:solidFill>
                  <a:schemeClr val="accent1"/>
                </a:solidFill>
                <a:latin typeface="Arial" pitchFamily="34" charset="0"/>
                <a:ea typeface="Arial Unicode MS" pitchFamily="34" charset="-128"/>
                <a:cs typeface="Arial Unicode MS" pitchFamily="34" charset="-128"/>
              </a:defRPr>
            </a:lvl4pPr>
            <a:lvl5pPr marL="2057400" indent="-228600" eaLnBrk="0" hangingPunct="0">
              <a:spcBef>
                <a:spcPts val="600"/>
              </a:spcBef>
              <a:buFont typeface="Arial" pitchFamily="34" charset="0"/>
              <a:buChar char="-"/>
              <a:defRPr sz="1600">
                <a:solidFill>
                  <a:schemeClr val="accent1"/>
                </a:solidFill>
                <a:latin typeface="Arial" pitchFamily="34" charset="0"/>
                <a:ea typeface="Arial Unicode MS" pitchFamily="34" charset="-128"/>
                <a:cs typeface="Arial Unicode MS" pitchFamily="34" charset="-128"/>
              </a:defRPr>
            </a:lvl5pPr>
            <a:lvl6pPr marL="2514600" indent="-228600" defTabSz="457200" eaLnBrk="0" fontAlgn="base" hangingPunct="0">
              <a:spcBef>
                <a:spcPts val="600"/>
              </a:spcBef>
              <a:spcAft>
                <a:spcPct val="0"/>
              </a:spcAft>
              <a:buFont typeface="Arial" pitchFamily="34" charset="0"/>
              <a:buChar char="-"/>
              <a:defRPr sz="1600">
                <a:solidFill>
                  <a:schemeClr val="accent1"/>
                </a:solidFill>
                <a:latin typeface="Arial" pitchFamily="34" charset="0"/>
                <a:ea typeface="Arial Unicode MS" pitchFamily="34" charset="-128"/>
                <a:cs typeface="Arial Unicode MS" pitchFamily="34" charset="-128"/>
              </a:defRPr>
            </a:lvl6pPr>
            <a:lvl7pPr marL="2971800" indent="-228600" defTabSz="457200" eaLnBrk="0" fontAlgn="base" hangingPunct="0">
              <a:spcBef>
                <a:spcPts val="600"/>
              </a:spcBef>
              <a:spcAft>
                <a:spcPct val="0"/>
              </a:spcAft>
              <a:buFont typeface="Arial" pitchFamily="34" charset="0"/>
              <a:buChar char="-"/>
              <a:defRPr sz="1600">
                <a:solidFill>
                  <a:schemeClr val="accent1"/>
                </a:solidFill>
                <a:latin typeface="Arial" pitchFamily="34" charset="0"/>
                <a:ea typeface="Arial Unicode MS" pitchFamily="34" charset="-128"/>
                <a:cs typeface="Arial Unicode MS" pitchFamily="34" charset="-128"/>
              </a:defRPr>
            </a:lvl7pPr>
            <a:lvl8pPr marL="3429000" indent="-228600" defTabSz="457200" eaLnBrk="0" fontAlgn="base" hangingPunct="0">
              <a:spcBef>
                <a:spcPts val="600"/>
              </a:spcBef>
              <a:spcAft>
                <a:spcPct val="0"/>
              </a:spcAft>
              <a:buFont typeface="Arial" pitchFamily="34" charset="0"/>
              <a:buChar char="-"/>
              <a:defRPr sz="1600">
                <a:solidFill>
                  <a:schemeClr val="accent1"/>
                </a:solidFill>
                <a:latin typeface="Arial" pitchFamily="34" charset="0"/>
                <a:ea typeface="Arial Unicode MS" pitchFamily="34" charset="-128"/>
                <a:cs typeface="Arial Unicode MS" pitchFamily="34" charset="-128"/>
              </a:defRPr>
            </a:lvl8pPr>
            <a:lvl9pPr marL="3886200" indent="-228600" defTabSz="457200" eaLnBrk="0" fontAlgn="base" hangingPunct="0">
              <a:spcBef>
                <a:spcPts val="600"/>
              </a:spcBef>
              <a:spcAft>
                <a:spcPct val="0"/>
              </a:spcAft>
              <a:buFont typeface="Arial" pitchFamily="34" charset="0"/>
              <a:buChar char="-"/>
              <a:defRPr sz="1600">
                <a:solidFill>
                  <a:schemeClr val="accent1"/>
                </a:solidFill>
                <a:latin typeface="Arial" pitchFamily="34" charset="0"/>
                <a:ea typeface="Arial Unicode MS" pitchFamily="34" charset="-128"/>
                <a:cs typeface="Arial Unicode MS" pitchFamily="34" charset="-128"/>
              </a:defRPr>
            </a:lvl9pPr>
          </a:lstStyle>
          <a:p>
            <a:pPr marL="0" marR="0" lvl="0" indent="0" algn="l" defTabSz="342883"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dirty="0">
                <a:ln>
                  <a:noFill/>
                </a:ln>
                <a:solidFill>
                  <a:srgbClr val="B10820"/>
                </a:solidFill>
                <a:effectLst/>
                <a:uLnTx/>
                <a:uFillTx/>
                <a:latin typeface="Arial" pitchFamily="34" charset="0"/>
                <a:ea typeface="MS PGothic" pitchFamily="34" charset="-128"/>
                <a:cs typeface="Arial" pitchFamily="34" charset="0"/>
              </a:rPr>
              <a:t>PV plants are revenue generating assets!!</a:t>
            </a:r>
          </a:p>
        </p:txBody>
      </p:sp>
      <p:sp>
        <p:nvSpPr>
          <p:cNvPr id="36" name="TextBox 35">
            <a:extLst>
              <a:ext uri="{FF2B5EF4-FFF2-40B4-BE49-F238E27FC236}">
                <a16:creationId xmlns:a16="http://schemas.microsoft.com/office/drawing/2014/main" id="{3B755633-DD37-4A60-9D9B-7627C19AE864}"/>
              </a:ext>
            </a:extLst>
          </p:cNvPr>
          <p:cNvSpPr txBox="1"/>
          <p:nvPr/>
        </p:nvSpPr>
        <p:spPr>
          <a:xfrm>
            <a:off x="6472518" y="2117557"/>
            <a:ext cx="2214282" cy="2062103"/>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000000"/>
                </a:solidFill>
                <a:effectLst/>
                <a:uLnTx/>
                <a:uFillTx/>
                <a:latin typeface="Arial"/>
                <a:ea typeface="+mn-ea"/>
                <a:cs typeface="+mn-cs"/>
              </a:rPr>
              <a:t>Stakeholders (take on “risk”):</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dirty="0">
                <a:ln>
                  <a:noFill/>
                </a:ln>
                <a:solidFill>
                  <a:srgbClr val="000000"/>
                </a:solidFill>
                <a:effectLst/>
                <a:uLnTx/>
                <a:uFillTx/>
                <a:latin typeface="Arial"/>
                <a:ea typeface="+mn-ea"/>
                <a:cs typeface="+mn-cs"/>
              </a:rPr>
              <a:t>Financiers/Banks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dirty="0">
                <a:ln>
                  <a:noFill/>
                </a:ln>
                <a:solidFill>
                  <a:srgbClr val="000000"/>
                </a:solidFill>
                <a:effectLst/>
                <a:uLnTx/>
                <a:uFillTx/>
                <a:latin typeface="Arial"/>
                <a:ea typeface="+mn-ea"/>
                <a:cs typeface="+mn-cs"/>
              </a:rPr>
              <a:t>Developers/Sponsors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dirty="0">
                <a:ln>
                  <a:noFill/>
                </a:ln>
                <a:solidFill>
                  <a:srgbClr val="000000"/>
                </a:solidFill>
                <a:effectLst/>
                <a:uLnTx/>
                <a:uFillTx/>
                <a:latin typeface="Arial"/>
                <a:ea typeface="+mn-ea"/>
                <a:cs typeface="+mn-cs"/>
              </a:rPr>
              <a:t>Owners/Operators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dirty="0">
                <a:ln>
                  <a:noFill/>
                </a:ln>
                <a:solidFill>
                  <a:srgbClr val="000000"/>
                </a:solidFill>
                <a:effectLst/>
                <a:uLnTx/>
                <a:uFillTx/>
                <a:latin typeface="Arial"/>
                <a:ea typeface="+mn-ea"/>
                <a:cs typeface="+mn-cs"/>
              </a:rPr>
              <a:t>EPC/contractors</a:t>
            </a:r>
          </a:p>
          <a:p>
            <a:pPr marL="171450" lvl="0" indent="-171450">
              <a:buFont typeface="Arial" panose="020B0604020202020204" pitchFamily="34" charset="0"/>
              <a:buChar char="•"/>
              <a:defRPr/>
            </a:pPr>
            <a:r>
              <a:rPr lang="en-US" sz="1100" dirty="0">
                <a:solidFill>
                  <a:srgbClr val="000000"/>
                </a:solidFill>
              </a:rPr>
              <a:t>Asset Managers</a:t>
            </a:r>
          </a:p>
          <a:p>
            <a:pPr marL="171450" lvl="0" indent="-171450">
              <a:buFont typeface="Arial" panose="020B0604020202020204" pitchFamily="34" charset="0"/>
              <a:buChar char="•"/>
              <a:defRPr/>
            </a:pPr>
            <a:r>
              <a:rPr lang="en-US" sz="1100" dirty="0">
                <a:solidFill>
                  <a:srgbClr val="000000"/>
                </a:solidFill>
              </a:rPr>
              <a:t>Manufacturers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1" i="1" u="none" strike="noStrike" kern="1200" cap="none" spc="0" normalizeH="0" baseline="0" noProof="0" dirty="0">
                <a:ln>
                  <a:noFill/>
                </a:ln>
                <a:solidFill>
                  <a:srgbClr val="000000"/>
                </a:solidFill>
                <a:effectLst/>
                <a:uLnTx/>
                <a:uFillTx/>
                <a:latin typeface="Arial"/>
                <a:ea typeface="+mn-ea"/>
                <a:cs typeface="+mn-cs"/>
              </a:rPr>
              <a:t>Insurers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400" b="0" i="0" u="none" strike="noStrike" kern="1200" cap="none" spc="0" normalizeH="0" baseline="0" noProof="0" dirty="0">
              <a:ln>
                <a:noFill/>
              </a:ln>
              <a:solidFill>
                <a:srgbClr val="000000"/>
              </a:solidFill>
              <a:effectLst/>
              <a:uLnTx/>
              <a:uFillTx/>
              <a:latin typeface="Arial"/>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000000"/>
                </a:solidFill>
                <a:effectLst/>
                <a:uLnTx/>
                <a:uFillTx/>
                <a:latin typeface="Arial"/>
                <a:ea typeface="+mn-ea"/>
                <a:cs typeface="+mn-cs"/>
              </a:rPr>
              <a:t>Key Value Metrics (Proforma)</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dirty="0">
                <a:ln>
                  <a:noFill/>
                </a:ln>
                <a:solidFill>
                  <a:srgbClr val="000000"/>
                </a:solidFill>
                <a:effectLst/>
                <a:uLnTx/>
                <a:uFillTx/>
                <a:latin typeface="Arial"/>
                <a:ea typeface="+mn-ea"/>
                <a:cs typeface="+mn-cs"/>
              </a:rPr>
              <a:t>NPV/IRR</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dirty="0">
                <a:ln>
                  <a:noFill/>
                </a:ln>
                <a:solidFill>
                  <a:srgbClr val="000000"/>
                </a:solidFill>
                <a:effectLst/>
                <a:uLnTx/>
                <a:uFillTx/>
                <a:latin typeface="Arial"/>
                <a:ea typeface="+mn-ea"/>
                <a:cs typeface="+mn-cs"/>
              </a:rPr>
              <a:t>LCOE</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 b="0" i="0" u="none" strike="noStrike" kern="1200" cap="none" spc="0" normalizeH="0" baseline="0" noProof="0" dirty="0">
              <a:ln>
                <a:noFill/>
              </a:ln>
              <a:solidFill>
                <a:srgbClr val="000000"/>
              </a:solidFill>
              <a:effectLst/>
              <a:uLnTx/>
              <a:uFillTx/>
              <a:latin typeface="Arial"/>
              <a:ea typeface="+mn-ea"/>
              <a:cs typeface="+mn-cs"/>
            </a:endParaRPr>
          </a:p>
        </p:txBody>
      </p:sp>
      <p:grpSp>
        <p:nvGrpSpPr>
          <p:cNvPr id="7" name="Group 6">
            <a:extLst>
              <a:ext uri="{FF2B5EF4-FFF2-40B4-BE49-F238E27FC236}">
                <a16:creationId xmlns:a16="http://schemas.microsoft.com/office/drawing/2014/main" id="{00389874-D5B3-4632-8F0A-77793BD952B8}"/>
              </a:ext>
            </a:extLst>
          </p:cNvPr>
          <p:cNvGrpSpPr/>
          <p:nvPr/>
        </p:nvGrpSpPr>
        <p:grpSpPr>
          <a:xfrm>
            <a:off x="948018" y="2117557"/>
            <a:ext cx="4843182" cy="2485407"/>
            <a:chOff x="948018" y="2117557"/>
            <a:chExt cx="4843182" cy="2485407"/>
          </a:xfrm>
        </p:grpSpPr>
        <p:sp>
          <p:nvSpPr>
            <p:cNvPr id="16" name="Right Brace 15">
              <a:extLst>
                <a:ext uri="{FF2B5EF4-FFF2-40B4-BE49-F238E27FC236}">
                  <a16:creationId xmlns:a16="http://schemas.microsoft.com/office/drawing/2014/main" id="{69F25180-8447-4AFB-8AA6-220781633945}"/>
                </a:ext>
              </a:extLst>
            </p:cNvPr>
            <p:cNvSpPr/>
            <p:nvPr/>
          </p:nvSpPr>
          <p:spPr>
            <a:xfrm rot="16200000">
              <a:off x="3466053" y="251705"/>
              <a:ext cx="383095" cy="4114800"/>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38" name="Straight Arrow Connector 37">
              <a:extLst>
                <a:ext uri="{FF2B5EF4-FFF2-40B4-BE49-F238E27FC236}">
                  <a16:creationId xmlns:a16="http://schemas.microsoft.com/office/drawing/2014/main" id="{BD4FB665-3DCC-47E9-B96B-1F3176DC2CC1}"/>
                </a:ext>
              </a:extLst>
            </p:cNvPr>
            <p:cNvCxnSpPr>
              <a:cxnSpLocks/>
              <a:endCxn id="16" idx="2"/>
            </p:cNvCxnSpPr>
            <p:nvPr/>
          </p:nvCxnSpPr>
          <p:spPr>
            <a:xfrm flipV="1">
              <a:off x="1752600" y="2500652"/>
              <a:ext cx="3962401" cy="2"/>
            </a:xfrm>
            <a:prstGeom prst="straightConnector1">
              <a:avLst/>
            </a:prstGeom>
            <a:ln>
              <a:solidFill>
                <a:schemeClr val="tx1">
                  <a:lumMod val="75000"/>
                  <a:lumOff val="25000"/>
                </a:schemeClr>
              </a:solidFill>
              <a:headEnd type="triangle"/>
              <a:tailEnd type="triangle"/>
            </a:ln>
          </p:spPr>
          <p:style>
            <a:lnRef idx="1">
              <a:schemeClr val="accent6"/>
            </a:lnRef>
            <a:fillRef idx="0">
              <a:schemeClr val="accent6"/>
            </a:fillRef>
            <a:effectRef idx="0">
              <a:schemeClr val="accent6"/>
            </a:effectRef>
            <a:fontRef idx="minor">
              <a:schemeClr val="tx1"/>
            </a:fontRef>
          </p:style>
        </p:cxnSp>
        <p:sp>
          <p:nvSpPr>
            <p:cNvPr id="40" name="TextBox 39">
              <a:extLst>
                <a:ext uri="{FF2B5EF4-FFF2-40B4-BE49-F238E27FC236}">
                  <a16:creationId xmlns:a16="http://schemas.microsoft.com/office/drawing/2014/main" id="{3A372C7C-649C-40F8-B90E-81CEABF10E56}"/>
                </a:ext>
              </a:extLst>
            </p:cNvPr>
            <p:cNvSpPr txBox="1"/>
            <p:nvPr/>
          </p:nvSpPr>
          <p:spPr>
            <a:xfrm>
              <a:off x="2819400" y="2371940"/>
              <a:ext cx="1443317" cy="215444"/>
            </a:xfrm>
            <a:prstGeom prst="rect">
              <a:avLst/>
            </a:prstGeom>
            <a:solidFill>
              <a:schemeClr val="bg1"/>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Arial"/>
                  <a:ea typeface="+mn-ea"/>
                  <a:cs typeface="+mn-cs"/>
                </a:rPr>
                <a:t>30 </a:t>
              </a:r>
              <a:r>
                <a:rPr kumimoji="0" lang="en-US" sz="800" b="0" i="0" u="none" strike="noStrike" kern="1200" cap="none" spc="0" normalizeH="0" baseline="0" noProof="0" dirty="0" err="1">
                  <a:ln>
                    <a:noFill/>
                  </a:ln>
                  <a:solidFill>
                    <a:srgbClr val="000000"/>
                  </a:solidFill>
                  <a:effectLst/>
                  <a:uLnTx/>
                  <a:uFillTx/>
                  <a:latin typeface="Arial"/>
                  <a:ea typeface="+mn-ea"/>
                  <a:cs typeface="+mn-cs"/>
                </a:rPr>
                <a:t>yr</a:t>
              </a:r>
              <a:r>
                <a:rPr kumimoji="0" lang="en-US" sz="800" b="0" i="0" u="none" strike="noStrike" kern="1200" cap="none" spc="0" normalizeH="0" baseline="0" noProof="0" dirty="0">
                  <a:ln>
                    <a:noFill/>
                  </a:ln>
                  <a:solidFill>
                    <a:srgbClr val="000000"/>
                  </a:solidFill>
                  <a:effectLst/>
                  <a:uLnTx/>
                  <a:uFillTx/>
                  <a:latin typeface="Arial"/>
                  <a:ea typeface="+mn-ea"/>
                  <a:cs typeface="+mn-cs"/>
                </a:rPr>
                <a:t> PPA or </a:t>
              </a:r>
              <a:r>
                <a:rPr kumimoji="0" lang="en-US" sz="800" b="0" i="0" u="none" strike="noStrike" kern="1200" cap="none" spc="0" normalizeH="0" baseline="0" noProof="0" dirty="0" err="1">
                  <a:ln>
                    <a:noFill/>
                  </a:ln>
                  <a:solidFill>
                    <a:srgbClr val="000000"/>
                  </a:solidFill>
                  <a:effectLst/>
                  <a:uLnTx/>
                  <a:uFillTx/>
                  <a:latin typeface="Arial"/>
                  <a:ea typeface="+mn-ea"/>
                  <a:cs typeface="+mn-cs"/>
                </a:rPr>
                <a:t>FiT</a:t>
              </a:r>
              <a:r>
                <a:rPr kumimoji="0" lang="en-US" sz="800" b="0" i="0" u="none" strike="noStrike" kern="1200" cap="none" spc="0" normalizeH="0" baseline="0" noProof="0" dirty="0">
                  <a:ln>
                    <a:noFill/>
                  </a:ln>
                  <a:solidFill>
                    <a:srgbClr val="000000"/>
                  </a:solidFill>
                  <a:effectLst/>
                  <a:uLnTx/>
                  <a:uFillTx/>
                  <a:latin typeface="Arial"/>
                  <a:ea typeface="+mn-ea"/>
                  <a:cs typeface="+mn-cs"/>
                </a:rPr>
                <a:t> revenues</a:t>
              </a:r>
            </a:p>
          </p:txBody>
        </p:sp>
        <p:pic>
          <p:nvPicPr>
            <p:cNvPr id="43" name="Picture 42">
              <a:extLst>
                <a:ext uri="{FF2B5EF4-FFF2-40B4-BE49-F238E27FC236}">
                  <a16:creationId xmlns:a16="http://schemas.microsoft.com/office/drawing/2014/main" id="{BA66A12D-8B05-4FBF-AB1C-D0F39D397C4E}"/>
                </a:ext>
              </a:extLst>
            </p:cNvPr>
            <p:cNvPicPr>
              <a:picLocks noChangeAspect="1"/>
            </p:cNvPicPr>
            <p:nvPr/>
          </p:nvPicPr>
          <p:blipFill>
            <a:blip r:embed="rId8"/>
            <a:stretch>
              <a:fillRect/>
            </a:stretch>
          </p:blipFill>
          <p:spPr>
            <a:xfrm>
              <a:off x="948018" y="2612987"/>
              <a:ext cx="4843182" cy="1989977"/>
            </a:xfrm>
            <a:prstGeom prst="rect">
              <a:avLst/>
            </a:prstGeom>
          </p:spPr>
        </p:pic>
      </p:grpSp>
      <p:grpSp>
        <p:nvGrpSpPr>
          <p:cNvPr id="6" name="Group 5">
            <a:extLst>
              <a:ext uri="{FF2B5EF4-FFF2-40B4-BE49-F238E27FC236}">
                <a16:creationId xmlns:a16="http://schemas.microsoft.com/office/drawing/2014/main" id="{A90C3A7E-21CE-4093-8223-984F38262418}"/>
              </a:ext>
            </a:extLst>
          </p:cNvPr>
          <p:cNvGrpSpPr/>
          <p:nvPr/>
        </p:nvGrpSpPr>
        <p:grpSpPr>
          <a:xfrm>
            <a:off x="3369609" y="2612986"/>
            <a:ext cx="1555376" cy="215444"/>
            <a:chOff x="3200400" y="2620297"/>
            <a:chExt cx="1555376" cy="215444"/>
          </a:xfrm>
        </p:grpSpPr>
        <p:sp>
          <p:nvSpPr>
            <p:cNvPr id="13" name="TextBox 12">
              <a:extLst>
                <a:ext uri="{FF2B5EF4-FFF2-40B4-BE49-F238E27FC236}">
                  <a16:creationId xmlns:a16="http://schemas.microsoft.com/office/drawing/2014/main" id="{FDC1E85E-753E-4434-896F-3DEEC51DB2D0}"/>
                </a:ext>
              </a:extLst>
            </p:cNvPr>
            <p:cNvSpPr txBox="1"/>
            <p:nvPr/>
          </p:nvSpPr>
          <p:spPr>
            <a:xfrm>
              <a:off x="3312459" y="2620297"/>
              <a:ext cx="1443317" cy="215444"/>
            </a:xfrm>
            <a:prstGeom prst="rect">
              <a:avLst/>
            </a:prstGeom>
            <a:solidFill>
              <a:schemeClr val="bg1"/>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C02032"/>
                  </a:solidFill>
                  <a:effectLst/>
                  <a:uLnTx/>
                  <a:uFillTx/>
                  <a:latin typeface="Arial"/>
                  <a:ea typeface="+mn-ea"/>
                  <a:cs typeface="+mn-cs"/>
                </a:rPr>
                <a:t>Payback</a:t>
              </a:r>
            </a:p>
          </p:txBody>
        </p:sp>
        <p:sp>
          <p:nvSpPr>
            <p:cNvPr id="5" name="Star: 5 Points 4">
              <a:extLst>
                <a:ext uri="{FF2B5EF4-FFF2-40B4-BE49-F238E27FC236}">
                  <a16:creationId xmlns:a16="http://schemas.microsoft.com/office/drawing/2014/main" id="{5A0709C1-FE77-4197-8EAF-3B9BE3483E85}"/>
                </a:ext>
              </a:extLst>
            </p:cNvPr>
            <p:cNvSpPr/>
            <p:nvPr/>
          </p:nvSpPr>
          <p:spPr>
            <a:xfrm>
              <a:off x="3200400" y="2658882"/>
              <a:ext cx="152400" cy="141468"/>
            </a:xfrm>
            <a:prstGeom prst="star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grpSp>
      <p:grpSp>
        <p:nvGrpSpPr>
          <p:cNvPr id="9" name="Group 8">
            <a:extLst>
              <a:ext uri="{FF2B5EF4-FFF2-40B4-BE49-F238E27FC236}">
                <a16:creationId xmlns:a16="http://schemas.microsoft.com/office/drawing/2014/main" id="{F90C37D5-542A-4E56-B58D-AA7AC3AAEC12}"/>
              </a:ext>
            </a:extLst>
          </p:cNvPr>
          <p:cNvGrpSpPr/>
          <p:nvPr/>
        </p:nvGrpSpPr>
        <p:grpSpPr>
          <a:xfrm>
            <a:off x="4085104" y="868078"/>
            <a:ext cx="2140429" cy="285750"/>
            <a:chOff x="4085104" y="868078"/>
            <a:chExt cx="2140429" cy="285750"/>
          </a:xfrm>
        </p:grpSpPr>
        <p:sp>
          <p:nvSpPr>
            <p:cNvPr id="17" name="Star: 7 Points 16">
              <a:extLst>
                <a:ext uri="{FF2B5EF4-FFF2-40B4-BE49-F238E27FC236}">
                  <a16:creationId xmlns:a16="http://schemas.microsoft.com/office/drawing/2014/main" id="{9484A256-256A-431D-A85B-F58BEFB1889F}"/>
                </a:ext>
              </a:extLst>
            </p:cNvPr>
            <p:cNvSpPr/>
            <p:nvPr/>
          </p:nvSpPr>
          <p:spPr>
            <a:xfrm>
              <a:off x="4085104" y="868078"/>
              <a:ext cx="236443" cy="285750"/>
            </a:xfrm>
            <a:prstGeom prst="star7">
              <a:avLst/>
            </a:prstGeom>
            <a:solidFill>
              <a:srgbClr val="C00000"/>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Arial"/>
                <a:ea typeface="+mn-ea"/>
                <a:cs typeface="+mn-cs"/>
              </a:endParaRPr>
            </a:p>
          </p:txBody>
        </p:sp>
        <p:sp>
          <p:nvSpPr>
            <p:cNvPr id="18" name="TextBox 17">
              <a:extLst>
                <a:ext uri="{FF2B5EF4-FFF2-40B4-BE49-F238E27FC236}">
                  <a16:creationId xmlns:a16="http://schemas.microsoft.com/office/drawing/2014/main" id="{71E58E98-74E5-468F-BAB1-FFCD3C432132}"/>
                </a:ext>
              </a:extLst>
            </p:cNvPr>
            <p:cNvSpPr txBox="1"/>
            <p:nvPr/>
          </p:nvSpPr>
          <p:spPr>
            <a:xfrm>
              <a:off x="4262717" y="897538"/>
              <a:ext cx="1962816" cy="253916"/>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srgbClr val="000000"/>
                  </a:solidFill>
                  <a:effectLst/>
                  <a:uLnTx/>
                  <a:uFillTx/>
                  <a:latin typeface="Arial"/>
                  <a:ea typeface="+mn-ea"/>
                  <a:cs typeface="+mn-cs"/>
                </a:rPr>
                <a:t>Financing</a:t>
              </a:r>
            </a:p>
          </p:txBody>
        </p:sp>
      </p:grpSp>
      <p:sp>
        <p:nvSpPr>
          <p:cNvPr id="19" name="TextBox 18">
            <a:extLst>
              <a:ext uri="{FF2B5EF4-FFF2-40B4-BE49-F238E27FC236}">
                <a16:creationId xmlns:a16="http://schemas.microsoft.com/office/drawing/2014/main" id="{141465D2-87A7-4B67-B0AB-9742B186E5E9}"/>
              </a:ext>
            </a:extLst>
          </p:cNvPr>
          <p:cNvSpPr txBox="1"/>
          <p:nvPr/>
        </p:nvSpPr>
        <p:spPr>
          <a:xfrm>
            <a:off x="4800600" y="2685317"/>
            <a:ext cx="1671918" cy="215444"/>
          </a:xfrm>
          <a:prstGeom prst="rect">
            <a:avLst/>
          </a:prstGeom>
          <a:solidFill>
            <a:schemeClr val="bg1"/>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Arial"/>
                <a:ea typeface="+mn-ea"/>
                <a:cs typeface="+mn-cs"/>
              </a:rPr>
              <a:t>~.5% degradation/</a:t>
            </a:r>
            <a:r>
              <a:rPr kumimoji="0" lang="en-US" sz="800" b="0" i="0" u="none" strike="noStrike" kern="1200" cap="none" spc="0" normalizeH="0" baseline="0" noProof="0" dirty="0" err="1">
                <a:ln>
                  <a:noFill/>
                </a:ln>
                <a:solidFill>
                  <a:srgbClr val="000000"/>
                </a:solidFill>
                <a:effectLst/>
                <a:uLnTx/>
                <a:uFillTx/>
                <a:latin typeface="Arial"/>
                <a:ea typeface="+mn-ea"/>
                <a:cs typeface="+mn-cs"/>
              </a:rPr>
              <a:t>yr</a:t>
            </a:r>
            <a:r>
              <a:rPr kumimoji="0" lang="en-US" sz="800" b="0" i="0" u="none" strike="noStrike" kern="1200" cap="none" spc="0" normalizeH="0" baseline="0" noProof="0" dirty="0">
                <a:ln>
                  <a:noFill/>
                </a:ln>
                <a:solidFill>
                  <a:srgbClr val="000000"/>
                </a:solidFill>
                <a:effectLst/>
                <a:uLnTx/>
                <a:uFillTx/>
                <a:latin typeface="Arial"/>
                <a:ea typeface="+mn-ea"/>
                <a:cs typeface="+mn-cs"/>
              </a:rPr>
              <a:t>  expected</a:t>
            </a:r>
          </a:p>
        </p:txBody>
      </p:sp>
      <p:sp>
        <p:nvSpPr>
          <p:cNvPr id="20" name="Footer Placeholder 3">
            <a:extLst>
              <a:ext uri="{FF2B5EF4-FFF2-40B4-BE49-F238E27FC236}">
                <a16:creationId xmlns:a16="http://schemas.microsoft.com/office/drawing/2014/main" id="{27EEE948-A5D3-4290-A513-AE275A310F6C}"/>
              </a:ext>
            </a:extLst>
          </p:cNvPr>
          <p:cNvSpPr txBox="1">
            <a:spLocks/>
          </p:cNvSpPr>
          <p:nvPr/>
        </p:nvSpPr>
        <p:spPr>
          <a:xfrm>
            <a:off x="948018" y="4831185"/>
            <a:ext cx="3086100" cy="274637"/>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600" dirty="0">
                <a:solidFill>
                  <a:srgbClr val="7F7F7F"/>
                </a:solidFill>
                <a:ea typeface="Open Sans" charset="0"/>
                <a:cs typeface="Arial"/>
              </a:rPr>
              <a:t>UL and the UL logo are trademarks of UL LLC © 2020. Proprietary &amp; Confidential. </a:t>
            </a:r>
          </a:p>
        </p:txBody>
      </p:sp>
    </p:spTree>
    <p:extLst>
      <p:ext uri="{BB962C8B-B14F-4D97-AF65-F5344CB8AC3E}">
        <p14:creationId xmlns:p14="http://schemas.microsoft.com/office/powerpoint/2010/main" val="1655499815"/>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5" grpId="0"/>
      <p:bldP spid="36" grpId="0"/>
      <p:bldP spid="1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8302622" y="4756857"/>
            <a:ext cx="611188" cy="156637"/>
          </a:xfrm>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15BEBC40-2B43-4336-834D-D9B7E4F77E80}" type="slidenum">
              <a:rPr kumimoji="0" lang="en-US" sz="800" b="0" i="0" u="none" strike="noStrike" kern="1200" cap="none" spc="0" normalizeH="0" baseline="0" noProof="0">
                <a:ln>
                  <a:noFill/>
                </a:ln>
                <a:solidFill>
                  <a:srgbClr val="000000"/>
                </a:solidFill>
                <a:effectLst/>
                <a:uLnTx/>
                <a:uFillTx/>
                <a:latin typeface="Arial"/>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9</a:t>
            </a:fld>
            <a:endParaRPr kumimoji="0" lang="en-US" sz="800" b="0" i="0" u="none" strike="noStrike" kern="1200" cap="none" spc="0" normalizeH="0" baseline="0" noProof="0">
              <a:ln>
                <a:noFill/>
              </a:ln>
              <a:solidFill>
                <a:srgbClr val="000000"/>
              </a:solidFill>
              <a:effectLst/>
              <a:uLnTx/>
              <a:uFillTx/>
              <a:latin typeface="Arial"/>
              <a:ea typeface="+mn-ea"/>
              <a:cs typeface="+mn-cs"/>
            </a:endParaRPr>
          </a:p>
        </p:txBody>
      </p:sp>
      <p:graphicFrame>
        <p:nvGraphicFramePr>
          <p:cNvPr id="8" name="Diagram 7">
            <a:extLst>
              <a:ext uri="{FF2B5EF4-FFF2-40B4-BE49-F238E27FC236}">
                <a16:creationId xmlns:a16="http://schemas.microsoft.com/office/drawing/2014/main" id="{B15D59DB-F551-496B-84B0-B650C595C055}"/>
              </a:ext>
            </a:extLst>
          </p:cNvPr>
          <p:cNvGraphicFramePr/>
          <p:nvPr>
            <p:extLst>
              <p:ext uri="{D42A27DB-BD31-4B8C-83A1-F6EECF244321}">
                <p14:modId xmlns:p14="http://schemas.microsoft.com/office/powerpoint/2010/main" val="91763460"/>
              </p:ext>
            </p:extLst>
          </p:nvPr>
        </p:nvGraphicFramePr>
        <p:xfrm>
          <a:off x="2055814" y="1200150"/>
          <a:ext cx="6857996" cy="838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TextBox 11">
            <a:extLst>
              <a:ext uri="{FF2B5EF4-FFF2-40B4-BE49-F238E27FC236}">
                <a16:creationId xmlns:a16="http://schemas.microsoft.com/office/drawing/2014/main" id="{506841E0-AD1E-4E06-8247-DF473D33CB30}"/>
              </a:ext>
            </a:extLst>
          </p:cNvPr>
          <p:cNvSpPr txBox="1"/>
          <p:nvPr/>
        </p:nvSpPr>
        <p:spPr>
          <a:xfrm>
            <a:off x="226505" y="312315"/>
            <a:ext cx="8386193"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defPPr>
              <a:defRPr lang="en-US"/>
            </a:defPPr>
            <a:lvl1pPr marR="0" lvl="0" indent="0" defTabSz="457200" fontAlgn="base">
              <a:lnSpc>
                <a:spcPct val="100000"/>
              </a:lnSpc>
              <a:spcBef>
                <a:spcPct val="0"/>
              </a:spcBef>
              <a:spcAft>
                <a:spcPct val="0"/>
              </a:spcAft>
              <a:buClrTx/>
              <a:buSzTx/>
              <a:buFontTx/>
              <a:buNone/>
              <a:tabLst/>
              <a:defRPr kumimoji="0" sz="2800" b="1" i="0" u="none" strike="noStrike" cap="none" spc="0" normalizeH="0" baseline="0">
                <a:ln>
                  <a:noFill/>
                </a:ln>
                <a:solidFill>
                  <a:srgbClr val="B10820"/>
                </a:solidFill>
                <a:effectLst/>
                <a:uLnTx/>
                <a:uFillTx/>
                <a:latin typeface="Arial"/>
                <a:ea typeface="Geneva" charset="-128"/>
                <a:cs typeface="Geneva" charset="0"/>
              </a:defRPr>
            </a:lvl1pPr>
            <a:lvl2pPr defTabSz="457200" fontAlgn="base">
              <a:spcBef>
                <a:spcPct val="0"/>
              </a:spcBef>
              <a:spcAft>
                <a:spcPct val="0"/>
              </a:spcAft>
              <a:defRPr sz="2800" b="1">
                <a:solidFill>
                  <a:schemeClr val="accent1"/>
                </a:solidFill>
                <a:latin typeface="Arial" charset="0"/>
                <a:ea typeface="Geneva" charset="-128"/>
                <a:cs typeface="Geneva" charset="0"/>
              </a:defRPr>
            </a:lvl2pPr>
            <a:lvl3pPr defTabSz="457200" fontAlgn="base">
              <a:spcBef>
                <a:spcPct val="0"/>
              </a:spcBef>
              <a:spcAft>
                <a:spcPct val="0"/>
              </a:spcAft>
              <a:defRPr sz="2800" b="1">
                <a:solidFill>
                  <a:schemeClr val="accent1"/>
                </a:solidFill>
                <a:latin typeface="Arial" charset="0"/>
                <a:ea typeface="Geneva" charset="-128"/>
                <a:cs typeface="Geneva" charset="0"/>
              </a:defRPr>
            </a:lvl3pPr>
            <a:lvl4pPr defTabSz="457200" fontAlgn="base">
              <a:spcBef>
                <a:spcPct val="0"/>
              </a:spcBef>
              <a:spcAft>
                <a:spcPct val="0"/>
              </a:spcAft>
              <a:defRPr sz="2800" b="1">
                <a:solidFill>
                  <a:schemeClr val="accent1"/>
                </a:solidFill>
                <a:latin typeface="Arial" charset="0"/>
                <a:ea typeface="Geneva" charset="-128"/>
                <a:cs typeface="Geneva" charset="0"/>
              </a:defRPr>
            </a:lvl4pPr>
            <a:lvl5pPr defTabSz="457200" fontAlgn="base">
              <a:spcBef>
                <a:spcPct val="0"/>
              </a:spcBef>
              <a:spcAft>
                <a:spcPct val="0"/>
              </a:spcAft>
              <a:defRPr sz="2800" b="1">
                <a:solidFill>
                  <a:schemeClr val="accent1"/>
                </a:solidFill>
                <a:latin typeface="Arial" charset="0"/>
                <a:ea typeface="Geneva" charset="-128"/>
                <a:cs typeface="Geneva" charset="0"/>
              </a:defRPr>
            </a:lvl5pPr>
            <a:lvl6pPr marL="457200" defTabSz="457200" fontAlgn="base">
              <a:spcBef>
                <a:spcPct val="0"/>
              </a:spcBef>
              <a:spcAft>
                <a:spcPct val="0"/>
              </a:spcAft>
              <a:defRPr sz="2800" b="1">
                <a:solidFill>
                  <a:schemeClr val="accent1"/>
                </a:solidFill>
                <a:latin typeface="Helvetica" charset="0"/>
              </a:defRPr>
            </a:lvl6pPr>
            <a:lvl7pPr marL="914400" defTabSz="457200" fontAlgn="base">
              <a:spcBef>
                <a:spcPct val="0"/>
              </a:spcBef>
              <a:spcAft>
                <a:spcPct val="0"/>
              </a:spcAft>
              <a:defRPr sz="2800" b="1">
                <a:solidFill>
                  <a:schemeClr val="accent1"/>
                </a:solidFill>
                <a:latin typeface="Helvetica" charset="0"/>
              </a:defRPr>
            </a:lvl7pPr>
            <a:lvl8pPr marL="1371600" defTabSz="457200" fontAlgn="base">
              <a:spcBef>
                <a:spcPct val="0"/>
              </a:spcBef>
              <a:spcAft>
                <a:spcPct val="0"/>
              </a:spcAft>
              <a:defRPr sz="2800" b="1">
                <a:solidFill>
                  <a:schemeClr val="accent1"/>
                </a:solidFill>
                <a:latin typeface="Helvetica" charset="0"/>
              </a:defRPr>
            </a:lvl8pPr>
            <a:lvl9pPr marL="1828800" defTabSz="457200" fontAlgn="base">
              <a:spcBef>
                <a:spcPct val="0"/>
              </a:spcBef>
              <a:spcAft>
                <a:spcPct val="0"/>
              </a:spcAft>
              <a:defRPr sz="2800" b="1">
                <a:solidFill>
                  <a:schemeClr val="accent1"/>
                </a:solidFill>
                <a:latin typeface="Helvetica" charset="0"/>
              </a:defRPr>
            </a:lvl9pPr>
          </a:lstStyle>
          <a:p>
            <a:pPr marL="0" marR="0" lvl="0" indent="0" algn="l" defTabSz="3429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C02032"/>
                </a:solidFill>
                <a:effectLst/>
                <a:uLnTx/>
                <a:uFillTx/>
                <a:latin typeface="Arial"/>
                <a:ea typeface="Geneva" charset="-128"/>
                <a:cs typeface="+mj-cs"/>
              </a:rPr>
              <a:t>PV Plant Project Development – Techno-Economic Analysis</a:t>
            </a:r>
          </a:p>
        </p:txBody>
      </p:sp>
      <p:sp>
        <p:nvSpPr>
          <p:cNvPr id="2" name="Arrow: Pentagon 1">
            <a:extLst>
              <a:ext uri="{FF2B5EF4-FFF2-40B4-BE49-F238E27FC236}">
                <a16:creationId xmlns:a16="http://schemas.microsoft.com/office/drawing/2014/main" id="{AEAA7A20-30F5-4F4E-B3F7-1CB0A8507627}"/>
              </a:ext>
            </a:extLst>
          </p:cNvPr>
          <p:cNvSpPr/>
          <p:nvPr/>
        </p:nvSpPr>
        <p:spPr>
          <a:xfrm>
            <a:off x="393792" y="1208630"/>
            <a:ext cx="1585350" cy="783825"/>
          </a:xfrm>
          <a:prstGeom prst="homePlate">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rial"/>
                <a:ea typeface="+mn-ea"/>
                <a:cs typeface="+mn-cs"/>
              </a:rPr>
              <a:t>PV Module</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rial"/>
                <a:ea typeface="+mn-ea"/>
                <a:cs typeface="+mn-cs"/>
              </a:rPr>
              <a:t>Manufacturers</a:t>
            </a:r>
          </a:p>
        </p:txBody>
      </p:sp>
      <p:sp>
        <p:nvSpPr>
          <p:cNvPr id="16" name="Right Brace 15">
            <a:extLst>
              <a:ext uri="{FF2B5EF4-FFF2-40B4-BE49-F238E27FC236}">
                <a16:creationId xmlns:a16="http://schemas.microsoft.com/office/drawing/2014/main" id="{69F25180-8447-4AFB-8AA6-220781633945}"/>
              </a:ext>
            </a:extLst>
          </p:cNvPr>
          <p:cNvSpPr/>
          <p:nvPr/>
        </p:nvSpPr>
        <p:spPr>
          <a:xfrm rot="16200000">
            <a:off x="3466053" y="251705"/>
            <a:ext cx="383095" cy="4114800"/>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
        <p:nvSpPr>
          <p:cNvPr id="35" name="TextBox 4">
            <a:extLst>
              <a:ext uri="{FF2B5EF4-FFF2-40B4-BE49-F238E27FC236}">
                <a16:creationId xmlns:a16="http://schemas.microsoft.com/office/drawing/2014/main" id="{3F19FB97-A074-4AE2-B00F-37F95E363F4B}"/>
              </a:ext>
            </a:extLst>
          </p:cNvPr>
          <p:cNvSpPr txBox="1">
            <a:spLocks noChangeArrowheads="1"/>
          </p:cNvSpPr>
          <p:nvPr/>
        </p:nvSpPr>
        <p:spPr bwMode="auto">
          <a:xfrm>
            <a:off x="2055814" y="782451"/>
            <a:ext cx="490864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defRPr sz="2000">
                <a:solidFill>
                  <a:schemeClr val="accent1"/>
                </a:solidFill>
                <a:latin typeface="Arial" pitchFamily="34" charset="0"/>
                <a:ea typeface="Geneva"/>
                <a:cs typeface="Geneva"/>
              </a:defRPr>
            </a:lvl1pPr>
            <a:lvl2pPr marL="742950" indent="-285750" eaLnBrk="0" hangingPunct="0">
              <a:spcBef>
                <a:spcPts val="1200"/>
              </a:spcBef>
              <a:buFont typeface="Arial" pitchFamily="34" charset="0"/>
              <a:buChar char="•"/>
              <a:defRPr>
                <a:solidFill>
                  <a:schemeClr val="accent1"/>
                </a:solidFill>
                <a:latin typeface="Arial" pitchFamily="34" charset="0"/>
                <a:ea typeface="Arial Unicode MS" pitchFamily="34" charset="-128"/>
                <a:cs typeface="Arial Unicode MS" pitchFamily="34" charset="-128"/>
              </a:defRPr>
            </a:lvl2pPr>
            <a:lvl3pPr marL="1143000" indent="-228600" eaLnBrk="0" hangingPunct="0">
              <a:spcBef>
                <a:spcPts val="600"/>
              </a:spcBef>
              <a:buFont typeface="Arial" pitchFamily="34" charset="0"/>
              <a:buChar char="-"/>
              <a:defRPr sz="1600">
                <a:solidFill>
                  <a:schemeClr val="accent1"/>
                </a:solidFill>
                <a:latin typeface="Arial" pitchFamily="34" charset="0"/>
                <a:ea typeface="Arial Unicode MS" pitchFamily="34" charset="-128"/>
                <a:cs typeface="Arial Unicode MS" pitchFamily="34" charset="-128"/>
              </a:defRPr>
            </a:lvl3pPr>
            <a:lvl4pPr marL="1600200" indent="-228600" eaLnBrk="0" hangingPunct="0">
              <a:spcBef>
                <a:spcPts val="600"/>
              </a:spcBef>
              <a:buFont typeface="Arial" pitchFamily="34" charset="0"/>
              <a:buChar char="•"/>
              <a:defRPr sz="1600">
                <a:solidFill>
                  <a:schemeClr val="accent1"/>
                </a:solidFill>
                <a:latin typeface="Arial" pitchFamily="34" charset="0"/>
                <a:ea typeface="Arial Unicode MS" pitchFamily="34" charset="-128"/>
                <a:cs typeface="Arial Unicode MS" pitchFamily="34" charset="-128"/>
              </a:defRPr>
            </a:lvl4pPr>
            <a:lvl5pPr marL="2057400" indent="-228600" eaLnBrk="0" hangingPunct="0">
              <a:spcBef>
                <a:spcPts val="600"/>
              </a:spcBef>
              <a:buFont typeface="Arial" pitchFamily="34" charset="0"/>
              <a:buChar char="-"/>
              <a:defRPr sz="1600">
                <a:solidFill>
                  <a:schemeClr val="accent1"/>
                </a:solidFill>
                <a:latin typeface="Arial" pitchFamily="34" charset="0"/>
                <a:ea typeface="Arial Unicode MS" pitchFamily="34" charset="-128"/>
                <a:cs typeface="Arial Unicode MS" pitchFamily="34" charset="-128"/>
              </a:defRPr>
            </a:lvl5pPr>
            <a:lvl6pPr marL="2514600" indent="-228600" defTabSz="457200" eaLnBrk="0" fontAlgn="base" hangingPunct="0">
              <a:spcBef>
                <a:spcPts val="600"/>
              </a:spcBef>
              <a:spcAft>
                <a:spcPct val="0"/>
              </a:spcAft>
              <a:buFont typeface="Arial" pitchFamily="34" charset="0"/>
              <a:buChar char="-"/>
              <a:defRPr sz="1600">
                <a:solidFill>
                  <a:schemeClr val="accent1"/>
                </a:solidFill>
                <a:latin typeface="Arial" pitchFamily="34" charset="0"/>
                <a:ea typeface="Arial Unicode MS" pitchFamily="34" charset="-128"/>
                <a:cs typeface="Arial Unicode MS" pitchFamily="34" charset="-128"/>
              </a:defRPr>
            </a:lvl6pPr>
            <a:lvl7pPr marL="2971800" indent="-228600" defTabSz="457200" eaLnBrk="0" fontAlgn="base" hangingPunct="0">
              <a:spcBef>
                <a:spcPts val="600"/>
              </a:spcBef>
              <a:spcAft>
                <a:spcPct val="0"/>
              </a:spcAft>
              <a:buFont typeface="Arial" pitchFamily="34" charset="0"/>
              <a:buChar char="-"/>
              <a:defRPr sz="1600">
                <a:solidFill>
                  <a:schemeClr val="accent1"/>
                </a:solidFill>
                <a:latin typeface="Arial" pitchFamily="34" charset="0"/>
                <a:ea typeface="Arial Unicode MS" pitchFamily="34" charset="-128"/>
                <a:cs typeface="Arial Unicode MS" pitchFamily="34" charset="-128"/>
              </a:defRPr>
            </a:lvl7pPr>
            <a:lvl8pPr marL="3429000" indent="-228600" defTabSz="457200" eaLnBrk="0" fontAlgn="base" hangingPunct="0">
              <a:spcBef>
                <a:spcPts val="600"/>
              </a:spcBef>
              <a:spcAft>
                <a:spcPct val="0"/>
              </a:spcAft>
              <a:buFont typeface="Arial" pitchFamily="34" charset="0"/>
              <a:buChar char="-"/>
              <a:defRPr sz="1600">
                <a:solidFill>
                  <a:schemeClr val="accent1"/>
                </a:solidFill>
                <a:latin typeface="Arial" pitchFamily="34" charset="0"/>
                <a:ea typeface="Arial Unicode MS" pitchFamily="34" charset="-128"/>
                <a:cs typeface="Arial Unicode MS" pitchFamily="34" charset="-128"/>
              </a:defRPr>
            </a:lvl8pPr>
            <a:lvl9pPr marL="3886200" indent="-228600" defTabSz="457200" eaLnBrk="0" fontAlgn="base" hangingPunct="0">
              <a:spcBef>
                <a:spcPts val="600"/>
              </a:spcBef>
              <a:spcAft>
                <a:spcPct val="0"/>
              </a:spcAft>
              <a:buFont typeface="Arial" pitchFamily="34" charset="0"/>
              <a:buChar char="-"/>
              <a:defRPr sz="1600">
                <a:solidFill>
                  <a:schemeClr val="accent1"/>
                </a:solidFill>
                <a:latin typeface="Arial" pitchFamily="34" charset="0"/>
                <a:ea typeface="Arial Unicode MS" pitchFamily="34" charset="-128"/>
                <a:cs typeface="Arial Unicode MS" pitchFamily="34" charset="-128"/>
              </a:defRPr>
            </a:lvl9pPr>
          </a:lstStyle>
          <a:p>
            <a:pPr marL="0" marR="0" lvl="0" indent="0" algn="l" defTabSz="342883"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dirty="0">
                <a:ln>
                  <a:noFill/>
                </a:ln>
                <a:solidFill>
                  <a:srgbClr val="C02032"/>
                </a:solidFill>
                <a:effectLst/>
                <a:uLnTx/>
                <a:uFillTx/>
                <a:latin typeface="Arial" pitchFamily="34" charset="0"/>
                <a:ea typeface="MS PGothic" pitchFamily="34" charset="-128"/>
                <a:cs typeface="Arial" pitchFamily="34" charset="0"/>
              </a:rPr>
              <a:t>Every little detail effects the economics of the plant!</a:t>
            </a:r>
          </a:p>
        </p:txBody>
      </p:sp>
      <p:sp>
        <p:nvSpPr>
          <p:cNvPr id="36" name="TextBox 35">
            <a:extLst>
              <a:ext uri="{FF2B5EF4-FFF2-40B4-BE49-F238E27FC236}">
                <a16:creationId xmlns:a16="http://schemas.microsoft.com/office/drawing/2014/main" id="{3B755633-DD37-4A60-9D9B-7627C19AE864}"/>
              </a:ext>
            </a:extLst>
          </p:cNvPr>
          <p:cNvSpPr txBox="1"/>
          <p:nvPr/>
        </p:nvSpPr>
        <p:spPr>
          <a:xfrm>
            <a:off x="6472518" y="2117557"/>
            <a:ext cx="2366682" cy="240065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000000"/>
                </a:solidFill>
                <a:effectLst/>
                <a:uLnTx/>
                <a:uFillTx/>
                <a:latin typeface="Arial"/>
                <a:ea typeface="+mn-ea"/>
                <a:cs typeface="+mn-cs"/>
              </a:rPr>
              <a:t>Stakeholders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dirty="0">
                <a:ln>
                  <a:noFill/>
                </a:ln>
                <a:effectLst/>
                <a:uLnTx/>
                <a:uFillTx/>
                <a:latin typeface="Arial"/>
                <a:ea typeface="+mn-ea"/>
                <a:cs typeface="+mn-cs"/>
              </a:rPr>
              <a:t>Financiers/Banks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dirty="0">
                <a:ln>
                  <a:noFill/>
                </a:ln>
                <a:effectLst/>
                <a:uLnTx/>
                <a:uFillTx/>
                <a:latin typeface="Arial"/>
                <a:ea typeface="+mn-ea"/>
                <a:cs typeface="+mn-cs"/>
              </a:rPr>
              <a:t>Developers/Sponsors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dirty="0">
                <a:ln>
                  <a:noFill/>
                </a:ln>
                <a:effectLst/>
                <a:uLnTx/>
                <a:uFillTx/>
                <a:latin typeface="Arial"/>
                <a:ea typeface="+mn-ea"/>
                <a:cs typeface="+mn-cs"/>
              </a:rPr>
              <a:t>Owners/Operators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dirty="0">
                <a:ln>
                  <a:noFill/>
                </a:ln>
                <a:effectLst/>
                <a:uLnTx/>
                <a:uFillTx/>
                <a:latin typeface="Arial"/>
                <a:ea typeface="+mn-ea"/>
                <a:cs typeface="+mn-cs"/>
              </a:rPr>
              <a:t>EPC/contractors</a:t>
            </a:r>
          </a:p>
          <a:p>
            <a:pPr marL="171450" lvl="0" indent="-171450">
              <a:buFont typeface="Arial" panose="020B0604020202020204" pitchFamily="34" charset="0"/>
              <a:buChar char="•"/>
              <a:defRPr/>
            </a:pPr>
            <a:r>
              <a:rPr lang="en-US" sz="1100" dirty="0"/>
              <a:t>Asset Managers</a:t>
            </a:r>
          </a:p>
          <a:p>
            <a:pPr marL="171450" lvl="0" indent="-171450">
              <a:buFont typeface="Arial" panose="020B0604020202020204" pitchFamily="34" charset="0"/>
              <a:buChar char="•"/>
              <a:defRPr/>
            </a:pPr>
            <a:r>
              <a:rPr lang="en-US" sz="1100" dirty="0">
                <a:solidFill>
                  <a:srgbClr val="000000"/>
                </a:solidFill>
              </a:rPr>
              <a:t>Manufacturers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1" i="1" u="none" strike="noStrike" kern="1200" cap="none" spc="0" normalizeH="0" baseline="0" noProof="0" dirty="0">
                <a:ln>
                  <a:noFill/>
                </a:ln>
                <a:effectLst/>
                <a:uLnTx/>
                <a:uFillTx/>
                <a:latin typeface="Arial"/>
                <a:ea typeface="+mn-ea"/>
                <a:cs typeface="+mn-cs"/>
              </a:rPr>
              <a:t>Insurers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400" b="0" i="0" u="none" strike="noStrike" kern="1200" cap="none" spc="0" normalizeH="0" baseline="0" noProof="0" dirty="0">
              <a:ln>
                <a:noFill/>
              </a:ln>
              <a:solidFill>
                <a:srgbClr val="000000"/>
              </a:solidFill>
              <a:effectLst/>
              <a:uLnTx/>
              <a:uFillTx/>
              <a:latin typeface="Arial"/>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000000"/>
                </a:solidFill>
                <a:effectLst/>
                <a:uLnTx/>
                <a:uFillTx/>
                <a:latin typeface="Arial"/>
                <a:ea typeface="+mn-ea"/>
                <a:cs typeface="+mn-cs"/>
              </a:rPr>
              <a:t>Key Value Metrics (Proforma)</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dirty="0">
                <a:ln>
                  <a:noFill/>
                </a:ln>
                <a:solidFill>
                  <a:srgbClr val="000000"/>
                </a:solidFill>
                <a:effectLst/>
                <a:uLnTx/>
                <a:uFillTx/>
                <a:latin typeface="Arial"/>
                <a:ea typeface="+mn-ea"/>
                <a:cs typeface="+mn-cs"/>
              </a:rPr>
              <a:t>NPV/IRR</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dirty="0">
                <a:ln>
                  <a:noFill/>
                </a:ln>
                <a:solidFill>
                  <a:srgbClr val="000000"/>
                </a:solidFill>
                <a:effectLst/>
                <a:uLnTx/>
                <a:uFillTx/>
                <a:latin typeface="Arial"/>
                <a:ea typeface="+mn-ea"/>
                <a:cs typeface="+mn-cs"/>
              </a:rPr>
              <a:t>LCOE</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 b="0" i="0" u="none" strike="noStrike" kern="1200" cap="none" spc="0" normalizeH="0" baseline="0" noProof="0" dirty="0">
              <a:ln>
                <a:noFill/>
              </a:ln>
              <a:solidFill>
                <a:srgbClr val="000000"/>
              </a:solidFill>
              <a:effectLst/>
              <a:uLnTx/>
              <a:uFillTx/>
              <a:latin typeface="Arial"/>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000000"/>
                </a:solidFill>
                <a:effectLst/>
                <a:uLnTx/>
                <a:uFillTx/>
                <a:latin typeface="Arial"/>
                <a:ea typeface="+mn-ea"/>
                <a:cs typeface="+mn-cs"/>
              </a:rPr>
              <a:t>Technical Advisors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dirty="0">
                <a:ln>
                  <a:noFill/>
                </a:ln>
                <a:effectLst/>
                <a:uLnTx/>
                <a:uFillTx/>
                <a:latin typeface="Arial"/>
                <a:ea typeface="+mn-ea"/>
                <a:cs typeface="+mn-cs"/>
              </a:rPr>
              <a:t>Independent Engineer (LE/OE)</a:t>
            </a:r>
          </a:p>
        </p:txBody>
      </p:sp>
      <p:cxnSp>
        <p:nvCxnSpPr>
          <p:cNvPr id="38" name="Straight Arrow Connector 37">
            <a:extLst>
              <a:ext uri="{FF2B5EF4-FFF2-40B4-BE49-F238E27FC236}">
                <a16:creationId xmlns:a16="http://schemas.microsoft.com/office/drawing/2014/main" id="{BD4FB665-3DCC-47E9-B96B-1F3176DC2CC1}"/>
              </a:ext>
            </a:extLst>
          </p:cNvPr>
          <p:cNvCxnSpPr>
            <a:cxnSpLocks/>
            <a:endCxn id="16" idx="2"/>
          </p:cNvCxnSpPr>
          <p:nvPr/>
        </p:nvCxnSpPr>
        <p:spPr>
          <a:xfrm flipV="1">
            <a:off x="1752600" y="2500652"/>
            <a:ext cx="3962401" cy="2"/>
          </a:xfrm>
          <a:prstGeom prst="straightConnector1">
            <a:avLst/>
          </a:prstGeom>
          <a:ln>
            <a:solidFill>
              <a:schemeClr val="tx1">
                <a:lumMod val="75000"/>
                <a:lumOff val="25000"/>
              </a:schemeClr>
            </a:solidFill>
            <a:headEnd type="triangle"/>
            <a:tailEnd type="triangle"/>
          </a:ln>
        </p:spPr>
        <p:style>
          <a:lnRef idx="1">
            <a:schemeClr val="accent6"/>
          </a:lnRef>
          <a:fillRef idx="0">
            <a:schemeClr val="accent6"/>
          </a:fillRef>
          <a:effectRef idx="0">
            <a:schemeClr val="accent6"/>
          </a:effectRef>
          <a:fontRef idx="minor">
            <a:schemeClr val="tx1"/>
          </a:fontRef>
        </p:style>
      </p:cxnSp>
      <p:sp>
        <p:nvSpPr>
          <p:cNvPr id="40" name="TextBox 39">
            <a:extLst>
              <a:ext uri="{FF2B5EF4-FFF2-40B4-BE49-F238E27FC236}">
                <a16:creationId xmlns:a16="http://schemas.microsoft.com/office/drawing/2014/main" id="{3A372C7C-649C-40F8-B90E-81CEABF10E56}"/>
              </a:ext>
            </a:extLst>
          </p:cNvPr>
          <p:cNvSpPr txBox="1"/>
          <p:nvPr/>
        </p:nvSpPr>
        <p:spPr>
          <a:xfrm>
            <a:off x="2819400" y="2371940"/>
            <a:ext cx="1443317" cy="215444"/>
          </a:xfrm>
          <a:prstGeom prst="rect">
            <a:avLst/>
          </a:prstGeom>
          <a:solidFill>
            <a:schemeClr val="bg1"/>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Arial"/>
                <a:ea typeface="+mn-ea"/>
                <a:cs typeface="+mn-cs"/>
              </a:rPr>
              <a:t>30 </a:t>
            </a:r>
            <a:r>
              <a:rPr kumimoji="0" lang="en-US" sz="800" b="0" i="0" u="none" strike="noStrike" kern="1200" cap="none" spc="0" normalizeH="0" baseline="0" noProof="0" dirty="0" err="1">
                <a:ln>
                  <a:noFill/>
                </a:ln>
                <a:solidFill>
                  <a:srgbClr val="000000"/>
                </a:solidFill>
                <a:effectLst/>
                <a:uLnTx/>
                <a:uFillTx/>
                <a:latin typeface="Arial"/>
                <a:ea typeface="+mn-ea"/>
                <a:cs typeface="+mn-cs"/>
              </a:rPr>
              <a:t>yr</a:t>
            </a:r>
            <a:r>
              <a:rPr kumimoji="0" lang="en-US" sz="800" b="0" i="0" u="none" strike="noStrike" kern="1200" cap="none" spc="0" normalizeH="0" baseline="0" noProof="0" dirty="0">
                <a:ln>
                  <a:noFill/>
                </a:ln>
                <a:solidFill>
                  <a:srgbClr val="000000"/>
                </a:solidFill>
                <a:effectLst/>
                <a:uLnTx/>
                <a:uFillTx/>
                <a:latin typeface="Arial"/>
                <a:ea typeface="+mn-ea"/>
                <a:cs typeface="+mn-cs"/>
              </a:rPr>
              <a:t> PPA or </a:t>
            </a:r>
            <a:r>
              <a:rPr kumimoji="0" lang="en-US" sz="800" b="0" i="0" u="none" strike="noStrike" kern="1200" cap="none" spc="0" normalizeH="0" baseline="0" noProof="0" dirty="0" err="1">
                <a:ln>
                  <a:noFill/>
                </a:ln>
                <a:solidFill>
                  <a:srgbClr val="000000"/>
                </a:solidFill>
                <a:effectLst/>
                <a:uLnTx/>
                <a:uFillTx/>
                <a:latin typeface="Arial"/>
                <a:ea typeface="+mn-ea"/>
                <a:cs typeface="+mn-cs"/>
              </a:rPr>
              <a:t>FiT</a:t>
            </a:r>
            <a:r>
              <a:rPr kumimoji="0" lang="en-US" sz="800" b="0" i="0" u="none" strike="noStrike" kern="1200" cap="none" spc="0" normalizeH="0" baseline="0" noProof="0" dirty="0">
                <a:ln>
                  <a:noFill/>
                </a:ln>
                <a:solidFill>
                  <a:srgbClr val="000000"/>
                </a:solidFill>
                <a:effectLst/>
                <a:uLnTx/>
                <a:uFillTx/>
                <a:latin typeface="Arial"/>
                <a:ea typeface="+mn-ea"/>
                <a:cs typeface="+mn-cs"/>
              </a:rPr>
              <a:t> revenues</a:t>
            </a:r>
          </a:p>
        </p:txBody>
      </p:sp>
      <p:pic>
        <p:nvPicPr>
          <p:cNvPr id="4" name="Picture 3">
            <a:extLst>
              <a:ext uri="{FF2B5EF4-FFF2-40B4-BE49-F238E27FC236}">
                <a16:creationId xmlns:a16="http://schemas.microsoft.com/office/drawing/2014/main" id="{5605CD1C-F527-4021-B6CD-022023B303BC}"/>
              </a:ext>
            </a:extLst>
          </p:cNvPr>
          <p:cNvPicPr>
            <a:picLocks noChangeAspect="1"/>
          </p:cNvPicPr>
          <p:nvPr/>
        </p:nvPicPr>
        <p:blipFill>
          <a:blip r:embed="rId8"/>
          <a:stretch>
            <a:fillRect/>
          </a:stretch>
        </p:blipFill>
        <p:spPr>
          <a:xfrm>
            <a:off x="985465" y="2576080"/>
            <a:ext cx="4729535" cy="2034579"/>
          </a:xfrm>
          <a:prstGeom prst="rect">
            <a:avLst/>
          </a:prstGeom>
        </p:spPr>
      </p:pic>
      <p:sp>
        <p:nvSpPr>
          <p:cNvPr id="15" name="TextBox 14">
            <a:extLst>
              <a:ext uri="{FF2B5EF4-FFF2-40B4-BE49-F238E27FC236}">
                <a16:creationId xmlns:a16="http://schemas.microsoft.com/office/drawing/2014/main" id="{21D7F407-66AC-4B71-A1A1-2CEFA958EFA5}"/>
              </a:ext>
            </a:extLst>
          </p:cNvPr>
          <p:cNvSpPr txBox="1"/>
          <p:nvPr/>
        </p:nvSpPr>
        <p:spPr>
          <a:xfrm>
            <a:off x="3481668" y="2612986"/>
            <a:ext cx="1443317" cy="215444"/>
          </a:xfrm>
          <a:prstGeom prst="rect">
            <a:avLst/>
          </a:prstGeom>
          <a:solidFill>
            <a:schemeClr val="bg1"/>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C02032"/>
                </a:solidFill>
                <a:effectLst/>
                <a:uLnTx/>
                <a:uFillTx/>
                <a:latin typeface="Arial"/>
                <a:ea typeface="+mn-ea"/>
                <a:cs typeface="+mn-cs"/>
              </a:rPr>
              <a:t>Payback</a:t>
            </a:r>
          </a:p>
        </p:txBody>
      </p:sp>
      <p:sp>
        <p:nvSpPr>
          <p:cNvPr id="5" name="Arrow: Right 4">
            <a:extLst>
              <a:ext uri="{FF2B5EF4-FFF2-40B4-BE49-F238E27FC236}">
                <a16:creationId xmlns:a16="http://schemas.microsoft.com/office/drawing/2014/main" id="{8A30DFEC-AC90-45F4-89F3-F35937D30D4B}"/>
              </a:ext>
            </a:extLst>
          </p:cNvPr>
          <p:cNvSpPr/>
          <p:nvPr/>
        </p:nvSpPr>
        <p:spPr>
          <a:xfrm>
            <a:off x="4038600" y="2637199"/>
            <a:ext cx="533400" cy="142050"/>
          </a:xfrm>
          <a:prstGeom prst="rightArrow">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7" name="TextBox 16">
            <a:extLst>
              <a:ext uri="{FF2B5EF4-FFF2-40B4-BE49-F238E27FC236}">
                <a16:creationId xmlns:a16="http://schemas.microsoft.com/office/drawing/2014/main" id="{DF57BC39-DE0F-4038-8456-C3AFB87F5F99}"/>
              </a:ext>
            </a:extLst>
          </p:cNvPr>
          <p:cNvSpPr txBox="1"/>
          <p:nvPr/>
        </p:nvSpPr>
        <p:spPr>
          <a:xfrm>
            <a:off x="3733800" y="3017683"/>
            <a:ext cx="1671918" cy="338554"/>
          </a:xfrm>
          <a:prstGeom prst="rect">
            <a:avLst/>
          </a:prstGeom>
          <a:solidFill>
            <a:schemeClr val="bg1"/>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Arial"/>
                <a:ea typeface="+mn-ea"/>
                <a:cs typeface="+mn-cs"/>
              </a:rPr>
              <a:t>PV Module degradation greater than expected.</a:t>
            </a:r>
          </a:p>
        </p:txBody>
      </p:sp>
      <p:sp>
        <p:nvSpPr>
          <p:cNvPr id="18" name="Footer Placeholder 3">
            <a:extLst>
              <a:ext uri="{FF2B5EF4-FFF2-40B4-BE49-F238E27FC236}">
                <a16:creationId xmlns:a16="http://schemas.microsoft.com/office/drawing/2014/main" id="{4462435C-D717-4EED-A743-2B8FF8CAEDB6}"/>
              </a:ext>
            </a:extLst>
          </p:cNvPr>
          <p:cNvSpPr txBox="1">
            <a:spLocks/>
          </p:cNvSpPr>
          <p:nvPr/>
        </p:nvSpPr>
        <p:spPr>
          <a:xfrm>
            <a:off x="985465" y="4825914"/>
            <a:ext cx="3086100" cy="274637"/>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600" dirty="0">
                <a:solidFill>
                  <a:srgbClr val="7F7F7F"/>
                </a:solidFill>
                <a:ea typeface="Open Sans" charset="0"/>
                <a:cs typeface="Arial"/>
              </a:rPr>
              <a:t>UL and the UL logo are trademarks of UL LLC © 2020. Proprietary &amp; Confidential. </a:t>
            </a:r>
          </a:p>
        </p:txBody>
      </p:sp>
    </p:spTree>
    <p:extLst>
      <p:ext uri="{BB962C8B-B14F-4D97-AF65-F5344CB8AC3E}">
        <p14:creationId xmlns:p14="http://schemas.microsoft.com/office/powerpoint/2010/main" val="2885283272"/>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UL_RENEWABLES_Presentation_Template_16x9_2018">
  <a:themeElements>
    <a:clrScheme name="UL">
      <a:dk1>
        <a:sysClr val="windowText" lastClr="000000"/>
      </a:dk1>
      <a:lt1>
        <a:sysClr val="window" lastClr="FFFFFF"/>
      </a:lt1>
      <a:dk2>
        <a:srgbClr val="98A8BC"/>
      </a:dk2>
      <a:lt2>
        <a:srgbClr val="E9EDF2"/>
      </a:lt2>
      <a:accent1>
        <a:srgbClr val="EF8200"/>
      </a:accent1>
      <a:accent2>
        <a:srgbClr val="B10820"/>
      </a:accent2>
      <a:accent3>
        <a:srgbClr val="55BAB7"/>
      </a:accent3>
      <a:accent4>
        <a:srgbClr val="007987"/>
      </a:accent4>
      <a:accent5>
        <a:srgbClr val="002B45"/>
      </a:accent5>
      <a:accent6>
        <a:srgbClr val="8FD400"/>
      </a:accent6>
      <a:hlink>
        <a:srgbClr val="E54C50"/>
      </a:hlink>
      <a:folHlink>
        <a:srgbClr val="4A92E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UL Corporate (16x9) 2017">
  <a:themeElements>
    <a:clrScheme name="UL Brandhub Templates">
      <a:dk1>
        <a:srgbClr val="000000"/>
      </a:dk1>
      <a:lt1>
        <a:srgbClr val="FFFFFF"/>
      </a:lt1>
      <a:dk2>
        <a:srgbClr val="939598"/>
      </a:dk2>
      <a:lt2>
        <a:srgbClr val="E9EDF2"/>
      </a:lt2>
      <a:accent1>
        <a:srgbClr val="C02032"/>
      </a:accent1>
      <a:accent2>
        <a:srgbClr val="F18A00"/>
      </a:accent2>
      <a:accent3>
        <a:srgbClr val="59B7B3"/>
      </a:accent3>
      <a:accent4>
        <a:srgbClr val="007587"/>
      </a:accent4>
      <a:accent5>
        <a:srgbClr val="204B59"/>
      </a:accent5>
      <a:accent6>
        <a:srgbClr val="92C800"/>
      </a:accent6>
      <a:hlink>
        <a:srgbClr val="C02032"/>
      </a:hlink>
      <a:folHlink>
        <a:srgbClr val="661A28"/>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UL_new PPT template_Draft_2017-11-21" id="{D1AC2EB6-3007-A048-86A7-389AD14C5995}" vid="{A02AE38B-0D4D-9A41-A4B5-542F28FCF706}"/>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0CB1F520CBE7C48A6B55E2B9868F6F7" ma:contentTypeVersion="13" ma:contentTypeDescription="Create a new document." ma:contentTypeScope="" ma:versionID="c0d510a3c68a1e7d1f2a231d81b7859c">
  <xsd:schema xmlns:xsd="http://www.w3.org/2001/XMLSchema" xmlns:xs="http://www.w3.org/2001/XMLSchema" xmlns:p="http://schemas.microsoft.com/office/2006/metadata/properties" xmlns:ns3="3a3fa0e5-7076-4a58-bb2a-2048811819c2" xmlns:ns4="52ff0931-cfdb-4c35-b3ed-3a4419d0d517" targetNamespace="http://schemas.microsoft.com/office/2006/metadata/properties" ma:root="true" ma:fieldsID="3c2c4ef545e19aeba1039a84592db6b7" ns3:_="" ns4:_="">
    <xsd:import namespace="3a3fa0e5-7076-4a58-bb2a-2048811819c2"/>
    <xsd:import namespace="52ff0931-cfdb-4c35-b3ed-3a4419d0d517"/>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Tags"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MediaServiceDateTaken"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a3fa0e5-7076-4a58-bb2a-2048811819c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2ff0931-cfdb-4c35-b3ed-3a4419d0d517"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6A879C0-9D2A-4423-8C5C-A33B8338DFCA}">
  <ds:schemaRefs>
    <ds:schemaRef ds:uri="http://schemas.microsoft.com/sharepoint/v3/contenttype/forms"/>
  </ds:schemaRefs>
</ds:datastoreItem>
</file>

<file path=customXml/itemProps2.xml><?xml version="1.0" encoding="utf-8"?>
<ds:datastoreItem xmlns:ds="http://schemas.openxmlformats.org/officeDocument/2006/customXml" ds:itemID="{50256175-529D-4827-990A-1A280E794C0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a3fa0e5-7076-4a58-bb2a-2048811819c2"/>
    <ds:schemaRef ds:uri="52ff0931-cfdb-4c35-b3ed-3a4419d0d51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B6DD860-E80F-4397-BC1E-B9BD1E8AFCFD}">
  <ds:schemaRefs>
    <ds:schemaRef ds:uri="3a3fa0e5-7076-4a58-bb2a-2048811819c2"/>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http://purl.org/dc/terms/"/>
    <ds:schemaRef ds:uri="52ff0931-cfdb-4c35-b3ed-3a4419d0d517"/>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0</TotalTime>
  <Words>1265</Words>
  <Application>Microsoft Office PowerPoint</Application>
  <PresentationFormat>On-screen Show (16:9)</PresentationFormat>
  <Paragraphs>283</Paragraphs>
  <Slides>14</Slides>
  <Notes>12</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14</vt:i4>
      </vt:variant>
    </vt:vector>
  </HeadingPairs>
  <TitlesOfParts>
    <vt:vector size="19" baseType="lpstr">
      <vt:lpstr>Arial</vt:lpstr>
      <vt:lpstr>Calibri</vt:lpstr>
      <vt:lpstr>Helvetica</vt:lpstr>
      <vt:lpstr>UL_RENEWABLES_Presentation_Template_16x9_2018</vt:lpstr>
      <vt:lpstr>1_UL Corporate (16x9) 2017</vt:lpstr>
      <vt:lpstr>PowerPoint Presentation</vt:lpstr>
      <vt:lpstr> </vt:lpstr>
      <vt:lpstr>PowerPoint Presentation</vt:lpstr>
      <vt:lpstr>Risk Evaluation</vt:lpstr>
      <vt:lpstr>PV Plant Project</vt:lpstr>
      <vt:lpstr>PowerPoint Presentation</vt:lpstr>
      <vt:lpstr>PV Module -Technology Trends</vt:lpstr>
      <vt:lpstr>PowerPoint Presentation</vt:lpstr>
      <vt:lpstr>PowerPoint Presentation</vt:lpstr>
      <vt:lpstr>PowerPoint Presentation</vt:lpstr>
      <vt:lpstr>PowerPoint Presentation</vt:lpstr>
      <vt:lpstr>UL PV Module Testing Services</vt:lpstr>
      <vt:lpstr>Summary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Gurbas, Perihan</dc:creator>
  <cp:lastModifiedBy>Rajiv Kumar</cp:lastModifiedBy>
  <cp:revision>46</cp:revision>
  <dcterms:created xsi:type="dcterms:W3CDTF">2020-10-18T10:04:57Z</dcterms:created>
  <dcterms:modified xsi:type="dcterms:W3CDTF">2020-11-18T02:35:49Z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0x01010020CB1F520CBE7C48A6B55E2B9868F6F7</vt:lpwstr>
  </property>
</Properties>
</file>