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1029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9E3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6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4C155B-200A-4710-8C92-CBD3B2A0C2AD}" type="datetimeFigureOut">
              <a:rPr lang="en-IN" smtClean="0"/>
              <a:t>18-11-2020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CFC02-AAD4-4221-9398-6D6EFE88DF5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5185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7" name="Shape 1117"/>
          <p:cNvSpPr>
            <a:spLocks noGrp="1"/>
          </p:cNvSpPr>
          <p:nvPr>
            <p:ph type="body" sz="quarter" idx="1"/>
          </p:nvPr>
        </p:nvSpPr>
        <p:spPr>
          <a:xfrm>
            <a:off x="855317" y="5213035"/>
            <a:ext cx="9202617" cy="53340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None/>
              <a:defRPr sz="1138" b="0"/>
            </a:lvl1pPr>
            <a:lvl2pPr marL="472435" indent="-471145">
              <a:lnSpc>
                <a:spcPct val="100000"/>
              </a:lnSpc>
              <a:spcBef>
                <a:spcPts val="0"/>
              </a:spcBef>
              <a:defRPr sz="1138" b="0"/>
            </a:lvl2pPr>
            <a:lvl3pPr marL="196290" indent="-193711">
              <a:lnSpc>
                <a:spcPct val="100000"/>
              </a:lnSpc>
              <a:spcBef>
                <a:spcPts val="0"/>
              </a:spcBef>
              <a:defRPr sz="1138" b="0"/>
            </a:lvl3pPr>
            <a:lvl4pPr marL="351423" indent="-195353">
              <a:lnSpc>
                <a:spcPct val="100000"/>
              </a:lnSpc>
              <a:spcBef>
                <a:spcPts val="0"/>
              </a:spcBef>
              <a:defRPr sz="1138" b="0"/>
            </a:lvl4pPr>
            <a:lvl5pPr marL="506205" indent="-195353">
              <a:lnSpc>
                <a:spcPct val="100000"/>
              </a:lnSpc>
              <a:spcBef>
                <a:spcPts val="0"/>
              </a:spcBef>
              <a:defRPr sz="1138" b="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8" name="Shape 1118"/>
          <p:cNvSpPr>
            <a:spLocks noGrp="1"/>
          </p:cNvSpPr>
          <p:nvPr>
            <p:ph type="title"/>
          </p:nvPr>
        </p:nvSpPr>
        <p:spPr>
          <a:xfrm>
            <a:off x="855317" y="4405696"/>
            <a:ext cx="9202617" cy="7620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latin typeface="+mn-lt"/>
                <a:ea typeface="+mj-ea"/>
                <a:cs typeface="+mj-cs"/>
                <a:sym typeface="Arial"/>
              </a:defRPr>
            </a:lvl1pPr>
          </a:lstStyle>
          <a:p>
            <a:r>
              <a:rPr dirty="0"/>
              <a:t>Title Text</a:t>
            </a:r>
          </a:p>
        </p:txBody>
      </p:sp>
      <p:sp>
        <p:nvSpPr>
          <p:cNvPr id="4" name="Shape 1119"/>
          <p:cNvSpPr>
            <a:spLocks noGrp="1"/>
          </p:cNvSpPr>
          <p:nvPr>
            <p:ph type="sldNum" sz="quarter" idx="10"/>
          </p:nvPr>
        </p:nvSpPr>
        <p:spPr>
          <a:xfrm>
            <a:off x="8737600" y="5988050"/>
            <a:ext cx="2844800" cy="368300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F344099F-2627-4CAF-910F-AE0DF1C334FA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5488207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>
              <a:defRPr/>
            </a:pPr>
            <a:fld id="{EEDFAC92-C45D-4032-8D8F-80856230C1A1}" type="slidenum">
              <a:rPr lang="en-US" smtClean="0"/>
              <a:pPr algn="r">
                <a:defRPr/>
              </a:pPr>
              <a:t>‹#›</a:t>
            </a:fld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233845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3">
            <a:extLst>
              <a:ext uri="{FF2B5EF4-FFF2-40B4-BE49-F238E27FC236}">
                <a16:creationId xmlns:a16="http://schemas.microsoft.com/office/drawing/2014/main" id="{D1E5ED1B-CB66-4FBB-8252-7B283402E76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1" y="5032375"/>
            <a:ext cx="12004431" cy="21473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round/>
                <a:headEnd type="triangle" w="med" len="med"/>
                <a:tailEnd type="triangle" w="sm" len="sm"/>
              </a14:hiddenLine>
            </a:ext>
          </a:extLst>
        </p:spPr>
        <p:txBody>
          <a:bodyPr lIns="33231" tIns="33231" rIns="33231" bIns="33231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84408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923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Rectangle 35">
            <a:extLst>
              <a:ext uri="{FF2B5EF4-FFF2-40B4-BE49-F238E27FC236}">
                <a16:creationId xmlns:a16="http://schemas.microsoft.com/office/drawing/2014/main" id="{BA56382D-908E-465A-9105-18D4451465A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3786" y="123825"/>
            <a:ext cx="12004431" cy="21473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round/>
                <a:headEnd type="triangle" w="med" len="med"/>
                <a:tailEnd type="triangle" w="sm" len="sm"/>
              </a14:hiddenLine>
            </a:ext>
          </a:extLst>
        </p:spPr>
        <p:txBody>
          <a:bodyPr lIns="33231" tIns="33231" rIns="33231" bIns="33231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84408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923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Picture 3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7401" y="5383213"/>
            <a:ext cx="3128107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054">
            <a:extLst>
              <a:ext uri="{FF2B5EF4-FFF2-40B4-BE49-F238E27FC236}">
                <a16:creationId xmlns:a16="http://schemas.microsoft.com/office/drawing/2014/main" id="{D9C7246C-6E1F-41FF-91E3-F593CBCECB8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69477" y="3937000"/>
            <a:ext cx="132862" cy="395288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84408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923" b="0" i="0" u="none" strike="noStrike" kern="1200" cap="none" spc="0" normalizeH="0" baseline="0" noProof="0" dirty="0">
              <a:ln>
                <a:noFill/>
              </a:ln>
              <a:solidFill>
                <a:srgbClr val="03204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Rectangle 2051"/>
          <p:cNvSpPr>
            <a:spLocks noGrp="1" noChangeArrowheads="1"/>
          </p:cNvSpPr>
          <p:nvPr>
            <p:ph type="subTitle" idx="1"/>
          </p:nvPr>
        </p:nvSpPr>
        <p:spPr>
          <a:xfrm>
            <a:off x="2426677" y="3886200"/>
            <a:ext cx="9202617" cy="533400"/>
          </a:xfrm>
        </p:spPr>
        <p:txBody>
          <a:bodyPr tIns="45720" bIns="45720"/>
          <a:lstStyle>
            <a:lvl1pPr>
              <a:lnSpc>
                <a:spcPct val="100000"/>
              </a:lnSpc>
              <a:spcBef>
                <a:spcPct val="0"/>
              </a:spcBef>
              <a:defRPr sz="2215" b="1">
                <a:solidFill>
                  <a:srgbClr val="002060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FED0811C-60A0-46C6-A71A-3B5499A05A3D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defTabSz="844083">
              <a:defRPr/>
            </a:pPr>
            <a:fld id="{494D9323-975E-4B1E-BD4D-5663958B2701}" type="slidenum">
              <a:rPr lang="en-US" altLang="en-US" smtClean="0"/>
              <a:pPr defTabSz="844083">
                <a:defRPr/>
              </a:pPr>
              <a:t>‹#›</a:t>
            </a:fld>
            <a:r>
              <a:rPr lang="en-US" altLang="en-US"/>
              <a:t>  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392643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54">
            <a:extLst>
              <a:ext uri="{FF2B5EF4-FFF2-40B4-BE49-F238E27FC236}">
                <a16:creationId xmlns:a16="http://schemas.microsoft.com/office/drawing/2014/main" id="{1AB721C9-23C3-403E-B1EA-1395D2F816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3969" y="3433766"/>
            <a:ext cx="132862" cy="395287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84408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923" b="0" i="0" u="none" strike="noStrike" kern="1200" cap="none" spc="0" normalizeH="0" baseline="0" noProof="0" dirty="0">
              <a:ln>
                <a:noFill/>
              </a:ln>
              <a:solidFill>
                <a:srgbClr val="03204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1844" name="Rectangle 2052"/>
          <p:cNvSpPr>
            <a:spLocks noGrp="1" noChangeArrowheads="1"/>
          </p:cNvSpPr>
          <p:nvPr>
            <p:ph type="ctrTitle"/>
          </p:nvPr>
        </p:nvSpPr>
        <p:spPr>
          <a:xfrm>
            <a:off x="2145327" y="3183796"/>
            <a:ext cx="9202614" cy="762000"/>
          </a:xfrm>
        </p:spPr>
        <p:txBody>
          <a:bodyPr tIns="45720" bIns="45720"/>
          <a:lstStyle>
            <a:lvl1pPr>
              <a:defRPr sz="3139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Rectangle 2053">
            <a:extLst>
              <a:ext uri="{FF2B5EF4-FFF2-40B4-BE49-F238E27FC236}">
                <a16:creationId xmlns:a16="http://schemas.microsoft.com/office/drawing/2014/main" id="{1B61A53C-6CAF-4273-9F88-0CB9D32129B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562709" y="6376991"/>
            <a:ext cx="1875692" cy="14202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28800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>
                <a:solidFill>
                  <a:srgbClr val="032043"/>
                </a:solidFill>
              </a:defRPr>
            </a:lvl1pPr>
          </a:lstStyle>
          <a:p>
            <a:pPr defTabSz="844083">
              <a:defRPr/>
            </a:pPr>
            <a:endParaRPr lang="en-US" altLang="en-US" sz="923" dirty="0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093DEE2A-2948-4A8A-A0AE-4FF352885A0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algn="r" eaLnBrk="0" hangingPunct="0">
              <a:spcBef>
                <a:spcPct val="0"/>
              </a:spcBef>
              <a:defRPr sz="738">
                <a:solidFill>
                  <a:srgbClr val="032043"/>
                </a:solidFill>
                <a:latin typeface="Arial" pitchFamily="34" charset="0"/>
                <a:cs typeface="+mn-cs"/>
              </a:defRPr>
            </a:lvl1pPr>
          </a:lstStyle>
          <a:p>
            <a:pPr defTabSz="844083">
              <a:defRPr/>
            </a:pPr>
            <a:fld id="{77178D51-6D45-4B7B-9756-1BD74EE4CD9C}" type="slidenum">
              <a:rPr lang="en-US" smtClean="0"/>
              <a:pPr defTabSz="844083">
                <a:defRPr/>
              </a:pPr>
              <a:t>‹#›</a:t>
            </a:fld>
            <a:r>
              <a:rPr lang="en-US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6142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54">
            <a:extLst>
              <a:ext uri="{FF2B5EF4-FFF2-40B4-BE49-F238E27FC236}">
                <a16:creationId xmlns:a16="http://schemas.microsoft.com/office/drawing/2014/main" id="{26EABA4B-EAC0-4CBD-A673-EC77B7F211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3969" y="3433766"/>
            <a:ext cx="132862" cy="395287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84408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923" b="0" i="0" u="none" strike="noStrike" kern="1200" cap="none" spc="0" normalizeH="0" baseline="0" noProof="0" dirty="0">
              <a:ln>
                <a:noFill/>
              </a:ln>
              <a:solidFill>
                <a:srgbClr val="03204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1844" name="Rectangle 2052"/>
          <p:cNvSpPr>
            <a:spLocks noGrp="1" noChangeArrowheads="1"/>
          </p:cNvSpPr>
          <p:nvPr>
            <p:ph type="ctrTitle"/>
          </p:nvPr>
        </p:nvSpPr>
        <p:spPr>
          <a:xfrm>
            <a:off x="2145327" y="3183796"/>
            <a:ext cx="9202614" cy="762000"/>
          </a:xfrm>
        </p:spPr>
        <p:txBody>
          <a:bodyPr tIns="45720" bIns="45720"/>
          <a:lstStyle>
            <a:lvl1pPr>
              <a:defRPr sz="3139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Rectangle 2053">
            <a:extLst>
              <a:ext uri="{FF2B5EF4-FFF2-40B4-BE49-F238E27FC236}">
                <a16:creationId xmlns:a16="http://schemas.microsoft.com/office/drawing/2014/main" id="{CFEFC0EF-DCA2-4792-9F75-B2B58576A90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562709" y="6376991"/>
            <a:ext cx="1875692" cy="14202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28800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>
                <a:solidFill>
                  <a:srgbClr val="032043"/>
                </a:solidFill>
              </a:defRPr>
            </a:lvl1pPr>
          </a:lstStyle>
          <a:p>
            <a:pPr defTabSz="844083">
              <a:defRPr/>
            </a:pPr>
            <a:endParaRPr lang="en-US" altLang="en-US" sz="923" dirty="0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8C8024C6-4FC0-4414-8252-96CCB6F11C2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algn="r" eaLnBrk="0" hangingPunct="0">
              <a:spcBef>
                <a:spcPct val="0"/>
              </a:spcBef>
              <a:defRPr sz="738">
                <a:solidFill>
                  <a:srgbClr val="032043"/>
                </a:solidFill>
                <a:latin typeface="Arial" pitchFamily="34" charset="0"/>
                <a:cs typeface="+mn-cs"/>
              </a:defRPr>
            </a:lvl1pPr>
          </a:lstStyle>
          <a:p>
            <a:pPr defTabSz="844083">
              <a:defRPr/>
            </a:pPr>
            <a:fld id="{AFBE6CF7-B498-4BE8-BA09-6F9BD3969727}" type="slidenum">
              <a:rPr lang="en-US" smtClean="0"/>
              <a:pPr defTabSz="844083">
                <a:defRPr/>
              </a:pPr>
              <a:t>‹#›</a:t>
            </a:fld>
            <a:r>
              <a:rPr lang="en-US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8981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 userDrawn="1"/>
        </p:nvSpPr>
        <p:spPr bwMode="auto">
          <a:xfrm>
            <a:off x="562708" y="6505575"/>
            <a:ext cx="1106658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IN" sz="923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3054" y="436569"/>
            <a:ext cx="9656321" cy="3524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CCC86946-5B02-4F74-AA96-567FA266F85D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 eaLnBrk="0" hangingPunct="0">
              <a:spcBef>
                <a:spcPct val="0"/>
              </a:spcBef>
              <a:defRPr sz="738">
                <a:solidFill>
                  <a:srgbClr val="032043"/>
                </a:solidFill>
                <a:latin typeface="Arial" pitchFamily="34" charset="0"/>
                <a:cs typeface="+mn-cs"/>
              </a:defRPr>
            </a:lvl1pPr>
          </a:lstStyle>
          <a:p>
            <a:pPr defTabSz="844083">
              <a:defRPr/>
            </a:pPr>
            <a:fld id="{07E0B72C-E9E1-43E3-9446-7AFC5747261E}" type="slidenum">
              <a:rPr lang="en-US" smtClean="0"/>
              <a:pPr defTabSz="844083">
                <a:defRPr/>
              </a:pPr>
              <a:t>‹#›</a:t>
            </a:fld>
            <a:r>
              <a:rPr lang="en-US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6551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054">
            <a:extLst>
              <a:ext uri="{FF2B5EF4-FFF2-40B4-BE49-F238E27FC236}">
                <a16:creationId xmlns:a16="http://schemas.microsoft.com/office/drawing/2014/main" id="{5E170938-F1E3-425F-8DA4-3F4A70F960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3969" y="3433766"/>
            <a:ext cx="132862" cy="395287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84408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923" b="0" i="0" u="none" strike="noStrike" kern="1200" cap="none" spc="0" normalizeH="0" baseline="0" noProof="0" dirty="0">
              <a:ln>
                <a:noFill/>
              </a:ln>
              <a:solidFill>
                <a:srgbClr val="03204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1844" name="Rectangle 2052"/>
          <p:cNvSpPr>
            <a:spLocks noGrp="1" noChangeArrowheads="1"/>
          </p:cNvSpPr>
          <p:nvPr>
            <p:ph type="ctrTitle"/>
          </p:nvPr>
        </p:nvSpPr>
        <p:spPr>
          <a:xfrm>
            <a:off x="2145327" y="3183796"/>
            <a:ext cx="9202614" cy="762000"/>
          </a:xfrm>
        </p:spPr>
        <p:txBody>
          <a:bodyPr tIns="45720" bIns="45720"/>
          <a:lstStyle>
            <a:lvl1pPr>
              <a:defRPr sz="3139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Rectangle 2053">
            <a:extLst>
              <a:ext uri="{FF2B5EF4-FFF2-40B4-BE49-F238E27FC236}">
                <a16:creationId xmlns:a16="http://schemas.microsoft.com/office/drawing/2014/main" id="{B5D7EF97-55A5-4AEB-9CDE-77668813B6C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562709" y="6376991"/>
            <a:ext cx="1875692" cy="14202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28800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>
                <a:solidFill>
                  <a:srgbClr val="032043"/>
                </a:solidFill>
              </a:defRPr>
            </a:lvl1pPr>
          </a:lstStyle>
          <a:p>
            <a:pPr defTabSz="844083">
              <a:defRPr/>
            </a:pPr>
            <a:endParaRPr lang="en-US" altLang="en-US" sz="923" dirty="0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D5D424C5-E1C5-490C-BF8A-542E6FC95E5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algn="r" eaLnBrk="0" hangingPunct="0">
              <a:spcBef>
                <a:spcPct val="0"/>
              </a:spcBef>
              <a:defRPr sz="738">
                <a:solidFill>
                  <a:srgbClr val="032043"/>
                </a:solidFill>
                <a:latin typeface="Arial" pitchFamily="34" charset="0"/>
                <a:cs typeface="+mn-cs"/>
              </a:defRPr>
            </a:lvl1pPr>
          </a:lstStyle>
          <a:p>
            <a:pPr defTabSz="844083">
              <a:defRPr/>
            </a:pPr>
            <a:fld id="{F2AE0577-76AE-4A2A-BBFB-B07D4D124200}" type="slidenum">
              <a:rPr lang="en-US" smtClean="0"/>
              <a:pPr defTabSz="844083">
                <a:defRPr/>
              </a:pPr>
              <a:t>‹#›</a:t>
            </a:fld>
            <a:r>
              <a:rPr lang="en-US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9741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4"/>
          <p:cNvGrpSpPr>
            <a:grpSpLocks/>
          </p:cNvGrpSpPr>
          <p:nvPr userDrawn="1"/>
        </p:nvGrpSpPr>
        <p:grpSpPr bwMode="auto">
          <a:xfrm>
            <a:off x="562708" y="436566"/>
            <a:ext cx="11066585" cy="801687"/>
            <a:chOff x="288" y="275"/>
            <a:chExt cx="5664" cy="505"/>
          </a:xfrm>
        </p:grpSpPr>
        <p:sp>
          <p:nvSpPr>
            <p:cNvPr id="5" name="Rectangle 2">
              <a:extLst>
                <a:ext uri="{FF2B5EF4-FFF2-40B4-BE49-F238E27FC236}">
                  <a16:creationId xmlns:a16="http://schemas.microsoft.com/office/drawing/2014/main" id="{2EABC8CD-AA72-41D3-AE0A-51F007C6F7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7" y="275"/>
              <a:ext cx="70" cy="257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844083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738" b="0" i="1" u="none" strike="noStrike" kern="1200" cap="none" spc="0" normalizeH="0" baseline="0" noProof="0" dirty="0">
                <a:ln>
                  <a:noFill/>
                </a:ln>
                <a:solidFill>
                  <a:srgbClr val="2925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" name="Line 7">
              <a:extLst>
                <a:ext uri="{FF2B5EF4-FFF2-40B4-BE49-F238E27FC236}">
                  <a16:creationId xmlns:a16="http://schemas.microsoft.com/office/drawing/2014/main" id="{2A3D30BB-4CD6-41B8-9AA8-A65070F325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534"/>
              <a:ext cx="777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84408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3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" name="Line 8">
              <a:extLst>
                <a:ext uri="{FF2B5EF4-FFF2-40B4-BE49-F238E27FC236}">
                  <a16:creationId xmlns:a16="http://schemas.microsoft.com/office/drawing/2014/main" id="{3FDA4A42-3AE2-489A-859E-1F63648529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0" y="534"/>
              <a:ext cx="486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84408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3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8" name="Line 12">
              <a:extLst>
                <a:ext uri="{FF2B5EF4-FFF2-40B4-BE49-F238E27FC236}">
                  <a16:creationId xmlns:a16="http://schemas.microsoft.com/office/drawing/2014/main" id="{622A87C4-5C1A-416A-9E67-52F879A142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90" y="531"/>
              <a:ext cx="0" cy="249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84408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3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9" name="Line 9">
            <a:extLst>
              <a:ext uri="{FF2B5EF4-FFF2-40B4-BE49-F238E27FC236}">
                <a16:creationId xmlns:a16="http://schemas.microsoft.com/office/drawing/2014/main" id="{44ADBE18-4CE2-468B-8E8E-9ADBBDFB04F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62708" y="6505575"/>
            <a:ext cx="1106658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34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2772" y="436568"/>
            <a:ext cx="9190892" cy="3524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FBCA66B3-B765-4D57-8BCD-436D2016B5B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332308" y="6470653"/>
            <a:ext cx="375138" cy="295275"/>
          </a:xfrm>
        </p:spPr>
        <p:txBody>
          <a:bodyPr/>
          <a:lstStyle>
            <a:lvl1pPr algn="ctr" eaLnBrk="1" hangingPunct="1">
              <a:defRPr>
                <a:cs typeface="Arial" charset="0"/>
              </a:defRPr>
            </a:lvl1pPr>
          </a:lstStyle>
          <a:p>
            <a:pPr defTabSz="844083">
              <a:defRPr/>
            </a:pPr>
            <a:fld id="{72DC30E6-33BB-4157-ADAD-81B40CE24486}" type="slidenum">
              <a:rPr lang="en-US" smtClean="0"/>
              <a:pPr defTabSz="844083">
                <a:defRPr/>
              </a:pPr>
              <a:t>‹#›</a:t>
            </a:fld>
            <a:r>
              <a:rPr lang="en-US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966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content with 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501654" y="317500"/>
            <a:ext cx="11188700" cy="334100"/>
          </a:xfrm>
          <a:prstGeom prst="rect">
            <a:avLst/>
          </a:prstGeom>
        </p:spPr>
        <p:txBody>
          <a:bodyPr rtlCol="0" anchor="t">
            <a:noAutofit/>
          </a:bodyPr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7577883" y="1658680"/>
            <a:ext cx="4112468" cy="4723072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4379903" algn="r"/>
              </a:tabLst>
              <a:defRPr sz="2091">
                <a:solidFill>
                  <a:schemeClr val="accent3"/>
                </a:solidFill>
              </a:defRPr>
            </a:lvl1pPr>
            <a:lvl2pPr>
              <a:tabLst>
                <a:tab pos="4379903" algn="r"/>
              </a:tabLst>
              <a:defRPr/>
            </a:lvl2pPr>
            <a:lvl3pPr>
              <a:tabLst>
                <a:tab pos="4379903" algn="r"/>
              </a:tabLst>
              <a:defRPr/>
            </a:lvl3pPr>
            <a:lvl4pPr>
              <a:tabLst>
                <a:tab pos="4379903" algn="r"/>
              </a:tabLst>
              <a:defRPr/>
            </a:lvl4pPr>
            <a:lvl5pPr>
              <a:tabLst>
                <a:tab pos="4379903" algn="r"/>
              </a:tabLst>
              <a:defRPr baseline="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quarter" idx="16"/>
          </p:nvPr>
        </p:nvSpPr>
        <p:spPr>
          <a:xfrm>
            <a:off x="501653" y="1665289"/>
            <a:ext cx="6506348" cy="4716462"/>
          </a:xfrm>
          <a:prstGeom prst="rect">
            <a:avLst/>
          </a:prstGeom>
        </p:spPr>
        <p:txBody>
          <a:bodyPr/>
          <a:lstStyle>
            <a:lvl1pPr>
              <a:tabLst>
                <a:tab pos="4379903" algn="r"/>
              </a:tabLst>
              <a:defRPr/>
            </a:lvl1pPr>
            <a:lvl2pPr>
              <a:tabLst>
                <a:tab pos="4379903" algn="r"/>
              </a:tabLst>
              <a:defRPr/>
            </a:lvl2pPr>
            <a:lvl3pPr>
              <a:tabLst>
                <a:tab pos="4379903" algn="r"/>
              </a:tabLst>
              <a:defRPr/>
            </a:lvl3pPr>
            <a:lvl4pPr>
              <a:tabLst>
                <a:tab pos="4379903" algn="r"/>
              </a:tabLst>
              <a:defRPr/>
            </a:lvl4pPr>
            <a:lvl5pPr>
              <a:tabLst>
                <a:tab pos="4379903" algn="r"/>
              </a:tabLst>
              <a:defRPr baseline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01653" y="651605"/>
            <a:ext cx="11188699" cy="7572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579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6742401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3"/>
          <p:cNvSpPr>
            <a:spLocks noChangeArrowheads="1"/>
          </p:cNvSpPr>
          <p:nvPr userDrawn="1"/>
        </p:nvSpPr>
        <p:spPr bwMode="auto">
          <a:xfrm>
            <a:off x="152400" y="5032376"/>
            <a:ext cx="12004431" cy="22659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round/>
                <a:headEnd type="triangle" w="med" len="med"/>
                <a:tailEnd type="triangle" w="sm" len="sm"/>
              </a14:hiddenLine>
            </a:ext>
          </a:extLst>
        </p:spPr>
        <p:txBody>
          <a:bodyPr lIns="36000" tIns="36000" rIns="36000" bIns="3600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Rectangle 35"/>
          <p:cNvSpPr>
            <a:spLocks noChangeArrowheads="1"/>
          </p:cNvSpPr>
          <p:nvPr userDrawn="1"/>
        </p:nvSpPr>
        <p:spPr bwMode="auto">
          <a:xfrm>
            <a:off x="93785" y="123826"/>
            <a:ext cx="12004431" cy="22659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round/>
                <a:headEnd type="triangle" w="med" len="med"/>
                <a:tailEnd type="triangle" w="sm" len="sm"/>
              </a14:hiddenLine>
            </a:ext>
          </a:extLst>
        </p:spPr>
        <p:txBody>
          <a:bodyPr lIns="36000" tIns="36000" rIns="36000" bIns="3600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Picture 3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7401" y="5383213"/>
            <a:ext cx="3128107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054"/>
          <p:cNvSpPr>
            <a:spLocks noChangeArrowheads="1"/>
          </p:cNvSpPr>
          <p:nvPr userDrawn="1"/>
        </p:nvSpPr>
        <p:spPr bwMode="auto">
          <a:xfrm>
            <a:off x="1969477" y="3937000"/>
            <a:ext cx="132862" cy="395288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32043"/>
              </a:solidFill>
              <a:effectLst/>
              <a:uLnTx/>
              <a:uFillTx/>
              <a:latin typeface="Arial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Rectangle 2051"/>
          <p:cNvSpPr>
            <a:spLocks noGrp="1" noChangeArrowheads="1"/>
          </p:cNvSpPr>
          <p:nvPr>
            <p:ph type="subTitle" idx="1"/>
          </p:nvPr>
        </p:nvSpPr>
        <p:spPr>
          <a:xfrm>
            <a:off x="2426678" y="3886200"/>
            <a:ext cx="9202615" cy="533400"/>
          </a:xfrm>
        </p:spPr>
        <p:txBody>
          <a:bodyPr tIns="45720" bIns="45720"/>
          <a:lstStyle>
            <a:lvl1pPr>
              <a:lnSpc>
                <a:spcPct val="100000"/>
              </a:lnSpc>
              <a:spcBef>
                <a:spcPct val="0"/>
              </a:spcBef>
              <a:defRPr sz="2400" b="1">
                <a:solidFill>
                  <a:srgbClr val="002060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44BB3D-E009-4E26-AF24-B93D7517C2CD}" type="slidenum">
              <a:rPr lang="en-US" altLang="en-US" smtClean="0">
                <a:cs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en-US">
                <a:cs typeface="Arial" panose="020B0604020202020204" pitchFamily="34" charset="0"/>
              </a:rPr>
              <a:t>  </a:t>
            </a:r>
            <a:endParaRPr lang="en-US" altLang="en-US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7847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947986" y="223839"/>
            <a:ext cx="136769" cy="62071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1" u="none" strike="noStrike" kern="1200" cap="none" spc="0" normalizeH="0" baseline="0" noProof="0" dirty="0">
              <a:ln>
                <a:noFill/>
              </a:ln>
              <a:solidFill>
                <a:srgbClr val="292526"/>
              </a:solidFill>
              <a:effectLst/>
              <a:uLnTx/>
              <a:uFillTx/>
              <a:latin typeface="Arial" pitchFamily="34" charset="0"/>
              <a:ea typeface="+mn-ea"/>
              <a:cs typeface="Arial" charset="0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562708" y="847725"/>
            <a:ext cx="1518139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32043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2129693" y="847725"/>
            <a:ext cx="94996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32043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2129692" y="842964"/>
            <a:ext cx="0" cy="395287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32043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0" name="Line 9"/>
          <p:cNvSpPr>
            <a:spLocks noChangeShapeType="1"/>
          </p:cNvSpPr>
          <p:nvPr userDrawn="1"/>
        </p:nvSpPr>
        <p:spPr bwMode="auto">
          <a:xfrm>
            <a:off x="562708" y="6505575"/>
            <a:ext cx="1106658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32043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2232074" y="485561"/>
            <a:ext cx="9397218" cy="307777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>
              <a:defRPr sz="2000" b="1"/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91262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3"/>
          <p:cNvSpPr>
            <a:spLocks noChangeArrowheads="1"/>
          </p:cNvSpPr>
          <p:nvPr userDrawn="1"/>
        </p:nvSpPr>
        <p:spPr bwMode="auto">
          <a:xfrm>
            <a:off x="152400" y="5032376"/>
            <a:ext cx="12004431" cy="22659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round/>
                <a:headEnd type="triangle" w="med" len="med"/>
                <a:tailEnd type="triangle" w="sm" len="sm"/>
              </a14:hiddenLine>
            </a:ext>
          </a:extLst>
        </p:spPr>
        <p:txBody>
          <a:bodyPr lIns="36000" tIns="36000" rIns="36000" bIns="3600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endParaRPr lang="en-US" altLang="en-US" sz="1000" dirty="0">
              <a:solidFill>
                <a:srgbClr val="000000"/>
              </a:solidFill>
            </a:endParaRPr>
          </a:p>
        </p:txBody>
      </p:sp>
      <p:sp>
        <p:nvSpPr>
          <p:cNvPr id="4" name="Rectangle 35"/>
          <p:cNvSpPr>
            <a:spLocks noChangeArrowheads="1"/>
          </p:cNvSpPr>
          <p:nvPr userDrawn="1"/>
        </p:nvSpPr>
        <p:spPr bwMode="auto">
          <a:xfrm>
            <a:off x="93785" y="123826"/>
            <a:ext cx="12004431" cy="22659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round/>
                <a:headEnd type="triangle" w="med" len="med"/>
                <a:tailEnd type="triangle" w="sm" len="sm"/>
              </a14:hiddenLine>
            </a:ext>
          </a:extLst>
        </p:spPr>
        <p:txBody>
          <a:bodyPr lIns="36000" tIns="36000" rIns="36000" bIns="3600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endParaRPr lang="en-US" altLang="en-US" sz="1000" dirty="0">
              <a:solidFill>
                <a:srgbClr val="000000"/>
              </a:solidFill>
            </a:endParaRPr>
          </a:p>
        </p:txBody>
      </p:sp>
      <p:pic>
        <p:nvPicPr>
          <p:cNvPr id="5" name="Picture 3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7401" y="5383213"/>
            <a:ext cx="3128107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054"/>
          <p:cNvSpPr>
            <a:spLocks noChangeArrowheads="1"/>
          </p:cNvSpPr>
          <p:nvPr userDrawn="1"/>
        </p:nvSpPr>
        <p:spPr bwMode="auto">
          <a:xfrm>
            <a:off x="1969477" y="3937000"/>
            <a:ext cx="132862" cy="395288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endParaRPr lang="en-US" altLang="en-US" sz="1000" dirty="0">
              <a:solidFill>
                <a:srgbClr val="032043"/>
              </a:solidFill>
            </a:endParaRPr>
          </a:p>
        </p:txBody>
      </p:sp>
      <p:sp>
        <p:nvSpPr>
          <p:cNvPr id="16" name="Rectangle 2051"/>
          <p:cNvSpPr>
            <a:spLocks noGrp="1" noChangeArrowheads="1"/>
          </p:cNvSpPr>
          <p:nvPr>
            <p:ph type="subTitle" idx="1"/>
          </p:nvPr>
        </p:nvSpPr>
        <p:spPr>
          <a:xfrm>
            <a:off x="2426678" y="3886200"/>
            <a:ext cx="9202615" cy="533400"/>
          </a:xfrm>
        </p:spPr>
        <p:txBody>
          <a:bodyPr tIns="45720" bIns="45720"/>
          <a:lstStyle>
            <a:lvl1pPr>
              <a:lnSpc>
                <a:spcPct val="100000"/>
              </a:lnSpc>
              <a:spcBef>
                <a:spcPct val="0"/>
              </a:spcBef>
              <a:defRPr sz="2400" b="1">
                <a:solidFill>
                  <a:srgbClr val="002060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00FC848-27E8-4F11-8CE8-0B6717E6BAC0}" type="slidenum">
              <a:rPr lang="en-US" altLang="en-US"/>
              <a:pPr>
                <a:defRPr/>
              </a:pPr>
              <a:t>‹#›</a:t>
            </a:fld>
            <a:r>
              <a:rPr lang="en-US" alt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2236341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152400" y="5031583"/>
            <a:ext cx="12004431" cy="226591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round/>
            <a:headEnd type="triangle" w="med" len="med"/>
            <a:tailEnd type="triangle" w="sm" len="sm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charset="0"/>
            </a:endParaRPr>
          </a:p>
        </p:txBody>
      </p:sp>
      <p:sp>
        <p:nvSpPr>
          <p:cNvPr id="3" name="Rectangle 2"/>
          <p:cNvSpPr/>
          <p:nvPr userDrawn="1"/>
        </p:nvSpPr>
        <p:spPr bwMode="auto">
          <a:xfrm>
            <a:off x="93785" y="123826"/>
            <a:ext cx="12004431" cy="226591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round/>
            <a:headEnd type="triangle" w="med" len="med"/>
            <a:tailEnd type="triangle" w="sm" len="sm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charset="0"/>
            </a:endParaRPr>
          </a:p>
        </p:txBody>
      </p:sp>
      <p:sp>
        <p:nvSpPr>
          <p:cNvPr id="7" name="Rectangle 2054"/>
          <p:cNvSpPr>
            <a:spLocks noChangeArrowheads="1"/>
          </p:cNvSpPr>
          <p:nvPr userDrawn="1"/>
        </p:nvSpPr>
        <p:spPr bwMode="auto">
          <a:xfrm>
            <a:off x="1969477" y="3939381"/>
            <a:ext cx="132862" cy="892176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32043"/>
              </a:solidFill>
              <a:effectLst/>
              <a:uLnTx/>
              <a:uFillTx/>
              <a:latin typeface="Arial" pitchFamily="34" charset="0"/>
              <a:ea typeface="+mn-ea"/>
              <a:cs typeface="Arial" charset="0"/>
            </a:endParaRPr>
          </a:p>
        </p:txBody>
      </p:sp>
      <p:pic>
        <p:nvPicPr>
          <p:cNvPr id="8" name="Pictur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0892" y="5638800"/>
            <a:ext cx="2157046" cy="645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9515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3"/>
          <p:cNvSpPr>
            <a:spLocks noChangeArrowheads="1"/>
          </p:cNvSpPr>
          <p:nvPr userDrawn="1"/>
        </p:nvSpPr>
        <p:spPr bwMode="auto">
          <a:xfrm>
            <a:off x="152400" y="5032376"/>
            <a:ext cx="12004431" cy="22659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round/>
                <a:headEnd type="triangle" w="med" len="med"/>
                <a:tailEnd type="triangle" w="sm" len="sm"/>
              </a14:hiddenLine>
            </a:ext>
          </a:extLst>
        </p:spPr>
        <p:txBody>
          <a:bodyPr lIns="36000" tIns="36000" rIns="36000" bIns="3600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Rectangle 35"/>
          <p:cNvSpPr>
            <a:spLocks noChangeArrowheads="1"/>
          </p:cNvSpPr>
          <p:nvPr userDrawn="1"/>
        </p:nvSpPr>
        <p:spPr bwMode="auto">
          <a:xfrm>
            <a:off x="93785" y="123826"/>
            <a:ext cx="12004431" cy="22659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round/>
                <a:headEnd type="triangle" w="med" len="med"/>
                <a:tailEnd type="triangle" w="sm" len="sm"/>
              </a14:hiddenLine>
            </a:ext>
          </a:extLst>
        </p:spPr>
        <p:txBody>
          <a:bodyPr lIns="36000" tIns="36000" rIns="36000" bIns="3600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Picture 3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7401" y="5383213"/>
            <a:ext cx="3128107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054"/>
          <p:cNvSpPr>
            <a:spLocks noChangeArrowheads="1"/>
          </p:cNvSpPr>
          <p:nvPr userDrawn="1"/>
        </p:nvSpPr>
        <p:spPr bwMode="auto">
          <a:xfrm>
            <a:off x="1969477" y="3937000"/>
            <a:ext cx="132862" cy="395288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32043"/>
              </a:solidFill>
              <a:effectLst/>
              <a:uLnTx/>
              <a:uFillTx/>
              <a:latin typeface="Arial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Rectangle 2051"/>
          <p:cNvSpPr>
            <a:spLocks noGrp="1" noChangeArrowheads="1"/>
          </p:cNvSpPr>
          <p:nvPr>
            <p:ph type="subTitle" idx="1"/>
          </p:nvPr>
        </p:nvSpPr>
        <p:spPr>
          <a:xfrm>
            <a:off x="2426678" y="3886200"/>
            <a:ext cx="9202615" cy="533400"/>
          </a:xfrm>
        </p:spPr>
        <p:txBody>
          <a:bodyPr tIns="45720" bIns="45720"/>
          <a:lstStyle>
            <a:lvl1pPr>
              <a:lnSpc>
                <a:spcPct val="100000"/>
              </a:lnSpc>
              <a:spcBef>
                <a:spcPct val="0"/>
              </a:spcBef>
              <a:defRPr sz="2400" b="1">
                <a:solidFill>
                  <a:srgbClr val="002060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DCA356A-A6F0-4BA4-877C-1027C576E12D}" type="slidenum">
              <a:rPr lang="en-US" altLang="en-US" smtClean="0">
                <a:cs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en-US">
                <a:cs typeface="Arial" panose="020B0604020202020204" pitchFamily="34" charset="0"/>
              </a:rPr>
              <a:t>  </a:t>
            </a:r>
            <a:endParaRPr lang="en-US" altLang="en-US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97224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3842" y="429258"/>
            <a:ext cx="9579430" cy="373221"/>
          </a:xfrm>
        </p:spPr>
        <p:txBody>
          <a:bodyPr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200" b="1" dirty="0">
                <a:solidFill>
                  <a:srgbClr val="002060"/>
                </a:solidFill>
                <a:latin typeface="+mn-lt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811" y="978800"/>
            <a:ext cx="10872990" cy="5198164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EA4964C-73D6-4252-B5D4-7B9CC2B83992}" type="slidenum">
              <a:rPr lang="en-US" altLang="en-US"/>
              <a:pPr>
                <a:defRPr/>
              </a:pPr>
              <a:t>‹#›</a:t>
            </a:fld>
            <a:r>
              <a:rPr lang="en-US" alt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519514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bg>
      <p:bgPr>
        <a:solidFill>
          <a:schemeClr val="accent4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634001" y="1678033"/>
            <a:ext cx="10962800" cy="2618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Clr>
                <a:schemeClr val="dk2"/>
              </a:buClr>
              <a:buSzPct val="100000"/>
              <a:defRPr sz="13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buClr>
                <a:schemeClr val="dk2"/>
              </a:buClr>
              <a:buSzPct val="100000"/>
              <a:defRPr sz="13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buClr>
                <a:schemeClr val="dk2"/>
              </a:buClr>
              <a:buSzPct val="100000"/>
              <a:defRPr sz="13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buClr>
                <a:schemeClr val="dk2"/>
              </a:buClr>
              <a:buSzPct val="100000"/>
              <a:defRPr sz="13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buClr>
                <a:schemeClr val="dk2"/>
              </a:buClr>
              <a:buSzPct val="100000"/>
              <a:defRPr sz="13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buClr>
                <a:schemeClr val="dk2"/>
              </a:buClr>
              <a:buSzPct val="100000"/>
              <a:defRPr sz="13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buClr>
                <a:schemeClr val="dk2"/>
              </a:buClr>
              <a:buSzPct val="100000"/>
              <a:defRPr sz="13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buClr>
                <a:schemeClr val="dk2"/>
              </a:buClr>
              <a:buSzPct val="100000"/>
              <a:defRPr sz="13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buClr>
                <a:schemeClr val="dk2"/>
              </a:buClr>
              <a:buSzPct val="100000"/>
              <a:defRPr sz="1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34001" y="4406167"/>
            <a:ext cx="10962800" cy="1734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defRPr/>
            </a:lvl1pPr>
            <a:lvl2pPr lvl="1" algn="ctr" rtl="0">
              <a:spcBef>
                <a:spcPts val="0"/>
              </a:spcBef>
              <a:defRPr/>
            </a:lvl2pPr>
            <a:lvl3pPr lvl="2" algn="ctr" rtl="0">
              <a:spcBef>
                <a:spcPts val="0"/>
              </a:spcBef>
              <a:defRPr/>
            </a:lvl3pPr>
            <a:lvl4pPr lvl="3" algn="ctr" rtl="0">
              <a:spcBef>
                <a:spcPts val="0"/>
              </a:spcBef>
              <a:defRPr/>
            </a:lvl4pPr>
            <a:lvl5pPr lvl="4" algn="ctr" rtl="0">
              <a:spcBef>
                <a:spcPts val="0"/>
              </a:spcBef>
              <a:defRPr/>
            </a:lvl5pPr>
            <a:lvl6pPr lvl="5" algn="ctr" rtl="0">
              <a:spcBef>
                <a:spcPts val="0"/>
              </a:spcBef>
              <a:defRPr/>
            </a:lvl6pPr>
            <a:lvl7pPr lvl="6" algn="ctr" rtl="0">
              <a:spcBef>
                <a:spcPts val="0"/>
              </a:spcBef>
              <a:defRPr/>
            </a:lvl7pPr>
            <a:lvl8pPr lvl="7" algn="ctr" rtl="0">
              <a:spcBef>
                <a:spcPts val="0"/>
              </a:spcBef>
              <a:defRPr/>
            </a:lvl8pPr>
            <a:lvl9pPr lvl="8" algn="ctr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11364722" y="6260831"/>
            <a:ext cx="731599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910951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5062DE-F5EE-4306-8FF3-6C4778610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F05BEA-0764-4EBE-B094-26430995E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6E75E-F044-4D73-B9D7-CD9896E3B56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96B2B-4D9F-4641-8B51-D9EA0ADFE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0AD3EB-A5E9-4D71-847A-615695C24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D057D-3087-4575-A4F2-41968E22D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396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3"/>
          <p:cNvSpPr>
            <a:spLocks noChangeArrowheads="1"/>
          </p:cNvSpPr>
          <p:nvPr userDrawn="1"/>
        </p:nvSpPr>
        <p:spPr bwMode="auto">
          <a:xfrm>
            <a:off x="152400" y="5032376"/>
            <a:ext cx="12004431" cy="22659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round/>
                <a:headEnd type="triangle" w="med" len="med"/>
                <a:tailEnd type="triangle" w="sm" len="sm"/>
              </a14:hiddenLine>
            </a:ext>
          </a:extLst>
        </p:spPr>
        <p:txBody>
          <a:bodyPr lIns="36000" tIns="36000" rIns="36000" bIns="3600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endParaRPr lang="en-US" altLang="en-US" sz="1000" dirty="0">
              <a:solidFill>
                <a:srgbClr val="000000"/>
              </a:solidFill>
            </a:endParaRPr>
          </a:p>
        </p:txBody>
      </p:sp>
      <p:sp>
        <p:nvSpPr>
          <p:cNvPr id="4" name="Rectangle 35"/>
          <p:cNvSpPr>
            <a:spLocks noChangeArrowheads="1"/>
          </p:cNvSpPr>
          <p:nvPr userDrawn="1"/>
        </p:nvSpPr>
        <p:spPr bwMode="auto">
          <a:xfrm>
            <a:off x="93785" y="123826"/>
            <a:ext cx="12004431" cy="22659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round/>
                <a:headEnd type="triangle" w="med" len="med"/>
                <a:tailEnd type="triangle" w="sm" len="sm"/>
              </a14:hiddenLine>
            </a:ext>
          </a:extLst>
        </p:spPr>
        <p:txBody>
          <a:bodyPr lIns="36000" tIns="36000" rIns="36000" bIns="3600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endParaRPr lang="en-US" altLang="en-US" sz="1000" dirty="0">
              <a:solidFill>
                <a:srgbClr val="000000"/>
              </a:solidFill>
            </a:endParaRPr>
          </a:p>
        </p:txBody>
      </p:sp>
      <p:pic>
        <p:nvPicPr>
          <p:cNvPr id="5" name="Picture 3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7401" y="5383213"/>
            <a:ext cx="3128107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054"/>
          <p:cNvSpPr>
            <a:spLocks noChangeArrowheads="1"/>
          </p:cNvSpPr>
          <p:nvPr userDrawn="1"/>
        </p:nvSpPr>
        <p:spPr bwMode="auto">
          <a:xfrm>
            <a:off x="1969477" y="3937000"/>
            <a:ext cx="132862" cy="395288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endParaRPr lang="en-US" altLang="en-US" sz="1000" dirty="0">
              <a:solidFill>
                <a:srgbClr val="032043"/>
              </a:solidFill>
            </a:endParaRPr>
          </a:p>
        </p:txBody>
      </p:sp>
      <p:sp>
        <p:nvSpPr>
          <p:cNvPr id="16" name="Rectangle 2051"/>
          <p:cNvSpPr>
            <a:spLocks noGrp="1" noChangeArrowheads="1"/>
          </p:cNvSpPr>
          <p:nvPr>
            <p:ph type="subTitle" idx="1"/>
          </p:nvPr>
        </p:nvSpPr>
        <p:spPr>
          <a:xfrm>
            <a:off x="2426678" y="3886200"/>
            <a:ext cx="9202615" cy="533400"/>
          </a:xfrm>
        </p:spPr>
        <p:txBody>
          <a:bodyPr tIns="45720" bIns="45720"/>
          <a:lstStyle>
            <a:lvl1pPr>
              <a:lnSpc>
                <a:spcPct val="100000"/>
              </a:lnSpc>
              <a:spcBef>
                <a:spcPct val="0"/>
              </a:spcBef>
              <a:defRPr sz="2400" b="1">
                <a:solidFill>
                  <a:srgbClr val="002060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DA729E3-DA14-4455-A673-2DB9E23247FC}" type="slidenum">
              <a:rPr lang="en-US" altLang="en-US"/>
              <a:pPr>
                <a:defRPr/>
              </a:pPr>
              <a:t>‹#›</a:t>
            </a:fld>
            <a:r>
              <a:rPr lang="en-US" alt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247016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 userDrawn="1"/>
        </p:nvSpPr>
        <p:spPr bwMode="auto">
          <a:xfrm>
            <a:off x="562708" y="6505575"/>
            <a:ext cx="1106658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3053" y="436567"/>
            <a:ext cx="9656321" cy="3524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 eaLnBrk="0" hangingPunct="0">
              <a:spcBef>
                <a:spcPct val="0"/>
              </a:spcBef>
              <a:defRPr sz="800">
                <a:solidFill>
                  <a:srgbClr val="032043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CAB02E84-E507-BC41-879E-C4A22821B8F0}" type="slidenum">
              <a:rPr lang="en-US"/>
              <a:pPr>
                <a:defRPr/>
              </a:pPr>
              <a:t>‹#›</a:t>
            </a:fld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4123650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3"/>
          <p:cNvSpPr>
            <a:spLocks noChangeArrowheads="1"/>
          </p:cNvSpPr>
          <p:nvPr userDrawn="1"/>
        </p:nvSpPr>
        <p:spPr bwMode="auto">
          <a:xfrm>
            <a:off x="152400" y="5032376"/>
            <a:ext cx="12004431" cy="22659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round/>
                <a:headEnd type="triangle" w="med" len="med"/>
                <a:tailEnd type="triangle" w="sm" len="sm"/>
              </a14:hiddenLine>
            </a:ext>
          </a:extLst>
        </p:spPr>
        <p:txBody>
          <a:bodyPr lIns="36000" tIns="36000" rIns="36000" bIns="3600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Rectangle 35"/>
          <p:cNvSpPr>
            <a:spLocks noChangeArrowheads="1"/>
          </p:cNvSpPr>
          <p:nvPr userDrawn="1"/>
        </p:nvSpPr>
        <p:spPr bwMode="auto">
          <a:xfrm>
            <a:off x="93785" y="123826"/>
            <a:ext cx="12004431" cy="22659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round/>
                <a:headEnd type="triangle" w="med" len="med"/>
                <a:tailEnd type="triangle" w="sm" len="sm"/>
              </a14:hiddenLine>
            </a:ext>
          </a:extLst>
        </p:spPr>
        <p:txBody>
          <a:bodyPr lIns="36000" tIns="36000" rIns="36000" bIns="3600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Picture 3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7401" y="5383213"/>
            <a:ext cx="3128107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054"/>
          <p:cNvSpPr>
            <a:spLocks noChangeArrowheads="1"/>
          </p:cNvSpPr>
          <p:nvPr userDrawn="1"/>
        </p:nvSpPr>
        <p:spPr bwMode="auto">
          <a:xfrm>
            <a:off x="1969477" y="3937000"/>
            <a:ext cx="132862" cy="395288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32043"/>
              </a:solidFill>
              <a:effectLst/>
              <a:uLnTx/>
              <a:uFillTx/>
              <a:latin typeface="Arial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Rectangle 2051"/>
          <p:cNvSpPr>
            <a:spLocks noGrp="1" noChangeArrowheads="1"/>
          </p:cNvSpPr>
          <p:nvPr>
            <p:ph type="subTitle" idx="1"/>
          </p:nvPr>
        </p:nvSpPr>
        <p:spPr>
          <a:xfrm>
            <a:off x="2426678" y="3886200"/>
            <a:ext cx="9202615" cy="533400"/>
          </a:xfrm>
        </p:spPr>
        <p:txBody>
          <a:bodyPr tIns="45720" bIns="45720"/>
          <a:lstStyle>
            <a:lvl1pPr>
              <a:lnSpc>
                <a:spcPct val="100000"/>
              </a:lnSpc>
              <a:spcBef>
                <a:spcPct val="0"/>
              </a:spcBef>
              <a:defRPr sz="2400" b="1">
                <a:solidFill>
                  <a:srgbClr val="002060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044BB3D-E009-4E26-AF24-B93D7517C2CD}" type="slidenum">
              <a:rPr lang="en-US" altLang="en-US" smtClean="0">
                <a:cs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en-US">
                <a:cs typeface="Arial" panose="020B0604020202020204" pitchFamily="34" charset="0"/>
              </a:rPr>
              <a:t>  </a:t>
            </a:r>
            <a:endParaRPr lang="en-US" altLang="en-US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128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54"/>
          <p:cNvSpPr>
            <a:spLocks noChangeArrowheads="1"/>
          </p:cNvSpPr>
          <p:nvPr/>
        </p:nvSpPr>
        <p:spPr bwMode="auto">
          <a:xfrm>
            <a:off x="1863463" y="3433412"/>
            <a:ext cx="132863" cy="395288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32043"/>
              </a:solidFill>
              <a:effectLst/>
              <a:uLnTx/>
              <a:uFillTx/>
              <a:latin typeface="Arial" pitchFamily="34" charset="0"/>
              <a:ea typeface="+mn-ea"/>
              <a:cs typeface="Arial" charset="0"/>
            </a:endParaRPr>
          </a:p>
        </p:txBody>
      </p:sp>
      <p:sp>
        <p:nvSpPr>
          <p:cNvPr id="291844" name="Rectangle 2052"/>
          <p:cNvSpPr>
            <a:spLocks noGrp="1" noChangeArrowheads="1"/>
          </p:cNvSpPr>
          <p:nvPr>
            <p:ph type="ctrTitle"/>
          </p:nvPr>
        </p:nvSpPr>
        <p:spPr>
          <a:xfrm>
            <a:off x="2145326" y="3183796"/>
            <a:ext cx="9202614" cy="762000"/>
          </a:xfrm>
        </p:spPr>
        <p:txBody>
          <a:bodyPr tIns="45720" bIns="45720"/>
          <a:lstStyle>
            <a:lvl1pPr>
              <a:defRPr sz="34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2053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562709" y="6376988"/>
            <a:ext cx="1875692" cy="276999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28800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spcBef>
                <a:spcPct val="0"/>
              </a:spcBef>
              <a:defRPr>
                <a:solidFill>
                  <a:srgbClr val="032043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347939" y="6522176"/>
            <a:ext cx="375138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7200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800">
                <a:solidFill>
                  <a:srgbClr val="032043"/>
                </a:solidFill>
                <a:latin typeface="Arial" pitchFamily="34" charset="0"/>
                <a:cs typeface="+mn-cs"/>
              </a:defRPr>
            </a:lvl1pPr>
          </a:lstStyle>
          <a:p>
            <a:pPr algn="r">
              <a:defRPr/>
            </a:pPr>
            <a:fld id="{EEDFAC92-C45D-4032-8D8F-80856230C1A1}" type="slidenum">
              <a:rPr lang="en-US" smtClean="0"/>
              <a:pPr algn="r">
                <a:defRPr/>
              </a:pPr>
              <a:t>‹#›</a:t>
            </a:fld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004318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9"/>
          <p:cNvSpPr>
            <a:spLocks noChangeShapeType="1"/>
          </p:cNvSpPr>
          <p:nvPr userDrawn="1"/>
        </p:nvSpPr>
        <p:spPr bwMode="auto">
          <a:xfrm>
            <a:off x="562709" y="6505575"/>
            <a:ext cx="11066586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3053" y="436567"/>
            <a:ext cx="9656321" cy="3524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347939" y="6522176"/>
            <a:ext cx="375138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7200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800">
                <a:solidFill>
                  <a:srgbClr val="032043"/>
                </a:solidFill>
                <a:latin typeface="Arial" pitchFamily="34" charset="0"/>
                <a:cs typeface="+mn-cs"/>
              </a:defRPr>
            </a:lvl1pPr>
          </a:lstStyle>
          <a:p>
            <a:pPr algn="r">
              <a:defRPr/>
            </a:pPr>
            <a:fld id="{EEDFAC92-C45D-4032-8D8F-80856230C1A1}" type="slidenum">
              <a:rPr lang="en-US" smtClean="0"/>
              <a:pPr algn="r">
                <a:defRPr/>
              </a:pPr>
              <a:t>‹#›</a:t>
            </a:fld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51135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152402" y="5031586"/>
            <a:ext cx="12004431" cy="226591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round/>
            <a:headEnd type="triangle" w="med" len="med"/>
            <a:tailEnd type="triangle" w="sm" len="sm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charset="0"/>
            </a:endParaRPr>
          </a:p>
        </p:txBody>
      </p:sp>
      <p:sp>
        <p:nvSpPr>
          <p:cNvPr id="3" name="Rectangle 2"/>
          <p:cNvSpPr/>
          <p:nvPr userDrawn="1"/>
        </p:nvSpPr>
        <p:spPr bwMode="auto">
          <a:xfrm>
            <a:off x="93786" y="123827"/>
            <a:ext cx="12004431" cy="226591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round/>
            <a:headEnd type="triangle" w="med" len="med"/>
            <a:tailEnd type="triangle" w="sm" len="sm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charset="0"/>
            </a:endParaRPr>
          </a:p>
        </p:txBody>
      </p:sp>
      <p:pic>
        <p:nvPicPr>
          <p:cNvPr id="5" name="Picture 2" descr="C:\Users\Rameez\AppData\Local\Microsoft\Windows\Temporary Internet Files\Content.Outlook\4HUFK9P8\logo-hires (4)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268" y="5118103"/>
            <a:ext cx="4077378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054"/>
          <p:cNvSpPr>
            <a:spLocks noChangeArrowheads="1"/>
          </p:cNvSpPr>
          <p:nvPr userDrawn="1"/>
        </p:nvSpPr>
        <p:spPr bwMode="auto">
          <a:xfrm>
            <a:off x="1969479" y="3939381"/>
            <a:ext cx="132863" cy="892176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32043"/>
              </a:solidFill>
              <a:effectLst/>
              <a:uLnTx/>
              <a:uFillTx/>
              <a:latin typeface="Arial" pitchFamily="34" charset="0"/>
              <a:ea typeface="+mn-ea"/>
              <a:cs typeface="Arial" charset="0"/>
            </a:endParaRP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347939" y="6522176"/>
            <a:ext cx="375138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7200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800">
                <a:solidFill>
                  <a:srgbClr val="032043"/>
                </a:solidFill>
                <a:latin typeface="Arial" pitchFamily="34" charset="0"/>
                <a:cs typeface="+mn-cs"/>
              </a:defRPr>
            </a:lvl1pPr>
          </a:lstStyle>
          <a:p>
            <a:pPr algn="r">
              <a:defRPr/>
            </a:pPr>
            <a:fld id="{EEDFAC92-C45D-4032-8D8F-80856230C1A1}" type="slidenum">
              <a:rPr lang="en-US" smtClean="0"/>
              <a:pPr algn="r">
                <a:defRPr/>
              </a:pPr>
              <a:t>‹#›</a:t>
            </a:fld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859308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83843" y="34265"/>
            <a:ext cx="9579430" cy="768214"/>
          </a:xfrm>
        </p:spPr>
        <p:txBody>
          <a:bodyPr anchor="b">
            <a:normAutofit/>
          </a:bodyPr>
          <a:lstStyle>
            <a:lvl1pPr>
              <a:defRPr sz="2000" b="1">
                <a:solidFill>
                  <a:srgbClr val="002060"/>
                </a:solidFill>
              </a:defRPr>
            </a:lvl1pPr>
          </a:lstStyle>
          <a:p>
            <a:br>
              <a:rPr lang="en-US"/>
            </a:br>
            <a:br>
              <a:rPr lang="en-US"/>
            </a:b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811" y="978800"/>
            <a:ext cx="5340438" cy="5198164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347939" y="6522176"/>
            <a:ext cx="375138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7200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800">
                <a:solidFill>
                  <a:srgbClr val="032043"/>
                </a:solidFill>
                <a:latin typeface="Arial" pitchFamily="34" charset="0"/>
                <a:cs typeface="+mn-cs"/>
              </a:defRPr>
            </a:lvl1pPr>
          </a:lstStyle>
          <a:p>
            <a:pPr algn="r">
              <a:defRPr/>
            </a:pPr>
            <a:fld id="{EEDFAC92-C45D-4032-8D8F-80856230C1A1}" type="slidenum">
              <a:rPr lang="en-US" smtClean="0"/>
              <a:pPr algn="r">
                <a:defRPr/>
              </a:pPr>
              <a:t>‹#›</a:t>
            </a:fld>
            <a:r>
              <a:rPr lang="en-US" dirty="0"/>
              <a:t> 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6163734" y="978801"/>
            <a:ext cx="5559344" cy="519816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32927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063262" y="436564"/>
            <a:ext cx="9655908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923" y="1524000"/>
            <a:ext cx="11254154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29082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347939" y="6521451"/>
            <a:ext cx="375138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7200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solidFill>
                  <a:srgbClr val="032043"/>
                </a:solidFill>
              </a:defRPr>
            </a:lvl1pPr>
          </a:lstStyle>
          <a:p>
            <a:pPr>
              <a:defRPr/>
            </a:pPr>
            <a:fld id="{D8EAE145-B6A2-4757-BA9B-612C8B83079D}" type="slidenum">
              <a:rPr lang="en-US" altLang="en-US"/>
              <a:pPr>
                <a:defRPr/>
              </a:pPr>
              <a:t>‹#›</a:t>
            </a:fld>
            <a:r>
              <a:rPr lang="en-US" altLang="en-US" dirty="0"/>
              <a:t>  </a:t>
            </a:r>
          </a:p>
        </p:txBody>
      </p:sp>
      <p:grpSp>
        <p:nvGrpSpPr>
          <p:cNvPr id="1029" name="RothschildGrid" hidden="1"/>
          <p:cNvGrpSpPr>
            <a:grpSpLocks/>
          </p:cNvGrpSpPr>
          <p:nvPr/>
        </p:nvGrpSpPr>
        <p:grpSpPr bwMode="auto">
          <a:xfrm>
            <a:off x="0" y="0"/>
            <a:ext cx="12192000" cy="6858000"/>
            <a:chOff x="0" y="0"/>
            <a:chExt cx="6240" cy="4320"/>
          </a:xfrm>
        </p:grpSpPr>
        <p:sp>
          <p:nvSpPr>
            <p:cNvPr id="1036" name="S_1" hidden="1"/>
            <p:cNvSpPr>
              <a:spLocks noChangeShapeType="1"/>
            </p:cNvSpPr>
            <p:nvPr userDrawn="1"/>
          </p:nvSpPr>
          <p:spPr bwMode="auto">
            <a:xfrm>
              <a:off x="288" y="0"/>
              <a:ext cx="0" cy="432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50400" rIns="36000" bIns="46800" anchor="ctr"/>
            <a:lstStyle/>
            <a:p>
              <a:endParaRPr lang="en-US" sz="1800" dirty="0"/>
            </a:p>
          </p:txBody>
        </p:sp>
        <p:sp>
          <p:nvSpPr>
            <p:cNvPr id="1037" name="S_2" hidden="1"/>
            <p:cNvSpPr>
              <a:spLocks noChangeShapeType="1"/>
            </p:cNvSpPr>
            <p:nvPr userDrawn="1"/>
          </p:nvSpPr>
          <p:spPr bwMode="auto">
            <a:xfrm>
              <a:off x="1248" y="0"/>
              <a:ext cx="0" cy="432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50400" rIns="36000" bIns="46800" anchor="ctr"/>
            <a:lstStyle/>
            <a:p>
              <a:endParaRPr lang="en-US" sz="1800" dirty="0"/>
            </a:p>
          </p:txBody>
        </p:sp>
        <p:sp>
          <p:nvSpPr>
            <p:cNvPr id="1038" name="S_3" hidden="1"/>
            <p:cNvSpPr>
              <a:spLocks noChangeShapeType="1"/>
            </p:cNvSpPr>
            <p:nvPr userDrawn="1"/>
          </p:nvSpPr>
          <p:spPr bwMode="auto">
            <a:xfrm>
              <a:off x="2064" y="0"/>
              <a:ext cx="0" cy="432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50400" rIns="36000" bIns="46800" anchor="ctr"/>
            <a:lstStyle/>
            <a:p>
              <a:endParaRPr lang="en-US" sz="1800" dirty="0"/>
            </a:p>
          </p:txBody>
        </p:sp>
        <p:sp>
          <p:nvSpPr>
            <p:cNvPr id="1039" name="S_4" hidden="1"/>
            <p:cNvSpPr>
              <a:spLocks noChangeShapeType="1"/>
            </p:cNvSpPr>
            <p:nvPr userDrawn="1"/>
          </p:nvSpPr>
          <p:spPr bwMode="auto">
            <a:xfrm>
              <a:off x="2880" y="0"/>
              <a:ext cx="0" cy="432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50400" rIns="36000" bIns="46800" anchor="ctr"/>
            <a:lstStyle/>
            <a:p>
              <a:endParaRPr lang="en-US" sz="1800" dirty="0"/>
            </a:p>
          </p:txBody>
        </p:sp>
        <p:sp>
          <p:nvSpPr>
            <p:cNvPr id="1040" name="S_5" hidden="1"/>
            <p:cNvSpPr>
              <a:spLocks noChangeShapeType="1"/>
            </p:cNvSpPr>
            <p:nvPr userDrawn="1"/>
          </p:nvSpPr>
          <p:spPr bwMode="auto">
            <a:xfrm>
              <a:off x="3696" y="0"/>
              <a:ext cx="0" cy="432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50400" rIns="36000" bIns="46800" anchor="ctr"/>
            <a:lstStyle/>
            <a:p>
              <a:endParaRPr lang="en-US" sz="1800" dirty="0"/>
            </a:p>
          </p:txBody>
        </p:sp>
        <p:sp>
          <p:nvSpPr>
            <p:cNvPr id="1041" name="S_6" hidden="1"/>
            <p:cNvSpPr>
              <a:spLocks noChangeShapeType="1"/>
            </p:cNvSpPr>
            <p:nvPr userDrawn="1"/>
          </p:nvSpPr>
          <p:spPr bwMode="auto">
            <a:xfrm>
              <a:off x="4512" y="0"/>
              <a:ext cx="0" cy="432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50400" rIns="36000" bIns="46800" anchor="ctr"/>
            <a:lstStyle/>
            <a:p>
              <a:endParaRPr lang="en-US" sz="1800" dirty="0"/>
            </a:p>
          </p:txBody>
        </p:sp>
        <p:sp>
          <p:nvSpPr>
            <p:cNvPr id="1042" name="S_7" hidden="1"/>
            <p:cNvSpPr>
              <a:spLocks noChangeShapeType="1"/>
            </p:cNvSpPr>
            <p:nvPr userDrawn="1"/>
          </p:nvSpPr>
          <p:spPr bwMode="auto">
            <a:xfrm>
              <a:off x="5328" y="0"/>
              <a:ext cx="0" cy="432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50400" rIns="36000" bIns="46800" anchor="ctr"/>
            <a:lstStyle/>
            <a:p>
              <a:endParaRPr lang="en-US" sz="1800" dirty="0"/>
            </a:p>
          </p:txBody>
        </p:sp>
        <p:sp>
          <p:nvSpPr>
            <p:cNvPr id="1043" name="S_8" hidden="1"/>
            <p:cNvSpPr>
              <a:spLocks noChangeShapeType="1"/>
            </p:cNvSpPr>
            <p:nvPr userDrawn="1"/>
          </p:nvSpPr>
          <p:spPr bwMode="auto">
            <a:xfrm>
              <a:off x="0" y="960"/>
              <a:ext cx="6240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50400" rIns="36000" bIns="46800" anchor="ctr"/>
            <a:lstStyle/>
            <a:p>
              <a:endParaRPr lang="en-US" sz="1800" dirty="0"/>
            </a:p>
          </p:txBody>
        </p:sp>
        <p:sp>
          <p:nvSpPr>
            <p:cNvPr id="1044" name="S_9" hidden="1"/>
            <p:cNvSpPr>
              <a:spLocks noChangeShapeType="1"/>
            </p:cNvSpPr>
            <p:nvPr userDrawn="1"/>
          </p:nvSpPr>
          <p:spPr bwMode="auto">
            <a:xfrm>
              <a:off x="0" y="1104"/>
              <a:ext cx="6240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50400" rIns="36000" bIns="46800" anchor="ctr"/>
            <a:lstStyle/>
            <a:p>
              <a:endParaRPr lang="en-US" sz="1800" dirty="0"/>
            </a:p>
          </p:txBody>
        </p:sp>
        <p:sp>
          <p:nvSpPr>
            <p:cNvPr id="1045" name="S_10" hidden="1"/>
            <p:cNvSpPr>
              <a:spLocks noChangeShapeType="1"/>
            </p:cNvSpPr>
            <p:nvPr userDrawn="1"/>
          </p:nvSpPr>
          <p:spPr bwMode="auto">
            <a:xfrm>
              <a:off x="0" y="2400"/>
              <a:ext cx="6240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50400" rIns="36000" bIns="46800" anchor="ctr"/>
            <a:lstStyle/>
            <a:p>
              <a:endParaRPr lang="en-US" sz="1800" dirty="0"/>
            </a:p>
          </p:txBody>
        </p:sp>
        <p:sp>
          <p:nvSpPr>
            <p:cNvPr id="1046" name="S_11" hidden="1"/>
            <p:cNvSpPr>
              <a:spLocks noChangeShapeType="1"/>
            </p:cNvSpPr>
            <p:nvPr userDrawn="1"/>
          </p:nvSpPr>
          <p:spPr bwMode="auto">
            <a:xfrm>
              <a:off x="0" y="2544"/>
              <a:ext cx="6240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50400" rIns="36000" bIns="46800" anchor="ctr"/>
            <a:lstStyle/>
            <a:p>
              <a:endParaRPr lang="en-US" sz="1800" dirty="0"/>
            </a:p>
          </p:txBody>
        </p:sp>
        <p:sp>
          <p:nvSpPr>
            <p:cNvPr id="1047" name="S_12" hidden="1"/>
            <p:cNvSpPr>
              <a:spLocks noChangeShapeType="1"/>
            </p:cNvSpPr>
            <p:nvPr userDrawn="1"/>
          </p:nvSpPr>
          <p:spPr bwMode="auto">
            <a:xfrm>
              <a:off x="0" y="3840"/>
              <a:ext cx="6240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50400" rIns="36000" bIns="46800" anchor="ctr"/>
            <a:lstStyle/>
            <a:p>
              <a:endParaRPr lang="en-US" sz="1800" dirty="0"/>
            </a:p>
          </p:txBody>
        </p:sp>
        <p:sp>
          <p:nvSpPr>
            <p:cNvPr id="1048" name="S_13" hidden="1"/>
            <p:cNvSpPr>
              <a:spLocks noChangeShapeType="1"/>
            </p:cNvSpPr>
            <p:nvPr userDrawn="1"/>
          </p:nvSpPr>
          <p:spPr bwMode="auto">
            <a:xfrm>
              <a:off x="0" y="3984"/>
              <a:ext cx="6240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50400" rIns="36000" bIns="46800" anchor="ctr"/>
            <a:lstStyle/>
            <a:p>
              <a:endParaRPr lang="en-US" sz="1800" dirty="0"/>
            </a:p>
          </p:txBody>
        </p:sp>
        <p:sp>
          <p:nvSpPr>
            <p:cNvPr id="1049" name="S_14" hidden="1"/>
            <p:cNvSpPr>
              <a:spLocks noChangeShapeType="1"/>
            </p:cNvSpPr>
            <p:nvPr userDrawn="1"/>
          </p:nvSpPr>
          <p:spPr bwMode="auto">
            <a:xfrm>
              <a:off x="1056" y="960"/>
              <a:ext cx="0" cy="3024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50400" rIns="36000" bIns="46800" anchor="ctr"/>
            <a:lstStyle/>
            <a:p>
              <a:endParaRPr lang="en-US" sz="1800" dirty="0"/>
            </a:p>
          </p:txBody>
        </p:sp>
        <p:sp>
          <p:nvSpPr>
            <p:cNvPr id="1050" name="S_15" hidden="1"/>
            <p:cNvSpPr>
              <a:spLocks noChangeShapeType="1"/>
            </p:cNvSpPr>
            <p:nvPr userDrawn="1"/>
          </p:nvSpPr>
          <p:spPr bwMode="auto">
            <a:xfrm>
              <a:off x="1872" y="960"/>
              <a:ext cx="0" cy="3024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50400" rIns="36000" bIns="46800" anchor="ctr"/>
            <a:lstStyle/>
            <a:p>
              <a:endParaRPr lang="en-US" sz="1800" dirty="0"/>
            </a:p>
          </p:txBody>
        </p:sp>
        <p:sp>
          <p:nvSpPr>
            <p:cNvPr id="1051" name="S_16" hidden="1"/>
            <p:cNvSpPr>
              <a:spLocks noChangeShapeType="1"/>
            </p:cNvSpPr>
            <p:nvPr userDrawn="1"/>
          </p:nvSpPr>
          <p:spPr bwMode="auto">
            <a:xfrm>
              <a:off x="2688" y="960"/>
              <a:ext cx="0" cy="3024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50400" rIns="36000" bIns="46800" anchor="ctr"/>
            <a:lstStyle/>
            <a:p>
              <a:endParaRPr lang="en-US" sz="1800" dirty="0"/>
            </a:p>
          </p:txBody>
        </p:sp>
        <p:sp>
          <p:nvSpPr>
            <p:cNvPr id="1052" name="S_17" hidden="1"/>
            <p:cNvSpPr>
              <a:spLocks noChangeShapeType="1"/>
            </p:cNvSpPr>
            <p:nvPr userDrawn="1"/>
          </p:nvSpPr>
          <p:spPr bwMode="auto">
            <a:xfrm>
              <a:off x="3504" y="960"/>
              <a:ext cx="0" cy="3024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50400" rIns="36000" bIns="46800" anchor="ctr"/>
            <a:lstStyle/>
            <a:p>
              <a:endParaRPr lang="en-US" sz="1800" dirty="0"/>
            </a:p>
          </p:txBody>
        </p:sp>
        <p:sp>
          <p:nvSpPr>
            <p:cNvPr id="1053" name="S_18" hidden="1"/>
            <p:cNvSpPr>
              <a:spLocks noChangeShapeType="1"/>
            </p:cNvSpPr>
            <p:nvPr userDrawn="1"/>
          </p:nvSpPr>
          <p:spPr bwMode="auto">
            <a:xfrm>
              <a:off x="4320" y="960"/>
              <a:ext cx="0" cy="3024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50400" rIns="36000" bIns="46800" anchor="ctr"/>
            <a:lstStyle/>
            <a:p>
              <a:endParaRPr lang="en-US" sz="1800" dirty="0"/>
            </a:p>
          </p:txBody>
        </p:sp>
        <p:sp>
          <p:nvSpPr>
            <p:cNvPr id="1054" name="S_19" hidden="1"/>
            <p:cNvSpPr>
              <a:spLocks noChangeShapeType="1"/>
            </p:cNvSpPr>
            <p:nvPr userDrawn="1"/>
          </p:nvSpPr>
          <p:spPr bwMode="auto">
            <a:xfrm>
              <a:off x="5136" y="960"/>
              <a:ext cx="0" cy="3024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50400" rIns="36000" bIns="46800" anchor="ctr"/>
            <a:lstStyle/>
            <a:p>
              <a:endParaRPr lang="en-US" sz="1800" dirty="0"/>
            </a:p>
          </p:txBody>
        </p:sp>
        <p:sp>
          <p:nvSpPr>
            <p:cNvPr id="1055" name="S_20" hidden="1"/>
            <p:cNvSpPr>
              <a:spLocks noChangeShapeType="1"/>
            </p:cNvSpPr>
            <p:nvPr userDrawn="1"/>
          </p:nvSpPr>
          <p:spPr bwMode="auto">
            <a:xfrm>
              <a:off x="5952" y="0"/>
              <a:ext cx="0" cy="432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50400" rIns="36000" bIns="46800" anchor="ctr"/>
            <a:lstStyle/>
            <a:p>
              <a:endParaRPr lang="en-US" sz="1800" dirty="0"/>
            </a:p>
          </p:txBody>
        </p:sp>
        <p:sp>
          <p:nvSpPr>
            <p:cNvPr id="1056" name="S_21" hidden="1"/>
            <p:cNvSpPr>
              <a:spLocks noChangeShapeType="1"/>
            </p:cNvSpPr>
            <p:nvPr userDrawn="1"/>
          </p:nvSpPr>
          <p:spPr bwMode="auto">
            <a:xfrm>
              <a:off x="0" y="624"/>
              <a:ext cx="6240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50400" rIns="36000" bIns="46800" anchor="ctr"/>
            <a:lstStyle/>
            <a:p>
              <a:endParaRPr lang="en-US" sz="1800" dirty="0"/>
            </a:p>
          </p:txBody>
        </p:sp>
      </p:grpSp>
      <p:sp>
        <p:nvSpPr>
          <p:cNvPr id="1030" name="GS Doctop Placeholder" hidden="1"/>
          <p:cNvSpPr txBox="1">
            <a:spLocks noChangeArrowheads="1"/>
          </p:cNvSpPr>
          <p:nvPr/>
        </p:nvSpPr>
        <p:spPr bwMode="auto">
          <a:xfrm>
            <a:off x="672123" y="0"/>
            <a:ext cx="695569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800" dirty="0">
                <a:solidFill>
                  <a:srgbClr val="000000"/>
                </a:solidFill>
              </a:rPr>
              <a:t>IBDROOT\PROJECTS\IBD-HK\MINISTRIES2014B\594899_1\05. Presentations\05. Roadshow Presentation\FINAL UPLOADED\Project Zeus - USD Roadshow Presentation - (24-Jan-2017) vFinal 03.pptx</a:t>
            </a:r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468923" y="6505575"/>
            <a:ext cx="11254154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800" dirty="0"/>
          </a:p>
        </p:txBody>
      </p:sp>
      <p:sp>
        <p:nvSpPr>
          <p:cNvPr id="1032" name="Rectangle 2"/>
          <p:cNvSpPr>
            <a:spLocks noChangeArrowheads="1"/>
          </p:cNvSpPr>
          <p:nvPr/>
        </p:nvSpPr>
        <p:spPr bwMode="auto">
          <a:xfrm>
            <a:off x="1873739" y="436564"/>
            <a:ext cx="138722" cy="407987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endParaRPr lang="en-US" altLang="en-US" sz="900" i="1" dirty="0">
              <a:solidFill>
                <a:srgbClr val="292526"/>
              </a:solidFill>
            </a:endParaRPr>
          </a:p>
        </p:txBody>
      </p:sp>
      <p:sp>
        <p:nvSpPr>
          <p:cNvPr id="1033" name="Line 7"/>
          <p:cNvSpPr>
            <a:spLocks noChangeShapeType="1"/>
          </p:cNvSpPr>
          <p:nvPr/>
        </p:nvSpPr>
        <p:spPr bwMode="auto">
          <a:xfrm>
            <a:off x="468924" y="847725"/>
            <a:ext cx="1543538" cy="0"/>
          </a:xfrm>
          <a:prstGeom prst="line">
            <a:avLst/>
          </a:prstGeom>
          <a:noFill/>
          <a:ln w="222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800" dirty="0"/>
          </a:p>
        </p:txBody>
      </p:sp>
      <p:sp>
        <p:nvSpPr>
          <p:cNvPr id="1034" name="Line 8"/>
          <p:cNvSpPr>
            <a:spLocks noChangeShapeType="1"/>
          </p:cNvSpPr>
          <p:nvPr/>
        </p:nvSpPr>
        <p:spPr bwMode="auto">
          <a:xfrm>
            <a:off x="2063262" y="847725"/>
            <a:ext cx="9659815" cy="0"/>
          </a:xfrm>
          <a:prstGeom prst="line">
            <a:avLst/>
          </a:prstGeom>
          <a:noFill/>
          <a:ln w="222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800" dirty="0"/>
          </a:p>
        </p:txBody>
      </p:sp>
      <p:pic>
        <p:nvPicPr>
          <p:cNvPr id="2" name="Picture 32">
            <a:extLst>
              <a:ext uri="{FF2B5EF4-FFF2-40B4-BE49-F238E27FC236}">
                <a16:creationId xmlns:a16="http://schemas.microsoft.com/office/drawing/2014/main" id="{FAA6A37B-2693-4530-BADD-1DE8FCED7AC4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808" y="428625"/>
            <a:ext cx="1128713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1997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5" r:id="rId2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altLang="en-US" sz="2200" b="1" dirty="0">
          <a:solidFill>
            <a:srgbClr val="002060"/>
          </a:solidFill>
          <a:latin typeface="+mn-lt"/>
          <a:ea typeface="Calibri" panose="020F0502020204030204" pitchFamily="34" charset="0"/>
          <a:cs typeface="Calibri" panose="020F0502020204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2060"/>
          </a:solidFill>
          <a:latin typeface="Arial" pitchFamily="34" charset="0"/>
          <a:ea typeface="Calibri" panose="020F0502020204030204" pitchFamily="34" charset="0"/>
          <a:cs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2060"/>
          </a:solidFill>
          <a:latin typeface="Arial" pitchFamily="34" charset="0"/>
          <a:ea typeface="Calibri" panose="020F0502020204030204" pitchFamily="34" charset="0"/>
          <a:cs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2060"/>
          </a:solidFill>
          <a:latin typeface="Arial" pitchFamily="34" charset="0"/>
          <a:ea typeface="Calibri" panose="020F0502020204030204" pitchFamily="34" charset="0"/>
          <a:cs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2060"/>
          </a:solidFill>
          <a:latin typeface="Arial" pitchFamily="34" charset="0"/>
          <a:ea typeface="Calibri" panose="020F0502020204030204" pitchFamily="34" charset="0"/>
          <a:cs typeface="Calibri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BakerSignet" pitchFamily="2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BakerSignet" pitchFamily="2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BakerSignet" pitchFamily="2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BakerSignet" pitchFamily="2" charset="0"/>
        </a:defRPr>
      </a:lvl9pPr>
    </p:titleStyle>
    <p:bodyStyle>
      <a:lvl1pPr algn="l" rtl="0" eaLnBrk="0" fontAlgn="base" hangingPunct="0">
        <a:lnSpc>
          <a:spcPct val="105000"/>
        </a:lnSpc>
        <a:spcBef>
          <a:spcPct val="80000"/>
        </a:spcBef>
        <a:spcAft>
          <a:spcPct val="0"/>
        </a:spcAft>
        <a:defRPr sz="1200">
          <a:solidFill>
            <a:schemeClr val="tx1"/>
          </a:solidFill>
          <a:latin typeface="+mn-lt"/>
          <a:ea typeface="+mn-ea"/>
          <a:cs typeface="+mn-cs"/>
        </a:defRPr>
      </a:lvl1pPr>
      <a:lvl2pPr marL="1588" indent="455613" algn="l" rtl="0" eaLnBrk="0" fontAlgn="base" hangingPunct="0">
        <a:lnSpc>
          <a:spcPct val="105000"/>
        </a:lnSpc>
        <a:spcBef>
          <a:spcPct val="30000"/>
        </a:spcBef>
        <a:spcAft>
          <a:spcPct val="0"/>
        </a:spcAft>
        <a:buChar char="–"/>
        <a:defRPr sz="1100">
          <a:solidFill>
            <a:schemeClr val="tx1"/>
          </a:solidFill>
          <a:latin typeface="+mn-lt"/>
        </a:defRPr>
      </a:lvl2pPr>
      <a:lvl3pPr marL="190500" indent="-187325" algn="l" rtl="0" eaLnBrk="0" fontAlgn="base" hangingPunct="0">
        <a:lnSpc>
          <a:spcPct val="105000"/>
        </a:lnSpc>
        <a:spcBef>
          <a:spcPct val="30000"/>
        </a:spcBef>
        <a:spcAft>
          <a:spcPct val="0"/>
        </a:spcAft>
        <a:buSzPct val="75000"/>
        <a:buFont typeface="Wingdings" panose="05000000000000000000" pitchFamily="2" charset="2"/>
        <a:buChar char="n"/>
        <a:defRPr sz="1100">
          <a:solidFill>
            <a:schemeClr val="tx1"/>
          </a:solidFill>
          <a:latin typeface="+mn-lt"/>
        </a:defRPr>
      </a:lvl3pPr>
      <a:lvl4pPr marL="381000" indent="-188913" algn="l" rtl="0" eaLnBrk="0" fontAlgn="base" hangingPunct="0">
        <a:lnSpc>
          <a:spcPct val="105000"/>
        </a:lnSpc>
        <a:spcBef>
          <a:spcPct val="30000"/>
        </a:spcBef>
        <a:spcAft>
          <a:spcPct val="0"/>
        </a:spcAft>
        <a:buChar char="–"/>
        <a:defRPr sz="1100">
          <a:solidFill>
            <a:schemeClr val="tx1"/>
          </a:solidFill>
          <a:latin typeface="+mn-lt"/>
        </a:defRPr>
      </a:lvl4pPr>
      <a:lvl5pPr marL="571500" indent="-188913" algn="l" rtl="0" eaLnBrk="0" fontAlgn="base" hangingPunct="0">
        <a:lnSpc>
          <a:spcPct val="105000"/>
        </a:lnSpc>
        <a:spcBef>
          <a:spcPct val="30000"/>
        </a:spcBef>
        <a:spcAft>
          <a:spcPct val="0"/>
        </a:spcAft>
        <a:buChar char="–"/>
        <a:defRPr sz="1100">
          <a:solidFill>
            <a:schemeClr val="tx1"/>
          </a:solidFill>
          <a:latin typeface="+mn-lt"/>
        </a:defRPr>
      </a:lvl5pPr>
      <a:lvl6pPr marL="1028700" indent="-188913" algn="l" rtl="0" eaLnBrk="0" fontAlgn="base" hangingPunct="0">
        <a:lnSpc>
          <a:spcPct val="105000"/>
        </a:lnSpc>
        <a:spcBef>
          <a:spcPct val="30000"/>
        </a:spcBef>
        <a:spcAft>
          <a:spcPct val="0"/>
        </a:spcAft>
        <a:buChar char="–"/>
        <a:defRPr sz="1100">
          <a:solidFill>
            <a:schemeClr val="tx1"/>
          </a:solidFill>
          <a:latin typeface="+mn-lt"/>
        </a:defRPr>
      </a:lvl6pPr>
      <a:lvl7pPr marL="1485900" indent="-188913" algn="l" rtl="0" eaLnBrk="0" fontAlgn="base" hangingPunct="0">
        <a:lnSpc>
          <a:spcPct val="105000"/>
        </a:lnSpc>
        <a:spcBef>
          <a:spcPct val="30000"/>
        </a:spcBef>
        <a:spcAft>
          <a:spcPct val="0"/>
        </a:spcAft>
        <a:buChar char="–"/>
        <a:defRPr sz="1100">
          <a:solidFill>
            <a:schemeClr val="tx1"/>
          </a:solidFill>
          <a:latin typeface="+mn-lt"/>
        </a:defRPr>
      </a:lvl7pPr>
      <a:lvl8pPr marL="1943100" indent="-188913" algn="l" rtl="0" eaLnBrk="0" fontAlgn="base" hangingPunct="0">
        <a:lnSpc>
          <a:spcPct val="105000"/>
        </a:lnSpc>
        <a:spcBef>
          <a:spcPct val="30000"/>
        </a:spcBef>
        <a:spcAft>
          <a:spcPct val="0"/>
        </a:spcAft>
        <a:buChar char="–"/>
        <a:defRPr sz="1100">
          <a:solidFill>
            <a:schemeClr val="tx1"/>
          </a:solidFill>
          <a:latin typeface="+mn-lt"/>
        </a:defRPr>
      </a:lvl8pPr>
      <a:lvl9pPr marL="2400300" indent="-188913" algn="l" rtl="0" eaLnBrk="0" fontAlgn="base" hangingPunct="0">
        <a:lnSpc>
          <a:spcPct val="105000"/>
        </a:lnSpc>
        <a:spcBef>
          <a:spcPct val="30000"/>
        </a:spcBef>
        <a:spcAft>
          <a:spcPct val="0"/>
        </a:spcAft>
        <a:buChar char="–"/>
        <a:defRPr sz="1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78" y="3208338"/>
            <a:ext cx="2719388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2"/>
          <p:cNvSpPr txBox="1">
            <a:spLocks/>
          </p:cNvSpPr>
          <p:nvPr/>
        </p:nvSpPr>
        <p:spPr bwMode="auto">
          <a:xfrm>
            <a:off x="390378" y="4568483"/>
            <a:ext cx="8970962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3200" b="1">
                <a:solidFill>
                  <a:srgbClr val="002060"/>
                </a:solidFill>
                <a:latin typeface="+mn-lt"/>
                <a:ea typeface="+mj-ea"/>
                <a:cs typeface="+mj-cs"/>
                <a:sym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BakerSignet" pitchFamily="2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BakerSignet" pitchFamily="2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BakerSignet" pitchFamily="2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BakerSignet" pitchFamily="2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BakerSignet" pitchFamily="2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BakerSignet" pitchFamily="2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BakerSignet" pitchFamily="2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BakerSignet" pitchFamily="2" charset="0"/>
              </a:defRPr>
            </a:lvl9pPr>
          </a:lstStyle>
          <a:p>
            <a:pPr>
              <a:defRPr/>
            </a:pPr>
            <a:r>
              <a:rPr lang="en-US" altLang="en-US" sz="2400" b="0" dirty="0">
                <a:solidFill>
                  <a:srgbClr val="455F51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Reliability &amp; Risk management protocol for Solar Projects in </a:t>
            </a:r>
          </a:p>
          <a:p>
            <a:pPr>
              <a:defRPr/>
            </a:pPr>
            <a:r>
              <a:rPr lang="en-US" altLang="en-US" sz="2400" b="0" dirty="0">
                <a:solidFill>
                  <a:srgbClr val="455F51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Design, operation, off-takers’ solvability and exchange rates </a:t>
            </a:r>
          </a:p>
          <a:p>
            <a:pPr>
              <a:defRPr/>
            </a:pPr>
            <a:r>
              <a:rPr lang="en-US" altLang="en-US" sz="2400" b="0" dirty="0">
                <a:solidFill>
                  <a:srgbClr val="455F51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affordable insurance premium.</a:t>
            </a:r>
          </a:p>
          <a:p>
            <a:pPr>
              <a:defRPr/>
            </a:pPr>
            <a:endParaRPr lang="en-US" altLang="en-US" sz="2000" kern="0" dirty="0">
              <a:solidFill>
                <a:srgbClr val="455F51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altLang="en-US" sz="1400" kern="0" dirty="0">
                <a:solidFill>
                  <a:srgbClr val="455F51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Presenter:</a:t>
            </a:r>
          </a:p>
          <a:p>
            <a:pPr>
              <a:defRPr/>
            </a:pPr>
            <a:r>
              <a:rPr lang="en-US" altLang="en-US" sz="2400" kern="0" dirty="0">
                <a:solidFill>
                  <a:srgbClr val="455F51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Vijay Chowdary l </a:t>
            </a:r>
            <a:r>
              <a:rPr lang="en-US" altLang="en-US" sz="1800" kern="0" dirty="0">
                <a:solidFill>
                  <a:srgbClr val="455F51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Vice President  – Insurance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lide Number Placeholder 3">
            <a:extLst>
              <a:ext uri="{FF2B5EF4-FFF2-40B4-BE49-F238E27FC236}">
                <a16:creationId xmlns:a16="http://schemas.microsoft.com/office/drawing/2014/main" id="{15605F8E-E6FA-4475-B681-BA69DAA319E6}"/>
              </a:ext>
            </a:extLst>
          </p:cNvPr>
          <p:cNvSpPr txBox="1">
            <a:spLocks/>
          </p:cNvSpPr>
          <p:nvPr/>
        </p:nvSpPr>
        <p:spPr bwMode="auto">
          <a:xfrm>
            <a:off x="10542561" y="6521450"/>
            <a:ext cx="30480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720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800" kern="1200" smtClean="0">
                <a:solidFill>
                  <a:srgbClr val="03204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EA4964C-73D6-4252-B5D4-7B9CC2B83992}" type="slidenum">
              <a:rPr kumimoji="0" lang="en-US" alt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3204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r>
              <a:rPr kumimoji="0" lang="en-US" altLang="en-US" sz="800" b="0" i="0" u="none" strike="noStrike" kern="1200" cap="none" spc="0" normalizeH="0" baseline="0" noProof="0">
                <a:ln>
                  <a:noFill/>
                </a:ln>
                <a:solidFill>
                  <a:srgbClr val="03204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</a:t>
            </a:r>
            <a:endParaRPr kumimoji="0" lang="en-US" altLang="en-US" sz="800" b="0" i="0" u="none" strike="noStrike" kern="1200" cap="none" spc="0" normalizeH="0" baseline="0" noProof="0" dirty="0">
              <a:ln>
                <a:noFill/>
              </a:ln>
              <a:solidFill>
                <a:srgbClr val="03204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4" name="Title 5">
            <a:extLst>
              <a:ext uri="{FF2B5EF4-FFF2-40B4-BE49-F238E27FC236}">
                <a16:creationId xmlns:a16="http://schemas.microsoft.com/office/drawing/2014/main" id="{8474B664-EB82-4C98-82B6-7D978593438B}"/>
              </a:ext>
            </a:extLst>
          </p:cNvPr>
          <p:cNvSpPr txBox="1">
            <a:spLocks/>
          </p:cNvSpPr>
          <p:nvPr/>
        </p:nvSpPr>
        <p:spPr bwMode="auto">
          <a:xfrm>
            <a:off x="2113140" y="388397"/>
            <a:ext cx="7685649" cy="425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2200" b="1" dirty="0">
                <a:solidFill>
                  <a:srgbClr val="002060"/>
                </a:solidFill>
                <a:latin typeface="+mn-lt"/>
                <a:ea typeface="+mj-ea"/>
                <a:cs typeface="Calibri" panose="020F050202020403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002060"/>
                </a:solidFill>
                <a:latin typeface="Arial" pitchFamily="34" charset="0"/>
                <a:ea typeface="Calibri" panose="020F0502020204030204" pitchFamily="34" charset="0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002060"/>
                </a:solidFill>
                <a:latin typeface="Arial" pitchFamily="34" charset="0"/>
                <a:ea typeface="Calibri" panose="020F0502020204030204" pitchFamily="34" charset="0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002060"/>
                </a:solidFill>
                <a:latin typeface="Arial" pitchFamily="34" charset="0"/>
                <a:ea typeface="Calibri" panose="020F0502020204030204" pitchFamily="34" charset="0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002060"/>
                </a:solidFill>
                <a:latin typeface="Arial" pitchFamily="34" charset="0"/>
                <a:ea typeface="Calibri" panose="020F0502020204030204" pitchFamily="34" charset="0"/>
                <a:cs typeface="Calibri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BakerSignet" pitchFamily="2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BakerSignet" pitchFamily="2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BakerSignet" pitchFamily="2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BakerSignet" pitchFamily="2" charset="0"/>
              </a:defRPr>
            </a:lvl9pPr>
          </a:lstStyle>
          <a:p>
            <a:r>
              <a:rPr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Solar Industry | </a:t>
            </a:r>
            <a:r>
              <a:rPr lang="en-US" altLang="en-US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 management protocol </a:t>
            </a:r>
            <a:endParaRPr lang="en-IN" altLang="en-US" sz="24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Text Placeholder 2">
            <a:extLst>
              <a:ext uri="{FF2B5EF4-FFF2-40B4-BE49-F238E27FC236}">
                <a16:creationId xmlns:a16="http://schemas.microsoft.com/office/drawing/2014/main" id="{E181A016-6CDB-421F-A8F1-20B8C022FA6F}"/>
              </a:ext>
            </a:extLst>
          </p:cNvPr>
          <p:cNvSpPr txBox="1">
            <a:spLocks/>
          </p:cNvSpPr>
          <p:nvPr/>
        </p:nvSpPr>
        <p:spPr>
          <a:xfrm>
            <a:off x="1574600" y="3003550"/>
            <a:ext cx="2341508" cy="8508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rgbClr val="455F51">
                    <a:lumMod val="75000"/>
                  </a:srgbClr>
                </a:solidFill>
                <a:latin typeface="Arial"/>
              </a:rPr>
              <a:t>Exposure Heat Map  </a:t>
            </a: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D35475CF-54DE-4338-901D-ACE17832889E}"/>
              </a:ext>
            </a:extLst>
          </p:cNvPr>
          <p:cNvCxnSpPr/>
          <p:nvPr/>
        </p:nvCxnSpPr>
        <p:spPr>
          <a:xfrm>
            <a:off x="5444292" y="1104873"/>
            <a:ext cx="0" cy="4092696"/>
          </a:xfrm>
          <a:prstGeom prst="line">
            <a:avLst/>
          </a:prstGeom>
          <a:noFill/>
          <a:ln w="9525" cap="flat" cmpd="sng" algn="ctr">
            <a:solidFill>
              <a:srgbClr val="549E39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B2693FD8-ED81-4AAC-8DB2-425C9A26D394}"/>
              </a:ext>
            </a:extLst>
          </p:cNvPr>
          <p:cNvCxnSpPr>
            <a:cxnSpLocks/>
          </p:cNvCxnSpPr>
          <p:nvPr/>
        </p:nvCxnSpPr>
        <p:spPr>
          <a:xfrm>
            <a:off x="5434699" y="5206505"/>
            <a:ext cx="4751005" cy="0"/>
          </a:xfrm>
          <a:prstGeom prst="line">
            <a:avLst/>
          </a:prstGeom>
          <a:noFill/>
          <a:ln w="9525" cap="flat" cmpd="sng" algn="ctr">
            <a:solidFill>
              <a:srgbClr val="549E39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99" name="Rectangle 98">
            <a:extLst>
              <a:ext uri="{FF2B5EF4-FFF2-40B4-BE49-F238E27FC236}">
                <a16:creationId xmlns:a16="http://schemas.microsoft.com/office/drawing/2014/main" id="{A5499658-621C-4B3A-A68D-A3346A954A28}"/>
              </a:ext>
            </a:extLst>
          </p:cNvPr>
          <p:cNvSpPr/>
          <p:nvPr/>
        </p:nvSpPr>
        <p:spPr>
          <a:xfrm>
            <a:off x="5540223" y="4180388"/>
            <a:ext cx="1103191" cy="935595"/>
          </a:xfrm>
          <a:prstGeom prst="rect">
            <a:avLst/>
          </a:prstGeom>
          <a:solidFill>
            <a:srgbClr val="C0CF3A">
              <a:lumMod val="20000"/>
              <a:lumOff val="80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solidFill>
                  <a:prstClr val="white"/>
                </a:solidFill>
                <a:prstDash val="sysDot"/>
              </a:ln>
              <a:solidFill>
                <a:prstClr val="white"/>
              </a:solidFill>
              <a:effectLst/>
              <a:uLnTx/>
              <a:uFillTx/>
              <a:latin typeface="BakerSignet"/>
              <a:ea typeface="+mn-ea"/>
              <a:cs typeface="+mn-cs"/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3006E929-EADA-4AC6-B38E-C9FDCB2523AC}"/>
              </a:ext>
            </a:extLst>
          </p:cNvPr>
          <p:cNvSpPr/>
          <p:nvPr/>
        </p:nvSpPr>
        <p:spPr>
          <a:xfrm>
            <a:off x="5540221" y="1373604"/>
            <a:ext cx="1103191" cy="935595"/>
          </a:xfrm>
          <a:prstGeom prst="rect">
            <a:avLst/>
          </a:prstGeom>
          <a:solidFill>
            <a:srgbClr val="8AB833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solidFill>
                  <a:prstClr val="white"/>
                </a:solidFill>
                <a:prstDash val="sysDot"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96D8A778-BF0B-42AE-9178-F0E2B83D68E0}"/>
              </a:ext>
            </a:extLst>
          </p:cNvPr>
          <p:cNvSpPr/>
          <p:nvPr/>
        </p:nvSpPr>
        <p:spPr>
          <a:xfrm>
            <a:off x="5540223" y="3244794"/>
            <a:ext cx="1103191" cy="935595"/>
          </a:xfrm>
          <a:prstGeom prst="rect">
            <a:avLst/>
          </a:prstGeom>
          <a:solidFill>
            <a:srgbClr val="8AB833">
              <a:lumMod val="60000"/>
              <a:lumOff val="40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solidFill>
                  <a:prstClr val="white"/>
                </a:solidFill>
                <a:prstDash val="sysDot"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888D2D4D-11EE-482C-9A77-4321572E9554}"/>
              </a:ext>
            </a:extLst>
          </p:cNvPr>
          <p:cNvSpPr/>
          <p:nvPr/>
        </p:nvSpPr>
        <p:spPr>
          <a:xfrm>
            <a:off x="5540223" y="2309198"/>
            <a:ext cx="1103191" cy="935595"/>
          </a:xfrm>
          <a:prstGeom prst="rect">
            <a:avLst/>
          </a:prstGeom>
          <a:solidFill>
            <a:srgbClr val="C0CF3A">
              <a:lumMod val="60000"/>
              <a:lumOff val="40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solidFill>
                  <a:prstClr val="white"/>
                </a:solidFill>
                <a:prstDash val="sysDot"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4764915A-64D9-4252-9662-721FEF8E19D4}"/>
              </a:ext>
            </a:extLst>
          </p:cNvPr>
          <p:cNvSpPr/>
          <p:nvPr/>
        </p:nvSpPr>
        <p:spPr>
          <a:xfrm>
            <a:off x="6643417" y="4180386"/>
            <a:ext cx="1103191" cy="935595"/>
          </a:xfrm>
          <a:prstGeom prst="rect">
            <a:avLst/>
          </a:prstGeom>
          <a:solidFill>
            <a:srgbClr val="8AB833">
              <a:lumMod val="60000"/>
              <a:lumOff val="40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80" b="0" i="0" u="none" strike="noStrike" kern="0" cap="none" spc="0" normalizeH="0" baseline="0" noProof="0" dirty="0">
              <a:ln>
                <a:solidFill>
                  <a:prstClr val="white"/>
                </a:solidFill>
                <a:prstDash val="sysDot"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0806F5FF-B97D-4D1C-9767-19551191B2E7}"/>
              </a:ext>
            </a:extLst>
          </p:cNvPr>
          <p:cNvSpPr/>
          <p:nvPr/>
        </p:nvSpPr>
        <p:spPr>
          <a:xfrm>
            <a:off x="6643416" y="1373604"/>
            <a:ext cx="1103191" cy="935595"/>
          </a:xfrm>
          <a:prstGeom prst="rect">
            <a:avLst/>
          </a:prstGeom>
          <a:solidFill>
            <a:srgbClr val="8AB833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solidFill>
                  <a:prstClr val="white"/>
                </a:solidFill>
                <a:prstDash val="sysDot"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BAAD60C-42BC-45CA-821F-0869E0402660}"/>
              </a:ext>
            </a:extLst>
          </p:cNvPr>
          <p:cNvSpPr/>
          <p:nvPr/>
        </p:nvSpPr>
        <p:spPr>
          <a:xfrm>
            <a:off x="6643417" y="3244793"/>
            <a:ext cx="1103191" cy="935595"/>
          </a:xfrm>
          <a:prstGeom prst="rect">
            <a:avLst/>
          </a:prstGeom>
          <a:solidFill>
            <a:srgbClr val="8AB833">
              <a:lumMod val="60000"/>
              <a:lumOff val="40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solidFill>
                  <a:prstClr val="white"/>
                </a:solidFill>
                <a:prstDash val="sysDot"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EDC5BE72-3FA7-4B38-8828-3A3BC05EF37A}"/>
              </a:ext>
            </a:extLst>
          </p:cNvPr>
          <p:cNvSpPr/>
          <p:nvPr/>
        </p:nvSpPr>
        <p:spPr>
          <a:xfrm>
            <a:off x="6643417" y="2309198"/>
            <a:ext cx="1103191" cy="935595"/>
          </a:xfrm>
          <a:prstGeom prst="rect">
            <a:avLst/>
          </a:prstGeom>
          <a:solidFill>
            <a:srgbClr val="C0CF3A">
              <a:lumMod val="60000"/>
              <a:lumOff val="40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solidFill>
                  <a:prstClr val="white"/>
                </a:solidFill>
                <a:prstDash val="sysDot"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35FFD454-500A-4586-AE9A-A895378FB32F}"/>
              </a:ext>
            </a:extLst>
          </p:cNvPr>
          <p:cNvSpPr/>
          <p:nvPr/>
        </p:nvSpPr>
        <p:spPr>
          <a:xfrm>
            <a:off x="7746613" y="4180386"/>
            <a:ext cx="1103191" cy="935595"/>
          </a:xfrm>
          <a:prstGeom prst="rect">
            <a:avLst/>
          </a:prstGeom>
          <a:solidFill>
            <a:srgbClr val="C0CF3A">
              <a:lumMod val="60000"/>
              <a:lumOff val="40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80" b="0" i="0" u="none" strike="noStrike" kern="0" cap="none" spc="0" normalizeH="0" baseline="0" noProof="0" dirty="0">
              <a:ln>
                <a:solidFill>
                  <a:prstClr val="white"/>
                </a:solidFill>
                <a:prstDash val="sysDot"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04F0B9B6-DF0A-4F8B-B060-ADF506B1CD88}"/>
              </a:ext>
            </a:extLst>
          </p:cNvPr>
          <p:cNvSpPr/>
          <p:nvPr/>
        </p:nvSpPr>
        <p:spPr>
          <a:xfrm>
            <a:off x="7746612" y="1373604"/>
            <a:ext cx="1103191" cy="935595"/>
          </a:xfrm>
          <a:prstGeom prst="rect">
            <a:avLst/>
          </a:prstGeom>
          <a:solidFill>
            <a:srgbClr val="8AB833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solidFill>
                  <a:prstClr val="white"/>
                </a:solidFill>
                <a:prstDash val="sysDot"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DA3F71DB-9D25-4422-9E3C-F619B8C098A5}"/>
              </a:ext>
            </a:extLst>
          </p:cNvPr>
          <p:cNvSpPr/>
          <p:nvPr/>
        </p:nvSpPr>
        <p:spPr>
          <a:xfrm>
            <a:off x="7746613" y="3244793"/>
            <a:ext cx="1103191" cy="935595"/>
          </a:xfrm>
          <a:prstGeom prst="rect">
            <a:avLst/>
          </a:prstGeom>
          <a:solidFill>
            <a:srgbClr val="C0CF3A">
              <a:lumMod val="60000"/>
              <a:lumOff val="40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solidFill>
                  <a:prstClr val="white"/>
                </a:solidFill>
                <a:prstDash val="sysDot"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8ECA9E16-3AFE-4D94-996D-E29F5CD49FAC}"/>
              </a:ext>
            </a:extLst>
          </p:cNvPr>
          <p:cNvSpPr/>
          <p:nvPr/>
        </p:nvSpPr>
        <p:spPr>
          <a:xfrm>
            <a:off x="7745963" y="2309198"/>
            <a:ext cx="1103191" cy="935595"/>
          </a:xfrm>
          <a:prstGeom prst="rect">
            <a:avLst/>
          </a:prstGeom>
          <a:solidFill>
            <a:srgbClr val="C0CF3A">
              <a:lumMod val="60000"/>
              <a:lumOff val="40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solidFill>
                  <a:prstClr val="white"/>
                </a:solidFill>
                <a:prstDash val="sysDot"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7A54F3A8-63E4-4C3B-A6B8-472B0D01DE1B}"/>
              </a:ext>
            </a:extLst>
          </p:cNvPr>
          <p:cNvSpPr/>
          <p:nvPr/>
        </p:nvSpPr>
        <p:spPr>
          <a:xfrm>
            <a:off x="8849808" y="4180386"/>
            <a:ext cx="1103191" cy="935595"/>
          </a:xfrm>
          <a:prstGeom prst="rect">
            <a:avLst/>
          </a:prstGeom>
          <a:solidFill>
            <a:srgbClr val="8AB833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solidFill>
                  <a:prstClr val="white"/>
                </a:solidFill>
                <a:prstDash val="sysDot"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8599695-5793-4128-9F51-51E85AC1755D}"/>
              </a:ext>
            </a:extLst>
          </p:cNvPr>
          <p:cNvSpPr/>
          <p:nvPr/>
        </p:nvSpPr>
        <p:spPr>
          <a:xfrm>
            <a:off x="8849808" y="1373604"/>
            <a:ext cx="1103191" cy="935595"/>
          </a:xfrm>
          <a:prstGeom prst="rect">
            <a:avLst/>
          </a:prstGeom>
          <a:solidFill>
            <a:srgbClr val="8AB833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solidFill>
                  <a:prstClr val="white"/>
                </a:solidFill>
                <a:prstDash val="sysDot"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8D5B8638-C053-42E3-83B1-2890A45F67F8}"/>
              </a:ext>
            </a:extLst>
          </p:cNvPr>
          <p:cNvSpPr/>
          <p:nvPr/>
        </p:nvSpPr>
        <p:spPr>
          <a:xfrm>
            <a:off x="8849808" y="3244793"/>
            <a:ext cx="1103191" cy="935595"/>
          </a:xfrm>
          <a:prstGeom prst="rect">
            <a:avLst/>
          </a:prstGeom>
          <a:solidFill>
            <a:srgbClr val="8AB833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solidFill>
                  <a:prstClr val="white"/>
                </a:solidFill>
                <a:prstDash val="sysDot"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016325AA-035E-4716-80AE-F21DF11BE7E4}"/>
              </a:ext>
            </a:extLst>
          </p:cNvPr>
          <p:cNvSpPr/>
          <p:nvPr/>
        </p:nvSpPr>
        <p:spPr>
          <a:xfrm>
            <a:off x="8849808" y="2309198"/>
            <a:ext cx="1103191" cy="935595"/>
          </a:xfrm>
          <a:prstGeom prst="rect">
            <a:avLst/>
          </a:prstGeom>
          <a:solidFill>
            <a:srgbClr val="8AB833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solidFill>
                  <a:prstClr val="white"/>
                </a:solidFill>
                <a:prstDash val="sysDot"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A5806AB5-7103-4B1C-B401-BCC0C4D403B2}"/>
              </a:ext>
            </a:extLst>
          </p:cNvPr>
          <p:cNvSpPr txBox="1"/>
          <p:nvPr/>
        </p:nvSpPr>
        <p:spPr>
          <a:xfrm rot="16200000">
            <a:off x="3778959" y="3055666"/>
            <a:ext cx="1566785" cy="276999"/>
          </a:xfrm>
          <a:prstGeom prst="rect">
            <a:avLst/>
          </a:prstGeom>
          <a:solidFill>
            <a:srgbClr val="549E39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Severity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DD6E016-7855-44DD-A903-F082C486AC7B}"/>
              </a:ext>
            </a:extLst>
          </p:cNvPr>
          <p:cNvSpPr txBox="1"/>
          <p:nvPr/>
        </p:nvSpPr>
        <p:spPr>
          <a:xfrm rot="16200000">
            <a:off x="4380521" y="4431931"/>
            <a:ext cx="1216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Insignificant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8018DA71-C6B6-4D93-8754-483AD496DB12}"/>
              </a:ext>
            </a:extLst>
          </p:cNvPr>
          <p:cNvSpPr txBox="1"/>
          <p:nvPr/>
        </p:nvSpPr>
        <p:spPr>
          <a:xfrm rot="16200000">
            <a:off x="4426970" y="3446109"/>
            <a:ext cx="10983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Moderate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92216BA5-26AF-4E4F-B031-71734A643DCE}"/>
              </a:ext>
            </a:extLst>
          </p:cNvPr>
          <p:cNvSpPr txBox="1"/>
          <p:nvPr/>
        </p:nvSpPr>
        <p:spPr>
          <a:xfrm rot="16200000">
            <a:off x="4392202" y="2335469"/>
            <a:ext cx="1216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Major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6E30F315-A376-47DF-83CA-4AEA447374C2}"/>
              </a:ext>
            </a:extLst>
          </p:cNvPr>
          <p:cNvSpPr txBox="1"/>
          <p:nvPr/>
        </p:nvSpPr>
        <p:spPr>
          <a:xfrm rot="16200000">
            <a:off x="4392200" y="1701399"/>
            <a:ext cx="1216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Sever 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F0EC5123-DC5E-4D05-A7D0-7AAC3BB60A4B}"/>
              </a:ext>
            </a:extLst>
          </p:cNvPr>
          <p:cNvSpPr txBox="1"/>
          <p:nvPr/>
        </p:nvSpPr>
        <p:spPr>
          <a:xfrm>
            <a:off x="6918788" y="5752778"/>
            <a:ext cx="1681979" cy="253916"/>
          </a:xfrm>
          <a:prstGeom prst="rect">
            <a:avLst/>
          </a:prstGeom>
          <a:solidFill>
            <a:srgbClr val="549E39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Probability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C4535416-0148-4CD8-8EB1-45F482D5F7DE}"/>
              </a:ext>
            </a:extLst>
          </p:cNvPr>
          <p:cNvSpPr txBox="1"/>
          <p:nvPr/>
        </p:nvSpPr>
        <p:spPr>
          <a:xfrm>
            <a:off x="5807710" y="5275584"/>
            <a:ext cx="761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Rare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29BAFBFD-9B8E-492F-BF79-FEF8D465E591}"/>
              </a:ext>
            </a:extLst>
          </p:cNvPr>
          <p:cNvSpPr txBox="1"/>
          <p:nvPr/>
        </p:nvSpPr>
        <p:spPr>
          <a:xfrm>
            <a:off x="6827819" y="5282734"/>
            <a:ext cx="9319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Possible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DD9FAA1A-84F2-4B69-8F68-7AE6CC329EE5}"/>
              </a:ext>
            </a:extLst>
          </p:cNvPr>
          <p:cNvSpPr txBox="1"/>
          <p:nvPr/>
        </p:nvSpPr>
        <p:spPr>
          <a:xfrm>
            <a:off x="7977318" y="5272010"/>
            <a:ext cx="761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Likely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55D849EA-D88F-4951-B397-3D6B4E9CE3C7}"/>
              </a:ext>
            </a:extLst>
          </p:cNvPr>
          <p:cNvSpPr txBox="1"/>
          <p:nvPr/>
        </p:nvSpPr>
        <p:spPr>
          <a:xfrm>
            <a:off x="9090107" y="5279159"/>
            <a:ext cx="862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Almost Certain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63B2C5E7-9AE4-4F05-A09A-8D22C4D50033}"/>
              </a:ext>
            </a:extLst>
          </p:cNvPr>
          <p:cNvSpPr txBox="1"/>
          <p:nvPr/>
        </p:nvSpPr>
        <p:spPr>
          <a:xfrm>
            <a:off x="5503171" y="4417352"/>
            <a:ext cx="1177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Civil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Commotion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F6CC5C82-19D8-48B1-BC85-CB9C7782940F}"/>
              </a:ext>
            </a:extLst>
          </p:cNvPr>
          <p:cNvSpPr txBox="1"/>
          <p:nvPr/>
        </p:nvSpPr>
        <p:spPr>
          <a:xfrm>
            <a:off x="7708072" y="4437311"/>
            <a:ext cx="11772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Credit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Loss (Receivables)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7E110167-5831-44AF-B4FD-2696504C3B60}"/>
              </a:ext>
            </a:extLst>
          </p:cNvPr>
          <p:cNvSpPr txBox="1"/>
          <p:nvPr/>
        </p:nvSpPr>
        <p:spPr>
          <a:xfrm>
            <a:off x="6627121" y="2435885"/>
            <a:ext cx="1120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Directors &amp;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Officers Liability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C0BBBA4A-3F1D-416C-8C32-1A5500E0946C}"/>
              </a:ext>
            </a:extLst>
          </p:cNvPr>
          <p:cNvSpPr txBox="1"/>
          <p:nvPr/>
        </p:nvSpPr>
        <p:spPr>
          <a:xfrm>
            <a:off x="8762099" y="3447405"/>
            <a:ext cx="1177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Theft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Losses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5AED9AD6-0E77-4A1D-80A8-7B5527E9E390}"/>
              </a:ext>
            </a:extLst>
          </p:cNvPr>
          <p:cNvSpPr txBox="1"/>
          <p:nvPr/>
        </p:nvSpPr>
        <p:spPr>
          <a:xfrm>
            <a:off x="5485613" y="2611874"/>
            <a:ext cx="11772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Pandemic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C1895045-CB00-459A-8536-09030CFA353D}"/>
              </a:ext>
            </a:extLst>
          </p:cNvPr>
          <p:cNvSpPr txBox="1"/>
          <p:nvPr/>
        </p:nvSpPr>
        <p:spPr>
          <a:xfrm>
            <a:off x="5512031" y="1594215"/>
            <a:ext cx="1177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Merger &amp;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Acquisition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4952D9A2-8ACA-4910-A7EF-0C6C5A885959}"/>
              </a:ext>
            </a:extLst>
          </p:cNvPr>
          <p:cNvSpPr txBox="1"/>
          <p:nvPr/>
        </p:nvSpPr>
        <p:spPr>
          <a:xfrm>
            <a:off x="8788392" y="2427209"/>
            <a:ext cx="11772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Weather: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Loss of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Revenue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3E2804E-A6FE-4F08-9651-420469209B59}"/>
              </a:ext>
            </a:extLst>
          </p:cNvPr>
          <p:cNvSpPr txBox="1"/>
          <p:nvPr/>
        </p:nvSpPr>
        <p:spPr>
          <a:xfrm>
            <a:off x="6703420" y="4334929"/>
            <a:ext cx="983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 PD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Interruption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656C3D10-EAD6-46B3-A72F-8E2CD8856A8C}"/>
              </a:ext>
            </a:extLst>
          </p:cNvPr>
          <p:cNvSpPr txBox="1"/>
          <p:nvPr/>
        </p:nvSpPr>
        <p:spPr>
          <a:xfrm>
            <a:off x="6586894" y="3481756"/>
            <a:ext cx="1177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Third party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Liability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43DE421C-3805-4A95-B1D2-09261FE4A0F7}"/>
              </a:ext>
            </a:extLst>
          </p:cNvPr>
          <p:cNvSpPr txBox="1"/>
          <p:nvPr/>
        </p:nvSpPr>
        <p:spPr>
          <a:xfrm>
            <a:off x="8828609" y="1544097"/>
            <a:ext cx="1177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AOG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Damage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7560EC13-7B02-4791-A33A-7DB0E9A310F0}"/>
              </a:ext>
            </a:extLst>
          </p:cNvPr>
          <p:cNvSpPr txBox="1"/>
          <p:nvPr/>
        </p:nvSpPr>
        <p:spPr>
          <a:xfrm>
            <a:off x="7700795" y="1533596"/>
            <a:ext cx="11772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PDBI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(Fire &amp; Allied Perils)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417509A3-5855-439B-83CA-924519CCFB06}"/>
              </a:ext>
            </a:extLst>
          </p:cNvPr>
          <p:cNvSpPr txBox="1"/>
          <p:nvPr/>
        </p:nvSpPr>
        <p:spPr>
          <a:xfrm>
            <a:off x="5503171" y="3449613"/>
            <a:ext cx="1177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Cyber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Ransom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459FC0B1-D162-4D9B-875D-9C279C172B30}"/>
              </a:ext>
            </a:extLst>
          </p:cNvPr>
          <p:cNvSpPr txBox="1"/>
          <p:nvPr/>
        </p:nvSpPr>
        <p:spPr>
          <a:xfrm>
            <a:off x="7711701" y="3449613"/>
            <a:ext cx="1177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Workmen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Injury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BD752881-378B-4876-B2F2-89CA87EBAA86}"/>
              </a:ext>
            </a:extLst>
          </p:cNvPr>
          <p:cNvSpPr txBox="1"/>
          <p:nvPr/>
        </p:nvSpPr>
        <p:spPr>
          <a:xfrm>
            <a:off x="8889979" y="4414547"/>
            <a:ext cx="921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 Losses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8B0019AA-D3BA-46EB-9D63-BC7C41940806}"/>
              </a:ext>
            </a:extLst>
          </p:cNvPr>
          <p:cNvSpPr txBox="1"/>
          <p:nvPr/>
        </p:nvSpPr>
        <p:spPr>
          <a:xfrm>
            <a:off x="7691538" y="2476799"/>
            <a:ext cx="12281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Off-taker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(RL due to PD &amp; Curtailment)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B8F161F1-115A-4840-AFE2-9B3FC5E67C26}"/>
              </a:ext>
            </a:extLst>
          </p:cNvPr>
          <p:cNvSpPr txBox="1"/>
          <p:nvPr/>
        </p:nvSpPr>
        <p:spPr>
          <a:xfrm>
            <a:off x="6631593" y="1599847"/>
            <a:ext cx="1087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PPA Cancellation</a:t>
            </a:r>
          </a:p>
        </p:txBody>
      </p:sp>
      <p:cxnSp>
        <p:nvCxnSpPr>
          <p:cNvPr id="141" name="Gerader Verbinder 56">
            <a:extLst>
              <a:ext uri="{FF2B5EF4-FFF2-40B4-BE49-F238E27FC236}">
                <a16:creationId xmlns:a16="http://schemas.microsoft.com/office/drawing/2014/main" id="{7F38F15C-D8F5-42BA-BE38-548D4D7D9AFF}"/>
              </a:ext>
            </a:extLst>
          </p:cNvPr>
          <p:cNvCxnSpPr>
            <a:cxnSpLocks/>
          </p:cNvCxnSpPr>
          <p:nvPr/>
        </p:nvCxnSpPr>
        <p:spPr>
          <a:xfrm flipV="1">
            <a:off x="1703361" y="5572177"/>
            <a:ext cx="365760" cy="0"/>
          </a:xfrm>
          <a:prstGeom prst="line">
            <a:avLst/>
          </a:prstGeom>
          <a:noFill/>
          <a:ln w="28575" cap="flat" cmpd="sng" algn="ctr">
            <a:solidFill>
              <a:srgbClr val="C00000"/>
            </a:solidFill>
            <a:prstDash val="solid"/>
          </a:ln>
          <a:effectLst/>
        </p:spPr>
      </p:cxnSp>
      <p:sp>
        <p:nvSpPr>
          <p:cNvPr id="142" name="Oval 141">
            <a:extLst>
              <a:ext uri="{FF2B5EF4-FFF2-40B4-BE49-F238E27FC236}">
                <a16:creationId xmlns:a16="http://schemas.microsoft.com/office/drawing/2014/main" id="{C8AC0942-D699-45FB-86B3-4EE894BBC309}"/>
              </a:ext>
            </a:extLst>
          </p:cNvPr>
          <p:cNvSpPr/>
          <p:nvPr/>
        </p:nvSpPr>
        <p:spPr bwMode="auto">
          <a:xfrm>
            <a:off x="1840521" y="5524239"/>
            <a:ext cx="91440" cy="91440"/>
          </a:xfrm>
          <a:prstGeom prst="ellipse">
            <a:avLst/>
          </a:prstGeom>
          <a:solidFill>
            <a:srgbClr val="C00000"/>
          </a:solidFill>
          <a:ln w="6350" cap="flat" cmpd="sng" algn="ctr">
            <a:solidFill>
              <a:srgbClr val="C00000"/>
            </a:solidFill>
            <a:prstDash val="solid"/>
            <a:round/>
            <a:headEnd type="triangle" w="med" len="med"/>
            <a:tailEnd type="triangle" w="sm" len="sm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000" dirty="0">
              <a:solidFill>
                <a:prstClr val="black"/>
              </a:solidFill>
              <a:latin typeface="Arial" pitchFamily="34" charset="0"/>
              <a:cs typeface="Arial" panose="020B0604020202020204" pitchFamily="34" charset="0"/>
            </a:endParaRPr>
          </a:p>
        </p:txBody>
      </p:sp>
      <p:cxnSp>
        <p:nvCxnSpPr>
          <p:cNvPr id="143" name="Gerader Verbinder 56">
            <a:extLst>
              <a:ext uri="{FF2B5EF4-FFF2-40B4-BE49-F238E27FC236}">
                <a16:creationId xmlns:a16="http://schemas.microsoft.com/office/drawing/2014/main" id="{EFED9F78-FDDA-425E-B9DE-B3B82354E1F1}"/>
              </a:ext>
            </a:extLst>
          </p:cNvPr>
          <p:cNvCxnSpPr>
            <a:cxnSpLocks/>
          </p:cNvCxnSpPr>
          <p:nvPr/>
        </p:nvCxnSpPr>
        <p:spPr>
          <a:xfrm flipV="1">
            <a:off x="1703361" y="5788762"/>
            <a:ext cx="365760" cy="0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</a:ln>
          <a:effectLst/>
        </p:spPr>
      </p:cxnSp>
      <p:sp>
        <p:nvSpPr>
          <p:cNvPr id="144" name="Oval 143">
            <a:extLst>
              <a:ext uri="{FF2B5EF4-FFF2-40B4-BE49-F238E27FC236}">
                <a16:creationId xmlns:a16="http://schemas.microsoft.com/office/drawing/2014/main" id="{187FF19D-2F52-47B1-AD52-88AC99C3C913}"/>
              </a:ext>
            </a:extLst>
          </p:cNvPr>
          <p:cNvSpPr/>
          <p:nvPr/>
        </p:nvSpPr>
        <p:spPr bwMode="auto">
          <a:xfrm>
            <a:off x="1840521" y="5740824"/>
            <a:ext cx="91440" cy="91440"/>
          </a:xfrm>
          <a:prstGeom prst="ellipse">
            <a:avLst/>
          </a:prstGeom>
          <a:solidFill>
            <a:srgbClr val="ECBE14"/>
          </a:solidFill>
          <a:ln w="6350" cap="flat" cmpd="sng" algn="ctr">
            <a:solidFill>
              <a:srgbClr val="FFC000"/>
            </a:solidFill>
            <a:prstDash val="solid"/>
            <a:round/>
            <a:headEnd type="triangle" w="med" len="med"/>
            <a:tailEnd type="triangle" w="sm" len="sm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000" dirty="0">
              <a:solidFill>
                <a:prstClr val="black"/>
              </a:solidFill>
              <a:latin typeface="Arial" pitchFamily="34" charset="0"/>
              <a:cs typeface="Arial" panose="020B0604020202020204" pitchFamily="34" charset="0"/>
            </a:endParaRPr>
          </a:p>
        </p:txBody>
      </p:sp>
      <p:cxnSp>
        <p:nvCxnSpPr>
          <p:cNvPr id="145" name="Gerader Verbinder 56">
            <a:extLst>
              <a:ext uri="{FF2B5EF4-FFF2-40B4-BE49-F238E27FC236}">
                <a16:creationId xmlns:a16="http://schemas.microsoft.com/office/drawing/2014/main" id="{B1527D11-0485-4085-A93B-E6E15BF28BDE}"/>
              </a:ext>
            </a:extLst>
          </p:cNvPr>
          <p:cNvCxnSpPr>
            <a:cxnSpLocks/>
          </p:cNvCxnSpPr>
          <p:nvPr/>
        </p:nvCxnSpPr>
        <p:spPr>
          <a:xfrm flipV="1">
            <a:off x="1703361" y="5998751"/>
            <a:ext cx="365760" cy="0"/>
          </a:xfrm>
          <a:prstGeom prst="line">
            <a:avLst/>
          </a:prstGeom>
          <a:noFill/>
          <a:ln w="28575" cap="flat" cmpd="sng" algn="ctr">
            <a:solidFill>
              <a:srgbClr val="0989B1">
                <a:lumMod val="60000"/>
                <a:lumOff val="40000"/>
              </a:srgbClr>
            </a:solidFill>
            <a:prstDash val="solid"/>
          </a:ln>
          <a:effectLst/>
        </p:spPr>
      </p:cxnSp>
      <p:sp>
        <p:nvSpPr>
          <p:cNvPr id="146" name="Oval 145">
            <a:extLst>
              <a:ext uri="{FF2B5EF4-FFF2-40B4-BE49-F238E27FC236}">
                <a16:creationId xmlns:a16="http://schemas.microsoft.com/office/drawing/2014/main" id="{6F3169DA-6599-4C4D-8D91-93B68CE32184}"/>
              </a:ext>
            </a:extLst>
          </p:cNvPr>
          <p:cNvSpPr/>
          <p:nvPr/>
        </p:nvSpPr>
        <p:spPr bwMode="auto">
          <a:xfrm>
            <a:off x="1840521" y="5950813"/>
            <a:ext cx="91440" cy="91440"/>
          </a:xfrm>
          <a:prstGeom prst="ellipse">
            <a:avLst/>
          </a:prstGeom>
          <a:solidFill>
            <a:srgbClr val="0989B1">
              <a:lumMod val="60000"/>
              <a:lumOff val="40000"/>
            </a:srgbClr>
          </a:solidFill>
          <a:ln w="6350" cap="flat" cmpd="sng" algn="ctr">
            <a:solidFill>
              <a:srgbClr val="0989B1">
                <a:lumMod val="60000"/>
                <a:lumOff val="40000"/>
              </a:srgbClr>
            </a:solidFill>
            <a:prstDash val="solid"/>
            <a:round/>
            <a:headEnd type="triangle" w="med" len="med"/>
            <a:tailEnd type="triangle" w="sm" len="sm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anose="020B0604020202020204" pitchFamily="34" charset="0"/>
            </a:endParaRPr>
          </a:p>
        </p:txBody>
      </p:sp>
      <p:cxnSp>
        <p:nvCxnSpPr>
          <p:cNvPr id="149" name="Gerader Verbinder 56">
            <a:extLst>
              <a:ext uri="{FF2B5EF4-FFF2-40B4-BE49-F238E27FC236}">
                <a16:creationId xmlns:a16="http://schemas.microsoft.com/office/drawing/2014/main" id="{501BC9DF-2449-44F0-B2BD-1DF1B9878371}"/>
              </a:ext>
            </a:extLst>
          </p:cNvPr>
          <p:cNvCxnSpPr>
            <a:cxnSpLocks/>
          </p:cNvCxnSpPr>
          <p:nvPr/>
        </p:nvCxnSpPr>
        <p:spPr>
          <a:xfrm flipV="1">
            <a:off x="7321415" y="1529370"/>
            <a:ext cx="365760" cy="0"/>
          </a:xfrm>
          <a:prstGeom prst="line">
            <a:avLst/>
          </a:prstGeom>
          <a:noFill/>
          <a:ln w="28575" cap="flat" cmpd="sng" algn="ctr">
            <a:solidFill>
              <a:srgbClr val="C00000"/>
            </a:solidFill>
            <a:prstDash val="solid"/>
          </a:ln>
          <a:effectLst/>
        </p:spPr>
      </p:cxnSp>
      <p:sp>
        <p:nvSpPr>
          <p:cNvPr id="150" name="Oval 149">
            <a:extLst>
              <a:ext uri="{FF2B5EF4-FFF2-40B4-BE49-F238E27FC236}">
                <a16:creationId xmlns:a16="http://schemas.microsoft.com/office/drawing/2014/main" id="{F1BF7E51-B291-4222-9F35-76A269D3CBFD}"/>
              </a:ext>
            </a:extLst>
          </p:cNvPr>
          <p:cNvSpPr/>
          <p:nvPr/>
        </p:nvSpPr>
        <p:spPr bwMode="auto">
          <a:xfrm>
            <a:off x="7458575" y="1481432"/>
            <a:ext cx="91440" cy="91440"/>
          </a:xfrm>
          <a:prstGeom prst="ellipse">
            <a:avLst/>
          </a:prstGeom>
          <a:solidFill>
            <a:srgbClr val="C00000"/>
          </a:solidFill>
          <a:ln w="6350" cap="flat" cmpd="sng" algn="ctr">
            <a:solidFill>
              <a:srgbClr val="C00000"/>
            </a:solidFill>
            <a:prstDash val="solid"/>
            <a:round/>
            <a:headEnd type="triangle" w="med" len="med"/>
            <a:tailEnd type="triangle" w="sm" len="sm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000" dirty="0">
              <a:solidFill>
                <a:prstClr val="black"/>
              </a:solidFill>
              <a:latin typeface="Arial" pitchFamily="34" charset="0"/>
              <a:cs typeface="Arial" panose="020B0604020202020204" pitchFamily="34" charset="0"/>
            </a:endParaRPr>
          </a:p>
        </p:txBody>
      </p:sp>
      <p:cxnSp>
        <p:nvCxnSpPr>
          <p:cNvPr id="151" name="Gerader Verbinder 56">
            <a:extLst>
              <a:ext uri="{FF2B5EF4-FFF2-40B4-BE49-F238E27FC236}">
                <a16:creationId xmlns:a16="http://schemas.microsoft.com/office/drawing/2014/main" id="{7AA0D015-0E62-4AF3-ABAE-3F09EAF429DB}"/>
              </a:ext>
            </a:extLst>
          </p:cNvPr>
          <p:cNvCxnSpPr>
            <a:cxnSpLocks/>
          </p:cNvCxnSpPr>
          <p:nvPr/>
        </p:nvCxnSpPr>
        <p:spPr>
          <a:xfrm flipV="1">
            <a:off x="6162961" y="1509824"/>
            <a:ext cx="365760" cy="0"/>
          </a:xfrm>
          <a:prstGeom prst="line">
            <a:avLst/>
          </a:prstGeom>
          <a:noFill/>
          <a:ln w="28575" cap="flat" cmpd="sng" algn="ctr">
            <a:solidFill>
              <a:srgbClr val="0989B1">
                <a:lumMod val="60000"/>
                <a:lumOff val="40000"/>
              </a:srgbClr>
            </a:solidFill>
            <a:prstDash val="solid"/>
          </a:ln>
          <a:effectLst/>
        </p:spPr>
      </p:cxnSp>
      <p:sp>
        <p:nvSpPr>
          <p:cNvPr id="152" name="Oval 151">
            <a:extLst>
              <a:ext uri="{FF2B5EF4-FFF2-40B4-BE49-F238E27FC236}">
                <a16:creationId xmlns:a16="http://schemas.microsoft.com/office/drawing/2014/main" id="{E9FD66FA-7BE1-461D-B00C-A43C3039DFBA}"/>
              </a:ext>
            </a:extLst>
          </p:cNvPr>
          <p:cNvSpPr/>
          <p:nvPr/>
        </p:nvSpPr>
        <p:spPr bwMode="auto">
          <a:xfrm>
            <a:off x="6300121" y="1461886"/>
            <a:ext cx="91440" cy="91440"/>
          </a:xfrm>
          <a:prstGeom prst="ellipse">
            <a:avLst/>
          </a:prstGeom>
          <a:solidFill>
            <a:srgbClr val="0989B1">
              <a:lumMod val="60000"/>
              <a:lumOff val="40000"/>
            </a:srgbClr>
          </a:solidFill>
          <a:ln w="6350" cap="flat" cmpd="sng" algn="ctr">
            <a:solidFill>
              <a:srgbClr val="0989B1">
                <a:lumMod val="60000"/>
                <a:lumOff val="40000"/>
              </a:srgbClr>
            </a:solidFill>
            <a:prstDash val="solid"/>
            <a:round/>
            <a:headEnd type="triangle" w="med" len="med"/>
            <a:tailEnd type="triangle" w="sm" len="sm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anose="020B0604020202020204" pitchFamily="34" charset="0"/>
            </a:endParaRPr>
          </a:p>
        </p:txBody>
      </p:sp>
      <p:cxnSp>
        <p:nvCxnSpPr>
          <p:cNvPr id="153" name="Gerader Verbinder 56">
            <a:extLst>
              <a:ext uri="{FF2B5EF4-FFF2-40B4-BE49-F238E27FC236}">
                <a16:creationId xmlns:a16="http://schemas.microsoft.com/office/drawing/2014/main" id="{769CC846-13C2-430E-A1A6-362D89A5799A}"/>
              </a:ext>
            </a:extLst>
          </p:cNvPr>
          <p:cNvCxnSpPr>
            <a:cxnSpLocks/>
          </p:cNvCxnSpPr>
          <p:nvPr/>
        </p:nvCxnSpPr>
        <p:spPr>
          <a:xfrm flipV="1">
            <a:off x="8364952" y="1509824"/>
            <a:ext cx="365760" cy="0"/>
          </a:xfrm>
          <a:prstGeom prst="line">
            <a:avLst/>
          </a:prstGeom>
          <a:noFill/>
          <a:ln w="28575" cap="flat" cmpd="sng" algn="ctr">
            <a:solidFill>
              <a:srgbClr val="0989B1">
                <a:lumMod val="60000"/>
                <a:lumOff val="40000"/>
              </a:srgbClr>
            </a:solidFill>
            <a:prstDash val="solid"/>
          </a:ln>
          <a:effectLst/>
        </p:spPr>
      </p:cxnSp>
      <p:sp>
        <p:nvSpPr>
          <p:cNvPr id="154" name="Oval 153">
            <a:extLst>
              <a:ext uri="{FF2B5EF4-FFF2-40B4-BE49-F238E27FC236}">
                <a16:creationId xmlns:a16="http://schemas.microsoft.com/office/drawing/2014/main" id="{D5D5C666-8D23-424E-AE28-62DC2B5D7206}"/>
              </a:ext>
            </a:extLst>
          </p:cNvPr>
          <p:cNvSpPr/>
          <p:nvPr/>
        </p:nvSpPr>
        <p:spPr bwMode="auto">
          <a:xfrm>
            <a:off x="8502112" y="1461886"/>
            <a:ext cx="91440" cy="91440"/>
          </a:xfrm>
          <a:prstGeom prst="ellipse">
            <a:avLst/>
          </a:prstGeom>
          <a:solidFill>
            <a:srgbClr val="0989B1">
              <a:lumMod val="60000"/>
              <a:lumOff val="40000"/>
            </a:srgbClr>
          </a:solidFill>
          <a:ln w="6350" cap="flat" cmpd="sng" algn="ctr">
            <a:solidFill>
              <a:srgbClr val="0989B1">
                <a:lumMod val="60000"/>
                <a:lumOff val="40000"/>
              </a:srgbClr>
            </a:solidFill>
            <a:prstDash val="solid"/>
            <a:round/>
            <a:headEnd type="triangle" w="med" len="med"/>
            <a:tailEnd type="triangle" w="sm" len="sm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anose="020B0604020202020204" pitchFamily="34" charset="0"/>
            </a:endParaRPr>
          </a:p>
        </p:txBody>
      </p:sp>
      <p:cxnSp>
        <p:nvCxnSpPr>
          <p:cNvPr id="155" name="Gerader Verbinder 56">
            <a:extLst>
              <a:ext uri="{FF2B5EF4-FFF2-40B4-BE49-F238E27FC236}">
                <a16:creationId xmlns:a16="http://schemas.microsoft.com/office/drawing/2014/main" id="{9059348E-5BA7-4497-89A4-F9E2F9B820D7}"/>
              </a:ext>
            </a:extLst>
          </p:cNvPr>
          <p:cNvCxnSpPr>
            <a:cxnSpLocks/>
          </p:cNvCxnSpPr>
          <p:nvPr/>
        </p:nvCxnSpPr>
        <p:spPr>
          <a:xfrm flipV="1">
            <a:off x="9443524" y="1530925"/>
            <a:ext cx="365760" cy="0"/>
          </a:xfrm>
          <a:prstGeom prst="line">
            <a:avLst/>
          </a:prstGeom>
          <a:noFill/>
          <a:ln w="28575" cap="flat" cmpd="sng" algn="ctr">
            <a:solidFill>
              <a:srgbClr val="0989B1">
                <a:lumMod val="60000"/>
                <a:lumOff val="40000"/>
              </a:srgbClr>
            </a:solidFill>
            <a:prstDash val="solid"/>
          </a:ln>
          <a:effectLst/>
        </p:spPr>
      </p:cxnSp>
      <p:sp>
        <p:nvSpPr>
          <p:cNvPr id="156" name="Oval 155">
            <a:extLst>
              <a:ext uri="{FF2B5EF4-FFF2-40B4-BE49-F238E27FC236}">
                <a16:creationId xmlns:a16="http://schemas.microsoft.com/office/drawing/2014/main" id="{0A9177F9-3250-4B38-96F6-A0D02DE4E137}"/>
              </a:ext>
            </a:extLst>
          </p:cNvPr>
          <p:cNvSpPr/>
          <p:nvPr/>
        </p:nvSpPr>
        <p:spPr bwMode="auto">
          <a:xfrm>
            <a:off x="9580684" y="1482987"/>
            <a:ext cx="91440" cy="91440"/>
          </a:xfrm>
          <a:prstGeom prst="ellipse">
            <a:avLst/>
          </a:prstGeom>
          <a:solidFill>
            <a:srgbClr val="0989B1">
              <a:lumMod val="60000"/>
              <a:lumOff val="40000"/>
            </a:srgbClr>
          </a:solidFill>
          <a:ln w="6350" cap="flat" cmpd="sng" algn="ctr">
            <a:solidFill>
              <a:srgbClr val="0989B1">
                <a:lumMod val="60000"/>
                <a:lumOff val="40000"/>
              </a:srgbClr>
            </a:solidFill>
            <a:prstDash val="solid"/>
            <a:round/>
            <a:headEnd type="triangle" w="med" len="med"/>
            <a:tailEnd type="triangle" w="sm" len="sm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anose="020B0604020202020204" pitchFamily="34" charset="0"/>
            </a:endParaRPr>
          </a:p>
        </p:txBody>
      </p:sp>
      <p:cxnSp>
        <p:nvCxnSpPr>
          <p:cNvPr id="157" name="Gerader Verbinder 56">
            <a:extLst>
              <a:ext uri="{FF2B5EF4-FFF2-40B4-BE49-F238E27FC236}">
                <a16:creationId xmlns:a16="http://schemas.microsoft.com/office/drawing/2014/main" id="{8A6EFDF8-1E18-441A-B8BD-A415E620B8D1}"/>
              </a:ext>
            </a:extLst>
          </p:cNvPr>
          <p:cNvCxnSpPr>
            <a:cxnSpLocks/>
          </p:cNvCxnSpPr>
          <p:nvPr/>
        </p:nvCxnSpPr>
        <p:spPr>
          <a:xfrm flipV="1">
            <a:off x="7326921" y="2446090"/>
            <a:ext cx="365760" cy="0"/>
          </a:xfrm>
          <a:prstGeom prst="line">
            <a:avLst/>
          </a:prstGeom>
          <a:noFill/>
          <a:ln w="28575" cap="flat" cmpd="sng" algn="ctr">
            <a:solidFill>
              <a:srgbClr val="0989B1">
                <a:lumMod val="60000"/>
                <a:lumOff val="40000"/>
              </a:srgbClr>
            </a:solidFill>
            <a:prstDash val="solid"/>
          </a:ln>
          <a:effectLst/>
        </p:spPr>
      </p:cxnSp>
      <p:sp>
        <p:nvSpPr>
          <p:cNvPr id="158" name="Oval 157">
            <a:extLst>
              <a:ext uri="{FF2B5EF4-FFF2-40B4-BE49-F238E27FC236}">
                <a16:creationId xmlns:a16="http://schemas.microsoft.com/office/drawing/2014/main" id="{C3161FBA-ACAE-48B6-AD50-1140731CE48D}"/>
              </a:ext>
            </a:extLst>
          </p:cNvPr>
          <p:cNvSpPr/>
          <p:nvPr/>
        </p:nvSpPr>
        <p:spPr bwMode="auto">
          <a:xfrm>
            <a:off x="7464081" y="2398152"/>
            <a:ext cx="91440" cy="91440"/>
          </a:xfrm>
          <a:prstGeom prst="ellipse">
            <a:avLst/>
          </a:prstGeom>
          <a:solidFill>
            <a:srgbClr val="0989B1">
              <a:lumMod val="60000"/>
              <a:lumOff val="40000"/>
            </a:srgbClr>
          </a:solidFill>
          <a:ln w="6350" cap="flat" cmpd="sng" algn="ctr">
            <a:solidFill>
              <a:srgbClr val="0989B1">
                <a:lumMod val="60000"/>
                <a:lumOff val="40000"/>
              </a:srgbClr>
            </a:solidFill>
            <a:prstDash val="solid"/>
            <a:round/>
            <a:headEnd type="triangle" w="med" len="med"/>
            <a:tailEnd type="triangle" w="sm" len="sm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anose="020B0604020202020204" pitchFamily="34" charset="0"/>
            </a:endParaRPr>
          </a:p>
        </p:txBody>
      </p:sp>
      <p:cxnSp>
        <p:nvCxnSpPr>
          <p:cNvPr id="159" name="Gerader Verbinder 56">
            <a:extLst>
              <a:ext uri="{FF2B5EF4-FFF2-40B4-BE49-F238E27FC236}">
                <a16:creationId xmlns:a16="http://schemas.microsoft.com/office/drawing/2014/main" id="{F6047634-3237-43B6-9020-9CE9E65EAF9B}"/>
              </a:ext>
            </a:extLst>
          </p:cNvPr>
          <p:cNvCxnSpPr>
            <a:cxnSpLocks/>
          </p:cNvCxnSpPr>
          <p:nvPr/>
        </p:nvCxnSpPr>
        <p:spPr>
          <a:xfrm flipV="1">
            <a:off x="6162961" y="3419688"/>
            <a:ext cx="365760" cy="0"/>
          </a:xfrm>
          <a:prstGeom prst="line">
            <a:avLst/>
          </a:prstGeom>
          <a:noFill/>
          <a:ln w="28575" cap="flat" cmpd="sng" algn="ctr">
            <a:solidFill>
              <a:srgbClr val="0989B1">
                <a:lumMod val="60000"/>
                <a:lumOff val="40000"/>
              </a:srgbClr>
            </a:solidFill>
            <a:prstDash val="solid"/>
          </a:ln>
          <a:effectLst/>
        </p:spPr>
      </p:cxnSp>
      <p:sp>
        <p:nvSpPr>
          <p:cNvPr id="160" name="Oval 159">
            <a:extLst>
              <a:ext uri="{FF2B5EF4-FFF2-40B4-BE49-F238E27FC236}">
                <a16:creationId xmlns:a16="http://schemas.microsoft.com/office/drawing/2014/main" id="{CD25DBE6-8C7F-454E-982F-35A0CD5C0D10}"/>
              </a:ext>
            </a:extLst>
          </p:cNvPr>
          <p:cNvSpPr/>
          <p:nvPr/>
        </p:nvSpPr>
        <p:spPr bwMode="auto">
          <a:xfrm>
            <a:off x="6300121" y="3371750"/>
            <a:ext cx="91440" cy="91440"/>
          </a:xfrm>
          <a:prstGeom prst="ellipse">
            <a:avLst/>
          </a:prstGeom>
          <a:solidFill>
            <a:srgbClr val="0989B1">
              <a:lumMod val="60000"/>
              <a:lumOff val="40000"/>
            </a:srgbClr>
          </a:solidFill>
          <a:ln w="6350" cap="flat" cmpd="sng" algn="ctr">
            <a:solidFill>
              <a:srgbClr val="0989B1">
                <a:lumMod val="60000"/>
                <a:lumOff val="40000"/>
              </a:srgbClr>
            </a:solidFill>
            <a:prstDash val="solid"/>
            <a:round/>
            <a:headEnd type="triangle" w="med" len="med"/>
            <a:tailEnd type="triangle" w="sm" len="sm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anose="020B0604020202020204" pitchFamily="34" charset="0"/>
            </a:endParaRPr>
          </a:p>
        </p:txBody>
      </p:sp>
      <p:cxnSp>
        <p:nvCxnSpPr>
          <p:cNvPr id="161" name="Gerader Verbinder 56">
            <a:extLst>
              <a:ext uri="{FF2B5EF4-FFF2-40B4-BE49-F238E27FC236}">
                <a16:creationId xmlns:a16="http://schemas.microsoft.com/office/drawing/2014/main" id="{6223C0AB-233C-4E9A-A614-C17DA8C9DAD5}"/>
              </a:ext>
            </a:extLst>
          </p:cNvPr>
          <p:cNvCxnSpPr>
            <a:cxnSpLocks/>
          </p:cNvCxnSpPr>
          <p:nvPr/>
        </p:nvCxnSpPr>
        <p:spPr>
          <a:xfrm flipV="1">
            <a:off x="7321415" y="3419688"/>
            <a:ext cx="365760" cy="0"/>
          </a:xfrm>
          <a:prstGeom prst="line">
            <a:avLst/>
          </a:prstGeom>
          <a:noFill/>
          <a:ln w="28575" cap="flat" cmpd="sng" algn="ctr">
            <a:solidFill>
              <a:srgbClr val="0989B1">
                <a:lumMod val="60000"/>
                <a:lumOff val="40000"/>
              </a:srgbClr>
            </a:solidFill>
            <a:prstDash val="solid"/>
          </a:ln>
          <a:effectLst/>
        </p:spPr>
      </p:cxnSp>
      <p:sp>
        <p:nvSpPr>
          <p:cNvPr id="162" name="Oval 161">
            <a:extLst>
              <a:ext uri="{FF2B5EF4-FFF2-40B4-BE49-F238E27FC236}">
                <a16:creationId xmlns:a16="http://schemas.microsoft.com/office/drawing/2014/main" id="{9FE4A808-39C3-43EF-AF29-D8F6FD5DBDCA}"/>
              </a:ext>
            </a:extLst>
          </p:cNvPr>
          <p:cNvSpPr/>
          <p:nvPr/>
        </p:nvSpPr>
        <p:spPr bwMode="auto">
          <a:xfrm>
            <a:off x="7458575" y="3371750"/>
            <a:ext cx="91440" cy="91440"/>
          </a:xfrm>
          <a:prstGeom prst="ellipse">
            <a:avLst/>
          </a:prstGeom>
          <a:solidFill>
            <a:srgbClr val="0989B1">
              <a:lumMod val="60000"/>
              <a:lumOff val="40000"/>
            </a:srgbClr>
          </a:solidFill>
          <a:ln w="6350" cap="flat" cmpd="sng" algn="ctr">
            <a:solidFill>
              <a:srgbClr val="0989B1">
                <a:lumMod val="60000"/>
                <a:lumOff val="40000"/>
              </a:srgbClr>
            </a:solidFill>
            <a:prstDash val="solid"/>
            <a:round/>
            <a:headEnd type="triangle" w="med" len="med"/>
            <a:tailEnd type="triangle" w="sm" len="sm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anose="020B0604020202020204" pitchFamily="34" charset="0"/>
            </a:endParaRPr>
          </a:p>
        </p:txBody>
      </p:sp>
      <p:cxnSp>
        <p:nvCxnSpPr>
          <p:cNvPr id="163" name="Gerader Verbinder 56">
            <a:extLst>
              <a:ext uri="{FF2B5EF4-FFF2-40B4-BE49-F238E27FC236}">
                <a16:creationId xmlns:a16="http://schemas.microsoft.com/office/drawing/2014/main" id="{F5064068-9693-459E-8A11-AE9D8BAB315C}"/>
              </a:ext>
            </a:extLst>
          </p:cNvPr>
          <p:cNvCxnSpPr>
            <a:cxnSpLocks/>
          </p:cNvCxnSpPr>
          <p:nvPr/>
        </p:nvCxnSpPr>
        <p:spPr>
          <a:xfrm flipV="1">
            <a:off x="8388831" y="3421323"/>
            <a:ext cx="365760" cy="0"/>
          </a:xfrm>
          <a:prstGeom prst="line">
            <a:avLst/>
          </a:prstGeom>
          <a:noFill/>
          <a:ln w="28575" cap="flat" cmpd="sng" algn="ctr">
            <a:solidFill>
              <a:srgbClr val="0989B1">
                <a:lumMod val="60000"/>
                <a:lumOff val="40000"/>
              </a:srgbClr>
            </a:solidFill>
            <a:prstDash val="solid"/>
          </a:ln>
          <a:effectLst/>
        </p:spPr>
      </p:cxnSp>
      <p:sp>
        <p:nvSpPr>
          <p:cNvPr id="164" name="Oval 163">
            <a:extLst>
              <a:ext uri="{FF2B5EF4-FFF2-40B4-BE49-F238E27FC236}">
                <a16:creationId xmlns:a16="http://schemas.microsoft.com/office/drawing/2014/main" id="{B6D2B003-9B48-48DD-B1A7-FCFE912CFBA4}"/>
              </a:ext>
            </a:extLst>
          </p:cNvPr>
          <p:cNvSpPr/>
          <p:nvPr/>
        </p:nvSpPr>
        <p:spPr bwMode="auto">
          <a:xfrm>
            <a:off x="8525991" y="3373385"/>
            <a:ext cx="91440" cy="91440"/>
          </a:xfrm>
          <a:prstGeom prst="ellipse">
            <a:avLst/>
          </a:prstGeom>
          <a:solidFill>
            <a:srgbClr val="0989B1">
              <a:lumMod val="60000"/>
              <a:lumOff val="40000"/>
            </a:srgbClr>
          </a:solidFill>
          <a:ln w="6350" cap="flat" cmpd="sng" algn="ctr">
            <a:solidFill>
              <a:srgbClr val="0989B1">
                <a:lumMod val="60000"/>
                <a:lumOff val="40000"/>
              </a:srgbClr>
            </a:solidFill>
            <a:prstDash val="solid"/>
            <a:round/>
            <a:headEnd type="triangle" w="med" len="med"/>
            <a:tailEnd type="triangle" w="sm" len="sm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anose="020B0604020202020204" pitchFamily="34" charset="0"/>
            </a:endParaRPr>
          </a:p>
        </p:txBody>
      </p:sp>
      <p:cxnSp>
        <p:nvCxnSpPr>
          <p:cNvPr id="165" name="Gerader Verbinder 56">
            <a:extLst>
              <a:ext uri="{FF2B5EF4-FFF2-40B4-BE49-F238E27FC236}">
                <a16:creationId xmlns:a16="http://schemas.microsoft.com/office/drawing/2014/main" id="{873CEF4B-5A2C-4FA8-A650-AFD7AEF51595}"/>
              </a:ext>
            </a:extLst>
          </p:cNvPr>
          <p:cNvCxnSpPr>
            <a:cxnSpLocks/>
          </p:cNvCxnSpPr>
          <p:nvPr/>
        </p:nvCxnSpPr>
        <p:spPr>
          <a:xfrm flipV="1">
            <a:off x="9485490" y="3421906"/>
            <a:ext cx="365760" cy="0"/>
          </a:xfrm>
          <a:prstGeom prst="line">
            <a:avLst/>
          </a:prstGeom>
          <a:noFill/>
          <a:ln w="28575" cap="flat" cmpd="sng" algn="ctr">
            <a:solidFill>
              <a:srgbClr val="0989B1">
                <a:lumMod val="60000"/>
                <a:lumOff val="40000"/>
              </a:srgbClr>
            </a:solidFill>
            <a:prstDash val="solid"/>
          </a:ln>
          <a:effectLst/>
        </p:spPr>
      </p:cxnSp>
      <p:sp>
        <p:nvSpPr>
          <p:cNvPr id="166" name="Oval 165">
            <a:extLst>
              <a:ext uri="{FF2B5EF4-FFF2-40B4-BE49-F238E27FC236}">
                <a16:creationId xmlns:a16="http://schemas.microsoft.com/office/drawing/2014/main" id="{9A8AADB0-3B8C-4B13-A041-BF9C19D5DF26}"/>
              </a:ext>
            </a:extLst>
          </p:cNvPr>
          <p:cNvSpPr/>
          <p:nvPr/>
        </p:nvSpPr>
        <p:spPr bwMode="auto">
          <a:xfrm>
            <a:off x="9622650" y="3373968"/>
            <a:ext cx="91440" cy="91440"/>
          </a:xfrm>
          <a:prstGeom prst="ellipse">
            <a:avLst/>
          </a:prstGeom>
          <a:solidFill>
            <a:srgbClr val="0989B1">
              <a:lumMod val="60000"/>
              <a:lumOff val="40000"/>
            </a:srgbClr>
          </a:solidFill>
          <a:ln w="6350" cap="flat" cmpd="sng" algn="ctr">
            <a:solidFill>
              <a:srgbClr val="0989B1">
                <a:lumMod val="60000"/>
                <a:lumOff val="40000"/>
              </a:srgbClr>
            </a:solidFill>
            <a:prstDash val="solid"/>
            <a:round/>
            <a:headEnd type="triangle" w="med" len="med"/>
            <a:tailEnd type="triangle" w="sm" len="sm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anose="020B0604020202020204" pitchFamily="34" charset="0"/>
            </a:endParaRPr>
          </a:p>
        </p:txBody>
      </p:sp>
      <p:cxnSp>
        <p:nvCxnSpPr>
          <p:cNvPr id="167" name="Gerader Verbinder 56">
            <a:extLst>
              <a:ext uri="{FF2B5EF4-FFF2-40B4-BE49-F238E27FC236}">
                <a16:creationId xmlns:a16="http://schemas.microsoft.com/office/drawing/2014/main" id="{A34C0874-FFFA-4957-9501-123FFFF11BE9}"/>
              </a:ext>
            </a:extLst>
          </p:cNvPr>
          <p:cNvCxnSpPr>
            <a:cxnSpLocks/>
          </p:cNvCxnSpPr>
          <p:nvPr/>
        </p:nvCxnSpPr>
        <p:spPr>
          <a:xfrm flipV="1">
            <a:off x="9485490" y="4405994"/>
            <a:ext cx="365760" cy="0"/>
          </a:xfrm>
          <a:prstGeom prst="line">
            <a:avLst/>
          </a:prstGeom>
          <a:noFill/>
          <a:ln w="28575" cap="flat" cmpd="sng" algn="ctr">
            <a:solidFill>
              <a:srgbClr val="0989B1">
                <a:lumMod val="60000"/>
                <a:lumOff val="40000"/>
              </a:srgbClr>
            </a:solidFill>
            <a:prstDash val="solid"/>
          </a:ln>
          <a:effectLst/>
        </p:spPr>
      </p:cxnSp>
      <p:sp>
        <p:nvSpPr>
          <p:cNvPr id="168" name="Oval 167">
            <a:extLst>
              <a:ext uri="{FF2B5EF4-FFF2-40B4-BE49-F238E27FC236}">
                <a16:creationId xmlns:a16="http://schemas.microsoft.com/office/drawing/2014/main" id="{22A1BC5D-4E04-42FF-8CE7-0E284E9F5E01}"/>
              </a:ext>
            </a:extLst>
          </p:cNvPr>
          <p:cNvSpPr/>
          <p:nvPr/>
        </p:nvSpPr>
        <p:spPr bwMode="auto">
          <a:xfrm>
            <a:off x="9622650" y="4358056"/>
            <a:ext cx="91440" cy="91440"/>
          </a:xfrm>
          <a:prstGeom prst="ellipse">
            <a:avLst/>
          </a:prstGeom>
          <a:solidFill>
            <a:srgbClr val="0989B1">
              <a:lumMod val="60000"/>
              <a:lumOff val="40000"/>
            </a:srgbClr>
          </a:solidFill>
          <a:ln w="6350" cap="flat" cmpd="sng" algn="ctr">
            <a:solidFill>
              <a:srgbClr val="0989B1">
                <a:lumMod val="60000"/>
                <a:lumOff val="40000"/>
              </a:srgbClr>
            </a:solidFill>
            <a:prstDash val="solid"/>
            <a:round/>
            <a:headEnd type="triangle" w="med" len="med"/>
            <a:tailEnd type="triangle" w="sm" len="sm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anose="020B0604020202020204" pitchFamily="34" charset="0"/>
            </a:endParaRPr>
          </a:p>
        </p:txBody>
      </p:sp>
      <p:cxnSp>
        <p:nvCxnSpPr>
          <p:cNvPr id="169" name="Gerader Verbinder 56">
            <a:extLst>
              <a:ext uri="{FF2B5EF4-FFF2-40B4-BE49-F238E27FC236}">
                <a16:creationId xmlns:a16="http://schemas.microsoft.com/office/drawing/2014/main" id="{3433E2A3-82B0-46E2-AEBA-96E28B7F04C7}"/>
              </a:ext>
            </a:extLst>
          </p:cNvPr>
          <p:cNvCxnSpPr>
            <a:cxnSpLocks/>
          </p:cNvCxnSpPr>
          <p:nvPr/>
        </p:nvCxnSpPr>
        <p:spPr>
          <a:xfrm flipV="1">
            <a:off x="8388831" y="2449142"/>
            <a:ext cx="365760" cy="0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</a:ln>
          <a:effectLst/>
        </p:spPr>
      </p:cxnSp>
      <p:sp>
        <p:nvSpPr>
          <p:cNvPr id="170" name="Oval 169">
            <a:extLst>
              <a:ext uri="{FF2B5EF4-FFF2-40B4-BE49-F238E27FC236}">
                <a16:creationId xmlns:a16="http://schemas.microsoft.com/office/drawing/2014/main" id="{BF52512F-B939-4ECB-BD44-D7FAB6BEDA7E}"/>
              </a:ext>
            </a:extLst>
          </p:cNvPr>
          <p:cNvSpPr/>
          <p:nvPr/>
        </p:nvSpPr>
        <p:spPr bwMode="auto">
          <a:xfrm>
            <a:off x="8525991" y="2401204"/>
            <a:ext cx="91440" cy="91440"/>
          </a:xfrm>
          <a:prstGeom prst="ellipse">
            <a:avLst/>
          </a:prstGeom>
          <a:solidFill>
            <a:srgbClr val="ECBE14"/>
          </a:solidFill>
          <a:ln w="6350" cap="flat" cmpd="sng" algn="ctr">
            <a:solidFill>
              <a:srgbClr val="FFC000"/>
            </a:solidFill>
            <a:prstDash val="solid"/>
            <a:round/>
            <a:headEnd type="triangle" w="med" len="med"/>
            <a:tailEnd type="triangle" w="sm" len="sm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000" dirty="0">
              <a:solidFill>
                <a:prstClr val="black"/>
              </a:solidFill>
              <a:latin typeface="Arial" pitchFamily="34" charset="0"/>
              <a:cs typeface="Arial" panose="020B0604020202020204" pitchFamily="34" charset="0"/>
            </a:endParaRPr>
          </a:p>
        </p:txBody>
      </p:sp>
      <p:cxnSp>
        <p:nvCxnSpPr>
          <p:cNvPr id="171" name="Gerader Verbinder 56">
            <a:extLst>
              <a:ext uri="{FF2B5EF4-FFF2-40B4-BE49-F238E27FC236}">
                <a16:creationId xmlns:a16="http://schemas.microsoft.com/office/drawing/2014/main" id="{08AE35FF-842E-4DF7-9380-50DE8DA29C01}"/>
              </a:ext>
            </a:extLst>
          </p:cNvPr>
          <p:cNvCxnSpPr>
            <a:cxnSpLocks/>
          </p:cNvCxnSpPr>
          <p:nvPr/>
        </p:nvCxnSpPr>
        <p:spPr>
          <a:xfrm flipV="1">
            <a:off x="9446302" y="2449649"/>
            <a:ext cx="365760" cy="0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</a:ln>
          <a:effectLst/>
        </p:spPr>
      </p:cxnSp>
      <p:sp>
        <p:nvSpPr>
          <p:cNvPr id="172" name="Oval 171">
            <a:extLst>
              <a:ext uri="{FF2B5EF4-FFF2-40B4-BE49-F238E27FC236}">
                <a16:creationId xmlns:a16="http://schemas.microsoft.com/office/drawing/2014/main" id="{B1BB0E8A-15CB-4B92-B241-373314AB7BC3}"/>
              </a:ext>
            </a:extLst>
          </p:cNvPr>
          <p:cNvSpPr/>
          <p:nvPr/>
        </p:nvSpPr>
        <p:spPr bwMode="auto">
          <a:xfrm>
            <a:off x="9580684" y="2397881"/>
            <a:ext cx="91440" cy="91440"/>
          </a:xfrm>
          <a:prstGeom prst="ellipse">
            <a:avLst/>
          </a:prstGeom>
          <a:solidFill>
            <a:srgbClr val="ECBE14"/>
          </a:solidFill>
          <a:ln w="6350" cap="flat" cmpd="sng" algn="ctr">
            <a:solidFill>
              <a:srgbClr val="FFC000"/>
            </a:solidFill>
            <a:prstDash val="solid"/>
            <a:round/>
            <a:headEnd type="triangle" w="med" len="med"/>
            <a:tailEnd type="triangle" w="sm" len="sm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000" dirty="0">
              <a:solidFill>
                <a:prstClr val="black"/>
              </a:solidFill>
              <a:latin typeface="Arial" pitchFamily="34" charset="0"/>
              <a:cs typeface="Arial" panose="020B0604020202020204" pitchFamily="34" charset="0"/>
            </a:endParaRPr>
          </a:p>
        </p:txBody>
      </p:sp>
      <p:cxnSp>
        <p:nvCxnSpPr>
          <p:cNvPr id="173" name="Gerader Verbinder 56">
            <a:extLst>
              <a:ext uri="{FF2B5EF4-FFF2-40B4-BE49-F238E27FC236}">
                <a16:creationId xmlns:a16="http://schemas.microsoft.com/office/drawing/2014/main" id="{FC57169F-AE7C-4C9F-97F9-C45EFD0CB0B6}"/>
              </a:ext>
            </a:extLst>
          </p:cNvPr>
          <p:cNvCxnSpPr>
            <a:cxnSpLocks/>
          </p:cNvCxnSpPr>
          <p:nvPr/>
        </p:nvCxnSpPr>
        <p:spPr>
          <a:xfrm flipV="1">
            <a:off x="8364952" y="4340655"/>
            <a:ext cx="365760" cy="0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</a:ln>
          <a:effectLst/>
        </p:spPr>
      </p:cxnSp>
      <p:sp>
        <p:nvSpPr>
          <p:cNvPr id="174" name="Oval 173">
            <a:extLst>
              <a:ext uri="{FF2B5EF4-FFF2-40B4-BE49-F238E27FC236}">
                <a16:creationId xmlns:a16="http://schemas.microsoft.com/office/drawing/2014/main" id="{3E08C167-15EF-415B-9DA1-31A39341C907}"/>
              </a:ext>
            </a:extLst>
          </p:cNvPr>
          <p:cNvSpPr/>
          <p:nvPr/>
        </p:nvSpPr>
        <p:spPr bwMode="auto">
          <a:xfrm>
            <a:off x="8502112" y="4292717"/>
            <a:ext cx="91440" cy="91440"/>
          </a:xfrm>
          <a:prstGeom prst="ellipse">
            <a:avLst/>
          </a:prstGeom>
          <a:solidFill>
            <a:srgbClr val="ECBE14"/>
          </a:solidFill>
          <a:ln w="6350" cap="flat" cmpd="sng" algn="ctr">
            <a:solidFill>
              <a:srgbClr val="FFC000"/>
            </a:solidFill>
            <a:prstDash val="solid"/>
            <a:round/>
            <a:headEnd type="triangle" w="med" len="med"/>
            <a:tailEnd type="triangle" w="sm" len="sm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000" dirty="0">
              <a:solidFill>
                <a:prstClr val="black"/>
              </a:solidFill>
              <a:latin typeface="Arial" pitchFamily="34" charset="0"/>
              <a:cs typeface="Arial" panose="020B0604020202020204" pitchFamily="34" charset="0"/>
            </a:endParaRPr>
          </a:p>
        </p:txBody>
      </p:sp>
      <p:cxnSp>
        <p:nvCxnSpPr>
          <p:cNvPr id="175" name="Gerader Verbinder 56">
            <a:extLst>
              <a:ext uri="{FF2B5EF4-FFF2-40B4-BE49-F238E27FC236}">
                <a16:creationId xmlns:a16="http://schemas.microsoft.com/office/drawing/2014/main" id="{274C09DF-89F3-40F1-9817-2174B7E0D0B9}"/>
              </a:ext>
            </a:extLst>
          </p:cNvPr>
          <p:cNvCxnSpPr>
            <a:cxnSpLocks/>
          </p:cNvCxnSpPr>
          <p:nvPr/>
        </p:nvCxnSpPr>
        <p:spPr>
          <a:xfrm flipV="1">
            <a:off x="6162961" y="4340358"/>
            <a:ext cx="365760" cy="0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</a:ln>
          <a:effectLst/>
        </p:spPr>
      </p:cxnSp>
      <p:sp>
        <p:nvSpPr>
          <p:cNvPr id="176" name="Oval 175">
            <a:extLst>
              <a:ext uri="{FF2B5EF4-FFF2-40B4-BE49-F238E27FC236}">
                <a16:creationId xmlns:a16="http://schemas.microsoft.com/office/drawing/2014/main" id="{172B795E-5BF1-433E-BDCE-1E272F86AFCE}"/>
              </a:ext>
            </a:extLst>
          </p:cNvPr>
          <p:cNvSpPr/>
          <p:nvPr/>
        </p:nvSpPr>
        <p:spPr bwMode="auto">
          <a:xfrm>
            <a:off x="6300121" y="4292420"/>
            <a:ext cx="91440" cy="91440"/>
          </a:xfrm>
          <a:prstGeom prst="ellipse">
            <a:avLst/>
          </a:prstGeom>
          <a:solidFill>
            <a:srgbClr val="ECBE14"/>
          </a:solidFill>
          <a:ln w="6350" cap="flat" cmpd="sng" algn="ctr">
            <a:solidFill>
              <a:srgbClr val="FFC000"/>
            </a:solidFill>
            <a:prstDash val="solid"/>
            <a:round/>
            <a:headEnd type="triangle" w="med" len="med"/>
            <a:tailEnd type="triangle" w="sm" len="sm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000" dirty="0">
              <a:solidFill>
                <a:prstClr val="black"/>
              </a:solidFill>
              <a:latin typeface="Arial" pitchFamily="34" charset="0"/>
              <a:cs typeface="Arial" panose="020B0604020202020204" pitchFamily="34" charset="0"/>
            </a:endParaRPr>
          </a:p>
        </p:txBody>
      </p:sp>
      <p:cxnSp>
        <p:nvCxnSpPr>
          <p:cNvPr id="177" name="Gerader Verbinder 56">
            <a:extLst>
              <a:ext uri="{FF2B5EF4-FFF2-40B4-BE49-F238E27FC236}">
                <a16:creationId xmlns:a16="http://schemas.microsoft.com/office/drawing/2014/main" id="{81C84220-575D-42FA-BED7-488C6A7D76C6}"/>
              </a:ext>
            </a:extLst>
          </p:cNvPr>
          <p:cNvCxnSpPr>
            <a:cxnSpLocks/>
          </p:cNvCxnSpPr>
          <p:nvPr/>
        </p:nvCxnSpPr>
        <p:spPr>
          <a:xfrm flipV="1">
            <a:off x="7324223" y="4344410"/>
            <a:ext cx="365760" cy="0"/>
          </a:xfrm>
          <a:prstGeom prst="line">
            <a:avLst/>
          </a:prstGeom>
          <a:noFill/>
          <a:ln w="28575" cap="flat" cmpd="sng" algn="ctr">
            <a:solidFill>
              <a:srgbClr val="C00000"/>
            </a:solidFill>
            <a:prstDash val="solid"/>
          </a:ln>
          <a:effectLst/>
        </p:spPr>
      </p:cxnSp>
      <p:sp>
        <p:nvSpPr>
          <p:cNvPr id="178" name="Oval 177">
            <a:extLst>
              <a:ext uri="{FF2B5EF4-FFF2-40B4-BE49-F238E27FC236}">
                <a16:creationId xmlns:a16="http://schemas.microsoft.com/office/drawing/2014/main" id="{0628FA08-3C7C-47E4-9149-87956766C57B}"/>
              </a:ext>
            </a:extLst>
          </p:cNvPr>
          <p:cNvSpPr/>
          <p:nvPr/>
        </p:nvSpPr>
        <p:spPr bwMode="auto">
          <a:xfrm>
            <a:off x="7461383" y="4296472"/>
            <a:ext cx="91440" cy="91440"/>
          </a:xfrm>
          <a:prstGeom prst="ellipse">
            <a:avLst/>
          </a:prstGeom>
          <a:solidFill>
            <a:srgbClr val="C00000"/>
          </a:solidFill>
          <a:ln w="6350" cap="flat" cmpd="sng" algn="ctr">
            <a:solidFill>
              <a:srgbClr val="C00000"/>
            </a:solidFill>
            <a:prstDash val="solid"/>
            <a:round/>
            <a:headEnd type="triangle" w="med" len="med"/>
            <a:tailEnd type="triangle" w="sm" len="sm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000" dirty="0">
              <a:solidFill>
                <a:prstClr val="black"/>
              </a:solidFill>
              <a:latin typeface="Arial" pitchFamily="34" charset="0"/>
              <a:cs typeface="Arial" panose="020B0604020202020204" pitchFamily="34" charset="0"/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B4F8DD67-F7AD-4B2F-B1FD-E9705BE1471C}"/>
              </a:ext>
            </a:extLst>
          </p:cNvPr>
          <p:cNvSpPr txBox="1"/>
          <p:nvPr/>
        </p:nvSpPr>
        <p:spPr>
          <a:xfrm>
            <a:off x="2190217" y="5436622"/>
            <a:ext cx="9573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available 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9FAB4148-1944-48C6-AD89-C82A7DC21A10}"/>
              </a:ext>
            </a:extLst>
          </p:cNvPr>
          <p:cNvSpPr txBox="1"/>
          <p:nvPr/>
        </p:nvSpPr>
        <p:spPr>
          <a:xfrm>
            <a:off x="2190217" y="5661091"/>
            <a:ext cx="17171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Restricted cover available  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B7E77CA1-7542-467B-965B-E2946E30F29F}"/>
              </a:ext>
            </a:extLst>
          </p:cNvPr>
          <p:cNvSpPr txBox="1"/>
          <p:nvPr/>
        </p:nvSpPr>
        <p:spPr>
          <a:xfrm>
            <a:off x="2190217" y="5883583"/>
            <a:ext cx="20008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Comprehensive cover available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F4DD4A4-693C-4F00-B397-8D534D0AF3E5}"/>
              </a:ext>
            </a:extLst>
          </p:cNvPr>
          <p:cNvSpPr/>
          <p:nvPr/>
        </p:nvSpPr>
        <p:spPr bwMode="auto">
          <a:xfrm flipH="1">
            <a:off x="6293041" y="2445419"/>
            <a:ext cx="98519" cy="76841"/>
          </a:xfrm>
          <a:prstGeom prst="ellipse">
            <a:avLst/>
          </a:prstGeom>
          <a:solidFill>
            <a:srgbClr val="ECBE14"/>
          </a:solidFill>
          <a:ln w="6350" cap="flat" cmpd="sng" algn="ctr">
            <a:solidFill>
              <a:srgbClr val="FFC000"/>
            </a:solidFill>
            <a:prstDash val="solid"/>
            <a:round/>
            <a:headEnd type="triangle" w="med" len="med"/>
            <a:tailEnd type="triangle" w="sm" len="sm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000" dirty="0">
              <a:solidFill>
                <a:prstClr val="black"/>
              </a:solidFill>
              <a:latin typeface="Arial" pitchFamily="34" charset="0"/>
              <a:cs typeface="Arial" panose="020B0604020202020204" pitchFamily="34" charset="0"/>
            </a:endParaRPr>
          </a:p>
        </p:txBody>
      </p:sp>
      <p:cxnSp>
        <p:nvCxnSpPr>
          <p:cNvPr id="182" name="Gerader Verbinder 56">
            <a:extLst>
              <a:ext uri="{FF2B5EF4-FFF2-40B4-BE49-F238E27FC236}">
                <a16:creationId xmlns:a16="http://schemas.microsoft.com/office/drawing/2014/main" id="{7844E862-69FC-4803-BAB2-56B77898701C}"/>
              </a:ext>
            </a:extLst>
          </p:cNvPr>
          <p:cNvCxnSpPr>
            <a:cxnSpLocks/>
          </p:cNvCxnSpPr>
          <p:nvPr/>
        </p:nvCxnSpPr>
        <p:spPr>
          <a:xfrm flipV="1">
            <a:off x="6138974" y="2500913"/>
            <a:ext cx="365760" cy="0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1300101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4">
            <a:extLst>
              <a:ext uri="{FF2B5EF4-FFF2-40B4-BE49-F238E27FC236}">
                <a16:creationId xmlns:a16="http://schemas.microsoft.com/office/drawing/2014/main" id="{3694FA5A-F025-4189-B772-8F249E6E3AB1}"/>
              </a:ext>
            </a:extLst>
          </p:cNvPr>
          <p:cNvSpPr txBox="1">
            <a:spLocks/>
          </p:cNvSpPr>
          <p:nvPr/>
        </p:nvSpPr>
        <p:spPr bwMode="auto">
          <a:xfrm>
            <a:off x="2117136" y="380482"/>
            <a:ext cx="7783287" cy="373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2200" b="1" dirty="0">
                <a:solidFill>
                  <a:srgbClr val="002060"/>
                </a:solidFill>
                <a:latin typeface="+mn-lt"/>
                <a:ea typeface="+mj-ea"/>
                <a:cs typeface="Calibri" panose="020F050202020403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002060"/>
                </a:solidFill>
                <a:latin typeface="Arial" pitchFamily="34" charset="0"/>
                <a:ea typeface="Calibri" panose="020F0502020204030204" pitchFamily="34" charset="0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002060"/>
                </a:solidFill>
                <a:latin typeface="Arial" pitchFamily="34" charset="0"/>
                <a:ea typeface="Calibri" panose="020F0502020204030204" pitchFamily="34" charset="0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002060"/>
                </a:solidFill>
                <a:latin typeface="Arial" pitchFamily="34" charset="0"/>
                <a:ea typeface="Calibri" panose="020F0502020204030204" pitchFamily="34" charset="0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002060"/>
                </a:solidFill>
                <a:latin typeface="Arial" pitchFamily="34" charset="0"/>
                <a:ea typeface="Calibri" panose="020F0502020204030204" pitchFamily="34" charset="0"/>
                <a:cs typeface="Calibri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BakerSignet" pitchFamily="2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BakerSignet" pitchFamily="2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BakerSignet" pitchFamily="2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BakerSignet" pitchFamily="2" charset="0"/>
              </a:defRPr>
            </a:lvl9pPr>
          </a:lstStyle>
          <a:p>
            <a:r>
              <a:rPr lang="en-IN" sz="2400" b="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Challenges : Exposure &amp; Risk transfer </a:t>
            </a:r>
          </a:p>
        </p:txBody>
      </p:sp>
      <p:sp>
        <p:nvSpPr>
          <p:cNvPr id="35" name="Slide Number Placeholder 1">
            <a:extLst>
              <a:ext uri="{FF2B5EF4-FFF2-40B4-BE49-F238E27FC236}">
                <a16:creationId xmlns:a16="http://schemas.microsoft.com/office/drawing/2014/main" id="{1A546913-91F0-4AB1-A554-7A8088B12281}"/>
              </a:ext>
            </a:extLst>
          </p:cNvPr>
          <p:cNvSpPr txBox="1">
            <a:spLocks/>
          </p:cNvSpPr>
          <p:nvPr/>
        </p:nvSpPr>
        <p:spPr bwMode="auto">
          <a:xfrm>
            <a:off x="10430019" y="6521451"/>
            <a:ext cx="347016" cy="290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720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800" kern="1200" smtClean="0">
                <a:solidFill>
                  <a:srgbClr val="03204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fld id="{C8CC3503-B6A1-439E-BFFA-13E251A536B7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Rechteck 28">
            <a:extLst>
              <a:ext uri="{FF2B5EF4-FFF2-40B4-BE49-F238E27FC236}">
                <a16:creationId xmlns:a16="http://schemas.microsoft.com/office/drawing/2014/main" id="{3A48E007-67DC-48A4-92E9-0A7339798C59}"/>
              </a:ext>
            </a:extLst>
          </p:cNvPr>
          <p:cNvSpPr/>
          <p:nvPr/>
        </p:nvSpPr>
        <p:spPr>
          <a:xfrm>
            <a:off x="1109093" y="2576875"/>
            <a:ext cx="2285441" cy="141135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36000" tIns="36000" rIns="36000" bIns="72000" rtlCol="0" anchor="t" anchorCtr="0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Govt Renegotiating / cancelling PPAs mid-term, puts the investment at risk. Contract frustration cover is difficult to implement.  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37" name="Gerader Verbinder 10">
            <a:extLst>
              <a:ext uri="{FF2B5EF4-FFF2-40B4-BE49-F238E27FC236}">
                <a16:creationId xmlns:a16="http://schemas.microsoft.com/office/drawing/2014/main" id="{8A0FAC2A-F67B-4961-997B-72922E9CD278}"/>
              </a:ext>
            </a:extLst>
          </p:cNvPr>
          <p:cNvCxnSpPr>
            <a:cxnSpLocks/>
          </p:cNvCxnSpPr>
          <p:nvPr/>
        </p:nvCxnSpPr>
        <p:spPr>
          <a:xfrm>
            <a:off x="6096000" y="1555198"/>
            <a:ext cx="0" cy="4693202"/>
          </a:xfrm>
          <a:prstGeom prst="line">
            <a:avLst/>
          </a:prstGeom>
          <a:noFill/>
          <a:ln w="19050" cap="flat" cmpd="sng" algn="ctr">
            <a:solidFill>
              <a:srgbClr val="B2B2B2"/>
            </a:solidFill>
            <a:prstDash val="solid"/>
          </a:ln>
          <a:effectLst/>
        </p:spPr>
      </p:cxnSp>
      <p:cxnSp>
        <p:nvCxnSpPr>
          <p:cNvPr id="38" name="Gerader Verbinder 56">
            <a:extLst>
              <a:ext uri="{FF2B5EF4-FFF2-40B4-BE49-F238E27FC236}">
                <a16:creationId xmlns:a16="http://schemas.microsoft.com/office/drawing/2014/main" id="{3173FAC9-0C06-4E03-91B4-A664EC879ADE}"/>
              </a:ext>
            </a:extLst>
          </p:cNvPr>
          <p:cNvCxnSpPr>
            <a:cxnSpLocks/>
          </p:cNvCxnSpPr>
          <p:nvPr/>
        </p:nvCxnSpPr>
        <p:spPr>
          <a:xfrm>
            <a:off x="3556266" y="1555198"/>
            <a:ext cx="23162" cy="4693202"/>
          </a:xfrm>
          <a:prstGeom prst="line">
            <a:avLst/>
          </a:prstGeom>
          <a:noFill/>
          <a:ln w="19050" cap="flat" cmpd="sng" algn="ctr">
            <a:solidFill>
              <a:srgbClr val="B2B2B2"/>
            </a:solidFill>
            <a:prstDash val="solid"/>
          </a:ln>
          <a:effectLst/>
        </p:spPr>
      </p:cxnSp>
      <p:cxnSp>
        <p:nvCxnSpPr>
          <p:cNvPr id="39" name="Gerader Verbinder 57">
            <a:extLst>
              <a:ext uri="{FF2B5EF4-FFF2-40B4-BE49-F238E27FC236}">
                <a16:creationId xmlns:a16="http://schemas.microsoft.com/office/drawing/2014/main" id="{559A8D91-8B12-4544-867E-502FF6ED85B7}"/>
              </a:ext>
            </a:extLst>
          </p:cNvPr>
          <p:cNvCxnSpPr>
            <a:cxnSpLocks/>
          </p:cNvCxnSpPr>
          <p:nvPr/>
        </p:nvCxnSpPr>
        <p:spPr>
          <a:xfrm flipH="1" flipV="1">
            <a:off x="1167119" y="3538368"/>
            <a:ext cx="10207162" cy="39140"/>
          </a:xfrm>
          <a:prstGeom prst="line">
            <a:avLst/>
          </a:prstGeom>
          <a:noFill/>
          <a:ln w="19050" cap="flat" cmpd="sng" algn="ctr">
            <a:solidFill>
              <a:srgbClr val="B2B2B2"/>
            </a:solidFill>
            <a:prstDash val="solid"/>
          </a:ln>
          <a:effectLst/>
        </p:spPr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089F0A2F-B297-45F5-B151-027162FF5FDA}"/>
              </a:ext>
            </a:extLst>
          </p:cNvPr>
          <p:cNvSpPr txBox="1"/>
          <p:nvPr/>
        </p:nvSpPr>
        <p:spPr>
          <a:xfrm>
            <a:off x="1075984" y="651492"/>
            <a:ext cx="20823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Political</a:t>
            </a:r>
            <a:r>
              <a:rPr lang="en-US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600" dirty="0">
                <a:solidFill>
                  <a:prstClr val="white">
                    <a:lumMod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PPA Risks   </a:t>
            </a:r>
          </a:p>
        </p:txBody>
      </p:sp>
      <p:graphicFrame>
        <p:nvGraphicFramePr>
          <p:cNvPr id="41" name="Table 38">
            <a:extLst>
              <a:ext uri="{FF2B5EF4-FFF2-40B4-BE49-F238E27FC236}">
                <a16:creationId xmlns:a16="http://schemas.microsoft.com/office/drawing/2014/main" id="{1498D5FC-4B8F-444C-8822-2DBD2D44E3F9}"/>
              </a:ext>
            </a:extLst>
          </p:cNvPr>
          <p:cNvGraphicFramePr>
            <a:graphicFrameLocks noGrp="1"/>
          </p:cNvGraphicFramePr>
          <p:nvPr/>
        </p:nvGraphicFramePr>
        <p:xfrm>
          <a:off x="1157015" y="1570273"/>
          <a:ext cx="2206038" cy="897594"/>
        </p:xfrm>
        <a:graphic>
          <a:graphicData uri="http://schemas.openxmlformats.org/drawingml/2006/table">
            <a:tbl>
              <a:tblPr firstRow="1" bandRow="1"/>
              <a:tblGrid>
                <a:gridCol w="1141113">
                  <a:extLst>
                    <a:ext uri="{9D8B030D-6E8A-4147-A177-3AD203B41FA5}">
                      <a16:colId xmlns:a16="http://schemas.microsoft.com/office/drawing/2014/main" val="1327647882"/>
                    </a:ext>
                  </a:extLst>
                </a:gridCol>
                <a:gridCol w="1064925">
                  <a:extLst>
                    <a:ext uri="{9D8B030D-6E8A-4147-A177-3AD203B41FA5}">
                      <a16:colId xmlns:a16="http://schemas.microsoft.com/office/drawing/2014/main" val="3662467042"/>
                    </a:ext>
                  </a:extLst>
                </a:gridCol>
              </a:tblGrid>
              <a:tr h="2491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Exposure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DED1">
                        <a:lumMod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High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DED1">
                        <a:lumMod val="9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1116607"/>
                  </a:ext>
                </a:extLst>
              </a:tr>
              <a:tr h="3873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Cover Status in India 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55F51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Not Available  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55F51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8842496"/>
                  </a:ext>
                </a:extLst>
              </a:tr>
              <a:tr h="2521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Cover Cost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F3A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 -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F3A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709988"/>
                  </a:ext>
                </a:extLst>
              </a:tr>
            </a:tbl>
          </a:graphicData>
        </a:graphic>
      </p:graphicFrame>
      <p:sp>
        <p:nvSpPr>
          <p:cNvPr id="42" name="Rechteck 28">
            <a:extLst>
              <a:ext uri="{FF2B5EF4-FFF2-40B4-BE49-F238E27FC236}">
                <a16:creationId xmlns:a16="http://schemas.microsoft.com/office/drawing/2014/main" id="{350EC346-B64B-40ED-A354-772D87AF11F8}"/>
              </a:ext>
            </a:extLst>
          </p:cNvPr>
          <p:cNvSpPr/>
          <p:nvPr/>
        </p:nvSpPr>
        <p:spPr>
          <a:xfrm>
            <a:off x="3765803" y="2579393"/>
            <a:ext cx="2168466" cy="141135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36000" tIns="36000" rIns="36000" bIns="72000" rtlCol="0" anchor="t" anchorCtr="0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Revenue loss due to delay in commissioning due to pandemic won’t be covered by existing policies.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– reinstatement delays are considered uninsured delay..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302218F-0330-4992-95B8-9AF74642FD18}"/>
              </a:ext>
            </a:extLst>
          </p:cNvPr>
          <p:cNvSpPr txBox="1"/>
          <p:nvPr/>
        </p:nvSpPr>
        <p:spPr>
          <a:xfrm>
            <a:off x="3682567" y="816534"/>
            <a:ext cx="23609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Pandemic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600" dirty="0">
                <a:solidFill>
                  <a:prstClr val="white">
                    <a:lumMod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Revenue Risks   </a:t>
            </a:r>
          </a:p>
        </p:txBody>
      </p:sp>
      <p:graphicFrame>
        <p:nvGraphicFramePr>
          <p:cNvPr id="44" name="Table 38">
            <a:extLst>
              <a:ext uri="{FF2B5EF4-FFF2-40B4-BE49-F238E27FC236}">
                <a16:creationId xmlns:a16="http://schemas.microsoft.com/office/drawing/2014/main" id="{C17F60FE-25A8-46FF-B33B-F9F95BF5EC9A}"/>
              </a:ext>
            </a:extLst>
          </p:cNvPr>
          <p:cNvGraphicFramePr>
            <a:graphicFrameLocks noGrp="1"/>
          </p:cNvGraphicFramePr>
          <p:nvPr/>
        </p:nvGraphicFramePr>
        <p:xfrm>
          <a:off x="3772641" y="1589122"/>
          <a:ext cx="2123272" cy="883920"/>
        </p:xfrm>
        <a:graphic>
          <a:graphicData uri="http://schemas.openxmlformats.org/drawingml/2006/table">
            <a:tbl>
              <a:tblPr firstRow="1" bandRow="1"/>
              <a:tblGrid>
                <a:gridCol w="1080992">
                  <a:extLst>
                    <a:ext uri="{9D8B030D-6E8A-4147-A177-3AD203B41FA5}">
                      <a16:colId xmlns:a16="http://schemas.microsoft.com/office/drawing/2014/main" val="1327647882"/>
                    </a:ext>
                  </a:extLst>
                </a:gridCol>
                <a:gridCol w="1042280">
                  <a:extLst>
                    <a:ext uri="{9D8B030D-6E8A-4147-A177-3AD203B41FA5}">
                      <a16:colId xmlns:a16="http://schemas.microsoft.com/office/drawing/2014/main" val="3662467042"/>
                    </a:ext>
                  </a:extLst>
                </a:gridCol>
              </a:tblGrid>
              <a:tr h="2400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Exposure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DED1">
                        <a:lumMod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Moderate 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DED1">
                        <a:lumMod val="9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1116607"/>
                  </a:ext>
                </a:extLst>
              </a:tr>
              <a:tr h="2400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Cover Status in India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55F51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Partially Available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55F51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8842496"/>
                  </a:ext>
                </a:extLst>
              </a:tr>
              <a:tr h="2371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Cover Cost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F3A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High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F3A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709988"/>
                  </a:ext>
                </a:extLst>
              </a:tr>
            </a:tbl>
          </a:graphicData>
        </a:graphic>
      </p:graphicFrame>
      <p:sp>
        <p:nvSpPr>
          <p:cNvPr id="45" name="Rechteck 28">
            <a:extLst>
              <a:ext uri="{FF2B5EF4-FFF2-40B4-BE49-F238E27FC236}">
                <a16:creationId xmlns:a16="http://schemas.microsoft.com/office/drawing/2014/main" id="{9481F145-B22B-428F-9864-7A1F048FDA64}"/>
              </a:ext>
            </a:extLst>
          </p:cNvPr>
          <p:cNvSpPr/>
          <p:nvPr/>
        </p:nvSpPr>
        <p:spPr>
          <a:xfrm>
            <a:off x="6278744" y="2576113"/>
            <a:ext cx="2393287" cy="141135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36000" tIns="36000" rIns="36000" bIns="72000" rtlCol="0" anchor="t" anchorCtr="0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Cover against Govt. is not available in the country.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Exposure against Non-govt buyers can be explored.  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E1308F8-B337-44BB-B257-CE68EACD02D1}"/>
              </a:ext>
            </a:extLst>
          </p:cNvPr>
          <p:cNvSpPr txBox="1"/>
          <p:nvPr/>
        </p:nvSpPr>
        <p:spPr>
          <a:xfrm>
            <a:off x="6253319" y="651492"/>
            <a:ext cx="24776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Receivables</a:t>
            </a:r>
            <a:r>
              <a:rPr lang="en-US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600" dirty="0">
                <a:solidFill>
                  <a:prstClr val="white">
                    <a:lumMod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Credit Risks   </a:t>
            </a:r>
          </a:p>
        </p:txBody>
      </p:sp>
      <p:graphicFrame>
        <p:nvGraphicFramePr>
          <p:cNvPr id="47" name="Table 38">
            <a:extLst>
              <a:ext uri="{FF2B5EF4-FFF2-40B4-BE49-F238E27FC236}">
                <a16:creationId xmlns:a16="http://schemas.microsoft.com/office/drawing/2014/main" id="{7E973E30-D2FA-4DD9-BACB-B4245AC73FA0}"/>
              </a:ext>
            </a:extLst>
          </p:cNvPr>
          <p:cNvGraphicFramePr>
            <a:graphicFrameLocks noGrp="1"/>
          </p:cNvGraphicFramePr>
          <p:nvPr/>
        </p:nvGraphicFramePr>
        <p:xfrm>
          <a:off x="6356564" y="1570274"/>
          <a:ext cx="2315469" cy="888739"/>
        </p:xfrm>
        <a:graphic>
          <a:graphicData uri="http://schemas.openxmlformats.org/drawingml/2006/table">
            <a:tbl>
              <a:tblPr firstRow="1" bandRow="1"/>
              <a:tblGrid>
                <a:gridCol w="1173997">
                  <a:extLst>
                    <a:ext uri="{9D8B030D-6E8A-4147-A177-3AD203B41FA5}">
                      <a16:colId xmlns:a16="http://schemas.microsoft.com/office/drawing/2014/main" val="1327647882"/>
                    </a:ext>
                  </a:extLst>
                </a:gridCol>
                <a:gridCol w="1141472">
                  <a:extLst>
                    <a:ext uri="{9D8B030D-6E8A-4147-A177-3AD203B41FA5}">
                      <a16:colId xmlns:a16="http://schemas.microsoft.com/office/drawing/2014/main" val="3662467042"/>
                    </a:ext>
                  </a:extLst>
                </a:gridCol>
              </a:tblGrid>
              <a:tr h="2400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Exposure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DED1">
                        <a:lumMod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Moderate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DED1">
                        <a:lumMod val="9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1116607"/>
                  </a:ext>
                </a:extLst>
              </a:tr>
              <a:tr h="4010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Cover Status in India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55F51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Partially 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Available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55F51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8842496"/>
                  </a:ext>
                </a:extLst>
              </a:tr>
              <a:tr h="2323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Cover Cost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F3A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High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F3A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709988"/>
                  </a:ext>
                </a:extLst>
              </a:tr>
            </a:tbl>
          </a:graphicData>
        </a:graphic>
      </p:graphicFrame>
      <p:sp>
        <p:nvSpPr>
          <p:cNvPr id="48" name="Rechteck 28">
            <a:extLst>
              <a:ext uri="{FF2B5EF4-FFF2-40B4-BE49-F238E27FC236}">
                <a16:creationId xmlns:a16="http://schemas.microsoft.com/office/drawing/2014/main" id="{9FF5AC3E-D27B-44BD-BBE7-585602175DC3}"/>
              </a:ext>
            </a:extLst>
          </p:cNvPr>
          <p:cNvSpPr/>
          <p:nvPr/>
        </p:nvSpPr>
        <p:spPr>
          <a:xfrm>
            <a:off x="9085202" y="2646796"/>
            <a:ext cx="2257887" cy="141135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36000" tIns="36000" rIns="36000" bIns="72000" rtlCol="0" anchor="t" anchorCtr="0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Many panels carry a 25-year guarantee. But who actually pays if the panels fail to perform years down the line? 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Will the producer still be in business? 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43A7A27-ACE3-4D38-A65B-7B7101721A26}"/>
              </a:ext>
            </a:extLst>
          </p:cNvPr>
          <p:cNvSpPr txBox="1"/>
          <p:nvPr/>
        </p:nvSpPr>
        <p:spPr>
          <a:xfrm>
            <a:off x="9056958" y="683208"/>
            <a:ext cx="25694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Insolvency</a:t>
            </a:r>
            <a:r>
              <a:rPr lang="en-US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600" dirty="0">
                <a:solidFill>
                  <a:prstClr val="white">
                    <a:lumMod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Supplier Risks   </a:t>
            </a:r>
          </a:p>
        </p:txBody>
      </p:sp>
      <p:graphicFrame>
        <p:nvGraphicFramePr>
          <p:cNvPr id="50" name="Table 38">
            <a:extLst>
              <a:ext uri="{FF2B5EF4-FFF2-40B4-BE49-F238E27FC236}">
                <a16:creationId xmlns:a16="http://schemas.microsoft.com/office/drawing/2014/main" id="{D353F5DB-F67C-4B65-987F-D4ABCB022FBF}"/>
              </a:ext>
            </a:extLst>
          </p:cNvPr>
          <p:cNvGraphicFramePr>
            <a:graphicFrameLocks noGrp="1"/>
          </p:cNvGraphicFramePr>
          <p:nvPr/>
        </p:nvGraphicFramePr>
        <p:xfrm>
          <a:off x="9094937" y="1589695"/>
          <a:ext cx="2270883" cy="883920"/>
        </p:xfrm>
        <a:graphic>
          <a:graphicData uri="http://schemas.openxmlformats.org/drawingml/2006/table">
            <a:tbl>
              <a:tblPr firstRow="1" bandRow="1"/>
              <a:tblGrid>
                <a:gridCol w="1114292">
                  <a:extLst>
                    <a:ext uri="{9D8B030D-6E8A-4147-A177-3AD203B41FA5}">
                      <a16:colId xmlns:a16="http://schemas.microsoft.com/office/drawing/2014/main" val="1327647882"/>
                    </a:ext>
                  </a:extLst>
                </a:gridCol>
                <a:gridCol w="1156591">
                  <a:extLst>
                    <a:ext uri="{9D8B030D-6E8A-4147-A177-3AD203B41FA5}">
                      <a16:colId xmlns:a16="http://schemas.microsoft.com/office/drawing/2014/main" val="3662467042"/>
                    </a:ext>
                  </a:extLst>
                </a:gridCol>
              </a:tblGrid>
              <a:tr h="2400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Exposure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DED1">
                        <a:lumMod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High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DED1">
                        <a:lumMod val="9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1116607"/>
                  </a:ext>
                </a:extLst>
              </a:tr>
              <a:tr h="2400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Cover Status in India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55F51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Partially 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Available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55F51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8842496"/>
                  </a:ext>
                </a:extLst>
              </a:tr>
              <a:tr h="2371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Cover Cost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F3A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High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F3A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709988"/>
                  </a:ext>
                </a:extLst>
              </a:tr>
            </a:tbl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A2878CD3-F5EA-4ECA-A28E-E79B9C3BB859}"/>
              </a:ext>
            </a:extLst>
          </p:cNvPr>
          <p:cNvSpPr txBox="1"/>
          <p:nvPr/>
        </p:nvSpPr>
        <p:spPr>
          <a:xfrm>
            <a:off x="1096782" y="3627843"/>
            <a:ext cx="22496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Insurance Coverage  </a:t>
            </a:r>
            <a:r>
              <a:rPr lang="en-US" sz="2600" dirty="0">
                <a:solidFill>
                  <a:prstClr val="white">
                    <a:lumMod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Off-taker Risks</a:t>
            </a:r>
            <a:r>
              <a:rPr lang="en-US" sz="2500" dirty="0">
                <a:solidFill>
                  <a:prstClr val="white">
                    <a:lumMod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</p:txBody>
      </p:sp>
      <p:sp>
        <p:nvSpPr>
          <p:cNvPr id="52" name="Rechteck 28">
            <a:extLst>
              <a:ext uri="{FF2B5EF4-FFF2-40B4-BE49-F238E27FC236}">
                <a16:creationId xmlns:a16="http://schemas.microsoft.com/office/drawing/2014/main" id="{A979BA93-A630-4CE0-B448-2F46CF966137}"/>
              </a:ext>
            </a:extLst>
          </p:cNvPr>
          <p:cNvSpPr/>
          <p:nvPr/>
        </p:nvSpPr>
        <p:spPr>
          <a:xfrm>
            <a:off x="1107905" y="5258013"/>
            <a:ext cx="2469290" cy="176292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36000" tIns="36000" rIns="36000" bIns="72000" rtlCol="0" anchor="t" anchorCtr="0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0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kumimoji="0" lang="en-US" sz="10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amage</a:t>
            </a: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to off-taker assets. Cover is available only for FLEXA &amp; AOG. Industry exposure is high on breakdown cases where the cover is not available.  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Curtailment: There is no cover available  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F14E4FA-C798-4508-91E4-804B3068A233}"/>
              </a:ext>
            </a:extLst>
          </p:cNvPr>
          <p:cNvSpPr txBox="1"/>
          <p:nvPr/>
        </p:nvSpPr>
        <p:spPr>
          <a:xfrm>
            <a:off x="3721223" y="3611520"/>
            <a:ext cx="23319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Insurance Policy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600" dirty="0">
                <a:solidFill>
                  <a:prstClr val="white">
                    <a:lumMod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TL Risks   </a:t>
            </a:r>
          </a:p>
        </p:txBody>
      </p:sp>
      <p:graphicFrame>
        <p:nvGraphicFramePr>
          <p:cNvPr id="54" name="Table 38">
            <a:extLst>
              <a:ext uri="{FF2B5EF4-FFF2-40B4-BE49-F238E27FC236}">
                <a16:creationId xmlns:a16="http://schemas.microsoft.com/office/drawing/2014/main" id="{BEB26BC0-AC17-4039-986A-ABEE76E6FC00}"/>
              </a:ext>
            </a:extLst>
          </p:cNvPr>
          <p:cNvGraphicFramePr>
            <a:graphicFrameLocks noGrp="1"/>
          </p:cNvGraphicFramePr>
          <p:nvPr/>
        </p:nvGraphicFramePr>
        <p:xfrm>
          <a:off x="3802339" y="4359430"/>
          <a:ext cx="2131931" cy="731520"/>
        </p:xfrm>
        <a:graphic>
          <a:graphicData uri="http://schemas.openxmlformats.org/drawingml/2006/table">
            <a:tbl>
              <a:tblPr firstRow="1" bandRow="1"/>
              <a:tblGrid>
                <a:gridCol w="1194986">
                  <a:extLst>
                    <a:ext uri="{9D8B030D-6E8A-4147-A177-3AD203B41FA5}">
                      <a16:colId xmlns:a16="http://schemas.microsoft.com/office/drawing/2014/main" val="1327647882"/>
                    </a:ext>
                  </a:extLst>
                </a:gridCol>
                <a:gridCol w="936945">
                  <a:extLst>
                    <a:ext uri="{9D8B030D-6E8A-4147-A177-3AD203B41FA5}">
                      <a16:colId xmlns:a16="http://schemas.microsoft.com/office/drawing/2014/main" val="3662467042"/>
                    </a:ext>
                  </a:extLst>
                </a:gridCol>
              </a:tblGrid>
              <a:tr h="1970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Exposure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DED1">
                        <a:lumMod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Moderate 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DED1">
                        <a:lumMod val="9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1116607"/>
                  </a:ext>
                </a:extLst>
              </a:tr>
              <a:tr h="1970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Insurance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55F51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Partially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55F51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8842496"/>
                  </a:ext>
                </a:extLst>
              </a:tr>
              <a:tr h="1970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Insurance Cost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F3A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Low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F3A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709988"/>
                  </a:ext>
                </a:extLst>
              </a:tr>
            </a:tbl>
          </a:graphicData>
        </a:graphic>
      </p:graphicFrame>
      <p:graphicFrame>
        <p:nvGraphicFramePr>
          <p:cNvPr id="55" name="Table 38">
            <a:extLst>
              <a:ext uri="{FF2B5EF4-FFF2-40B4-BE49-F238E27FC236}">
                <a16:creationId xmlns:a16="http://schemas.microsoft.com/office/drawing/2014/main" id="{C1A86401-B172-43D0-A98C-4630165C49EF}"/>
              </a:ext>
            </a:extLst>
          </p:cNvPr>
          <p:cNvGraphicFramePr>
            <a:graphicFrameLocks noGrp="1"/>
          </p:cNvGraphicFramePr>
          <p:nvPr/>
        </p:nvGraphicFramePr>
        <p:xfrm>
          <a:off x="1157016" y="4371879"/>
          <a:ext cx="2199164" cy="731520"/>
        </p:xfrm>
        <a:graphic>
          <a:graphicData uri="http://schemas.openxmlformats.org/drawingml/2006/table">
            <a:tbl>
              <a:tblPr firstRow="1" bandRow="1"/>
              <a:tblGrid>
                <a:gridCol w="1232671">
                  <a:extLst>
                    <a:ext uri="{9D8B030D-6E8A-4147-A177-3AD203B41FA5}">
                      <a16:colId xmlns:a16="http://schemas.microsoft.com/office/drawing/2014/main" val="1327647882"/>
                    </a:ext>
                  </a:extLst>
                </a:gridCol>
                <a:gridCol w="966493">
                  <a:extLst>
                    <a:ext uri="{9D8B030D-6E8A-4147-A177-3AD203B41FA5}">
                      <a16:colId xmlns:a16="http://schemas.microsoft.com/office/drawing/2014/main" val="3662467042"/>
                    </a:ext>
                  </a:extLst>
                </a:gridCol>
              </a:tblGrid>
              <a:tr h="1970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Exposure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DED1">
                        <a:lumMod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High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DED1">
                        <a:lumMod val="9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1116607"/>
                  </a:ext>
                </a:extLst>
              </a:tr>
              <a:tr h="1970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Insurance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55F51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Partially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55F51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8842496"/>
                  </a:ext>
                </a:extLst>
              </a:tr>
              <a:tr h="1970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Insurance Cost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F3A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Low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F3A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709988"/>
                  </a:ext>
                </a:extLst>
              </a:tr>
            </a:tbl>
          </a:graphicData>
        </a:graphic>
      </p:graphicFrame>
      <p:sp>
        <p:nvSpPr>
          <p:cNvPr id="56" name="Rechteck 28">
            <a:extLst>
              <a:ext uri="{FF2B5EF4-FFF2-40B4-BE49-F238E27FC236}">
                <a16:creationId xmlns:a16="http://schemas.microsoft.com/office/drawing/2014/main" id="{72AC1FDD-3F89-411F-AFB3-1DD749E383D3}"/>
              </a:ext>
            </a:extLst>
          </p:cNvPr>
          <p:cNvSpPr/>
          <p:nvPr/>
        </p:nvSpPr>
        <p:spPr>
          <a:xfrm>
            <a:off x="3777282" y="5066316"/>
            <a:ext cx="2156987" cy="137666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36000" tIns="36000" rIns="36000" bIns="72000" rtlCol="0" anchor="t" anchorCtr="0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Transmission Lines &amp; PSS exposure has not been understood by insurers completely yet. 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TL exposures are excluded in ALOP whereas, there is always a debate to cover Non owned lines in operational risk policy.</a:t>
            </a:r>
          </a:p>
        </p:txBody>
      </p:sp>
      <p:cxnSp>
        <p:nvCxnSpPr>
          <p:cNvPr id="57" name="Gerader Verbinder 57">
            <a:extLst>
              <a:ext uri="{FF2B5EF4-FFF2-40B4-BE49-F238E27FC236}">
                <a16:creationId xmlns:a16="http://schemas.microsoft.com/office/drawing/2014/main" id="{AE1DD47C-62D4-40D1-A99D-9FB66B81A29A}"/>
              </a:ext>
            </a:extLst>
          </p:cNvPr>
          <p:cNvCxnSpPr>
            <a:cxnSpLocks/>
          </p:cNvCxnSpPr>
          <p:nvPr/>
        </p:nvCxnSpPr>
        <p:spPr>
          <a:xfrm flipH="1">
            <a:off x="8872120" y="1555198"/>
            <a:ext cx="12996" cy="4719139"/>
          </a:xfrm>
          <a:prstGeom prst="line">
            <a:avLst/>
          </a:prstGeom>
          <a:noFill/>
          <a:ln w="19050" cap="flat" cmpd="sng" algn="ctr">
            <a:solidFill>
              <a:srgbClr val="B2B2B2"/>
            </a:solidFill>
            <a:prstDash val="solid"/>
          </a:ln>
          <a:effectLst/>
        </p:spPr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3900279C-6B25-413C-9526-31745FAA5670}"/>
              </a:ext>
            </a:extLst>
          </p:cNvPr>
          <p:cNvSpPr txBox="1"/>
          <p:nvPr/>
        </p:nvSpPr>
        <p:spPr>
          <a:xfrm>
            <a:off x="6274930" y="3642017"/>
            <a:ext cx="25841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Insurance Premium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600" dirty="0">
                <a:solidFill>
                  <a:prstClr val="white">
                    <a:lumMod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Increasing Costs</a:t>
            </a:r>
          </a:p>
        </p:txBody>
      </p:sp>
      <p:sp>
        <p:nvSpPr>
          <p:cNvPr id="59" name="Rechteck 28">
            <a:extLst>
              <a:ext uri="{FF2B5EF4-FFF2-40B4-BE49-F238E27FC236}">
                <a16:creationId xmlns:a16="http://schemas.microsoft.com/office/drawing/2014/main" id="{6A9A4E3F-BFA2-4115-9198-295A4C685C33}"/>
              </a:ext>
            </a:extLst>
          </p:cNvPr>
          <p:cNvSpPr/>
          <p:nvPr/>
        </p:nvSpPr>
        <p:spPr>
          <a:xfrm>
            <a:off x="6336301" y="5111691"/>
            <a:ext cx="2413325" cy="166592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36000" tIns="36000" rIns="36000" bIns="72000" rtlCol="0" anchor="t" anchorCtr="0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Conflict between Long-Term PPAs and Short-Term Insurance Premiums.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Developers cannot determine the cost of insurance. </a:t>
            </a:r>
            <a:r>
              <a:rPr lang="en-US" sz="10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of now </a:t>
            </a: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increased cost over time negatively affects project economics.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60" name="Table 38">
            <a:extLst>
              <a:ext uri="{FF2B5EF4-FFF2-40B4-BE49-F238E27FC236}">
                <a16:creationId xmlns:a16="http://schemas.microsoft.com/office/drawing/2014/main" id="{E6D2CA27-8F6C-4A6A-853B-7126F2CE1ECB}"/>
              </a:ext>
            </a:extLst>
          </p:cNvPr>
          <p:cNvGraphicFramePr>
            <a:graphicFrameLocks noGrp="1"/>
          </p:cNvGraphicFramePr>
          <p:nvPr/>
        </p:nvGraphicFramePr>
        <p:xfrm>
          <a:off x="6346352" y="4370630"/>
          <a:ext cx="2346838" cy="731520"/>
        </p:xfrm>
        <a:graphic>
          <a:graphicData uri="http://schemas.openxmlformats.org/drawingml/2006/table">
            <a:tbl>
              <a:tblPr firstRow="1" bandRow="1"/>
              <a:tblGrid>
                <a:gridCol w="1315445">
                  <a:extLst>
                    <a:ext uri="{9D8B030D-6E8A-4147-A177-3AD203B41FA5}">
                      <a16:colId xmlns:a16="http://schemas.microsoft.com/office/drawing/2014/main" val="1327647882"/>
                    </a:ext>
                  </a:extLst>
                </a:gridCol>
                <a:gridCol w="1031393">
                  <a:extLst>
                    <a:ext uri="{9D8B030D-6E8A-4147-A177-3AD203B41FA5}">
                      <a16:colId xmlns:a16="http://schemas.microsoft.com/office/drawing/2014/main" val="3662467042"/>
                    </a:ext>
                  </a:extLst>
                </a:gridCol>
              </a:tblGrid>
              <a:tr h="1970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Exposure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DED1">
                        <a:lumMod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High 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DED1">
                        <a:lumMod val="9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1116607"/>
                  </a:ext>
                </a:extLst>
              </a:tr>
              <a:tr h="1970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Insurance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55F51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- 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55F51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8842496"/>
                  </a:ext>
                </a:extLst>
              </a:tr>
              <a:tr h="1970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Insurance Cost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F3A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- 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F3A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709988"/>
                  </a:ext>
                </a:extLst>
              </a:tr>
            </a:tbl>
          </a:graphicData>
        </a:graphic>
      </p:graphicFrame>
      <p:sp>
        <p:nvSpPr>
          <p:cNvPr id="61" name="TextBox 60">
            <a:extLst>
              <a:ext uri="{FF2B5EF4-FFF2-40B4-BE49-F238E27FC236}">
                <a16:creationId xmlns:a16="http://schemas.microsoft.com/office/drawing/2014/main" id="{39682DA4-0F6F-432A-88F4-4DE370376F90}"/>
              </a:ext>
            </a:extLst>
          </p:cNvPr>
          <p:cNvSpPr txBox="1"/>
          <p:nvPr/>
        </p:nvSpPr>
        <p:spPr>
          <a:xfrm>
            <a:off x="9007610" y="3568338"/>
            <a:ext cx="275995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Lenders Concerns </a:t>
            </a:r>
            <a:r>
              <a:rPr lang="en-US" sz="2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600" dirty="0">
                <a:solidFill>
                  <a:prstClr val="white">
                    <a:lumMod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Insurer Ratings    </a:t>
            </a:r>
          </a:p>
        </p:txBody>
      </p:sp>
      <p:graphicFrame>
        <p:nvGraphicFramePr>
          <p:cNvPr id="62" name="Table 38">
            <a:extLst>
              <a:ext uri="{FF2B5EF4-FFF2-40B4-BE49-F238E27FC236}">
                <a16:creationId xmlns:a16="http://schemas.microsoft.com/office/drawing/2014/main" id="{7D57869A-5C1C-4E14-8EC4-C0EFEFFB6599}"/>
              </a:ext>
            </a:extLst>
          </p:cNvPr>
          <p:cNvGraphicFramePr>
            <a:graphicFrameLocks noGrp="1"/>
          </p:cNvGraphicFramePr>
          <p:nvPr/>
        </p:nvGraphicFramePr>
        <p:xfrm>
          <a:off x="9094938" y="4380170"/>
          <a:ext cx="2270883" cy="731520"/>
        </p:xfrm>
        <a:graphic>
          <a:graphicData uri="http://schemas.openxmlformats.org/drawingml/2006/table">
            <a:tbl>
              <a:tblPr firstRow="1" bandRow="1"/>
              <a:tblGrid>
                <a:gridCol w="1272871">
                  <a:extLst>
                    <a:ext uri="{9D8B030D-6E8A-4147-A177-3AD203B41FA5}">
                      <a16:colId xmlns:a16="http://schemas.microsoft.com/office/drawing/2014/main" val="1327647882"/>
                    </a:ext>
                  </a:extLst>
                </a:gridCol>
                <a:gridCol w="998012">
                  <a:extLst>
                    <a:ext uri="{9D8B030D-6E8A-4147-A177-3AD203B41FA5}">
                      <a16:colId xmlns:a16="http://schemas.microsoft.com/office/drawing/2014/main" val="3662467042"/>
                    </a:ext>
                  </a:extLst>
                </a:gridCol>
              </a:tblGrid>
              <a:tr h="1970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Exposure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DED1">
                        <a:lumMod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DED1">
                        <a:lumMod val="9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1116607"/>
                  </a:ext>
                </a:extLst>
              </a:tr>
              <a:tr h="1970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Insurance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55F51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- 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55F51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8842496"/>
                  </a:ext>
                </a:extLst>
              </a:tr>
              <a:tr h="1970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Insurance Cost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F3A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-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F3A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709988"/>
                  </a:ext>
                </a:extLst>
              </a:tr>
            </a:tbl>
          </a:graphicData>
        </a:graphic>
      </p:graphicFrame>
      <p:sp>
        <p:nvSpPr>
          <p:cNvPr id="63" name="Rechteck 28">
            <a:extLst>
              <a:ext uri="{FF2B5EF4-FFF2-40B4-BE49-F238E27FC236}">
                <a16:creationId xmlns:a16="http://schemas.microsoft.com/office/drawing/2014/main" id="{39060420-959F-4C83-AD9B-1865A707C5AD}"/>
              </a:ext>
            </a:extLst>
          </p:cNvPr>
          <p:cNvSpPr/>
          <p:nvPr/>
        </p:nvSpPr>
        <p:spPr>
          <a:xfrm>
            <a:off x="9085203" y="5111690"/>
            <a:ext cx="2280617" cy="143351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36000" tIns="36000" rIns="36000" bIns="72000" rtlCol="0" anchor="t" anchorCtr="0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Some of the International Lenders expecting to insure with insurers having minimum A-AM Best rating to achieve high security. 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This is increasingly becoming a discussion point, as the AM best ratings are not in practice, in India. IRDAI regulations on policy holder protection are strong enough.   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926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3">
            <a:extLst>
              <a:ext uri="{FF2B5EF4-FFF2-40B4-BE49-F238E27FC236}">
                <a16:creationId xmlns:a16="http://schemas.microsoft.com/office/drawing/2014/main" id="{8F1DBADC-E34B-411A-973D-70F894F0D4F1}"/>
              </a:ext>
            </a:extLst>
          </p:cNvPr>
          <p:cNvSpPr txBox="1">
            <a:spLocks/>
          </p:cNvSpPr>
          <p:nvPr/>
        </p:nvSpPr>
        <p:spPr bwMode="auto">
          <a:xfrm>
            <a:off x="11347939" y="6521451"/>
            <a:ext cx="375138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720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800" kern="1200" smtClean="0">
                <a:solidFill>
                  <a:srgbClr val="03204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EA4964C-73D6-4252-B5D4-7B9CC2B83992}" type="slidenum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itle 5">
            <a:extLst>
              <a:ext uri="{FF2B5EF4-FFF2-40B4-BE49-F238E27FC236}">
                <a16:creationId xmlns:a16="http://schemas.microsoft.com/office/drawing/2014/main" id="{95B98FE9-4B2B-4E0F-AB01-F318E111F971}"/>
              </a:ext>
            </a:extLst>
          </p:cNvPr>
          <p:cNvSpPr txBox="1">
            <a:spLocks/>
          </p:cNvSpPr>
          <p:nvPr/>
        </p:nvSpPr>
        <p:spPr bwMode="auto">
          <a:xfrm>
            <a:off x="2079678" y="365091"/>
            <a:ext cx="9643399" cy="425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2200" b="1" dirty="0">
                <a:solidFill>
                  <a:srgbClr val="002060"/>
                </a:solidFill>
                <a:latin typeface="+mn-lt"/>
                <a:ea typeface="+mj-ea"/>
                <a:cs typeface="Calibri" panose="020F050202020403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002060"/>
                </a:solidFill>
                <a:latin typeface="Arial" pitchFamily="34" charset="0"/>
                <a:ea typeface="Calibri" panose="020F0502020204030204" pitchFamily="34" charset="0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002060"/>
                </a:solidFill>
                <a:latin typeface="Arial" pitchFamily="34" charset="0"/>
                <a:ea typeface="Calibri" panose="020F0502020204030204" pitchFamily="34" charset="0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002060"/>
                </a:solidFill>
                <a:latin typeface="Arial" pitchFamily="34" charset="0"/>
                <a:ea typeface="Calibri" panose="020F0502020204030204" pitchFamily="34" charset="0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002060"/>
                </a:solidFill>
                <a:latin typeface="Arial" pitchFamily="34" charset="0"/>
                <a:ea typeface="Calibri" panose="020F0502020204030204" pitchFamily="34" charset="0"/>
                <a:cs typeface="Calibri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BakerSignet" pitchFamily="2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BakerSignet" pitchFamily="2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BakerSignet" pitchFamily="2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BakerSignet" pitchFamily="2" charset="0"/>
              </a:defRPr>
            </a:lvl9pPr>
          </a:lstStyle>
          <a:p>
            <a:r>
              <a:rPr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Impact of Reliability and Risk Management Factors on Insurance Premium</a:t>
            </a:r>
            <a:endParaRPr lang="en-IN" sz="24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A689B8DF-05C6-4516-A7FD-C1F7F5730EB6}"/>
              </a:ext>
            </a:extLst>
          </p:cNvPr>
          <p:cNvSpPr/>
          <p:nvPr/>
        </p:nvSpPr>
        <p:spPr>
          <a:xfrm rot="16200000" flipH="1">
            <a:off x="1472834" y="687792"/>
            <a:ext cx="694146" cy="2264788"/>
          </a:xfrm>
          <a:custGeom>
            <a:avLst/>
            <a:gdLst>
              <a:gd name="connsiteX0" fmla="*/ 0 w 1931458"/>
              <a:gd name="connsiteY0" fmla="*/ 0 h 1352020"/>
              <a:gd name="connsiteX1" fmla="*/ 1255448 w 1931458"/>
              <a:gd name="connsiteY1" fmla="*/ 0 h 1352020"/>
              <a:gd name="connsiteX2" fmla="*/ 1931458 w 1931458"/>
              <a:gd name="connsiteY2" fmla="*/ 676010 h 1352020"/>
              <a:gd name="connsiteX3" fmla="*/ 1255448 w 1931458"/>
              <a:gd name="connsiteY3" fmla="*/ 1352020 h 1352020"/>
              <a:gd name="connsiteX4" fmla="*/ 0 w 1931458"/>
              <a:gd name="connsiteY4" fmla="*/ 1352020 h 1352020"/>
              <a:gd name="connsiteX5" fmla="*/ 676010 w 1931458"/>
              <a:gd name="connsiteY5" fmla="*/ 676010 h 1352020"/>
              <a:gd name="connsiteX6" fmla="*/ 0 w 1931458"/>
              <a:gd name="connsiteY6" fmla="*/ 0 h 135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1458" h="1352020">
                <a:moveTo>
                  <a:pt x="1931457" y="0"/>
                </a:moveTo>
                <a:lnTo>
                  <a:pt x="1931457" y="878813"/>
                </a:lnTo>
                <a:lnTo>
                  <a:pt x="965729" y="1352020"/>
                </a:lnTo>
                <a:lnTo>
                  <a:pt x="1" y="878813"/>
                </a:lnTo>
                <a:lnTo>
                  <a:pt x="1" y="0"/>
                </a:lnTo>
                <a:lnTo>
                  <a:pt x="965729" y="473207"/>
                </a:lnTo>
                <a:lnTo>
                  <a:pt x="1931457" y="0"/>
                </a:lnTo>
                <a:close/>
              </a:path>
            </a:pathLst>
          </a:custGeom>
          <a:solidFill>
            <a:srgbClr val="549E39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549E39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spcFirstLastPara="0" vert="vert270" wrap="square" lIns="11430" tIns="687441" rIns="11430" bIns="687440" numCol="1" spcCol="1270" anchor="ctr" anchorCtr="0">
            <a:noAutofit/>
          </a:bodyPr>
          <a:lstStyle/>
          <a:p>
            <a:pPr marL="0" marR="0" lvl="0" indent="0" algn="ctr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6347B338-66B0-4702-9189-845DB5D54F93}"/>
              </a:ext>
            </a:extLst>
          </p:cNvPr>
          <p:cNvSpPr/>
          <p:nvPr/>
        </p:nvSpPr>
        <p:spPr>
          <a:xfrm rot="16200000" flipH="1">
            <a:off x="3513729" y="687793"/>
            <a:ext cx="694146" cy="2264787"/>
          </a:xfrm>
          <a:custGeom>
            <a:avLst/>
            <a:gdLst>
              <a:gd name="connsiteX0" fmla="*/ 0 w 1931458"/>
              <a:gd name="connsiteY0" fmla="*/ 0 h 1352020"/>
              <a:gd name="connsiteX1" fmla="*/ 1255448 w 1931458"/>
              <a:gd name="connsiteY1" fmla="*/ 0 h 1352020"/>
              <a:gd name="connsiteX2" fmla="*/ 1931458 w 1931458"/>
              <a:gd name="connsiteY2" fmla="*/ 676010 h 1352020"/>
              <a:gd name="connsiteX3" fmla="*/ 1255448 w 1931458"/>
              <a:gd name="connsiteY3" fmla="*/ 1352020 h 1352020"/>
              <a:gd name="connsiteX4" fmla="*/ 0 w 1931458"/>
              <a:gd name="connsiteY4" fmla="*/ 1352020 h 1352020"/>
              <a:gd name="connsiteX5" fmla="*/ 676010 w 1931458"/>
              <a:gd name="connsiteY5" fmla="*/ 676010 h 1352020"/>
              <a:gd name="connsiteX6" fmla="*/ 0 w 1931458"/>
              <a:gd name="connsiteY6" fmla="*/ 0 h 135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1458" h="1352020">
                <a:moveTo>
                  <a:pt x="1931457" y="0"/>
                </a:moveTo>
                <a:lnTo>
                  <a:pt x="1931457" y="878813"/>
                </a:lnTo>
                <a:lnTo>
                  <a:pt x="965729" y="1352020"/>
                </a:lnTo>
                <a:lnTo>
                  <a:pt x="1" y="878813"/>
                </a:lnTo>
                <a:lnTo>
                  <a:pt x="1" y="0"/>
                </a:lnTo>
                <a:lnTo>
                  <a:pt x="965729" y="473207"/>
                </a:lnTo>
                <a:lnTo>
                  <a:pt x="1931457" y="0"/>
                </a:lnTo>
                <a:close/>
              </a:path>
            </a:pathLst>
          </a:custGeom>
          <a:solidFill>
            <a:srgbClr val="549E39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549E39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spcFirstLastPara="0" vert="vert270" wrap="square" lIns="11430" tIns="687440" rIns="11430" bIns="687440" numCol="1" spcCol="1270" anchor="ctr" anchorCtr="0">
            <a:noAutofit/>
          </a:bodyPr>
          <a:lstStyle/>
          <a:p>
            <a:pPr marL="0" marR="0" lvl="0" indent="0" algn="ctr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288CCF05-1E21-4707-8B98-E40449902C5A}"/>
              </a:ext>
            </a:extLst>
          </p:cNvPr>
          <p:cNvSpPr/>
          <p:nvPr/>
        </p:nvSpPr>
        <p:spPr>
          <a:xfrm rot="16200000" flipH="1">
            <a:off x="5554622" y="687793"/>
            <a:ext cx="694146" cy="2264787"/>
          </a:xfrm>
          <a:custGeom>
            <a:avLst/>
            <a:gdLst>
              <a:gd name="connsiteX0" fmla="*/ 0 w 1931458"/>
              <a:gd name="connsiteY0" fmla="*/ 0 h 1352020"/>
              <a:gd name="connsiteX1" fmla="*/ 1255448 w 1931458"/>
              <a:gd name="connsiteY1" fmla="*/ 0 h 1352020"/>
              <a:gd name="connsiteX2" fmla="*/ 1931458 w 1931458"/>
              <a:gd name="connsiteY2" fmla="*/ 676010 h 1352020"/>
              <a:gd name="connsiteX3" fmla="*/ 1255448 w 1931458"/>
              <a:gd name="connsiteY3" fmla="*/ 1352020 h 1352020"/>
              <a:gd name="connsiteX4" fmla="*/ 0 w 1931458"/>
              <a:gd name="connsiteY4" fmla="*/ 1352020 h 1352020"/>
              <a:gd name="connsiteX5" fmla="*/ 676010 w 1931458"/>
              <a:gd name="connsiteY5" fmla="*/ 676010 h 1352020"/>
              <a:gd name="connsiteX6" fmla="*/ 0 w 1931458"/>
              <a:gd name="connsiteY6" fmla="*/ 0 h 135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1458" h="1352020">
                <a:moveTo>
                  <a:pt x="1931457" y="0"/>
                </a:moveTo>
                <a:lnTo>
                  <a:pt x="1931457" y="878813"/>
                </a:lnTo>
                <a:lnTo>
                  <a:pt x="965729" y="1352020"/>
                </a:lnTo>
                <a:lnTo>
                  <a:pt x="1" y="878813"/>
                </a:lnTo>
                <a:lnTo>
                  <a:pt x="1" y="0"/>
                </a:lnTo>
                <a:lnTo>
                  <a:pt x="965729" y="473207"/>
                </a:lnTo>
                <a:lnTo>
                  <a:pt x="1931457" y="0"/>
                </a:lnTo>
                <a:close/>
              </a:path>
            </a:pathLst>
          </a:custGeom>
          <a:solidFill>
            <a:srgbClr val="549E39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549E39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spcFirstLastPara="0" vert="vert270" wrap="square" lIns="11430" tIns="687440" rIns="11430" bIns="687440" numCol="1" spcCol="1270" anchor="ctr" anchorCtr="0">
            <a:noAutofit/>
          </a:bodyPr>
          <a:lstStyle/>
          <a:p>
            <a:pPr marL="0" marR="0" lvl="0" indent="0" algn="ctr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9909154-B005-45FA-BFDF-90EA01153B11}"/>
              </a:ext>
            </a:extLst>
          </p:cNvPr>
          <p:cNvSpPr txBox="1"/>
          <p:nvPr/>
        </p:nvSpPr>
        <p:spPr>
          <a:xfrm>
            <a:off x="1423571" y="1635519"/>
            <a:ext cx="10003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IN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990F8B4-5F9D-4925-895E-323CC41C027D}"/>
              </a:ext>
            </a:extLst>
          </p:cNvPr>
          <p:cNvSpPr txBox="1"/>
          <p:nvPr/>
        </p:nvSpPr>
        <p:spPr>
          <a:xfrm>
            <a:off x="3463024" y="1627775"/>
            <a:ext cx="14721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Operations</a:t>
            </a:r>
            <a:endParaRPr lang="en-IN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F22F718B-D060-404F-9022-AF6894043F46}"/>
              </a:ext>
            </a:extLst>
          </p:cNvPr>
          <p:cNvSpPr/>
          <p:nvPr/>
        </p:nvSpPr>
        <p:spPr>
          <a:xfrm rot="16200000" flipH="1">
            <a:off x="7757004" y="687793"/>
            <a:ext cx="694146" cy="2264787"/>
          </a:xfrm>
          <a:custGeom>
            <a:avLst/>
            <a:gdLst>
              <a:gd name="connsiteX0" fmla="*/ 0 w 1931458"/>
              <a:gd name="connsiteY0" fmla="*/ 0 h 1352020"/>
              <a:gd name="connsiteX1" fmla="*/ 1255448 w 1931458"/>
              <a:gd name="connsiteY1" fmla="*/ 0 h 1352020"/>
              <a:gd name="connsiteX2" fmla="*/ 1931458 w 1931458"/>
              <a:gd name="connsiteY2" fmla="*/ 676010 h 1352020"/>
              <a:gd name="connsiteX3" fmla="*/ 1255448 w 1931458"/>
              <a:gd name="connsiteY3" fmla="*/ 1352020 h 1352020"/>
              <a:gd name="connsiteX4" fmla="*/ 0 w 1931458"/>
              <a:gd name="connsiteY4" fmla="*/ 1352020 h 1352020"/>
              <a:gd name="connsiteX5" fmla="*/ 676010 w 1931458"/>
              <a:gd name="connsiteY5" fmla="*/ 676010 h 1352020"/>
              <a:gd name="connsiteX6" fmla="*/ 0 w 1931458"/>
              <a:gd name="connsiteY6" fmla="*/ 0 h 135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1458" h="1352020">
                <a:moveTo>
                  <a:pt x="1931457" y="0"/>
                </a:moveTo>
                <a:lnTo>
                  <a:pt x="1931457" y="878813"/>
                </a:lnTo>
                <a:lnTo>
                  <a:pt x="965729" y="1352020"/>
                </a:lnTo>
                <a:lnTo>
                  <a:pt x="1" y="878813"/>
                </a:lnTo>
                <a:lnTo>
                  <a:pt x="1" y="0"/>
                </a:lnTo>
                <a:lnTo>
                  <a:pt x="965729" y="473207"/>
                </a:lnTo>
                <a:lnTo>
                  <a:pt x="1931457" y="0"/>
                </a:lnTo>
                <a:close/>
              </a:path>
            </a:pathLst>
          </a:custGeom>
          <a:solidFill>
            <a:srgbClr val="549E39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549E39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spcFirstLastPara="0" vert="vert270" wrap="square" lIns="11430" tIns="687440" rIns="11430" bIns="687440" numCol="1" spcCol="1270" anchor="ctr" anchorCtr="0">
            <a:noAutofit/>
          </a:bodyPr>
          <a:lstStyle/>
          <a:p>
            <a:pPr marL="0" marR="0" lvl="0" indent="0" algn="ctr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BEC9A2E-0A55-4B3A-AED4-C83ADFBA79DC}"/>
              </a:ext>
            </a:extLst>
          </p:cNvPr>
          <p:cNvSpPr txBox="1"/>
          <p:nvPr/>
        </p:nvSpPr>
        <p:spPr>
          <a:xfrm>
            <a:off x="5441511" y="1627354"/>
            <a:ext cx="14721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Off Takers’</a:t>
            </a:r>
            <a:endParaRPr lang="en-IN" sz="12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F904C50-274E-42E3-BD92-E2B6F1F1F406}"/>
              </a:ext>
            </a:extLst>
          </p:cNvPr>
          <p:cNvSpPr txBox="1"/>
          <p:nvPr/>
        </p:nvSpPr>
        <p:spPr>
          <a:xfrm>
            <a:off x="7677278" y="1616045"/>
            <a:ext cx="14721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Fx</a:t>
            </a:r>
            <a:r>
              <a:rPr lang="en-US" altLang="en-US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Rate</a:t>
            </a:r>
            <a:endParaRPr lang="en-IN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8A2191C-75B1-47A1-A523-EF5DFC43F4CF}"/>
              </a:ext>
            </a:extLst>
          </p:cNvPr>
          <p:cNvSpPr txBox="1"/>
          <p:nvPr/>
        </p:nvSpPr>
        <p:spPr>
          <a:xfrm>
            <a:off x="9166278" y="2662833"/>
            <a:ext cx="2415946" cy="1532334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549E39"/>
            </a:solidFill>
            <a:prstDash val="solid"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549E39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Affordable Insurance Premium ?</a:t>
            </a:r>
            <a:endParaRPr kumimoji="0" lang="en-IN" sz="2800" b="1" i="0" u="none" strike="noStrike" kern="0" cap="none" spc="0" normalizeH="0" baseline="0" noProof="0" dirty="0">
              <a:ln>
                <a:noFill/>
              </a:ln>
              <a:solidFill>
                <a:srgbClr val="549E39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46B380FF-F2DE-41B9-ADB5-695FB9C48852}"/>
              </a:ext>
            </a:extLst>
          </p:cNvPr>
          <p:cNvSpPr/>
          <p:nvPr/>
        </p:nvSpPr>
        <p:spPr>
          <a:xfrm rot="16200000" flipH="1">
            <a:off x="962186" y="2774469"/>
            <a:ext cx="919888" cy="1472111"/>
          </a:xfrm>
          <a:custGeom>
            <a:avLst/>
            <a:gdLst>
              <a:gd name="connsiteX0" fmla="*/ 209245 w 1255447"/>
              <a:gd name="connsiteY0" fmla="*/ 0 h 6775979"/>
              <a:gd name="connsiteX1" fmla="*/ 1046202 w 1255447"/>
              <a:gd name="connsiteY1" fmla="*/ 0 h 6775979"/>
              <a:gd name="connsiteX2" fmla="*/ 1255447 w 1255447"/>
              <a:gd name="connsiteY2" fmla="*/ 209245 h 6775979"/>
              <a:gd name="connsiteX3" fmla="*/ 1255447 w 1255447"/>
              <a:gd name="connsiteY3" fmla="*/ 6775979 h 6775979"/>
              <a:gd name="connsiteX4" fmla="*/ 1255447 w 1255447"/>
              <a:gd name="connsiteY4" fmla="*/ 6775979 h 6775979"/>
              <a:gd name="connsiteX5" fmla="*/ 0 w 1255447"/>
              <a:gd name="connsiteY5" fmla="*/ 6775979 h 6775979"/>
              <a:gd name="connsiteX6" fmla="*/ 0 w 1255447"/>
              <a:gd name="connsiteY6" fmla="*/ 6775979 h 6775979"/>
              <a:gd name="connsiteX7" fmla="*/ 0 w 1255447"/>
              <a:gd name="connsiteY7" fmla="*/ 209245 h 6775979"/>
              <a:gd name="connsiteX8" fmla="*/ 209245 w 1255447"/>
              <a:gd name="connsiteY8" fmla="*/ 0 h 677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5447" h="6775979">
                <a:moveTo>
                  <a:pt x="1255447" y="1129352"/>
                </a:moveTo>
                <a:lnTo>
                  <a:pt x="1255447" y="5646627"/>
                </a:lnTo>
                <a:cubicBezTo>
                  <a:pt x="1255447" y="6270350"/>
                  <a:pt x="1238090" y="6775976"/>
                  <a:pt x="1216678" y="6775976"/>
                </a:cubicBezTo>
                <a:lnTo>
                  <a:pt x="0" y="6775976"/>
                </a:lnTo>
                <a:lnTo>
                  <a:pt x="0" y="6775976"/>
                </a:lnTo>
                <a:lnTo>
                  <a:pt x="0" y="3"/>
                </a:lnTo>
                <a:lnTo>
                  <a:pt x="0" y="3"/>
                </a:lnTo>
                <a:lnTo>
                  <a:pt x="1216678" y="3"/>
                </a:lnTo>
                <a:cubicBezTo>
                  <a:pt x="1238090" y="3"/>
                  <a:pt x="1255447" y="505629"/>
                  <a:pt x="1255447" y="1129352"/>
                </a:cubicBezTo>
                <a:close/>
              </a:path>
            </a:pathLst>
          </a:custGeom>
          <a:solidFill>
            <a:sysClr val="window" lastClr="FFFFFF">
              <a:alpha val="90000"/>
              <a:hueOff val="0"/>
              <a:satOff val="0"/>
              <a:lumOff val="0"/>
              <a:alphaOff val="0"/>
            </a:sysClr>
          </a:solidFill>
          <a:ln w="25400" cap="flat" cmpd="sng" algn="ctr">
            <a:solidFill>
              <a:srgbClr val="549E39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spcFirstLastPara="0" vert="vert" wrap="square" lIns="192024" tIns="78431" rIns="78431" bIns="78431" numCol="1" spcCol="1270" anchor="t" anchorCtr="0">
            <a:noAutofit/>
          </a:bodyPr>
          <a:lstStyle/>
          <a:p>
            <a:pPr marL="0" marR="0" lvl="1" indent="0" defTabSz="12001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No Impact on cover availability &amp; cost</a:t>
            </a: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AFAA9408-7701-40DA-ADB7-2564E2104C26}"/>
              </a:ext>
            </a:extLst>
          </p:cNvPr>
          <p:cNvSpPr/>
          <p:nvPr/>
        </p:nvSpPr>
        <p:spPr>
          <a:xfrm rot="16200000" flipH="1">
            <a:off x="3003080" y="2774469"/>
            <a:ext cx="919888" cy="1472111"/>
          </a:xfrm>
          <a:custGeom>
            <a:avLst/>
            <a:gdLst>
              <a:gd name="connsiteX0" fmla="*/ 209245 w 1255447"/>
              <a:gd name="connsiteY0" fmla="*/ 0 h 6775979"/>
              <a:gd name="connsiteX1" fmla="*/ 1046202 w 1255447"/>
              <a:gd name="connsiteY1" fmla="*/ 0 h 6775979"/>
              <a:gd name="connsiteX2" fmla="*/ 1255447 w 1255447"/>
              <a:gd name="connsiteY2" fmla="*/ 209245 h 6775979"/>
              <a:gd name="connsiteX3" fmla="*/ 1255447 w 1255447"/>
              <a:gd name="connsiteY3" fmla="*/ 6775979 h 6775979"/>
              <a:gd name="connsiteX4" fmla="*/ 1255447 w 1255447"/>
              <a:gd name="connsiteY4" fmla="*/ 6775979 h 6775979"/>
              <a:gd name="connsiteX5" fmla="*/ 0 w 1255447"/>
              <a:gd name="connsiteY5" fmla="*/ 6775979 h 6775979"/>
              <a:gd name="connsiteX6" fmla="*/ 0 w 1255447"/>
              <a:gd name="connsiteY6" fmla="*/ 6775979 h 6775979"/>
              <a:gd name="connsiteX7" fmla="*/ 0 w 1255447"/>
              <a:gd name="connsiteY7" fmla="*/ 209245 h 6775979"/>
              <a:gd name="connsiteX8" fmla="*/ 209245 w 1255447"/>
              <a:gd name="connsiteY8" fmla="*/ 0 h 677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5447" h="6775979">
                <a:moveTo>
                  <a:pt x="1255447" y="1129352"/>
                </a:moveTo>
                <a:lnTo>
                  <a:pt x="1255447" y="5646627"/>
                </a:lnTo>
                <a:cubicBezTo>
                  <a:pt x="1255447" y="6270350"/>
                  <a:pt x="1238090" y="6775976"/>
                  <a:pt x="1216678" y="6775976"/>
                </a:cubicBezTo>
                <a:lnTo>
                  <a:pt x="0" y="6775976"/>
                </a:lnTo>
                <a:lnTo>
                  <a:pt x="0" y="6775976"/>
                </a:lnTo>
                <a:lnTo>
                  <a:pt x="0" y="3"/>
                </a:lnTo>
                <a:lnTo>
                  <a:pt x="0" y="3"/>
                </a:lnTo>
                <a:lnTo>
                  <a:pt x="1216678" y="3"/>
                </a:lnTo>
                <a:cubicBezTo>
                  <a:pt x="1238090" y="3"/>
                  <a:pt x="1255447" y="505629"/>
                  <a:pt x="1255447" y="1129352"/>
                </a:cubicBezTo>
                <a:close/>
              </a:path>
            </a:pathLst>
          </a:custGeom>
          <a:solidFill>
            <a:sysClr val="window" lastClr="FFFFFF">
              <a:alpha val="90000"/>
              <a:hueOff val="0"/>
              <a:satOff val="0"/>
              <a:lumOff val="0"/>
              <a:alphaOff val="0"/>
            </a:sysClr>
          </a:solidFill>
          <a:ln w="25400" cap="flat" cmpd="sng" algn="ctr">
            <a:solidFill>
              <a:srgbClr val="549E39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spcFirstLastPara="0" vert="vert" wrap="square" lIns="192024" tIns="78431" rIns="78431" bIns="78431" numCol="1" spcCol="1270" anchor="t" anchorCtr="0">
            <a:noAutofit/>
          </a:bodyPr>
          <a:lstStyle/>
          <a:p>
            <a:pPr marL="0" marR="0" lvl="1" indent="0" defTabSz="12001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No Impact on cover availability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FEDDBD25-14C3-4E19-B0A1-F83C4EB66623}"/>
              </a:ext>
            </a:extLst>
          </p:cNvPr>
          <p:cNvSpPr/>
          <p:nvPr/>
        </p:nvSpPr>
        <p:spPr>
          <a:xfrm rot="16200000" flipH="1">
            <a:off x="5045415" y="2774469"/>
            <a:ext cx="919888" cy="1472111"/>
          </a:xfrm>
          <a:custGeom>
            <a:avLst/>
            <a:gdLst>
              <a:gd name="connsiteX0" fmla="*/ 209245 w 1255447"/>
              <a:gd name="connsiteY0" fmla="*/ 0 h 6775979"/>
              <a:gd name="connsiteX1" fmla="*/ 1046202 w 1255447"/>
              <a:gd name="connsiteY1" fmla="*/ 0 h 6775979"/>
              <a:gd name="connsiteX2" fmla="*/ 1255447 w 1255447"/>
              <a:gd name="connsiteY2" fmla="*/ 209245 h 6775979"/>
              <a:gd name="connsiteX3" fmla="*/ 1255447 w 1255447"/>
              <a:gd name="connsiteY3" fmla="*/ 6775979 h 6775979"/>
              <a:gd name="connsiteX4" fmla="*/ 1255447 w 1255447"/>
              <a:gd name="connsiteY4" fmla="*/ 6775979 h 6775979"/>
              <a:gd name="connsiteX5" fmla="*/ 0 w 1255447"/>
              <a:gd name="connsiteY5" fmla="*/ 6775979 h 6775979"/>
              <a:gd name="connsiteX6" fmla="*/ 0 w 1255447"/>
              <a:gd name="connsiteY6" fmla="*/ 6775979 h 6775979"/>
              <a:gd name="connsiteX7" fmla="*/ 0 w 1255447"/>
              <a:gd name="connsiteY7" fmla="*/ 209245 h 6775979"/>
              <a:gd name="connsiteX8" fmla="*/ 209245 w 1255447"/>
              <a:gd name="connsiteY8" fmla="*/ 0 h 677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5447" h="6775979">
                <a:moveTo>
                  <a:pt x="1255447" y="1129352"/>
                </a:moveTo>
                <a:lnTo>
                  <a:pt x="1255447" y="5646627"/>
                </a:lnTo>
                <a:cubicBezTo>
                  <a:pt x="1255447" y="6270350"/>
                  <a:pt x="1238090" y="6775976"/>
                  <a:pt x="1216678" y="6775976"/>
                </a:cubicBezTo>
                <a:lnTo>
                  <a:pt x="0" y="6775976"/>
                </a:lnTo>
                <a:lnTo>
                  <a:pt x="0" y="6775976"/>
                </a:lnTo>
                <a:lnTo>
                  <a:pt x="0" y="3"/>
                </a:lnTo>
                <a:lnTo>
                  <a:pt x="0" y="3"/>
                </a:lnTo>
                <a:lnTo>
                  <a:pt x="1216678" y="3"/>
                </a:lnTo>
                <a:cubicBezTo>
                  <a:pt x="1238090" y="3"/>
                  <a:pt x="1255447" y="505629"/>
                  <a:pt x="1255447" y="1129352"/>
                </a:cubicBezTo>
                <a:close/>
              </a:path>
            </a:pathLst>
          </a:custGeom>
          <a:solidFill>
            <a:sysClr val="window" lastClr="FFFFFF">
              <a:alpha val="90000"/>
              <a:hueOff val="0"/>
              <a:satOff val="0"/>
              <a:lumOff val="0"/>
              <a:alphaOff val="0"/>
            </a:sysClr>
          </a:solidFill>
          <a:ln w="25400" cap="flat" cmpd="sng" algn="ctr">
            <a:solidFill>
              <a:srgbClr val="549E39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spcFirstLastPara="0" vert="vert" wrap="square" lIns="192024" tIns="78431" rIns="78431" bIns="78431" numCol="1" spcCol="1270" anchor="t" anchorCtr="0">
            <a:noAutofit/>
          </a:bodyPr>
          <a:lstStyle/>
          <a:p>
            <a:pPr marL="171450" marR="0" lvl="1" indent="-171450" defTabSz="12001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N" sz="11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Credit is too thin</a:t>
            </a:r>
          </a:p>
          <a:p>
            <a:pPr marL="171450" marR="0" lvl="1" indent="-171450" defTabSz="12001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N" sz="11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Alternate risk transfer for PPA cancellation &amp; Curtailment 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86D4EA17-8FC2-4F00-A6C9-7E8522BBF029}"/>
              </a:ext>
            </a:extLst>
          </p:cNvPr>
          <p:cNvSpPr/>
          <p:nvPr/>
        </p:nvSpPr>
        <p:spPr>
          <a:xfrm rot="16200000" flipH="1">
            <a:off x="7247798" y="2774469"/>
            <a:ext cx="919888" cy="1472111"/>
          </a:xfrm>
          <a:custGeom>
            <a:avLst/>
            <a:gdLst>
              <a:gd name="connsiteX0" fmla="*/ 209245 w 1255447"/>
              <a:gd name="connsiteY0" fmla="*/ 0 h 6775979"/>
              <a:gd name="connsiteX1" fmla="*/ 1046202 w 1255447"/>
              <a:gd name="connsiteY1" fmla="*/ 0 h 6775979"/>
              <a:gd name="connsiteX2" fmla="*/ 1255447 w 1255447"/>
              <a:gd name="connsiteY2" fmla="*/ 209245 h 6775979"/>
              <a:gd name="connsiteX3" fmla="*/ 1255447 w 1255447"/>
              <a:gd name="connsiteY3" fmla="*/ 6775979 h 6775979"/>
              <a:gd name="connsiteX4" fmla="*/ 1255447 w 1255447"/>
              <a:gd name="connsiteY4" fmla="*/ 6775979 h 6775979"/>
              <a:gd name="connsiteX5" fmla="*/ 0 w 1255447"/>
              <a:gd name="connsiteY5" fmla="*/ 6775979 h 6775979"/>
              <a:gd name="connsiteX6" fmla="*/ 0 w 1255447"/>
              <a:gd name="connsiteY6" fmla="*/ 6775979 h 6775979"/>
              <a:gd name="connsiteX7" fmla="*/ 0 w 1255447"/>
              <a:gd name="connsiteY7" fmla="*/ 209245 h 6775979"/>
              <a:gd name="connsiteX8" fmla="*/ 209245 w 1255447"/>
              <a:gd name="connsiteY8" fmla="*/ 0 h 677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5447" h="6775979">
                <a:moveTo>
                  <a:pt x="1255447" y="1129352"/>
                </a:moveTo>
                <a:lnTo>
                  <a:pt x="1255447" y="5646627"/>
                </a:lnTo>
                <a:cubicBezTo>
                  <a:pt x="1255447" y="6270350"/>
                  <a:pt x="1238090" y="6775976"/>
                  <a:pt x="1216678" y="6775976"/>
                </a:cubicBezTo>
                <a:lnTo>
                  <a:pt x="0" y="6775976"/>
                </a:lnTo>
                <a:lnTo>
                  <a:pt x="0" y="6775976"/>
                </a:lnTo>
                <a:lnTo>
                  <a:pt x="0" y="3"/>
                </a:lnTo>
                <a:lnTo>
                  <a:pt x="0" y="3"/>
                </a:lnTo>
                <a:lnTo>
                  <a:pt x="1216678" y="3"/>
                </a:lnTo>
                <a:cubicBezTo>
                  <a:pt x="1238090" y="3"/>
                  <a:pt x="1255447" y="505629"/>
                  <a:pt x="1255447" y="1129352"/>
                </a:cubicBezTo>
                <a:close/>
              </a:path>
            </a:pathLst>
          </a:custGeom>
          <a:solidFill>
            <a:sysClr val="window" lastClr="FFFFFF">
              <a:alpha val="90000"/>
              <a:hueOff val="0"/>
              <a:satOff val="0"/>
              <a:lumOff val="0"/>
              <a:alphaOff val="0"/>
            </a:sysClr>
          </a:solidFill>
          <a:ln w="25400" cap="flat" cmpd="sng" algn="ctr">
            <a:solidFill>
              <a:srgbClr val="549E39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spcFirstLastPara="0" vert="vert" wrap="square" lIns="192024" tIns="78431" rIns="78431" bIns="78431" numCol="1" spcCol="1270" anchor="t" anchorCtr="0">
            <a:noAutofit/>
          </a:bodyPr>
          <a:lstStyle/>
          <a:p>
            <a:pPr marL="0" marR="0" lvl="1" indent="0" defTabSz="12001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No impact on coverage</a:t>
            </a:r>
          </a:p>
          <a:p>
            <a:pPr marL="0" marR="0" lvl="1" indent="0" defTabSz="12001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None/>
              <a:tabLst/>
              <a:defRPr/>
            </a:pPr>
            <a:endParaRPr kumimoji="0" lang="en-IN" sz="12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909854F9-1087-419E-BC7E-754A381E3A42}"/>
              </a:ext>
            </a:extLst>
          </p:cNvPr>
          <p:cNvSpPr/>
          <p:nvPr/>
        </p:nvSpPr>
        <p:spPr>
          <a:xfrm rot="16200000" flipH="1">
            <a:off x="963628" y="1891148"/>
            <a:ext cx="919888" cy="1472111"/>
          </a:xfrm>
          <a:custGeom>
            <a:avLst/>
            <a:gdLst>
              <a:gd name="connsiteX0" fmla="*/ 209245 w 1255447"/>
              <a:gd name="connsiteY0" fmla="*/ 0 h 6775979"/>
              <a:gd name="connsiteX1" fmla="*/ 1046202 w 1255447"/>
              <a:gd name="connsiteY1" fmla="*/ 0 h 6775979"/>
              <a:gd name="connsiteX2" fmla="*/ 1255447 w 1255447"/>
              <a:gd name="connsiteY2" fmla="*/ 209245 h 6775979"/>
              <a:gd name="connsiteX3" fmla="*/ 1255447 w 1255447"/>
              <a:gd name="connsiteY3" fmla="*/ 6775979 h 6775979"/>
              <a:gd name="connsiteX4" fmla="*/ 1255447 w 1255447"/>
              <a:gd name="connsiteY4" fmla="*/ 6775979 h 6775979"/>
              <a:gd name="connsiteX5" fmla="*/ 0 w 1255447"/>
              <a:gd name="connsiteY5" fmla="*/ 6775979 h 6775979"/>
              <a:gd name="connsiteX6" fmla="*/ 0 w 1255447"/>
              <a:gd name="connsiteY6" fmla="*/ 6775979 h 6775979"/>
              <a:gd name="connsiteX7" fmla="*/ 0 w 1255447"/>
              <a:gd name="connsiteY7" fmla="*/ 209245 h 6775979"/>
              <a:gd name="connsiteX8" fmla="*/ 209245 w 1255447"/>
              <a:gd name="connsiteY8" fmla="*/ 0 h 677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5447" h="6775979">
                <a:moveTo>
                  <a:pt x="1255447" y="1129352"/>
                </a:moveTo>
                <a:lnTo>
                  <a:pt x="1255447" y="5646627"/>
                </a:lnTo>
                <a:cubicBezTo>
                  <a:pt x="1255447" y="6270350"/>
                  <a:pt x="1238090" y="6775976"/>
                  <a:pt x="1216678" y="6775976"/>
                </a:cubicBezTo>
                <a:lnTo>
                  <a:pt x="0" y="6775976"/>
                </a:lnTo>
                <a:lnTo>
                  <a:pt x="0" y="6775976"/>
                </a:lnTo>
                <a:lnTo>
                  <a:pt x="0" y="3"/>
                </a:lnTo>
                <a:lnTo>
                  <a:pt x="0" y="3"/>
                </a:lnTo>
                <a:lnTo>
                  <a:pt x="1216678" y="3"/>
                </a:lnTo>
                <a:cubicBezTo>
                  <a:pt x="1238090" y="3"/>
                  <a:pt x="1255447" y="505629"/>
                  <a:pt x="1255447" y="1129352"/>
                </a:cubicBezTo>
                <a:close/>
              </a:path>
            </a:pathLst>
          </a:custGeom>
          <a:solidFill>
            <a:sysClr val="window" lastClr="FFFFFF">
              <a:alpha val="90000"/>
              <a:hueOff val="0"/>
              <a:satOff val="0"/>
              <a:lumOff val="0"/>
              <a:alphaOff val="0"/>
            </a:sysClr>
          </a:solidFill>
          <a:ln w="25400" cap="flat" cmpd="sng" algn="ctr">
            <a:solidFill>
              <a:srgbClr val="549E39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spcFirstLastPara="0" vert="vert" wrap="square" lIns="192024" tIns="78431" rIns="78431" bIns="78431" numCol="1" spcCol="1270" anchor="t" anchorCtr="0">
            <a:noAutofit/>
          </a:bodyPr>
          <a:lstStyle/>
          <a:p>
            <a:pPr marL="0" marR="0" lvl="1" indent="0" defTabSz="12001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Settled for PD &amp; BI</a:t>
            </a: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84BF3270-2200-4B26-B74F-142497B1DBE4}"/>
              </a:ext>
            </a:extLst>
          </p:cNvPr>
          <p:cNvSpPr/>
          <p:nvPr/>
        </p:nvSpPr>
        <p:spPr>
          <a:xfrm rot="16200000" flipH="1">
            <a:off x="3004524" y="1891150"/>
            <a:ext cx="919888" cy="1472111"/>
          </a:xfrm>
          <a:custGeom>
            <a:avLst/>
            <a:gdLst>
              <a:gd name="connsiteX0" fmla="*/ 209245 w 1255447"/>
              <a:gd name="connsiteY0" fmla="*/ 0 h 6775979"/>
              <a:gd name="connsiteX1" fmla="*/ 1046202 w 1255447"/>
              <a:gd name="connsiteY1" fmla="*/ 0 h 6775979"/>
              <a:gd name="connsiteX2" fmla="*/ 1255447 w 1255447"/>
              <a:gd name="connsiteY2" fmla="*/ 209245 h 6775979"/>
              <a:gd name="connsiteX3" fmla="*/ 1255447 w 1255447"/>
              <a:gd name="connsiteY3" fmla="*/ 6775979 h 6775979"/>
              <a:gd name="connsiteX4" fmla="*/ 1255447 w 1255447"/>
              <a:gd name="connsiteY4" fmla="*/ 6775979 h 6775979"/>
              <a:gd name="connsiteX5" fmla="*/ 0 w 1255447"/>
              <a:gd name="connsiteY5" fmla="*/ 6775979 h 6775979"/>
              <a:gd name="connsiteX6" fmla="*/ 0 w 1255447"/>
              <a:gd name="connsiteY6" fmla="*/ 6775979 h 6775979"/>
              <a:gd name="connsiteX7" fmla="*/ 0 w 1255447"/>
              <a:gd name="connsiteY7" fmla="*/ 209245 h 6775979"/>
              <a:gd name="connsiteX8" fmla="*/ 209245 w 1255447"/>
              <a:gd name="connsiteY8" fmla="*/ 0 h 677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5447" h="6775979">
                <a:moveTo>
                  <a:pt x="1255447" y="1129352"/>
                </a:moveTo>
                <a:lnTo>
                  <a:pt x="1255447" y="5646627"/>
                </a:lnTo>
                <a:cubicBezTo>
                  <a:pt x="1255447" y="6270350"/>
                  <a:pt x="1238090" y="6775976"/>
                  <a:pt x="1216678" y="6775976"/>
                </a:cubicBezTo>
                <a:lnTo>
                  <a:pt x="0" y="6775976"/>
                </a:lnTo>
                <a:lnTo>
                  <a:pt x="0" y="6775976"/>
                </a:lnTo>
                <a:lnTo>
                  <a:pt x="0" y="3"/>
                </a:lnTo>
                <a:lnTo>
                  <a:pt x="0" y="3"/>
                </a:lnTo>
                <a:lnTo>
                  <a:pt x="1216678" y="3"/>
                </a:lnTo>
                <a:cubicBezTo>
                  <a:pt x="1238090" y="3"/>
                  <a:pt x="1255447" y="505629"/>
                  <a:pt x="1255447" y="1129352"/>
                </a:cubicBezTo>
                <a:close/>
              </a:path>
            </a:pathLst>
          </a:custGeom>
          <a:solidFill>
            <a:sysClr val="window" lastClr="FFFFFF">
              <a:alpha val="90000"/>
              <a:hueOff val="0"/>
              <a:satOff val="0"/>
              <a:lumOff val="0"/>
              <a:alphaOff val="0"/>
            </a:sysClr>
          </a:solidFill>
          <a:ln w="25400" cap="flat" cmpd="sng" algn="ctr">
            <a:solidFill>
              <a:srgbClr val="549E39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spcFirstLastPara="0" vert="vert" wrap="square" lIns="192024" tIns="78431" rIns="78431" bIns="78431" numCol="1" spcCol="1270" anchor="t" anchorCtr="0">
            <a:noAutofit/>
          </a:bodyPr>
          <a:lstStyle/>
          <a:p>
            <a:pPr marL="0" marR="0" lvl="1" indent="0" defTabSz="12001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Insurance Cost moved up ~2.5X as per IIB* for PD &amp; BI**</a:t>
            </a: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0EAA07B3-6042-451A-A2BB-F874B398E4AF}"/>
              </a:ext>
            </a:extLst>
          </p:cNvPr>
          <p:cNvSpPr/>
          <p:nvPr/>
        </p:nvSpPr>
        <p:spPr>
          <a:xfrm rot="16200000" flipH="1">
            <a:off x="5045419" y="1891150"/>
            <a:ext cx="919888" cy="1472111"/>
          </a:xfrm>
          <a:custGeom>
            <a:avLst/>
            <a:gdLst>
              <a:gd name="connsiteX0" fmla="*/ 209245 w 1255447"/>
              <a:gd name="connsiteY0" fmla="*/ 0 h 6775979"/>
              <a:gd name="connsiteX1" fmla="*/ 1046202 w 1255447"/>
              <a:gd name="connsiteY1" fmla="*/ 0 h 6775979"/>
              <a:gd name="connsiteX2" fmla="*/ 1255447 w 1255447"/>
              <a:gd name="connsiteY2" fmla="*/ 209245 h 6775979"/>
              <a:gd name="connsiteX3" fmla="*/ 1255447 w 1255447"/>
              <a:gd name="connsiteY3" fmla="*/ 6775979 h 6775979"/>
              <a:gd name="connsiteX4" fmla="*/ 1255447 w 1255447"/>
              <a:gd name="connsiteY4" fmla="*/ 6775979 h 6775979"/>
              <a:gd name="connsiteX5" fmla="*/ 0 w 1255447"/>
              <a:gd name="connsiteY5" fmla="*/ 6775979 h 6775979"/>
              <a:gd name="connsiteX6" fmla="*/ 0 w 1255447"/>
              <a:gd name="connsiteY6" fmla="*/ 6775979 h 6775979"/>
              <a:gd name="connsiteX7" fmla="*/ 0 w 1255447"/>
              <a:gd name="connsiteY7" fmla="*/ 209245 h 6775979"/>
              <a:gd name="connsiteX8" fmla="*/ 209245 w 1255447"/>
              <a:gd name="connsiteY8" fmla="*/ 0 h 677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5447" h="6775979">
                <a:moveTo>
                  <a:pt x="1255447" y="1129352"/>
                </a:moveTo>
                <a:lnTo>
                  <a:pt x="1255447" y="5646627"/>
                </a:lnTo>
                <a:cubicBezTo>
                  <a:pt x="1255447" y="6270350"/>
                  <a:pt x="1238090" y="6775976"/>
                  <a:pt x="1216678" y="6775976"/>
                </a:cubicBezTo>
                <a:lnTo>
                  <a:pt x="0" y="6775976"/>
                </a:lnTo>
                <a:lnTo>
                  <a:pt x="0" y="6775976"/>
                </a:lnTo>
                <a:lnTo>
                  <a:pt x="0" y="3"/>
                </a:lnTo>
                <a:lnTo>
                  <a:pt x="0" y="3"/>
                </a:lnTo>
                <a:lnTo>
                  <a:pt x="1216678" y="3"/>
                </a:lnTo>
                <a:cubicBezTo>
                  <a:pt x="1238090" y="3"/>
                  <a:pt x="1255447" y="505629"/>
                  <a:pt x="1255447" y="1129352"/>
                </a:cubicBezTo>
                <a:close/>
              </a:path>
            </a:pathLst>
          </a:custGeom>
          <a:solidFill>
            <a:sysClr val="window" lastClr="FFFFFF">
              <a:alpha val="90000"/>
              <a:hueOff val="0"/>
              <a:satOff val="0"/>
              <a:lumOff val="0"/>
              <a:alphaOff val="0"/>
            </a:sysClr>
          </a:solidFill>
          <a:ln w="25400" cap="flat" cmpd="sng" algn="ctr">
            <a:solidFill>
              <a:srgbClr val="549E39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spcFirstLastPara="0" vert="vert" wrap="square" lIns="192024" tIns="78431" rIns="78431" bIns="78431" numCol="1" spcCol="1270" anchor="t" anchorCtr="0">
            <a:noAutofit/>
          </a:bodyPr>
          <a:lstStyle/>
          <a:p>
            <a:pPr marL="0" marR="0" lvl="1" indent="0" defTabSz="12001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en-IN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olvability</a:t>
            </a:r>
            <a:r>
              <a:rPr kumimoji="0" lang="en-IN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</a:p>
          <a:p>
            <a:pPr marL="171450" marR="0" lvl="1" indent="-171450" defTabSz="12001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N" sz="11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Credit </a:t>
            </a:r>
          </a:p>
          <a:p>
            <a:pPr marL="171450" marR="0" lvl="1" indent="-171450" defTabSz="12001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N" sz="11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PPA Cancellation</a:t>
            </a:r>
          </a:p>
          <a:p>
            <a:pPr marL="171450" marR="0" lvl="1" indent="-171450" defTabSz="12001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IN" sz="1100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Curtailment </a:t>
            </a:r>
            <a:endParaRPr kumimoji="0" lang="en-IN" sz="11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614279C4-CCDD-4924-8C11-6D55AE6BDA2C}"/>
              </a:ext>
            </a:extLst>
          </p:cNvPr>
          <p:cNvSpPr/>
          <p:nvPr/>
        </p:nvSpPr>
        <p:spPr>
          <a:xfrm rot="16200000" flipH="1">
            <a:off x="7247798" y="1891147"/>
            <a:ext cx="919888" cy="1472111"/>
          </a:xfrm>
          <a:custGeom>
            <a:avLst/>
            <a:gdLst>
              <a:gd name="connsiteX0" fmla="*/ 209245 w 1255447"/>
              <a:gd name="connsiteY0" fmla="*/ 0 h 6775979"/>
              <a:gd name="connsiteX1" fmla="*/ 1046202 w 1255447"/>
              <a:gd name="connsiteY1" fmla="*/ 0 h 6775979"/>
              <a:gd name="connsiteX2" fmla="*/ 1255447 w 1255447"/>
              <a:gd name="connsiteY2" fmla="*/ 209245 h 6775979"/>
              <a:gd name="connsiteX3" fmla="*/ 1255447 w 1255447"/>
              <a:gd name="connsiteY3" fmla="*/ 6775979 h 6775979"/>
              <a:gd name="connsiteX4" fmla="*/ 1255447 w 1255447"/>
              <a:gd name="connsiteY4" fmla="*/ 6775979 h 6775979"/>
              <a:gd name="connsiteX5" fmla="*/ 0 w 1255447"/>
              <a:gd name="connsiteY5" fmla="*/ 6775979 h 6775979"/>
              <a:gd name="connsiteX6" fmla="*/ 0 w 1255447"/>
              <a:gd name="connsiteY6" fmla="*/ 6775979 h 6775979"/>
              <a:gd name="connsiteX7" fmla="*/ 0 w 1255447"/>
              <a:gd name="connsiteY7" fmla="*/ 209245 h 6775979"/>
              <a:gd name="connsiteX8" fmla="*/ 209245 w 1255447"/>
              <a:gd name="connsiteY8" fmla="*/ 0 h 677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5447" h="6775979">
                <a:moveTo>
                  <a:pt x="1255447" y="1129352"/>
                </a:moveTo>
                <a:lnTo>
                  <a:pt x="1255447" y="5646627"/>
                </a:lnTo>
                <a:cubicBezTo>
                  <a:pt x="1255447" y="6270350"/>
                  <a:pt x="1238090" y="6775976"/>
                  <a:pt x="1216678" y="6775976"/>
                </a:cubicBezTo>
                <a:lnTo>
                  <a:pt x="0" y="6775976"/>
                </a:lnTo>
                <a:lnTo>
                  <a:pt x="0" y="6775976"/>
                </a:lnTo>
                <a:lnTo>
                  <a:pt x="0" y="3"/>
                </a:lnTo>
                <a:lnTo>
                  <a:pt x="0" y="3"/>
                </a:lnTo>
                <a:lnTo>
                  <a:pt x="1216678" y="3"/>
                </a:lnTo>
                <a:cubicBezTo>
                  <a:pt x="1238090" y="3"/>
                  <a:pt x="1255447" y="505629"/>
                  <a:pt x="1255447" y="1129352"/>
                </a:cubicBezTo>
                <a:close/>
              </a:path>
            </a:pathLst>
          </a:custGeom>
          <a:solidFill>
            <a:sysClr val="window" lastClr="FFFFFF">
              <a:alpha val="90000"/>
              <a:hueOff val="0"/>
              <a:satOff val="0"/>
              <a:lumOff val="0"/>
              <a:alphaOff val="0"/>
            </a:sysClr>
          </a:solidFill>
          <a:ln w="25400" cap="flat" cmpd="sng" algn="ctr">
            <a:solidFill>
              <a:srgbClr val="549E39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spcFirstLastPara="0" vert="vert" wrap="square" lIns="192024" tIns="78431" rIns="78431" bIns="78431" numCol="1" spcCol="1270" anchor="t" anchorCtr="0">
            <a:noAutofit/>
          </a:bodyPr>
          <a:lstStyle/>
          <a:p>
            <a:pPr marL="0" marR="0" lvl="1" indent="0" defTabSz="12001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Proportionately impacts the premium</a:t>
            </a:r>
          </a:p>
          <a:p>
            <a:pPr marL="0" marR="0" lvl="1" indent="0" defTabSz="12001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None/>
              <a:tabLst/>
              <a:defRPr/>
            </a:pPr>
            <a:endParaRPr kumimoji="0" lang="en-IN" sz="12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471CAD05-CB0A-4BB8-9C13-6C8B287EE557}"/>
              </a:ext>
            </a:extLst>
          </p:cNvPr>
          <p:cNvSpPr/>
          <p:nvPr/>
        </p:nvSpPr>
        <p:spPr>
          <a:xfrm rot="16200000" flipH="1">
            <a:off x="5045412" y="4802378"/>
            <a:ext cx="919888" cy="1472111"/>
          </a:xfrm>
          <a:custGeom>
            <a:avLst/>
            <a:gdLst>
              <a:gd name="connsiteX0" fmla="*/ 209245 w 1255447"/>
              <a:gd name="connsiteY0" fmla="*/ 0 h 6775979"/>
              <a:gd name="connsiteX1" fmla="*/ 1046202 w 1255447"/>
              <a:gd name="connsiteY1" fmla="*/ 0 h 6775979"/>
              <a:gd name="connsiteX2" fmla="*/ 1255447 w 1255447"/>
              <a:gd name="connsiteY2" fmla="*/ 209245 h 6775979"/>
              <a:gd name="connsiteX3" fmla="*/ 1255447 w 1255447"/>
              <a:gd name="connsiteY3" fmla="*/ 6775979 h 6775979"/>
              <a:gd name="connsiteX4" fmla="*/ 1255447 w 1255447"/>
              <a:gd name="connsiteY4" fmla="*/ 6775979 h 6775979"/>
              <a:gd name="connsiteX5" fmla="*/ 0 w 1255447"/>
              <a:gd name="connsiteY5" fmla="*/ 6775979 h 6775979"/>
              <a:gd name="connsiteX6" fmla="*/ 0 w 1255447"/>
              <a:gd name="connsiteY6" fmla="*/ 6775979 h 6775979"/>
              <a:gd name="connsiteX7" fmla="*/ 0 w 1255447"/>
              <a:gd name="connsiteY7" fmla="*/ 209245 h 6775979"/>
              <a:gd name="connsiteX8" fmla="*/ 209245 w 1255447"/>
              <a:gd name="connsiteY8" fmla="*/ 0 h 677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5447" h="6775979">
                <a:moveTo>
                  <a:pt x="1255447" y="1129352"/>
                </a:moveTo>
                <a:lnTo>
                  <a:pt x="1255447" y="5646627"/>
                </a:lnTo>
                <a:cubicBezTo>
                  <a:pt x="1255447" y="6270350"/>
                  <a:pt x="1238090" y="6775976"/>
                  <a:pt x="1216678" y="6775976"/>
                </a:cubicBezTo>
                <a:lnTo>
                  <a:pt x="0" y="6775976"/>
                </a:lnTo>
                <a:lnTo>
                  <a:pt x="0" y="6775976"/>
                </a:lnTo>
                <a:lnTo>
                  <a:pt x="0" y="3"/>
                </a:lnTo>
                <a:lnTo>
                  <a:pt x="0" y="3"/>
                </a:lnTo>
                <a:lnTo>
                  <a:pt x="1216678" y="3"/>
                </a:lnTo>
                <a:cubicBezTo>
                  <a:pt x="1238090" y="3"/>
                  <a:pt x="1255447" y="505629"/>
                  <a:pt x="1255447" y="1129352"/>
                </a:cubicBezTo>
                <a:close/>
              </a:path>
            </a:pathLst>
          </a:custGeom>
          <a:solidFill>
            <a:sysClr val="window" lastClr="FFFFFF">
              <a:alpha val="90000"/>
              <a:hueOff val="0"/>
              <a:satOff val="0"/>
              <a:lumOff val="0"/>
              <a:alphaOff val="0"/>
            </a:sysClr>
          </a:solidFill>
          <a:ln w="25400" cap="flat" cmpd="sng" algn="ctr">
            <a:solidFill>
              <a:srgbClr val="549E39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spcFirstLastPara="0" vert="vert" wrap="square" lIns="192024" tIns="78431" rIns="78431" bIns="78431" numCol="1" spcCol="1270" anchor="t" anchorCtr="0">
            <a:noAutofit/>
          </a:bodyPr>
          <a:lstStyle/>
          <a:p>
            <a:pPr marL="171450" marR="0" lvl="1" indent="-171450" defTabSz="12001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Only due to FLEXA and AOG</a:t>
            </a:r>
          </a:p>
          <a:p>
            <a:pPr marL="171450" marR="0" lvl="1" indent="-171450" defTabSz="12001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Not breakdown</a:t>
            </a:r>
            <a:endParaRPr kumimoji="0" lang="en-IN" sz="11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2C04DCF-934E-4BB0-8372-FCD843C34380}"/>
              </a:ext>
            </a:extLst>
          </p:cNvPr>
          <p:cNvSpPr/>
          <p:nvPr/>
        </p:nvSpPr>
        <p:spPr>
          <a:xfrm rot="16200000" flipH="1">
            <a:off x="5045413" y="3919056"/>
            <a:ext cx="919888" cy="1472111"/>
          </a:xfrm>
          <a:custGeom>
            <a:avLst/>
            <a:gdLst>
              <a:gd name="connsiteX0" fmla="*/ 209245 w 1255447"/>
              <a:gd name="connsiteY0" fmla="*/ 0 h 6775979"/>
              <a:gd name="connsiteX1" fmla="*/ 1046202 w 1255447"/>
              <a:gd name="connsiteY1" fmla="*/ 0 h 6775979"/>
              <a:gd name="connsiteX2" fmla="*/ 1255447 w 1255447"/>
              <a:gd name="connsiteY2" fmla="*/ 209245 h 6775979"/>
              <a:gd name="connsiteX3" fmla="*/ 1255447 w 1255447"/>
              <a:gd name="connsiteY3" fmla="*/ 6775979 h 6775979"/>
              <a:gd name="connsiteX4" fmla="*/ 1255447 w 1255447"/>
              <a:gd name="connsiteY4" fmla="*/ 6775979 h 6775979"/>
              <a:gd name="connsiteX5" fmla="*/ 0 w 1255447"/>
              <a:gd name="connsiteY5" fmla="*/ 6775979 h 6775979"/>
              <a:gd name="connsiteX6" fmla="*/ 0 w 1255447"/>
              <a:gd name="connsiteY6" fmla="*/ 6775979 h 6775979"/>
              <a:gd name="connsiteX7" fmla="*/ 0 w 1255447"/>
              <a:gd name="connsiteY7" fmla="*/ 209245 h 6775979"/>
              <a:gd name="connsiteX8" fmla="*/ 209245 w 1255447"/>
              <a:gd name="connsiteY8" fmla="*/ 0 h 677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5447" h="6775979">
                <a:moveTo>
                  <a:pt x="1255447" y="1129352"/>
                </a:moveTo>
                <a:lnTo>
                  <a:pt x="1255447" y="5646627"/>
                </a:lnTo>
                <a:cubicBezTo>
                  <a:pt x="1255447" y="6270350"/>
                  <a:pt x="1238090" y="6775976"/>
                  <a:pt x="1216678" y="6775976"/>
                </a:cubicBezTo>
                <a:lnTo>
                  <a:pt x="0" y="6775976"/>
                </a:lnTo>
                <a:lnTo>
                  <a:pt x="0" y="6775976"/>
                </a:lnTo>
                <a:lnTo>
                  <a:pt x="0" y="3"/>
                </a:lnTo>
                <a:lnTo>
                  <a:pt x="0" y="3"/>
                </a:lnTo>
                <a:lnTo>
                  <a:pt x="1216678" y="3"/>
                </a:lnTo>
                <a:cubicBezTo>
                  <a:pt x="1238090" y="3"/>
                  <a:pt x="1255447" y="505629"/>
                  <a:pt x="1255447" y="1129352"/>
                </a:cubicBezTo>
                <a:close/>
              </a:path>
            </a:pathLst>
          </a:custGeom>
          <a:solidFill>
            <a:sysClr val="window" lastClr="FFFFFF">
              <a:alpha val="90000"/>
              <a:hueOff val="0"/>
              <a:satOff val="0"/>
              <a:lumOff val="0"/>
              <a:alphaOff val="0"/>
            </a:sysClr>
          </a:solidFill>
          <a:ln w="25400" cap="flat" cmpd="sng" algn="ctr">
            <a:solidFill>
              <a:srgbClr val="549E39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spcFirstLastPara="0" vert="vert" wrap="square" lIns="192024" tIns="78431" rIns="78431" bIns="78431" numCol="1" spcCol="1270" anchor="t" anchorCtr="0">
            <a:noAutofit/>
          </a:bodyPr>
          <a:lstStyle/>
          <a:p>
            <a:pPr marL="0" marR="0" lvl="1" indent="0" defTabSz="12001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Damage to premises</a:t>
            </a:r>
            <a:r>
              <a:rPr kumimoji="0" lang="en-IN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marL="171450" marR="0" lvl="1" indent="-171450" defTabSz="12001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N" sz="11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Business Interruption to </a:t>
            </a:r>
            <a:r>
              <a:rPr kumimoji="0" lang="en-IN" sz="1100" b="0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IPP</a:t>
            </a:r>
            <a:endParaRPr kumimoji="0" lang="en-IN" sz="11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2D4B96B4-FAE0-4F6B-BA2D-8368E1B7AE1B}"/>
              </a:ext>
            </a:extLst>
          </p:cNvPr>
          <p:cNvSpPr/>
          <p:nvPr/>
        </p:nvSpPr>
        <p:spPr>
          <a:xfrm rot="16200000" flipH="1">
            <a:off x="3003080" y="4802379"/>
            <a:ext cx="919888" cy="1472111"/>
          </a:xfrm>
          <a:custGeom>
            <a:avLst/>
            <a:gdLst>
              <a:gd name="connsiteX0" fmla="*/ 209245 w 1255447"/>
              <a:gd name="connsiteY0" fmla="*/ 0 h 6775979"/>
              <a:gd name="connsiteX1" fmla="*/ 1046202 w 1255447"/>
              <a:gd name="connsiteY1" fmla="*/ 0 h 6775979"/>
              <a:gd name="connsiteX2" fmla="*/ 1255447 w 1255447"/>
              <a:gd name="connsiteY2" fmla="*/ 209245 h 6775979"/>
              <a:gd name="connsiteX3" fmla="*/ 1255447 w 1255447"/>
              <a:gd name="connsiteY3" fmla="*/ 6775979 h 6775979"/>
              <a:gd name="connsiteX4" fmla="*/ 1255447 w 1255447"/>
              <a:gd name="connsiteY4" fmla="*/ 6775979 h 6775979"/>
              <a:gd name="connsiteX5" fmla="*/ 0 w 1255447"/>
              <a:gd name="connsiteY5" fmla="*/ 6775979 h 6775979"/>
              <a:gd name="connsiteX6" fmla="*/ 0 w 1255447"/>
              <a:gd name="connsiteY6" fmla="*/ 6775979 h 6775979"/>
              <a:gd name="connsiteX7" fmla="*/ 0 w 1255447"/>
              <a:gd name="connsiteY7" fmla="*/ 209245 h 6775979"/>
              <a:gd name="connsiteX8" fmla="*/ 209245 w 1255447"/>
              <a:gd name="connsiteY8" fmla="*/ 0 h 677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5447" h="6775979">
                <a:moveTo>
                  <a:pt x="1255447" y="1129352"/>
                </a:moveTo>
                <a:lnTo>
                  <a:pt x="1255447" y="5646627"/>
                </a:lnTo>
                <a:cubicBezTo>
                  <a:pt x="1255447" y="6270350"/>
                  <a:pt x="1238090" y="6775976"/>
                  <a:pt x="1216678" y="6775976"/>
                </a:cubicBezTo>
                <a:lnTo>
                  <a:pt x="0" y="6775976"/>
                </a:lnTo>
                <a:lnTo>
                  <a:pt x="0" y="6775976"/>
                </a:lnTo>
                <a:lnTo>
                  <a:pt x="0" y="3"/>
                </a:lnTo>
                <a:lnTo>
                  <a:pt x="0" y="3"/>
                </a:lnTo>
                <a:lnTo>
                  <a:pt x="1216678" y="3"/>
                </a:lnTo>
                <a:cubicBezTo>
                  <a:pt x="1238090" y="3"/>
                  <a:pt x="1255447" y="505629"/>
                  <a:pt x="1255447" y="1129352"/>
                </a:cubicBezTo>
                <a:close/>
              </a:path>
            </a:pathLst>
          </a:custGeom>
          <a:solidFill>
            <a:sysClr val="window" lastClr="FFFFFF">
              <a:alpha val="90000"/>
              <a:hueOff val="0"/>
              <a:satOff val="0"/>
              <a:lumOff val="0"/>
              <a:alphaOff val="0"/>
            </a:sysClr>
          </a:solidFill>
          <a:ln w="25400" cap="flat" cmpd="sng" algn="ctr">
            <a:solidFill>
              <a:srgbClr val="549E39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spcFirstLastPara="0" vert="vert" wrap="square" lIns="192024" tIns="78431" rIns="78431" bIns="78431" numCol="1" spcCol="1270" anchor="t" anchorCtr="0">
            <a:noAutofit/>
          </a:bodyPr>
          <a:lstStyle/>
          <a:p>
            <a:pPr marL="0" marR="0" lvl="1" indent="0" defTabSz="12001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Costly insurance product for contingent warranty solutions</a:t>
            </a: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88CBC1FA-4AF2-4733-B757-E3055EFF94A5}"/>
              </a:ext>
            </a:extLst>
          </p:cNvPr>
          <p:cNvSpPr/>
          <p:nvPr/>
        </p:nvSpPr>
        <p:spPr>
          <a:xfrm rot="16200000" flipH="1">
            <a:off x="3004524" y="3919060"/>
            <a:ext cx="919888" cy="1472111"/>
          </a:xfrm>
          <a:custGeom>
            <a:avLst/>
            <a:gdLst>
              <a:gd name="connsiteX0" fmla="*/ 209245 w 1255447"/>
              <a:gd name="connsiteY0" fmla="*/ 0 h 6775979"/>
              <a:gd name="connsiteX1" fmla="*/ 1046202 w 1255447"/>
              <a:gd name="connsiteY1" fmla="*/ 0 h 6775979"/>
              <a:gd name="connsiteX2" fmla="*/ 1255447 w 1255447"/>
              <a:gd name="connsiteY2" fmla="*/ 209245 h 6775979"/>
              <a:gd name="connsiteX3" fmla="*/ 1255447 w 1255447"/>
              <a:gd name="connsiteY3" fmla="*/ 6775979 h 6775979"/>
              <a:gd name="connsiteX4" fmla="*/ 1255447 w 1255447"/>
              <a:gd name="connsiteY4" fmla="*/ 6775979 h 6775979"/>
              <a:gd name="connsiteX5" fmla="*/ 0 w 1255447"/>
              <a:gd name="connsiteY5" fmla="*/ 6775979 h 6775979"/>
              <a:gd name="connsiteX6" fmla="*/ 0 w 1255447"/>
              <a:gd name="connsiteY6" fmla="*/ 6775979 h 6775979"/>
              <a:gd name="connsiteX7" fmla="*/ 0 w 1255447"/>
              <a:gd name="connsiteY7" fmla="*/ 209245 h 6775979"/>
              <a:gd name="connsiteX8" fmla="*/ 209245 w 1255447"/>
              <a:gd name="connsiteY8" fmla="*/ 0 h 677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5447" h="6775979">
                <a:moveTo>
                  <a:pt x="1255447" y="1129352"/>
                </a:moveTo>
                <a:lnTo>
                  <a:pt x="1255447" y="5646627"/>
                </a:lnTo>
                <a:cubicBezTo>
                  <a:pt x="1255447" y="6270350"/>
                  <a:pt x="1238090" y="6775976"/>
                  <a:pt x="1216678" y="6775976"/>
                </a:cubicBezTo>
                <a:lnTo>
                  <a:pt x="0" y="6775976"/>
                </a:lnTo>
                <a:lnTo>
                  <a:pt x="0" y="6775976"/>
                </a:lnTo>
                <a:lnTo>
                  <a:pt x="0" y="3"/>
                </a:lnTo>
                <a:lnTo>
                  <a:pt x="0" y="3"/>
                </a:lnTo>
                <a:lnTo>
                  <a:pt x="1216678" y="3"/>
                </a:lnTo>
                <a:cubicBezTo>
                  <a:pt x="1238090" y="3"/>
                  <a:pt x="1255447" y="505629"/>
                  <a:pt x="1255447" y="1129352"/>
                </a:cubicBezTo>
                <a:close/>
              </a:path>
            </a:pathLst>
          </a:custGeom>
          <a:solidFill>
            <a:sysClr val="window" lastClr="FFFFFF">
              <a:alpha val="90000"/>
              <a:hueOff val="0"/>
              <a:satOff val="0"/>
              <a:lumOff val="0"/>
              <a:alphaOff val="0"/>
            </a:sysClr>
          </a:solidFill>
          <a:ln w="25400" cap="flat" cmpd="sng" algn="ctr">
            <a:solidFill>
              <a:srgbClr val="549E39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spcFirstLastPara="0" vert="vert" wrap="square" lIns="192024" tIns="78431" rIns="78431" bIns="78431" numCol="1" spcCol="1270" anchor="t" anchorCtr="0">
            <a:noAutofit/>
          </a:bodyPr>
          <a:lstStyle/>
          <a:p>
            <a:pPr marL="0" marR="0" lvl="1" indent="0" defTabSz="12001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Suppliers’ Solvability Risks- </a:t>
            </a:r>
          </a:p>
          <a:p>
            <a:pPr marL="171450" marR="0" lvl="1" indent="-171450" defTabSz="12001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N" sz="11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Impact on long term warranty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3938075-DB19-4948-94DC-7340D9333C1D}"/>
              </a:ext>
            </a:extLst>
          </p:cNvPr>
          <p:cNvSpPr txBox="1"/>
          <p:nvPr/>
        </p:nvSpPr>
        <p:spPr>
          <a:xfrm>
            <a:off x="7521638" y="5934878"/>
            <a:ext cx="41439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*IIB- Insurance Information Bureau</a:t>
            </a:r>
          </a:p>
          <a:p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**Fixed rates for property effective 01.Jan.2020</a:t>
            </a:r>
            <a:endParaRPr lang="en-IN" sz="1200" dirty="0">
              <a:solidFill>
                <a:prstClr val="white">
                  <a:lumMod val="50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974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>
            <a:extLst>
              <a:ext uri="{FF2B5EF4-FFF2-40B4-BE49-F238E27FC236}">
                <a16:creationId xmlns:a16="http://schemas.microsoft.com/office/drawing/2014/main" id="{185A9DE8-6424-44E3-A682-8C4B10A2D64E}"/>
              </a:ext>
            </a:extLst>
          </p:cNvPr>
          <p:cNvSpPr txBox="1">
            <a:spLocks/>
          </p:cNvSpPr>
          <p:nvPr/>
        </p:nvSpPr>
        <p:spPr bwMode="auto">
          <a:xfrm>
            <a:off x="2193958" y="490060"/>
            <a:ext cx="876559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2200" b="1" dirty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002060"/>
                </a:solidFill>
                <a:latin typeface="Arial" pitchFamily="34" charset="0"/>
                <a:ea typeface="Calibri" panose="020F0502020204030204" pitchFamily="34" charset="0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002060"/>
                </a:solidFill>
                <a:latin typeface="Arial" pitchFamily="34" charset="0"/>
                <a:ea typeface="Calibri" panose="020F0502020204030204" pitchFamily="34" charset="0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002060"/>
                </a:solidFill>
                <a:latin typeface="Arial" pitchFamily="34" charset="0"/>
                <a:ea typeface="Calibri" panose="020F0502020204030204" pitchFamily="34" charset="0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002060"/>
                </a:solidFill>
                <a:latin typeface="Arial" pitchFamily="34" charset="0"/>
                <a:ea typeface="Calibri" panose="020F0502020204030204" pitchFamily="34" charset="0"/>
                <a:cs typeface="Calibri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BakerSignet" pitchFamily="2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BakerSignet" pitchFamily="2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BakerSignet" pitchFamily="2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BakerSignet" pitchFamily="2" charset="0"/>
              </a:defRPr>
            </a:lvl9pPr>
          </a:lstStyle>
          <a:p>
            <a:r>
              <a:rPr lang="en-IN" sz="2400" b="0" kern="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TCOR vs. Premium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86BCDA71-ACCC-4209-888E-60DE35EA6B38}"/>
              </a:ext>
            </a:extLst>
          </p:cNvPr>
          <p:cNvSpPr txBox="1">
            <a:spLocks/>
          </p:cNvSpPr>
          <p:nvPr/>
        </p:nvSpPr>
        <p:spPr bwMode="auto">
          <a:xfrm>
            <a:off x="9260219" y="5881183"/>
            <a:ext cx="5937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720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800" kern="1200" smtClean="0">
                <a:solidFill>
                  <a:srgbClr val="03204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" sz="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6" name="Table 3">
            <a:extLst>
              <a:ext uri="{FF2B5EF4-FFF2-40B4-BE49-F238E27FC236}">
                <a16:creationId xmlns:a16="http://schemas.microsoft.com/office/drawing/2014/main" id="{05E7A5C4-2D65-4270-8FC1-A77477737B52}"/>
              </a:ext>
            </a:extLst>
          </p:cNvPr>
          <p:cNvGraphicFramePr>
            <a:graphicFrameLocks noGrp="1"/>
          </p:cNvGraphicFramePr>
          <p:nvPr/>
        </p:nvGraphicFramePr>
        <p:xfrm>
          <a:off x="2565904" y="1542182"/>
          <a:ext cx="1192040" cy="3404431"/>
        </p:xfrm>
        <a:graphic>
          <a:graphicData uri="http://schemas.openxmlformats.org/drawingml/2006/table">
            <a:tbl>
              <a:tblPr firstRow="1" bandRow="1"/>
              <a:tblGrid>
                <a:gridCol w="1192040">
                  <a:extLst>
                    <a:ext uri="{9D8B030D-6E8A-4147-A177-3AD203B41FA5}">
                      <a16:colId xmlns:a16="http://schemas.microsoft.com/office/drawing/2014/main" val="1152285145"/>
                    </a:ext>
                  </a:extLst>
                </a:gridCol>
              </a:tblGrid>
              <a:tr h="14296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Uncertainties Not covered by insurance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DED1">
                        <a:lumMod val="9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1306176"/>
                  </a:ext>
                </a:extLst>
              </a:tr>
              <a:tr h="9689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Premium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F3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4810343"/>
                  </a:ext>
                </a:extLst>
              </a:tr>
              <a:tr h="1005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Retention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F3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9331976"/>
                  </a:ext>
                </a:extLst>
              </a:tr>
            </a:tbl>
          </a:graphicData>
        </a:graphic>
      </p:graphicFrame>
      <p:sp>
        <p:nvSpPr>
          <p:cNvPr id="7" name="Left Brace 6">
            <a:extLst>
              <a:ext uri="{FF2B5EF4-FFF2-40B4-BE49-F238E27FC236}">
                <a16:creationId xmlns:a16="http://schemas.microsoft.com/office/drawing/2014/main" id="{1158C7FF-3F15-45F8-9D8B-AF0EDE950598}"/>
              </a:ext>
            </a:extLst>
          </p:cNvPr>
          <p:cNvSpPr/>
          <p:nvPr/>
        </p:nvSpPr>
        <p:spPr>
          <a:xfrm>
            <a:off x="2040049" y="1370509"/>
            <a:ext cx="307818" cy="3698052"/>
          </a:xfrm>
          <a:prstGeom prst="leftBrace">
            <a:avLst/>
          </a:prstGeom>
          <a:noFill/>
          <a:ln w="9525" cap="flat" cmpd="sng" algn="ctr">
            <a:solidFill>
              <a:srgbClr val="549E39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CDE468-9DBB-4D35-A7CC-700CFF8F1CAB}"/>
              </a:ext>
            </a:extLst>
          </p:cNvPr>
          <p:cNvSpPr txBox="1"/>
          <p:nvPr/>
        </p:nvSpPr>
        <p:spPr>
          <a:xfrm rot="16200000">
            <a:off x="630352" y="2933125"/>
            <a:ext cx="22551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C0CF3A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Cost of Risk (TCOR)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719249-94B9-4A54-891D-13011AB885E0}"/>
              </a:ext>
            </a:extLst>
          </p:cNvPr>
          <p:cNvSpPr txBox="1"/>
          <p:nvPr/>
        </p:nvSpPr>
        <p:spPr>
          <a:xfrm>
            <a:off x="3886200" y="1704939"/>
            <a:ext cx="45096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7013" indent="-227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Self insured losses </a:t>
            </a:r>
          </a:p>
          <a:p>
            <a:pPr marL="227013" indent="-227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Claims beyond opted limits.</a:t>
            </a:r>
          </a:p>
          <a:p>
            <a:pPr marL="227013" indent="-227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Exposures like breakdown at Off-taker premises</a:t>
            </a:r>
          </a:p>
          <a:p>
            <a:pPr marL="227013" indent="-227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Claim handling costs. etc.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93126B-426C-45C4-BCF9-53FA29E2C159}"/>
              </a:ext>
            </a:extLst>
          </p:cNvPr>
          <p:cNvSpPr txBox="1"/>
          <p:nvPr/>
        </p:nvSpPr>
        <p:spPr>
          <a:xfrm>
            <a:off x="3886200" y="3087013"/>
            <a:ext cx="360554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1775" indent="-231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Insurance premium (Fixed rates for property effective 01.Jan.2020).</a:t>
            </a:r>
          </a:p>
          <a:p>
            <a:pPr marL="231775" indent="-231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 risk premium is going up.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9A94B7-825E-48BF-993F-BCC64F955E3D}"/>
              </a:ext>
            </a:extLst>
          </p:cNvPr>
          <p:cNvSpPr txBox="1"/>
          <p:nvPr/>
        </p:nvSpPr>
        <p:spPr>
          <a:xfrm>
            <a:off x="3886200" y="4079345"/>
            <a:ext cx="482474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1775" indent="-231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Policy deductibles/ excess in every program (%age of claim amount / Time excess for revenue loss)</a:t>
            </a:r>
          </a:p>
          <a:p>
            <a:pPr marL="231775" indent="-231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Mitigation expenses </a:t>
            </a:r>
          </a:p>
        </p:txBody>
      </p: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CD95E8B9-6861-47FE-877C-CA2348096134}"/>
              </a:ext>
            </a:extLst>
          </p:cNvPr>
          <p:cNvSpPr txBox="1">
            <a:spLocks/>
          </p:cNvSpPr>
          <p:nvPr/>
        </p:nvSpPr>
        <p:spPr>
          <a:xfrm>
            <a:off x="9168144" y="6141533"/>
            <a:ext cx="304800" cy="2952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8CC3503-B6A1-439E-BFFA-13E251A536B7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628613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B663031-EA3E-40BF-B81B-E93CBFFDAF3E}"/>
              </a:ext>
            </a:extLst>
          </p:cNvPr>
          <p:cNvSpPr/>
          <p:nvPr/>
        </p:nvSpPr>
        <p:spPr>
          <a:xfrm flipV="1">
            <a:off x="1181683" y="4150693"/>
            <a:ext cx="10198702" cy="45719"/>
          </a:xfrm>
          <a:prstGeom prst="rect">
            <a:avLst/>
          </a:prstGeom>
          <a:solidFill>
            <a:srgbClr val="8AB833"/>
          </a:solidFill>
          <a:ln w="25400" cap="flat" cmpd="sng" algn="ctr">
            <a:solidFill>
              <a:srgbClr val="8AB833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25B48A0-7C03-4388-AB82-BBA3A078C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683" y="2847989"/>
            <a:ext cx="10515600" cy="1325563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13886629"/>
      </p:ext>
    </p:extLst>
  </p:cSld>
  <p:clrMapOvr>
    <a:masterClrMapping/>
  </p:clrMapOvr>
</p:sld>
</file>

<file path=ppt/theme/theme1.xml><?xml version="1.0" encoding="utf-8"?>
<a:theme xmlns:a="http://schemas.openxmlformats.org/drawingml/2006/main" name="2_Blank Presentation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Blank Presentation">
      <a:majorFont>
        <a:latin typeface="BakerSigne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chemeClr val="tx1"/>
          </a:solidFill>
          <a:prstDash val="solid"/>
          <a:round/>
          <a:headEnd type="triangle" w="med" len="med"/>
          <a:tailEnd type="triangle" w="sm" len="sm"/>
        </a:ln>
        <a:effectLst/>
      </a:spPr>
      <a:bodyPr vert="horz" wrap="square" lIns="36000" tIns="36000" rIns="36000" bIns="360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chemeClr val="tx1"/>
          </a:solidFill>
          <a:prstDash val="solid"/>
          <a:round/>
          <a:headEnd type="triangle" w="med" len="med"/>
          <a:tailEnd type="triangle" w="sm" len="sm"/>
        </a:ln>
        <a:effectLst/>
      </a:spPr>
      <a:bodyPr vert="horz" wrap="square" lIns="36000" tIns="36000" rIns="36000" bIns="360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lank Presentation 1">
        <a:dk1>
          <a:srgbClr val="032043"/>
        </a:dk1>
        <a:lt1>
          <a:srgbClr val="FFFFFF"/>
        </a:lt1>
        <a:dk2>
          <a:srgbClr val="E0C47E"/>
        </a:dk2>
        <a:lt2>
          <a:srgbClr val="799BA9"/>
        </a:lt2>
        <a:accent1>
          <a:srgbClr val="B6CAD2"/>
        </a:accent1>
        <a:accent2>
          <a:srgbClr val="D2A943"/>
        </a:accent2>
        <a:accent3>
          <a:srgbClr val="FFFFFF"/>
        </a:accent3>
        <a:accent4>
          <a:srgbClr val="021A38"/>
        </a:accent4>
        <a:accent5>
          <a:srgbClr val="D7E1E5"/>
        </a:accent5>
        <a:accent6>
          <a:srgbClr val="BE993C"/>
        </a:accent6>
        <a:hlink>
          <a:srgbClr val="C86D28"/>
        </a:hlink>
        <a:folHlink>
          <a:srgbClr val="EDDEB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3298</TotalTime>
  <Words>686</Words>
  <Application>Microsoft Office PowerPoint</Application>
  <PresentationFormat>Widescreen</PresentationFormat>
  <Paragraphs>179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BakerSignet</vt:lpstr>
      <vt:lpstr>Calibri</vt:lpstr>
      <vt:lpstr>Times New Roman</vt:lpstr>
      <vt:lpstr>Wingdings</vt:lpstr>
      <vt:lpstr>2_Blank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Prudent-Dev Bhutani</dc:creator>
  <cp:lastModifiedBy>Vijay chowdary Mannepalli</cp:lastModifiedBy>
  <cp:revision>16</cp:revision>
  <dcterms:created xsi:type="dcterms:W3CDTF">2020-11-13T13:48:56Z</dcterms:created>
  <dcterms:modified xsi:type="dcterms:W3CDTF">2020-11-18T06:13:44Z</dcterms:modified>
</cp:coreProperties>
</file>