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1395" r:id="rId2"/>
    <p:sldId id="1354" r:id="rId3"/>
    <p:sldId id="1357" r:id="rId4"/>
    <p:sldId id="1359" r:id="rId5"/>
    <p:sldId id="1358" r:id="rId6"/>
    <p:sldId id="1361" r:id="rId7"/>
    <p:sldId id="1404" r:id="rId8"/>
    <p:sldId id="1399" r:id="rId9"/>
    <p:sldId id="1366" r:id="rId10"/>
    <p:sldId id="1400" r:id="rId11"/>
    <p:sldId id="1401" r:id="rId12"/>
    <p:sldId id="1371" r:id="rId13"/>
    <p:sldId id="1362" r:id="rId14"/>
    <p:sldId id="1373" r:id="rId15"/>
    <p:sldId id="1374" r:id="rId16"/>
    <p:sldId id="1398" r:id="rId17"/>
    <p:sldId id="1402" r:id="rId18"/>
    <p:sldId id="1403" r:id="rId19"/>
    <p:sldId id="1384" r:id="rId20"/>
    <p:sldId id="1388" r:id="rId21"/>
    <p:sldId id="139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3F6"/>
    <a:srgbClr val="0055B8"/>
    <a:srgbClr val="F8DC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250" autoAdjust="0"/>
    <p:restoredTop sz="94660"/>
  </p:normalViewPr>
  <p:slideViewPr>
    <p:cSldViewPr snapToGrid="0">
      <p:cViewPr varScale="1">
        <p:scale>
          <a:sx n="69" d="100"/>
          <a:sy n="69" d="100"/>
        </p:scale>
        <p:origin x="17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2"/>
          <c:order val="2"/>
          <c:tx>
            <c:strRef>
              <c:f>'[Graphs - Nidhi.xlsx]HH&amp;Shops-Top cohort'!$A$10</c:f>
              <c:strCache>
                <c:ptCount val="1"/>
                <c:pt idx="0">
                  <c:v>6 months Collection efficiency</c:v>
                </c:pt>
              </c:strCache>
            </c:strRef>
          </c:tx>
          <c:spPr>
            <a:ln w="28575" cap="rnd">
              <a:solidFill>
                <a:srgbClr val="0055B8">
                  <a:lumMod val="50000"/>
                </a:srgbClr>
              </a:solidFill>
              <a:round/>
            </a:ln>
            <a:effectLst/>
          </c:spPr>
          <c:marker>
            <c:symbol val="none"/>
          </c:marker>
          <c:cat>
            <c:numRef>
              <c:f>'[Graphs - Nidhi.xlsx]HH&amp;Shops-Top cohort'!$B$7:$AK$7</c:f>
              <c:numCache>
                <c:formatCode>mmm\-yy</c:formatCode>
                <c:ptCount val="22"/>
                <c:pt idx="0">
                  <c:v>42430</c:v>
                </c:pt>
                <c:pt idx="1">
                  <c:v>42461</c:v>
                </c:pt>
                <c:pt idx="2">
                  <c:v>42491</c:v>
                </c:pt>
                <c:pt idx="3">
                  <c:v>42522</c:v>
                </c:pt>
                <c:pt idx="4">
                  <c:v>42552</c:v>
                </c:pt>
                <c:pt idx="5">
                  <c:v>42583</c:v>
                </c:pt>
                <c:pt idx="6">
                  <c:v>42614</c:v>
                </c:pt>
                <c:pt idx="7">
                  <c:v>42644</c:v>
                </c:pt>
                <c:pt idx="8">
                  <c:v>42675</c:v>
                </c:pt>
                <c:pt idx="9">
                  <c:v>42705</c:v>
                </c:pt>
                <c:pt idx="10">
                  <c:v>42736</c:v>
                </c:pt>
                <c:pt idx="11">
                  <c:v>42767</c:v>
                </c:pt>
                <c:pt idx="12">
                  <c:v>42795</c:v>
                </c:pt>
                <c:pt idx="13">
                  <c:v>42826</c:v>
                </c:pt>
                <c:pt idx="14">
                  <c:v>42856</c:v>
                </c:pt>
                <c:pt idx="15">
                  <c:v>42887</c:v>
                </c:pt>
                <c:pt idx="16">
                  <c:v>42917</c:v>
                </c:pt>
                <c:pt idx="17">
                  <c:v>42948</c:v>
                </c:pt>
                <c:pt idx="18">
                  <c:v>42979</c:v>
                </c:pt>
                <c:pt idx="19">
                  <c:v>43009</c:v>
                </c:pt>
                <c:pt idx="20">
                  <c:v>43040</c:v>
                </c:pt>
                <c:pt idx="21">
                  <c:v>43070</c:v>
                </c:pt>
              </c:numCache>
              <c:extLst/>
            </c:numRef>
          </c:cat>
          <c:val>
            <c:numRef>
              <c:f>'[Graphs - Nidhi.xlsx]HH&amp;Shops-Top cohort'!$B$10:$AK$10</c:f>
              <c:numCache>
                <c:formatCode>0%</c:formatCode>
                <c:ptCount val="22"/>
                <c:pt idx="0">
                  <c:v>0.95283732352341299</c:v>
                </c:pt>
                <c:pt idx="1">
                  <c:v>0.96639689838516196</c:v>
                </c:pt>
                <c:pt idx="2">
                  <c:v>0.97518900230650996</c:v>
                </c:pt>
                <c:pt idx="3">
                  <c:v>0.99025317304316096</c:v>
                </c:pt>
                <c:pt idx="4">
                  <c:v>1.0033020373824031</c:v>
                </c:pt>
                <c:pt idx="5">
                  <c:v>1.0055992094132831</c:v>
                </c:pt>
                <c:pt idx="6">
                  <c:v>1.008213977629022</c:v>
                </c:pt>
                <c:pt idx="7">
                  <c:v>1.000464121610386</c:v>
                </c:pt>
                <c:pt idx="8">
                  <c:v>0.99091685451781297</c:v>
                </c:pt>
                <c:pt idx="9">
                  <c:v>0.98323554897045295</c:v>
                </c:pt>
                <c:pt idx="10">
                  <c:v>0.97853726590104695</c:v>
                </c:pt>
                <c:pt idx="11">
                  <c:v>0.97980259174458895</c:v>
                </c:pt>
                <c:pt idx="12">
                  <c:v>0.98300891203775398</c:v>
                </c:pt>
                <c:pt idx="13">
                  <c:v>0.98580350692568897</c:v>
                </c:pt>
                <c:pt idx="14">
                  <c:v>0.99374668390369503</c:v>
                </c:pt>
                <c:pt idx="15">
                  <c:v>0.99412080353799803</c:v>
                </c:pt>
                <c:pt idx="16">
                  <c:v>0.98763375736261205</c:v>
                </c:pt>
                <c:pt idx="17">
                  <c:v>0.98249487986563799</c:v>
                </c:pt>
                <c:pt idx="18">
                  <c:v>0.97318810309725801</c:v>
                </c:pt>
                <c:pt idx="19">
                  <c:v>0.970879295466481</c:v>
                </c:pt>
                <c:pt idx="20">
                  <c:v>0.96347329765297596</c:v>
                </c:pt>
                <c:pt idx="21">
                  <c:v>0.96613103209462103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8E9C-4A15-8168-AE753BA478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063955464"/>
        <c:axId val="-206395194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'[Graphs - Nidhi.xlsx]HH&amp;Shops-Top cohort'!$A$8</c15:sqref>
                        </c15:formulaRef>
                      </c:ext>
                    </c:extLst>
                    <c:strCache>
                      <c:ptCount val="1"/>
                      <c:pt idx="0">
                        <c:v>Revenue Collected %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'[Graphs - Nidhi.xlsx]HH&amp;Shops-Top cohort'!$B$7:$AK$7</c15:sqref>
                        </c15:formulaRef>
                      </c:ext>
                    </c:extLst>
                    <c:numCache>
                      <c:formatCode>mmm\-yy</c:formatCode>
                      <c:ptCount val="22"/>
                      <c:pt idx="0">
                        <c:v>42430</c:v>
                      </c:pt>
                      <c:pt idx="1">
                        <c:v>42461</c:v>
                      </c:pt>
                      <c:pt idx="2">
                        <c:v>42491</c:v>
                      </c:pt>
                      <c:pt idx="3">
                        <c:v>42522</c:v>
                      </c:pt>
                      <c:pt idx="4">
                        <c:v>42552</c:v>
                      </c:pt>
                      <c:pt idx="5">
                        <c:v>42583</c:v>
                      </c:pt>
                      <c:pt idx="6">
                        <c:v>42614</c:v>
                      </c:pt>
                      <c:pt idx="7">
                        <c:v>42644</c:v>
                      </c:pt>
                      <c:pt idx="8">
                        <c:v>42675</c:v>
                      </c:pt>
                      <c:pt idx="9">
                        <c:v>42705</c:v>
                      </c:pt>
                      <c:pt idx="10">
                        <c:v>42736</c:v>
                      </c:pt>
                      <c:pt idx="11">
                        <c:v>42767</c:v>
                      </c:pt>
                      <c:pt idx="12">
                        <c:v>42795</c:v>
                      </c:pt>
                      <c:pt idx="13">
                        <c:v>42826</c:v>
                      </c:pt>
                      <c:pt idx="14">
                        <c:v>42856</c:v>
                      </c:pt>
                      <c:pt idx="15">
                        <c:v>42887</c:v>
                      </c:pt>
                      <c:pt idx="16">
                        <c:v>42917</c:v>
                      </c:pt>
                      <c:pt idx="17">
                        <c:v>42948</c:v>
                      </c:pt>
                      <c:pt idx="18">
                        <c:v>42979</c:v>
                      </c:pt>
                      <c:pt idx="19">
                        <c:v>43009</c:v>
                      </c:pt>
                      <c:pt idx="20">
                        <c:v>43040</c:v>
                      </c:pt>
                      <c:pt idx="21">
                        <c:v>43070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'[Graphs - Nidhi.xlsx]HH&amp;Shops-Top cohort'!$B$8:$AK$8</c15:sqref>
                        </c15:formulaRef>
                      </c:ext>
                    </c:extLst>
                    <c:numCache>
                      <c:formatCode>0%</c:formatCode>
                      <c:ptCount val="22"/>
                      <c:pt idx="0">
                        <c:v>0.96735840403664686</c:v>
                      </c:pt>
                      <c:pt idx="1">
                        <c:v>1.0218480582790164</c:v>
                      </c:pt>
                      <c:pt idx="2">
                        <c:v>1.006151176151032</c:v>
                      </c:pt>
                      <c:pt idx="3">
                        <c:v>1.0206582308360239</c:v>
                      </c:pt>
                      <c:pt idx="4">
                        <c:v>1.03025702269069</c:v>
                      </c:pt>
                      <c:pt idx="5">
                        <c:v>0.98114421074092684</c:v>
                      </c:pt>
                      <c:pt idx="6">
                        <c:v>0.98914641016192495</c:v>
                      </c:pt>
                      <c:pt idx="7">
                        <c:v>0.9783078216228237</c:v>
                      </c:pt>
                      <c:pt idx="8">
                        <c:v>0.95093429753886283</c:v>
                      </c:pt>
                      <c:pt idx="9">
                        <c:v>0.97408483375472565</c:v>
                      </c:pt>
                      <c:pt idx="10">
                        <c:v>0.99813475224086246</c:v>
                      </c:pt>
                      <c:pt idx="11">
                        <c:v>0.98847478322252003</c:v>
                      </c:pt>
                      <c:pt idx="12">
                        <c:v>1.005928969144944</c:v>
                      </c:pt>
                      <c:pt idx="13">
                        <c:v>0.99431630360720769</c:v>
                      </c:pt>
                      <c:pt idx="14">
                        <c:v>1.0000415068652355</c:v>
                      </c:pt>
                      <c:pt idx="15">
                        <c:v>0.97774897496716995</c:v>
                      </c:pt>
                      <c:pt idx="16">
                        <c:v>0.95958820669423606</c:v>
                      </c:pt>
                      <c:pt idx="17">
                        <c:v>0.95716106994259509</c:v>
                      </c:pt>
                      <c:pt idx="18">
                        <c:v>0.94925748642712582</c:v>
                      </c:pt>
                      <c:pt idx="19">
                        <c:v>0.98027799632835033</c:v>
                      </c:pt>
                      <c:pt idx="20">
                        <c:v>0.95628539983357042</c:v>
                      </c:pt>
                      <c:pt idx="21">
                        <c:v>0.99351792317026044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8E9C-4A15-8168-AE753BA478C4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'[Graphs - Nidhi.xlsx]HH&amp;Shops-Top cohort'!$A$9</c15:sqref>
                        </c15:formulaRef>
                      </c:ext>
                    </c:extLst>
                    <c:strCache>
                      <c:ptCount val="1"/>
                      <c:pt idx="0">
                        <c:v>3 months Collection efficiency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'[Graphs - Nidhi.xlsx]HH&amp;Shops-Top cohort'!$B$7:$AK$7</c15:sqref>
                        </c15:formulaRef>
                      </c:ext>
                    </c:extLst>
                    <c:numCache>
                      <c:formatCode>mmm\-yy</c:formatCode>
                      <c:ptCount val="22"/>
                      <c:pt idx="0">
                        <c:v>42430</c:v>
                      </c:pt>
                      <c:pt idx="1">
                        <c:v>42461</c:v>
                      </c:pt>
                      <c:pt idx="2">
                        <c:v>42491</c:v>
                      </c:pt>
                      <c:pt idx="3">
                        <c:v>42522</c:v>
                      </c:pt>
                      <c:pt idx="4">
                        <c:v>42552</c:v>
                      </c:pt>
                      <c:pt idx="5">
                        <c:v>42583</c:v>
                      </c:pt>
                      <c:pt idx="6">
                        <c:v>42614</c:v>
                      </c:pt>
                      <c:pt idx="7">
                        <c:v>42644</c:v>
                      </c:pt>
                      <c:pt idx="8">
                        <c:v>42675</c:v>
                      </c:pt>
                      <c:pt idx="9">
                        <c:v>42705</c:v>
                      </c:pt>
                      <c:pt idx="10">
                        <c:v>42736</c:v>
                      </c:pt>
                      <c:pt idx="11">
                        <c:v>42767</c:v>
                      </c:pt>
                      <c:pt idx="12">
                        <c:v>42795</c:v>
                      </c:pt>
                      <c:pt idx="13">
                        <c:v>42826</c:v>
                      </c:pt>
                      <c:pt idx="14">
                        <c:v>42856</c:v>
                      </c:pt>
                      <c:pt idx="15">
                        <c:v>42887</c:v>
                      </c:pt>
                      <c:pt idx="16">
                        <c:v>42917</c:v>
                      </c:pt>
                      <c:pt idx="17">
                        <c:v>42948</c:v>
                      </c:pt>
                      <c:pt idx="18">
                        <c:v>42979</c:v>
                      </c:pt>
                      <c:pt idx="19">
                        <c:v>43009</c:v>
                      </c:pt>
                      <c:pt idx="20">
                        <c:v>43040</c:v>
                      </c:pt>
                      <c:pt idx="21">
                        <c:v>43070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'[Graphs - Nidhi.xlsx]HH&amp;Shops-Top cohort'!$B$9:$AK$9</c15:sqref>
                        </c15:formulaRef>
                      </c:ext>
                    </c:extLst>
                    <c:numCache>
                      <c:formatCode>0%</c:formatCode>
                      <c:ptCount val="22"/>
                      <c:pt idx="0">
                        <c:v>0.95796212808667514</c:v>
                      </c:pt>
                      <c:pt idx="1">
                        <c:v>0.98513277109499209</c:v>
                      </c:pt>
                      <c:pt idx="2">
                        <c:v>0.99976529874636577</c:v>
                      </c:pt>
                      <c:pt idx="3">
                        <c:v>1.0165807055616229</c:v>
                      </c:pt>
                      <c:pt idx="4">
                        <c:v>1.0196278800592138</c:v>
                      </c:pt>
                      <c:pt idx="5">
                        <c:v>1.0107555345708124</c:v>
                      </c:pt>
                      <c:pt idx="6">
                        <c:v>1.0003301997008616</c:v>
                      </c:pt>
                      <c:pt idx="7">
                        <c:v>0.98268190392196775</c:v>
                      </c:pt>
                      <c:pt idx="8">
                        <c:v>0.97229102197635742</c:v>
                      </c:pt>
                      <c:pt idx="9">
                        <c:v>0.96790785724949224</c:v>
                      </c:pt>
                      <c:pt idx="10">
                        <c:v>0.9747295245149088</c:v>
                      </c:pt>
                      <c:pt idx="11">
                        <c:v>0.98691126769129189</c:v>
                      </c:pt>
                      <c:pt idx="12">
                        <c:v>0.9977322737563894</c:v>
                      </c:pt>
                      <c:pt idx="13">
                        <c:v>0.99639772450320108</c:v>
                      </c:pt>
                      <c:pt idx="14">
                        <c:v>1.0000034082678899</c:v>
                      </c:pt>
                      <c:pt idx="15">
                        <c:v>0.99080482360703603</c:v>
                      </c:pt>
                      <c:pt idx="16">
                        <c:v>0.97932141402129569</c:v>
                      </c:pt>
                      <c:pt idx="17">
                        <c:v>0.96486858013661414</c:v>
                      </c:pt>
                      <c:pt idx="18">
                        <c:v>0.95530714412001172</c:v>
                      </c:pt>
                      <c:pt idx="19">
                        <c:v>0.96246161076534487</c:v>
                      </c:pt>
                      <c:pt idx="20">
                        <c:v>0.96211597355311218</c:v>
                      </c:pt>
                      <c:pt idx="21">
                        <c:v>0.9766890811898693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8E9C-4A15-8168-AE753BA478C4}"/>
                  </c:ext>
                </c:extLst>
              </c15:ser>
            </c15:filteredLineSeries>
          </c:ext>
        </c:extLst>
      </c:lineChart>
      <c:dateAx>
        <c:axId val="-2063955464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3951944"/>
        <c:crosses val="autoZero"/>
        <c:auto val="1"/>
        <c:lblOffset val="100"/>
        <c:baseTimeUnit val="months"/>
        <c:majorUnit val="3"/>
        <c:majorTimeUnit val="months"/>
      </c:dateAx>
      <c:valAx>
        <c:axId val="-2063951944"/>
        <c:scaling>
          <c:orientation val="minMax"/>
          <c:max val="1.100000000000000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3955464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ysClr val="window" lastClr="FFFFFF">
          <a:lumMod val="85000"/>
        </a:sysClr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642548981328199"/>
          <c:y val="7.4294165541440693E-2"/>
          <c:w val="0.81148635946233205"/>
          <c:h val="0.74960579420037499"/>
        </c:manualLayout>
      </c:layout>
      <c:lineChart>
        <c:grouping val="standard"/>
        <c:varyColors val="0"/>
        <c:ser>
          <c:idx val="1"/>
          <c:order val="0"/>
          <c:tx>
            <c:strRef>
              <c:f>'[Graphs - Nidhi.xlsx]HH&amp;Shops-Top cohort'!$A$35</c:f>
              <c:strCache>
                <c:ptCount val="1"/>
                <c:pt idx="0">
                  <c:v>2016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'[Graphs - Nidhi.xlsx]HH&amp;Shops-Top cohort'!$D$33:$M$33</c:f>
              <c:strCache>
                <c:ptCount val="10"/>
                <c:pt idx="0">
                  <c:v>Mar</c:v>
                </c:pt>
                <c:pt idx="1">
                  <c:v>Apr</c:v>
                </c:pt>
                <c:pt idx="2">
                  <c:v>May</c:v>
                </c:pt>
                <c:pt idx="3">
                  <c:v>June</c:v>
                </c:pt>
                <c:pt idx="4">
                  <c:v>July</c:v>
                </c:pt>
                <c:pt idx="5">
                  <c:v>Aug</c:v>
                </c:pt>
                <c:pt idx="6">
                  <c:v>Sep</c:v>
                </c:pt>
                <c:pt idx="7">
                  <c:v>Oct</c:v>
                </c:pt>
                <c:pt idx="8">
                  <c:v>Nov</c:v>
                </c:pt>
                <c:pt idx="9">
                  <c:v>Dec</c:v>
                </c:pt>
              </c:strCache>
            </c:strRef>
          </c:cat>
          <c:val>
            <c:numRef>
              <c:f>'[Graphs - Nidhi.xlsx]HH&amp;Shops-Top cohort'!$D$35:$M$35</c:f>
              <c:numCache>
                <c:formatCode>0.00</c:formatCode>
                <c:ptCount val="10"/>
                <c:pt idx="0">
                  <c:v>3.2442922710485469</c:v>
                </c:pt>
                <c:pt idx="1">
                  <c:v>3.486033753554671</c:v>
                </c:pt>
                <c:pt idx="2">
                  <c:v>3.4586090561224512</c:v>
                </c:pt>
                <c:pt idx="3">
                  <c:v>3.4916213300816041</c:v>
                </c:pt>
                <c:pt idx="4">
                  <c:v>3.6582294399902771</c:v>
                </c:pt>
                <c:pt idx="5">
                  <c:v>3.5517752943299201</c:v>
                </c:pt>
                <c:pt idx="6">
                  <c:v>3.3737494366831871</c:v>
                </c:pt>
                <c:pt idx="7">
                  <c:v>3.503655548190888</c:v>
                </c:pt>
                <c:pt idx="8">
                  <c:v>3.4618175549606538</c:v>
                </c:pt>
                <c:pt idx="9">
                  <c:v>3.3501073621112751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8D-4E8E-A69F-C0C866DAD072}"/>
            </c:ext>
          </c:extLst>
        </c:ser>
        <c:ser>
          <c:idx val="2"/>
          <c:order val="1"/>
          <c:tx>
            <c:strRef>
              <c:f>'[Graphs - Nidhi.xlsx]HH&amp;Shops-Top cohort'!$A$36</c:f>
              <c:strCache>
                <c:ptCount val="1"/>
                <c:pt idx="0">
                  <c:v>2017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'[Graphs - Nidhi.xlsx]HH&amp;Shops-Top cohort'!$D$33:$M$33</c:f>
              <c:strCache>
                <c:ptCount val="10"/>
                <c:pt idx="0">
                  <c:v>Mar</c:v>
                </c:pt>
                <c:pt idx="1">
                  <c:v>Apr</c:v>
                </c:pt>
                <c:pt idx="2">
                  <c:v>May</c:v>
                </c:pt>
                <c:pt idx="3">
                  <c:v>June</c:v>
                </c:pt>
                <c:pt idx="4">
                  <c:v>July</c:v>
                </c:pt>
                <c:pt idx="5">
                  <c:v>Aug</c:v>
                </c:pt>
                <c:pt idx="6">
                  <c:v>Sep</c:v>
                </c:pt>
                <c:pt idx="7">
                  <c:v>Oct</c:v>
                </c:pt>
                <c:pt idx="8">
                  <c:v>Nov</c:v>
                </c:pt>
                <c:pt idx="9">
                  <c:v>Dec</c:v>
                </c:pt>
              </c:strCache>
            </c:strRef>
          </c:cat>
          <c:val>
            <c:numRef>
              <c:f>'[Graphs - Nidhi.xlsx]HH&amp;Shops-Top cohort'!$D$36:$M$36</c:f>
              <c:numCache>
                <c:formatCode>0.00</c:formatCode>
                <c:ptCount val="10"/>
                <c:pt idx="0">
                  <c:v>3.5144825771030268</c:v>
                </c:pt>
                <c:pt idx="1">
                  <c:v>3.9038759909399792</c:v>
                </c:pt>
                <c:pt idx="2">
                  <c:v>4.1565377108205368</c:v>
                </c:pt>
                <c:pt idx="3">
                  <c:v>4.293382311387397</c:v>
                </c:pt>
                <c:pt idx="4">
                  <c:v>4.2132474806201596</c:v>
                </c:pt>
                <c:pt idx="5">
                  <c:v>4.119545110290634</c:v>
                </c:pt>
                <c:pt idx="6">
                  <c:v>4.0724162407722879</c:v>
                </c:pt>
                <c:pt idx="7">
                  <c:v>3.8335778213751852</c:v>
                </c:pt>
                <c:pt idx="8">
                  <c:v>3.5943221950556881</c:v>
                </c:pt>
                <c:pt idx="9">
                  <c:v>3.5875299441043369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78D-4E8E-A69F-C0C866DAD0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063902456"/>
        <c:axId val="-2063898968"/>
      </c:lineChart>
      <c:catAx>
        <c:axId val="-2063902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3898968"/>
        <c:crossesAt val="0"/>
        <c:auto val="1"/>
        <c:lblAlgn val="ctr"/>
        <c:lblOffset val="100"/>
        <c:noMultiLvlLbl val="0"/>
      </c:catAx>
      <c:valAx>
        <c:axId val="-2063898968"/>
        <c:scaling>
          <c:orientation val="minMax"/>
          <c:max val="4.5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&quot;kWh&quot;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39024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4710799873705396"/>
          <c:y val="6.2035362320998703E-2"/>
          <c:w val="0.38788433682089601"/>
          <c:h val="0.113974801673931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ysClr val="window" lastClr="FFFFFF">
          <a:lumMod val="85000"/>
        </a:sysClr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3.5885707268210475E-3"/>
          <c:y val="6.9223323110430618E-3"/>
          <c:w val="0.95514591757772682"/>
          <c:h val="0.96648092727674062"/>
        </c:manualLayout>
      </c:layout>
      <c:bubbleChart>
        <c:varyColors val="0"/>
        <c:ser>
          <c:idx val="0"/>
          <c:order val="0"/>
          <c:tx>
            <c:strRef>
              <c:f>'Access-Losses-Per Capita Elec '!$B$5</c:f>
              <c:strCache>
                <c:ptCount val="1"/>
                <c:pt idx="0">
                  <c:v>Ethiopia</c:v>
                </c:pt>
              </c:strCache>
            </c:strRef>
          </c:tx>
          <c:spPr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'Access-Losses-Per Capita Elec '!$C$5</c:f>
              <c:numCache>
                <c:formatCode>0.00</c:formatCode>
                <c:ptCount val="1"/>
                <c:pt idx="0">
                  <c:v>0.41</c:v>
                </c:pt>
              </c:numCache>
            </c:numRef>
          </c:xVal>
          <c:yVal>
            <c:numRef>
              <c:f>'Access-Losses-Per Capita Elec '!$D$5</c:f>
              <c:numCache>
                <c:formatCode>0.00%</c:formatCode>
                <c:ptCount val="1"/>
                <c:pt idx="0">
                  <c:v>0.1865</c:v>
                </c:pt>
              </c:numCache>
            </c:numRef>
          </c:yVal>
          <c:bubbleSize>
            <c:numRef>
              <c:f>'Access-Losses-Per Capita Elec '!$E$5</c:f>
              <c:numCache>
                <c:formatCode>_(* #,##0.00_);_(* \(#,##0.00\);_(* "-"??_);_(@_)</c:formatCode>
                <c:ptCount val="1"/>
                <c:pt idx="0">
                  <c:v>0.09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0-92D8-410B-89CC-2F705BB8FC6D}"/>
            </c:ext>
          </c:extLst>
        </c:ser>
        <c:ser>
          <c:idx val="2"/>
          <c:order val="1"/>
          <c:tx>
            <c:strRef>
              <c:f>'Access-Losses-Per Capita Elec '!$B$6</c:f>
              <c:strCache>
                <c:ptCount val="1"/>
                <c:pt idx="0">
                  <c:v>Tanzania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100000"/>
                    <a:shade val="100000"/>
                    <a:satMod val="130000"/>
                  </a:schemeClr>
                </a:gs>
                <a:gs pos="100000">
                  <a:schemeClr val="accent3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'Access-Losses-Per Capita Elec '!$C$6</c:f>
              <c:numCache>
                <c:formatCode>0.00</c:formatCode>
                <c:ptCount val="1"/>
                <c:pt idx="0">
                  <c:v>0.3</c:v>
                </c:pt>
              </c:numCache>
            </c:numRef>
          </c:xVal>
          <c:yVal>
            <c:numRef>
              <c:f>'Access-Losses-Per Capita Elec '!$D$6</c:f>
              <c:numCache>
                <c:formatCode>0.00%</c:formatCode>
                <c:ptCount val="1"/>
                <c:pt idx="0">
                  <c:v>0.17660000000000001</c:v>
                </c:pt>
              </c:numCache>
            </c:numRef>
          </c:yVal>
          <c:bubbleSize>
            <c:numRef>
              <c:f>'Access-Losses-Per Capita Elec '!$E$6</c:f>
              <c:numCache>
                <c:formatCode>_(* #,##0.00_);_(* \(#,##0.00\);_(* "-"??_);_(@_)</c:formatCode>
                <c:ptCount val="1"/>
                <c:pt idx="0">
                  <c:v>0.11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1-92D8-410B-89CC-2F705BB8FC6D}"/>
            </c:ext>
          </c:extLst>
        </c:ser>
        <c:ser>
          <c:idx val="3"/>
          <c:order val="2"/>
          <c:tx>
            <c:strRef>
              <c:f>'Access-Losses-Per Capita Elec '!$B$9</c:f>
              <c:strCache>
                <c:ptCount val="1"/>
                <c:pt idx="0">
                  <c:v>China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l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'Access-Losses-Per Capita Elec '!$C$9</c:f>
              <c:numCache>
                <c:formatCode>0.00</c:formatCode>
                <c:ptCount val="1"/>
                <c:pt idx="0">
                  <c:v>1.54</c:v>
                </c:pt>
              </c:numCache>
            </c:numRef>
          </c:xVal>
          <c:yVal>
            <c:numRef>
              <c:f>'Access-Losses-Per Capita Elec '!$D$9</c:f>
              <c:numCache>
                <c:formatCode>0.00%</c:formatCode>
                <c:ptCount val="1"/>
                <c:pt idx="0">
                  <c:v>5.4699999999999999E-2</c:v>
                </c:pt>
              </c:numCache>
            </c:numRef>
          </c:yVal>
          <c:bubbleSize>
            <c:numRef>
              <c:f>'Access-Losses-Per Capita Elec '!$E$9</c:f>
              <c:numCache>
                <c:formatCode>_(* #,##0.00_);_(* \(#,##0.00\);_(* "-"??_);_(@_)</c:formatCode>
                <c:ptCount val="1"/>
                <c:pt idx="0">
                  <c:v>4.28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2-92D8-410B-89CC-2F705BB8FC6D}"/>
            </c:ext>
          </c:extLst>
        </c:ser>
        <c:ser>
          <c:idx val="9"/>
          <c:order val="8"/>
          <c:tx>
            <c:strRef>
              <c:f>'Access-Losses-Per Capita Elec '!$B$15</c:f>
              <c:strCache>
                <c:ptCount val="1"/>
                <c:pt idx="0">
                  <c:v>Brazil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lumMod val="60000"/>
                    <a:tint val="100000"/>
                    <a:shade val="100000"/>
                    <a:satMod val="130000"/>
                  </a:schemeClr>
                </a:gs>
                <a:gs pos="100000">
                  <a:schemeClr val="accent4">
                    <a:lumMod val="60000"/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92D8-410B-89CC-2F705BB8FC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'Access-Losses-Per Capita Elec '!$C$15</c:f>
              <c:numCache>
                <c:formatCode>0.00</c:formatCode>
                <c:ptCount val="1"/>
                <c:pt idx="0">
                  <c:v>1.19</c:v>
                </c:pt>
              </c:numCache>
            </c:numRef>
          </c:xVal>
          <c:yVal>
            <c:numRef>
              <c:f>'Access-Losses-Per Capita Elec '!$D$15</c:f>
              <c:numCache>
                <c:formatCode>0.00%</c:formatCode>
                <c:ptCount val="1"/>
                <c:pt idx="0">
                  <c:v>0.15770000000000001</c:v>
                </c:pt>
              </c:numCache>
            </c:numRef>
          </c:yVal>
          <c:bubbleSize>
            <c:numRef>
              <c:f>'Access-Losses-Per Capita Elec '!$E$15</c:f>
              <c:numCache>
                <c:formatCode>_(* #,##0.00_);_(* \(#,##0.00\);_(* "-"??_);_(@_)</c:formatCode>
                <c:ptCount val="1"/>
                <c:pt idx="0">
                  <c:v>2.5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4-92D8-410B-89CC-2F705BB8FC6D}"/>
            </c:ext>
          </c:extLst>
        </c:ser>
        <c:ser>
          <c:idx val="11"/>
          <c:order val="10"/>
          <c:tx>
            <c:strRef>
              <c:f>'Access-Losses-Per Capita Elec '!$B$17</c:f>
              <c:strCache>
                <c:ptCount val="1"/>
                <c:pt idx="0">
                  <c:v>Thailand</c:v>
                </c:pt>
              </c:strCache>
              <c:extLst xmlns:c15="http://schemas.microsoft.com/office/drawing/2012/chart"/>
            </c:strRef>
          </c:tx>
          <c:spPr>
            <a:solidFill>
              <a:srgbClr val="FFDB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6-92D8-410B-89CC-2F705BB8FC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'Access-Losses-Per Capita Elec '!$C$17</c:f>
              <c:numCache>
                <c:formatCode>0.00</c:formatCode>
                <c:ptCount val="1"/>
                <c:pt idx="0">
                  <c:v>1.75</c:v>
                </c:pt>
              </c:numCache>
              <c:extLst xmlns:c15="http://schemas.microsoft.com/office/drawing/2012/chart"/>
            </c:numRef>
          </c:xVal>
          <c:yVal>
            <c:numRef>
              <c:f>'Access-Losses-Per Capita Elec '!$D$17</c:f>
              <c:numCache>
                <c:formatCode>0.00%</c:formatCode>
                <c:ptCount val="1"/>
                <c:pt idx="0">
                  <c:v>6.1100000000000002E-2</c:v>
                </c:pt>
              </c:numCache>
              <c:extLst xmlns:c15="http://schemas.microsoft.com/office/drawing/2012/chart"/>
            </c:numRef>
          </c:yVal>
          <c:bubbleSize>
            <c:numRef>
              <c:f>'Access-Losses-Per Capita Elec '!$E$17</c:f>
              <c:numCache>
                <c:formatCode>_(* #,##0.00_);_(* \(#,##0.00\);_(* "-"??_);_(@_)</c:formatCode>
                <c:ptCount val="1"/>
                <c:pt idx="0">
                  <c:v>2.87</c:v>
                </c:pt>
              </c:numCache>
              <c:extLst xmlns:c15="http://schemas.microsoft.com/office/drawing/2012/chart"/>
            </c:numRef>
          </c:bubbleSize>
          <c:bubble3D val="0"/>
          <c:extLst xmlns:c15="http://schemas.microsoft.com/office/drawing/2012/chart">
            <c:ext xmlns:c16="http://schemas.microsoft.com/office/drawing/2014/chart" uri="{C3380CC4-5D6E-409C-BE32-E72D297353CC}">
              <c16:uniqueId val="{00000007-92D8-410B-89CC-2F705BB8FC6D}"/>
            </c:ext>
          </c:extLst>
        </c:ser>
        <c:ser>
          <c:idx val="14"/>
          <c:order val="13"/>
          <c:tx>
            <c:strRef>
              <c:f>'Access-Losses-Per Capita Elec '!$B$20</c:f>
              <c:strCache>
                <c:ptCount val="1"/>
                <c:pt idx="0">
                  <c:v>India</c:v>
                </c:pt>
              </c:strCache>
            </c:strRef>
          </c:tx>
          <c:spPr>
            <a:solidFill>
              <a:srgbClr val="0055B8">
                <a:lumMod val="60000"/>
                <a:lumOff val="4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'Access-Losses-Per Capita Elec '!$C$20</c:f>
              <c:numCache>
                <c:formatCode>0.00</c:formatCode>
                <c:ptCount val="1"/>
                <c:pt idx="0">
                  <c:v>1.24</c:v>
                </c:pt>
              </c:numCache>
            </c:numRef>
          </c:xVal>
          <c:yVal>
            <c:numRef>
              <c:f>'Access-Losses-Per Capita Elec '!$D$20</c:f>
              <c:numCache>
                <c:formatCode>0.00%</c:formatCode>
                <c:ptCount val="1"/>
                <c:pt idx="0">
                  <c:v>0.1933</c:v>
                </c:pt>
              </c:numCache>
            </c:numRef>
          </c:yVal>
          <c:bubbleSize>
            <c:numRef>
              <c:f>'Access-Losses-Per Capita Elec '!$E$20</c:f>
              <c:numCache>
                <c:formatCode>_(* #,##0.00_);_(* \(#,##0.00\);_(* "-"??_);_(@_)</c:formatCode>
                <c:ptCount val="1"/>
                <c:pt idx="0">
                  <c:v>0.92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8-92D8-410B-89CC-2F705BB8FC6D}"/>
            </c:ext>
          </c:extLst>
        </c:ser>
        <c:ser>
          <c:idx val="19"/>
          <c:order val="23"/>
          <c:tx>
            <c:strRef>
              <c:f>'Access-Losses-Per Capita Elec '!$B$25</c:f>
              <c:strCache>
                <c:ptCount val="1"/>
                <c:pt idx="0">
                  <c:v>Niger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80000"/>
                    <a:tint val="100000"/>
                    <a:shade val="100000"/>
                    <a:satMod val="130000"/>
                  </a:schemeClr>
                </a:gs>
                <a:gs pos="100000">
                  <a:schemeClr val="accent2">
                    <a:lumMod val="80000"/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2D8-410B-89CC-2F705BB8FC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'Access-Losses-Per Capita Elec '!$C$25</c:f>
              <c:numCache>
                <c:formatCode>0.00</c:formatCode>
                <c:ptCount val="1"/>
                <c:pt idx="0">
                  <c:v>0.13</c:v>
                </c:pt>
              </c:numCache>
            </c:numRef>
          </c:xVal>
          <c:yVal>
            <c:numRef>
              <c:f>'Access-Losses-Per Capita Elec '!$D$25</c:f>
              <c:numCache>
                <c:formatCode>0.00%</c:formatCode>
                <c:ptCount val="1"/>
                <c:pt idx="0">
                  <c:v>0.25</c:v>
                </c:pt>
              </c:numCache>
            </c:numRef>
          </c:yVal>
          <c:bubbleSize>
            <c:numRef>
              <c:f>'Access-Losses-Per Capita Elec '!$E$25</c:f>
              <c:numCache>
                <c:formatCode>_(* #,##0.00_);_(* \(#,##0.00\);_(* "-"??_);_(@_)</c:formatCode>
                <c:ptCount val="1"/>
                <c:pt idx="0">
                  <c:v>0.14000000000000001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A-92D8-410B-89CC-2F705BB8FC6D}"/>
            </c:ext>
          </c:extLst>
        </c:ser>
        <c:ser>
          <c:idx val="24"/>
          <c:order val="24"/>
          <c:tx>
            <c:strRef>
              <c:f>'Access-Losses-Per Capita Elec '!$B$7</c:f>
              <c:strCache>
                <c:ptCount val="1"/>
                <c:pt idx="0">
                  <c:v>Uganda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60000"/>
                    <a:lumOff val="40000"/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lumMod val="60000"/>
                    <a:lumOff val="40000"/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92D8-410B-89CC-2F705BB8FC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'Access-Losses-Per Capita Elec '!$C$7</c:f>
              <c:numCache>
                <c:formatCode>0.00</c:formatCode>
                <c:ptCount val="1"/>
                <c:pt idx="0">
                  <c:v>0.19</c:v>
                </c:pt>
              </c:numCache>
            </c:numRef>
          </c:xVal>
          <c:yVal>
            <c:numRef>
              <c:f>'Access-Losses-Per Capita Elec '!$D$7</c:f>
              <c:numCache>
                <c:formatCode>0.00%</c:formatCode>
                <c:ptCount val="1"/>
                <c:pt idx="0">
                  <c:v>0.19</c:v>
                </c:pt>
              </c:numCache>
            </c:numRef>
          </c:yVal>
          <c:bubbleSize>
            <c:numRef>
              <c:f>'Access-Losses-Per Capita Elec '!$E$7</c:f>
              <c:numCache>
                <c:formatCode>_(* #,##0.00_);_(* \(#,##0.00\);_(* "-"??_);_(@_)</c:formatCode>
                <c:ptCount val="1"/>
                <c:pt idx="0">
                  <c:v>0.1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C-92D8-410B-89CC-2F705BB8FC6D}"/>
            </c:ext>
          </c:extLst>
        </c:ser>
        <c:ser>
          <c:idx val="25"/>
          <c:order val="25"/>
          <c:tx>
            <c:strRef>
              <c:f>'Access-Losses-Per Capita Elec '!$B$8</c:f>
              <c:strCache>
                <c:ptCount val="1"/>
                <c:pt idx="0">
                  <c:v>Kenya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60000"/>
                    <a:lumOff val="40000"/>
                    <a:tint val="100000"/>
                    <a:shade val="100000"/>
                    <a:satMod val="130000"/>
                  </a:schemeClr>
                </a:gs>
                <a:gs pos="100000">
                  <a:schemeClr val="accent2">
                    <a:lumMod val="60000"/>
                    <a:lumOff val="40000"/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'Access-Losses-Per Capita Elec '!$C$8</c:f>
              <c:numCache>
                <c:formatCode>0.00</c:formatCode>
                <c:ptCount val="1"/>
                <c:pt idx="0">
                  <c:v>0.78</c:v>
                </c:pt>
              </c:numCache>
            </c:numRef>
          </c:xVal>
          <c:yVal>
            <c:numRef>
              <c:f>'Access-Losses-Per Capita Elec '!$D$8</c:f>
              <c:numCache>
                <c:formatCode>0.00%</c:formatCode>
                <c:ptCount val="1"/>
                <c:pt idx="0">
                  <c:v>0.17549999999999999</c:v>
                </c:pt>
              </c:numCache>
            </c:numRef>
          </c:yVal>
          <c:bubbleSize>
            <c:numRef>
              <c:f>'Access-Losses-Per Capita Elec '!$E$8</c:f>
              <c:numCache>
                <c:formatCode>_(* #,##0.00_);_(* \(#,##0.00\);_(* "-"??_);_(@_)</c:formatCode>
                <c:ptCount val="1"/>
                <c:pt idx="0">
                  <c:v>0.21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D-92D8-410B-89CC-2F705BB8F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-2115038536"/>
        <c:axId val="-2115036344"/>
        <c:extLst>
          <c:ext xmlns:c15="http://schemas.microsoft.com/office/drawing/2012/chart" uri="{02D57815-91ED-43cb-92C2-25804820EDAC}">
            <c15:filteredBubbleSeries>
              <c15:ser>
                <c:idx val="4"/>
                <c:order val="3"/>
                <c:tx>
                  <c:strRef>
                    <c:extLst>
                      <c:ext uri="{02D57815-91ED-43cb-92C2-25804820EDAC}">
                        <c15:formulaRef>
                          <c15:sqref>'Access-Losses-Per Capita Elec '!$B$10</c15:sqref>
                        </c15:formulaRef>
                      </c:ext>
                    </c:extLst>
                    <c:strCache>
                      <c:ptCount val="1"/>
                      <c:pt idx="0">
                        <c:v>Japan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5"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0"/>
                    </c:ext>
                  </c:extLst>
                </c:dLbls>
                <c:xVal>
                  <c:numRef>
                    <c:extLst>
                      <c:ext uri="{02D57815-91ED-43cb-92C2-25804820EDAC}">
                        <c15:formulaRef>
                          <c15:sqref>'Access-Losses-Per Capita Elec '!$C$10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'Access-Losses-Per Capita Elec '!$D$10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4.3099999999999999E-2</c:v>
                      </c:pt>
                    </c:numCache>
                  </c:numRef>
                </c:yVal>
                <c:bubbleSize>
                  <c:numRef>
                    <c:extLst>
                      <c:ext uri="{02D57815-91ED-43cb-92C2-25804820EDAC}">
                        <c15:formulaRef>
                          <c15:sqref>'Access-Losses-Per Capita Elec '!$E$10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7.97</c:v>
                      </c:pt>
                    </c:numCache>
                  </c:numRef>
                </c:bubbleSize>
                <c:bubble3D val="0"/>
                <c:extLst>
                  <c:ext xmlns:c16="http://schemas.microsoft.com/office/drawing/2014/chart" uri="{C3380CC4-5D6E-409C-BE32-E72D297353CC}">
                    <c16:uniqueId val="{0000000E-92D8-410B-89CC-2F705BB8FC6D}"/>
                  </c:ext>
                </c:extLst>
              </c15:ser>
            </c15:filteredBubbleSeries>
            <c15:filteredBubbleSeries>
              <c15:ser>
                <c:idx val="5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'!$B$11</c15:sqref>
                        </c15:formulaRef>
                      </c:ext>
                    </c:extLst>
                    <c:strCache>
                      <c:ptCount val="1"/>
                      <c:pt idx="0">
                        <c:v>Egypt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6"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6"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'!$C$11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0.1095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'!$E$11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1.78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F-92D8-410B-89CC-2F705BB8FC6D}"/>
                  </c:ext>
                </c:extLst>
              </c15:ser>
            </c15:filteredBubbleSeries>
            <c15:filteredBubbleSeries>
              <c15:ser>
                <c:idx val="6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'!$B$12</c15:sqref>
                        </c15:formulaRef>
                      </c:ext>
                    </c:extLst>
                    <c:strCache>
                      <c:ptCount val="1"/>
                      <c:pt idx="0">
                        <c:v>US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1">
                          <a:lumMod val="6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1">
                          <a:lumMod val="6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l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'!$C$12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5.91E-2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'!$E$12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12.83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0-92D8-410B-89CC-2F705BB8FC6D}"/>
                  </c:ext>
                </c:extLst>
              </c15:ser>
            </c15:filteredBubbleSeries>
            <c15:filteredBubbleSeries>
              <c15:ser>
                <c:idx val="7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'!$B$13</c15:sqref>
                        </c15:formulaRef>
                      </c:ext>
                    </c:extLst>
                    <c:strCache>
                      <c:ptCount val="1"/>
                      <c:pt idx="0">
                        <c:v>Canada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2">
                          <a:lumMod val="6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2">
                          <a:lumMod val="6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'!$C$13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8.7099999999999997E-2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'!$E$13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14.84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1-92D8-410B-89CC-2F705BB8FC6D}"/>
                  </c:ext>
                </c:extLst>
              </c15:ser>
            </c15:filteredBubbleSeries>
            <c15:filteredBubbleSeries>
              <c15:ser>
                <c:idx val="8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'!$B$14</c15:sqref>
                        </c15:formulaRef>
                      </c:ext>
                    </c:extLst>
                    <c:strCache>
                      <c:ptCount val="1"/>
                      <c:pt idx="0">
                        <c:v>U.K.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3">
                          <a:lumMod val="6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3">
                          <a:lumMod val="6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'!$C$14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8.3500000000000005E-2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'!$E$14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5.03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2-92D8-410B-89CC-2F705BB8FC6D}"/>
                  </c:ext>
                </c:extLst>
              </c15:ser>
            </c15:filteredBubbleSeries>
            <c15:filteredBubbleSeries>
              <c15:ser>
                <c:idx val="10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'!$B$16</c15:sqref>
                        </c15:formulaRef>
                      </c:ext>
                    </c:extLst>
                    <c:strCache>
                      <c:ptCount val="1"/>
                      <c:pt idx="0">
                        <c:v>Argentina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lumMod val="6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5">
                          <a:lumMod val="6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'!$C$16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0.14660000000000001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'!$E$16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3.11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3-92D8-410B-89CC-2F705BB8FC6D}"/>
                  </c:ext>
                </c:extLst>
              </c15:ser>
            </c15:filteredBubbleSeries>
            <c15:filteredBubbleSeries>
              <c15:ser>
                <c:idx val="12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'!$B$18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gradFill rotWithShape="1">
                    <a:gsLst>
                      <a:gs pos="0">
                        <a:schemeClr val="accent1">
                          <a:lumMod val="80000"/>
                          <a:lumOff val="2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1">
                          <a:lumMod val="80000"/>
                          <a:lumOff val="2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dLbl>
                    <c:idx val="0"/>
                    <c:layout>
                      <c:manualLayout>
                        <c:x val="-7.1543390145650282E-2"/>
                        <c:y val="-7.1681524626919818E-2"/>
                      </c:manualLayout>
                    </c:layout>
                    <c:dLblPos val="r"/>
                    <c:showLegendKey val="0"/>
                    <c:showVal val="0"/>
                    <c:showCatName val="0"/>
                    <c:showSerName val="1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4-92D8-410B-89CC-2F705BB8FC6D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t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'!$C$18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'!$D$18</c15:sqref>
                        </c15:formulaRef>
                      </c:ext>
                    </c:extLst>
                    <c:numCache>
                      <c:formatCode>0.00%</c:formatCode>
                      <c:ptCount val="1"/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'!$E$18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5-92D8-410B-89CC-2F705BB8FC6D}"/>
                  </c:ext>
                </c:extLst>
              </c15:ser>
            </c15:filteredBubbleSeries>
            <c15:filteredBubbleSeries>
              <c15:ser>
                <c:idx val="13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'!$B$19</c15:sqref>
                        </c15:formulaRef>
                      </c:ext>
                    </c:extLst>
                    <c:strCache>
                      <c:ptCount val="1"/>
                      <c:pt idx="0">
                        <c:v>South Africa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2">
                          <a:lumMod val="80000"/>
                          <a:lumOff val="2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2">
                          <a:lumMod val="80000"/>
                          <a:lumOff val="2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'!$C$19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'!$D$19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8.3900000000000002E-2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'!$E$19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4.03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6-92D8-410B-89CC-2F705BB8FC6D}"/>
                  </c:ext>
                </c:extLst>
              </c15:ser>
            </c15:filteredBubbleSeries>
            <c15:filteredBubble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'!$B$21</c15:sqref>
                        </c15:formulaRef>
                      </c:ext>
                    </c:extLst>
                    <c:strCache>
                      <c:ptCount val="1"/>
                      <c:pt idx="0">
                        <c:v>Pakistan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4">
                          <a:lumMod val="80000"/>
                          <a:lumOff val="2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4">
                          <a:lumMod val="80000"/>
                          <a:lumOff val="2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'!$C$21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'!$D$21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0.1714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'!$E$21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0.5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7-92D8-410B-89CC-2F705BB8FC6D}"/>
                  </c:ext>
                </c:extLst>
              </c15:ser>
            </c15:filteredBubbleSeries>
            <c15:filteredBubble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'!$B$22</c15:sqref>
                        </c15:formulaRef>
                      </c:ext>
                    </c:extLst>
                    <c:strCache>
                      <c:ptCount val="1"/>
                      <c:pt idx="0">
                        <c:v>Bangladesh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lumMod val="80000"/>
                          <a:lumOff val="2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5">
                          <a:lumMod val="80000"/>
                          <a:lumOff val="2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'!$C$22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'!$D$22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0.114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'!$E$22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0.35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8-92D8-410B-89CC-2F705BB8FC6D}"/>
                  </c:ext>
                </c:extLst>
              </c15:ser>
            </c15:filteredBubbleSeries>
            <c15:filteredBubbleSeries>
              <c15:ser>
                <c:idx val="17"/>
                <c:order val="1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'!$B$23</c15:sqref>
                        </c15:formulaRef>
                      </c:ext>
                    </c:extLst>
                    <c:strCache>
                      <c:ptCount val="1"/>
                      <c:pt idx="0">
                        <c:v>Iran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6">
                          <a:lumMod val="80000"/>
                          <a:lumOff val="2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6">
                          <a:lumMod val="80000"/>
                          <a:lumOff val="2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'!$C$23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'!$D$23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0.126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'!$E$23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3.15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9-92D8-410B-89CC-2F705BB8FC6D}"/>
                  </c:ext>
                </c:extLst>
              </c15:ser>
            </c15:filteredBubbleSeries>
            <c15:filteredBubbleSeries>
              <c15:ser>
                <c:idx val="18"/>
                <c:order val="1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'!$B$24</c15:sqref>
                        </c15:formulaRef>
                      </c:ext>
                    </c:extLst>
                    <c:strCache>
                      <c:ptCount val="1"/>
                      <c:pt idx="0">
                        <c:v>Italy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1">
                          <a:lumMod val="8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1">
                          <a:lumMod val="8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'!$C$24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'!$D$24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6.9900000000000004E-2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'!$E$24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5.08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A-92D8-410B-89CC-2F705BB8FC6D}"/>
                  </c:ext>
                </c:extLst>
              </c15:ser>
            </c15:filteredBubbleSeries>
            <c15:filteredBubbleSeries>
              <c15:ser>
                <c:idx val="20"/>
                <c:order val="1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'!$B$26</c15:sqref>
                        </c15:formulaRef>
                      </c:ext>
                    </c:extLst>
                    <c:strCache>
                      <c:ptCount val="1"/>
                      <c:pt idx="0">
                        <c:v>Saudi Arabia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3">
                          <a:lumMod val="8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3">
                          <a:lumMod val="8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'!$C$26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'!$D$26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6.7799999999999999E-2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'!$E$26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9.82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B-92D8-410B-89CC-2F705BB8FC6D}"/>
                  </c:ext>
                </c:extLst>
              </c15:ser>
            </c15:filteredBubbleSeries>
            <c15:filteredBubbleSeries>
              <c15:ser>
                <c:idx val="1"/>
                <c:order val="1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'!$B$3</c15:sqref>
                        </c15:formulaRef>
                      </c:ext>
                    </c:extLst>
                    <c:strCache>
                      <c:ptCount val="1"/>
                      <c:pt idx="0">
                        <c:v>Australia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2"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2"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'!$C$3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4.7800000000000002E-2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'!$E$3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9.91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C-92D8-410B-89CC-2F705BB8FC6D}"/>
                  </c:ext>
                </c:extLst>
              </c15:ser>
            </c15:filteredBubbleSeries>
            <c15:filteredBubbleSeries>
              <c15:ser>
                <c:idx val="21"/>
                <c:order val="2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'!$B$4</c15:sqref>
                        </c15:formulaRef>
                      </c:ext>
                    </c:extLst>
                    <c:strCache>
                      <c:ptCount val="1"/>
                      <c:pt idx="0">
                        <c:v>Mexico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4">
                          <a:lumMod val="8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4">
                          <a:lumMod val="8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'!$C$4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0.1371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'!$E$4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2.29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D-92D8-410B-89CC-2F705BB8FC6D}"/>
                  </c:ext>
                </c:extLst>
              </c15:ser>
            </c15:filteredBubbleSeries>
            <c15:filteredBubbleSeries>
              <c15:ser>
                <c:idx val="22"/>
                <c:order val="2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'!$B$27</c15:sqref>
                        </c15:formulaRef>
                      </c:ext>
                    </c:extLst>
                    <c:strCache>
                      <c:ptCount val="1"/>
                      <c:pt idx="0">
                        <c:v>Germany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lumMod val="8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5">
                          <a:lumMod val="8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'!$C$27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'!$D$27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3.8800000000000001E-2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'!$E$27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6.96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E-92D8-410B-89CC-2F705BB8FC6D}"/>
                  </c:ext>
                </c:extLst>
              </c15:ser>
            </c15:filteredBubbleSeries>
            <c15:filteredBubbleSeries>
              <c15:ser>
                <c:idx val="23"/>
                <c:order val="2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'!$B$28</c15:sqref>
                        </c15:formulaRef>
                      </c:ext>
                    </c:extLst>
                    <c:strCache>
                      <c:ptCount val="1"/>
                      <c:pt idx="0">
                        <c:v>France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6">
                          <a:lumMod val="80000"/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6">
                          <a:lumMod val="80000"/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0"/>
                  <c:showCatName val="0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'!$C$28</c15:sqref>
                        </c15:formulaRef>
                      </c:ext>
                    </c:extLst>
                    <c:numCache>
                      <c:formatCode>0.00</c:formatCode>
                      <c:ptCount val="1"/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'!$D$28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6.3399999999999998E-2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'Access-Losses-Per Capita Elec '!$E$28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"/>
                      <c:pt idx="0">
                        <c:v>7.15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F-92D8-410B-89CC-2F705BB8FC6D}"/>
                  </c:ext>
                </c:extLst>
              </c15:ser>
            </c15:filteredBubbleSeries>
          </c:ext>
        </c:extLst>
      </c:bubbleChart>
      <c:valAx>
        <c:axId val="-2115038536"/>
        <c:scaling>
          <c:orientation val="minMax"/>
          <c:max val="1.9"/>
          <c:min val="8.0000000000000016E-2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out"/>
        <c:minorTickMark val="none"/>
        <c:tickLblPos val="nextTo"/>
        <c:crossAx val="-2115036344"/>
        <c:crosses val="autoZero"/>
        <c:crossBetween val="midCat"/>
      </c:valAx>
      <c:valAx>
        <c:axId val="-2115036344"/>
        <c:scaling>
          <c:orientation val="minMax"/>
          <c:max val="0.28000000000000003"/>
          <c:min val="0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-2115038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2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2"/>
    <cs:fontRef idx="minor">
      <a:schemeClr val="tx2"/>
    </cs:fontRef>
    <cs:spPr>
      <a:ln w="9525">
        <a:solidFill>
          <a:schemeClr val="phClr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spPr>
      <a:ln>
        <a:solidFill>
          <a:schemeClr val="tx2">
            <a:lumMod val="40000"/>
            <a:lumOff val="60000"/>
          </a:schemeClr>
        </a:solidFill>
      </a:ln>
    </cs:spPr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C26CE1-9D8B-44FF-AFE4-C2F82C86569A}" type="doc">
      <dgm:prSet loTypeId="urn:microsoft.com/office/officeart/2005/8/layout/orgChart1" loCatId="hierarchy" qsTypeId="urn:microsoft.com/office/officeart/2005/8/quickstyle/simple2" qsCatId="simple" csTypeId="urn:microsoft.com/office/officeart/2005/8/colors/accent4_1" csCatId="accent4" phldr="1"/>
      <dgm:spPr/>
      <dgm:t>
        <a:bodyPr/>
        <a:lstStyle/>
        <a:p>
          <a:endParaRPr lang="en-IN"/>
        </a:p>
      </dgm:t>
    </dgm:pt>
    <dgm:pt modelId="{5E641A99-72A3-4BD1-BF5B-98B0A3A4BD6B}">
      <dgm:prSet phldrT="[Text]" custT="1"/>
      <dgm:spPr>
        <a:solidFill>
          <a:srgbClr val="F8DC06"/>
        </a:solidFill>
        <a:ln>
          <a:solidFill>
            <a:srgbClr val="F8DC06"/>
          </a:solidFill>
        </a:ln>
      </dgm:spPr>
      <dgm:t>
        <a:bodyPr/>
        <a:lstStyle/>
        <a:p>
          <a:r>
            <a:rPr lang="en-US" sz="1600" b="1" dirty="0"/>
            <a:t>Sectoral Stakeholders</a:t>
          </a:r>
          <a:endParaRPr lang="en-IN" sz="1600" b="1" dirty="0"/>
        </a:p>
      </dgm:t>
    </dgm:pt>
    <dgm:pt modelId="{398629F8-E813-422B-A9D8-21BB41334618}" type="parTrans" cxnId="{FD042C24-ADA4-4D53-A4CB-50163B730801}">
      <dgm:prSet/>
      <dgm:spPr/>
      <dgm:t>
        <a:bodyPr/>
        <a:lstStyle/>
        <a:p>
          <a:endParaRPr lang="en-IN"/>
        </a:p>
      </dgm:t>
    </dgm:pt>
    <dgm:pt modelId="{7D853911-6745-4EB6-83D4-AC1182D07289}" type="sibTrans" cxnId="{FD042C24-ADA4-4D53-A4CB-50163B730801}">
      <dgm:prSet/>
      <dgm:spPr/>
      <dgm:t>
        <a:bodyPr/>
        <a:lstStyle/>
        <a:p>
          <a:endParaRPr lang="en-IN"/>
        </a:p>
      </dgm:t>
    </dgm:pt>
    <dgm:pt modelId="{15AE2CA5-0D9D-46A8-81A7-CEE8F711C8CA}">
      <dgm:prSet phldrT="[Text]" custT="1"/>
      <dgm:spPr>
        <a:ln>
          <a:solidFill>
            <a:srgbClr val="F8DC06"/>
          </a:solidFill>
        </a:ln>
      </dgm:spPr>
      <dgm:t>
        <a:bodyPr/>
        <a:lstStyle/>
        <a:p>
          <a:r>
            <a:rPr lang="en-US" sz="1600" dirty="0"/>
            <a:t>Energy Service Companies (ESCO)</a:t>
          </a:r>
          <a:endParaRPr lang="en-IN" sz="1600" dirty="0"/>
        </a:p>
      </dgm:t>
    </dgm:pt>
    <dgm:pt modelId="{DE63AAE6-658C-4BDE-9840-E4F0E30DBF0F}" type="parTrans" cxnId="{F16C025C-8359-46BB-BE6B-18C4DB7179FD}">
      <dgm:prSet/>
      <dgm:spPr/>
      <dgm:t>
        <a:bodyPr/>
        <a:lstStyle/>
        <a:p>
          <a:endParaRPr lang="en-IN"/>
        </a:p>
      </dgm:t>
    </dgm:pt>
    <dgm:pt modelId="{2196B768-D474-48FA-A6E4-6279C2A04503}" type="sibTrans" cxnId="{F16C025C-8359-46BB-BE6B-18C4DB7179FD}">
      <dgm:prSet/>
      <dgm:spPr/>
      <dgm:t>
        <a:bodyPr/>
        <a:lstStyle/>
        <a:p>
          <a:endParaRPr lang="en-IN"/>
        </a:p>
      </dgm:t>
    </dgm:pt>
    <dgm:pt modelId="{A1848194-05F5-4C61-B5C8-C06C935269C3}">
      <dgm:prSet phldrT="[Text]" custT="1"/>
      <dgm:spPr>
        <a:ln>
          <a:solidFill>
            <a:srgbClr val="F8DC06"/>
          </a:solidFill>
        </a:ln>
      </dgm:spPr>
      <dgm:t>
        <a:bodyPr/>
        <a:lstStyle/>
        <a:p>
          <a:r>
            <a:rPr lang="en-US" sz="1600" dirty="0"/>
            <a:t>End Customers</a:t>
          </a:r>
          <a:endParaRPr lang="en-IN" sz="1600" dirty="0"/>
        </a:p>
      </dgm:t>
    </dgm:pt>
    <dgm:pt modelId="{0A449637-03B1-425F-A1DE-7E95FA1108FF}" type="parTrans" cxnId="{4AACB1D7-5331-47C7-BDCE-3E5FBF3AAB13}">
      <dgm:prSet/>
      <dgm:spPr/>
      <dgm:t>
        <a:bodyPr/>
        <a:lstStyle/>
        <a:p>
          <a:endParaRPr lang="en-IN"/>
        </a:p>
      </dgm:t>
    </dgm:pt>
    <dgm:pt modelId="{84E9DAFC-328B-4FFF-8BBE-0553DA9648FB}" type="sibTrans" cxnId="{4AACB1D7-5331-47C7-BDCE-3E5FBF3AAB13}">
      <dgm:prSet/>
      <dgm:spPr/>
      <dgm:t>
        <a:bodyPr/>
        <a:lstStyle/>
        <a:p>
          <a:endParaRPr lang="en-IN"/>
        </a:p>
      </dgm:t>
    </dgm:pt>
    <dgm:pt modelId="{3A0EB5B8-73BD-4EA9-A3D4-5EA83DE552FE}">
      <dgm:prSet phldrT="[Text]" custT="1"/>
      <dgm:spPr>
        <a:ln>
          <a:solidFill>
            <a:srgbClr val="F8DC06"/>
          </a:solidFill>
        </a:ln>
      </dgm:spPr>
      <dgm:t>
        <a:bodyPr/>
        <a:lstStyle/>
        <a:p>
          <a:r>
            <a:rPr lang="en-US" sz="1600" dirty="0"/>
            <a:t>Govt., Multi-lateral Investors</a:t>
          </a:r>
          <a:endParaRPr lang="en-IN" sz="1600" dirty="0"/>
        </a:p>
      </dgm:t>
    </dgm:pt>
    <dgm:pt modelId="{D0AFF158-1945-4D26-B319-1C479E108D54}" type="parTrans" cxnId="{0C15B7E3-9B3A-4382-AA25-C3171318CADC}">
      <dgm:prSet/>
      <dgm:spPr/>
      <dgm:t>
        <a:bodyPr/>
        <a:lstStyle/>
        <a:p>
          <a:endParaRPr lang="en-IN"/>
        </a:p>
      </dgm:t>
    </dgm:pt>
    <dgm:pt modelId="{1E07DFD0-62E2-4055-92C2-407510C20397}" type="sibTrans" cxnId="{0C15B7E3-9B3A-4382-AA25-C3171318CADC}">
      <dgm:prSet/>
      <dgm:spPr/>
      <dgm:t>
        <a:bodyPr/>
        <a:lstStyle/>
        <a:p>
          <a:endParaRPr lang="en-IN"/>
        </a:p>
      </dgm:t>
    </dgm:pt>
    <dgm:pt modelId="{D336CDFA-04A9-4EE1-B50F-33471A75368D}">
      <dgm:prSet phldrT="[Text]" custT="1"/>
      <dgm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n-US" sz="1600" dirty="0"/>
            <a:t>Sustainable and Profitable Business</a:t>
          </a:r>
          <a:endParaRPr lang="en-IN" sz="1600" dirty="0"/>
        </a:p>
      </dgm:t>
    </dgm:pt>
    <dgm:pt modelId="{03B27B85-CBF2-4960-A97E-9ACD3BF4AA15}" type="parTrans" cxnId="{D31E6630-3049-4BE0-B817-C8681425D129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IN"/>
        </a:p>
      </dgm:t>
    </dgm:pt>
    <dgm:pt modelId="{14F104F6-33CF-4638-BAC3-85EC5A3DD32B}" type="sibTrans" cxnId="{D31E6630-3049-4BE0-B817-C8681425D129}">
      <dgm:prSet/>
      <dgm:spPr/>
      <dgm:t>
        <a:bodyPr/>
        <a:lstStyle/>
        <a:p>
          <a:endParaRPr lang="en-IN"/>
        </a:p>
      </dgm:t>
    </dgm:pt>
    <dgm:pt modelId="{8CCC991C-FC23-496D-BD7F-2F415098EECC}">
      <dgm:prSet phldrT="[Text]" custT="1"/>
      <dgm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n-US" sz="1600" dirty="0"/>
            <a:t>A Reliable Source of Energy</a:t>
          </a:r>
          <a:endParaRPr lang="en-IN" sz="1600" dirty="0"/>
        </a:p>
      </dgm:t>
    </dgm:pt>
    <dgm:pt modelId="{3D956735-3821-4F60-B158-CF43180E9BED}" type="parTrans" cxnId="{3AD8B45B-427C-469C-BF43-A7B56CCAB8E5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IN"/>
        </a:p>
      </dgm:t>
    </dgm:pt>
    <dgm:pt modelId="{8AA451DA-26EE-42C6-A845-0E111F026A9F}" type="sibTrans" cxnId="{3AD8B45B-427C-469C-BF43-A7B56CCAB8E5}">
      <dgm:prSet/>
      <dgm:spPr/>
      <dgm:t>
        <a:bodyPr/>
        <a:lstStyle/>
        <a:p>
          <a:endParaRPr lang="en-IN"/>
        </a:p>
      </dgm:t>
    </dgm:pt>
    <dgm:pt modelId="{19D537A5-AE2B-4A73-9EDB-9BB93E20A96F}">
      <dgm:prSet phldrT="[Text]" custT="1"/>
      <dgm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en-US" sz="1600" dirty="0"/>
            <a:t>Economic and Social Impact</a:t>
          </a:r>
          <a:endParaRPr lang="en-IN" sz="1600" dirty="0"/>
        </a:p>
      </dgm:t>
    </dgm:pt>
    <dgm:pt modelId="{FA276615-5C96-44BC-9D4C-92D444209649}" type="parTrans" cxnId="{2558F45C-B46E-4258-AEBB-A3DC7C38E79A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IN"/>
        </a:p>
      </dgm:t>
    </dgm:pt>
    <dgm:pt modelId="{58B30107-4FCC-4800-A9E1-1B9DF02839C3}" type="sibTrans" cxnId="{2558F45C-B46E-4258-AEBB-A3DC7C38E79A}">
      <dgm:prSet/>
      <dgm:spPr/>
      <dgm:t>
        <a:bodyPr/>
        <a:lstStyle/>
        <a:p>
          <a:endParaRPr lang="en-IN"/>
        </a:p>
      </dgm:t>
    </dgm:pt>
    <dgm:pt modelId="{C7632F37-70CC-4B98-833B-D80274B67871}" type="pres">
      <dgm:prSet presAssocID="{C5C26CE1-9D8B-44FF-AFE4-C2F82C86569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2AFC7F2-5BBA-4A34-AF95-76A9E47D8628}" type="pres">
      <dgm:prSet presAssocID="{5E641A99-72A3-4BD1-BF5B-98B0A3A4BD6B}" presName="hierRoot1" presStyleCnt="0">
        <dgm:presLayoutVars>
          <dgm:hierBranch val="init"/>
        </dgm:presLayoutVars>
      </dgm:prSet>
      <dgm:spPr/>
    </dgm:pt>
    <dgm:pt modelId="{A197D0E9-EF8C-4CB5-9DA8-99A8C4326964}" type="pres">
      <dgm:prSet presAssocID="{5E641A99-72A3-4BD1-BF5B-98B0A3A4BD6B}" presName="rootComposite1" presStyleCnt="0"/>
      <dgm:spPr/>
    </dgm:pt>
    <dgm:pt modelId="{26B317D6-493C-4F46-BAF2-EC98403F0D27}" type="pres">
      <dgm:prSet presAssocID="{5E641A99-72A3-4BD1-BF5B-98B0A3A4BD6B}" presName="rootText1" presStyleLbl="node0" presStyleIdx="0" presStyleCnt="1">
        <dgm:presLayoutVars>
          <dgm:chPref val="3"/>
        </dgm:presLayoutVars>
      </dgm:prSet>
      <dgm:spPr/>
    </dgm:pt>
    <dgm:pt modelId="{81DD8D49-E1BC-42F8-BB75-FDD56E458E7F}" type="pres">
      <dgm:prSet presAssocID="{5E641A99-72A3-4BD1-BF5B-98B0A3A4BD6B}" presName="rootConnector1" presStyleLbl="node1" presStyleIdx="0" presStyleCnt="0"/>
      <dgm:spPr/>
    </dgm:pt>
    <dgm:pt modelId="{817C6E9F-F140-44C2-B19E-5AE0EBA812A4}" type="pres">
      <dgm:prSet presAssocID="{5E641A99-72A3-4BD1-BF5B-98B0A3A4BD6B}" presName="hierChild2" presStyleCnt="0"/>
      <dgm:spPr/>
    </dgm:pt>
    <dgm:pt modelId="{26112BCA-9D4D-4ECC-9041-69E2D34FA457}" type="pres">
      <dgm:prSet presAssocID="{DE63AAE6-658C-4BDE-9840-E4F0E30DBF0F}" presName="Name37" presStyleLbl="parChTrans1D2" presStyleIdx="0" presStyleCnt="3"/>
      <dgm:spPr/>
    </dgm:pt>
    <dgm:pt modelId="{AAB8089A-B377-4761-809B-F10E46C51670}" type="pres">
      <dgm:prSet presAssocID="{15AE2CA5-0D9D-46A8-81A7-CEE8F711C8CA}" presName="hierRoot2" presStyleCnt="0">
        <dgm:presLayoutVars>
          <dgm:hierBranch val="init"/>
        </dgm:presLayoutVars>
      </dgm:prSet>
      <dgm:spPr/>
    </dgm:pt>
    <dgm:pt modelId="{B1605E5B-E38B-4A31-A0DC-2FDC0D689883}" type="pres">
      <dgm:prSet presAssocID="{15AE2CA5-0D9D-46A8-81A7-CEE8F711C8CA}" presName="rootComposite" presStyleCnt="0"/>
      <dgm:spPr/>
    </dgm:pt>
    <dgm:pt modelId="{C849D1A3-53B2-41F6-95ED-13BEFB4B2DC0}" type="pres">
      <dgm:prSet presAssocID="{15AE2CA5-0D9D-46A8-81A7-CEE8F711C8CA}" presName="rootText" presStyleLbl="node2" presStyleIdx="0" presStyleCnt="3">
        <dgm:presLayoutVars>
          <dgm:chPref val="3"/>
        </dgm:presLayoutVars>
      </dgm:prSet>
      <dgm:spPr/>
    </dgm:pt>
    <dgm:pt modelId="{F0177E37-0591-4E55-B7BF-F636E0B1CFFE}" type="pres">
      <dgm:prSet presAssocID="{15AE2CA5-0D9D-46A8-81A7-CEE8F711C8CA}" presName="rootConnector" presStyleLbl="node2" presStyleIdx="0" presStyleCnt="3"/>
      <dgm:spPr/>
    </dgm:pt>
    <dgm:pt modelId="{CDF7B34A-DB61-4737-A43F-1385394105C4}" type="pres">
      <dgm:prSet presAssocID="{15AE2CA5-0D9D-46A8-81A7-CEE8F711C8CA}" presName="hierChild4" presStyleCnt="0"/>
      <dgm:spPr/>
    </dgm:pt>
    <dgm:pt modelId="{EDE3F889-1025-4C25-B6C5-407F9A223552}" type="pres">
      <dgm:prSet presAssocID="{03B27B85-CBF2-4960-A97E-9ACD3BF4AA15}" presName="Name37" presStyleLbl="parChTrans1D3" presStyleIdx="0" presStyleCnt="3"/>
      <dgm:spPr/>
    </dgm:pt>
    <dgm:pt modelId="{2F1DFC5E-08B3-4559-BB7C-40F8B3536183}" type="pres">
      <dgm:prSet presAssocID="{D336CDFA-04A9-4EE1-B50F-33471A75368D}" presName="hierRoot2" presStyleCnt="0">
        <dgm:presLayoutVars>
          <dgm:hierBranch val="init"/>
        </dgm:presLayoutVars>
      </dgm:prSet>
      <dgm:spPr/>
    </dgm:pt>
    <dgm:pt modelId="{2566BEC0-CCFF-49DE-BB3A-7BCF4015C480}" type="pres">
      <dgm:prSet presAssocID="{D336CDFA-04A9-4EE1-B50F-33471A75368D}" presName="rootComposite" presStyleCnt="0"/>
      <dgm:spPr/>
    </dgm:pt>
    <dgm:pt modelId="{CB950C02-4E38-4947-8932-7D615266F2E0}" type="pres">
      <dgm:prSet presAssocID="{D336CDFA-04A9-4EE1-B50F-33471A75368D}" presName="rootText" presStyleLbl="node3" presStyleIdx="0" presStyleCnt="3">
        <dgm:presLayoutVars>
          <dgm:chPref val="3"/>
        </dgm:presLayoutVars>
      </dgm:prSet>
      <dgm:spPr/>
    </dgm:pt>
    <dgm:pt modelId="{1AB98285-5ACB-4BB2-9EF1-111C47C359CF}" type="pres">
      <dgm:prSet presAssocID="{D336CDFA-04A9-4EE1-B50F-33471A75368D}" presName="rootConnector" presStyleLbl="node3" presStyleIdx="0" presStyleCnt="3"/>
      <dgm:spPr/>
    </dgm:pt>
    <dgm:pt modelId="{98BEA209-49B7-4AA4-933B-DD16771A4F5D}" type="pres">
      <dgm:prSet presAssocID="{D336CDFA-04A9-4EE1-B50F-33471A75368D}" presName="hierChild4" presStyleCnt="0"/>
      <dgm:spPr/>
    </dgm:pt>
    <dgm:pt modelId="{1FBB3CCF-3B06-475C-9E9B-411C7F1919C3}" type="pres">
      <dgm:prSet presAssocID="{D336CDFA-04A9-4EE1-B50F-33471A75368D}" presName="hierChild5" presStyleCnt="0"/>
      <dgm:spPr/>
    </dgm:pt>
    <dgm:pt modelId="{22914810-A56E-4DC5-865C-C96A5C2D2FAE}" type="pres">
      <dgm:prSet presAssocID="{15AE2CA5-0D9D-46A8-81A7-CEE8F711C8CA}" presName="hierChild5" presStyleCnt="0"/>
      <dgm:spPr/>
    </dgm:pt>
    <dgm:pt modelId="{BE54FEA9-6F44-40FC-A60A-14435C148728}" type="pres">
      <dgm:prSet presAssocID="{0A449637-03B1-425F-A1DE-7E95FA1108FF}" presName="Name37" presStyleLbl="parChTrans1D2" presStyleIdx="1" presStyleCnt="3"/>
      <dgm:spPr/>
    </dgm:pt>
    <dgm:pt modelId="{5D05EB83-ABF3-44C1-BA3E-C354FF2D4065}" type="pres">
      <dgm:prSet presAssocID="{A1848194-05F5-4C61-B5C8-C06C935269C3}" presName="hierRoot2" presStyleCnt="0">
        <dgm:presLayoutVars>
          <dgm:hierBranch val="init"/>
        </dgm:presLayoutVars>
      </dgm:prSet>
      <dgm:spPr/>
    </dgm:pt>
    <dgm:pt modelId="{BCC11F58-1F19-4FCF-AB03-D3FBEE5CC9B4}" type="pres">
      <dgm:prSet presAssocID="{A1848194-05F5-4C61-B5C8-C06C935269C3}" presName="rootComposite" presStyleCnt="0"/>
      <dgm:spPr/>
    </dgm:pt>
    <dgm:pt modelId="{3191C3BF-39B9-48F4-AEE8-8A2B62A569D0}" type="pres">
      <dgm:prSet presAssocID="{A1848194-05F5-4C61-B5C8-C06C935269C3}" presName="rootText" presStyleLbl="node2" presStyleIdx="1" presStyleCnt="3">
        <dgm:presLayoutVars>
          <dgm:chPref val="3"/>
        </dgm:presLayoutVars>
      </dgm:prSet>
      <dgm:spPr/>
    </dgm:pt>
    <dgm:pt modelId="{734DA055-A884-4F57-9EEA-117CB3DA75EF}" type="pres">
      <dgm:prSet presAssocID="{A1848194-05F5-4C61-B5C8-C06C935269C3}" presName="rootConnector" presStyleLbl="node2" presStyleIdx="1" presStyleCnt="3"/>
      <dgm:spPr/>
    </dgm:pt>
    <dgm:pt modelId="{297C7FD5-A2B1-462A-B617-8B92F18D1E00}" type="pres">
      <dgm:prSet presAssocID="{A1848194-05F5-4C61-B5C8-C06C935269C3}" presName="hierChild4" presStyleCnt="0"/>
      <dgm:spPr/>
    </dgm:pt>
    <dgm:pt modelId="{B1AF3FBF-AF4B-4147-927B-9A32D58FFB99}" type="pres">
      <dgm:prSet presAssocID="{3D956735-3821-4F60-B158-CF43180E9BED}" presName="Name37" presStyleLbl="parChTrans1D3" presStyleIdx="1" presStyleCnt="3"/>
      <dgm:spPr/>
    </dgm:pt>
    <dgm:pt modelId="{1C97671D-E634-4687-8E8B-E6C23F4F8919}" type="pres">
      <dgm:prSet presAssocID="{8CCC991C-FC23-496D-BD7F-2F415098EECC}" presName="hierRoot2" presStyleCnt="0">
        <dgm:presLayoutVars>
          <dgm:hierBranch val="init"/>
        </dgm:presLayoutVars>
      </dgm:prSet>
      <dgm:spPr/>
    </dgm:pt>
    <dgm:pt modelId="{F0375025-3A46-40C9-ABE7-EB075DE2A923}" type="pres">
      <dgm:prSet presAssocID="{8CCC991C-FC23-496D-BD7F-2F415098EECC}" presName="rootComposite" presStyleCnt="0"/>
      <dgm:spPr/>
    </dgm:pt>
    <dgm:pt modelId="{F28C57BC-71EC-4100-9A51-201BA2DC8BBB}" type="pres">
      <dgm:prSet presAssocID="{8CCC991C-FC23-496D-BD7F-2F415098EECC}" presName="rootText" presStyleLbl="node3" presStyleIdx="1" presStyleCnt="3">
        <dgm:presLayoutVars>
          <dgm:chPref val="3"/>
        </dgm:presLayoutVars>
      </dgm:prSet>
      <dgm:spPr/>
    </dgm:pt>
    <dgm:pt modelId="{BE59EAE0-2944-48CA-BD10-F1823B5E258D}" type="pres">
      <dgm:prSet presAssocID="{8CCC991C-FC23-496D-BD7F-2F415098EECC}" presName="rootConnector" presStyleLbl="node3" presStyleIdx="1" presStyleCnt="3"/>
      <dgm:spPr/>
    </dgm:pt>
    <dgm:pt modelId="{F7005FD9-856A-4662-BFED-BC55CBD2CC09}" type="pres">
      <dgm:prSet presAssocID="{8CCC991C-FC23-496D-BD7F-2F415098EECC}" presName="hierChild4" presStyleCnt="0"/>
      <dgm:spPr/>
    </dgm:pt>
    <dgm:pt modelId="{50C9A20E-83FD-459A-9B82-3D4D8BD46BB8}" type="pres">
      <dgm:prSet presAssocID="{8CCC991C-FC23-496D-BD7F-2F415098EECC}" presName="hierChild5" presStyleCnt="0"/>
      <dgm:spPr/>
    </dgm:pt>
    <dgm:pt modelId="{719EF574-8EAB-4E74-AB9F-D0EDFBB8C600}" type="pres">
      <dgm:prSet presAssocID="{A1848194-05F5-4C61-B5C8-C06C935269C3}" presName="hierChild5" presStyleCnt="0"/>
      <dgm:spPr/>
    </dgm:pt>
    <dgm:pt modelId="{FB1E1377-309E-4B75-9F5C-89F37D4DCAA6}" type="pres">
      <dgm:prSet presAssocID="{D0AFF158-1945-4D26-B319-1C479E108D54}" presName="Name37" presStyleLbl="parChTrans1D2" presStyleIdx="2" presStyleCnt="3"/>
      <dgm:spPr/>
    </dgm:pt>
    <dgm:pt modelId="{5D5B1C19-3AED-4C32-A195-1AC8A2C38FE7}" type="pres">
      <dgm:prSet presAssocID="{3A0EB5B8-73BD-4EA9-A3D4-5EA83DE552FE}" presName="hierRoot2" presStyleCnt="0">
        <dgm:presLayoutVars>
          <dgm:hierBranch val="init"/>
        </dgm:presLayoutVars>
      </dgm:prSet>
      <dgm:spPr/>
    </dgm:pt>
    <dgm:pt modelId="{E5CDE58C-B861-4786-8596-DD7060F35501}" type="pres">
      <dgm:prSet presAssocID="{3A0EB5B8-73BD-4EA9-A3D4-5EA83DE552FE}" presName="rootComposite" presStyleCnt="0"/>
      <dgm:spPr/>
    </dgm:pt>
    <dgm:pt modelId="{60000589-8128-4232-B2FD-A5E59B888EA9}" type="pres">
      <dgm:prSet presAssocID="{3A0EB5B8-73BD-4EA9-A3D4-5EA83DE552FE}" presName="rootText" presStyleLbl="node2" presStyleIdx="2" presStyleCnt="3">
        <dgm:presLayoutVars>
          <dgm:chPref val="3"/>
        </dgm:presLayoutVars>
      </dgm:prSet>
      <dgm:spPr/>
    </dgm:pt>
    <dgm:pt modelId="{4BB081C8-5BB9-414F-BB0E-0E7DC68AF58B}" type="pres">
      <dgm:prSet presAssocID="{3A0EB5B8-73BD-4EA9-A3D4-5EA83DE552FE}" presName="rootConnector" presStyleLbl="node2" presStyleIdx="2" presStyleCnt="3"/>
      <dgm:spPr/>
    </dgm:pt>
    <dgm:pt modelId="{4FE950F4-A32F-41CC-BB30-747ABFE38D22}" type="pres">
      <dgm:prSet presAssocID="{3A0EB5B8-73BD-4EA9-A3D4-5EA83DE552FE}" presName="hierChild4" presStyleCnt="0"/>
      <dgm:spPr/>
    </dgm:pt>
    <dgm:pt modelId="{C24B6A4E-6816-455A-97E6-E6FB071DE04C}" type="pres">
      <dgm:prSet presAssocID="{FA276615-5C96-44BC-9D4C-92D444209649}" presName="Name37" presStyleLbl="parChTrans1D3" presStyleIdx="2" presStyleCnt="3"/>
      <dgm:spPr/>
    </dgm:pt>
    <dgm:pt modelId="{B1CAA2BE-40E5-4C68-B6D3-60D663E6A03B}" type="pres">
      <dgm:prSet presAssocID="{19D537A5-AE2B-4A73-9EDB-9BB93E20A96F}" presName="hierRoot2" presStyleCnt="0">
        <dgm:presLayoutVars>
          <dgm:hierBranch val="init"/>
        </dgm:presLayoutVars>
      </dgm:prSet>
      <dgm:spPr/>
    </dgm:pt>
    <dgm:pt modelId="{7DB6C772-C2B0-4DD7-AC53-C40B9E91FEF3}" type="pres">
      <dgm:prSet presAssocID="{19D537A5-AE2B-4A73-9EDB-9BB93E20A96F}" presName="rootComposite" presStyleCnt="0"/>
      <dgm:spPr/>
    </dgm:pt>
    <dgm:pt modelId="{586BA8FC-DFFA-4316-B1D2-A3F4A72F198B}" type="pres">
      <dgm:prSet presAssocID="{19D537A5-AE2B-4A73-9EDB-9BB93E20A96F}" presName="rootText" presStyleLbl="node3" presStyleIdx="2" presStyleCnt="3">
        <dgm:presLayoutVars>
          <dgm:chPref val="3"/>
        </dgm:presLayoutVars>
      </dgm:prSet>
      <dgm:spPr/>
    </dgm:pt>
    <dgm:pt modelId="{18ED06F2-C54F-436A-A73C-2E611930C077}" type="pres">
      <dgm:prSet presAssocID="{19D537A5-AE2B-4A73-9EDB-9BB93E20A96F}" presName="rootConnector" presStyleLbl="node3" presStyleIdx="2" presStyleCnt="3"/>
      <dgm:spPr/>
    </dgm:pt>
    <dgm:pt modelId="{7F293D5B-DEAC-4D74-87AF-819A6A6C5258}" type="pres">
      <dgm:prSet presAssocID="{19D537A5-AE2B-4A73-9EDB-9BB93E20A96F}" presName="hierChild4" presStyleCnt="0"/>
      <dgm:spPr/>
    </dgm:pt>
    <dgm:pt modelId="{6CA5269B-AFE7-470C-87E6-9A9133FA4301}" type="pres">
      <dgm:prSet presAssocID="{19D537A5-AE2B-4A73-9EDB-9BB93E20A96F}" presName="hierChild5" presStyleCnt="0"/>
      <dgm:spPr/>
    </dgm:pt>
    <dgm:pt modelId="{C3321A66-C5BE-4FCF-B12C-5A4514B4F507}" type="pres">
      <dgm:prSet presAssocID="{3A0EB5B8-73BD-4EA9-A3D4-5EA83DE552FE}" presName="hierChild5" presStyleCnt="0"/>
      <dgm:spPr/>
    </dgm:pt>
    <dgm:pt modelId="{8CDA6441-6131-4256-82BA-377B6DAEBF9D}" type="pres">
      <dgm:prSet presAssocID="{5E641A99-72A3-4BD1-BF5B-98B0A3A4BD6B}" presName="hierChild3" presStyleCnt="0"/>
      <dgm:spPr/>
    </dgm:pt>
  </dgm:ptLst>
  <dgm:cxnLst>
    <dgm:cxn modelId="{B8ED910B-A9C7-4F48-8419-50F6E76B00EB}" type="presOf" srcId="{8CCC991C-FC23-496D-BD7F-2F415098EECC}" destId="{BE59EAE0-2944-48CA-BD10-F1823B5E258D}" srcOrd="1" destOrd="0" presId="urn:microsoft.com/office/officeart/2005/8/layout/orgChart1"/>
    <dgm:cxn modelId="{C70E6E12-8278-4123-BBC6-601DB8016CA9}" type="presOf" srcId="{FA276615-5C96-44BC-9D4C-92D444209649}" destId="{C24B6A4E-6816-455A-97E6-E6FB071DE04C}" srcOrd="0" destOrd="0" presId="urn:microsoft.com/office/officeart/2005/8/layout/orgChart1"/>
    <dgm:cxn modelId="{DBE4021C-FD5E-45AB-8411-E4486AEB6252}" type="presOf" srcId="{3D956735-3821-4F60-B158-CF43180E9BED}" destId="{B1AF3FBF-AF4B-4147-927B-9A32D58FFB99}" srcOrd="0" destOrd="0" presId="urn:microsoft.com/office/officeart/2005/8/layout/orgChart1"/>
    <dgm:cxn modelId="{FD042C24-ADA4-4D53-A4CB-50163B730801}" srcId="{C5C26CE1-9D8B-44FF-AFE4-C2F82C86569A}" destId="{5E641A99-72A3-4BD1-BF5B-98B0A3A4BD6B}" srcOrd="0" destOrd="0" parTransId="{398629F8-E813-422B-A9D8-21BB41334618}" sibTransId="{7D853911-6745-4EB6-83D4-AC1182D07289}"/>
    <dgm:cxn modelId="{FC85F926-755F-42A5-B432-1D31E7FA55BA}" type="presOf" srcId="{0A449637-03B1-425F-A1DE-7E95FA1108FF}" destId="{BE54FEA9-6F44-40FC-A60A-14435C148728}" srcOrd="0" destOrd="0" presId="urn:microsoft.com/office/officeart/2005/8/layout/orgChart1"/>
    <dgm:cxn modelId="{D31E6630-3049-4BE0-B817-C8681425D129}" srcId="{15AE2CA5-0D9D-46A8-81A7-CEE8F711C8CA}" destId="{D336CDFA-04A9-4EE1-B50F-33471A75368D}" srcOrd="0" destOrd="0" parTransId="{03B27B85-CBF2-4960-A97E-9ACD3BF4AA15}" sibTransId="{14F104F6-33CF-4638-BAC3-85EC5A3DD32B}"/>
    <dgm:cxn modelId="{3AD8B45B-427C-469C-BF43-A7B56CCAB8E5}" srcId="{A1848194-05F5-4C61-B5C8-C06C935269C3}" destId="{8CCC991C-FC23-496D-BD7F-2F415098EECC}" srcOrd="0" destOrd="0" parTransId="{3D956735-3821-4F60-B158-CF43180E9BED}" sibTransId="{8AA451DA-26EE-42C6-A845-0E111F026A9F}"/>
    <dgm:cxn modelId="{F16C025C-8359-46BB-BE6B-18C4DB7179FD}" srcId="{5E641A99-72A3-4BD1-BF5B-98B0A3A4BD6B}" destId="{15AE2CA5-0D9D-46A8-81A7-CEE8F711C8CA}" srcOrd="0" destOrd="0" parTransId="{DE63AAE6-658C-4BDE-9840-E4F0E30DBF0F}" sibTransId="{2196B768-D474-48FA-A6E4-6279C2A04503}"/>
    <dgm:cxn modelId="{A134825C-2C5D-40BF-BF9C-11499A424FD0}" type="presOf" srcId="{19D537A5-AE2B-4A73-9EDB-9BB93E20A96F}" destId="{586BA8FC-DFFA-4316-B1D2-A3F4A72F198B}" srcOrd="0" destOrd="0" presId="urn:microsoft.com/office/officeart/2005/8/layout/orgChart1"/>
    <dgm:cxn modelId="{2558F45C-B46E-4258-AEBB-A3DC7C38E79A}" srcId="{3A0EB5B8-73BD-4EA9-A3D4-5EA83DE552FE}" destId="{19D537A5-AE2B-4A73-9EDB-9BB93E20A96F}" srcOrd="0" destOrd="0" parTransId="{FA276615-5C96-44BC-9D4C-92D444209649}" sibTransId="{58B30107-4FCC-4800-A9E1-1B9DF02839C3}"/>
    <dgm:cxn modelId="{42FE6068-EA3A-4FAA-9935-77D3213C6A80}" type="presOf" srcId="{3A0EB5B8-73BD-4EA9-A3D4-5EA83DE552FE}" destId="{60000589-8128-4232-B2FD-A5E59B888EA9}" srcOrd="0" destOrd="0" presId="urn:microsoft.com/office/officeart/2005/8/layout/orgChart1"/>
    <dgm:cxn modelId="{296CBF4D-0458-4546-99E9-6C8C8ED7E333}" type="presOf" srcId="{D336CDFA-04A9-4EE1-B50F-33471A75368D}" destId="{CB950C02-4E38-4947-8932-7D615266F2E0}" srcOrd="0" destOrd="0" presId="urn:microsoft.com/office/officeart/2005/8/layout/orgChart1"/>
    <dgm:cxn modelId="{D0B5FE4E-0D9F-492C-84B3-7D0E0678E1EC}" type="presOf" srcId="{5E641A99-72A3-4BD1-BF5B-98B0A3A4BD6B}" destId="{81DD8D49-E1BC-42F8-BB75-FDD56E458E7F}" srcOrd="1" destOrd="0" presId="urn:microsoft.com/office/officeart/2005/8/layout/orgChart1"/>
    <dgm:cxn modelId="{5420CB71-93B5-4E76-A235-42BFCB2E9804}" type="presOf" srcId="{8CCC991C-FC23-496D-BD7F-2F415098EECC}" destId="{F28C57BC-71EC-4100-9A51-201BA2DC8BBB}" srcOrd="0" destOrd="0" presId="urn:microsoft.com/office/officeart/2005/8/layout/orgChart1"/>
    <dgm:cxn modelId="{8E40C875-2E78-48E7-9AEC-EB6E1C20D14A}" type="presOf" srcId="{15AE2CA5-0D9D-46A8-81A7-CEE8F711C8CA}" destId="{F0177E37-0591-4E55-B7BF-F636E0B1CFFE}" srcOrd="1" destOrd="0" presId="urn:microsoft.com/office/officeart/2005/8/layout/orgChart1"/>
    <dgm:cxn modelId="{27238C59-AA63-4894-8BEA-AF639EE52C28}" type="presOf" srcId="{DE63AAE6-658C-4BDE-9840-E4F0E30DBF0F}" destId="{26112BCA-9D4D-4ECC-9041-69E2D34FA457}" srcOrd="0" destOrd="0" presId="urn:microsoft.com/office/officeart/2005/8/layout/orgChart1"/>
    <dgm:cxn modelId="{A519FA7B-4D50-4FEC-A4E2-FC8ACA28364C}" type="presOf" srcId="{15AE2CA5-0D9D-46A8-81A7-CEE8F711C8CA}" destId="{C849D1A3-53B2-41F6-95ED-13BEFB4B2DC0}" srcOrd="0" destOrd="0" presId="urn:microsoft.com/office/officeart/2005/8/layout/orgChart1"/>
    <dgm:cxn modelId="{ECFBA181-405C-4A47-9BAF-FCCC80EEDE18}" type="presOf" srcId="{D0AFF158-1945-4D26-B319-1C479E108D54}" destId="{FB1E1377-309E-4B75-9F5C-89F37D4DCAA6}" srcOrd="0" destOrd="0" presId="urn:microsoft.com/office/officeart/2005/8/layout/orgChart1"/>
    <dgm:cxn modelId="{1EDB59A2-0E00-4BFD-91EF-F0F4CB7A3E18}" type="presOf" srcId="{03B27B85-CBF2-4960-A97E-9ACD3BF4AA15}" destId="{EDE3F889-1025-4C25-B6C5-407F9A223552}" srcOrd="0" destOrd="0" presId="urn:microsoft.com/office/officeart/2005/8/layout/orgChart1"/>
    <dgm:cxn modelId="{9A44ABA2-6719-44C0-B836-2095E01C5F8C}" type="presOf" srcId="{C5C26CE1-9D8B-44FF-AFE4-C2F82C86569A}" destId="{C7632F37-70CC-4B98-833B-D80274B67871}" srcOrd="0" destOrd="0" presId="urn:microsoft.com/office/officeart/2005/8/layout/orgChart1"/>
    <dgm:cxn modelId="{10B004B1-3DE0-4994-9BC6-B0295B3F47E9}" type="presOf" srcId="{3A0EB5B8-73BD-4EA9-A3D4-5EA83DE552FE}" destId="{4BB081C8-5BB9-414F-BB0E-0E7DC68AF58B}" srcOrd="1" destOrd="0" presId="urn:microsoft.com/office/officeart/2005/8/layout/orgChart1"/>
    <dgm:cxn modelId="{C1855FB8-750A-43B4-B480-38FE96CA95A3}" type="presOf" srcId="{19D537A5-AE2B-4A73-9EDB-9BB93E20A96F}" destId="{18ED06F2-C54F-436A-A73C-2E611930C077}" srcOrd="1" destOrd="0" presId="urn:microsoft.com/office/officeart/2005/8/layout/orgChart1"/>
    <dgm:cxn modelId="{D3A6F9C2-BBFE-4AB9-96E5-B8778B2971A9}" type="presOf" srcId="{A1848194-05F5-4C61-B5C8-C06C935269C3}" destId="{3191C3BF-39B9-48F4-AEE8-8A2B62A569D0}" srcOrd="0" destOrd="0" presId="urn:microsoft.com/office/officeart/2005/8/layout/orgChart1"/>
    <dgm:cxn modelId="{B4FEB2C4-2A61-4A34-9E64-88DD650379EF}" type="presOf" srcId="{A1848194-05F5-4C61-B5C8-C06C935269C3}" destId="{734DA055-A884-4F57-9EEA-117CB3DA75EF}" srcOrd="1" destOrd="0" presId="urn:microsoft.com/office/officeart/2005/8/layout/orgChart1"/>
    <dgm:cxn modelId="{8BAF63D5-FD6F-40A1-B9D0-7B2314E07FFB}" type="presOf" srcId="{D336CDFA-04A9-4EE1-B50F-33471A75368D}" destId="{1AB98285-5ACB-4BB2-9EF1-111C47C359CF}" srcOrd="1" destOrd="0" presId="urn:microsoft.com/office/officeart/2005/8/layout/orgChart1"/>
    <dgm:cxn modelId="{4AACB1D7-5331-47C7-BDCE-3E5FBF3AAB13}" srcId="{5E641A99-72A3-4BD1-BF5B-98B0A3A4BD6B}" destId="{A1848194-05F5-4C61-B5C8-C06C935269C3}" srcOrd="1" destOrd="0" parTransId="{0A449637-03B1-425F-A1DE-7E95FA1108FF}" sibTransId="{84E9DAFC-328B-4FFF-8BBE-0553DA9648FB}"/>
    <dgm:cxn modelId="{0C15B7E3-9B3A-4382-AA25-C3171318CADC}" srcId="{5E641A99-72A3-4BD1-BF5B-98B0A3A4BD6B}" destId="{3A0EB5B8-73BD-4EA9-A3D4-5EA83DE552FE}" srcOrd="2" destOrd="0" parTransId="{D0AFF158-1945-4D26-B319-1C479E108D54}" sibTransId="{1E07DFD0-62E2-4055-92C2-407510C20397}"/>
    <dgm:cxn modelId="{CA9044FB-DB54-4349-9698-B43073764885}" type="presOf" srcId="{5E641A99-72A3-4BD1-BF5B-98B0A3A4BD6B}" destId="{26B317D6-493C-4F46-BAF2-EC98403F0D27}" srcOrd="0" destOrd="0" presId="urn:microsoft.com/office/officeart/2005/8/layout/orgChart1"/>
    <dgm:cxn modelId="{77AC0E63-905C-4F3F-BA6C-09AA12C4DCC4}" type="presParOf" srcId="{C7632F37-70CC-4B98-833B-D80274B67871}" destId="{12AFC7F2-5BBA-4A34-AF95-76A9E47D8628}" srcOrd="0" destOrd="0" presId="urn:microsoft.com/office/officeart/2005/8/layout/orgChart1"/>
    <dgm:cxn modelId="{12A74F4B-D9E7-4F4C-AF56-F2CDAA1D9C34}" type="presParOf" srcId="{12AFC7F2-5BBA-4A34-AF95-76A9E47D8628}" destId="{A197D0E9-EF8C-4CB5-9DA8-99A8C4326964}" srcOrd="0" destOrd="0" presId="urn:microsoft.com/office/officeart/2005/8/layout/orgChart1"/>
    <dgm:cxn modelId="{45E6ADBA-FDFE-40BB-B624-61621D82B0D2}" type="presParOf" srcId="{A197D0E9-EF8C-4CB5-9DA8-99A8C4326964}" destId="{26B317D6-493C-4F46-BAF2-EC98403F0D27}" srcOrd="0" destOrd="0" presId="urn:microsoft.com/office/officeart/2005/8/layout/orgChart1"/>
    <dgm:cxn modelId="{7672E57D-EE5B-4471-9054-52A654A50D6E}" type="presParOf" srcId="{A197D0E9-EF8C-4CB5-9DA8-99A8C4326964}" destId="{81DD8D49-E1BC-42F8-BB75-FDD56E458E7F}" srcOrd="1" destOrd="0" presId="urn:microsoft.com/office/officeart/2005/8/layout/orgChart1"/>
    <dgm:cxn modelId="{600A6375-D90D-430B-B1E0-35AD05078EC8}" type="presParOf" srcId="{12AFC7F2-5BBA-4A34-AF95-76A9E47D8628}" destId="{817C6E9F-F140-44C2-B19E-5AE0EBA812A4}" srcOrd="1" destOrd="0" presId="urn:microsoft.com/office/officeart/2005/8/layout/orgChart1"/>
    <dgm:cxn modelId="{C0619551-E0A3-40CF-AE58-CEC5FE388671}" type="presParOf" srcId="{817C6E9F-F140-44C2-B19E-5AE0EBA812A4}" destId="{26112BCA-9D4D-4ECC-9041-69E2D34FA457}" srcOrd="0" destOrd="0" presId="urn:microsoft.com/office/officeart/2005/8/layout/orgChart1"/>
    <dgm:cxn modelId="{A155791D-F726-4737-9CA7-7F2C161774A3}" type="presParOf" srcId="{817C6E9F-F140-44C2-B19E-5AE0EBA812A4}" destId="{AAB8089A-B377-4761-809B-F10E46C51670}" srcOrd="1" destOrd="0" presId="urn:microsoft.com/office/officeart/2005/8/layout/orgChart1"/>
    <dgm:cxn modelId="{1C7EFB01-3E14-4BE2-9EC3-8A6F31401FFA}" type="presParOf" srcId="{AAB8089A-B377-4761-809B-F10E46C51670}" destId="{B1605E5B-E38B-4A31-A0DC-2FDC0D689883}" srcOrd="0" destOrd="0" presId="urn:microsoft.com/office/officeart/2005/8/layout/orgChart1"/>
    <dgm:cxn modelId="{5A9E901A-D0F5-45E4-B4A4-F27CD27E62F2}" type="presParOf" srcId="{B1605E5B-E38B-4A31-A0DC-2FDC0D689883}" destId="{C849D1A3-53B2-41F6-95ED-13BEFB4B2DC0}" srcOrd="0" destOrd="0" presId="urn:microsoft.com/office/officeart/2005/8/layout/orgChart1"/>
    <dgm:cxn modelId="{ACBB797A-63C5-4BFA-83EB-0F6228BDE7D2}" type="presParOf" srcId="{B1605E5B-E38B-4A31-A0DC-2FDC0D689883}" destId="{F0177E37-0591-4E55-B7BF-F636E0B1CFFE}" srcOrd="1" destOrd="0" presId="urn:microsoft.com/office/officeart/2005/8/layout/orgChart1"/>
    <dgm:cxn modelId="{474AC0D3-B5CA-4C1D-AA0B-1705B109B72E}" type="presParOf" srcId="{AAB8089A-B377-4761-809B-F10E46C51670}" destId="{CDF7B34A-DB61-4737-A43F-1385394105C4}" srcOrd="1" destOrd="0" presId="urn:microsoft.com/office/officeart/2005/8/layout/orgChart1"/>
    <dgm:cxn modelId="{F50CAB03-5A86-4608-999B-B76765AD510C}" type="presParOf" srcId="{CDF7B34A-DB61-4737-A43F-1385394105C4}" destId="{EDE3F889-1025-4C25-B6C5-407F9A223552}" srcOrd="0" destOrd="0" presId="urn:microsoft.com/office/officeart/2005/8/layout/orgChart1"/>
    <dgm:cxn modelId="{246FC3AA-1CC2-48EC-8E72-EC3FE0621FC9}" type="presParOf" srcId="{CDF7B34A-DB61-4737-A43F-1385394105C4}" destId="{2F1DFC5E-08B3-4559-BB7C-40F8B3536183}" srcOrd="1" destOrd="0" presId="urn:microsoft.com/office/officeart/2005/8/layout/orgChart1"/>
    <dgm:cxn modelId="{DFD0B4C5-789D-448D-9B73-5B43955C35FC}" type="presParOf" srcId="{2F1DFC5E-08B3-4559-BB7C-40F8B3536183}" destId="{2566BEC0-CCFF-49DE-BB3A-7BCF4015C480}" srcOrd="0" destOrd="0" presId="urn:microsoft.com/office/officeart/2005/8/layout/orgChart1"/>
    <dgm:cxn modelId="{449EAB91-4465-4A2D-9381-A98637AAA122}" type="presParOf" srcId="{2566BEC0-CCFF-49DE-BB3A-7BCF4015C480}" destId="{CB950C02-4E38-4947-8932-7D615266F2E0}" srcOrd="0" destOrd="0" presId="urn:microsoft.com/office/officeart/2005/8/layout/orgChart1"/>
    <dgm:cxn modelId="{2DD562EA-B8E7-4074-8545-B27ED4407B90}" type="presParOf" srcId="{2566BEC0-CCFF-49DE-BB3A-7BCF4015C480}" destId="{1AB98285-5ACB-4BB2-9EF1-111C47C359CF}" srcOrd="1" destOrd="0" presId="urn:microsoft.com/office/officeart/2005/8/layout/orgChart1"/>
    <dgm:cxn modelId="{2E4EA13E-B099-42A6-B307-0B0BB1188CB6}" type="presParOf" srcId="{2F1DFC5E-08B3-4559-BB7C-40F8B3536183}" destId="{98BEA209-49B7-4AA4-933B-DD16771A4F5D}" srcOrd="1" destOrd="0" presId="urn:microsoft.com/office/officeart/2005/8/layout/orgChart1"/>
    <dgm:cxn modelId="{3F842DDC-EEF6-402C-BE69-6349CAA93C0C}" type="presParOf" srcId="{2F1DFC5E-08B3-4559-BB7C-40F8B3536183}" destId="{1FBB3CCF-3B06-475C-9E9B-411C7F1919C3}" srcOrd="2" destOrd="0" presId="urn:microsoft.com/office/officeart/2005/8/layout/orgChart1"/>
    <dgm:cxn modelId="{927A6295-0DC7-48A6-ADE4-4A0A4114BE60}" type="presParOf" srcId="{AAB8089A-B377-4761-809B-F10E46C51670}" destId="{22914810-A56E-4DC5-865C-C96A5C2D2FAE}" srcOrd="2" destOrd="0" presId="urn:microsoft.com/office/officeart/2005/8/layout/orgChart1"/>
    <dgm:cxn modelId="{C1546A3B-62D7-4F27-83DD-177D18EF30AD}" type="presParOf" srcId="{817C6E9F-F140-44C2-B19E-5AE0EBA812A4}" destId="{BE54FEA9-6F44-40FC-A60A-14435C148728}" srcOrd="2" destOrd="0" presId="urn:microsoft.com/office/officeart/2005/8/layout/orgChart1"/>
    <dgm:cxn modelId="{7C3238CB-CC58-4D22-8C04-98687327539D}" type="presParOf" srcId="{817C6E9F-F140-44C2-B19E-5AE0EBA812A4}" destId="{5D05EB83-ABF3-44C1-BA3E-C354FF2D4065}" srcOrd="3" destOrd="0" presId="urn:microsoft.com/office/officeart/2005/8/layout/orgChart1"/>
    <dgm:cxn modelId="{7B35260F-A387-4925-A3B7-7E4DF05C26BA}" type="presParOf" srcId="{5D05EB83-ABF3-44C1-BA3E-C354FF2D4065}" destId="{BCC11F58-1F19-4FCF-AB03-D3FBEE5CC9B4}" srcOrd="0" destOrd="0" presId="urn:microsoft.com/office/officeart/2005/8/layout/orgChart1"/>
    <dgm:cxn modelId="{87FC1AE2-0AA1-4F9B-A6A9-585E63994FC2}" type="presParOf" srcId="{BCC11F58-1F19-4FCF-AB03-D3FBEE5CC9B4}" destId="{3191C3BF-39B9-48F4-AEE8-8A2B62A569D0}" srcOrd="0" destOrd="0" presId="urn:microsoft.com/office/officeart/2005/8/layout/orgChart1"/>
    <dgm:cxn modelId="{3683CE11-99B8-43D4-88DE-B9E5596018C1}" type="presParOf" srcId="{BCC11F58-1F19-4FCF-AB03-D3FBEE5CC9B4}" destId="{734DA055-A884-4F57-9EEA-117CB3DA75EF}" srcOrd="1" destOrd="0" presId="urn:microsoft.com/office/officeart/2005/8/layout/orgChart1"/>
    <dgm:cxn modelId="{5B12ADF1-3E3F-4DA9-AA5C-B29BE7490F79}" type="presParOf" srcId="{5D05EB83-ABF3-44C1-BA3E-C354FF2D4065}" destId="{297C7FD5-A2B1-462A-B617-8B92F18D1E00}" srcOrd="1" destOrd="0" presId="urn:microsoft.com/office/officeart/2005/8/layout/orgChart1"/>
    <dgm:cxn modelId="{19537CB3-85B7-4801-A2CD-2F7BC49DB63D}" type="presParOf" srcId="{297C7FD5-A2B1-462A-B617-8B92F18D1E00}" destId="{B1AF3FBF-AF4B-4147-927B-9A32D58FFB99}" srcOrd="0" destOrd="0" presId="urn:microsoft.com/office/officeart/2005/8/layout/orgChart1"/>
    <dgm:cxn modelId="{6C786BB5-6504-4542-82D9-3DABB18C8D51}" type="presParOf" srcId="{297C7FD5-A2B1-462A-B617-8B92F18D1E00}" destId="{1C97671D-E634-4687-8E8B-E6C23F4F8919}" srcOrd="1" destOrd="0" presId="urn:microsoft.com/office/officeart/2005/8/layout/orgChart1"/>
    <dgm:cxn modelId="{0432BA8B-0227-4B7E-91B0-DD1881B3646B}" type="presParOf" srcId="{1C97671D-E634-4687-8E8B-E6C23F4F8919}" destId="{F0375025-3A46-40C9-ABE7-EB075DE2A923}" srcOrd="0" destOrd="0" presId="urn:microsoft.com/office/officeart/2005/8/layout/orgChart1"/>
    <dgm:cxn modelId="{2ACA99A3-EE30-40BD-B0EE-C0C1F42420A9}" type="presParOf" srcId="{F0375025-3A46-40C9-ABE7-EB075DE2A923}" destId="{F28C57BC-71EC-4100-9A51-201BA2DC8BBB}" srcOrd="0" destOrd="0" presId="urn:microsoft.com/office/officeart/2005/8/layout/orgChart1"/>
    <dgm:cxn modelId="{BBB6FDE3-12C1-40A1-95FB-084D41CADEE2}" type="presParOf" srcId="{F0375025-3A46-40C9-ABE7-EB075DE2A923}" destId="{BE59EAE0-2944-48CA-BD10-F1823B5E258D}" srcOrd="1" destOrd="0" presId="urn:microsoft.com/office/officeart/2005/8/layout/orgChart1"/>
    <dgm:cxn modelId="{75CAA32B-5B4D-4608-A53D-3D4FF72558A9}" type="presParOf" srcId="{1C97671D-E634-4687-8E8B-E6C23F4F8919}" destId="{F7005FD9-856A-4662-BFED-BC55CBD2CC09}" srcOrd="1" destOrd="0" presId="urn:microsoft.com/office/officeart/2005/8/layout/orgChart1"/>
    <dgm:cxn modelId="{D971EA08-59A3-429A-B823-A6D8134D69CB}" type="presParOf" srcId="{1C97671D-E634-4687-8E8B-E6C23F4F8919}" destId="{50C9A20E-83FD-459A-9B82-3D4D8BD46BB8}" srcOrd="2" destOrd="0" presId="urn:microsoft.com/office/officeart/2005/8/layout/orgChart1"/>
    <dgm:cxn modelId="{EF610E1B-E31D-473A-9376-2F68C0538CD9}" type="presParOf" srcId="{5D05EB83-ABF3-44C1-BA3E-C354FF2D4065}" destId="{719EF574-8EAB-4E74-AB9F-D0EDFBB8C600}" srcOrd="2" destOrd="0" presId="urn:microsoft.com/office/officeart/2005/8/layout/orgChart1"/>
    <dgm:cxn modelId="{E8533189-E012-419E-A4FD-7A995A953FDA}" type="presParOf" srcId="{817C6E9F-F140-44C2-B19E-5AE0EBA812A4}" destId="{FB1E1377-309E-4B75-9F5C-89F37D4DCAA6}" srcOrd="4" destOrd="0" presId="urn:microsoft.com/office/officeart/2005/8/layout/orgChart1"/>
    <dgm:cxn modelId="{2784B3C1-0B4F-44B7-8010-9A6ADC1BC1EC}" type="presParOf" srcId="{817C6E9F-F140-44C2-B19E-5AE0EBA812A4}" destId="{5D5B1C19-3AED-4C32-A195-1AC8A2C38FE7}" srcOrd="5" destOrd="0" presId="urn:microsoft.com/office/officeart/2005/8/layout/orgChart1"/>
    <dgm:cxn modelId="{4579F394-7F5E-497B-A526-82B29FF48070}" type="presParOf" srcId="{5D5B1C19-3AED-4C32-A195-1AC8A2C38FE7}" destId="{E5CDE58C-B861-4786-8596-DD7060F35501}" srcOrd="0" destOrd="0" presId="urn:microsoft.com/office/officeart/2005/8/layout/orgChart1"/>
    <dgm:cxn modelId="{E2F53A08-60DA-44C0-936C-E0FD5B4993BA}" type="presParOf" srcId="{E5CDE58C-B861-4786-8596-DD7060F35501}" destId="{60000589-8128-4232-B2FD-A5E59B888EA9}" srcOrd="0" destOrd="0" presId="urn:microsoft.com/office/officeart/2005/8/layout/orgChart1"/>
    <dgm:cxn modelId="{405DD8FF-0BC4-4FEC-8FBE-28CEC72CF36C}" type="presParOf" srcId="{E5CDE58C-B861-4786-8596-DD7060F35501}" destId="{4BB081C8-5BB9-414F-BB0E-0E7DC68AF58B}" srcOrd="1" destOrd="0" presId="urn:microsoft.com/office/officeart/2005/8/layout/orgChart1"/>
    <dgm:cxn modelId="{CF0A6F52-BFD2-4A05-B206-7C46B8770C48}" type="presParOf" srcId="{5D5B1C19-3AED-4C32-A195-1AC8A2C38FE7}" destId="{4FE950F4-A32F-41CC-BB30-747ABFE38D22}" srcOrd="1" destOrd="0" presId="urn:microsoft.com/office/officeart/2005/8/layout/orgChart1"/>
    <dgm:cxn modelId="{4DEF0783-394E-4814-8E43-C517E8B00B5D}" type="presParOf" srcId="{4FE950F4-A32F-41CC-BB30-747ABFE38D22}" destId="{C24B6A4E-6816-455A-97E6-E6FB071DE04C}" srcOrd="0" destOrd="0" presId="urn:microsoft.com/office/officeart/2005/8/layout/orgChart1"/>
    <dgm:cxn modelId="{7A5908E1-2139-4922-98F4-3BDBC73D622E}" type="presParOf" srcId="{4FE950F4-A32F-41CC-BB30-747ABFE38D22}" destId="{B1CAA2BE-40E5-4C68-B6D3-60D663E6A03B}" srcOrd="1" destOrd="0" presId="urn:microsoft.com/office/officeart/2005/8/layout/orgChart1"/>
    <dgm:cxn modelId="{4F02EE22-7E69-46C0-8414-5207A1925291}" type="presParOf" srcId="{B1CAA2BE-40E5-4C68-B6D3-60D663E6A03B}" destId="{7DB6C772-C2B0-4DD7-AC53-C40B9E91FEF3}" srcOrd="0" destOrd="0" presId="urn:microsoft.com/office/officeart/2005/8/layout/orgChart1"/>
    <dgm:cxn modelId="{0CAB8E68-21B2-4D83-BC6E-E0860961E103}" type="presParOf" srcId="{7DB6C772-C2B0-4DD7-AC53-C40B9E91FEF3}" destId="{586BA8FC-DFFA-4316-B1D2-A3F4A72F198B}" srcOrd="0" destOrd="0" presId="urn:microsoft.com/office/officeart/2005/8/layout/orgChart1"/>
    <dgm:cxn modelId="{9024E93F-8CD6-4B99-AC85-6AEF7589A041}" type="presParOf" srcId="{7DB6C772-C2B0-4DD7-AC53-C40B9E91FEF3}" destId="{18ED06F2-C54F-436A-A73C-2E611930C077}" srcOrd="1" destOrd="0" presId="urn:microsoft.com/office/officeart/2005/8/layout/orgChart1"/>
    <dgm:cxn modelId="{6F0F0F92-9396-43BD-8A53-4CFE7C9759A7}" type="presParOf" srcId="{B1CAA2BE-40E5-4C68-B6D3-60D663E6A03B}" destId="{7F293D5B-DEAC-4D74-87AF-819A6A6C5258}" srcOrd="1" destOrd="0" presId="urn:microsoft.com/office/officeart/2005/8/layout/orgChart1"/>
    <dgm:cxn modelId="{E3F619E9-9D36-4189-B499-E7AE1CC8F4F1}" type="presParOf" srcId="{B1CAA2BE-40E5-4C68-B6D3-60D663E6A03B}" destId="{6CA5269B-AFE7-470C-87E6-9A9133FA4301}" srcOrd="2" destOrd="0" presId="urn:microsoft.com/office/officeart/2005/8/layout/orgChart1"/>
    <dgm:cxn modelId="{51444789-02DB-4E3F-8D99-3706E5282D78}" type="presParOf" srcId="{5D5B1C19-3AED-4C32-A195-1AC8A2C38FE7}" destId="{C3321A66-C5BE-4FCF-B12C-5A4514B4F507}" srcOrd="2" destOrd="0" presId="urn:microsoft.com/office/officeart/2005/8/layout/orgChart1"/>
    <dgm:cxn modelId="{AE3F62F4-48B2-43E9-9D8D-544AA9901949}" type="presParOf" srcId="{12AFC7F2-5BBA-4A34-AF95-76A9E47D8628}" destId="{8CDA6441-6131-4256-82BA-377B6DAEBF9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4B6A4E-6816-455A-97E6-E6FB071DE04C}">
      <dsp:nvSpPr>
        <dsp:cNvPr id="0" name=""/>
        <dsp:cNvSpPr/>
      </dsp:nvSpPr>
      <dsp:spPr>
        <a:xfrm>
          <a:off x="4184712" y="2446858"/>
          <a:ext cx="248915" cy="763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3339"/>
              </a:lnTo>
              <a:lnTo>
                <a:pt x="248915" y="763339"/>
              </a:lnTo>
            </a:path>
          </a:pathLst>
        </a:custGeom>
        <a:noFill/>
        <a:ln w="12700" cap="flat" cmpd="sng" algn="ctr">
          <a:solidFill>
            <a:schemeClr val="bg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1E1377-309E-4B75-9F5C-89F37D4DCAA6}">
      <dsp:nvSpPr>
        <dsp:cNvPr id="0" name=""/>
        <dsp:cNvSpPr/>
      </dsp:nvSpPr>
      <dsp:spPr>
        <a:xfrm>
          <a:off x="2840570" y="1268660"/>
          <a:ext cx="2007914" cy="3484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240"/>
              </a:lnTo>
              <a:lnTo>
                <a:pt x="2007914" y="174240"/>
              </a:lnTo>
              <a:lnTo>
                <a:pt x="2007914" y="348481"/>
              </a:lnTo>
            </a:path>
          </a:pathLst>
        </a:custGeom>
        <a:noFill/>
        <a:ln w="127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F3FBF-AF4B-4147-927B-9A32D58FFB99}">
      <dsp:nvSpPr>
        <dsp:cNvPr id="0" name=""/>
        <dsp:cNvSpPr/>
      </dsp:nvSpPr>
      <dsp:spPr>
        <a:xfrm>
          <a:off x="2176797" y="2446858"/>
          <a:ext cx="248915" cy="763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3339"/>
              </a:lnTo>
              <a:lnTo>
                <a:pt x="248915" y="763339"/>
              </a:lnTo>
            </a:path>
          </a:pathLst>
        </a:custGeom>
        <a:noFill/>
        <a:ln w="12700" cap="flat" cmpd="sng" algn="ctr">
          <a:solidFill>
            <a:schemeClr val="bg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54FEA9-6F44-40FC-A60A-14435C148728}">
      <dsp:nvSpPr>
        <dsp:cNvPr id="0" name=""/>
        <dsp:cNvSpPr/>
      </dsp:nvSpPr>
      <dsp:spPr>
        <a:xfrm>
          <a:off x="2794850" y="1268660"/>
          <a:ext cx="91440" cy="3484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8481"/>
              </a:lnTo>
            </a:path>
          </a:pathLst>
        </a:custGeom>
        <a:noFill/>
        <a:ln w="127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E3F889-1025-4C25-B6C5-407F9A223552}">
      <dsp:nvSpPr>
        <dsp:cNvPr id="0" name=""/>
        <dsp:cNvSpPr/>
      </dsp:nvSpPr>
      <dsp:spPr>
        <a:xfrm>
          <a:off x="168882" y="2446858"/>
          <a:ext cx="248915" cy="763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3339"/>
              </a:lnTo>
              <a:lnTo>
                <a:pt x="248915" y="763339"/>
              </a:lnTo>
            </a:path>
          </a:pathLst>
        </a:custGeom>
        <a:noFill/>
        <a:ln w="12700" cap="flat" cmpd="sng" algn="ctr">
          <a:solidFill>
            <a:schemeClr val="bg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12BCA-9D4D-4ECC-9041-69E2D34FA457}">
      <dsp:nvSpPr>
        <dsp:cNvPr id="0" name=""/>
        <dsp:cNvSpPr/>
      </dsp:nvSpPr>
      <dsp:spPr>
        <a:xfrm>
          <a:off x="832656" y="1268660"/>
          <a:ext cx="2007914" cy="348481"/>
        </a:xfrm>
        <a:custGeom>
          <a:avLst/>
          <a:gdLst/>
          <a:ahLst/>
          <a:cxnLst/>
          <a:rect l="0" t="0" r="0" b="0"/>
          <a:pathLst>
            <a:path>
              <a:moveTo>
                <a:pt x="2007914" y="0"/>
              </a:moveTo>
              <a:lnTo>
                <a:pt x="2007914" y="174240"/>
              </a:lnTo>
              <a:lnTo>
                <a:pt x="0" y="174240"/>
              </a:lnTo>
              <a:lnTo>
                <a:pt x="0" y="348481"/>
              </a:lnTo>
            </a:path>
          </a:pathLst>
        </a:custGeom>
        <a:noFill/>
        <a:ln w="127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317D6-493C-4F46-BAF2-EC98403F0D27}">
      <dsp:nvSpPr>
        <dsp:cNvPr id="0" name=""/>
        <dsp:cNvSpPr/>
      </dsp:nvSpPr>
      <dsp:spPr>
        <a:xfrm>
          <a:off x="2010854" y="438943"/>
          <a:ext cx="1659433" cy="829716"/>
        </a:xfrm>
        <a:prstGeom prst="rect">
          <a:avLst/>
        </a:prstGeom>
        <a:solidFill>
          <a:srgbClr val="F8DC06"/>
        </a:solidFill>
        <a:ln w="19050" cap="flat" cmpd="sng" algn="ctr">
          <a:solidFill>
            <a:srgbClr val="F8DC06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Sectoral Stakeholders</a:t>
          </a:r>
          <a:endParaRPr lang="en-IN" sz="1600" b="1" kern="1200" dirty="0"/>
        </a:p>
      </dsp:txBody>
      <dsp:txXfrm>
        <a:off x="2010854" y="438943"/>
        <a:ext cx="1659433" cy="829716"/>
      </dsp:txXfrm>
    </dsp:sp>
    <dsp:sp modelId="{C849D1A3-53B2-41F6-95ED-13BEFB4B2DC0}">
      <dsp:nvSpPr>
        <dsp:cNvPr id="0" name=""/>
        <dsp:cNvSpPr/>
      </dsp:nvSpPr>
      <dsp:spPr>
        <a:xfrm>
          <a:off x="2939" y="1617141"/>
          <a:ext cx="1659433" cy="8297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F8DC06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Energy Service Companies (ESCO)</a:t>
          </a:r>
          <a:endParaRPr lang="en-IN" sz="1600" kern="1200" dirty="0"/>
        </a:p>
      </dsp:txBody>
      <dsp:txXfrm>
        <a:off x="2939" y="1617141"/>
        <a:ext cx="1659433" cy="829716"/>
      </dsp:txXfrm>
    </dsp:sp>
    <dsp:sp modelId="{CB950C02-4E38-4947-8932-7D615266F2E0}">
      <dsp:nvSpPr>
        <dsp:cNvPr id="0" name=""/>
        <dsp:cNvSpPr/>
      </dsp:nvSpPr>
      <dsp:spPr>
        <a:xfrm>
          <a:off x="417797" y="2795339"/>
          <a:ext cx="1659433" cy="829716"/>
        </a:xfrm>
        <a:prstGeom prst="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Sustainable and Profitable Business</a:t>
          </a:r>
          <a:endParaRPr lang="en-IN" sz="1600" kern="1200" dirty="0"/>
        </a:p>
      </dsp:txBody>
      <dsp:txXfrm>
        <a:off x="417797" y="2795339"/>
        <a:ext cx="1659433" cy="829716"/>
      </dsp:txXfrm>
    </dsp:sp>
    <dsp:sp modelId="{3191C3BF-39B9-48F4-AEE8-8A2B62A569D0}">
      <dsp:nvSpPr>
        <dsp:cNvPr id="0" name=""/>
        <dsp:cNvSpPr/>
      </dsp:nvSpPr>
      <dsp:spPr>
        <a:xfrm>
          <a:off x="2010854" y="1617141"/>
          <a:ext cx="1659433" cy="8297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F8DC06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End Customers</a:t>
          </a:r>
          <a:endParaRPr lang="en-IN" sz="1600" kern="1200" dirty="0"/>
        </a:p>
      </dsp:txBody>
      <dsp:txXfrm>
        <a:off x="2010854" y="1617141"/>
        <a:ext cx="1659433" cy="829716"/>
      </dsp:txXfrm>
    </dsp:sp>
    <dsp:sp modelId="{F28C57BC-71EC-4100-9A51-201BA2DC8BBB}">
      <dsp:nvSpPr>
        <dsp:cNvPr id="0" name=""/>
        <dsp:cNvSpPr/>
      </dsp:nvSpPr>
      <dsp:spPr>
        <a:xfrm>
          <a:off x="2425712" y="2795339"/>
          <a:ext cx="1659433" cy="829716"/>
        </a:xfrm>
        <a:prstGeom prst="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 Reliable Source of Energy</a:t>
          </a:r>
          <a:endParaRPr lang="en-IN" sz="1600" kern="1200" dirty="0"/>
        </a:p>
      </dsp:txBody>
      <dsp:txXfrm>
        <a:off x="2425712" y="2795339"/>
        <a:ext cx="1659433" cy="829716"/>
      </dsp:txXfrm>
    </dsp:sp>
    <dsp:sp modelId="{60000589-8128-4232-B2FD-A5E59B888EA9}">
      <dsp:nvSpPr>
        <dsp:cNvPr id="0" name=""/>
        <dsp:cNvSpPr/>
      </dsp:nvSpPr>
      <dsp:spPr>
        <a:xfrm>
          <a:off x="4018768" y="1617141"/>
          <a:ext cx="1659433" cy="8297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F8DC06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Govt., Multi-lateral Investors</a:t>
          </a:r>
          <a:endParaRPr lang="en-IN" sz="1600" kern="1200" dirty="0"/>
        </a:p>
      </dsp:txBody>
      <dsp:txXfrm>
        <a:off x="4018768" y="1617141"/>
        <a:ext cx="1659433" cy="829716"/>
      </dsp:txXfrm>
    </dsp:sp>
    <dsp:sp modelId="{586BA8FC-DFFA-4316-B1D2-A3F4A72F198B}">
      <dsp:nvSpPr>
        <dsp:cNvPr id="0" name=""/>
        <dsp:cNvSpPr/>
      </dsp:nvSpPr>
      <dsp:spPr>
        <a:xfrm>
          <a:off x="4433627" y="2795339"/>
          <a:ext cx="1659433" cy="829716"/>
        </a:xfrm>
        <a:prstGeom prst="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Economic and Social Impact</a:t>
          </a:r>
          <a:endParaRPr lang="en-IN" sz="1600" kern="1200" dirty="0"/>
        </a:p>
      </dsp:txBody>
      <dsp:txXfrm>
        <a:off x="4433627" y="2795339"/>
        <a:ext cx="1659433" cy="8297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0.68377</cdr:y>
    </cdr:from>
    <cdr:to>
      <cdr:x>0.94524</cdr:x>
      <cdr:y>0.68377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:a16="http://schemas.microsoft.com/office/drawing/2014/main" id="{1A7A13F3-1744-4CFB-8A2E-EFDF5CF68F4C}"/>
            </a:ext>
          </a:extLst>
        </cdr:cNvPr>
        <cdr:cNvCxnSpPr/>
      </cdr:nvCxnSpPr>
      <cdr:spPr>
        <a:xfrm xmlns:a="http://schemas.openxmlformats.org/drawingml/2006/main" flipH="1">
          <a:off x="0" y="2938539"/>
          <a:ext cx="5110784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002060"/>
          </a:solidFill>
          <a:prstDash val="lg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0.45757</cdr:x>
      <cdr:y>0.01771</cdr:y>
    </cdr:from>
    <cdr:to>
      <cdr:x>0.45757</cdr:x>
      <cdr:y>0.95363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4312AF12-1774-47F7-86B9-4CB9683B703B}"/>
            </a:ext>
          </a:extLst>
        </cdr:cNvPr>
        <cdr:cNvCxnSpPr/>
      </cdr:nvCxnSpPr>
      <cdr:spPr>
        <a:xfrm xmlns:a="http://schemas.openxmlformats.org/drawingml/2006/main" flipV="1">
          <a:off x="2474005" y="76120"/>
          <a:ext cx="0" cy="4022122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0000"/>
          </a:solidFill>
          <a:prstDash val="lg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A342B-5585-4628-980D-D0309503997E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762C9-5D06-473F-A320-1488E04A30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19706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7457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8652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5443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21692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8873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9901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5478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30352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3900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6985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54773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A0625-7503-46AD-825B-AADB7C925AD8}" type="datetimeFigureOut">
              <a:rPr lang="en-IN" smtClean="0"/>
              <a:t>18-09-2019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BAA5C-31D2-4761-BFF1-CADFA90B9F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50640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18" Type="http://schemas.openxmlformats.org/officeDocument/2006/relationships/hyperlink" Target="https://thenounproject.com/term/risk-evaluation/1371404" TargetMode="External"/><Relationship Id="rId3" Type="http://schemas.openxmlformats.org/officeDocument/2006/relationships/hyperlink" Target="https://thenounproject.com/term/water-treatment-plant/43134" TargetMode="External"/><Relationship Id="rId7" Type="http://schemas.openxmlformats.org/officeDocument/2006/relationships/hyperlink" Target="https://thenounproject.com/term/water-pump/1071575" TargetMode="External"/><Relationship Id="rId12" Type="http://schemas.openxmlformats.org/officeDocument/2006/relationships/image" Target="../media/image22.png"/><Relationship Id="rId17" Type="http://schemas.openxmlformats.org/officeDocument/2006/relationships/image" Target="../media/image26.png"/><Relationship Id="rId2" Type="http://schemas.openxmlformats.org/officeDocument/2006/relationships/image" Target="../media/image5.emf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hyperlink" Target="https://thenounproject.com/term/cow/916044" TargetMode="External"/><Relationship Id="rId5" Type="http://schemas.openxmlformats.org/officeDocument/2006/relationships/hyperlink" Target="https://thenounproject.com/term/freezer-cold/1125813" TargetMode="External"/><Relationship Id="rId15" Type="http://schemas.openxmlformats.org/officeDocument/2006/relationships/image" Target="../media/image24.png"/><Relationship Id="rId10" Type="http://schemas.openxmlformats.org/officeDocument/2006/relationships/image" Target="../media/image21.png"/><Relationship Id="rId19" Type="http://schemas.openxmlformats.org/officeDocument/2006/relationships/image" Target="../media/image27.png"/><Relationship Id="rId4" Type="http://schemas.openxmlformats.org/officeDocument/2006/relationships/image" Target="../media/image18.png"/><Relationship Id="rId9" Type="http://schemas.openxmlformats.org/officeDocument/2006/relationships/hyperlink" Target="https://thenounproject.com/term/milk-box/837329" TargetMode="External"/><Relationship Id="rId14" Type="http://schemas.openxmlformats.org/officeDocument/2006/relationships/hyperlink" Target="https://thenounproject.com/term/honey/1230908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.png"/><Relationship Id="rId7" Type="http://schemas.openxmlformats.org/officeDocument/2006/relationships/image" Target="../media/image31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1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emf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3917064-9BBE-4EAC-9E00-7C93B955B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23" y="2529819"/>
            <a:ext cx="3886988" cy="2524443"/>
          </a:xfrm>
          <a:prstGeom prst="rect">
            <a:avLst/>
          </a:prstGeom>
        </p:spPr>
      </p:pic>
      <p:pic>
        <p:nvPicPr>
          <p:cNvPr id="4" name="Picture 3" descr="1">
            <a:extLst>
              <a:ext uri="{FF2B5EF4-FFF2-40B4-BE49-F238E27FC236}">
                <a16:creationId xmlns:a16="http://schemas.microsoft.com/office/drawing/2014/main" id="{FBF980F1-9753-403F-90B2-EDAA164ECC4B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39"/>
          <a:stretch/>
        </p:blipFill>
        <p:spPr>
          <a:xfrm>
            <a:off x="0" y="-46481"/>
            <a:ext cx="9144000" cy="15335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25CB74-5A70-498B-A13D-8D822C6F27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2237" y="2439543"/>
            <a:ext cx="3660264" cy="2656943"/>
          </a:xfrm>
          <a:prstGeom prst="rect">
            <a:avLst/>
          </a:prstGeom>
        </p:spPr>
      </p:pic>
      <p:pic>
        <p:nvPicPr>
          <p:cNvPr id="2" name="Picture 1" descr="1">
            <a:extLst>
              <a:ext uri="{FF2B5EF4-FFF2-40B4-BE49-F238E27FC236}">
                <a16:creationId xmlns:a16="http://schemas.microsoft.com/office/drawing/2014/main" id="{1FB6E110-FC89-404C-BBC0-FA402649065A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89"/>
          <a:stretch/>
        </p:blipFill>
        <p:spPr>
          <a:xfrm>
            <a:off x="0" y="6438900"/>
            <a:ext cx="9144000" cy="419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4BCF81-2FF7-471F-8FAD-A0CB6CEB4D42}"/>
              </a:ext>
            </a:extLst>
          </p:cNvPr>
          <p:cNvSpPr txBox="1"/>
          <p:nvPr/>
        </p:nvSpPr>
        <p:spPr>
          <a:xfrm>
            <a:off x="1762987" y="1373668"/>
            <a:ext cx="7105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+mj-lt"/>
              </a:rPr>
              <a:t>Scaling Mini-grids</a:t>
            </a:r>
            <a:endParaRPr lang="en-IN" sz="6000" b="1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22BCF2-50EE-4783-BE18-BCBB521DAD25}"/>
              </a:ext>
            </a:extLst>
          </p:cNvPr>
          <p:cNvSpPr txBox="1"/>
          <p:nvPr/>
        </p:nvSpPr>
        <p:spPr>
          <a:xfrm>
            <a:off x="252846" y="5082333"/>
            <a:ext cx="7105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September 2019</a:t>
            </a:r>
            <a:endParaRPr lang="en-IN" sz="2000" b="1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B15A45-CA6F-41A7-AAD8-66DC68FF8CD0}"/>
              </a:ext>
            </a:extLst>
          </p:cNvPr>
          <p:cNvSpPr txBox="1"/>
          <p:nvPr/>
        </p:nvSpPr>
        <p:spPr>
          <a:xfrm>
            <a:off x="1466850" y="5938367"/>
            <a:ext cx="7105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atin typeface="+mj-lt"/>
              </a:rPr>
              <a:t>UMANG MAHESHWARI</a:t>
            </a:r>
            <a:endParaRPr lang="en-IN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50833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Key Aspects of Scaling Mini-grids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44A405-3FC0-42A5-84BA-C83D7D1BEB09}"/>
              </a:ext>
            </a:extLst>
          </p:cNvPr>
          <p:cNvSpPr txBox="1"/>
          <p:nvPr/>
        </p:nvSpPr>
        <p:spPr>
          <a:xfrm>
            <a:off x="425205" y="744383"/>
            <a:ext cx="849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rPr>
              <a:t> - From SPI’s Experience from facilitating 220+ Mini-Grid plants portfolio in India</a:t>
            </a:r>
            <a:endParaRPr lang="en-IN" dirty="0">
              <a:solidFill>
                <a:srgbClr val="0055B8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A10F489C-2F12-4F6E-8F10-1BB4478F455F}"/>
              </a:ext>
            </a:extLst>
          </p:cNvPr>
          <p:cNvGrpSpPr/>
          <p:nvPr/>
        </p:nvGrpSpPr>
        <p:grpSpPr>
          <a:xfrm>
            <a:off x="179741" y="1461608"/>
            <a:ext cx="8784518" cy="738812"/>
            <a:chOff x="179741" y="1461608"/>
            <a:chExt cx="8784518" cy="73881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1E7EF44-7751-4F61-BB15-474FF1CB064E}"/>
                </a:ext>
              </a:extLst>
            </p:cNvPr>
            <p:cNvSpPr/>
            <p:nvPr/>
          </p:nvSpPr>
          <p:spPr>
            <a:xfrm>
              <a:off x="179741" y="1461608"/>
              <a:ext cx="403787" cy="40576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/>
                <a:t>1</a:t>
              </a:r>
            </a:p>
          </p:txBody>
        </p:sp>
        <p:sp>
          <p:nvSpPr>
            <p:cNvPr id="7" name="Arrow: Pentagon 6">
              <a:extLst>
                <a:ext uri="{FF2B5EF4-FFF2-40B4-BE49-F238E27FC236}">
                  <a16:creationId xmlns:a16="http://schemas.microsoft.com/office/drawing/2014/main" id="{5B18F764-2540-4A24-8A5D-BA67C1FC2882}"/>
                </a:ext>
              </a:extLst>
            </p:cNvPr>
            <p:cNvSpPr/>
            <p:nvPr/>
          </p:nvSpPr>
          <p:spPr>
            <a:xfrm>
              <a:off x="494480" y="1664491"/>
              <a:ext cx="1657280" cy="505591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b="1" dirty="0"/>
                <a:t>Right Site Selection</a:t>
              </a:r>
            </a:p>
          </p:txBody>
        </p:sp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117F12E9-43E9-4E19-9F82-8BE4A39CD65A}"/>
                </a:ext>
              </a:extLst>
            </p:cNvPr>
            <p:cNvSpPr/>
            <p:nvPr/>
          </p:nvSpPr>
          <p:spPr>
            <a:xfrm>
              <a:off x="2151760" y="1674970"/>
              <a:ext cx="6812499" cy="484632"/>
            </a:xfrm>
            <a:prstGeom prst="chevron">
              <a:avLst/>
            </a:prstGeom>
            <a:solidFill>
              <a:srgbClr val="F2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F2587E-6BFF-467D-B808-463E992CD2E3}"/>
                </a:ext>
              </a:extLst>
            </p:cNvPr>
            <p:cNvSpPr txBox="1"/>
            <p:nvPr/>
          </p:nvSpPr>
          <p:spPr>
            <a:xfrm>
              <a:off x="2466498" y="1677200"/>
              <a:ext cx="63172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Detailed energy survey</a:t>
              </a:r>
              <a:r>
                <a:rPr lang="en-IN" sz="1400" dirty="0"/>
                <a:t> to assess existing and predictive demand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Critical activity to ensure long-term sustainability of site</a:t>
              </a:r>
              <a:r>
                <a:rPr lang="en-IN" sz="1400" dirty="0"/>
                <a:t> </a:t>
              </a:r>
              <a:endParaRPr lang="en-US" sz="1400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53B744B-4859-4710-84CE-38985E6B8C25}"/>
              </a:ext>
            </a:extLst>
          </p:cNvPr>
          <p:cNvGrpSpPr/>
          <p:nvPr/>
        </p:nvGrpSpPr>
        <p:grpSpPr>
          <a:xfrm>
            <a:off x="193595" y="2237467"/>
            <a:ext cx="8784518" cy="738812"/>
            <a:chOff x="193595" y="2237467"/>
            <a:chExt cx="8784518" cy="738812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B69EDAD-8BB2-4666-BBEA-33100B3486E6}"/>
                </a:ext>
              </a:extLst>
            </p:cNvPr>
            <p:cNvSpPr/>
            <p:nvPr/>
          </p:nvSpPr>
          <p:spPr>
            <a:xfrm>
              <a:off x="193595" y="2237467"/>
              <a:ext cx="403787" cy="40576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/>
                <a:t>2</a:t>
              </a:r>
            </a:p>
          </p:txBody>
        </p:sp>
        <p:sp>
          <p:nvSpPr>
            <p:cNvPr id="23" name="Arrow: Pentagon 22">
              <a:extLst>
                <a:ext uri="{FF2B5EF4-FFF2-40B4-BE49-F238E27FC236}">
                  <a16:creationId xmlns:a16="http://schemas.microsoft.com/office/drawing/2014/main" id="{6F9618C9-5A4C-4361-88D7-1943EABAA7BD}"/>
                </a:ext>
              </a:extLst>
            </p:cNvPr>
            <p:cNvSpPr/>
            <p:nvPr/>
          </p:nvSpPr>
          <p:spPr>
            <a:xfrm>
              <a:off x="508334" y="2440350"/>
              <a:ext cx="1657280" cy="505591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b="1" dirty="0"/>
                <a:t>Standardized Supply Side</a:t>
              </a:r>
            </a:p>
          </p:txBody>
        </p: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ADC57A55-A928-482E-B33D-E9FB3A730736}"/>
                </a:ext>
              </a:extLst>
            </p:cNvPr>
            <p:cNvSpPr/>
            <p:nvPr/>
          </p:nvSpPr>
          <p:spPr>
            <a:xfrm>
              <a:off x="2165614" y="2450829"/>
              <a:ext cx="6812499" cy="484632"/>
            </a:xfrm>
            <a:prstGeom prst="chevron">
              <a:avLst/>
            </a:prstGeom>
            <a:solidFill>
              <a:srgbClr val="F2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D0159C7-95DB-46FA-B486-416658502682}"/>
                </a:ext>
              </a:extLst>
            </p:cNvPr>
            <p:cNvSpPr txBox="1"/>
            <p:nvPr/>
          </p:nvSpPr>
          <p:spPr>
            <a:xfrm>
              <a:off x="2480352" y="2453059"/>
              <a:ext cx="63172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Modular system with plug and play control mechanism</a:t>
              </a:r>
              <a:endParaRPr lang="en-IN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400" dirty="0"/>
                <a:t>Enhances replication capability, reduces Capex &amp; optimizes </a:t>
              </a:r>
              <a:r>
                <a:rPr lang="en-GB" sz="1400" dirty="0" err="1"/>
                <a:t>Opex</a:t>
              </a:r>
              <a:endParaRPr lang="en-US" sz="1400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C0559A6-8578-4B19-97A9-30602F9C4B62}"/>
              </a:ext>
            </a:extLst>
          </p:cNvPr>
          <p:cNvGrpSpPr/>
          <p:nvPr/>
        </p:nvGrpSpPr>
        <p:grpSpPr>
          <a:xfrm>
            <a:off x="140406" y="3049275"/>
            <a:ext cx="8784518" cy="738812"/>
            <a:chOff x="140406" y="3049275"/>
            <a:chExt cx="8784518" cy="738812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2E84C69-55A9-48BA-8BE1-23B7B8A8EAC5}"/>
                </a:ext>
              </a:extLst>
            </p:cNvPr>
            <p:cNvSpPr/>
            <p:nvPr/>
          </p:nvSpPr>
          <p:spPr>
            <a:xfrm>
              <a:off x="140406" y="3049275"/>
              <a:ext cx="403787" cy="40576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/>
                <a:t>3</a:t>
              </a:r>
            </a:p>
          </p:txBody>
        </p:sp>
        <p:sp>
          <p:nvSpPr>
            <p:cNvPr id="27" name="Arrow: Pentagon 26">
              <a:extLst>
                <a:ext uri="{FF2B5EF4-FFF2-40B4-BE49-F238E27FC236}">
                  <a16:creationId xmlns:a16="http://schemas.microsoft.com/office/drawing/2014/main" id="{5534858C-E4E4-4630-B4F3-22A01AEA5EBE}"/>
                </a:ext>
              </a:extLst>
            </p:cNvPr>
            <p:cNvSpPr/>
            <p:nvPr/>
          </p:nvSpPr>
          <p:spPr>
            <a:xfrm>
              <a:off x="455145" y="3252158"/>
              <a:ext cx="1657280" cy="505591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b="1" dirty="0"/>
                <a:t>Demand Creation</a:t>
              </a:r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AAC4915C-60E8-4971-8145-F85AC942967A}"/>
                </a:ext>
              </a:extLst>
            </p:cNvPr>
            <p:cNvSpPr/>
            <p:nvPr/>
          </p:nvSpPr>
          <p:spPr>
            <a:xfrm>
              <a:off x="2112425" y="3262637"/>
              <a:ext cx="6812499" cy="484632"/>
            </a:xfrm>
            <a:prstGeom prst="chevron">
              <a:avLst/>
            </a:prstGeom>
            <a:solidFill>
              <a:srgbClr val="F2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511BEF-3CE3-4138-B013-53CDD2FD4393}"/>
                </a:ext>
              </a:extLst>
            </p:cNvPr>
            <p:cNvSpPr txBox="1"/>
            <p:nvPr/>
          </p:nvSpPr>
          <p:spPr>
            <a:xfrm>
              <a:off x="2427163" y="3264867"/>
              <a:ext cx="63172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Focus on  productive load development &amp; promotion of energy efficient appliances to meet business model expectations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463ED22-7607-4AF5-9CA1-930FD73E3CE5}"/>
              </a:ext>
            </a:extLst>
          </p:cNvPr>
          <p:cNvGrpSpPr/>
          <p:nvPr/>
        </p:nvGrpSpPr>
        <p:grpSpPr>
          <a:xfrm>
            <a:off x="179741" y="3867377"/>
            <a:ext cx="8784518" cy="738812"/>
            <a:chOff x="179741" y="3867377"/>
            <a:chExt cx="8784518" cy="73881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9A46531-2460-4B3E-BBCC-C1AD89B20FCD}"/>
                </a:ext>
              </a:extLst>
            </p:cNvPr>
            <p:cNvSpPr/>
            <p:nvPr/>
          </p:nvSpPr>
          <p:spPr>
            <a:xfrm>
              <a:off x="179741" y="3867377"/>
              <a:ext cx="403787" cy="40576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/>
                <a:t>4</a:t>
              </a:r>
            </a:p>
          </p:txBody>
        </p:sp>
        <p:sp>
          <p:nvSpPr>
            <p:cNvPr id="31" name="Arrow: Pentagon 30">
              <a:extLst>
                <a:ext uri="{FF2B5EF4-FFF2-40B4-BE49-F238E27FC236}">
                  <a16:creationId xmlns:a16="http://schemas.microsoft.com/office/drawing/2014/main" id="{6159BDEE-1B0B-4C82-9A90-163DCC218E3D}"/>
                </a:ext>
              </a:extLst>
            </p:cNvPr>
            <p:cNvSpPr/>
            <p:nvPr/>
          </p:nvSpPr>
          <p:spPr>
            <a:xfrm>
              <a:off x="494480" y="4070260"/>
              <a:ext cx="1657280" cy="505591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b="1" dirty="0"/>
                <a:t>Data Mgmt. &amp; Analytics</a:t>
              </a:r>
            </a:p>
          </p:txBody>
        </p:sp>
        <p:sp>
          <p:nvSpPr>
            <p:cNvPr id="32" name="Arrow: Chevron 31">
              <a:extLst>
                <a:ext uri="{FF2B5EF4-FFF2-40B4-BE49-F238E27FC236}">
                  <a16:creationId xmlns:a16="http://schemas.microsoft.com/office/drawing/2014/main" id="{36FD9920-122C-4773-B2E3-DAA71FE9630C}"/>
                </a:ext>
              </a:extLst>
            </p:cNvPr>
            <p:cNvSpPr/>
            <p:nvPr/>
          </p:nvSpPr>
          <p:spPr>
            <a:xfrm>
              <a:off x="2151760" y="4080739"/>
              <a:ext cx="6812499" cy="484632"/>
            </a:xfrm>
            <a:prstGeom prst="chevron">
              <a:avLst/>
            </a:prstGeom>
            <a:solidFill>
              <a:srgbClr val="F2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A60300E-8531-44D2-A21B-BB6FEB9D55F0}"/>
                </a:ext>
              </a:extLst>
            </p:cNvPr>
            <p:cNvSpPr txBox="1"/>
            <p:nvPr/>
          </p:nvSpPr>
          <p:spPr>
            <a:xfrm>
              <a:off x="2466498" y="4082969"/>
              <a:ext cx="63172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Real-time data capturing and load analysis using data mgmt. system &amp; apps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Efficient business management at field level across multiple sites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7F98CB3-4FDA-4CCF-903B-22230F9038A9}"/>
              </a:ext>
            </a:extLst>
          </p:cNvPr>
          <p:cNvGrpSpPr/>
          <p:nvPr/>
        </p:nvGrpSpPr>
        <p:grpSpPr>
          <a:xfrm>
            <a:off x="140406" y="4683249"/>
            <a:ext cx="8784518" cy="738812"/>
            <a:chOff x="140406" y="4683249"/>
            <a:chExt cx="8784518" cy="738812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F187EDD-1CA7-4DFC-AF8E-AB7C11B7E413}"/>
                </a:ext>
              </a:extLst>
            </p:cNvPr>
            <p:cNvSpPr/>
            <p:nvPr/>
          </p:nvSpPr>
          <p:spPr>
            <a:xfrm>
              <a:off x="140406" y="4683249"/>
              <a:ext cx="403787" cy="40576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/>
                <a:t>5</a:t>
              </a:r>
            </a:p>
          </p:txBody>
        </p:sp>
        <p:sp>
          <p:nvSpPr>
            <p:cNvPr id="35" name="Arrow: Pentagon 34">
              <a:extLst>
                <a:ext uri="{FF2B5EF4-FFF2-40B4-BE49-F238E27FC236}">
                  <a16:creationId xmlns:a16="http://schemas.microsoft.com/office/drawing/2014/main" id="{293495DB-AD95-4D25-A522-BDF739CCF6BA}"/>
                </a:ext>
              </a:extLst>
            </p:cNvPr>
            <p:cNvSpPr/>
            <p:nvPr/>
          </p:nvSpPr>
          <p:spPr>
            <a:xfrm>
              <a:off x="455145" y="4886132"/>
              <a:ext cx="1657280" cy="505591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b="1" dirty="0"/>
                <a:t>Effective O&amp;M of plants</a:t>
              </a:r>
            </a:p>
          </p:txBody>
        </p:sp>
        <p:sp>
          <p:nvSpPr>
            <p:cNvPr id="36" name="Arrow: Chevron 35">
              <a:extLst>
                <a:ext uri="{FF2B5EF4-FFF2-40B4-BE49-F238E27FC236}">
                  <a16:creationId xmlns:a16="http://schemas.microsoft.com/office/drawing/2014/main" id="{5E3FFD12-2978-4012-9006-4A3832217367}"/>
                </a:ext>
              </a:extLst>
            </p:cNvPr>
            <p:cNvSpPr/>
            <p:nvPr/>
          </p:nvSpPr>
          <p:spPr>
            <a:xfrm>
              <a:off x="2112425" y="4896611"/>
              <a:ext cx="6812499" cy="484632"/>
            </a:xfrm>
            <a:prstGeom prst="chevron">
              <a:avLst/>
            </a:prstGeom>
            <a:solidFill>
              <a:srgbClr val="F2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C82F9BC-4BB3-4632-B852-35AFF9B562DF}"/>
                </a:ext>
              </a:extLst>
            </p:cNvPr>
            <p:cNvSpPr txBox="1"/>
            <p:nvPr/>
          </p:nvSpPr>
          <p:spPr>
            <a:xfrm>
              <a:off x="2427163" y="4898841"/>
              <a:ext cx="63172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Real-time data capturing and load analysis through smart meters &amp; IoT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Efficient business &amp; demand management at field level across multiple sites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951F8AA-6FCF-46B6-A08E-D2BC68C49B94}"/>
              </a:ext>
            </a:extLst>
          </p:cNvPr>
          <p:cNvGrpSpPr/>
          <p:nvPr/>
        </p:nvGrpSpPr>
        <p:grpSpPr>
          <a:xfrm>
            <a:off x="140406" y="5741694"/>
            <a:ext cx="8784518" cy="831366"/>
            <a:chOff x="140406" y="5741694"/>
            <a:chExt cx="8784518" cy="831366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A7A355A-176D-4A6E-B53D-EAD73BA38C37}"/>
                </a:ext>
              </a:extLst>
            </p:cNvPr>
            <p:cNvSpPr/>
            <p:nvPr/>
          </p:nvSpPr>
          <p:spPr>
            <a:xfrm>
              <a:off x="140406" y="5741694"/>
              <a:ext cx="403787" cy="40576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/>
                <a:t>6</a:t>
              </a:r>
            </a:p>
          </p:txBody>
        </p:sp>
        <p:sp>
          <p:nvSpPr>
            <p:cNvPr id="39" name="Arrow: Pentagon 38">
              <a:extLst>
                <a:ext uri="{FF2B5EF4-FFF2-40B4-BE49-F238E27FC236}">
                  <a16:creationId xmlns:a16="http://schemas.microsoft.com/office/drawing/2014/main" id="{FE7A4C22-DDBA-4E28-A5EA-33B8C8436955}"/>
                </a:ext>
              </a:extLst>
            </p:cNvPr>
            <p:cNvSpPr/>
            <p:nvPr/>
          </p:nvSpPr>
          <p:spPr>
            <a:xfrm>
              <a:off x="455145" y="5944577"/>
              <a:ext cx="1657280" cy="505591"/>
            </a:xfrm>
            <a:prstGeom prst="homePlat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b="1" dirty="0">
                  <a:solidFill>
                    <a:schemeClr val="tx1"/>
                  </a:solidFill>
                </a:rPr>
                <a:t>Value Added Services</a:t>
              </a:r>
            </a:p>
          </p:txBody>
        </p:sp>
        <p:sp>
          <p:nvSpPr>
            <p:cNvPr id="40" name="Arrow: Chevron 39">
              <a:extLst>
                <a:ext uri="{FF2B5EF4-FFF2-40B4-BE49-F238E27FC236}">
                  <a16:creationId xmlns:a16="http://schemas.microsoft.com/office/drawing/2014/main" id="{70D31760-F05D-4738-9E02-1FC9F5B054CB}"/>
                </a:ext>
              </a:extLst>
            </p:cNvPr>
            <p:cNvSpPr/>
            <p:nvPr/>
          </p:nvSpPr>
          <p:spPr>
            <a:xfrm>
              <a:off x="2112425" y="5832165"/>
              <a:ext cx="6812499" cy="697995"/>
            </a:xfrm>
            <a:prstGeom prst="chevron">
              <a:avLst/>
            </a:prstGeom>
            <a:solidFill>
              <a:srgbClr val="F2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67F3509-7618-4F4A-BAD6-94AA36F90C9F}"/>
                </a:ext>
              </a:extLst>
            </p:cNvPr>
            <p:cNvSpPr txBox="1"/>
            <p:nvPr/>
          </p:nvSpPr>
          <p:spPr>
            <a:xfrm>
              <a:off x="2427163" y="5834396"/>
              <a:ext cx="631728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sz="1400" dirty="0"/>
                <a:t>Capitalize on common catchment area, customer relationships and synergy with core business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sz="1400" dirty="0"/>
                <a:t>Maximize revenue and profit potential with complimentary services</a:t>
              </a:r>
              <a:endParaRPr lang="en-IN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7135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Right Site Selection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4A405-3FC0-42A5-84BA-C83D7D1BEB09}"/>
              </a:ext>
            </a:extLst>
          </p:cNvPr>
          <p:cNvSpPr txBox="1"/>
          <p:nvPr/>
        </p:nvSpPr>
        <p:spPr>
          <a:xfrm>
            <a:off x="425205" y="744383"/>
            <a:ext cx="849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rPr>
              <a:t>Smart Power’s mini-grid model selects villages with a variety of loads</a:t>
            </a:r>
            <a:endParaRPr lang="en-IN" dirty="0">
              <a:solidFill>
                <a:srgbClr val="0055B8"/>
              </a:solidFill>
            </a:endParaRPr>
          </a:p>
        </p:txBody>
      </p:sp>
      <p:pic>
        <p:nvPicPr>
          <p:cNvPr id="32" name="Picture 31" descr="35">
            <a:extLst>
              <a:ext uri="{FF2B5EF4-FFF2-40B4-BE49-F238E27FC236}">
                <a16:creationId xmlns:a16="http://schemas.microsoft.com/office/drawing/2014/main" id="{201745F2-B807-40BD-98A6-6348B3CF967A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2"/>
          <a:stretch/>
        </p:blipFill>
        <p:spPr>
          <a:xfrm>
            <a:off x="0" y="1690688"/>
            <a:ext cx="9144000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92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Standardize Supply Side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B52E15-7855-463D-A149-B61B6D0FD3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4A405-3FC0-42A5-84BA-C83D7D1BEB09}"/>
              </a:ext>
            </a:extLst>
          </p:cNvPr>
          <p:cNvSpPr txBox="1"/>
          <p:nvPr/>
        </p:nvSpPr>
        <p:spPr>
          <a:xfrm>
            <a:off x="425206" y="744383"/>
            <a:ext cx="805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rPr>
              <a:t>Using modular &amp; scalable solutions such as mini-grid/utility in a box</a:t>
            </a:r>
            <a:endParaRPr lang="en-IN" dirty="0">
              <a:solidFill>
                <a:srgbClr val="0055B8"/>
              </a:solidFill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EAD89879-C509-4B1F-B08D-6B5BCB58C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113496"/>
              </p:ext>
            </p:extLst>
          </p:nvPr>
        </p:nvGraphicFramePr>
        <p:xfrm>
          <a:off x="1378974" y="3248290"/>
          <a:ext cx="6386052" cy="26822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131142">
                  <a:extLst>
                    <a:ext uri="{9D8B030D-6E8A-4147-A177-3AD203B41FA5}">
                      <a16:colId xmlns:a16="http://schemas.microsoft.com/office/drawing/2014/main" val="2447298394"/>
                    </a:ext>
                  </a:extLst>
                </a:gridCol>
                <a:gridCol w="2064774">
                  <a:extLst>
                    <a:ext uri="{9D8B030D-6E8A-4147-A177-3AD203B41FA5}">
                      <a16:colId xmlns:a16="http://schemas.microsoft.com/office/drawing/2014/main" val="2451892147"/>
                    </a:ext>
                  </a:extLst>
                </a:gridCol>
                <a:gridCol w="2190136">
                  <a:extLst>
                    <a:ext uri="{9D8B030D-6E8A-4147-A177-3AD203B41FA5}">
                      <a16:colId xmlns:a16="http://schemas.microsoft.com/office/drawing/2014/main" val="2426595258"/>
                    </a:ext>
                  </a:extLst>
                </a:gridCol>
              </a:tblGrid>
              <a:tr h="253515">
                <a:tc>
                  <a:txBody>
                    <a:bodyPr/>
                    <a:lstStyle/>
                    <a:p>
                      <a:r>
                        <a:rPr lang="en-IN" sz="1600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Traditional Mini-grid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UIB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843105"/>
                  </a:ext>
                </a:extLst>
              </a:tr>
              <a:tr h="276562">
                <a:tc>
                  <a:txBody>
                    <a:bodyPr/>
                    <a:lstStyle/>
                    <a:p>
                      <a:r>
                        <a:rPr lang="en-IN" sz="1400" b="1" i="0" dirty="0"/>
                        <a:t>Customizable Plant Design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>
                          <a:solidFill>
                            <a:srgbClr val="008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906182"/>
                  </a:ext>
                </a:extLst>
              </a:tr>
              <a:tr h="276562">
                <a:tc>
                  <a:txBody>
                    <a:bodyPr/>
                    <a:lstStyle/>
                    <a:p>
                      <a:r>
                        <a:rPr lang="en-IN" sz="1400" b="1" i="0" dirty="0"/>
                        <a:t>Easy Procurement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>
                          <a:solidFill>
                            <a:srgbClr val="008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2947366"/>
                  </a:ext>
                </a:extLst>
              </a:tr>
              <a:tr h="276562">
                <a:tc>
                  <a:txBody>
                    <a:bodyPr/>
                    <a:lstStyle/>
                    <a:p>
                      <a:r>
                        <a:rPr lang="en-IN" sz="1400" b="1" i="0" dirty="0"/>
                        <a:t>Low Installation 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>
                          <a:solidFill>
                            <a:srgbClr val="008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100527"/>
                  </a:ext>
                </a:extLst>
              </a:tr>
              <a:tr h="391796">
                <a:tc>
                  <a:txBody>
                    <a:bodyPr/>
                    <a:lstStyle/>
                    <a:p>
                      <a:r>
                        <a:rPr lang="en-IN" sz="1400" b="1" i="0" dirty="0"/>
                        <a:t>Seamless Integration of Generation assets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>
                          <a:solidFill>
                            <a:srgbClr val="008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2710839"/>
                  </a:ext>
                </a:extLst>
              </a:tr>
              <a:tr h="276562">
                <a:tc>
                  <a:txBody>
                    <a:bodyPr/>
                    <a:lstStyle/>
                    <a:p>
                      <a:r>
                        <a:rPr lang="en-IN" sz="1400" b="1" i="0" dirty="0"/>
                        <a:t>Modular Design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>
                          <a:solidFill>
                            <a:srgbClr val="008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923307"/>
                  </a:ext>
                </a:extLst>
              </a:tr>
              <a:tr h="276562">
                <a:tc>
                  <a:txBody>
                    <a:bodyPr/>
                    <a:lstStyle/>
                    <a:p>
                      <a:r>
                        <a:rPr lang="en-IN" sz="1400" b="1" i="0" dirty="0"/>
                        <a:t>Real-time Monitoring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>
                          <a:solidFill>
                            <a:srgbClr val="008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3482301"/>
                  </a:ext>
                </a:extLst>
              </a:tr>
            </a:tbl>
          </a:graphicData>
        </a:graphic>
      </p:graphicFrame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B8FE1B8E-0C00-46B3-B529-C4F7E17B066B}"/>
              </a:ext>
            </a:extLst>
          </p:cNvPr>
          <p:cNvSpPr/>
          <p:nvPr/>
        </p:nvSpPr>
        <p:spPr>
          <a:xfrm>
            <a:off x="4439269" y="3641988"/>
            <a:ext cx="235974" cy="256052"/>
          </a:xfrm>
          <a:prstGeom prst="mathMultiply">
            <a:avLst>
              <a:gd name="adj1" fmla="val 7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Multiplication Sign 24">
            <a:extLst>
              <a:ext uri="{FF2B5EF4-FFF2-40B4-BE49-F238E27FC236}">
                <a16:creationId xmlns:a16="http://schemas.microsoft.com/office/drawing/2014/main" id="{B8C6D55B-3BA6-4550-850E-B372A843FB94}"/>
              </a:ext>
            </a:extLst>
          </p:cNvPr>
          <p:cNvSpPr/>
          <p:nvPr/>
        </p:nvSpPr>
        <p:spPr>
          <a:xfrm>
            <a:off x="4439269" y="4000864"/>
            <a:ext cx="235974" cy="256052"/>
          </a:xfrm>
          <a:prstGeom prst="mathMultiply">
            <a:avLst>
              <a:gd name="adj1" fmla="val 7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" name="Multiplication Sign 25">
            <a:extLst>
              <a:ext uri="{FF2B5EF4-FFF2-40B4-BE49-F238E27FC236}">
                <a16:creationId xmlns:a16="http://schemas.microsoft.com/office/drawing/2014/main" id="{150E772C-547D-45FC-BEE4-32AAB3FD1E1A}"/>
              </a:ext>
            </a:extLst>
          </p:cNvPr>
          <p:cNvSpPr/>
          <p:nvPr/>
        </p:nvSpPr>
        <p:spPr>
          <a:xfrm>
            <a:off x="4439269" y="4359738"/>
            <a:ext cx="235974" cy="256052"/>
          </a:xfrm>
          <a:prstGeom prst="mathMultiply">
            <a:avLst>
              <a:gd name="adj1" fmla="val 7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F4FACF50-4B13-4B68-A089-19CA452FA9A9}"/>
              </a:ext>
            </a:extLst>
          </p:cNvPr>
          <p:cNvSpPr/>
          <p:nvPr/>
        </p:nvSpPr>
        <p:spPr>
          <a:xfrm>
            <a:off x="4439269" y="4777605"/>
            <a:ext cx="235974" cy="256052"/>
          </a:xfrm>
          <a:prstGeom prst="mathMultiply">
            <a:avLst>
              <a:gd name="adj1" fmla="val 7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32EE323-0ABF-4125-9F8B-27471DAF7DE6}"/>
              </a:ext>
            </a:extLst>
          </p:cNvPr>
          <p:cNvSpPr/>
          <p:nvPr/>
        </p:nvSpPr>
        <p:spPr>
          <a:xfrm>
            <a:off x="4439269" y="5210223"/>
            <a:ext cx="235974" cy="256052"/>
          </a:xfrm>
          <a:prstGeom prst="mathMultiply">
            <a:avLst>
              <a:gd name="adj1" fmla="val 7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24F36793-0304-485E-B9C8-CBB4A77E2B4A}"/>
              </a:ext>
            </a:extLst>
          </p:cNvPr>
          <p:cNvSpPr/>
          <p:nvPr/>
        </p:nvSpPr>
        <p:spPr>
          <a:xfrm>
            <a:off x="4439269" y="5583846"/>
            <a:ext cx="235974" cy="256052"/>
          </a:xfrm>
          <a:prstGeom prst="mathMultiply">
            <a:avLst>
              <a:gd name="adj1" fmla="val 7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0" name="Picture 111">
            <a:extLst>
              <a:ext uri="{FF2B5EF4-FFF2-40B4-BE49-F238E27FC236}">
                <a16:creationId xmlns:a16="http://schemas.microsoft.com/office/drawing/2014/main" id="{094A38B4-8D80-4931-832D-238FF9C85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3869" y="1531945"/>
            <a:ext cx="1916261" cy="159877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5AEDE5A-0CCC-4D69-8E0F-C3C23B5409F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651" y="1411870"/>
            <a:ext cx="1361985" cy="183642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146A67-2231-441B-8B10-950694B629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3604" y="6070320"/>
            <a:ext cx="1347469" cy="51592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6370FC4-AB16-419E-AFB8-77D53DD2CA6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1073" y="6061956"/>
            <a:ext cx="754716" cy="39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300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855EF3-5BEB-4E4D-860B-A27AA1F1646E}"/>
              </a:ext>
            </a:extLst>
          </p:cNvPr>
          <p:cNvSpPr txBox="1"/>
          <p:nvPr/>
        </p:nvSpPr>
        <p:spPr>
          <a:xfrm>
            <a:off x="159288" y="162066"/>
            <a:ext cx="8796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Demand Creation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119A0-D51F-432A-A9CE-8D8E396DB612}"/>
              </a:ext>
            </a:extLst>
          </p:cNvPr>
          <p:cNvSpPr txBox="1"/>
          <p:nvPr/>
        </p:nvSpPr>
        <p:spPr>
          <a:xfrm>
            <a:off x="153075" y="605430"/>
            <a:ext cx="805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</a:rPr>
              <a:t>Reliable electricity leads to substantial growth in productive use of electricity</a:t>
            </a:r>
            <a:endParaRPr lang="en-IN" dirty="0">
              <a:solidFill>
                <a:srgbClr val="0055B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45EB4E-14D0-4483-A1B7-916BE3F64C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sp>
        <p:nvSpPr>
          <p:cNvPr id="144" name="TextBox 143">
            <a:extLst>
              <a:ext uri="{FF2B5EF4-FFF2-40B4-BE49-F238E27FC236}">
                <a16:creationId xmlns:a16="http://schemas.microsoft.com/office/drawing/2014/main" id="{3D7815B9-31E3-4FA6-91E5-D92873DCC44E}"/>
              </a:ext>
            </a:extLst>
          </p:cNvPr>
          <p:cNvSpPr txBox="1"/>
          <p:nvPr/>
        </p:nvSpPr>
        <p:spPr>
          <a:xfrm>
            <a:off x="408266" y="5928617"/>
            <a:ext cx="1467160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D47DC8F6-B6FF-494C-8110-9BCF9979E680}"/>
              </a:ext>
            </a:extLst>
          </p:cNvPr>
          <p:cNvGrpSpPr/>
          <p:nvPr/>
        </p:nvGrpSpPr>
        <p:grpSpPr>
          <a:xfrm>
            <a:off x="667242" y="2318043"/>
            <a:ext cx="2222989" cy="3920780"/>
            <a:chOff x="995431" y="1553600"/>
            <a:chExt cx="4633277" cy="3436674"/>
          </a:xfrm>
          <a:solidFill>
            <a:srgbClr val="FFF5B9"/>
          </a:solidFill>
        </p:grpSpPr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C03AF09-9991-4E86-9D0C-ECE0171BF545}"/>
                </a:ext>
              </a:extLst>
            </p:cNvPr>
            <p:cNvSpPr txBox="1"/>
            <p:nvPr/>
          </p:nvSpPr>
          <p:spPr>
            <a:xfrm>
              <a:off x="1055439" y="1553600"/>
              <a:ext cx="4573269" cy="292221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14293">
                <a:defRPr/>
              </a:pPr>
              <a:r>
                <a:rPr lang="en-IN" sz="1400" b="1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Water Treatment Plant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D3385528-C480-4266-A25D-C3D0EA4D47C7}"/>
                </a:ext>
              </a:extLst>
            </p:cNvPr>
            <p:cNvSpPr txBox="1"/>
            <p:nvPr/>
          </p:nvSpPr>
          <p:spPr>
            <a:xfrm>
              <a:off x="1055439" y="2004433"/>
              <a:ext cx="4573269" cy="292221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14293">
                <a:defRPr/>
              </a:pPr>
              <a:r>
                <a:rPr lang="en-IN" sz="1400" b="1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Bulk Milk Chiller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28CAB424-62ED-4CF7-B63E-EB55BD35121C}"/>
                </a:ext>
              </a:extLst>
            </p:cNvPr>
            <p:cNvSpPr txBox="1"/>
            <p:nvPr/>
          </p:nvSpPr>
          <p:spPr>
            <a:xfrm>
              <a:off x="1025292" y="2428810"/>
              <a:ext cx="4573269" cy="292221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R="0" lvl="0" indent="0" defTabSz="91429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defRPr>
              </a:lvl1pPr>
            </a:lstStyle>
            <a:p>
              <a:r>
                <a:rPr lang="en-IN" dirty="0">
                  <a:latin typeface="Arial Narrow" panose="020B0606020202030204" pitchFamily="34" charset="0"/>
                </a:rPr>
                <a:t>Irrigation Pump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E1465687-E002-4C7D-A44D-40B1817E702D}"/>
                </a:ext>
              </a:extLst>
            </p:cNvPr>
            <p:cNvSpPr txBox="1"/>
            <p:nvPr/>
          </p:nvSpPr>
          <p:spPr>
            <a:xfrm>
              <a:off x="995431" y="2867796"/>
              <a:ext cx="4573269" cy="292221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R="0" lvl="0" indent="0" defTabSz="91429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defRPr>
              </a:lvl1pPr>
            </a:lstStyle>
            <a:p>
              <a:r>
                <a:rPr lang="en-IN" dirty="0">
                  <a:latin typeface="Arial Narrow" panose="020B0606020202030204" pitchFamily="34" charset="0"/>
                </a:rPr>
                <a:t>Rice Huller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E1FD4476-9CC0-477E-81D8-54A7A1361345}"/>
                </a:ext>
              </a:extLst>
            </p:cNvPr>
            <p:cNvSpPr txBox="1"/>
            <p:nvPr/>
          </p:nvSpPr>
          <p:spPr>
            <a:xfrm>
              <a:off x="1025292" y="3323424"/>
              <a:ext cx="4573269" cy="292221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R="0" lvl="0" indent="0" defTabSz="91429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defRPr>
              </a:lvl1pPr>
            </a:lstStyle>
            <a:p>
              <a:r>
                <a:rPr lang="en-IN" dirty="0">
                  <a:latin typeface="Arial Narrow" panose="020B0606020202030204" pitchFamily="34" charset="0"/>
                </a:rPr>
                <a:t>Oil Expeller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F7451496-D9D7-4D30-B83B-D028B81A713E}"/>
                </a:ext>
              </a:extLst>
            </p:cNvPr>
            <p:cNvSpPr txBox="1"/>
            <p:nvPr/>
          </p:nvSpPr>
          <p:spPr>
            <a:xfrm>
              <a:off x="1055439" y="3772110"/>
              <a:ext cx="4573269" cy="292221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R="0" lvl="0" indent="0" defTabSz="91429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defRPr>
              </a:lvl1pPr>
            </a:lstStyle>
            <a:p>
              <a:r>
                <a:rPr lang="en-IN" dirty="0">
                  <a:latin typeface="Arial Narrow" panose="020B0606020202030204" pitchFamily="34" charset="0"/>
                </a:rPr>
                <a:t>Cold Storage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E68CBF7C-118F-40B9-BB08-5CAC538A080B}"/>
                </a:ext>
              </a:extLst>
            </p:cNvPr>
            <p:cNvSpPr txBox="1"/>
            <p:nvPr/>
          </p:nvSpPr>
          <p:spPr>
            <a:xfrm>
              <a:off x="1025292" y="4232406"/>
              <a:ext cx="4573269" cy="292221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R="0" lvl="0" indent="0" defTabSz="91429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defRPr>
              </a:lvl1pPr>
            </a:lstStyle>
            <a:p>
              <a:r>
                <a:rPr lang="en-IN" dirty="0">
                  <a:latin typeface="Arial Narrow" panose="020B0606020202030204" pitchFamily="34" charset="0"/>
                </a:rPr>
                <a:t>Apparel Mfg. Unit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79DFF6CA-3F87-4462-B26C-A3A0F62F89FA}"/>
                </a:ext>
              </a:extLst>
            </p:cNvPr>
            <p:cNvSpPr txBox="1"/>
            <p:nvPr/>
          </p:nvSpPr>
          <p:spPr>
            <a:xfrm>
              <a:off x="996484" y="4698053"/>
              <a:ext cx="4573269" cy="292221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R="0" lvl="0" indent="0" defTabSz="91429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defRPr>
              </a:lvl1pPr>
            </a:lstStyle>
            <a:p>
              <a:r>
                <a:rPr lang="en-IN" dirty="0">
                  <a:latin typeface="Arial Narrow" panose="020B0606020202030204" pitchFamily="34" charset="0"/>
                </a:rPr>
                <a:t>Honey Processing Unit</a:t>
              </a:r>
            </a:p>
          </p:txBody>
        </p:sp>
      </p:grpSp>
      <p:pic>
        <p:nvPicPr>
          <p:cNvPr id="154" name="Picture 10" descr="https://d30y9cdsu7xlg0.cloudfront.net/png/43134-200.png">
            <a:hlinkClick r:id="rId3" tooltip="Water Treatment Plant"/>
            <a:extLst>
              <a:ext uri="{FF2B5EF4-FFF2-40B4-BE49-F238E27FC236}">
                <a16:creationId xmlns:a16="http://schemas.microsoft.com/office/drawing/2014/main" id="{037B3B1A-FCC4-4E7E-BE81-A3D32C620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0055B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16" y="2317405"/>
            <a:ext cx="360000" cy="360000"/>
          </a:xfrm>
          <a:prstGeom prst="ellipse">
            <a:avLst/>
          </a:prstGeom>
          <a:solidFill>
            <a:sysClr val="window" lastClr="FFFFFF"/>
          </a:solidFill>
          <a:ln>
            <a:solidFill>
              <a:sysClr val="window" lastClr="FFFFFF">
                <a:lumMod val="75000"/>
              </a:sysClr>
            </a:solidFill>
          </a:ln>
        </p:spPr>
      </p:pic>
      <p:pic>
        <p:nvPicPr>
          <p:cNvPr id="155" name="Picture 12" descr="https://d30y9cdsu7xlg0.cloudfront.net/png/1125813-200.png">
            <a:hlinkClick r:id="rId5" tooltip="Freezer cold"/>
            <a:extLst>
              <a:ext uri="{FF2B5EF4-FFF2-40B4-BE49-F238E27FC236}">
                <a16:creationId xmlns:a16="http://schemas.microsoft.com/office/drawing/2014/main" id="{A4217A0F-7CCF-4D2E-956F-BF9308DCD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0055B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16" y="4836802"/>
            <a:ext cx="360000" cy="360000"/>
          </a:xfrm>
          <a:prstGeom prst="ellipse">
            <a:avLst/>
          </a:prstGeom>
          <a:solidFill>
            <a:sysClr val="window" lastClr="FFFFFF"/>
          </a:solidFill>
          <a:ln>
            <a:solidFill>
              <a:sysClr val="window" lastClr="FFFFFF">
                <a:lumMod val="75000"/>
              </a:sysClr>
            </a:solidFill>
          </a:ln>
        </p:spPr>
      </p:pic>
      <p:pic>
        <p:nvPicPr>
          <p:cNvPr id="156" name="Picture 155" descr="https://d30y9cdsu7xlg0.cloudfront.net/png/1071575-200.png">
            <a:hlinkClick r:id="rId7" tooltip="Water Pump"/>
            <a:extLst>
              <a:ext uri="{FF2B5EF4-FFF2-40B4-BE49-F238E27FC236}">
                <a16:creationId xmlns:a16="http://schemas.microsoft.com/office/drawing/2014/main" id="{28D872BA-16F8-4288-B086-2170628EC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0055B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16" y="3313910"/>
            <a:ext cx="360000" cy="360000"/>
          </a:xfrm>
          <a:prstGeom prst="ellipse">
            <a:avLst/>
          </a:prstGeom>
          <a:solidFill>
            <a:sysClr val="window" lastClr="FFFFFF"/>
          </a:solidFill>
          <a:ln>
            <a:solidFill>
              <a:sysClr val="window" lastClr="FFFFFF">
                <a:lumMod val="75000"/>
              </a:sysClr>
            </a:solidFill>
          </a:ln>
        </p:spPr>
      </p:pic>
      <p:grpSp>
        <p:nvGrpSpPr>
          <p:cNvPr id="157" name="Group 156">
            <a:extLst>
              <a:ext uri="{FF2B5EF4-FFF2-40B4-BE49-F238E27FC236}">
                <a16:creationId xmlns:a16="http://schemas.microsoft.com/office/drawing/2014/main" id="{902CF595-7864-49A4-86D1-381FC2BC9F89}"/>
              </a:ext>
            </a:extLst>
          </p:cNvPr>
          <p:cNvGrpSpPr/>
          <p:nvPr/>
        </p:nvGrpSpPr>
        <p:grpSpPr>
          <a:xfrm>
            <a:off x="175216" y="2801590"/>
            <a:ext cx="360000" cy="360000"/>
            <a:chOff x="534623" y="2045152"/>
            <a:chExt cx="360000" cy="360000"/>
          </a:xfrm>
        </p:grpSpPr>
        <p:pic>
          <p:nvPicPr>
            <p:cNvPr id="158" name="Picture 24" descr="https://d30y9cdsu7xlg0.cloudfront.net/png/837329-200.png">
              <a:hlinkClick r:id="rId9" tooltip="milk box"/>
              <a:extLst>
                <a:ext uri="{FF2B5EF4-FFF2-40B4-BE49-F238E27FC236}">
                  <a16:creationId xmlns:a16="http://schemas.microsoft.com/office/drawing/2014/main" id="{35A97544-6B75-4898-8630-C7F66C2F83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rgbClr val="0055B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623" y="2045152"/>
              <a:ext cx="360000" cy="360000"/>
            </a:xfrm>
            <a:prstGeom prst="ellipse">
              <a:avLst/>
            </a:prstGeom>
            <a:solidFill>
              <a:sysClr val="window" lastClr="FFFFFF"/>
            </a:solidFill>
            <a:ln>
              <a:solidFill>
                <a:sysClr val="window" lastClr="FFFFFF">
                  <a:lumMod val="75000"/>
                </a:sysClr>
              </a:solidFill>
            </a:ln>
          </p:spPr>
        </p:pic>
        <p:pic>
          <p:nvPicPr>
            <p:cNvPr id="159" name="Picture 158" descr="https://d30y9cdsu7xlg0.cloudfront.net/png/916044-200.png">
              <a:hlinkClick r:id="rId11" tooltip="Cow"/>
              <a:extLst>
                <a:ext uri="{FF2B5EF4-FFF2-40B4-BE49-F238E27FC236}">
                  <a16:creationId xmlns:a16="http://schemas.microsoft.com/office/drawing/2014/main" id="{B90EC268-369A-4348-8C76-574B295C6A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rgbClr val="0055B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564" y="2177345"/>
              <a:ext cx="208981" cy="208981"/>
            </a:xfrm>
            <a:prstGeom prst="ellipse">
              <a:avLst/>
            </a:prstGeom>
            <a:solidFill>
              <a:sysClr val="window" lastClr="FFFFFF"/>
            </a:solidFill>
            <a:ln>
              <a:solidFill>
                <a:sysClr val="window" lastClr="FFFFFF">
                  <a:lumMod val="75000"/>
                </a:sysClr>
              </a:solidFill>
            </a:ln>
          </p:spPr>
        </p:pic>
      </p:grpSp>
      <p:pic>
        <p:nvPicPr>
          <p:cNvPr id="160" name="Picture 159">
            <a:extLst>
              <a:ext uri="{FF2B5EF4-FFF2-40B4-BE49-F238E27FC236}">
                <a16:creationId xmlns:a16="http://schemas.microsoft.com/office/drawing/2014/main" id="{CE0E566E-D56B-4171-9715-A799D6896A4D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0055B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75216" y="5363189"/>
            <a:ext cx="360000" cy="353793"/>
          </a:xfrm>
          <a:prstGeom prst="ellipse">
            <a:avLst/>
          </a:prstGeom>
          <a:solidFill>
            <a:sysClr val="window" lastClr="FFFFFF"/>
          </a:solidFill>
          <a:ln>
            <a:solidFill>
              <a:sysClr val="window" lastClr="FFFFFF">
                <a:lumMod val="75000"/>
              </a:sysClr>
            </a:solidFill>
          </a:ln>
        </p:spPr>
      </p:pic>
      <p:pic>
        <p:nvPicPr>
          <p:cNvPr id="161" name="Picture 14" descr="https://d30y9cdsu7xlg0.cloudfront.net/png/1230908-200.png">
            <a:hlinkClick r:id="rId14" tooltip="honey"/>
            <a:extLst>
              <a:ext uri="{FF2B5EF4-FFF2-40B4-BE49-F238E27FC236}">
                <a16:creationId xmlns:a16="http://schemas.microsoft.com/office/drawing/2014/main" id="{515EEE16-A112-4CFE-97AD-427205EA1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duotone>
              <a:prstClr val="black"/>
              <a:srgbClr val="0055B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80" y="5925576"/>
            <a:ext cx="360000" cy="360000"/>
          </a:xfrm>
          <a:prstGeom prst="ellipse">
            <a:avLst/>
          </a:prstGeom>
          <a:solidFill>
            <a:sysClr val="window" lastClr="FFFFFF"/>
          </a:solidFill>
          <a:ln>
            <a:solidFill>
              <a:sysClr val="window" lastClr="FFFFFF">
                <a:lumMod val="75000"/>
              </a:sysClr>
            </a:solidFill>
          </a:ln>
        </p:spPr>
      </p:pic>
      <p:pic>
        <p:nvPicPr>
          <p:cNvPr id="162" name="Picture 5" descr="https://d30y9cdsu7xlg0.cloudfront.net/png/1181050-200.png">
            <a:extLst>
              <a:ext uri="{FF2B5EF4-FFF2-40B4-BE49-F238E27FC236}">
                <a16:creationId xmlns:a16="http://schemas.microsoft.com/office/drawing/2014/main" id="{EB12E163-5020-4151-B8A8-C561AE386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duotone>
              <a:prstClr val="black"/>
              <a:srgbClr val="0055B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16" y="4310415"/>
            <a:ext cx="360000" cy="360000"/>
          </a:xfrm>
          <a:prstGeom prst="ellipse">
            <a:avLst/>
          </a:prstGeom>
          <a:solidFill>
            <a:sysClr val="window" lastClr="FFFFFF"/>
          </a:solidFill>
          <a:ln>
            <a:solidFill>
              <a:sysClr val="window" lastClr="FFFFFF">
                <a:lumMod val="75000"/>
              </a:sysClr>
            </a:solidFill>
          </a:ln>
        </p:spPr>
      </p:pic>
      <p:pic>
        <p:nvPicPr>
          <p:cNvPr id="163" name="Picture 43" descr="https://d30y9cdsu7xlg0.cloudfront.net/png/1176647-200.png">
            <a:extLst>
              <a:ext uri="{FF2B5EF4-FFF2-40B4-BE49-F238E27FC236}">
                <a16:creationId xmlns:a16="http://schemas.microsoft.com/office/drawing/2014/main" id="{447A8CD4-DF73-4B84-A10E-234304877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duotone>
              <a:prstClr val="black"/>
              <a:srgbClr val="0055B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16" y="3826230"/>
            <a:ext cx="360000" cy="360000"/>
          </a:xfrm>
          <a:prstGeom prst="ellipse">
            <a:avLst/>
          </a:prstGeom>
          <a:solidFill>
            <a:sysClr val="window" lastClr="FFFFFF"/>
          </a:solidFill>
          <a:ln>
            <a:solidFill>
              <a:sysClr val="window" lastClr="FFFFFF">
                <a:lumMod val="75000"/>
              </a:sysClr>
            </a:solidFill>
          </a:ln>
        </p:spPr>
      </p:pic>
      <p:sp>
        <p:nvSpPr>
          <p:cNvPr id="166" name="Rectangle 165">
            <a:extLst>
              <a:ext uri="{FF2B5EF4-FFF2-40B4-BE49-F238E27FC236}">
                <a16:creationId xmlns:a16="http://schemas.microsoft.com/office/drawing/2014/main" id="{5543D28D-B547-4A87-B307-B85443D548EC}"/>
              </a:ext>
            </a:extLst>
          </p:cNvPr>
          <p:cNvSpPr/>
          <p:nvPr/>
        </p:nvSpPr>
        <p:spPr>
          <a:xfrm>
            <a:off x="140906" y="1705605"/>
            <a:ext cx="2881132" cy="52322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anchor="t">
            <a:spAutoFit/>
          </a:bodyPr>
          <a:lstStyle/>
          <a:p>
            <a:pPr algn="ctr" defTabSz="914293">
              <a:defRPr/>
            </a:pPr>
            <a:r>
              <a:rPr lang="en-IN" sz="1400" b="1" dirty="0">
                <a:solidFill>
                  <a:srgbClr val="000000"/>
                </a:solidFill>
                <a:latin typeface="Arial Narrow" panose="020B0606020202030204" pitchFamily="34" charset="0"/>
              </a:rPr>
              <a:t>Portfolio of Rural </a:t>
            </a:r>
            <a:br>
              <a:rPr lang="en-IN" sz="1400" b="1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en-IN" sz="1400" b="1" dirty="0">
                <a:solidFill>
                  <a:srgbClr val="000000"/>
                </a:solidFill>
                <a:latin typeface="Arial Narrow" panose="020B0606020202030204" pitchFamily="34" charset="0"/>
              </a:rPr>
              <a:t>Micro-enterprises (ME)</a:t>
            </a:r>
            <a:endParaRPr lang="en-US" sz="14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44346805-5E5A-41CF-A35A-6D638593293F}"/>
              </a:ext>
            </a:extLst>
          </p:cNvPr>
          <p:cNvSpPr/>
          <p:nvPr/>
        </p:nvSpPr>
        <p:spPr>
          <a:xfrm>
            <a:off x="3444822" y="1612482"/>
            <a:ext cx="2658300" cy="523220"/>
          </a:xfrm>
          <a:prstGeom prst="rect">
            <a:avLst/>
          </a:prstGeom>
          <a:solidFill>
            <a:srgbClr val="FFFCEB"/>
          </a:solidFill>
        </p:spPr>
        <p:txBody>
          <a:bodyPr wrap="square" anchor="t">
            <a:spAutoFit/>
          </a:bodyPr>
          <a:lstStyle/>
          <a:p>
            <a:pPr algn="ctr" defTabSz="914293">
              <a:defRPr/>
            </a:pPr>
            <a:r>
              <a:rPr lang="en-IN" sz="1400" b="1" dirty="0">
                <a:solidFill>
                  <a:srgbClr val="000000"/>
                </a:solidFill>
                <a:latin typeface="Arial Narrow" panose="020B0606020202030204" pitchFamily="34" charset="0"/>
              </a:rPr>
              <a:t>Support to Village </a:t>
            </a:r>
            <a:br>
              <a:rPr lang="en-IN" sz="1400" b="1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en-IN" sz="1400" b="1" dirty="0">
                <a:solidFill>
                  <a:srgbClr val="000000"/>
                </a:solidFill>
                <a:latin typeface="Arial Narrow" panose="020B0606020202030204" pitchFamily="34" charset="0"/>
              </a:rPr>
              <a:t>Entrepreneurs</a:t>
            </a:r>
            <a:endParaRPr lang="en-US" sz="14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5494335A-8F9C-4527-8170-C3DEAD59287F}"/>
              </a:ext>
            </a:extLst>
          </p:cNvPr>
          <p:cNvSpPr/>
          <p:nvPr/>
        </p:nvSpPr>
        <p:spPr>
          <a:xfrm>
            <a:off x="4009489" y="2363583"/>
            <a:ext cx="1688700" cy="543260"/>
          </a:xfrm>
          <a:prstGeom prst="rect">
            <a:avLst/>
          </a:prstGeom>
          <a:solidFill>
            <a:sysClr val="window" lastClr="FFFFFF">
              <a:lumMod val="95000"/>
            </a:sys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2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Technology Identification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556F4AA5-5492-42FA-8A88-6FAFA8774517}"/>
              </a:ext>
            </a:extLst>
          </p:cNvPr>
          <p:cNvSpPr/>
          <p:nvPr/>
        </p:nvSpPr>
        <p:spPr>
          <a:xfrm>
            <a:off x="3824886" y="2280818"/>
            <a:ext cx="329198" cy="307587"/>
          </a:xfrm>
          <a:prstGeom prst="ellipse">
            <a:avLst/>
          </a:prstGeom>
          <a:solidFill>
            <a:srgbClr val="0055B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E678D8A4-D8F3-4537-B08F-3DA46FCFB8FB}"/>
              </a:ext>
            </a:extLst>
          </p:cNvPr>
          <p:cNvSpPr/>
          <p:nvPr/>
        </p:nvSpPr>
        <p:spPr>
          <a:xfrm>
            <a:off x="3995047" y="3594932"/>
            <a:ext cx="1688700" cy="535308"/>
          </a:xfrm>
          <a:prstGeom prst="rect">
            <a:avLst/>
          </a:prstGeom>
          <a:solidFill>
            <a:sysClr val="window" lastClr="FFFFFF">
              <a:lumMod val="95000"/>
            </a:sys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2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Business </a:t>
            </a:r>
            <a:b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Modelling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04EBFD0C-3317-4A62-9F9E-F257965DDCD7}"/>
              </a:ext>
            </a:extLst>
          </p:cNvPr>
          <p:cNvSpPr/>
          <p:nvPr/>
        </p:nvSpPr>
        <p:spPr>
          <a:xfrm>
            <a:off x="4009489" y="6030342"/>
            <a:ext cx="1688700" cy="535308"/>
          </a:xfrm>
          <a:prstGeom prst="rect">
            <a:avLst/>
          </a:prstGeom>
          <a:solidFill>
            <a:sysClr val="window" lastClr="FFFFFF">
              <a:lumMod val="95000"/>
            </a:sys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2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Entrepreneur </a:t>
            </a:r>
            <a:b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Engagement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2346DA67-EC31-4DC2-8B92-E90CEB68416C}"/>
              </a:ext>
            </a:extLst>
          </p:cNvPr>
          <p:cNvSpPr/>
          <p:nvPr/>
        </p:nvSpPr>
        <p:spPr>
          <a:xfrm>
            <a:off x="3989485" y="4838626"/>
            <a:ext cx="1688700" cy="4855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2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Access to</a:t>
            </a:r>
            <a:b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Finance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FF8E4C39-5A96-4868-9911-1AC648FA40A9}"/>
              </a:ext>
            </a:extLst>
          </p:cNvPr>
          <p:cNvSpPr/>
          <p:nvPr/>
        </p:nvSpPr>
        <p:spPr>
          <a:xfrm>
            <a:off x="3770678" y="3500456"/>
            <a:ext cx="329198" cy="307587"/>
          </a:xfrm>
          <a:prstGeom prst="ellipse">
            <a:avLst/>
          </a:prstGeom>
          <a:solidFill>
            <a:srgbClr val="0055B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D5B3E517-DC26-4F3A-A017-BC1CB5446AC0}"/>
              </a:ext>
            </a:extLst>
          </p:cNvPr>
          <p:cNvSpPr/>
          <p:nvPr/>
        </p:nvSpPr>
        <p:spPr>
          <a:xfrm>
            <a:off x="3806803" y="4672554"/>
            <a:ext cx="329198" cy="307587"/>
          </a:xfrm>
          <a:prstGeom prst="ellipse">
            <a:avLst/>
          </a:prstGeom>
          <a:solidFill>
            <a:srgbClr val="0055B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B408D96F-7D13-4EF2-834D-2DEC2C44BB7C}"/>
              </a:ext>
            </a:extLst>
          </p:cNvPr>
          <p:cNvSpPr/>
          <p:nvPr/>
        </p:nvSpPr>
        <p:spPr>
          <a:xfrm>
            <a:off x="3812687" y="5970256"/>
            <a:ext cx="329198" cy="307587"/>
          </a:xfrm>
          <a:prstGeom prst="ellipse">
            <a:avLst/>
          </a:prstGeom>
          <a:solidFill>
            <a:srgbClr val="0055B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517F3934-DBFF-48A7-8C8D-EFDC64DE3FE0}"/>
              </a:ext>
            </a:extLst>
          </p:cNvPr>
          <p:cNvSpPr/>
          <p:nvPr/>
        </p:nvSpPr>
        <p:spPr>
          <a:xfrm>
            <a:off x="3551810" y="1597719"/>
            <a:ext cx="2439707" cy="5177155"/>
          </a:xfrm>
          <a:prstGeom prst="rect">
            <a:avLst/>
          </a:prstGeom>
          <a:noFill/>
          <a:ln w="9525" cap="flat" cmpd="sng" algn="ctr">
            <a:solidFill>
              <a:srgbClr val="0055B8"/>
            </a:solidFill>
            <a:prstDash val="dashDot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6DCF758-3691-4E27-852E-3EAC4DF8B9CD}"/>
              </a:ext>
            </a:extLst>
          </p:cNvPr>
          <p:cNvSpPr/>
          <p:nvPr/>
        </p:nvSpPr>
        <p:spPr>
          <a:xfrm>
            <a:off x="6901113" y="2846711"/>
            <a:ext cx="1219200" cy="1164577"/>
          </a:xfrm>
          <a:prstGeom prst="ellipse">
            <a:avLst/>
          </a:prstGeom>
          <a:solidFill>
            <a:srgbClr val="FFF5B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3ACE48A2-8137-4617-942B-B4E52EE95F75}"/>
              </a:ext>
            </a:extLst>
          </p:cNvPr>
          <p:cNvSpPr txBox="1"/>
          <p:nvPr/>
        </p:nvSpPr>
        <p:spPr>
          <a:xfrm>
            <a:off x="6754805" y="3489509"/>
            <a:ext cx="168516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2"/>
                </a:solidFill>
              </a:defRPr>
            </a:lvl1pPr>
          </a:lstStyle>
          <a:p>
            <a:pPr algn="ctr" defTabSz="914293">
              <a:defRPr/>
            </a:pPr>
            <a:r>
              <a:rPr lang="en-GB" b="1" kern="0" dirty="0">
                <a:solidFill>
                  <a:srgbClr val="000000"/>
                </a:solidFill>
                <a:latin typeface="Arial Narrow" panose="020B0606020202030204" pitchFamily="34" charset="0"/>
              </a:rPr>
              <a:t>`Plant </a:t>
            </a:r>
            <a:br>
              <a:rPr lang="en-GB" b="1" kern="0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en-GB" b="1" kern="0" dirty="0">
                <a:solidFill>
                  <a:srgbClr val="000000"/>
                </a:solidFill>
                <a:latin typeface="Arial Narrow" panose="020B0606020202030204" pitchFamily="34" charset="0"/>
              </a:rPr>
              <a:t>Performance</a:t>
            </a:r>
          </a:p>
        </p:txBody>
      </p:sp>
      <p:pic>
        <p:nvPicPr>
          <p:cNvPr id="187" name="Picture 75" descr="https://d30y9cdsu7xlg0.cloudfront.net/png/1371404-200.png">
            <a:hlinkClick r:id="rId18" tooltip="Risk evaluation"/>
            <a:extLst>
              <a:ext uri="{FF2B5EF4-FFF2-40B4-BE49-F238E27FC236}">
                <a16:creationId xmlns:a16="http://schemas.microsoft.com/office/drawing/2014/main" id="{3432CAE7-12B0-47A2-98C2-B75B41A28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150" y="2853746"/>
            <a:ext cx="678649" cy="6786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2" name="Rectangle 191">
            <a:extLst>
              <a:ext uri="{FF2B5EF4-FFF2-40B4-BE49-F238E27FC236}">
                <a16:creationId xmlns:a16="http://schemas.microsoft.com/office/drawing/2014/main" id="{9A4AD348-333E-4F84-9B41-ABCE5C9A22D9}"/>
              </a:ext>
            </a:extLst>
          </p:cNvPr>
          <p:cNvSpPr/>
          <p:nvPr/>
        </p:nvSpPr>
        <p:spPr>
          <a:xfrm>
            <a:off x="6684310" y="4133057"/>
            <a:ext cx="1876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prstClr val="black"/>
                </a:solidFill>
                <a:highlight>
                  <a:srgbClr val="FFFFFF"/>
                </a:highlight>
                <a:latin typeface="Arial Narrow" panose="020B0606020202030204" pitchFamily="34" charset="0"/>
              </a:rPr>
              <a:t>35-40% </a:t>
            </a:r>
            <a:r>
              <a:rPr lang="en-US" sz="1400" b="1" i="1" dirty="0">
                <a:solidFill>
                  <a:prstClr val="black"/>
                </a:solidFill>
                <a:highlight>
                  <a:srgbClr val="FFFFFF"/>
                </a:highlight>
                <a:latin typeface="Arial Narrow" panose="020B0606020202030204" pitchFamily="34" charset="0"/>
              </a:rPr>
              <a:t>of total plant capacity can be utilized by productive loads</a:t>
            </a:r>
          </a:p>
        </p:txBody>
      </p:sp>
      <p:sp>
        <p:nvSpPr>
          <p:cNvPr id="194" name="Isosceles Triangle 193">
            <a:extLst>
              <a:ext uri="{FF2B5EF4-FFF2-40B4-BE49-F238E27FC236}">
                <a16:creationId xmlns:a16="http://schemas.microsoft.com/office/drawing/2014/main" id="{4A40AFEB-F560-42E2-897D-4F3130A5F6E8}"/>
              </a:ext>
            </a:extLst>
          </p:cNvPr>
          <p:cNvSpPr/>
          <p:nvPr/>
        </p:nvSpPr>
        <p:spPr>
          <a:xfrm rot="5400000">
            <a:off x="1019088" y="4086917"/>
            <a:ext cx="4488490" cy="237113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9525" cap="flat" cmpd="sng" algn="ctr">
            <a:noFill/>
            <a:prstDash val="solid"/>
          </a:ln>
          <a:effectLst/>
        </p:spPr>
        <p:txBody>
          <a:bodyPr tIns="90000" bIns="9000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95" name="Isosceles Triangle 194">
            <a:extLst>
              <a:ext uri="{FF2B5EF4-FFF2-40B4-BE49-F238E27FC236}">
                <a16:creationId xmlns:a16="http://schemas.microsoft.com/office/drawing/2014/main" id="{55BA96E3-26BB-4C22-8D16-EBEFBA007F11}"/>
              </a:ext>
            </a:extLst>
          </p:cNvPr>
          <p:cNvSpPr/>
          <p:nvPr/>
        </p:nvSpPr>
        <p:spPr>
          <a:xfrm rot="5400000">
            <a:off x="4080255" y="4149588"/>
            <a:ext cx="4488490" cy="237113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9525" cap="flat" cmpd="sng" algn="ctr">
            <a:noFill/>
            <a:prstDash val="solid"/>
          </a:ln>
          <a:effectLst/>
        </p:spPr>
        <p:txBody>
          <a:bodyPr tIns="90000" bIns="9000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393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Data Mgmt. &amp; Analytics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B52E15-7855-463D-A149-B61B6D0FD3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4A405-3FC0-42A5-84BA-C83D7D1BEB09}"/>
              </a:ext>
            </a:extLst>
          </p:cNvPr>
          <p:cNvSpPr txBox="1"/>
          <p:nvPr/>
        </p:nvSpPr>
        <p:spPr>
          <a:xfrm>
            <a:off x="425205" y="744383"/>
            <a:ext cx="849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rPr>
              <a:t>Real-time data management supported by tools for customers  and field force</a:t>
            </a:r>
            <a:endParaRPr lang="en-IN" dirty="0">
              <a:solidFill>
                <a:srgbClr val="0055B8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4202643-4E64-4B9C-8FC5-F294BF116740}"/>
              </a:ext>
            </a:extLst>
          </p:cNvPr>
          <p:cNvCxnSpPr>
            <a:cxnSpLocks/>
          </p:cNvCxnSpPr>
          <p:nvPr/>
        </p:nvCxnSpPr>
        <p:spPr>
          <a:xfrm flipH="1" flipV="1">
            <a:off x="4572000" y="1650637"/>
            <a:ext cx="81154" cy="5005042"/>
          </a:xfrm>
          <a:prstGeom prst="line">
            <a:avLst/>
          </a:prstGeom>
          <a:ln w="38100">
            <a:solidFill>
              <a:srgbClr val="FFD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BCC79E2-15B4-41C5-A6E3-2C11B84655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2469" y="2338373"/>
            <a:ext cx="1600175" cy="21635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1C5D277-DE9B-44A7-A5D5-22CC94EC98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64"/>
          <a:stretch/>
        </p:blipFill>
        <p:spPr>
          <a:xfrm>
            <a:off x="5115299" y="2325298"/>
            <a:ext cx="1597514" cy="21635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CC2E27A-C720-4FC0-9C44-645DA1254E93}"/>
              </a:ext>
            </a:extLst>
          </p:cNvPr>
          <p:cNvSpPr/>
          <p:nvPr/>
        </p:nvSpPr>
        <p:spPr>
          <a:xfrm>
            <a:off x="5417127" y="1584182"/>
            <a:ext cx="3334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55B8"/>
                </a:solidFill>
                <a:cs typeface="Arial" panose="020B0604020202020204" pitchFamily="34" charset="0"/>
              </a:rPr>
              <a:t>Smart Metering &amp; Field Force, Customer Management Apps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CA773B-1527-4C04-9319-CFEF678A3542}"/>
              </a:ext>
            </a:extLst>
          </p:cNvPr>
          <p:cNvSpPr/>
          <p:nvPr/>
        </p:nvSpPr>
        <p:spPr>
          <a:xfrm>
            <a:off x="966802" y="1584182"/>
            <a:ext cx="25480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55B8"/>
                </a:solidFill>
                <a:cs typeface="Arial" panose="020B0604020202020204" pitchFamily="34" charset="0"/>
              </a:rPr>
              <a:t>Data Management System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BBDA1AD-39C4-4294-B346-9BC0091189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19" y="2168651"/>
            <a:ext cx="2333463" cy="26627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02EBE40-1123-44DB-8EFC-D87A1AC5F11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-1" t="14020" r="15360" b="10241"/>
          <a:stretch/>
        </p:blipFill>
        <p:spPr>
          <a:xfrm>
            <a:off x="880018" y="4966042"/>
            <a:ext cx="2721663" cy="18008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FA36330-5FB4-41CB-AC2C-3AB20E0C86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5617" y="4831415"/>
            <a:ext cx="2808365" cy="169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50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C45586-BD4E-4344-9D4F-A9343C616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91" y="4193474"/>
            <a:ext cx="3130638" cy="24622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55B8"/>
                </a:solidFill>
              </a:rPr>
              <a:t>Effective O&amp;M of plants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B52E15-7855-463D-A149-B61B6D0FD3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4A405-3FC0-42A5-84BA-C83D7D1BEB09}"/>
              </a:ext>
            </a:extLst>
          </p:cNvPr>
          <p:cNvSpPr txBox="1"/>
          <p:nvPr/>
        </p:nvSpPr>
        <p:spPr>
          <a:xfrm>
            <a:off x="425205" y="744383"/>
            <a:ext cx="849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rPr>
              <a:t>Asset Maintenance &amp; Reduction in Plant Losses</a:t>
            </a:r>
            <a:endParaRPr lang="en-IN" dirty="0">
              <a:solidFill>
                <a:srgbClr val="0055B8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4202643-4E64-4B9C-8FC5-F294BF116740}"/>
              </a:ext>
            </a:extLst>
          </p:cNvPr>
          <p:cNvCxnSpPr>
            <a:cxnSpLocks/>
          </p:cNvCxnSpPr>
          <p:nvPr/>
        </p:nvCxnSpPr>
        <p:spPr>
          <a:xfrm flipH="1" flipV="1">
            <a:off x="4572000" y="1650637"/>
            <a:ext cx="81154" cy="5005042"/>
          </a:xfrm>
          <a:prstGeom prst="line">
            <a:avLst/>
          </a:prstGeom>
          <a:ln w="38100">
            <a:solidFill>
              <a:srgbClr val="FFD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CC2E27A-C720-4FC0-9C44-645DA1254E93}"/>
              </a:ext>
            </a:extLst>
          </p:cNvPr>
          <p:cNvSpPr/>
          <p:nvPr/>
        </p:nvSpPr>
        <p:spPr>
          <a:xfrm>
            <a:off x="5629100" y="1543807"/>
            <a:ext cx="25480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55B8"/>
                </a:solidFill>
                <a:cs typeface="Arial" panose="020B0604020202020204" pitchFamily="34" charset="0"/>
              </a:rPr>
              <a:t>Technical Audit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CA773B-1527-4C04-9319-CFEF678A3542}"/>
              </a:ext>
            </a:extLst>
          </p:cNvPr>
          <p:cNvSpPr/>
          <p:nvPr/>
        </p:nvSpPr>
        <p:spPr>
          <a:xfrm>
            <a:off x="966802" y="1543807"/>
            <a:ext cx="25480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55B8"/>
                </a:solidFill>
                <a:cs typeface="Arial" panose="020B0604020202020204" pitchFamily="34" charset="0"/>
              </a:rPr>
              <a:t>Power Management System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C21A99B-A351-4957-993E-4438612EAC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439" y="1939380"/>
            <a:ext cx="3519771" cy="22919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754BAF-E34E-4B33-A987-0F6CA5DD22F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4249" y="2089553"/>
            <a:ext cx="4190675" cy="1644247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AC20F71-3752-4A33-9F68-16470CD59B8B}"/>
              </a:ext>
            </a:extLst>
          </p:cNvPr>
          <p:cNvSpPr/>
          <p:nvPr/>
        </p:nvSpPr>
        <p:spPr>
          <a:xfrm>
            <a:off x="5523042" y="4456890"/>
            <a:ext cx="3081367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cs typeface="Arial" panose="020B0604020202020204" pitchFamily="34" charset="0"/>
              </a:rPr>
              <a:t>Decoding the 8 step plant loss factors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E5A2C8E-4ECA-49A7-8D14-F981BE33A0CF}"/>
              </a:ext>
            </a:extLst>
          </p:cNvPr>
          <p:cNvSpPr/>
          <p:nvPr/>
        </p:nvSpPr>
        <p:spPr>
          <a:xfrm>
            <a:off x="5523042" y="4997326"/>
            <a:ext cx="3081367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cs typeface="Arial" panose="020B0604020202020204" pitchFamily="34" charset="0"/>
              </a:rPr>
              <a:t>Loss mitigation roadmap with ESCO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D90BF99-FC7D-4F2E-A374-519F68B9D8BC}"/>
              </a:ext>
            </a:extLst>
          </p:cNvPr>
          <p:cNvSpPr/>
          <p:nvPr/>
        </p:nvSpPr>
        <p:spPr>
          <a:xfrm>
            <a:off x="5523042" y="5537762"/>
            <a:ext cx="3081367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cs typeface="Arial" panose="020B0604020202020204" pitchFamily="34" charset="0"/>
              </a:rPr>
              <a:t>Implementation to reach benchmark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EECCC3-1DF7-4C51-A500-37AC6E6640AE}"/>
              </a:ext>
            </a:extLst>
          </p:cNvPr>
          <p:cNvSpPr/>
          <p:nvPr/>
        </p:nvSpPr>
        <p:spPr>
          <a:xfrm>
            <a:off x="5527651" y="6078199"/>
            <a:ext cx="3076758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cs typeface="Arial" panose="020B0604020202020204" pitchFamily="34" charset="0"/>
              </a:rPr>
              <a:t>Tracking and monitoring</a:t>
            </a:r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14F2D2DF-B457-4928-804A-2E96B187F374}"/>
              </a:ext>
            </a:extLst>
          </p:cNvPr>
          <p:cNvSpPr/>
          <p:nvPr/>
        </p:nvSpPr>
        <p:spPr>
          <a:xfrm>
            <a:off x="6985477" y="4829741"/>
            <a:ext cx="156496" cy="102511"/>
          </a:xfrm>
          <a:prstGeom prst="downArrow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647F8224-E1BD-4BFA-AF2A-E5AC77B227EA}"/>
              </a:ext>
            </a:extLst>
          </p:cNvPr>
          <p:cNvSpPr/>
          <p:nvPr/>
        </p:nvSpPr>
        <p:spPr>
          <a:xfrm>
            <a:off x="6985477" y="5370177"/>
            <a:ext cx="156496" cy="102511"/>
          </a:xfrm>
          <a:prstGeom prst="downArrow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Arrow: Down 27">
            <a:extLst>
              <a:ext uri="{FF2B5EF4-FFF2-40B4-BE49-F238E27FC236}">
                <a16:creationId xmlns:a16="http://schemas.microsoft.com/office/drawing/2014/main" id="{71619211-09C7-4B16-A93A-9F28B1B0813D}"/>
              </a:ext>
            </a:extLst>
          </p:cNvPr>
          <p:cNvSpPr/>
          <p:nvPr/>
        </p:nvSpPr>
        <p:spPr>
          <a:xfrm>
            <a:off x="6985477" y="5916935"/>
            <a:ext cx="156496" cy="102511"/>
          </a:xfrm>
          <a:prstGeom prst="downArrow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2BABF94-95F1-46A8-9C18-3DBE7C57CDFB}"/>
              </a:ext>
            </a:extLst>
          </p:cNvPr>
          <p:cNvSpPr/>
          <p:nvPr/>
        </p:nvSpPr>
        <p:spPr>
          <a:xfrm>
            <a:off x="5249944" y="3984319"/>
            <a:ext cx="35516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55B8"/>
                </a:solidFill>
                <a:cs typeface="Arial" panose="020B0604020202020204" pitchFamily="34" charset="0"/>
              </a:rPr>
              <a:t>Methodology of a Technical Audit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B6A0D494-AA8E-4974-9B23-F94DBB7C1568}"/>
              </a:ext>
            </a:extLst>
          </p:cNvPr>
          <p:cNvCxnSpPr>
            <a:stCxn id="25" idx="3"/>
            <a:endCxn id="22" idx="3"/>
          </p:cNvCxnSpPr>
          <p:nvPr/>
        </p:nvCxnSpPr>
        <p:spPr>
          <a:xfrm flipV="1">
            <a:off x="8604409" y="4610779"/>
            <a:ext cx="12700" cy="1621309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284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D2A74F-F97B-4D4D-B381-4A54F4893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4774"/>
          <a:stretch/>
        </p:blipFill>
        <p:spPr>
          <a:xfrm>
            <a:off x="427482" y="2327611"/>
            <a:ext cx="3946744" cy="124644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FE80880-3616-43D1-9856-62AE3F8B0725}"/>
              </a:ext>
            </a:extLst>
          </p:cNvPr>
          <p:cNvSpPr/>
          <p:nvPr/>
        </p:nvSpPr>
        <p:spPr>
          <a:xfrm>
            <a:off x="2231228" y="3958641"/>
            <a:ext cx="4240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55B8"/>
                </a:solidFill>
                <a:cs typeface="Arial" panose="020B0604020202020204" pitchFamily="34" charset="0"/>
              </a:rPr>
              <a:t>Boost to the business model from the addition of a water service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550E8A3-3ED6-4422-A6C1-3DDC1E3882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2" t="17778" r="14063" b="29714"/>
          <a:stretch/>
        </p:blipFill>
        <p:spPr>
          <a:xfrm>
            <a:off x="2879235" y="4904113"/>
            <a:ext cx="2760821" cy="145166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1FBB7C8-C6FB-4328-A564-28FAF1717B92}"/>
              </a:ext>
            </a:extLst>
          </p:cNvPr>
          <p:cNvSpPr txBox="1"/>
          <p:nvPr/>
        </p:nvSpPr>
        <p:spPr>
          <a:xfrm>
            <a:off x="2855830" y="6262270"/>
            <a:ext cx="1322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IRR with </a:t>
            </a:r>
          </a:p>
          <a:p>
            <a:pPr algn="ctr"/>
            <a:r>
              <a:rPr lang="en-US" sz="1200" dirty="0"/>
              <a:t>only electricity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FE209F-DC68-449E-BD5E-1EFCF3B684E1}"/>
              </a:ext>
            </a:extLst>
          </p:cNvPr>
          <p:cNvSpPr txBox="1"/>
          <p:nvPr/>
        </p:nvSpPr>
        <p:spPr>
          <a:xfrm>
            <a:off x="4232286" y="6264396"/>
            <a:ext cx="149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IRR with  electricity </a:t>
            </a:r>
          </a:p>
          <a:p>
            <a:pPr algn="ctr"/>
            <a:r>
              <a:rPr lang="en-US" sz="1200" dirty="0"/>
              <a:t>+ water treatment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008811-9B22-4861-86F6-7ED4D59D2ED8}"/>
              </a:ext>
            </a:extLst>
          </p:cNvPr>
          <p:cNvSpPr txBox="1"/>
          <p:nvPr/>
        </p:nvSpPr>
        <p:spPr>
          <a:xfrm>
            <a:off x="397495" y="209211"/>
            <a:ext cx="80581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Value Added Services</a:t>
            </a:r>
          </a:p>
          <a:p>
            <a:r>
              <a:rPr lang="en-US" dirty="0"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rPr>
              <a:t>A key aspect of an innovative rural utility business model is including value-added services, particularly other basic utilities such as drinking water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086FD6A-74D8-4E65-AC1E-F646B250EA1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085827" y="2129753"/>
            <a:ext cx="714375" cy="7524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E6B3EFF-9308-4897-9E83-53781D50251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679841" y="2129752"/>
            <a:ext cx="714375" cy="7524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161B659-423F-45B5-BBEE-66EA570E093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4176" y="3015513"/>
            <a:ext cx="423687" cy="41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F58B533-D355-411C-8977-2D32974971B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863" y="3029420"/>
            <a:ext cx="423687" cy="41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CF2778D-208B-4B14-81D5-648008E5682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720" y="3022487"/>
            <a:ext cx="423687" cy="418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473BE2C-08A4-4A55-BDB2-9C042DEFD03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2372" y="3027445"/>
            <a:ext cx="423687" cy="41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0DC7EF5-9165-4127-88A1-D2C083F6DACC}"/>
              </a:ext>
            </a:extLst>
          </p:cNvPr>
          <p:cNvSpPr txBox="1"/>
          <p:nvPr/>
        </p:nvSpPr>
        <p:spPr>
          <a:xfrm>
            <a:off x="6374030" y="3451762"/>
            <a:ext cx="677036" cy="257369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Farmers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298AD5-6566-404E-87D6-895CB384E8A2}"/>
              </a:ext>
            </a:extLst>
          </p:cNvPr>
          <p:cNvSpPr txBox="1"/>
          <p:nvPr/>
        </p:nvSpPr>
        <p:spPr>
          <a:xfrm>
            <a:off x="880053" y="1636762"/>
            <a:ext cx="3041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u="sng" dirty="0"/>
              <a:t>Clean Drinking Water Services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624A4D-4A66-4E93-8332-004BED264179}"/>
              </a:ext>
            </a:extLst>
          </p:cNvPr>
          <p:cNvSpPr txBox="1"/>
          <p:nvPr/>
        </p:nvSpPr>
        <p:spPr>
          <a:xfrm>
            <a:off x="5810846" y="1622855"/>
            <a:ext cx="1894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u="sng" dirty="0"/>
              <a:t>Irrigation Services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3E7A324-4B71-416A-BA7C-04DC635B89DD}"/>
              </a:ext>
            </a:extLst>
          </p:cNvPr>
          <p:cNvCxnSpPr>
            <a:cxnSpLocks/>
          </p:cNvCxnSpPr>
          <p:nvPr/>
        </p:nvCxnSpPr>
        <p:spPr>
          <a:xfrm flipV="1">
            <a:off x="3616036" y="4792926"/>
            <a:ext cx="955964" cy="47104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324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586C275-5C58-4834-8775-A7FC277FA0B1}"/>
              </a:ext>
            </a:extLst>
          </p:cNvPr>
          <p:cNvSpPr/>
          <p:nvPr/>
        </p:nvSpPr>
        <p:spPr>
          <a:xfrm>
            <a:off x="510931" y="4051230"/>
            <a:ext cx="7886700" cy="990600"/>
          </a:xfrm>
          <a:prstGeom prst="rect">
            <a:avLst/>
          </a:prstGeom>
          <a:solidFill>
            <a:srgbClr val="F8DC06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F0F3-5153-4200-AC00-DEE7F4467531}"/>
              </a:ext>
            </a:extLst>
          </p:cNvPr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0055B8"/>
                </a:solidFill>
              </a:rPr>
              <a:t>Smart Power Program, powered by The Rockefeller Foundation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00408A"/>
                </a:solidFill>
              </a:rPr>
              <a:t>   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Smart Power India incubated in 2015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rgbClr val="0055B8"/>
                </a:solidFill>
              </a:rPr>
              <a:t>Scaling Mini-grids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00408A"/>
                </a:solidFill>
              </a:rPr>
              <a:t>   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Sustainability objectives of each stakeholder and the expected output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rgbClr val="0055B8"/>
                </a:solidFill>
              </a:rPr>
              <a:t>Mini-grid in Global Context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00408A"/>
                </a:solidFill>
              </a:rPr>
              <a:t>   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Market for both off-grid and grid-based solutions</a:t>
            </a: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sz="2000" b="1" dirty="0">
              <a:solidFill>
                <a:srgbClr val="00408A"/>
              </a:solidFill>
            </a:endParaRPr>
          </a:p>
          <a:p>
            <a:endParaRPr lang="en-IN" sz="2000" b="1" dirty="0">
              <a:solidFill>
                <a:srgbClr val="00408A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4CA9D4-C7B4-4424-A6C8-393BDF59B3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25311-CC4D-4DCE-BBBC-A85AE75CF8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75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Global Electrification and the Role of Mini-grids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4A405-3FC0-42A5-84BA-C83D7D1BEB09}"/>
              </a:ext>
            </a:extLst>
          </p:cNvPr>
          <p:cNvSpPr txBox="1"/>
          <p:nvPr/>
        </p:nvSpPr>
        <p:spPr>
          <a:xfrm>
            <a:off x="425205" y="827513"/>
            <a:ext cx="849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rPr>
              <a:t>Complementing the national grid and paving the road for 100% electrification</a:t>
            </a:r>
            <a:endParaRPr lang="en-IN" dirty="0">
              <a:solidFill>
                <a:srgbClr val="0055B8"/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C64881E-3ED7-469C-AC68-FDA33CF8F2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208867"/>
            <a:ext cx="632521" cy="59531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60C40C12-74B6-44D8-81DA-1A204323FDEF}"/>
              </a:ext>
            </a:extLst>
          </p:cNvPr>
          <p:cNvSpPr txBox="1"/>
          <p:nvPr/>
        </p:nvSpPr>
        <p:spPr>
          <a:xfrm>
            <a:off x="276451" y="5639776"/>
            <a:ext cx="1282700" cy="117657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D1DC4B2D-9175-469E-9AD1-DB8150DAC2B2}"/>
              </a:ext>
            </a:extLst>
          </p:cNvPr>
          <p:cNvSpPr txBox="1">
            <a:spLocks/>
          </p:cNvSpPr>
          <p:nvPr/>
        </p:nvSpPr>
        <p:spPr>
          <a:xfrm>
            <a:off x="700600" y="1518133"/>
            <a:ext cx="5039876" cy="3714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055B8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42900"/>
            <a:r>
              <a:rPr lang="en-US" sz="1600" b="1" dirty="0">
                <a:solidFill>
                  <a:srgbClr val="F79646">
                    <a:lumMod val="75000"/>
                  </a:srgbClr>
                </a:solidFill>
                <a:latin typeface="Calibri"/>
              </a:rPr>
              <a:t>Status of Electrification in Developing Countries</a:t>
            </a:r>
          </a:p>
        </p:txBody>
      </p:sp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B1150824-F072-4F59-B648-0798015A62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9330432"/>
              </p:ext>
            </p:extLst>
          </p:nvPr>
        </p:nvGraphicFramePr>
        <p:xfrm>
          <a:off x="747092" y="1779531"/>
          <a:ext cx="5406888" cy="4297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1" name="Rectangle 40">
            <a:extLst>
              <a:ext uri="{FF2B5EF4-FFF2-40B4-BE49-F238E27FC236}">
                <a16:creationId xmlns:a16="http://schemas.microsoft.com/office/drawing/2014/main" id="{44516888-0F4B-4B1D-AFCD-DEDB1569110C}"/>
              </a:ext>
            </a:extLst>
          </p:cNvPr>
          <p:cNvSpPr/>
          <p:nvPr/>
        </p:nvSpPr>
        <p:spPr>
          <a:xfrm>
            <a:off x="2544678" y="5520122"/>
            <a:ext cx="1351721" cy="556591"/>
          </a:xfrm>
          <a:prstGeom prst="rect">
            <a:avLst/>
          </a:prstGeom>
          <a:gradFill rotWithShape="1">
            <a:gsLst>
              <a:gs pos="0">
                <a:srgbClr val="FFFFFF">
                  <a:tint val="100000"/>
                  <a:shade val="100000"/>
                  <a:satMod val="130000"/>
                </a:srgbClr>
              </a:gs>
              <a:gs pos="100000">
                <a:srgbClr val="FFFFFF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FF3300"/>
            </a:solidFill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World’s Electrification Average ~87%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436B36A-DFB4-4CBF-8535-92B94F49A0C9}"/>
              </a:ext>
            </a:extLst>
          </p:cNvPr>
          <p:cNvSpPr/>
          <p:nvPr/>
        </p:nvSpPr>
        <p:spPr>
          <a:xfrm>
            <a:off x="765083" y="4570275"/>
            <a:ext cx="1351721" cy="556591"/>
          </a:xfrm>
          <a:prstGeom prst="rect">
            <a:avLst/>
          </a:prstGeom>
          <a:gradFill rotWithShape="1">
            <a:gsLst>
              <a:gs pos="0">
                <a:srgbClr val="FFFFFF">
                  <a:tint val="100000"/>
                  <a:shade val="100000"/>
                  <a:satMod val="130000"/>
                </a:srgbClr>
              </a:gs>
              <a:gs pos="100000">
                <a:srgbClr val="FFFFFF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002060"/>
            </a:solidFill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World’s T&amp;D loss Average: 8.3%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3C07602-AB7A-4E77-92D9-11BD868CB235}"/>
              </a:ext>
            </a:extLst>
          </p:cNvPr>
          <p:cNvSpPr/>
          <p:nvPr/>
        </p:nvSpPr>
        <p:spPr>
          <a:xfrm>
            <a:off x="3802315" y="1943924"/>
            <a:ext cx="1955521" cy="556591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1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Size of the bubble represents per capita electricity consumption³</a:t>
            </a:r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27F843B6-BFF1-4BD5-BCC8-639419ECFE94}"/>
              </a:ext>
            </a:extLst>
          </p:cNvPr>
          <p:cNvSpPr/>
          <p:nvPr/>
        </p:nvSpPr>
        <p:spPr>
          <a:xfrm rot="10800000">
            <a:off x="417463" y="2020178"/>
            <a:ext cx="288337" cy="3957315"/>
          </a:xfrm>
          <a:prstGeom prst="triangle">
            <a:avLst/>
          </a:prstGeom>
          <a:solidFill>
            <a:sysClr val="window" lastClr="FFFFFF">
              <a:lumMod val="6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0C9A372-3834-4915-B332-738ACCF9B481}"/>
              </a:ext>
            </a:extLst>
          </p:cNvPr>
          <p:cNvSpPr txBox="1"/>
          <p:nvPr/>
        </p:nvSpPr>
        <p:spPr>
          <a:xfrm>
            <a:off x="245576" y="1784728"/>
            <a:ext cx="653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High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FAEF985-4E31-473C-95E2-539531E2E81F}"/>
              </a:ext>
            </a:extLst>
          </p:cNvPr>
          <p:cNvSpPr txBox="1"/>
          <p:nvPr/>
        </p:nvSpPr>
        <p:spPr>
          <a:xfrm>
            <a:off x="245576" y="5947153"/>
            <a:ext cx="653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Low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7E4F643-D14B-44B3-A277-3B8F254A0786}"/>
              </a:ext>
            </a:extLst>
          </p:cNvPr>
          <p:cNvSpPr txBox="1"/>
          <p:nvPr/>
        </p:nvSpPr>
        <p:spPr>
          <a:xfrm>
            <a:off x="159851" y="2222219"/>
            <a:ext cx="400110" cy="333275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Extent of T&amp;D Losses</a:t>
            </a: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² (Viability measure)</a:t>
            </a:r>
            <a:endParaRPr kumimoji="0" lang="en-IN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67945DC0-F132-445A-83D7-4F0D04FDCE39}"/>
              </a:ext>
            </a:extLst>
          </p:cNvPr>
          <p:cNvSpPr/>
          <p:nvPr/>
        </p:nvSpPr>
        <p:spPr>
          <a:xfrm rot="16200000">
            <a:off x="3247825" y="3782801"/>
            <a:ext cx="261718" cy="4958383"/>
          </a:xfrm>
          <a:prstGeom prst="triangle">
            <a:avLst/>
          </a:prstGeom>
          <a:solidFill>
            <a:sysClr val="window" lastClr="FFFFFF">
              <a:lumMod val="6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13A83DA-AA56-40A0-99A2-6E3816B0FA69}"/>
              </a:ext>
            </a:extLst>
          </p:cNvPr>
          <p:cNvSpPr txBox="1"/>
          <p:nvPr/>
        </p:nvSpPr>
        <p:spPr>
          <a:xfrm rot="5400000">
            <a:off x="3078313" y="4541018"/>
            <a:ext cx="400110" cy="385163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Electrification (Access + Quality of Supply)</a:t>
            </a:r>
            <a:r>
              <a:rPr kumimoji="0" lang="en-IN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¹</a:t>
            </a:r>
            <a:endParaRPr kumimoji="0" lang="en-IN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DC54886-CF0E-4566-81B0-31E06AE5DD25}"/>
              </a:ext>
            </a:extLst>
          </p:cNvPr>
          <p:cNvSpPr txBox="1"/>
          <p:nvPr/>
        </p:nvSpPr>
        <p:spPr>
          <a:xfrm>
            <a:off x="603388" y="6318671"/>
            <a:ext cx="653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Low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0986953-1217-48CE-89CE-A4074B184AFC}"/>
              </a:ext>
            </a:extLst>
          </p:cNvPr>
          <p:cNvSpPr txBox="1"/>
          <p:nvPr/>
        </p:nvSpPr>
        <p:spPr>
          <a:xfrm>
            <a:off x="5349030" y="6317663"/>
            <a:ext cx="653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High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49C9E0D-1A8F-4056-9AE3-E8B84856A2E7}"/>
              </a:ext>
            </a:extLst>
          </p:cNvPr>
          <p:cNvSpPr txBox="1"/>
          <p:nvPr/>
        </p:nvSpPr>
        <p:spPr>
          <a:xfrm>
            <a:off x="6152734" y="2136787"/>
            <a:ext cx="290406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1) Considerable Grid Presence (India &amp; Kenya)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dirty="0"/>
              <a:t>The role of microgrids can be improving the reliability of the grid and drive productive loads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IN" sz="1400" b="1" kern="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r>
              <a:rPr lang="en-US" sz="1600" b="1" dirty="0"/>
              <a:t>2) Partial Grid Presence</a:t>
            </a:r>
          </a:p>
          <a:p>
            <a:r>
              <a:rPr lang="en-US" sz="1600" b="1" dirty="0"/>
              <a:t>(Uganda &amp; Tanzania)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dirty="0"/>
              <a:t>Complements the main grid with electrifying areas that are not electrified by the main grid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IN" sz="1400" b="1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r>
              <a:rPr lang="en-US" sz="1600" b="1" dirty="0"/>
              <a:t>3) Mostly Off-Grid</a:t>
            </a:r>
          </a:p>
          <a:p>
            <a:r>
              <a:rPr lang="en-US" sz="1600" b="1" dirty="0"/>
              <a:t>(Niger)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dirty="0"/>
              <a:t>Mini Grid plays an important role as the primary source of electricity.</a:t>
            </a:r>
          </a:p>
        </p:txBody>
      </p:sp>
    </p:spTree>
    <p:extLst>
      <p:ext uri="{BB962C8B-B14F-4D97-AF65-F5344CB8AC3E}">
        <p14:creationId xmlns:p14="http://schemas.microsoft.com/office/powerpoint/2010/main" val="2179631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5" y="288180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55B8"/>
                </a:solidFill>
              </a:rPr>
              <a:t>Phased approach for large scale grid electrification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C64881E-3ED7-469C-AC68-FDA33CF8F2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5F649D60-8916-43BD-B808-14B7ED669C88}"/>
              </a:ext>
            </a:extLst>
          </p:cNvPr>
          <p:cNvSpPr txBox="1"/>
          <p:nvPr/>
        </p:nvSpPr>
        <p:spPr>
          <a:xfrm>
            <a:off x="4614642" y="2447493"/>
            <a:ext cx="2655162" cy="461665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0" cap="none" spc="0" normalizeH="0" baseline="0" noProof="0" dirty="0">
                <a:ln>
                  <a:noFill/>
                </a:ln>
                <a:solidFill>
                  <a:srgbClr val="0055B8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</a:rPr>
              <a:t>Regulatory framework for enabling grid interactivity</a:t>
            </a:r>
          </a:p>
        </p:txBody>
      </p:sp>
      <p:sp>
        <p:nvSpPr>
          <p:cNvPr id="97" name="Text Placeholder 1">
            <a:extLst>
              <a:ext uri="{FF2B5EF4-FFF2-40B4-BE49-F238E27FC236}">
                <a16:creationId xmlns:a16="http://schemas.microsoft.com/office/drawing/2014/main" id="{51B89F9D-808D-497A-80A0-891615E5D225}"/>
              </a:ext>
            </a:extLst>
          </p:cNvPr>
          <p:cNvSpPr txBox="1">
            <a:spLocks/>
          </p:cNvSpPr>
          <p:nvPr/>
        </p:nvSpPr>
        <p:spPr>
          <a:xfrm>
            <a:off x="834210" y="2887410"/>
            <a:ext cx="2738654" cy="88407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R="0" indent="0" algn="ctr" fontAlgn="base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7475" marR="0" lvl="0" indent="-117475" algn="l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Arial" pitchFamily="34" charset="0"/>
              </a:rPr>
              <a:t>Incentives for mini-grids to meet viability gap</a:t>
            </a:r>
          </a:p>
          <a:p>
            <a:pPr marL="117475" marR="0" lvl="0" indent="-117475" algn="l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Arial" pitchFamily="34" charset="0"/>
              </a:rPr>
              <a:t>Exclusivity till grid expansion</a:t>
            </a:r>
          </a:p>
          <a:p>
            <a:pPr marL="117475" marR="0" lvl="0" indent="-117475" algn="l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Arial" pitchFamily="34" charset="0"/>
              </a:rPr>
              <a:t>Risk mitigation framework in place with exit option for mini-grid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6D53268-91A9-49D5-AC97-431DBC6F0A5B}"/>
              </a:ext>
            </a:extLst>
          </p:cNvPr>
          <p:cNvSpPr txBox="1"/>
          <p:nvPr/>
        </p:nvSpPr>
        <p:spPr>
          <a:xfrm>
            <a:off x="854114" y="2444808"/>
            <a:ext cx="2655163" cy="461665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0055B8">
                    <a:lumMod val="75000"/>
                  </a:srgbClr>
                </a:solidFill>
                <a:latin typeface="Arial Narrow" panose="020B0606020202030204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55B8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</a:rPr>
              <a:t>Govt. to create market and ecosystem for mini-grids</a:t>
            </a:r>
          </a:p>
        </p:txBody>
      </p:sp>
      <p:sp>
        <p:nvSpPr>
          <p:cNvPr id="99" name="Text Placeholder 1">
            <a:extLst>
              <a:ext uri="{FF2B5EF4-FFF2-40B4-BE49-F238E27FC236}">
                <a16:creationId xmlns:a16="http://schemas.microsoft.com/office/drawing/2014/main" id="{61FF51F5-4DBC-48BF-997C-F6ECC5CAF1D7}"/>
              </a:ext>
            </a:extLst>
          </p:cNvPr>
          <p:cNvSpPr txBox="1">
            <a:spLocks/>
          </p:cNvSpPr>
          <p:nvPr/>
        </p:nvSpPr>
        <p:spPr>
          <a:xfrm>
            <a:off x="4637584" y="2900860"/>
            <a:ext cx="2208847" cy="514738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117475" marR="0" lvl="0" indent="-117475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Arial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17475" marR="0" lvl="0" indent="-117475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Arial" pitchFamily="34" charset="0"/>
              </a:rPr>
              <a:t>Long term policy clarity</a:t>
            </a:r>
          </a:p>
          <a:p>
            <a:pPr marL="117475" marR="0" lvl="0" indent="-117475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Arial" pitchFamily="34" charset="0"/>
              </a:rPr>
              <a:t>Setting Feed-in-Tariffs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1EE2B67B-1FD2-48EA-8F5C-27A2907A52B6}"/>
              </a:ext>
            </a:extLst>
          </p:cNvPr>
          <p:cNvGrpSpPr/>
          <p:nvPr/>
        </p:nvGrpSpPr>
        <p:grpSpPr>
          <a:xfrm>
            <a:off x="854115" y="3097353"/>
            <a:ext cx="7497791" cy="3332754"/>
            <a:chOff x="1253876" y="1164533"/>
            <a:chExt cx="7497791" cy="3332754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DD9DA2A4-A637-4AB5-A6B6-89FD3C0061E7}"/>
                </a:ext>
              </a:extLst>
            </p:cNvPr>
            <p:cNvSpPr txBox="1"/>
            <p:nvPr/>
          </p:nvSpPr>
          <p:spPr>
            <a:xfrm rot="10800000">
              <a:off x="8351557" y="1164533"/>
              <a:ext cx="400110" cy="333275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Extent of Central Grid Expansion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20A5CDD3-E150-489F-BDDB-10C83620D1DA}"/>
                </a:ext>
              </a:extLst>
            </p:cNvPr>
            <p:cNvGrpSpPr/>
            <p:nvPr/>
          </p:nvGrpSpPr>
          <p:grpSpPr>
            <a:xfrm>
              <a:off x="1253876" y="1507589"/>
              <a:ext cx="7095798" cy="2646643"/>
              <a:chOff x="1253876" y="1507589"/>
              <a:chExt cx="7095798" cy="2646643"/>
            </a:xfrm>
          </p:grpSpPr>
          <p:sp>
            <p:nvSpPr>
              <p:cNvPr id="103" name="Flowchart: Manual Input 102">
                <a:extLst>
                  <a:ext uri="{FF2B5EF4-FFF2-40B4-BE49-F238E27FC236}">
                    <a16:creationId xmlns:a16="http://schemas.microsoft.com/office/drawing/2014/main" id="{AB934020-FF3D-404B-9B22-7828365A9CBC}"/>
                  </a:ext>
                </a:extLst>
              </p:cNvPr>
              <p:cNvSpPr/>
              <p:nvPr/>
            </p:nvSpPr>
            <p:spPr>
              <a:xfrm>
                <a:off x="3572199" y="2096146"/>
                <a:ext cx="2133600" cy="2022377"/>
              </a:xfrm>
              <a:prstGeom prst="flowChartManualInput">
                <a:avLst/>
              </a:prstGeom>
              <a:solidFill>
                <a:srgbClr val="0055B8">
                  <a:alpha val="70000"/>
                </a:srgbClr>
              </a:solidFill>
              <a:ln w="9525" cap="flat" cmpd="sng" algn="ctr">
                <a:solidFill>
                  <a:srgbClr val="FFFFFF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" name="Flowchart: Manual Input 103">
                <a:extLst>
                  <a:ext uri="{FF2B5EF4-FFF2-40B4-BE49-F238E27FC236}">
                    <a16:creationId xmlns:a16="http://schemas.microsoft.com/office/drawing/2014/main" id="{BDC5BDA9-7AA1-4DA5-8883-BD68E05A2E6A}"/>
                  </a:ext>
                </a:extLst>
              </p:cNvPr>
              <p:cNvSpPr/>
              <p:nvPr/>
            </p:nvSpPr>
            <p:spPr>
              <a:xfrm>
                <a:off x="5904965" y="1507590"/>
                <a:ext cx="2133600" cy="2615481"/>
              </a:xfrm>
              <a:prstGeom prst="flowChartManualInput">
                <a:avLst/>
              </a:prstGeom>
              <a:solidFill>
                <a:srgbClr val="0055B8">
                  <a:alpha val="70000"/>
                </a:srgbClr>
              </a:solidFill>
              <a:ln w="9525" cap="flat" cmpd="sng" algn="ctr">
                <a:solidFill>
                  <a:srgbClr val="FFFFFF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2DCA9ED6-EC4F-4282-B684-A33D0EEEFDF4}"/>
                  </a:ext>
                </a:extLst>
              </p:cNvPr>
              <p:cNvSpPr txBox="1"/>
              <p:nvPr/>
            </p:nvSpPr>
            <p:spPr>
              <a:xfrm>
                <a:off x="3648360" y="2922070"/>
                <a:ext cx="199877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Phase 2- Mini-Grids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Village-scale mini-grids ideal for larger or more developed villages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716D6CB4-FC4E-429A-B86C-7DC84F0C4091}"/>
                  </a:ext>
                </a:extLst>
              </p:cNvPr>
              <p:cNvSpPr txBox="1"/>
              <p:nvPr/>
            </p:nvSpPr>
            <p:spPr>
              <a:xfrm>
                <a:off x="5963626" y="2879190"/>
                <a:ext cx="212890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Phase 3- Grid Interactive Mini-Grids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Mini-grids coupled with the main-grid, ideal for cluster of villages</a:t>
                </a:r>
              </a:p>
            </p:txBody>
          </p:sp>
          <p:sp>
            <p:nvSpPr>
              <p:cNvPr id="107" name="Flowchart: Manual Input 106">
                <a:extLst>
                  <a:ext uri="{FF2B5EF4-FFF2-40B4-BE49-F238E27FC236}">
                    <a16:creationId xmlns:a16="http://schemas.microsoft.com/office/drawing/2014/main" id="{389C94C4-221B-47C5-8CE9-F3918AFBA405}"/>
                  </a:ext>
                </a:extLst>
              </p:cNvPr>
              <p:cNvSpPr/>
              <p:nvPr/>
            </p:nvSpPr>
            <p:spPr>
              <a:xfrm>
                <a:off x="1253876" y="2566815"/>
                <a:ext cx="2133600" cy="1551709"/>
              </a:xfrm>
              <a:prstGeom prst="flowChartManualInput">
                <a:avLst/>
              </a:prstGeom>
              <a:solidFill>
                <a:srgbClr val="0055B8">
                  <a:alpha val="70000"/>
                </a:srgbClr>
              </a:solidFill>
              <a:ln w="9525" cap="flat" cmpd="sng" algn="ctr">
                <a:solidFill>
                  <a:srgbClr val="FFFFFF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2C7A2D89-9758-4D54-B7AE-271E1B6801B4}"/>
                  </a:ext>
                </a:extLst>
              </p:cNvPr>
              <p:cNvSpPr txBox="1"/>
              <p:nvPr/>
            </p:nvSpPr>
            <p:spPr>
              <a:xfrm>
                <a:off x="1320800" y="2924726"/>
                <a:ext cx="198581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Phase 1-Standalone Systems</a:t>
                </a:r>
              </a:p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I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I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Solar Home Systems ideal for isolated and vulnerable communities</a:t>
                </a:r>
              </a:p>
            </p:txBody>
          </p:sp>
          <p:grpSp>
            <p:nvGrpSpPr>
              <p:cNvPr id="109" name="Group 69">
                <a:extLst>
                  <a:ext uri="{FF2B5EF4-FFF2-40B4-BE49-F238E27FC236}">
                    <a16:creationId xmlns:a16="http://schemas.microsoft.com/office/drawing/2014/main" id="{EEF53CBE-91A9-4319-A070-356C0F96A870}"/>
                  </a:ext>
                </a:extLst>
              </p:cNvPr>
              <p:cNvGrpSpPr/>
              <p:nvPr/>
            </p:nvGrpSpPr>
            <p:grpSpPr>
              <a:xfrm>
                <a:off x="5016212" y="2125226"/>
                <a:ext cx="642063" cy="741766"/>
                <a:chOff x="4577080" y="727393"/>
                <a:chExt cx="931863" cy="876301"/>
              </a:xfrm>
              <a:solidFill>
                <a:sysClr val="windowText" lastClr="000000"/>
              </a:solidFill>
            </p:grpSpPr>
            <p:sp>
              <p:nvSpPr>
                <p:cNvPr id="143" name="Freeform 130">
                  <a:extLst>
                    <a:ext uri="{FF2B5EF4-FFF2-40B4-BE49-F238E27FC236}">
                      <a16:creationId xmlns:a16="http://schemas.microsoft.com/office/drawing/2014/main" id="{98B6CC48-2FB9-491D-98A2-39388E0249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15243" y="997268"/>
                  <a:ext cx="163513" cy="95250"/>
                </a:xfrm>
                <a:custGeom>
                  <a:avLst/>
                  <a:gdLst>
                    <a:gd name="T0" fmla="*/ 0 w 103"/>
                    <a:gd name="T1" fmla="*/ 0 h 60"/>
                    <a:gd name="T2" fmla="*/ 0 w 103"/>
                    <a:gd name="T3" fmla="*/ 60 h 60"/>
                    <a:gd name="T4" fmla="*/ 103 w 103"/>
                    <a:gd name="T5" fmla="*/ 60 h 60"/>
                    <a:gd name="T6" fmla="*/ 85 w 103"/>
                    <a:gd name="T7" fmla="*/ 0 h 60"/>
                    <a:gd name="T8" fmla="*/ 0 w 103"/>
                    <a:gd name="T9" fmla="*/ 0 h 60"/>
                    <a:gd name="T10" fmla="*/ 0 w 103"/>
                    <a:gd name="T11" fmla="*/ 0 h 60"/>
                    <a:gd name="T12" fmla="*/ 0 w 103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103" y="60"/>
                      </a:lnTo>
                      <a:lnTo>
                        <a:pt x="85" y="0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4" name="Freeform 131">
                  <a:extLst>
                    <a:ext uri="{FF2B5EF4-FFF2-40B4-BE49-F238E27FC236}">
                      <a16:creationId xmlns:a16="http://schemas.microsoft.com/office/drawing/2014/main" id="{51C9D8A6-F69D-4227-9961-FFC1B92C41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15243" y="997268"/>
                  <a:ext cx="163513" cy="95250"/>
                </a:xfrm>
                <a:custGeom>
                  <a:avLst/>
                  <a:gdLst>
                    <a:gd name="T0" fmla="*/ 0 w 103"/>
                    <a:gd name="T1" fmla="*/ 0 h 60"/>
                    <a:gd name="T2" fmla="*/ 0 w 103"/>
                    <a:gd name="T3" fmla="*/ 60 h 60"/>
                    <a:gd name="T4" fmla="*/ 103 w 103"/>
                    <a:gd name="T5" fmla="*/ 60 h 60"/>
                    <a:gd name="T6" fmla="*/ 85 w 103"/>
                    <a:gd name="T7" fmla="*/ 0 h 60"/>
                    <a:gd name="T8" fmla="*/ 0 w 103"/>
                    <a:gd name="T9" fmla="*/ 0 h 60"/>
                    <a:gd name="T10" fmla="*/ 0 w 103"/>
                    <a:gd name="T11" fmla="*/ 0 h 60"/>
                    <a:gd name="T12" fmla="*/ 0 w 103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103" y="60"/>
                      </a:lnTo>
                      <a:lnTo>
                        <a:pt x="85" y="0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Freeform 132">
                  <a:extLst>
                    <a:ext uri="{FF2B5EF4-FFF2-40B4-BE49-F238E27FC236}">
                      <a16:creationId xmlns:a16="http://schemas.microsoft.com/office/drawing/2014/main" id="{D76E6865-5598-46D5-B56E-1F027AC907D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15243" y="1122681"/>
                  <a:ext cx="192088" cy="95250"/>
                </a:xfrm>
                <a:custGeom>
                  <a:avLst/>
                  <a:gdLst>
                    <a:gd name="T0" fmla="*/ 0 w 121"/>
                    <a:gd name="T1" fmla="*/ 60 h 60"/>
                    <a:gd name="T2" fmla="*/ 121 w 121"/>
                    <a:gd name="T3" fmla="*/ 60 h 60"/>
                    <a:gd name="T4" fmla="*/ 103 w 121"/>
                    <a:gd name="T5" fmla="*/ 0 h 60"/>
                    <a:gd name="T6" fmla="*/ 0 w 121"/>
                    <a:gd name="T7" fmla="*/ 0 h 60"/>
                    <a:gd name="T8" fmla="*/ 0 w 121"/>
                    <a:gd name="T9" fmla="*/ 60 h 60"/>
                    <a:gd name="T10" fmla="*/ 0 w 121"/>
                    <a:gd name="T11" fmla="*/ 60 h 60"/>
                    <a:gd name="T12" fmla="*/ 0 w 121"/>
                    <a:gd name="T13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" h="60">
                      <a:moveTo>
                        <a:pt x="0" y="60"/>
                      </a:moveTo>
                      <a:lnTo>
                        <a:pt x="121" y="60"/>
                      </a:lnTo>
                      <a:lnTo>
                        <a:pt x="103" y="0"/>
                      </a:lnTo>
                      <a:lnTo>
                        <a:pt x="0" y="0"/>
                      </a:lnTo>
                      <a:lnTo>
                        <a:pt x="0" y="60"/>
                      </a:lnTo>
                      <a:close/>
                      <a:moveTo>
                        <a:pt x="0" y="60"/>
                      </a:moveTo>
                      <a:lnTo>
                        <a:pt x="0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Freeform 134">
                  <a:extLst>
                    <a:ext uri="{FF2B5EF4-FFF2-40B4-BE49-F238E27FC236}">
                      <a16:creationId xmlns:a16="http://schemas.microsoft.com/office/drawing/2014/main" id="{63796E04-A76D-4AA9-B8F2-0D3E469E19D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77080" y="938531"/>
                  <a:ext cx="825500" cy="461963"/>
                </a:xfrm>
                <a:custGeom>
                  <a:avLst/>
                  <a:gdLst>
                    <a:gd name="T0" fmla="*/ 73 w 86"/>
                    <a:gd name="T1" fmla="*/ 0 h 48"/>
                    <a:gd name="T2" fmla="*/ 12 w 86"/>
                    <a:gd name="T3" fmla="*/ 0 h 48"/>
                    <a:gd name="T4" fmla="*/ 8 w 86"/>
                    <a:gd name="T5" fmla="*/ 2 h 48"/>
                    <a:gd name="T6" fmla="*/ 0 w 86"/>
                    <a:gd name="T7" fmla="*/ 45 h 48"/>
                    <a:gd name="T8" fmla="*/ 3 w 86"/>
                    <a:gd name="T9" fmla="*/ 48 h 48"/>
                    <a:gd name="T10" fmla="*/ 83 w 86"/>
                    <a:gd name="T11" fmla="*/ 48 h 48"/>
                    <a:gd name="T12" fmla="*/ 86 w 86"/>
                    <a:gd name="T13" fmla="*/ 45 h 48"/>
                    <a:gd name="T14" fmla="*/ 76 w 86"/>
                    <a:gd name="T15" fmla="*/ 2 h 48"/>
                    <a:gd name="T16" fmla="*/ 73 w 86"/>
                    <a:gd name="T17" fmla="*/ 0 h 48"/>
                    <a:gd name="T18" fmla="*/ 4 w 86"/>
                    <a:gd name="T19" fmla="*/ 45 h 48"/>
                    <a:gd name="T20" fmla="*/ 12 w 86"/>
                    <a:gd name="T21" fmla="*/ 3 h 48"/>
                    <a:gd name="T22" fmla="*/ 72 w 86"/>
                    <a:gd name="T23" fmla="*/ 3 h 48"/>
                    <a:gd name="T24" fmla="*/ 82 w 86"/>
                    <a:gd name="T25" fmla="*/ 45 h 48"/>
                    <a:gd name="T26" fmla="*/ 4 w 86"/>
                    <a:gd name="T27" fmla="*/ 45 h 48"/>
                    <a:gd name="T28" fmla="*/ 4 w 86"/>
                    <a:gd name="T29" fmla="*/ 45 h 48"/>
                    <a:gd name="T30" fmla="*/ 4 w 86"/>
                    <a:gd name="T31" fmla="*/ 45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6" h="48">
                      <a:moveTo>
                        <a:pt x="7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0" y="0"/>
                        <a:pt x="8" y="1"/>
                        <a:pt x="8" y="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47"/>
                        <a:pt x="1" y="48"/>
                        <a:pt x="3" y="48"/>
                      </a:cubicBezTo>
                      <a:cubicBezTo>
                        <a:pt x="83" y="48"/>
                        <a:pt x="83" y="48"/>
                        <a:pt x="83" y="48"/>
                      </a:cubicBezTo>
                      <a:cubicBezTo>
                        <a:pt x="85" y="48"/>
                        <a:pt x="86" y="47"/>
                        <a:pt x="86" y="45"/>
                      </a:cubicBezTo>
                      <a:cubicBezTo>
                        <a:pt x="76" y="2"/>
                        <a:pt x="76" y="2"/>
                        <a:pt x="76" y="2"/>
                      </a:cubicBezTo>
                      <a:cubicBezTo>
                        <a:pt x="76" y="1"/>
                        <a:pt x="74" y="0"/>
                        <a:pt x="73" y="0"/>
                      </a:cubicBezTo>
                      <a:close/>
                      <a:moveTo>
                        <a:pt x="4" y="45"/>
                      </a:move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72" y="3"/>
                        <a:pt x="72" y="3"/>
                        <a:pt x="72" y="3"/>
                      </a:cubicBezTo>
                      <a:cubicBezTo>
                        <a:pt x="82" y="45"/>
                        <a:pt x="82" y="45"/>
                        <a:pt x="82" y="45"/>
                      </a:cubicBezTo>
                      <a:lnTo>
                        <a:pt x="4" y="45"/>
                      </a:lnTo>
                      <a:close/>
                      <a:moveTo>
                        <a:pt x="4" y="45"/>
                      </a:moveTo>
                      <a:cubicBezTo>
                        <a:pt x="4" y="45"/>
                        <a:pt x="4" y="45"/>
                        <a:pt x="4" y="4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Freeform 135">
                  <a:extLst>
                    <a:ext uri="{FF2B5EF4-FFF2-40B4-BE49-F238E27FC236}">
                      <a16:creationId xmlns:a16="http://schemas.microsoft.com/office/drawing/2014/main" id="{E62CBE53-5ADA-4F6C-A4FC-6AF0C839193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92968" y="997268"/>
                  <a:ext cx="173038" cy="95250"/>
                </a:xfrm>
                <a:custGeom>
                  <a:avLst/>
                  <a:gdLst>
                    <a:gd name="T0" fmla="*/ 109 w 109"/>
                    <a:gd name="T1" fmla="*/ 0 h 60"/>
                    <a:gd name="T2" fmla="*/ 18 w 109"/>
                    <a:gd name="T3" fmla="*/ 0 h 60"/>
                    <a:gd name="T4" fmla="*/ 0 w 109"/>
                    <a:gd name="T5" fmla="*/ 60 h 60"/>
                    <a:gd name="T6" fmla="*/ 109 w 109"/>
                    <a:gd name="T7" fmla="*/ 60 h 60"/>
                    <a:gd name="T8" fmla="*/ 109 w 109"/>
                    <a:gd name="T9" fmla="*/ 0 h 60"/>
                    <a:gd name="T10" fmla="*/ 109 w 109"/>
                    <a:gd name="T11" fmla="*/ 0 h 60"/>
                    <a:gd name="T12" fmla="*/ 109 w 109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60">
                      <a:moveTo>
                        <a:pt x="109" y="0"/>
                      </a:moveTo>
                      <a:lnTo>
                        <a:pt x="18" y="0"/>
                      </a:lnTo>
                      <a:lnTo>
                        <a:pt x="0" y="60"/>
                      </a:lnTo>
                      <a:lnTo>
                        <a:pt x="109" y="60"/>
                      </a:lnTo>
                      <a:lnTo>
                        <a:pt x="109" y="0"/>
                      </a:lnTo>
                      <a:close/>
                      <a:moveTo>
                        <a:pt x="109" y="0"/>
                      </a:move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Freeform 136">
                  <a:extLst>
                    <a:ext uri="{FF2B5EF4-FFF2-40B4-BE49-F238E27FC236}">
                      <a16:creationId xmlns:a16="http://schemas.microsoft.com/office/drawing/2014/main" id="{CB5DA03B-4168-4647-A7DE-135D2C53823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92968" y="997268"/>
                  <a:ext cx="173038" cy="95250"/>
                </a:xfrm>
                <a:custGeom>
                  <a:avLst/>
                  <a:gdLst>
                    <a:gd name="T0" fmla="*/ 109 w 109"/>
                    <a:gd name="T1" fmla="*/ 0 h 60"/>
                    <a:gd name="T2" fmla="*/ 18 w 109"/>
                    <a:gd name="T3" fmla="*/ 0 h 60"/>
                    <a:gd name="T4" fmla="*/ 0 w 109"/>
                    <a:gd name="T5" fmla="*/ 60 h 60"/>
                    <a:gd name="T6" fmla="*/ 109 w 109"/>
                    <a:gd name="T7" fmla="*/ 60 h 60"/>
                    <a:gd name="T8" fmla="*/ 109 w 109"/>
                    <a:gd name="T9" fmla="*/ 0 h 60"/>
                    <a:gd name="T10" fmla="*/ 109 w 109"/>
                    <a:gd name="T11" fmla="*/ 0 h 60"/>
                    <a:gd name="T12" fmla="*/ 109 w 109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60">
                      <a:moveTo>
                        <a:pt x="109" y="0"/>
                      </a:moveTo>
                      <a:lnTo>
                        <a:pt x="18" y="0"/>
                      </a:lnTo>
                      <a:lnTo>
                        <a:pt x="0" y="60"/>
                      </a:lnTo>
                      <a:lnTo>
                        <a:pt x="109" y="60"/>
                      </a:lnTo>
                      <a:lnTo>
                        <a:pt x="109" y="0"/>
                      </a:lnTo>
                      <a:moveTo>
                        <a:pt x="109" y="0"/>
                      </a:moveTo>
                      <a:lnTo>
                        <a:pt x="109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9" name="Rectangle 148">
                  <a:extLst>
                    <a:ext uri="{FF2B5EF4-FFF2-40B4-BE49-F238E27FC236}">
                      <a16:creationId xmlns:a16="http://schemas.microsoft.com/office/drawing/2014/main" id="{82D47F64-2E48-478A-B512-CD506695D3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04105" y="997268"/>
                  <a:ext cx="173038" cy="9525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Freeform 138">
                  <a:extLst>
                    <a:ext uri="{FF2B5EF4-FFF2-40B4-BE49-F238E27FC236}">
                      <a16:creationId xmlns:a16="http://schemas.microsoft.com/office/drawing/2014/main" id="{FD871C3A-6442-460C-A23A-8993575D0D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73918" y="1122681"/>
                  <a:ext cx="192088" cy="95250"/>
                </a:xfrm>
                <a:custGeom>
                  <a:avLst/>
                  <a:gdLst>
                    <a:gd name="T0" fmla="*/ 0 w 121"/>
                    <a:gd name="T1" fmla="*/ 60 h 60"/>
                    <a:gd name="T2" fmla="*/ 121 w 121"/>
                    <a:gd name="T3" fmla="*/ 60 h 60"/>
                    <a:gd name="T4" fmla="*/ 121 w 121"/>
                    <a:gd name="T5" fmla="*/ 0 h 60"/>
                    <a:gd name="T6" fmla="*/ 12 w 121"/>
                    <a:gd name="T7" fmla="*/ 0 h 60"/>
                    <a:gd name="T8" fmla="*/ 0 w 121"/>
                    <a:gd name="T9" fmla="*/ 60 h 60"/>
                    <a:gd name="T10" fmla="*/ 0 w 121"/>
                    <a:gd name="T11" fmla="*/ 60 h 60"/>
                    <a:gd name="T12" fmla="*/ 0 w 121"/>
                    <a:gd name="T13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" h="60">
                      <a:moveTo>
                        <a:pt x="0" y="60"/>
                      </a:moveTo>
                      <a:lnTo>
                        <a:pt x="121" y="60"/>
                      </a:lnTo>
                      <a:lnTo>
                        <a:pt x="121" y="0"/>
                      </a:lnTo>
                      <a:lnTo>
                        <a:pt x="12" y="0"/>
                      </a:lnTo>
                      <a:lnTo>
                        <a:pt x="0" y="60"/>
                      </a:lnTo>
                      <a:close/>
                      <a:moveTo>
                        <a:pt x="0" y="60"/>
                      </a:moveTo>
                      <a:lnTo>
                        <a:pt x="0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1" name="Freeform 139">
                  <a:extLst>
                    <a:ext uri="{FF2B5EF4-FFF2-40B4-BE49-F238E27FC236}">
                      <a16:creationId xmlns:a16="http://schemas.microsoft.com/office/drawing/2014/main" id="{39D41AC3-1B53-4984-85B4-446246BCD8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73918" y="1122681"/>
                  <a:ext cx="192088" cy="95250"/>
                </a:xfrm>
                <a:custGeom>
                  <a:avLst/>
                  <a:gdLst>
                    <a:gd name="T0" fmla="*/ 0 w 121"/>
                    <a:gd name="T1" fmla="*/ 60 h 60"/>
                    <a:gd name="T2" fmla="*/ 121 w 121"/>
                    <a:gd name="T3" fmla="*/ 60 h 60"/>
                    <a:gd name="T4" fmla="*/ 121 w 121"/>
                    <a:gd name="T5" fmla="*/ 0 h 60"/>
                    <a:gd name="T6" fmla="*/ 12 w 121"/>
                    <a:gd name="T7" fmla="*/ 0 h 60"/>
                    <a:gd name="T8" fmla="*/ 0 w 121"/>
                    <a:gd name="T9" fmla="*/ 60 h 60"/>
                    <a:gd name="T10" fmla="*/ 0 w 121"/>
                    <a:gd name="T11" fmla="*/ 60 h 60"/>
                    <a:gd name="T12" fmla="*/ 0 w 121"/>
                    <a:gd name="T13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" h="60">
                      <a:moveTo>
                        <a:pt x="0" y="60"/>
                      </a:moveTo>
                      <a:lnTo>
                        <a:pt x="121" y="60"/>
                      </a:lnTo>
                      <a:lnTo>
                        <a:pt x="121" y="0"/>
                      </a:lnTo>
                      <a:lnTo>
                        <a:pt x="12" y="0"/>
                      </a:lnTo>
                      <a:lnTo>
                        <a:pt x="0" y="60"/>
                      </a:lnTo>
                      <a:moveTo>
                        <a:pt x="0" y="60"/>
                      </a:moveTo>
                      <a:lnTo>
                        <a:pt x="0" y="6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Rectangle 151">
                  <a:extLst>
                    <a:ext uri="{FF2B5EF4-FFF2-40B4-BE49-F238E27FC236}">
                      <a16:creationId xmlns:a16="http://schemas.microsoft.com/office/drawing/2014/main" id="{423B26E9-05EC-46FE-AAA9-BCFBCF7473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04105" y="1122681"/>
                  <a:ext cx="173038" cy="9525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Freeform 141">
                  <a:extLst>
                    <a:ext uri="{FF2B5EF4-FFF2-40B4-BE49-F238E27FC236}">
                      <a16:creationId xmlns:a16="http://schemas.microsoft.com/office/drawing/2014/main" id="{2BBA95A3-3B60-4C0C-9EB7-0F4724F6B37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43755" y="1246506"/>
                  <a:ext cx="222250" cy="96838"/>
                </a:xfrm>
                <a:custGeom>
                  <a:avLst/>
                  <a:gdLst>
                    <a:gd name="T0" fmla="*/ 0 w 140"/>
                    <a:gd name="T1" fmla="*/ 61 h 61"/>
                    <a:gd name="T2" fmla="*/ 140 w 140"/>
                    <a:gd name="T3" fmla="*/ 61 h 61"/>
                    <a:gd name="T4" fmla="*/ 140 w 140"/>
                    <a:gd name="T5" fmla="*/ 0 h 61"/>
                    <a:gd name="T6" fmla="*/ 19 w 140"/>
                    <a:gd name="T7" fmla="*/ 0 h 61"/>
                    <a:gd name="T8" fmla="*/ 0 w 140"/>
                    <a:gd name="T9" fmla="*/ 61 h 61"/>
                    <a:gd name="T10" fmla="*/ 0 w 140"/>
                    <a:gd name="T11" fmla="*/ 61 h 61"/>
                    <a:gd name="T12" fmla="*/ 0 w 140"/>
                    <a:gd name="T13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0" h="61">
                      <a:moveTo>
                        <a:pt x="0" y="61"/>
                      </a:moveTo>
                      <a:lnTo>
                        <a:pt x="140" y="61"/>
                      </a:lnTo>
                      <a:lnTo>
                        <a:pt x="140" y="0"/>
                      </a:lnTo>
                      <a:lnTo>
                        <a:pt x="19" y="0"/>
                      </a:lnTo>
                      <a:lnTo>
                        <a:pt x="0" y="61"/>
                      </a:lnTo>
                      <a:close/>
                      <a:moveTo>
                        <a:pt x="0" y="61"/>
                      </a:moveTo>
                      <a:lnTo>
                        <a:pt x="0" y="6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4" name="Rectangle 153">
                  <a:extLst>
                    <a:ext uri="{FF2B5EF4-FFF2-40B4-BE49-F238E27FC236}">
                      <a16:creationId xmlns:a16="http://schemas.microsoft.com/office/drawing/2014/main" id="{354FE532-AB60-4956-BA7E-7FB6014552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04105" y="1246506"/>
                  <a:ext cx="173038" cy="9683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5" name="Freeform 144">
                  <a:extLst>
                    <a:ext uri="{FF2B5EF4-FFF2-40B4-BE49-F238E27FC236}">
                      <a16:creationId xmlns:a16="http://schemas.microsoft.com/office/drawing/2014/main" id="{0FD77041-B9FA-40D8-B24E-7EE1BD31B8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15243" y="1246506"/>
                  <a:ext cx="220663" cy="96838"/>
                </a:xfrm>
                <a:custGeom>
                  <a:avLst/>
                  <a:gdLst>
                    <a:gd name="T0" fmla="*/ 0 w 139"/>
                    <a:gd name="T1" fmla="*/ 0 h 61"/>
                    <a:gd name="T2" fmla="*/ 0 w 139"/>
                    <a:gd name="T3" fmla="*/ 61 h 61"/>
                    <a:gd name="T4" fmla="*/ 139 w 139"/>
                    <a:gd name="T5" fmla="*/ 61 h 61"/>
                    <a:gd name="T6" fmla="*/ 121 w 139"/>
                    <a:gd name="T7" fmla="*/ 0 h 61"/>
                    <a:gd name="T8" fmla="*/ 0 w 139"/>
                    <a:gd name="T9" fmla="*/ 0 h 61"/>
                    <a:gd name="T10" fmla="*/ 0 w 139"/>
                    <a:gd name="T11" fmla="*/ 0 h 61"/>
                    <a:gd name="T12" fmla="*/ 0 w 139"/>
                    <a:gd name="T13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9" h="61">
                      <a:moveTo>
                        <a:pt x="0" y="0"/>
                      </a:moveTo>
                      <a:lnTo>
                        <a:pt x="0" y="61"/>
                      </a:lnTo>
                      <a:lnTo>
                        <a:pt x="139" y="61"/>
                      </a:lnTo>
                      <a:lnTo>
                        <a:pt x="121" y="0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6" name="Freeform 145">
                  <a:extLst>
                    <a:ext uri="{FF2B5EF4-FFF2-40B4-BE49-F238E27FC236}">
                      <a16:creationId xmlns:a16="http://schemas.microsoft.com/office/drawing/2014/main" id="{E6B39148-B2D4-4246-83CF-4BD0BA8E38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15243" y="1246506"/>
                  <a:ext cx="220663" cy="96838"/>
                </a:xfrm>
                <a:custGeom>
                  <a:avLst/>
                  <a:gdLst>
                    <a:gd name="T0" fmla="*/ 0 w 139"/>
                    <a:gd name="T1" fmla="*/ 0 h 61"/>
                    <a:gd name="T2" fmla="*/ 0 w 139"/>
                    <a:gd name="T3" fmla="*/ 61 h 61"/>
                    <a:gd name="T4" fmla="*/ 139 w 139"/>
                    <a:gd name="T5" fmla="*/ 61 h 61"/>
                    <a:gd name="T6" fmla="*/ 121 w 139"/>
                    <a:gd name="T7" fmla="*/ 0 h 61"/>
                    <a:gd name="T8" fmla="*/ 0 w 139"/>
                    <a:gd name="T9" fmla="*/ 0 h 61"/>
                    <a:gd name="T10" fmla="*/ 0 w 139"/>
                    <a:gd name="T11" fmla="*/ 0 h 61"/>
                    <a:gd name="T12" fmla="*/ 0 w 139"/>
                    <a:gd name="T13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9" h="61">
                      <a:moveTo>
                        <a:pt x="0" y="0"/>
                      </a:moveTo>
                      <a:lnTo>
                        <a:pt x="0" y="61"/>
                      </a:lnTo>
                      <a:lnTo>
                        <a:pt x="139" y="61"/>
                      </a:lnTo>
                      <a:lnTo>
                        <a:pt x="121" y="0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Freeform 146">
                  <a:extLst>
                    <a:ext uri="{FF2B5EF4-FFF2-40B4-BE49-F238E27FC236}">
                      <a16:creationId xmlns:a16="http://schemas.microsoft.com/office/drawing/2014/main" id="{DD742B80-7D8D-450C-BB38-8F801B46931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75530" y="1421131"/>
                  <a:ext cx="230188" cy="182563"/>
                </a:xfrm>
                <a:custGeom>
                  <a:avLst/>
                  <a:gdLst>
                    <a:gd name="T0" fmla="*/ 90 w 145"/>
                    <a:gd name="T1" fmla="*/ 0 h 115"/>
                    <a:gd name="T2" fmla="*/ 48 w 145"/>
                    <a:gd name="T3" fmla="*/ 0 h 115"/>
                    <a:gd name="T4" fmla="*/ 48 w 145"/>
                    <a:gd name="T5" fmla="*/ 84 h 115"/>
                    <a:gd name="T6" fmla="*/ 0 w 145"/>
                    <a:gd name="T7" fmla="*/ 84 h 115"/>
                    <a:gd name="T8" fmla="*/ 0 w 145"/>
                    <a:gd name="T9" fmla="*/ 115 h 115"/>
                    <a:gd name="T10" fmla="*/ 145 w 145"/>
                    <a:gd name="T11" fmla="*/ 115 h 115"/>
                    <a:gd name="T12" fmla="*/ 145 w 145"/>
                    <a:gd name="T13" fmla="*/ 84 h 115"/>
                    <a:gd name="T14" fmla="*/ 90 w 145"/>
                    <a:gd name="T15" fmla="*/ 84 h 115"/>
                    <a:gd name="T16" fmla="*/ 90 w 145"/>
                    <a:gd name="T17" fmla="*/ 0 h 115"/>
                    <a:gd name="T18" fmla="*/ 90 w 145"/>
                    <a:gd name="T19" fmla="*/ 0 h 115"/>
                    <a:gd name="T20" fmla="*/ 90 w 145"/>
                    <a:gd name="T21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5" h="115">
                      <a:moveTo>
                        <a:pt x="90" y="0"/>
                      </a:moveTo>
                      <a:lnTo>
                        <a:pt x="48" y="0"/>
                      </a:lnTo>
                      <a:lnTo>
                        <a:pt x="48" y="84"/>
                      </a:lnTo>
                      <a:lnTo>
                        <a:pt x="0" y="84"/>
                      </a:lnTo>
                      <a:lnTo>
                        <a:pt x="0" y="115"/>
                      </a:lnTo>
                      <a:lnTo>
                        <a:pt x="145" y="115"/>
                      </a:lnTo>
                      <a:lnTo>
                        <a:pt x="145" y="84"/>
                      </a:lnTo>
                      <a:lnTo>
                        <a:pt x="90" y="84"/>
                      </a:lnTo>
                      <a:lnTo>
                        <a:pt x="90" y="0"/>
                      </a:lnTo>
                      <a:close/>
                      <a:moveTo>
                        <a:pt x="90" y="0"/>
                      </a:move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Freeform 147">
                  <a:extLst>
                    <a:ext uri="{FF2B5EF4-FFF2-40B4-BE49-F238E27FC236}">
                      <a16:creationId xmlns:a16="http://schemas.microsoft.com/office/drawing/2014/main" id="{54F8A92B-AB92-47A4-88A3-4E0179AE16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75530" y="1421131"/>
                  <a:ext cx="230188" cy="182563"/>
                </a:xfrm>
                <a:custGeom>
                  <a:avLst/>
                  <a:gdLst>
                    <a:gd name="T0" fmla="*/ 90 w 145"/>
                    <a:gd name="T1" fmla="*/ 0 h 115"/>
                    <a:gd name="T2" fmla="*/ 48 w 145"/>
                    <a:gd name="T3" fmla="*/ 0 h 115"/>
                    <a:gd name="T4" fmla="*/ 48 w 145"/>
                    <a:gd name="T5" fmla="*/ 84 h 115"/>
                    <a:gd name="T6" fmla="*/ 0 w 145"/>
                    <a:gd name="T7" fmla="*/ 84 h 115"/>
                    <a:gd name="T8" fmla="*/ 0 w 145"/>
                    <a:gd name="T9" fmla="*/ 115 h 115"/>
                    <a:gd name="T10" fmla="*/ 145 w 145"/>
                    <a:gd name="T11" fmla="*/ 115 h 115"/>
                    <a:gd name="T12" fmla="*/ 145 w 145"/>
                    <a:gd name="T13" fmla="*/ 84 h 115"/>
                    <a:gd name="T14" fmla="*/ 90 w 145"/>
                    <a:gd name="T15" fmla="*/ 84 h 115"/>
                    <a:gd name="T16" fmla="*/ 90 w 145"/>
                    <a:gd name="T17" fmla="*/ 0 h 115"/>
                    <a:gd name="T18" fmla="*/ 90 w 145"/>
                    <a:gd name="T19" fmla="*/ 0 h 115"/>
                    <a:gd name="T20" fmla="*/ 90 w 145"/>
                    <a:gd name="T21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5" h="115">
                      <a:moveTo>
                        <a:pt x="90" y="0"/>
                      </a:moveTo>
                      <a:lnTo>
                        <a:pt x="48" y="0"/>
                      </a:lnTo>
                      <a:lnTo>
                        <a:pt x="48" y="84"/>
                      </a:lnTo>
                      <a:lnTo>
                        <a:pt x="0" y="84"/>
                      </a:lnTo>
                      <a:lnTo>
                        <a:pt x="0" y="115"/>
                      </a:lnTo>
                      <a:lnTo>
                        <a:pt x="145" y="115"/>
                      </a:lnTo>
                      <a:lnTo>
                        <a:pt x="145" y="84"/>
                      </a:lnTo>
                      <a:lnTo>
                        <a:pt x="90" y="84"/>
                      </a:lnTo>
                      <a:lnTo>
                        <a:pt x="90" y="0"/>
                      </a:lnTo>
                      <a:moveTo>
                        <a:pt x="90" y="0"/>
                      </a:moveTo>
                      <a:lnTo>
                        <a:pt x="9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9" name="Freeform 148">
                  <a:extLst>
                    <a:ext uri="{FF2B5EF4-FFF2-40B4-BE49-F238E27FC236}">
                      <a16:creationId xmlns:a16="http://schemas.microsoft.com/office/drawing/2014/main" id="{A547E03F-94A4-417F-9D82-4B89539312F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53343" y="833756"/>
                  <a:ext cx="239713" cy="220663"/>
                </a:xfrm>
                <a:custGeom>
                  <a:avLst/>
                  <a:gdLst>
                    <a:gd name="T0" fmla="*/ 14 w 25"/>
                    <a:gd name="T1" fmla="*/ 8 h 23"/>
                    <a:gd name="T2" fmla="*/ 18 w 25"/>
                    <a:gd name="T3" fmla="*/ 11 h 23"/>
                    <a:gd name="T4" fmla="*/ 21 w 25"/>
                    <a:gd name="T5" fmla="*/ 23 h 23"/>
                    <a:gd name="T6" fmla="*/ 25 w 25"/>
                    <a:gd name="T7" fmla="*/ 13 h 23"/>
                    <a:gd name="T8" fmla="*/ 12 w 25"/>
                    <a:gd name="T9" fmla="*/ 0 h 23"/>
                    <a:gd name="T10" fmla="*/ 0 w 25"/>
                    <a:gd name="T11" fmla="*/ 8 h 23"/>
                    <a:gd name="T12" fmla="*/ 14 w 25"/>
                    <a:gd name="T13" fmla="*/ 8 h 23"/>
                    <a:gd name="T14" fmla="*/ 14 w 25"/>
                    <a:gd name="T15" fmla="*/ 8 h 23"/>
                    <a:gd name="T16" fmla="*/ 14 w 25"/>
                    <a:gd name="T17" fmla="*/ 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23">
                      <a:moveTo>
                        <a:pt x="14" y="8"/>
                      </a:moveTo>
                      <a:cubicBezTo>
                        <a:pt x="16" y="8"/>
                        <a:pt x="18" y="10"/>
                        <a:pt x="18" y="11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4" y="21"/>
                        <a:pt x="25" y="17"/>
                        <a:pt x="25" y="13"/>
                      </a:cubicBezTo>
                      <a:cubicBezTo>
                        <a:pt x="25" y="6"/>
                        <a:pt x="20" y="0"/>
                        <a:pt x="12" y="0"/>
                      </a:cubicBezTo>
                      <a:cubicBezTo>
                        <a:pt x="7" y="0"/>
                        <a:pt x="2" y="3"/>
                        <a:pt x="0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lose/>
                      <a:moveTo>
                        <a:pt x="14" y="8"/>
                      </a:moveTo>
                      <a:cubicBezTo>
                        <a:pt x="14" y="8"/>
                        <a:pt x="14" y="8"/>
                        <a:pt x="14" y="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Freeform 149">
                  <a:extLst>
                    <a:ext uri="{FF2B5EF4-FFF2-40B4-BE49-F238E27FC236}">
                      <a16:creationId xmlns:a16="http://schemas.microsoft.com/office/drawing/2014/main" id="{76853E35-3709-47F1-9A7D-9166A6B387B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32743" y="938531"/>
                  <a:ext cx="76200" cy="39688"/>
                </a:xfrm>
                <a:custGeom>
                  <a:avLst/>
                  <a:gdLst>
                    <a:gd name="T0" fmla="*/ 8 w 8"/>
                    <a:gd name="T1" fmla="*/ 2 h 4"/>
                    <a:gd name="T2" fmla="*/ 1 w 8"/>
                    <a:gd name="T3" fmla="*/ 0 h 4"/>
                    <a:gd name="T4" fmla="*/ 1 w 8"/>
                    <a:gd name="T5" fmla="*/ 0 h 4"/>
                    <a:gd name="T6" fmla="*/ 0 w 8"/>
                    <a:gd name="T7" fmla="*/ 0 h 4"/>
                    <a:gd name="T8" fmla="*/ 0 w 8"/>
                    <a:gd name="T9" fmla="*/ 4 h 4"/>
                    <a:gd name="T10" fmla="*/ 1 w 8"/>
                    <a:gd name="T11" fmla="*/ 4 h 4"/>
                    <a:gd name="T12" fmla="*/ 1 w 8"/>
                    <a:gd name="T13" fmla="*/ 4 h 4"/>
                    <a:gd name="T14" fmla="*/ 8 w 8"/>
                    <a:gd name="T15" fmla="*/ 2 h 4"/>
                    <a:gd name="T16" fmla="*/ 8 w 8"/>
                    <a:gd name="T17" fmla="*/ 2 h 4"/>
                    <a:gd name="T18" fmla="*/ 8 w 8"/>
                    <a:gd name="T19" fmla="*/ 2 h 4"/>
                    <a:gd name="T20" fmla="*/ 8 w 8"/>
                    <a:gd name="T2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lose/>
                      <a:moveTo>
                        <a:pt x="8" y="2"/>
                      </a:moveTo>
                      <a:cubicBezTo>
                        <a:pt x="8" y="2"/>
                        <a:pt x="8" y="2"/>
                        <a:pt x="8" y="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Freeform 150">
                  <a:extLst>
                    <a:ext uri="{FF2B5EF4-FFF2-40B4-BE49-F238E27FC236}">
                      <a16:creationId xmlns:a16="http://schemas.microsoft.com/office/drawing/2014/main" id="{7B5C8E48-55BD-417F-8E65-93DA7EE739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250180" y="727393"/>
                  <a:ext cx="47625" cy="77788"/>
                </a:xfrm>
                <a:custGeom>
                  <a:avLst/>
                  <a:gdLst>
                    <a:gd name="T0" fmla="*/ 0 w 5"/>
                    <a:gd name="T1" fmla="*/ 8 h 8"/>
                    <a:gd name="T2" fmla="*/ 4 w 5"/>
                    <a:gd name="T3" fmla="*/ 8 h 8"/>
                    <a:gd name="T4" fmla="*/ 4 w 5"/>
                    <a:gd name="T5" fmla="*/ 7 h 8"/>
                    <a:gd name="T6" fmla="*/ 4 w 5"/>
                    <a:gd name="T7" fmla="*/ 7 h 8"/>
                    <a:gd name="T8" fmla="*/ 3 w 5"/>
                    <a:gd name="T9" fmla="*/ 0 h 8"/>
                    <a:gd name="T10" fmla="*/ 2 w 5"/>
                    <a:gd name="T11" fmla="*/ 0 h 8"/>
                    <a:gd name="T12" fmla="*/ 0 w 5"/>
                    <a:gd name="T13" fmla="*/ 7 h 8"/>
                    <a:gd name="T14" fmla="*/ 0 w 5"/>
                    <a:gd name="T15" fmla="*/ 7 h 8"/>
                    <a:gd name="T16" fmla="*/ 0 w 5"/>
                    <a:gd name="T17" fmla="*/ 8 h 8"/>
                    <a:gd name="T18" fmla="*/ 0 w 5"/>
                    <a:gd name="T19" fmla="*/ 8 h 8"/>
                    <a:gd name="T20" fmla="*/ 0 w 5"/>
                    <a:gd name="T2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8">
                      <a:moveTo>
                        <a:pt x="0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7"/>
                        <a:pt x="4" y="7"/>
                      </a:cubicBezTo>
                      <a:cubicBezTo>
                        <a:pt x="5" y="7"/>
                        <a:pt x="5" y="7"/>
                        <a:pt x="4" y="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lose/>
                      <a:moveTo>
                        <a:pt x="0" y="8"/>
                      </a:moveTo>
                      <a:cubicBezTo>
                        <a:pt x="0" y="8"/>
                        <a:pt x="0" y="8"/>
                        <a:pt x="0" y="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Freeform 151">
                  <a:extLst>
                    <a:ext uri="{FF2B5EF4-FFF2-40B4-BE49-F238E27FC236}">
                      <a16:creationId xmlns:a16="http://schemas.microsoft.com/office/drawing/2014/main" id="{0E212797-426B-4958-A2F7-82613D72FE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74005" y="795656"/>
                  <a:ext cx="68263" cy="66675"/>
                </a:xfrm>
                <a:custGeom>
                  <a:avLst/>
                  <a:gdLst>
                    <a:gd name="T0" fmla="*/ 2 w 7"/>
                    <a:gd name="T1" fmla="*/ 7 h 7"/>
                    <a:gd name="T2" fmla="*/ 3 w 7"/>
                    <a:gd name="T3" fmla="*/ 7 h 7"/>
                    <a:gd name="T4" fmla="*/ 3 w 7"/>
                    <a:gd name="T5" fmla="*/ 7 h 7"/>
                    <a:gd name="T6" fmla="*/ 7 w 7"/>
                    <a:gd name="T7" fmla="*/ 0 h 7"/>
                    <a:gd name="T8" fmla="*/ 6 w 7"/>
                    <a:gd name="T9" fmla="*/ 0 h 7"/>
                    <a:gd name="T10" fmla="*/ 0 w 7"/>
                    <a:gd name="T11" fmla="*/ 4 h 7"/>
                    <a:gd name="T12" fmla="*/ 0 w 7"/>
                    <a:gd name="T13" fmla="*/ 4 h 7"/>
                    <a:gd name="T14" fmla="*/ 0 w 7"/>
                    <a:gd name="T15" fmla="*/ 4 h 7"/>
                    <a:gd name="T16" fmla="*/ 2 w 7"/>
                    <a:gd name="T17" fmla="*/ 7 h 7"/>
                    <a:gd name="T18" fmla="*/ 2 w 7"/>
                    <a:gd name="T19" fmla="*/ 7 h 7"/>
                    <a:gd name="T20" fmla="*/ 2 w 7"/>
                    <a:gd name="T21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7">
                      <a:moveTo>
                        <a:pt x="2" y="7"/>
                      </a:move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lnTo>
                        <a:pt x="2" y="7"/>
                      </a:lnTo>
                      <a:close/>
                      <a:moveTo>
                        <a:pt x="2" y="7"/>
                      </a:moveTo>
                      <a:cubicBezTo>
                        <a:pt x="2" y="7"/>
                        <a:pt x="2" y="7"/>
                        <a:pt x="2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Freeform 152">
                  <a:extLst>
                    <a:ext uri="{FF2B5EF4-FFF2-40B4-BE49-F238E27FC236}">
                      <a16:creationId xmlns:a16="http://schemas.microsoft.com/office/drawing/2014/main" id="{5293DCF1-304D-4E36-B884-F86E1282E34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54955" y="1054418"/>
                  <a:ext cx="68263" cy="77788"/>
                </a:xfrm>
                <a:custGeom>
                  <a:avLst/>
                  <a:gdLst>
                    <a:gd name="T0" fmla="*/ 3 w 7"/>
                    <a:gd name="T1" fmla="*/ 1 h 8"/>
                    <a:gd name="T2" fmla="*/ 3 w 7"/>
                    <a:gd name="T3" fmla="*/ 0 h 8"/>
                    <a:gd name="T4" fmla="*/ 3 w 7"/>
                    <a:gd name="T5" fmla="*/ 0 h 8"/>
                    <a:gd name="T6" fmla="*/ 0 w 7"/>
                    <a:gd name="T7" fmla="*/ 3 h 8"/>
                    <a:gd name="T8" fmla="*/ 1 w 7"/>
                    <a:gd name="T9" fmla="*/ 4 h 8"/>
                    <a:gd name="T10" fmla="*/ 7 w 7"/>
                    <a:gd name="T11" fmla="*/ 7 h 8"/>
                    <a:gd name="T12" fmla="*/ 7 w 7"/>
                    <a:gd name="T13" fmla="*/ 7 h 8"/>
                    <a:gd name="T14" fmla="*/ 3 w 7"/>
                    <a:gd name="T15" fmla="*/ 1 h 8"/>
                    <a:gd name="T16" fmla="*/ 3 w 7"/>
                    <a:gd name="T17" fmla="*/ 1 h 8"/>
                    <a:gd name="T18" fmla="*/ 3 w 7"/>
                    <a:gd name="T1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" h="8">
                      <a:moveTo>
                        <a:pt x="3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8"/>
                        <a:pt x="7" y="7"/>
                        <a:pt x="7" y="7"/>
                      </a:cubicBezTo>
                      <a:lnTo>
                        <a:pt x="3" y="1"/>
                      </a:ln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Freeform 153">
                  <a:extLst>
                    <a:ext uri="{FF2B5EF4-FFF2-40B4-BE49-F238E27FC236}">
                      <a16:creationId xmlns:a16="http://schemas.microsoft.com/office/drawing/2014/main" id="{12991AFE-93F1-4148-AFBE-DE1B63AB7C9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6193" y="795656"/>
                  <a:ext cx="66675" cy="66675"/>
                </a:xfrm>
                <a:custGeom>
                  <a:avLst/>
                  <a:gdLst>
                    <a:gd name="T0" fmla="*/ 3 w 7"/>
                    <a:gd name="T1" fmla="*/ 7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4 h 7"/>
                    <a:gd name="T8" fmla="*/ 6 w 7"/>
                    <a:gd name="T9" fmla="*/ 4 h 7"/>
                    <a:gd name="T10" fmla="*/ 0 w 7"/>
                    <a:gd name="T11" fmla="*/ 0 h 7"/>
                    <a:gd name="T12" fmla="*/ 0 w 7"/>
                    <a:gd name="T13" fmla="*/ 1 h 7"/>
                    <a:gd name="T14" fmla="*/ 3 w 7"/>
                    <a:gd name="T15" fmla="*/ 7 h 7"/>
                    <a:gd name="T16" fmla="*/ 3 w 7"/>
                    <a:gd name="T17" fmla="*/ 7 h 7"/>
                    <a:gd name="T18" fmla="*/ 3 w 7"/>
                    <a:gd name="T19" fmla="*/ 7 h 7"/>
                    <a:gd name="T20" fmla="*/ 3 w 7"/>
                    <a:gd name="T21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7">
                      <a:moveTo>
                        <a:pt x="3" y="7"/>
                      </a:move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7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lose/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4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163312E6-788F-4F18-A96B-D428A2B8CEA1}"/>
                  </a:ext>
                </a:extLst>
              </p:cNvPr>
              <p:cNvGrpSpPr/>
              <p:nvPr/>
            </p:nvGrpSpPr>
            <p:grpSpPr>
              <a:xfrm>
                <a:off x="6918745" y="1779028"/>
                <a:ext cx="1095665" cy="892444"/>
                <a:chOff x="7797730" y="1208057"/>
                <a:chExt cx="1095665" cy="892444"/>
              </a:xfrm>
            </p:grpSpPr>
            <p:grpSp>
              <p:nvGrpSpPr>
                <p:cNvPr id="114" name="Group 69">
                  <a:extLst>
                    <a:ext uri="{FF2B5EF4-FFF2-40B4-BE49-F238E27FC236}">
                      <a16:creationId xmlns:a16="http://schemas.microsoft.com/office/drawing/2014/main" id="{8B5E5AFB-4B81-4FE8-9BA1-0865F22EA02A}"/>
                    </a:ext>
                  </a:extLst>
                </p:cNvPr>
                <p:cNvGrpSpPr/>
                <p:nvPr/>
              </p:nvGrpSpPr>
              <p:grpSpPr>
                <a:xfrm>
                  <a:off x="7797730" y="1358735"/>
                  <a:ext cx="642063" cy="741766"/>
                  <a:chOff x="4577080" y="727393"/>
                  <a:chExt cx="931863" cy="876301"/>
                </a:xfrm>
                <a:solidFill>
                  <a:sysClr val="windowText" lastClr="000000"/>
                </a:solidFill>
              </p:grpSpPr>
              <p:sp>
                <p:nvSpPr>
                  <p:cNvPr id="121" name="Freeform 130">
                    <a:extLst>
                      <a:ext uri="{FF2B5EF4-FFF2-40B4-BE49-F238E27FC236}">
                        <a16:creationId xmlns:a16="http://schemas.microsoft.com/office/drawing/2014/main" id="{4F266763-7D7B-4E53-8424-84ECB4CA528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115243" y="997268"/>
                    <a:ext cx="163513" cy="95250"/>
                  </a:xfrm>
                  <a:custGeom>
                    <a:avLst/>
                    <a:gdLst>
                      <a:gd name="T0" fmla="*/ 0 w 103"/>
                      <a:gd name="T1" fmla="*/ 0 h 60"/>
                      <a:gd name="T2" fmla="*/ 0 w 103"/>
                      <a:gd name="T3" fmla="*/ 60 h 60"/>
                      <a:gd name="T4" fmla="*/ 103 w 103"/>
                      <a:gd name="T5" fmla="*/ 60 h 60"/>
                      <a:gd name="T6" fmla="*/ 85 w 103"/>
                      <a:gd name="T7" fmla="*/ 0 h 60"/>
                      <a:gd name="T8" fmla="*/ 0 w 103"/>
                      <a:gd name="T9" fmla="*/ 0 h 60"/>
                      <a:gd name="T10" fmla="*/ 0 w 103"/>
                      <a:gd name="T11" fmla="*/ 0 h 60"/>
                      <a:gd name="T12" fmla="*/ 0 w 103"/>
                      <a:gd name="T13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3" h="60">
                        <a:moveTo>
                          <a:pt x="0" y="0"/>
                        </a:moveTo>
                        <a:lnTo>
                          <a:pt x="0" y="60"/>
                        </a:lnTo>
                        <a:lnTo>
                          <a:pt x="103" y="60"/>
                        </a:lnTo>
                        <a:lnTo>
                          <a:pt x="85" y="0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2" name="Freeform 131">
                    <a:extLst>
                      <a:ext uri="{FF2B5EF4-FFF2-40B4-BE49-F238E27FC236}">
                        <a16:creationId xmlns:a16="http://schemas.microsoft.com/office/drawing/2014/main" id="{6BAF37EA-F3D8-48BE-B47F-C9D0B027D39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115243" y="997268"/>
                    <a:ext cx="163513" cy="95250"/>
                  </a:xfrm>
                  <a:custGeom>
                    <a:avLst/>
                    <a:gdLst>
                      <a:gd name="T0" fmla="*/ 0 w 103"/>
                      <a:gd name="T1" fmla="*/ 0 h 60"/>
                      <a:gd name="T2" fmla="*/ 0 w 103"/>
                      <a:gd name="T3" fmla="*/ 60 h 60"/>
                      <a:gd name="T4" fmla="*/ 103 w 103"/>
                      <a:gd name="T5" fmla="*/ 60 h 60"/>
                      <a:gd name="T6" fmla="*/ 85 w 103"/>
                      <a:gd name="T7" fmla="*/ 0 h 60"/>
                      <a:gd name="T8" fmla="*/ 0 w 103"/>
                      <a:gd name="T9" fmla="*/ 0 h 60"/>
                      <a:gd name="T10" fmla="*/ 0 w 103"/>
                      <a:gd name="T11" fmla="*/ 0 h 60"/>
                      <a:gd name="T12" fmla="*/ 0 w 103"/>
                      <a:gd name="T13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3" h="60">
                        <a:moveTo>
                          <a:pt x="0" y="0"/>
                        </a:moveTo>
                        <a:lnTo>
                          <a:pt x="0" y="60"/>
                        </a:lnTo>
                        <a:lnTo>
                          <a:pt x="103" y="60"/>
                        </a:lnTo>
                        <a:lnTo>
                          <a:pt x="85" y="0"/>
                        </a:lnTo>
                        <a:lnTo>
                          <a:pt x="0" y="0"/>
                        </a:lnTo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3" name="Freeform 132">
                    <a:extLst>
                      <a:ext uri="{FF2B5EF4-FFF2-40B4-BE49-F238E27FC236}">
                        <a16:creationId xmlns:a16="http://schemas.microsoft.com/office/drawing/2014/main" id="{C64502E8-9196-4231-92BD-CAEBC0150DF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115243" y="1122681"/>
                    <a:ext cx="192088" cy="95250"/>
                  </a:xfrm>
                  <a:custGeom>
                    <a:avLst/>
                    <a:gdLst>
                      <a:gd name="T0" fmla="*/ 0 w 121"/>
                      <a:gd name="T1" fmla="*/ 60 h 60"/>
                      <a:gd name="T2" fmla="*/ 121 w 121"/>
                      <a:gd name="T3" fmla="*/ 60 h 60"/>
                      <a:gd name="T4" fmla="*/ 103 w 121"/>
                      <a:gd name="T5" fmla="*/ 0 h 60"/>
                      <a:gd name="T6" fmla="*/ 0 w 121"/>
                      <a:gd name="T7" fmla="*/ 0 h 60"/>
                      <a:gd name="T8" fmla="*/ 0 w 121"/>
                      <a:gd name="T9" fmla="*/ 60 h 60"/>
                      <a:gd name="T10" fmla="*/ 0 w 121"/>
                      <a:gd name="T11" fmla="*/ 60 h 60"/>
                      <a:gd name="T12" fmla="*/ 0 w 121"/>
                      <a:gd name="T13" fmla="*/ 6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1" h="60">
                        <a:moveTo>
                          <a:pt x="0" y="60"/>
                        </a:moveTo>
                        <a:lnTo>
                          <a:pt x="121" y="60"/>
                        </a:lnTo>
                        <a:lnTo>
                          <a:pt x="103" y="0"/>
                        </a:lnTo>
                        <a:lnTo>
                          <a:pt x="0" y="0"/>
                        </a:lnTo>
                        <a:lnTo>
                          <a:pt x="0" y="60"/>
                        </a:lnTo>
                        <a:close/>
                        <a:moveTo>
                          <a:pt x="0" y="60"/>
                        </a:moveTo>
                        <a:lnTo>
                          <a:pt x="0" y="6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4" name="Freeform 134">
                    <a:extLst>
                      <a:ext uri="{FF2B5EF4-FFF2-40B4-BE49-F238E27FC236}">
                        <a16:creationId xmlns:a16="http://schemas.microsoft.com/office/drawing/2014/main" id="{7E4F2DF1-E139-450F-B657-935050A3362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577080" y="938531"/>
                    <a:ext cx="825500" cy="461963"/>
                  </a:xfrm>
                  <a:custGeom>
                    <a:avLst/>
                    <a:gdLst>
                      <a:gd name="T0" fmla="*/ 73 w 86"/>
                      <a:gd name="T1" fmla="*/ 0 h 48"/>
                      <a:gd name="T2" fmla="*/ 12 w 86"/>
                      <a:gd name="T3" fmla="*/ 0 h 48"/>
                      <a:gd name="T4" fmla="*/ 8 w 86"/>
                      <a:gd name="T5" fmla="*/ 2 h 48"/>
                      <a:gd name="T6" fmla="*/ 0 w 86"/>
                      <a:gd name="T7" fmla="*/ 45 h 48"/>
                      <a:gd name="T8" fmla="*/ 3 w 86"/>
                      <a:gd name="T9" fmla="*/ 48 h 48"/>
                      <a:gd name="T10" fmla="*/ 83 w 86"/>
                      <a:gd name="T11" fmla="*/ 48 h 48"/>
                      <a:gd name="T12" fmla="*/ 86 w 86"/>
                      <a:gd name="T13" fmla="*/ 45 h 48"/>
                      <a:gd name="T14" fmla="*/ 76 w 86"/>
                      <a:gd name="T15" fmla="*/ 2 h 48"/>
                      <a:gd name="T16" fmla="*/ 73 w 86"/>
                      <a:gd name="T17" fmla="*/ 0 h 48"/>
                      <a:gd name="T18" fmla="*/ 4 w 86"/>
                      <a:gd name="T19" fmla="*/ 45 h 48"/>
                      <a:gd name="T20" fmla="*/ 12 w 86"/>
                      <a:gd name="T21" fmla="*/ 3 h 48"/>
                      <a:gd name="T22" fmla="*/ 72 w 86"/>
                      <a:gd name="T23" fmla="*/ 3 h 48"/>
                      <a:gd name="T24" fmla="*/ 82 w 86"/>
                      <a:gd name="T25" fmla="*/ 45 h 48"/>
                      <a:gd name="T26" fmla="*/ 4 w 86"/>
                      <a:gd name="T27" fmla="*/ 45 h 48"/>
                      <a:gd name="T28" fmla="*/ 4 w 86"/>
                      <a:gd name="T29" fmla="*/ 45 h 48"/>
                      <a:gd name="T30" fmla="*/ 4 w 86"/>
                      <a:gd name="T31" fmla="*/ 45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6" h="48">
                        <a:moveTo>
                          <a:pt x="73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0" y="0"/>
                          <a:pt x="8" y="1"/>
                          <a:pt x="8" y="2"/>
                        </a:cubicBez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7"/>
                          <a:pt x="1" y="48"/>
                          <a:pt x="3" y="48"/>
                        </a:cubicBezTo>
                        <a:cubicBezTo>
                          <a:pt x="83" y="48"/>
                          <a:pt x="83" y="48"/>
                          <a:pt x="83" y="48"/>
                        </a:cubicBezTo>
                        <a:cubicBezTo>
                          <a:pt x="85" y="48"/>
                          <a:pt x="86" y="47"/>
                          <a:pt x="86" y="45"/>
                        </a:cubicBezTo>
                        <a:cubicBezTo>
                          <a:pt x="76" y="2"/>
                          <a:pt x="76" y="2"/>
                          <a:pt x="76" y="2"/>
                        </a:cubicBezTo>
                        <a:cubicBezTo>
                          <a:pt x="76" y="1"/>
                          <a:pt x="74" y="0"/>
                          <a:pt x="73" y="0"/>
                        </a:cubicBezTo>
                        <a:close/>
                        <a:moveTo>
                          <a:pt x="4" y="45"/>
                        </a:move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82" y="45"/>
                          <a:pt x="82" y="45"/>
                          <a:pt x="82" y="45"/>
                        </a:cubicBezTo>
                        <a:lnTo>
                          <a:pt x="4" y="45"/>
                        </a:lnTo>
                        <a:close/>
                        <a:moveTo>
                          <a:pt x="4" y="45"/>
                        </a:moveTo>
                        <a:cubicBezTo>
                          <a:pt x="4" y="45"/>
                          <a:pt x="4" y="45"/>
                          <a:pt x="4" y="45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5" name="Freeform 135">
                    <a:extLst>
                      <a:ext uri="{FF2B5EF4-FFF2-40B4-BE49-F238E27FC236}">
                        <a16:creationId xmlns:a16="http://schemas.microsoft.com/office/drawing/2014/main" id="{61981358-9F39-4F8C-A4F7-0FB67D50D34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692968" y="997268"/>
                    <a:ext cx="173038" cy="95250"/>
                  </a:xfrm>
                  <a:custGeom>
                    <a:avLst/>
                    <a:gdLst>
                      <a:gd name="T0" fmla="*/ 109 w 109"/>
                      <a:gd name="T1" fmla="*/ 0 h 60"/>
                      <a:gd name="T2" fmla="*/ 18 w 109"/>
                      <a:gd name="T3" fmla="*/ 0 h 60"/>
                      <a:gd name="T4" fmla="*/ 0 w 109"/>
                      <a:gd name="T5" fmla="*/ 60 h 60"/>
                      <a:gd name="T6" fmla="*/ 109 w 109"/>
                      <a:gd name="T7" fmla="*/ 60 h 60"/>
                      <a:gd name="T8" fmla="*/ 109 w 109"/>
                      <a:gd name="T9" fmla="*/ 0 h 60"/>
                      <a:gd name="T10" fmla="*/ 109 w 109"/>
                      <a:gd name="T11" fmla="*/ 0 h 60"/>
                      <a:gd name="T12" fmla="*/ 109 w 109"/>
                      <a:gd name="T13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9" h="60">
                        <a:moveTo>
                          <a:pt x="109" y="0"/>
                        </a:moveTo>
                        <a:lnTo>
                          <a:pt x="18" y="0"/>
                        </a:lnTo>
                        <a:lnTo>
                          <a:pt x="0" y="60"/>
                        </a:lnTo>
                        <a:lnTo>
                          <a:pt x="109" y="60"/>
                        </a:lnTo>
                        <a:lnTo>
                          <a:pt x="109" y="0"/>
                        </a:lnTo>
                        <a:close/>
                        <a:moveTo>
                          <a:pt x="109" y="0"/>
                        </a:moveTo>
                        <a:lnTo>
                          <a:pt x="109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6" name="Freeform 136">
                    <a:extLst>
                      <a:ext uri="{FF2B5EF4-FFF2-40B4-BE49-F238E27FC236}">
                        <a16:creationId xmlns:a16="http://schemas.microsoft.com/office/drawing/2014/main" id="{E683EF2D-C2EF-4413-908D-17A7D5DF9FB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692968" y="997268"/>
                    <a:ext cx="173038" cy="95250"/>
                  </a:xfrm>
                  <a:custGeom>
                    <a:avLst/>
                    <a:gdLst>
                      <a:gd name="T0" fmla="*/ 109 w 109"/>
                      <a:gd name="T1" fmla="*/ 0 h 60"/>
                      <a:gd name="T2" fmla="*/ 18 w 109"/>
                      <a:gd name="T3" fmla="*/ 0 h 60"/>
                      <a:gd name="T4" fmla="*/ 0 w 109"/>
                      <a:gd name="T5" fmla="*/ 60 h 60"/>
                      <a:gd name="T6" fmla="*/ 109 w 109"/>
                      <a:gd name="T7" fmla="*/ 60 h 60"/>
                      <a:gd name="T8" fmla="*/ 109 w 109"/>
                      <a:gd name="T9" fmla="*/ 0 h 60"/>
                      <a:gd name="T10" fmla="*/ 109 w 109"/>
                      <a:gd name="T11" fmla="*/ 0 h 60"/>
                      <a:gd name="T12" fmla="*/ 109 w 109"/>
                      <a:gd name="T13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9" h="60">
                        <a:moveTo>
                          <a:pt x="109" y="0"/>
                        </a:moveTo>
                        <a:lnTo>
                          <a:pt x="18" y="0"/>
                        </a:lnTo>
                        <a:lnTo>
                          <a:pt x="0" y="60"/>
                        </a:lnTo>
                        <a:lnTo>
                          <a:pt x="109" y="60"/>
                        </a:lnTo>
                        <a:lnTo>
                          <a:pt x="109" y="0"/>
                        </a:lnTo>
                        <a:moveTo>
                          <a:pt x="109" y="0"/>
                        </a:moveTo>
                        <a:lnTo>
                          <a:pt x="109" y="0"/>
                        </a:ln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7" name="Rectangle 126">
                    <a:extLst>
                      <a:ext uri="{FF2B5EF4-FFF2-40B4-BE49-F238E27FC236}">
                        <a16:creationId xmlns:a16="http://schemas.microsoft.com/office/drawing/2014/main" id="{6DA86923-E030-4ABA-8489-89CE6705DE5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904105" y="997268"/>
                    <a:ext cx="173038" cy="95250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8" name="Freeform 138">
                    <a:extLst>
                      <a:ext uri="{FF2B5EF4-FFF2-40B4-BE49-F238E27FC236}">
                        <a16:creationId xmlns:a16="http://schemas.microsoft.com/office/drawing/2014/main" id="{F3DC64F0-3A18-49AD-889B-1B3659BE632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673918" y="1122681"/>
                    <a:ext cx="192088" cy="95250"/>
                  </a:xfrm>
                  <a:custGeom>
                    <a:avLst/>
                    <a:gdLst>
                      <a:gd name="T0" fmla="*/ 0 w 121"/>
                      <a:gd name="T1" fmla="*/ 60 h 60"/>
                      <a:gd name="T2" fmla="*/ 121 w 121"/>
                      <a:gd name="T3" fmla="*/ 60 h 60"/>
                      <a:gd name="T4" fmla="*/ 121 w 121"/>
                      <a:gd name="T5" fmla="*/ 0 h 60"/>
                      <a:gd name="T6" fmla="*/ 12 w 121"/>
                      <a:gd name="T7" fmla="*/ 0 h 60"/>
                      <a:gd name="T8" fmla="*/ 0 w 121"/>
                      <a:gd name="T9" fmla="*/ 60 h 60"/>
                      <a:gd name="T10" fmla="*/ 0 w 121"/>
                      <a:gd name="T11" fmla="*/ 60 h 60"/>
                      <a:gd name="T12" fmla="*/ 0 w 121"/>
                      <a:gd name="T13" fmla="*/ 6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1" h="60">
                        <a:moveTo>
                          <a:pt x="0" y="60"/>
                        </a:moveTo>
                        <a:lnTo>
                          <a:pt x="121" y="60"/>
                        </a:lnTo>
                        <a:lnTo>
                          <a:pt x="121" y="0"/>
                        </a:lnTo>
                        <a:lnTo>
                          <a:pt x="12" y="0"/>
                        </a:lnTo>
                        <a:lnTo>
                          <a:pt x="0" y="60"/>
                        </a:lnTo>
                        <a:close/>
                        <a:moveTo>
                          <a:pt x="0" y="60"/>
                        </a:moveTo>
                        <a:lnTo>
                          <a:pt x="0" y="6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9" name="Freeform 139">
                    <a:extLst>
                      <a:ext uri="{FF2B5EF4-FFF2-40B4-BE49-F238E27FC236}">
                        <a16:creationId xmlns:a16="http://schemas.microsoft.com/office/drawing/2014/main" id="{3268FE4E-2A07-407B-8419-C3F5EB7AD46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673918" y="1122681"/>
                    <a:ext cx="192088" cy="95250"/>
                  </a:xfrm>
                  <a:custGeom>
                    <a:avLst/>
                    <a:gdLst>
                      <a:gd name="T0" fmla="*/ 0 w 121"/>
                      <a:gd name="T1" fmla="*/ 60 h 60"/>
                      <a:gd name="T2" fmla="*/ 121 w 121"/>
                      <a:gd name="T3" fmla="*/ 60 h 60"/>
                      <a:gd name="T4" fmla="*/ 121 w 121"/>
                      <a:gd name="T5" fmla="*/ 0 h 60"/>
                      <a:gd name="T6" fmla="*/ 12 w 121"/>
                      <a:gd name="T7" fmla="*/ 0 h 60"/>
                      <a:gd name="T8" fmla="*/ 0 w 121"/>
                      <a:gd name="T9" fmla="*/ 60 h 60"/>
                      <a:gd name="T10" fmla="*/ 0 w 121"/>
                      <a:gd name="T11" fmla="*/ 60 h 60"/>
                      <a:gd name="T12" fmla="*/ 0 w 121"/>
                      <a:gd name="T13" fmla="*/ 6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1" h="60">
                        <a:moveTo>
                          <a:pt x="0" y="60"/>
                        </a:moveTo>
                        <a:lnTo>
                          <a:pt x="121" y="60"/>
                        </a:lnTo>
                        <a:lnTo>
                          <a:pt x="121" y="0"/>
                        </a:lnTo>
                        <a:lnTo>
                          <a:pt x="12" y="0"/>
                        </a:lnTo>
                        <a:lnTo>
                          <a:pt x="0" y="60"/>
                        </a:lnTo>
                        <a:moveTo>
                          <a:pt x="0" y="60"/>
                        </a:moveTo>
                        <a:lnTo>
                          <a:pt x="0" y="60"/>
                        </a:ln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0" name="Rectangle 129">
                    <a:extLst>
                      <a:ext uri="{FF2B5EF4-FFF2-40B4-BE49-F238E27FC236}">
                        <a16:creationId xmlns:a16="http://schemas.microsoft.com/office/drawing/2014/main" id="{660B0E07-B277-4541-8327-18023F80243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904105" y="1122681"/>
                    <a:ext cx="173038" cy="95250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1" name="Freeform 141">
                    <a:extLst>
                      <a:ext uri="{FF2B5EF4-FFF2-40B4-BE49-F238E27FC236}">
                        <a16:creationId xmlns:a16="http://schemas.microsoft.com/office/drawing/2014/main" id="{22F25C63-6299-4F25-A2C5-4403185C5A1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643755" y="1246506"/>
                    <a:ext cx="222250" cy="96838"/>
                  </a:xfrm>
                  <a:custGeom>
                    <a:avLst/>
                    <a:gdLst>
                      <a:gd name="T0" fmla="*/ 0 w 140"/>
                      <a:gd name="T1" fmla="*/ 61 h 61"/>
                      <a:gd name="T2" fmla="*/ 140 w 140"/>
                      <a:gd name="T3" fmla="*/ 61 h 61"/>
                      <a:gd name="T4" fmla="*/ 140 w 140"/>
                      <a:gd name="T5" fmla="*/ 0 h 61"/>
                      <a:gd name="T6" fmla="*/ 19 w 140"/>
                      <a:gd name="T7" fmla="*/ 0 h 61"/>
                      <a:gd name="T8" fmla="*/ 0 w 140"/>
                      <a:gd name="T9" fmla="*/ 61 h 61"/>
                      <a:gd name="T10" fmla="*/ 0 w 140"/>
                      <a:gd name="T11" fmla="*/ 61 h 61"/>
                      <a:gd name="T12" fmla="*/ 0 w 140"/>
                      <a:gd name="T13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0" h="61">
                        <a:moveTo>
                          <a:pt x="0" y="61"/>
                        </a:moveTo>
                        <a:lnTo>
                          <a:pt x="140" y="61"/>
                        </a:lnTo>
                        <a:lnTo>
                          <a:pt x="140" y="0"/>
                        </a:lnTo>
                        <a:lnTo>
                          <a:pt x="19" y="0"/>
                        </a:lnTo>
                        <a:lnTo>
                          <a:pt x="0" y="61"/>
                        </a:lnTo>
                        <a:close/>
                        <a:moveTo>
                          <a:pt x="0" y="61"/>
                        </a:moveTo>
                        <a:lnTo>
                          <a:pt x="0" y="6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2" name="Rectangle 131">
                    <a:extLst>
                      <a:ext uri="{FF2B5EF4-FFF2-40B4-BE49-F238E27FC236}">
                        <a16:creationId xmlns:a16="http://schemas.microsoft.com/office/drawing/2014/main" id="{C809AE57-E307-4C0D-9DF4-E388B8A0FA0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904105" y="1246506"/>
                    <a:ext cx="173038" cy="9683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3" name="Freeform 144">
                    <a:extLst>
                      <a:ext uri="{FF2B5EF4-FFF2-40B4-BE49-F238E27FC236}">
                        <a16:creationId xmlns:a16="http://schemas.microsoft.com/office/drawing/2014/main" id="{F67420C3-EA70-4811-B426-FE531ECC1DF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115243" y="1246506"/>
                    <a:ext cx="220663" cy="96838"/>
                  </a:xfrm>
                  <a:custGeom>
                    <a:avLst/>
                    <a:gdLst>
                      <a:gd name="T0" fmla="*/ 0 w 139"/>
                      <a:gd name="T1" fmla="*/ 0 h 61"/>
                      <a:gd name="T2" fmla="*/ 0 w 139"/>
                      <a:gd name="T3" fmla="*/ 61 h 61"/>
                      <a:gd name="T4" fmla="*/ 139 w 139"/>
                      <a:gd name="T5" fmla="*/ 61 h 61"/>
                      <a:gd name="T6" fmla="*/ 121 w 139"/>
                      <a:gd name="T7" fmla="*/ 0 h 61"/>
                      <a:gd name="T8" fmla="*/ 0 w 139"/>
                      <a:gd name="T9" fmla="*/ 0 h 61"/>
                      <a:gd name="T10" fmla="*/ 0 w 139"/>
                      <a:gd name="T11" fmla="*/ 0 h 61"/>
                      <a:gd name="T12" fmla="*/ 0 w 139"/>
                      <a:gd name="T13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9" h="61">
                        <a:moveTo>
                          <a:pt x="0" y="0"/>
                        </a:moveTo>
                        <a:lnTo>
                          <a:pt x="0" y="61"/>
                        </a:lnTo>
                        <a:lnTo>
                          <a:pt x="139" y="61"/>
                        </a:lnTo>
                        <a:lnTo>
                          <a:pt x="121" y="0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4" name="Freeform 145">
                    <a:extLst>
                      <a:ext uri="{FF2B5EF4-FFF2-40B4-BE49-F238E27FC236}">
                        <a16:creationId xmlns:a16="http://schemas.microsoft.com/office/drawing/2014/main" id="{EEF25DB0-B138-40FA-8075-D1E131C46F7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115243" y="1246506"/>
                    <a:ext cx="220663" cy="96838"/>
                  </a:xfrm>
                  <a:custGeom>
                    <a:avLst/>
                    <a:gdLst>
                      <a:gd name="T0" fmla="*/ 0 w 139"/>
                      <a:gd name="T1" fmla="*/ 0 h 61"/>
                      <a:gd name="T2" fmla="*/ 0 w 139"/>
                      <a:gd name="T3" fmla="*/ 61 h 61"/>
                      <a:gd name="T4" fmla="*/ 139 w 139"/>
                      <a:gd name="T5" fmla="*/ 61 h 61"/>
                      <a:gd name="T6" fmla="*/ 121 w 139"/>
                      <a:gd name="T7" fmla="*/ 0 h 61"/>
                      <a:gd name="T8" fmla="*/ 0 w 139"/>
                      <a:gd name="T9" fmla="*/ 0 h 61"/>
                      <a:gd name="T10" fmla="*/ 0 w 139"/>
                      <a:gd name="T11" fmla="*/ 0 h 61"/>
                      <a:gd name="T12" fmla="*/ 0 w 139"/>
                      <a:gd name="T13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9" h="61">
                        <a:moveTo>
                          <a:pt x="0" y="0"/>
                        </a:moveTo>
                        <a:lnTo>
                          <a:pt x="0" y="61"/>
                        </a:lnTo>
                        <a:lnTo>
                          <a:pt x="139" y="61"/>
                        </a:lnTo>
                        <a:lnTo>
                          <a:pt x="121" y="0"/>
                        </a:lnTo>
                        <a:lnTo>
                          <a:pt x="0" y="0"/>
                        </a:lnTo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5" name="Freeform 146">
                    <a:extLst>
                      <a:ext uri="{FF2B5EF4-FFF2-40B4-BE49-F238E27FC236}">
                        <a16:creationId xmlns:a16="http://schemas.microsoft.com/office/drawing/2014/main" id="{461C5717-CAFA-4AE0-B457-0751B8E5C0D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875530" y="1421131"/>
                    <a:ext cx="230188" cy="182563"/>
                  </a:xfrm>
                  <a:custGeom>
                    <a:avLst/>
                    <a:gdLst>
                      <a:gd name="T0" fmla="*/ 90 w 145"/>
                      <a:gd name="T1" fmla="*/ 0 h 115"/>
                      <a:gd name="T2" fmla="*/ 48 w 145"/>
                      <a:gd name="T3" fmla="*/ 0 h 115"/>
                      <a:gd name="T4" fmla="*/ 48 w 145"/>
                      <a:gd name="T5" fmla="*/ 84 h 115"/>
                      <a:gd name="T6" fmla="*/ 0 w 145"/>
                      <a:gd name="T7" fmla="*/ 84 h 115"/>
                      <a:gd name="T8" fmla="*/ 0 w 145"/>
                      <a:gd name="T9" fmla="*/ 115 h 115"/>
                      <a:gd name="T10" fmla="*/ 145 w 145"/>
                      <a:gd name="T11" fmla="*/ 115 h 115"/>
                      <a:gd name="T12" fmla="*/ 145 w 145"/>
                      <a:gd name="T13" fmla="*/ 84 h 115"/>
                      <a:gd name="T14" fmla="*/ 90 w 145"/>
                      <a:gd name="T15" fmla="*/ 84 h 115"/>
                      <a:gd name="T16" fmla="*/ 90 w 145"/>
                      <a:gd name="T17" fmla="*/ 0 h 115"/>
                      <a:gd name="T18" fmla="*/ 90 w 145"/>
                      <a:gd name="T19" fmla="*/ 0 h 115"/>
                      <a:gd name="T20" fmla="*/ 90 w 145"/>
                      <a:gd name="T21" fmla="*/ 0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5" h="115">
                        <a:moveTo>
                          <a:pt x="90" y="0"/>
                        </a:moveTo>
                        <a:lnTo>
                          <a:pt x="48" y="0"/>
                        </a:lnTo>
                        <a:lnTo>
                          <a:pt x="48" y="84"/>
                        </a:lnTo>
                        <a:lnTo>
                          <a:pt x="0" y="84"/>
                        </a:lnTo>
                        <a:lnTo>
                          <a:pt x="0" y="115"/>
                        </a:lnTo>
                        <a:lnTo>
                          <a:pt x="145" y="115"/>
                        </a:lnTo>
                        <a:lnTo>
                          <a:pt x="145" y="84"/>
                        </a:lnTo>
                        <a:lnTo>
                          <a:pt x="90" y="84"/>
                        </a:lnTo>
                        <a:lnTo>
                          <a:pt x="90" y="0"/>
                        </a:lnTo>
                        <a:close/>
                        <a:moveTo>
                          <a:pt x="90" y="0"/>
                        </a:moveTo>
                        <a:lnTo>
                          <a:pt x="9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6" name="Freeform 147">
                    <a:extLst>
                      <a:ext uri="{FF2B5EF4-FFF2-40B4-BE49-F238E27FC236}">
                        <a16:creationId xmlns:a16="http://schemas.microsoft.com/office/drawing/2014/main" id="{4AD7BDDE-5AEF-48E4-BA30-FE5CB7C96F7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875530" y="1421131"/>
                    <a:ext cx="230188" cy="182563"/>
                  </a:xfrm>
                  <a:custGeom>
                    <a:avLst/>
                    <a:gdLst>
                      <a:gd name="T0" fmla="*/ 90 w 145"/>
                      <a:gd name="T1" fmla="*/ 0 h 115"/>
                      <a:gd name="T2" fmla="*/ 48 w 145"/>
                      <a:gd name="T3" fmla="*/ 0 h 115"/>
                      <a:gd name="T4" fmla="*/ 48 w 145"/>
                      <a:gd name="T5" fmla="*/ 84 h 115"/>
                      <a:gd name="T6" fmla="*/ 0 w 145"/>
                      <a:gd name="T7" fmla="*/ 84 h 115"/>
                      <a:gd name="T8" fmla="*/ 0 w 145"/>
                      <a:gd name="T9" fmla="*/ 115 h 115"/>
                      <a:gd name="T10" fmla="*/ 145 w 145"/>
                      <a:gd name="T11" fmla="*/ 115 h 115"/>
                      <a:gd name="T12" fmla="*/ 145 w 145"/>
                      <a:gd name="T13" fmla="*/ 84 h 115"/>
                      <a:gd name="T14" fmla="*/ 90 w 145"/>
                      <a:gd name="T15" fmla="*/ 84 h 115"/>
                      <a:gd name="T16" fmla="*/ 90 w 145"/>
                      <a:gd name="T17" fmla="*/ 0 h 115"/>
                      <a:gd name="T18" fmla="*/ 90 w 145"/>
                      <a:gd name="T19" fmla="*/ 0 h 115"/>
                      <a:gd name="T20" fmla="*/ 90 w 145"/>
                      <a:gd name="T21" fmla="*/ 0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5" h="115">
                        <a:moveTo>
                          <a:pt x="90" y="0"/>
                        </a:moveTo>
                        <a:lnTo>
                          <a:pt x="48" y="0"/>
                        </a:lnTo>
                        <a:lnTo>
                          <a:pt x="48" y="84"/>
                        </a:lnTo>
                        <a:lnTo>
                          <a:pt x="0" y="84"/>
                        </a:lnTo>
                        <a:lnTo>
                          <a:pt x="0" y="115"/>
                        </a:lnTo>
                        <a:lnTo>
                          <a:pt x="145" y="115"/>
                        </a:lnTo>
                        <a:lnTo>
                          <a:pt x="145" y="84"/>
                        </a:lnTo>
                        <a:lnTo>
                          <a:pt x="90" y="84"/>
                        </a:lnTo>
                        <a:lnTo>
                          <a:pt x="90" y="0"/>
                        </a:lnTo>
                        <a:moveTo>
                          <a:pt x="90" y="0"/>
                        </a:moveTo>
                        <a:lnTo>
                          <a:pt x="90" y="0"/>
                        </a:ln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7" name="Freeform 148">
                    <a:extLst>
                      <a:ext uri="{FF2B5EF4-FFF2-40B4-BE49-F238E27FC236}">
                        <a16:creationId xmlns:a16="http://schemas.microsoft.com/office/drawing/2014/main" id="{8BB76BAB-A1CC-4C44-AFEA-0606D2E406B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153343" y="833756"/>
                    <a:ext cx="239713" cy="220663"/>
                  </a:xfrm>
                  <a:custGeom>
                    <a:avLst/>
                    <a:gdLst>
                      <a:gd name="T0" fmla="*/ 14 w 25"/>
                      <a:gd name="T1" fmla="*/ 8 h 23"/>
                      <a:gd name="T2" fmla="*/ 18 w 25"/>
                      <a:gd name="T3" fmla="*/ 11 h 23"/>
                      <a:gd name="T4" fmla="*/ 21 w 25"/>
                      <a:gd name="T5" fmla="*/ 23 h 23"/>
                      <a:gd name="T6" fmla="*/ 25 w 25"/>
                      <a:gd name="T7" fmla="*/ 13 h 23"/>
                      <a:gd name="T8" fmla="*/ 12 w 25"/>
                      <a:gd name="T9" fmla="*/ 0 h 23"/>
                      <a:gd name="T10" fmla="*/ 0 w 25"/>
                      <a:gd name="T11" fmla="*/ 8 h 23"/>
                      <a:gd name="T12" fmla="*/ 14 w 25"/>
                      <a:gd name="T13" fmla="*/ 8 h 23"/>
                      <a:gd name="T14" fmla="*/ 14 w 25"/>
                      <a:gd name="T15" fmla="*/ 8 h 23"/>
                      <a:gd name="T16" fmla="*/ 14 w 25"/>
                      <a:gd name="T17" fmla="*/ 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23">
                        <a:moveTo>
                          <a:pt x="14" y="8"/>
                        </a:moveTo>
                        <a:cubicBezTo>
                          <a:pt x="16" y="8"/>
                          <a:pt x="18" y="10"/>
                          <a:pt x="18" y="11"/>
                        </a:cubicBezTo>
                        <a:cubicBezTo>
                          <a:pt x="21" y="23"/>
                          <a:pt x="21" y="23"/>
                          <a:pt x="21" y="23"/>
                        </a:cubicBezTo>
                        <a:cubicBezTo>
                          <a:pt x="24" y="21"/>
                          <a:pt x="25" y="17"/>
                          <a:pt x="25" y="13"/>
                        </a:cubicBezTo>
                        <a:cubicBezTo>
                          <a:pt x="25" y="6"/>
                          <a:pt x="20" y="0"/>
                          <a:pt x="12" y="0"/>
                        </a:cubicBezTo>
                        <a:cubicBezTo>
                          <a:pt x="7" y="0"/>
                          <a:pt x="2" y="3"/>
                          <a:pt x="0" y="8"/>
                        </a:cubicBezTo>
                        <a:cubicBezTo>
                          <a:pt x="14" y="8"/>
                          <a:pt x="14" y="8"/>
                          <a:pt x="14" y="8"/>
                        </a:cubicBezTo>
                        <a:close/>
                        <a:moveTo>
                          <a:pt x="14" y="8"/>
                        </a:moveTo>
                        <a:cubicBezTo>
                          <a:pt x="14" y="8"/>
                          <a:pt x="14" y="8"/>
                          <a:pt x="14" y="8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8" name="Freeform 149">
                    <a:extLst>
                      <a:ext uri="{FF2B5EF4-FFF2-40B4-BE49-F238E27FC236}">
                        <a16:creationId xmlns:a16="http://schemas.microsoft.com/office/drawing/2014/main" id="{3E22DE1A-41DA-4903-B869-D295E0C609F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432743" y="938531"/>
                    <a:ext cx="76200" cy="39688"/>
                  </a:xfrm>
                  <a:custGeom>
                    <a:avLst/>
                    <a:gdLst>
                      <a:gd name="T0" fmla="*/ 8 w 8"/>
                      <a:gd name="T1" fmla="*/ 2 h 4"/>
                      <a:gd name="T2" fmla="*/ 1 w 8"/>
                      <a:gd name="T3" fmla="*/ 0 h 4"/>
                      <a:gd name="T4" fmla="*/ 1 w 8"/>
                      <a:gd name="T5" fmla="*/ 0 h 4"/>
                      <a:gd name="T6" fmla="*/ 0 w 8"/>
                      <a:gd name="T7" fmla="*/ 0 h 4"/>
                      <a:gd name="T8" fmla="*/ 0 w 8"/>
                      <a:gd name="T9" fmla="*/ 4 h 4"/>
                      <a:gd name="T10" fmla="*/ 1 w 8"/>
                      <a:gd name="T11" fmla="*/ 4 h 4"/>
                      <a:gd name="T12" fmla="*/ 1 w 8"/>
                      <a:gd name="T13" fmla="*/ 4 h 4"/>
                      <a:gd name="T14" fmla="*/ 8 w 8"/>
                      <a:gd name="T15" fmla="*/ 2 h 4"/>
                      <a:gd name="T16" fmla="*/ 8 w 8"/>
                      <a:gd name="T17" fmla="*/ 2 h 4"/>
                      <a:gd name="T18" fmla="*/ 8 w 8"/>
                      <a:gd name="T19" fmla="*/ 2 h 4"/>
                      <a:gd name="T20" fmla="*/ 8 w 8"/>
                      <a:gd name="T21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" h="4">
                        <a:moveTo>
                          <a:pt x="8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lose/>
                        <a:moveTo>
                          <a:pt x="8" y="2"/>
                        </a:moveTo>
                        <a:cubicBezTo>
                          <a:pt x="8" y="2"/>
                          <a:pt x="8" y="2"/>
                          <a:pt x="8" y="2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9" name="Freeform 150">
                    <a:extLst>
                      <a:ext uri="{FF2B5EF4-FFF2-40B4-BE49-F238E27FC236}">
                        <a16:creationId xmlns:a16="http://schemas.microsoft.com/office/drawing/2014/main" id="{7CA14DE6-E422-494F-9ACD-3A5D4428894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250180" y="727393"/>
                    <a:ext cx="47625" cy="77788"/>
                  </a:xfrm>
                  <a:custGeom>
                    <a:avLst/>
                    <a:gdLst>
                      <a:gd name="T0" fmla="*/ 0 w 5"/>
                      <a:gd name="T1" fmla="*/ 8 h 8"/>
                      <a:gd name="T2" fmla="*/ 4 w 5"/>
                      <a:gd name="T3" fmla="*/ 8 h 8"/>
                      <a:gd name="T4" fmla="*/ 4 w 5"/>
                      <a:gd name="T5" fmla="*/ 7 h 8"/>
                      <a:gd name="T6" fmla="*/ 4 w 5"/>
                      <a:gd name="T7" fmla="*/ 7 h 8"/>
                      <a:gd name="T8" fmla="*/ 3 w 5"/>
                      <a:gd name="T9" fmla="*/ 0 h 8"/>
                      <a:gd name="T10" fmla="*/ 2 w 5"/>
                      <a:gd name="T11" fmla="*/ 0 h 8"/>
                      <a:gd name="T12" fmla="*/ 0 w 5"/>
                      <a:gd name="T13" fmla="*/ 7 h 8"/>
                      <a:gd name="T14" fmla="*/ 0 w 5"/>
                      <a:gd name="T15" fmla="*/ 7 h 8"/>
                      <a:gd name="T16" fmla="*/ 0 w 5"/>
                      <a:gd name="T17" fmla="*/ 8 h 8"/>
                      <a:gd name="T18" fmla="*/ 0 w 5"/>
                      <a:gd name="T19" fmla="*/ 8 h 8"/>
                      <a:gd name="T20" fmla="*/ 0 w 5"/>
                      <a:gd name="T21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5" h="8">
                        <a:moveTo>
                          <a:pt x="0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7"/>
                          <a:pt x="4" y="7"/>
                        </a:cubicBezTo>
                        <a:cubicBezTo>
                          <a:pt x="5" y="7"/>
                          <a:pt x="5" y="7"/>
                          <a:pt x="4" y="7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0" y="8"/>
                          <a:pt x="0" y="8"/>
                        </a:cubicBezTo>
                        <a:close/>
                        <a:moveTo>
                          <a:pt x="0" y="8"/>
                        </a:moveTo>
                        <a:cubicBezTo>
                          <a:pt x="0" y="8"/>
                          <a:pt x="0" y="8"/>
                          <a:pt x="0" y="8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0" name="Freeform 151">
                    <a:extLst>
                      <a:ext uri="{FF2B5EF4-FFF2-40B4-BE49-F238E27FC236}">
                        <a16:creationId xmlns:a16="http://schemas.microsoft.com/office/drawing/2014/main" id="{CAC079E2-4E6F-46B1-86EF-57AF1DB9826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374005" y="795656"/>
                    <a:ext cx="68263" cy="66675"/>
                  </a:xfrm>
                  <a:custGeom>
                    <a:avLst/>
                    <a:gdLst>
                      <a:gd name="T0" fmla="*/ 2 w 7"/>
                      <a:gd name="T1" fmla="*/ 7 h 7"/>
                      <a:gd name="T2" fmla="*/ 3 w 7"/>
                      <a:gd name="T3" fmla="*/ 7 h 7"/>
                      <a:gd name="T4" fmla="*/ 3 w 7"/>
                      <a:gd name="T5" fmla="*/ 7 h 7"/>
                      <a:gd name="T6" fmla="*/ 7 w 7"/>
                      <a:gd name="T7" fmla="*/ 0 h 7"/>
                      <a:gd name="T8" fmla="*/ 6 w 7"/>
                      <a:gd name="T9" fmla="*/ 0 h 7"/>
                      <a:gd name="T10" fmla="*/ 0 w 7"/>
                      <a:gd name="T11" fmla="*/ 4 h 7"/>
                      <a:gd name="T12" fmla="*/ 0 w 7"/>
                      <a:gd name="T13" fmla="*/ 4 h 7"/>
                      <a:gd name="T14" fmla="*/ 0 w 7"/>
                      <a:gd name="T15" fmla="*/ 4 h 7"/>
                      <a:gd name="T16" fmla="*/ 2 w 7"/>
                      <a:gd name="T17" fmla="*/ 7 h 7"/>
                      <a:gd name="T18" fmla="*/ 2 w 7"/>
                      <a:gd name="T19" fmla="*/ 7 h 7"/>
                      <a:gd name="T20" fmla="*/ 2 w 7"/>
                      <a:gd name="T21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" h="7">
                        <a:moveTo>
                          <a:pt x="2" y="7"/>
                        </a:move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lnTo>
                          <a:pt x="2" y="7"/>
                        </a:lnTo>
                        <a:close/>
                        <a:moveTo>
                          <a:pt x="2" y="7"/>
                        </a:moveTo>
                        <a:cubicBezTo>
                          <a:pt x="2" y="7"/>
                          <a:pt x="2" y="7"/>
                          <a:pt x="2" y="7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1" name="Freeform 152">
                    <a:extLst>
                      <a:ext uri="{FF2B5EF4-FFF2-40B4-BE49-F238E27FC236}">
                        <a16:creationId xmlns:a16="http://schemas.microsoft.com/office/drawing/2014/main" id="{65AECF44-88EF-4786-981C-95AFDE15092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354955" y="1054418"/>
                    <a:ext cx="68263" cy="77788"/>
                  </a:xfrm>
                  <a:custGeom>
                    <a:avLst/>
                    <a:gdLst>
                      <a:gd name="T0" fmla="*/ 3 w 7"/>
                      <a:gd name="T1" fmla="*/ 1 h 8"/>
                      <a:gd name="T2" fmla="*/ 3 w 7"/>
                      <a:gd name="T3" fmla="*/ 0 h 8"/>
                      <a:gd name="T4" fmla="*/ 3 w 7"/>
                      <a:gd name="T5" fmla="*/ 0 h 8"/>
                      <a:gd name="T6" fmla="*/ 0 w 7"/>
                      <a:gd name="T7" fmla="*/ 3 h 8"/>
                      <a:gd name="T8" fmla="*/ 1 w 7"/>
                      <a:gd name="T9" fmla="*/ 4 h 8"/>
                      <a:gd name="T10" fmla="*/ 7 w 7"/>
                      <a:gd name="T11" fmla="*/ 7 h 8"/>
                      <a:gd name="T12" fmla="*/ 7 w 7"/>
                      <a:gd name="T13" fmla="*/ 7 h 8"/>
                      <a:gd name="T14" fmla="*/ 3 w 7"/>
                      <a:gd name="T15" fmla="*/ 1 h 8"/>
                      <a:gd name="T16" fmla="*/ 3 w 7"/>
                      <a:gd name="T17" fmla="*/ 1 h 8"/>
                      <a:gd name="T18" fmla="*/ 3 w 7"/>
                      <a:gd name="T19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8">
                        <a:moveTo>
                          <a:pt x="3" y="1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8"/>
                          <a:pt x="7" y="7"/>
                          <a:pt x="7" y="7"/>
                        </a:cubicBezTo>
                        <a:lnTo>
                          <a:pt x="3" y="1"/>
                        </a:lnTo>
                        <a:close/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2" name="Freeform 153">
                    <a:extLst>
                      <a:ext uri="{FF2B5EF4-FFF2-40B4-BE49-F238E27FC236}">
                        <a16:creationId xmlns:a16="http://schemas.microsoft.com/office/drawing/2014/main" id="{5EB8538C-4D0E-4545-B14C-A51CB8238B5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096193" y="795656"/>
                    <a:ext cx="66675" cy="66675"/>
                  </a:xfrm>
                  <a:custGeom>
                    <a:avLst/>
                    <a:gdLst>
                      <a:gd name="T0" fmla="*/ 3 w 7"/>
                      <a:gd name="T1" fmla="*/ 7 h 7"/>
                      <a:gd name="T2" fmla="*/ 4 w 7"/>
                      <a:gd name="T3" fmla="*/ 7 h 7"/>
                      <a:gd name="T4" fmla="*/ 6 w 7"/>
                      <a:gd name="T5" fmla="*/ 4 h 7"/>
                      <a:gd name="T6" fmla="*/ 7 w 7"/>
                      <a:gd name="T7" fmla="*/ 4 h 7"/>
                      <a:gd name="T8" fmla="*/ 6 w 7"/>
                      <a:gd name="T9" fmla="*/ 4 h 7"/>
                      <a:gd name="T10" fmla="*/ 0 w 7"/>
                      <a:gd name="T11" fmla="*/ 0 h 7"/>
                      <a:gd name="T12" fmla="*/ 0 w 7"/>
                      <a:gd name="T13" fmla="*/ 1 h 7"/>
                      <a:gd name="T14" fmla="*/ 3 w 7"/>
                      <a:gd name="T15" fmla="*/ 7 h 7"/>
                      <a:gd name="T16" fmla="*/ 3 w 7"/>
                      <a:gd name="T17" fmla="*/ 7 h 7"/>
                      <a:gd name="T18" fmla="*/ 3 w 7"/>
                      <a:gd name="T19" fmla="*/ 7 h 7"/>
                      <a:gd name="T20" fmla="*/ 3 w 7"/>
                      <a:gd name="T21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" h="7">
                        <a:moveTo>
                          <a:pt x="3" y="7"/>
                        </a:move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7" y="4"/>
                          <a:pt x="7" y="4"/>
                        </a:cubicBezTo>
                        <a:cubicBezTo>
                          <a:pt x="7" y="4"/>
                          <a:pt x="6" y="4"/>
                          <a:pt x="6" y="4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lose/>
                        <a:moveTo>
                          <a:pt x="3" y="7"/>
                        </a:moveTo>
                        <a:cubicBezTo>
                          <a:pt x="3" y="7"/>
                          <a:pt x="3" y="7"/>
                          <a:pt x="3" y="7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01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15" name="Group 45">
                  <a:extLst>
                    <a:ext uri="{FF2B5EF4-FFF2-40B4-BE49-F238E27FC236}">
                      <a16:creationId xmlns:a16="http://schemas.microsoft.com/office/drawing/2014/main" id="{5FCAF2A9-B318-4C2E-987D-2A0492EB738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8446355" y="1208057"/>
                  <a:ext cx="447040" cy="346198"/>
                  <a:chOff x="2533" y="1450"/>
                  <a:chExt cx="1174" cy="1422"/>
                </a:xfrm>
                <a:solidFill>
                  <a:sysClr val="windowText" lastClr="000000"/>
                </a:solidFill>
              </p:grpSpPr>
              <p:sp>
                <p:nvSpPr>
                  <p:cNvPr id="117" name="Freeform 46">
                    <a:extLst>
                      <a:ext uri="{FF2B5EF4-FFF2-40B4-BE49-F238E27FC236}">
                        <a16:creationId xmlns:a16="http://schemas.microsoft.com/office/drawing/2014/main" id="{FB5BA694-B649-4876-B6C4-1837281BDB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37" y="1640"/>
                    <a:ext cx="1170" cy="1232"/>
                  </a:xfrm>
                  <a:custGeom>
                    <a:avLst/>
                    <a:gdLst>
                      <a:gd name="T0" fmla="*/ 224 w 492"/>
                      <a:gd name="T1" fmla="*/ 519 h 519"/>
                      <a:gd name="T2" fmla="*/ 224 w 492"/>
                      <a:gd name="T3" fmla="*/ 147 h 519"/>
                      <a:gd name="T4" fmla="*/ 1 w 492"/>
                      <a:gd name="T5" fmla="*/ 187 h 519"/>
                      <a:gd name="T6" fmla="*/ 0 w 492"/>
                      <a:gd name="T7" fmla="*/ 172 h 519"/>
                      <a:gd name="T8" fmla="*/ 8 w 492"/>
                      <a:gd name="T9" fmla="*/ 171 h 519"/>
                      <a:gd name="T10" fmla="*/ 208 w 492"/>
                      <a:gd name="T11" fmla="*/ 136 h 519"/>
                      <a:gd name="T12" fmla="*/ 224 w 492"/>
                      <a:gd name="T13" fmla="*/ 114 h 519"/>
                      <a:gd name="T14" fmla="*/ 223 w 492"/>
                      <a:gd name="T15" fmla="*/ 55 h 519"/>
                      <a:gd name="T16" fmla="*/ 215 w 492"/>
                      <a:gd name="T17" fmla="*/ 40 h 519"/>
                      <a:gd name="T18" fmla="*/ 167 w 492"/>
                      <a:gd name="T19" fmla="*/ 4 h 519"/>
                      <a:gd name="T20" fmla="*/ 328 w 492"/>
                      <a:gd name="T21" fmla="*/ 4 h 519"/>
                      <a:gd name="T22" fmla="*/ 282 w 492"/>
                      <a:gd name="T23" fmla="*/ 37 h 519"/>
                      <a:gd name="T24" fmla="*/ 271 w 492"/>
                      <a:gd name="T25" fmla="*/ 58 h 519"/>
                      <a:gd name="T26" fmla="*/ 271 w 492"/>
                      <a:gd name="T27" fmla="*/ 109 h 519"/>
                      <a:gd name="T28" fmla="*/ 379 w 492"/>
                      <a:gd name="T29" fmla="*/ 0 h 519"/>
                      <a:gd name="T30" fmla="*/ 394 w 492"/>
                      <a:gd name="T31" fmla="*/ 10 h 519"/>
                      <a:gd name="T32" fmla="*/ 431 w 492"/>
                      <a:gd name="T33" fmla="*/ 58 h 519"/>
                      <a:gd name="T34" fmla="*/ 479 w 492"/>
                      <a:gd name="T35" fmla="*/ 82 h 519"/>
                      <a:gd name="T36" fmla="*/ 488 w 492"/>
                      <a:gd name="T37" fmla="*/ 102 h 519"/>
                      <a:gd name="T38" fmla="*/ 387 w 492"/>
                      <a:gd name="T39" fmla="*/ 37 h 519"/>
                      <a:gd name="T40" fmla="*/ 364 w 492"/>
                      <a:gd name="T41" fmla="*/ 68 h 519"/>
                      <a:gd name="T42" fmla="*/ 282 w 492"/>
                      <a:gd name="T43" fmla="*/ 124 h 519"/>
                      <a:gd name="T44" fmla="*/ 271 w 492"/>
                      <a:gd name="T45" fmla="*/ 140 h 519"/>
                      <a:gd name="T46" fmla="*/ 271 w 492"/>
                      <a:gd name="T47" fmla="*/ 513 h 519"/>
                      <a:gd name="T48" fmla="*/ 272 w 492"/>
                      <a:gd name="T49" fmla="*/ 519 h 519"/>
                      <a:gd name="T50" fmla="*/ 224 w 492"/>
                      <a:gd name="T51" fmla="*/ 519 h 5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92" h="519">
                        <a:moveTo>
                          <a:pt x="224" y="519"/>
                        </a:moveTo>
                        <a:cubicBezTo>
                          <a:pt x="224" y="396"/>
                          <a:pt x="224" y="272"/>
                          <a:pt x="224" y="147"/>
                        </a:cubicBezTo>
                        <a:cubicBezTo>
                          <a:pt x="151" y="170"/>
                          <a:pt x="77" y="183"/>
                          <a:pt x="1" y="187"/>
                        </a:cubicBezTo>
                        <a:cubicBezTo>
                          <a:pt x="1" y="181"/>
                          <a:pt x="1" y="177"/>
                          <a:pt x="0" y="172"/>
                        </a:cubicBezTo>
                        <a:cubicBezTo>
                          <a:pt x="4" y="172"/>
                          <a:pt x="6" y="171"/>
                          <a:pt x="8" y="171"/>
                        </a:cubicBezTo>
                        <a:cubicBezTo>
                          <a:pt x="76" y="165"/>
                          <a:pt x="143" y="155"/>
                          <a:pt x="208" y="136"/>
                        </a:cubicBezTo>
                        <a:cubicBezTo>
                          <a:pt x="221" y="132"/>
                          <a:pt x="225" y="126"/>
                          <a:pt x="224" y="114"/>
                        </a:cubicBezTo>
                        <a:cubicBezTo>
                          <a:pt x="223" y="94"/>
                          <a:pt x="224" y="75"/>
                          <a:pt x="223" y="55"/>
                        </a:cubicBezTo>
                        <a:cubicBezTo>
                          <a:pt x="223" y="50"/>
                          <a:pt x="220" y="43"/>
                          <a:pt x="215" y="40"/>
                        </a:cubicBezTo>
                        <a:cubicBezTo>
                          <a:pt x="201" y="28"/>
                          <a:pt x="185" y="17"/>
                          <a:pt x="167" y="4"/>
                        </a:cubicBezTo>
                        <a:cubicBezTo>
                          <a:pt x="221" y="4"/>
                          <a:pt x="273" y="4"/>
                          <a:pt x="328" y="4"/>
                        </a:cubicBezTo>
                        <a:cubicBezTo>
                          <a:pt x="311" y="16"/>
                          <a:pt x="297" y="27"/>
                          <a:pt x="282" y="37"/>
                        </a:cubicBezTo>
                        <a:cubicBezTo>
                          <a:pt x="274" y="42"/>
                          <a:pt x="271" y="48"/>
                          <a:pt x="271" y="58"/>
                        </a:cubicBezTo>
                        <a:cubicBezTo>
                          <a:pt x="272" y="75"/>
                          <a:pt x="271" y="92"/>
                          <a:pt x="271" y="109"/>
                        </a:cubicBezTo>
                        <a:cubicBezTo>
                          <a:pt x="319" y="100"/>
                          <a:pt x="370" y="49"/>
                          <a:pt x="379" y="0"/>
                        </a:cubicBezTo>
                        <a:cubicBezTo>
                          <a:pt x="385" y="3"/>
                          <a:pt x="393" y="6"/>
                          <a:pt x="394" y="10"/>
                        </a:cubicBezTo>
                        <a:cubicBezTo>
                          <a:pt x="399" y="32"/>
                          <a:pt x="413" y="47"/>
                          <a:pt x="431" y="58"/>
                        </a:cubicBezTo>
                        <a:cubicBezTo>
                          <a:pt x="446" y="68"/>
                          <a:pt x="462" y="75"/>
                          <a:pt x="479" y="82"/>
                        </a:cubicBezTo>
                        <a:cubicBezTo>
                          <a:pt x="489" y="86"/>
                          <a:pt x="492" y="91"/>
                          <a:pt x="488" y="102"/>
                        </a:cubicBezTo>
                        <a:cubicBezTo>
                          <a:pt x="448" y="90"/>
                          <a:pt x="412" y="73"/>
                          <a:pt x="387" y="37"/>
                        </a:cubicBezTo>
                        <a:cubicBezTo>
                          <a:pt x="379" y="48"/>
                          <a:pt x="373" y="59"/>
                          <a:pt x="364" y="68"/>
                        </a:cubicBezTo>
                        <a:cubicBezTo>
                          <a:pt x="341" y="93"/>
                          <a:pt x="312" y="110"/>
                          <a:pt x="282" y="124"/>
                        </a:cubicBezTo>
                        <a:cubicBezTo>
                          <a:pt x="274" y="127"/>
                          <a:pt x="271" y="131"/>
                          <a:pt x="271" y="140"/>
                        </a:cubicBezTo>
                        <a:cubicBezTo>
                          <a:pt x="271" y="264"/>
                          <a:pt x="271" y="389"/>
                          <a:pt x="271" y="513"/>
                        </a:cubicBezTo>
                        <a:cubicBezTo>
                          <a:pt x="271" y="515"/>
                          <a:pt x="272" y="517"/>
                          <a:pt x="272" y="519"/>
                        </a:cubicBezTo>
                        <a:cubicBezTo>
                          <a:pt x="256" y="519"/>
                          <a:pt x="240" y="519"/>
                          <a:pt x="224" y="5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8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118" name="Freeform 47">
                    <a:extLst>
                      <a:ext uri="{FF2B5EF4-FFF2-40B4-BE49-F238E27FC236}">
                        <a16:creationId xmlns:a16="http://schemas.microsoft.com/office/drawing/2014/main" id="{91C70872-5B80-4451-8490-4AE1876BD0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59" y="1450"/>
                    <a:ext cx="934" cy="155"/>
                  </a:xfrm>
                  <a:custGeom>
                    <a:avLst/>
                    <a:gdLst>
                      <a:gd name="T0" fmla="*/ 322 w 393"/>
                      <a:gd name="T1" fmla="*/ 30 h 65"/>
                      <a:gd name="T2" fmla="*/ 346 w 393"/>
                      <a:gd name="T3" fmla="*/ 30 h 65"/>
                      <a:gd name="T4" fmla="*/ 346 w 393"/>
                      <a:gd name="T5" fmla="*/ 0 h 65"/>
                      <a:gd name="T6" fmla="*/ 377 w 393"/>
                      <a:gd name="T7" fmla="*/ 0 h 65"/>
                      <a:gd name="T8" fmla="*/ 377 w 393"/>
                      <a:gd name="T9" fmla="*/ 28 h 65"/>
                      <a:gd name="T10" fmla="*/ 393 w 393"/>
                      <a:gd name="T11" fmla="*/ 32 h 65"/>
                      <a:gd name="T12" fmla="*/ 393 w 393"/>
                      <a:gd name="T13" fmla="*/ 65 h 65"/>
                      <a:gd name="T14" fmla="*/ 0 w 393"/>
                      <a:gd name="T15" fmla="*/ 65 h 65"/>
                      <a:gd name="T16" fmla="*/ 0 w 393"/>
                      <a:gd name="T17" fmla="*/ 32 h 65"/>
                      <a:gd name="T18" fmla="*/ 15 w 393"/>
                      <a:gd name="T19" fmla="*/ 29 h 65"/>
                      <a:gd name="T20" fmla="*/ 15 w 393"/>
                      <a:gd name="T21" fmla="*/ 0 h 65"/>
                      <a:gd name="T22" fmla="*/ 46 w 393"/>
                      <a:gd name="T23" fmla="*/ 0 h 65"/>
                      <a:gd name="T24" fmla="*/ 46 w 393"/>
                      <a:gd name="T25" fmla="*/ 29 h 65"/>
                      <a:gd name="T26" fmla="*/ 70 w 393"/>
                      <a:gd name="T27" fmla="*/ 29 h 65"/>
                      <a:gd name="T28" fmla="*/ 70 w 393"/>
                      <a:gd name="T29" fmla="*/ 0 h 65"/>
                      <a:gd name="T30" fmla="*/ 101 w 393"/>
                      <a:gd name="T31" fmla="*/ 0 h 65"/>
                      <a:gd name="T32" fmla="*/ 102 w 393"/>
                      <a:gd name="T33" fmla="*/ 30 h 65"/>
                      <a:gd name="T34" fmla="*/ 291 w 393"/>
                      <a:gd name="T35" fmla="*/ 30 h 65"/>
                      <a:gd name="T36" fmla="*/ 291 w 393"/>
                      <a:gd name="T37" fmla="*/ 0 h 65"/>
                      <a:gd name="T38" fmla="*/ 322 w 393"/>
                      <a:gd name="T39" fmla="*/ 0 h 65"/>
                      <a:gd name="T40" fmla="*/ 322 w 393"/>
                      <a:gd name="T41" fmla="*/ 30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93" h="65">
                        <a:moveTo>
                          <a:pt x="322" y="30"/>
                        </a:moveTo>
                        <a:cubicBezTo>
                          <a:pt x="332" y="30"/>
                          <a:pt x="338" y="30"/>
                          <a:pt x="346" y="30"/>
                        </a:cubicBezTo>
                        <a:cubicBezTo>
                          <a:pt x="346" y="19"/>
                          <a:pt x="346" y="10"/>
                          <a:pt x="346" y="0"/>
                        </a:cubicBezTo>
                        <a:cubicBezTo>
                          <a:pt x="357" y="0"/>
                          <a:pt x="366" y="0"/>
                          <a:pt x="377" y="0"/>
                        </a:cubicBezTo>
                        <a:cubicBezTo>
                          <a:pt x="377" y="9"/>
                          <a:pt x="377" y="18"/>
                          <a:pt x="377" y="28"/>
                        </a:cubicBezTo>
                        <a:cubicBezTo>
                          <a:pt x="383" y="30"/>
                          <a:pt x="387" y="31"/>
                          <a:pt x="393" y="32"/>
                        </a:cubicBezTo>
                        <a:cubicBezTo>
                          <a:pt x="393" y="43"/>
                          <a:pt x="393" y="53"/>
                          <a:pt x="393" y="65"/>
                        </a:cubicBezTo>
                        <a:cubicBezTo>
                          <a:pt x="262" y="65"/>
                          <a:pt x="131" y="65"/>
                          <a:pt x="0" y="65"/>
                        </a:cubicBezTo>
                        <a:cubicBezTo>
                          <a:pt x="0" y="54"/>
                          <a:pt x="0" y="43"/>
                          <a:pt x="0" y="32"/>
                        </a:cubicBezTo>
                        <a:cubicBezTo>
                          <a:pt x="4" y="31"/>
                          <a:pt x="9" y="30"/>
                          <a:pt x="15" y="29"/>
                        </a:cubicBezTo>
                        <a:cubicBezTo>
                          <a:pt x="15" y="19"/>
                          <a:pt x="15" y="10"/>
                          <a:pt x="15" y="0"/>
                        </a:cubicBezTo>
                        <a:cubicBezTo>
                          <a:pt x="26" y="0"/>
                          <a:pt x="35" y="0"/>
                          <a:pt x="46" y="0"/>
                        </a:cubicBezTo>
                        <a:cubicBezTo>
                          <a:pt x="46" y="10"/>
                          <a:pt x="46" y="19"/>
                          <a:pt x="46" y="29"/>
                        </a:cubicBezTo>
                        <a:cubicBezTo>
                          <a:pt x="55" y="29"/>
                          <a:pt x="62" y="29"/>
                          <a:pt x="70" y="29"/>
                        </a:cubicBezTo>
                        <a:cubicBezTo>
                          <a:pt x="70" y="19"/>
                          <a:pt x="70" y="10"/>
                          <a:pt x="70" y="0"/>
                        </a:cubicBezTo>
                        <a:cubicBezTo>
                          <a:pt x="81" y="0"/>
                          <a:pt x="90" y="0"/>
                          <a:pt x="101" y="0"/>
                        </a:cubicBezTo>
                        <a:cubicBezTo>
                          <a:pt x="101" y="10"/>
                          <a:pt x="102" y="19"/>
                          <a:pt x="102" y="30"/>
                        </a:cubicBezTo>
                        <a:cubicBezTo>
                          <a:pt x="165" y="30"/>
                          <a:pt x="227" y="30"/>
                          <a:pt x="291" y="30"/>
                        </a:cubicBezTo>
                        <a:cubicBezTo>
                          <a:pt x="291" y="19"/>
                          <a:pt x="291" y="10"/>
                          <a:pt x="291" y="0"/>
                        </a:cubicBezTo>
                        <a:cubicBezTo>
                          <a:pt x="302" y="0"/>
                          <a:pt x="312" y="0"/>
                          <a:pt x="322" y="0"/>
                        </a:cubicBezTo>
                        <a:cubicBezTo>
                          <a:pt x="322" y="10"/>
                          <a:pt x="322" y="19"/>
                          <a:pt x="322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8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119" name="Freeform 48">
                    <a:extLst>
                      <a:ext uri="{FF2B5EF4-FFF2-40B4-BE49-F238E27FC236}">
                        <a16:creationId xmlns:a16="http://schemas.microsoft.com/office/drawing/2014/main" id="{60BBB64C-D0E6-40F5-A1B4-29436FB0F0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33" y="1638"/>
                    <a:ext cx="504" cy="289"/>
                  </a:xfrm>
                  <a:custGeom>
                    <a:avLst/>
                    <a:gdLst>
                      <a:gd name="T0" fmla="*/ 208 w 212"/>
                      <a:gd name="T1" fmla="*/ 122 h 122"/>
                      <a:gd name="T2" fmla="*/ 110 w 212"/>
                      <a:gd name="T3" fmla="*/ 37 h 122"/>
                      <a:gd name="T4" fmla="*/ 4 w 212"/>
                      <a:gd name="T5" fmla="*/ 104 h 122"/>
                      <a:gd name="T6" fmla="*/ 13 w 212"/>
                      <a:gd name="T7" fmla="*/ 85 h 122"/>
                      <a:gd name="T8" fmla="*/ 65 w 212"/>
                      <a:gd name="T9" fmla="*/ 60 h 122"/>
                      <a:gd name="T10" fmla="*/ 104 w 212"/>
                      <a:gd name="T11" fmla="*/ 0 h 122"/>
                      <a:gd name="T12" fmla="*/ 119 w 212"/>
                      <a:gd name="T13" fmla="*/ 10 h 122"/>
                      <a:gd name="T14" fmla="*/ 174 w 212"/>
                      <a:gd name="T15" fmla="*/ 84 h 122"/>
                      <a:gd name="T16" fmla="*/ 201 w 212"/>
                      <a:gd name="T17" fmla="*/ 100 h 122"/>
                      <a:gd name="T18" fmla="*/ 208 w 212"/>
                      <a:gd name="T19" fmla="*/ 122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2" h="122">
                        <a:moveTo>
                          <a:pt x="208" y="122"/>
                        </a:moveTo>
                        <a:cubicBezTo>
                          <a:pt x="168" y="102"/>
                          <a:pt x="132" y="79"/>
                          <a:pt x="110" y="37"/>
                        </a:cubicBezTo>
                        <a:cubicBezTo>
                          <a:pt x="84" y="75"/>
                          <a:pt x="47" y="92"/>
                          <a:pt x="4" y="104"/>
                        </a:cubicBezTo>
                        <a:cubicBezTo>
                          <a:pt x="0" y="93"/>
                          <a:pt x="3" y="89"/>
                          <a:pt x="13" y="85"/>
                        </a:cubicBezTo>
                        <a:cubicBezTo>
                          <a:pt x="31" y="78"/>
                          <a:pt x="49" y="70"/>
                          <a:pt x="65" y="60"/>
                        </a:cubicBezTo>
                        <a:cubicBezTo>
                          <a:pt x="86" y="48"/>
                          <a:pt x="101" y="30"/>
                          <a:pt x="104" y="0"/>
                        </a:cubicBezTo>
                        <a:cubicBezTo>
                          <a:pt x="111" y="4"/>
                          <a:pt x="118" y="7"/>
                          <a:pt x="119" y="10"/>
                        </a:cubicBezTo>
                        <a:cubicBezTo>
                          <a:pt x="125" y="44"/>
                          <a:pt x="148" y="65"/>
                          <a:pt x="174" y="84"/>
                        </a:cubicBezTo>
                        <a:cubicBezTo>
                          <a:pt x="182" y="90"/>
                          <a:pt x="191" y="95"/>
                          <a:pt x="201" y="100"/>
                        </a:cubicBezTo>
                        <a:cubicBezTo>
                          <a:pt x="210" y="105"/>
                          <a:pt x="212" y="111"/>
                          <a:pt x="208" y="1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8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120" name="Freeform 49">
                    <a:extLst>
                      <a:ext uri="{FF2B5EF4-FFF2-40B4-BE49-F238E27FC236}">
                        <a16:creationId xmlns:a16="http://schemas.microsoft.com/office/drawing/2014/main" id="{3FB675AE-E63C-47E0-8DFD-BBABA41013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17" y="1973"/>
                    <a:ext cx="483" cy="109"/>
                  </a:xfrm>
                  <a:custGeom>
                    <a:avLst/>
                    <a:gdLst>
                      <a:gd name="T0" fmla="*/ 203 w 203"/>
                      <a:gd name="T1" fmla="*/ 35 h 46"/>
                      <a:gd name="T2" fmla="*/ 203 w 203"/>
                      <a:gd name="T3" fmla="*/ 45 h 46"/>
                      <a:gd name="T4" fmla="*/ 197 w 203"/>
                      <a:gd name="T5" fmla="*/ 46 h 46"/>
                      <a:gd name="T6" fmla="*/ 10 w 203"/>
                      <a:gd name="T7" fmla="*/ 15 h 46"/>
                      <a:gd name="T8" fmla="*/ 2 w 203"/>
                      <a:gd name="T9" fmla="*/ 0 h 46"/>
                      <a:gd name="T10" fmla="*/ 203 w 203"/>
                      <a:gd name="T11" fmla="*/ 35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3" h="46">
                        <a:moveTo>
                          <a:pt x="203" y="35"/>
                        </a:moveTo>
                        <a:cubicBezTo>
                          <a:pt x="203" y="37"/>
                          <a:pt x="203" y="41"/>
                          <a:pt x="203" y="45"/>
                        </a:cubicBezTo>
                        <a:cubicBezTo>
                          <a:pt x="201" y="46"/>
                          <a:pt x="199" y="46"/>
                          <a:pt x="197" y="46"/>
                        </a:cubicBezTo>
                        <a:cubicBezTo>
                          <a:pt x="134" y="42"/>
                          <a:pt x="71" y="32"/>
                          <a:pt x="10" y="15"/>
                        </a:cubicBezTo>
                        <a:cubicBezTo>
                          <a:pt x="0" y="12"/>
                          <a:pt x="0" y="11"/>
                          <a:pt x="2" y="0"/>
                        </a:cubicBezTo>
                        <a:cubicBezTo>
                          <a:pt x="68" y="11"/>
                          <a:pt x="135" y="23"/>
                          <a:pt x="203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FFFFFF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84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</a:endParaRPr>
                  </a:p>
                </p:txBody>
              </p:sp>
            </p:grpSp>
            <p:cxnSp>
              <p:nvCxnSpPr>
                <p:cNvPr id="116" name="Straight Arrow Connector 115">
                  <a:extLst>
                    <a:ext uri="{FF2B5EF4-FFF2-40B4-BE49-F238E27FC236}">
                      <a16:creationId xmlns:a16="http://schemas.microsoft.com/office/drawing/2014/main" id="{5E734CEB-8B90-464E-947E-2737BDB33BAA}"/>
                    </a:ext>
                  </a:extLst>
                </p:cNvPr>
                <p:cNvCxnSpPr/>
                <p:nvPr/>
              </p:nvCxnSpPr>
              <p:spPr>
                <a:xfrm flipV="1">
                  <a:off x="8393853" y="1597306"/>
                  <a:ext cx="256458" cy="89316"/>
                </a:xfrm>
                <a:prstGeom prst="straightConnector1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headEnd type="triangle"/>
                  <a:tailEnd type="triangle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</p:grpSp>
          <p:sp>
            <p:nvSpPr>
              <p:cNvPr id="111" name="Isosceles Triangle 110">
                <a:extLst>
                  <a:ext uri="{FF2B5EF4-FFF2-40B4-BE49-F238E27FC236}">
                    <a16:creationId xmlns:a16="http://schemas.microsoft.com/office/drawing/2014/main" id="{0086893D-2E7B-4535-B924-C4F2E30A9097}"/>
                  </a:ext>
                </a:extLst>
              </p:cNvPr>
              <p:cNvSpPr/>
              <p:nvPr/>
            </p:nvSpPr>
            <p:spPr>
              <a:xfrm rot="10800000">
                <a:off x="8092373" y="1507589"/>
                <a:ext cx="257301" cy="2646643"/>
              </a:xfrm>
              <a:prstGeom prst="triangle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Arrow: Curved Left 111">
                <a:extLst>
                  <a:ext uri="{FF2B5EF4-FFF2-40B4-BE49-F238E27FC236}">
                    <a16:creationId xmlns:a16="http://schemas.microsoft.com/office/drawing/2014/main" id="{1259052F-5A7D-46EF-A870-1C915D4B509A}"/>
                  </a:ext>
                </a:extLst>
              </p:cNvPr>
              <p:cNvSpPr/>
              <p:nvPr/>
            </p:nvSpPr>
            <p:spPr>
              <a:xfrm rot="15581886">
                <a:off x="3202810" y="1739569"/>
                <a:ext cx="369332" cy="1216152"/>
              </a:xfrm>
              <a:prstGeom prst="curvedLeftArrow">
                <a:avLst/>
              </a:prstGeom>
              <a:solidFill>
                <a:srgbClr val="FFC000"/>
              </a:solidFill>
              <a:ln w="9525" cap="flat" cmpd="sng" algn="ctr">
                <a:solidFill>
                  <a:srgbClr val="FFFFFF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Arrow: Curved Left 112">
                <a:extLst>
                  <a:ext uri="{FF2B5EF4-FFF2-40B4-BE49-F238E27FC236}">
                    <a16:creationId xmlns:a16="http://schemas.microsoft.com/office/drawing/2014/main" id="{50CC9B98-F6F7-44ED-9DFD-702FD94A06D7}"/>
                  </a:ext>
                </a:extLst>
              </p:cNvPr>
              <p:cNvSpPr/>
              <p:nvPr/>
            </p:nvSpPr>
            <p:spPr>
              <a:xfrm rot="15430640">
                <a:off x="5602503" y="1247638"/>
                <a:ext cx="369332" cy="1216152"/>
              </a:xfrm>
              <a:prstGeom prst="curvedLeftArrow">
                <a:avLst/>
              </a:prstGeom>
              <a:solidFill>
                <a:srgbClr val="FFC000"/>
              </a:solidFill>
              <a:ln w="9525" cap="flat" cmpd="sng" algn="ctr">
                <a:solidFill>
                  <a:srgbClr val="FFFFFF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65" name="Picture 4" descr="Related image">
            <a:extLst>
              <a:ext uri="{FF2B5EF4-FFF2-40B4-BE49-F238E27FC236}">
                <a16:creationId xmlns:a16="http://schemas.microsoft.com/office/drawing/2014/main" id="{D3BB573D-2234-4E47-A0BD-1B240961B7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3" t="22672"/>
          <a:stretch/>
        </p:blipFill>
        <p:spPr bwMode="auto">
          <a:xfrm>
            <a:off x="2390659" y="4352828"/>
            <a:ext cx="925079" cy="71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6" name="Group 165">
            <a:extLst>
              <a:ext uri="{FF2B5EF4-FFF2-40B4-BE49-F238E27FC236}">
                <a16:creationId xmlns:a16="http://schemas.microsoft.com/office/drawing/2014/main" id="{B8375278-C039-44C8-8A44-A102A189DD52}"/>
              </a:ext>
            </a:extLst>
          </p:cNvPr>
          <p:cNvGrpSpPr/>
          <p:nvPr/>
        </p:nvGrpSpPr>
        <p:grpSpPr>
          <a:xfrm>
            <a:off x="834210" y="1791329"/>
            <a:ext cx="7141217" cy="323136"/>
            <a:chOff x="306646" y="1005737"/>
            <a:chExt cx="8373140" cy="297532"/>
          </a:xfrm>
        </p:grpSpPr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76F7A979-E17C-45EC-B9CE-8816AC37FC04}"/>
                </a:ext>
              </a:extLst>
            </p:cNvPr>
            <p:cNvSpPr txBox="1"/>
            <p:nvPr/>
          </p:nvSpPr>
          <p:spPr>
            <a:xfrm>
              <a:off x="306646" y="1005737"/>
              <a:ext cx="8373140" cy="176541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vert="horz" wrap="square" lIns="72000" tIns="72000" rIns="72000" bIns="72000" numCol="1" rtlCol="0" anchor="ctr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R="0" indent="0" algn="ctr" defTabSz="914400" fontAlgn="base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 kumimoji="0" sz="1400" b="1" i="0" u="none" strike="noStrike" kern="0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defRPr>
              </a:lvl1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Arial" pitchFamily="34" charset="0"/>
                </a:rPr>
                <a:t>Role of Government / Regulator’s Role</a:t>
              </a:r>
            </a:p>
          </p:txBody>
        </p: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B5FA415D-1428-4ECE-82DB-F1330767A783}"/>
                </a:ext>
              </a:extLst>
            </p:cNvPr>
            <p:cNvCxnSpPr>
              <a:cxnSpLocks/>
            </p:cNvCxnSpPr>
            <p:nvPr/>
          </p:nvCxnSpPr>
          <p:spPr>
            <a:xfrm>
              <a:off x="306646" y="1303269"/>
              <a:ext cx="8373140" cy="0"/>
            </a:xfrm>
            <a:prstGeom prst="line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pic>
        <p:nvPicPr>
          <p:cNvPr id="169" name="Picture 168">
            <a:extLst>
              <a:ext uri="{FF2B5EF4-FFF2-40B4-BE49-F238E27FC236}">
                <a16:creationId xmlns:a16="http://schemas.microsoft.com/office/drawing/2014/main" id="{4DE538DC-0761-4183-937F-C66222A863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sp>
        <p:nvSpPr>
          <p:cNvPr id="170" name="TextBox 169">
            <a:extLst>
              <a:ext uri="{FF2B5EF4-FFF2-40B4-BE49-F238E27FC236}">
                <a16:creationId xmlns:a16="http://schemas.microsoft.com/office/drawing/2014/main" id="{1E1760EA-7AC0-4309-A51F-AECE8380E2D3}"/>
              </a:ext>
            </a:extLst>
          </p:cNvPr>
          <p:cNvSpPr txBox="1"/>
          <p:nvPr/>
        </p:nvSpPr>
        <p:spPr>
          <a:xfrm>
            <a:off x="425205" y="827513"/>
            <a:ext cx="849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defRPr>
            </a:lvl1pPr>
          </a:lstStyle>
          <a:p>
            <a:r>
              <a:rPr lang="en-US" dirty="0"/>
              <a:t>Role of Government and regulator to ensure large scale private participation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11586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586C275-5C58-4834-8775-A7FC277FA0B1}"/>
              </a:ext>
            </a:extLst>
          </p:cNvPr>
          <p:cNvSpPr/>
          <p:nvPr/>
        </p:nvSpPr>
        <p:spPr>
          <a:xfrm>
            <a:off x="628650" y="1695450"/>
            <a:ext cx="7886700" cy="990600"/>
          </a:xfrm>
          <a:prstGeom prst="rect">
            <a:avLst/>
          </a:prstGeom>
          <a:solidFill>
            <a:srgbClr val="F8DC06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F0F3-5153-4200-AC00-DEE7F4467531}"/>
              </a:ext>
            </a:extLst>
          </p:cNvPr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0055B8"/>
                </a:solidFill>
              </a:rPr>
              <a:t>Smart Power Program, powered by The Rockefeller Foundation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00408A"/>
                </a:solidFill>
              </a:rPr>
              <a:t>   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Smart Power India incubated in 2015 to drive the Indian mini-grid sector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rgbClr val="0055B8"/>
                </a:solidFill>
              </a:rPr>
              <a:t>Scaling Mini-grids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00408A"/>
                </a:solidFill>
              </a:rPr>
              <a:t>   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Sustainability objectives of each stakeholder and the expected output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rgbClr val="0055B8"/>
                </a:solidFill>
              </a:rPr>
              <a:t>Mini-grid in Global Context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00408A"/>
                </a:solidFill>
              </a:rPr>
              <a:t>   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Market for both off-grid and grid-based solutions</a:t>
            </a: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sz="2000" b="1" dirty="0">
              <a:solidFill>
                <a:srgbClr val="00408A"/>
              </a:solidFill>
            </a:endParaRPr>
          </a:p>
          <a:p>
            <a:endParaRPr lang="en-IN" sz="2000" b="1" dirty="0">
              <a:solidFill>
                <a:srgbClr val="00408A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4CA9D4-C7B4-4424-A6C8-393BDF59B3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687BDB-645F-44B6-AB16-53FA23AA7629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Flow of Discussion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C25311-CC4D-4DCE-BBBC-A85AE75CF8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45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5" y="273915"/>
            <a:ext cx="8385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Country-Level Integrated Planning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4A405-3FC0-42A5-84BA-C83D7D1BEB09}"/>
              </a:ext>
            </a:extLst>
          </p:cNvPr>
          <p:cNvSpPr txBox="1"/>
          <p:nvPr/>
        </p:nvSpPr>
        <p:spPr>
          <a:xfrm>
            <a:off x="425205" y="744383"/>
            <a:ext cx="849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rPr>
              <a:t>Integrated planning for unelectrified and remote areas</a:t>
            </a:r>
            <a:endParaRPr lang="en-IN" dirty="0">
              <a:solidFill>
                <a:srgbClr val="0055B8"/>
              </a:solidFill>
            </a:endParaRPr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603DE1EC-10B9-4103-A984-48B78C46D4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grpSp>
        <p:nvGrpSpPr>
          <p:cNvPr id="90" name="Group 89">
            <a:extLst>
              <a:ext uri="{FF2B5EF4-FFF2-40B4-BE49-F238E27FC236}">
                <a16:creationId xmlns:a16="http://schemas.microsoft.com/office/drawing/2014/main" id="{59832FDB-4FE8-461B-9498-1F6510B860C6}"/>
              </a:ext>
            </a:extLst>
          </p:cNvPr>
          <p:cNvGrpSpPr/>
          <p:nvPr/>
        </p:nvGrpSpPr>
        <p:grpSpPr>
          <a:xfrm>
            <a:off x="1243835" y="2661367"/>
            <a:ext cx="6773450" cy="3581599"/>
            <a:chOff x="150871" y="879498"/>
            <a:chExt cx="8706802" cy="5381507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B841C9A6-F4D0-4D9B-B9AD-32A5E43664DE}"/>
                </a:ext>
              </a:extLst>
            </p:cNvPr>
            <p:cNvSpPr/>
            <p:nvPr/>
          </p:nvSpPr>
          <p:spPr>
            <a:xfrm>
              <a:off x="294096" y="879498"/>
              <a:ext cx="8563577" cy="53815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Arial Narrow" panose="020B0606020202030204" pitchFamily="34" charset="0"/>
              </a:endParaRP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398FB8EB-4696-4346-AA50-2B30C415C093}"/>
                </a:ext>
              </a:extLst>
            </p:cNvPr>
            <p:cNvGrpSpPr/>
            <p:nvPr/>
          </p:nvGrpSpPr>
          <p:grpSpPr>
            <a:xfrm>
              <a:off x="150871" y="890892"/>
              <a:ext cx="8522073" cy="5370113"/>
              <a:chOff x="-61564" y="807768"/>
              <a:chExt cx="8522073" cy="5370113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B172F543-3063-41CD-90A0-B25A87D84805}"/>
                  </a:ext>
                </a:extLst>
              </p:cNvPr>
              <p:cNvSpPr/>
              <p:nvPr/>
            </p:nvSpPr>
            <p:spPr>
              <a:xfrm>
                <a:off x="886689" y="1108361"/>
                <a:ext cx="7393703" cy="202276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846E0258-B33F-4992-8C49-83BC949CF454}"/>
                  </a:ext>
                </a:extLst>
              </p:cNvPr>
              <p:cNvSpPr/>
              <p:nvPr/>
            </p:nvSpPr>
            <p:spPr>
              <a:xfrm>
                <a:off x="886689" y="3131128"/>
                <a:ext cx="7393703" cy="2116240"/>
              </a:xfrm>
              <a:prstGeom prst="rect">
                <a:avLst/>
              </a:prstGeom>
              <a:solidFill>
                <a:srgbClr val="F8DC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2422800E-1411-4559-A165-C0148B8095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1236" y="5260108"/>
                <a:ext cx="7689273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05B980C-0479-49E8-B6A0-713E1E6066D2}"/>
                  </a:ext>
                </a:extLst>
              </p:cNvPr>
              <p:cNvSpPr/>
              <p:nvPr/>
            </p:nvSpPr>
            <p:spPr>
              <a:xfrm>
                <a:off x="877455" y="1108364"/>
                <a:ext cx="4147128" cy="3694545"/>
              </a:xfrm>
              <a:custGeom>
                <a:avLst/>
                <a:gdLst>
                  <a:gd name="connsiteX0" fmla="*/ 0 w 4073236"/>
                  <a:gd name="connsiteY0" fmla="*/ 0 h 3694545"/>
                  <a:gd name="connsiteX1" fmla="*/ 4073236 w 4073236"/>
                  <a:gd name="connsiteY1" fmla="*/ 0 h 3694545"/>
                  <a:gd name="connsiteX2" fmla="*/ 0 w 4073236"/>
                  <a:gd name="connsiteY2" fmla="*/ 3694545 h 3694545"/>
                  <a:gd name="connsiteX3" fmla="*/ 0 w 4073236"/>
                  <a:gd name="connsiteY3" fmla="*/ 0 h 369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73236" h="3694545">
                    <a:moveTo>
                      <a:pt x="0" y="0"/>
                    </a:moveTo>
                    <a:lnTo>
                      <a:pt x="4073236" y="0"/>
                    </a:lnTo>
                    <a:lnTo>
                      <a:pt x="0" y="3694545"/>
                    </a:lnTo>
                    <a:cubicBezTo>
                      <a:pt x="3079" y="2466109"/>
                      <a:pt x="6157" y="1237672"/>
                      <a:pt x="0" y="0"/>
                    </a:cubicBezTo>
                    <a:close/>
                  </a:path>
                </a:pathLst>
              </a:custGeom>
              <a:solidFill>
                <a:srgbClr val="0055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2E92A544-D665-4953-877E-5025C71D22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6689" y="879500"/>
                <a:ext cx="0" cy="4496062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B7B46778-5A1C-4AD1-88E5-9ED51D681C5B}"/>
                  </a:ext>
                </a:extLst>
              </p:cNvPr>
              <p:cNvSpPr txBox="1"/>
              <p:nvPr/>
            </p:nvSpPr>
            <p:spPr>
              <a:xfrm>
                <a:off x="208901" y="1949776"/>
                <a:ext cx="553875" cy="2558071"/>
              </a:xfrm>
              <a:prstGeom prst="rect">
                <a:avLst/>
              </a:prstGeom>
              <a:noFill/>
            </p:spPr>
            <p:txBody>
              <a:bodyPr vert="vert270" wrap="square" rtlCol="0" anchor="ctr" anchorCtr="0">
                <a:spAutoFit/>
              </a:bodyPr>
              <a:lstStyle/>
              <a:p>
                <a:pPr algn="ctr"/>
                <a:r>
                  <a:rPr lang="en-IN" sz="1600" b="1" dirty="0"/>
                  <a:t>Energy Demand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6354016D-E656-4CB8-9EE4-942CA3138DE1}"/>
                  </a:ext>
                </a:extLst>
              </p:cNvPr>
              <p:cNvSpPr txBox="1"/>
              <p:nvPr/>
            </p:nvSpPr>
            <p:spPr>
              <a:xfrm rot="5400000">
                <a:off x="4039735" y="4240211"/>
                <a:ext cx="647426" cy="3227914"/>
              </a:xfrm>
              <a:prstGeom prst="rect">
                <a:avLst/>
              </a:prstGeom>
              <a:noFill/>
            </p:spPr>
            <p:txBody>
              <a:bodyPr vert="vert270" wrap="square" rtlCol="0" anchor="ctr" anchorCtr="0">
                <a:spAutoFit/>
              </a:bodyPr>
              <a:lstStyle/>
              <a:p>
                <a:pPr algn="ctr"/>
                <a:r>
                  <a:rPr lang="en-IN" sz="1600" b="1" dirty="0"/>
                  <a:t>Distance from existing Grid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E1135F78-F3ED-4BC3-8C59-B22E797311BD}"/>
                  </a:ext>
                </a:extLst>
              </p:cNvPr>
              <p:cNvSpPr txBox="1"/>
              <p:nvPr/>
            </p:nvSpPr>
            <p:spPr>
              <a:xfrm rot="5400000">
                <a:off x="192788" y="553416"/>
                <a:ext cx="601183" cy="1109887"/>
              </a:xfrm>
              <a:prstGeom prst="rect">
                <a:avLst/>
              </a:prstGeom>
              <a:noFill/>
            </p:spPr>
            <p:txBody>
              <a:bodyPr vert="vert270" wrap="square" rtlCol="0" anchor="ctr" anchorCtr="0">
                <a:spAutoFit/>
              </a:bodyPr>
              <a:lstStyle/>
              <a:p>
                <a:pPr algn="ctr"/>
                <a:r>
                  <a:rPr lang="en-IN" sz="1400" dirty="0"/>
                  <a:t>High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E86EC07C-40EE-480D-A221-BCF9097B9C31}"/>
                  </a:ext>
                </a:extLst>
              </p:cNvPr>
              <p:cNvSpPr txBox="1"/>
              <p:nvPr/>
            </p:nvSpPr>
            <p:spPr>
              <a:xfrm rot="5400000">
                <a:off x="348262" y="4613017"/>
                <a:ext cx="601183" cy="817409"/>
              </a:xfrm>
              <a:prstGeom prst="rect">
                <a:avLst/>
              </a:prstGeom>
              <a:noFill/>
            </p:spPr>
            <p:txBody>
              <a:bodyPr vert="vert270" wrap="square" rtlCol="0" anchor="ctr" anchorCtr="0">
                <a:spAutoFit/>
              </a:bodyPr>
              <a:lstStyle/>
              <a:p>
                <a:pPr algn="ctr"/>
                <a:r>
                  <a:rPr lang="en-IN" sz="1400" dirty="0"/>
                  <a:t>Low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BBCE60EF-7CC6-4ED0-9541-0C6D591CDDF7}"/>
                  </a:ext>
                </a:extLst>
              </p:cNvPr>
              <p:cNvSpPr txBox="1"/>
              <p:nvPr/>
            </p:nvSpPr>
            <p:spPr>
              <a:xfrm rot="5400000">
                <a:off x="894813" y="5109137"/>
                <a:ext cx="601183" cy="817409"/>
              </a:xfrm>
              <a:prstGeom prst="rect">
                <a:avLst/>
              </a:prstGeom>
              <a:noFill/>
            </p:spPr>
            <p:txBody>
              <a:bodyPr vert="vert270" wrap="square" rtlCol="0" anchor="ctr" anchorCtr="0">
                <a:spAutoFit/>
              </a:bodyPr>
              <a:lstStyle/>
              <a:p>
                <a:pPr algn="ctr"/>
                <a:r>
                  <a:rPr lang="en-IN" sz="1400" dirty="0"/>
                  <a:t>Close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1199ADD2-585D-4714-8514-F555B79B646B}"/>
                  </a:ext>
                </a:extLst>
              </p:cNvPr>
              <p:cNvSpPr txBox="1"/>
              <p:nvPr/>
            </p:nvSpPr>
            <p:spPr>
              <a:xfrm rot="5400000">
                <a:off x="7405829" y="4988417"/>
                <a:ext cx="601183" cy="1033337"/>
              </a:xfrm>
              <a:prstGeom prst="rect">
                <a:avLst/>
              </a:prstGeom>
              <a:noFill/>
            </p:spPr>
            <p:txBody>
              <a:bodyPr vert="vert270" wrap="square" rtlCol="0" anchor="ctr" anchorCtr="0">
                <a:spAutoFit/>
              </a:bodyPr>
              <a:lstStyle/>
              <a:p>
                <a:pPr algn="ctr"/>
                <a:r>
                  <a:rPr lang="en-IN" sz="1400" dirty="0"/>
                  <a:t>Distant</a:t>
                </a:r>
              </a:p>
            </p:txBody>
          </p: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AF991D6C-326B-43BE-A769-6B8C3795A3DB}"/>
                </a:ext>
              </a:extLst>
            </p:cNvPr>
            <p:cNvSpPr txBox="1"/>
            <p:nvPr/>
          </p:nvSpPr>
          <p:spPr>
            <a:xfrm>
              <a:off x="1064485" y="1512000"/>
              <a:ext cx="2970678" cy="1225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Grid extension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100" dirty="0">
                  <a:solidFill>
                    <a:schemeClr val="bg1"/>
                  </a:solidFill>
                </a:rPr>
                <a:t>Immediate Grid Extension is viable for dense pockets/high load centres 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50D3C0E1-3E81-480D-9658-82C54C8AB154}"/>
                </a:ext>
              </a:extLst>
            </p:cNvPr>
            <p:cNvSpPr txBox="1"/>
            <p:nvPr/>
          </p:nvSpPr>
          <p:spPr>
            <a:xfrm>
              <a:off x="4282988" y="1817358"/>
              <a:ext cx="4191800" cy="1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/>
                <a:t>Minigrids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200" dirty="0"/>
                <a:t>High load centres far from grid, justify added investment in minigrids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200" dirty="0"/>
                <a:t>Demand generation activities critical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F6D9CA04-9734-4174-A03E-73CF1AF9D63C}"/>
                </a:ext>
              </a:extLst>
            </p:cNvPr>
            <p:cNvSpPr txBox="1"/>
            <p:nvPr/>
          </p:nvSpPr>
          <p:spPr>
            <a:xfrm>
              <a:off x="3105733" y="3786298"/>
              <a:ext cx="4281039" cy="1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/>
                <a:t>Solar home systems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200" dirty="0"/>
                <a:t>Smaller loads don’t justify interconnection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200" dirty="0"/>
                <a:t>Sparsely populated areas far from grid do not justify grid extension or mini-grids</a:t>
              </a:r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9C8A8F3F-E01F-4F4A-90FD-96AA9B513CC1}"/>
              </a:ext>
            </a:extLst>
          </p:cNvPr>
          <p:cNvSpPr txBox="1"/>
          <p:nvPr/>
        </p:nvSpPr>
        <p:spPr>
          <a:xfrm>
            <a:off x="2154826" y="1571968"/>
            <a:ext cx="23704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b="1" i="1" dirty="0"/>
              <a:t>Potential </a:t>
            </a:r>
            <a:r>
              <a:rPr lang="en-IN" sz="1400" b="1" i="1" u="sng" dirty="0"/>
              <a:t>grid interactivity </a:t>
            </a:r>
            <a:r>
              <a:rPr lang="en-IN" sz="1400" b="1" i="1" dirty="0"/>
              <a:t>with mini-grids, driven by enabling regulatory framework</a:t>
            </a:r>
          </a:p>
        </p:txBody>
      </p:sp>
      <p:sp>
        <p:nvSpPr>
          <p:cNvPr id="108" name="Callout: Bent Line 107">
            <a:extLst>
              <a:ext uri="{FF2B5EF4-FFF2-40B4-BE49-F238E27FC236}">
                <a16:creationId xmlns:a16="http://schemas.microsoft.com/office/drawing/2014/main" id="{0B88DB76-4DAF-4F72-A044-3475CAFF2EEB}"/>
              </a:ext>
            </a:extLst>
          </p:cNvPr>
          <p:cNvSpPr/>
          <p:nvPr/>
        </p:nvSpPr>
        <p:spPr>
          <a:xfrm>
            <a:off x="5844135" y="1537567"/>
            <a:ext cx="2180022" cy="1039693"/>
          </a:xfrm>
          <a:prstGeom prst="borderCallout2">
            <a:avLst>
              <a:gd name="adj1" fmla="val 18751"/>
              <a:gd name="adj2" fmla="val -1278"/>
              <a:gd name="adj3" fmla="val 28210"/>
              <a:gd name="adj4" fmla="val -7756"/>
              <a:gd name="adj5" fmla="val 196673"/>
              <a:gd name="adj6" fmla="val -3501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IN" sz="1400" b="1" i="1" dirty="0">
                <a:solidFill>
                  <a:prstClr val="black"/>
                </a:solidFill>
              </a:rPr>
              <a:t>If mini-grid tariff is regulated, </a:t>
            </a:r>
            <a:r>
              <a:rPr lang="en-IN" sz="1400" b="1" i="1" u="sng" dirty="0">
                <a:solidFill>
                  <a:prstClr val="black"/>
                </a:solidFill>
              </a:rPr>
              <a:t>incentive/DBT support </a:t>
            </a:r>
            <a:r>
              <a:rPr lang="en-IN" sz="1400" b="1" i="1" dirty="0">
                <a:solidFill>
                  <a:prstClr val="black"/>
                </a:solidFill>
              </a:rPr>
              <a:t>from government is essential</a:t>
            </a:r>
          </a:p>
        </p:txBody>
      </p:sp>
    </p:spTree>
    <p:extLst>
      <p:ext uri="{BB962C8B-B14F-4D97-AF65-F5344CB8AC3E}">
        <p14:creationId xmlns:p14="http://schemas.microsoft.com/office/powerpoint/2010/main" val="1928171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">
            <a:extLst>
              <a:ext uri="{FF2B5EF4-FFF2-40B4-BE49-F238E27FC236}">
                <a16:creationId xmlns:a16="http://schemas.microsoft.com/office/drawing/2014/main" id="{1FB6E110-FC89-404C-BBC0-FA402649065A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89"/>
          <a:stretch/>
        </p:blipFill>
        <p:spPr>
          <a:xfrm>
            <a:off x="0" y="6438900"/>
            <a:ext cx="9144000" cy="419100"/>
          </a:xfrm>
          <a:prstGeom prst="rect">
            <a:avLst/>
          </a:prstGeom>
        </p:spPr>
      </p:pic>
      <p:pic>
        <p:nvPicPr>
          <p:cNvPr id="4" name="Picture 3" descr="1">
            <a:extLst>
              <a:ext uri="{FF2B5EF4-FFF2-40B4-BE49-F238E27FC236}">
                <a16:creationId xmlns:a16="http://schemas.microsoft.com/office/drawing/2014/main" id="{FBF980F1-9753-403F-90B2-EDAA164ECC4B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39"/>
          <a:stretch/>
        </p:blipFill>
        <p:spPr>
          <a:xfrm>
            <a:off x="0" y="0"/>
            <a:ext cx="9144000" cy="15335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4BCF81-2FF7-471F-8FAD-A0CB6CEB4D42}"/>
              </a:ext>
            </a:extLst>
          </p:cNvPr>
          <p:cNvSpPr txBox="1"/>
          <p:nvPr/>
        </p:nvSpPr>
        <p:spPr>
          <a:xfrm>
            <a:off x="363682" y="2693729"/>
            <a:ext cx="7105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+mj-lt"/>
              </a:rPr>
              <a:t>Thank you</a:t>
            </a:r>
            <a:endParaRPr lang="en-IN" sz="7200" b="1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B15A45-CA6F-41A7-AAD8-66DC68FF8CD0}"/>
              </a:ext>
            </a:extLst>
          </p:cNvPr>
          <p:cNvSpPr txBox="1"/>
          <p:nvPr/>
        </p:nvSpPr>
        <p:spPr>
          <a:xfrm>
            <a:off x="1466850" y="5425737"/>
            <a:ext cx="7105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atin typeface="+mj-lt"/>
              </a:rPr>
              <a:t>UMANG MAHESHWARI</a:t>
            </a:r>
            <a:endParaRPr lang="en-IN" sz="2000" b="1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A9B565-57CC-4116-B5E0-AE8A9C804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649" y="1803737"/>
            <a:ext cx="2060627" cy="301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9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The Rockefeller Foundation’s Smart Power Program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B52E15-7855-463D-A149-B61B6D0FD3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92731F7-8841-4FA3-906B-C8259810B905}"/>
              </a:ext>
            </a:extLst>
          </p:cNvPr>
          <p:cNvGrpSpPr/>
          <p:nvPr/>
        </p:nvGrpSpPr>
        <p:grpSpPr>
          <a:xfrm>
            <a:off x="2431355" y="2958680"/>
            <a:ext cx="4281290" cy="2429762"/>
            <a:chOff x="610394" y="1560945"/>
            <a:chExt cx="7823200" cy="4439901"/>
          </a:xfrm>
        </p:grpSpPr>
        <p:sp>
          <p:nvSpPr>
            <p:cNvPr id="8" name="AutoShape 4">
              <a:extLst>
                <a:ext uri="{FF2B5EF4-FFF2-40B4-BE49-F238E27FC236}">
                  <a16:creationId xmlns:a16="http://schemas.microsoft.com/office/drawing/2014/main" id="{1E14D1A5-581B-47C4-939A-64EEC38025A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10394" y="1560945"/>
              <a:ext cx="7823200" cy="401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D701A68-DC0B-4940-9AAC-91EB8D4AD2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94932" y="1653020"/>
              <a:ext cx="4511675" cy="2779713"/>
              <a:chOff x="2725" y="1318"/>
              <a:chExt cx="2842" cy="1751"/>
            </a:xfrm>
          </p:grpSpPr>
          <p:sp>
            <p:nvSpPr>
              <p:cNvPr id="1149" name="Freeform 1140">
                <a:extLst>
                  <a:ext uri="{FF2B5EF4-FFF2-40B4-BE49-F238E27FC236}">
                    <a16:creationId xmlns:a16="http://schemas.microsoft.com/office/drawing/2014/main" id="{087C1D5D-F36D-47BE-B0C4-1EFE5B86D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33"/>
                <a:ext cx="148" cy="136"/>
              </a:xfrm>
              <a:custGeom>
                <a:avLst/>
                <a:gdLst>
                  <a:gd name="T0" fmla="*/ 104 w 296"/>
                  <a:gd name="T1" fmla="*/ 222 h 270"/>
                  <a:gd name="T2" fmla="*/ 104 w 296"/>
                  <a:gd name="T3" fmla="*/ 222 h 270"/>
                  <a:gd name="T4" fmla="*/ 52 w 296"/>
                  <a:gd name="T5" fmla="*/ 191 h 270"/>
                  <a:gd name="T6" fmla="*/ 35 w 296"/>
                  <a:gd name="T7" fmla="*/ 191 h 270"/>
                  <a:gd name="T8" fmla="*/ 0 w 296"/>
                  <a:gd name="T9" fmla="*/ 143 h 270"/>
                  <a:gd name="T10" fmla="*/ 0 w 296"/>
                  <a:gd name="T11" fmla="*/ 95 h 270"/>
                  <a:gd name="T12" fmla="*/ 35 w 296"/>
                  <a:gd name="T13" fmla="*/ 63 h 270"/>
                  <a:gd name="T14" fmla="*/ 35 w 296"/>
                  <a:gd name="T15" fmla="*/ 47 h 270"/>
                  <a:gd name="T16" fmla="*/ 35 w 296"/>
                  <a:gd name="T17" fmla="*/ 30 h 270"/>
                  <a:gd name="T18" fmla="*/ 35 w 296"/>
                  <a:gd name="T19" fmla="*/ 0 h 270"/>
                  <a:gd name="T20" fmla="*/ 69 w 296"/>
                  <a:gd name="T21" fmla="*/ 0 h 270"/>
                  <a:gd name="T22" fmla="*/ 121 w 296"/>
                  <a:gd name="T23" fmla="*/ 0 h 270"/>
                  <a:gd name="T24" fmla="*/ 139 w 296"/>
                  <a:gd name="T25" fmla="*/ 0 h 270"/>
                  <a:gd name="T26" fmla="*/ 225 w 296"/>
                  <a:gd name="T27" fmla="*/ 47 h 270"/>
                  <a:gd name="T28" fmla="*/ 225 w 296"/>
                  <a:gd name="T29" fmla="*/ 78 h 270"/>
                  <a:gd name="T30" fmla="*/ 279 w 296"/>
                  <a:gd name="T31" fmla="*/ 95 h 270"/>
                  <a:gd name="T32" fmla="*/ 261 w 296"/>
                  <a:gd name="T33" fmla="*/ 126 h 270"/>
                  <a:gd name="T34" fmla="*/ 279 w 296"/>
                  <a:gd name="T35" fmla="*/ 159 h 270"/>
                  <a:gd name="T36" fmla="*/ 279 w 296"/>
                  <a:gd name="T37" fmla="*/ 207 h 270"/>
                  <a:gd name="T38" fmla="*/ 279 w 296"/>
                  <a:gd name="T39" fmla="*/ 222 h 270"/>
                  <a:gd name="T40" fmla="*/ 296 w 296"/>
                  <a:gd name="T41" fmla="*/ 239 h 270"/>
                  <a:gd name="T42" fmla="*/ 261 w 296"/>
                  <a:gd name="T43" fmla="*/ 270 h 270"/>
                  <a:gd name="T44" fmla="*/ 190 w 296"/>
                  <a:gd name="T45" fmla="*/ 270 h 270"/>
                  <a:gd name="T46" fmla="*/ 156 w 296"/>
                  <a:gd name="T47" fmla="*/ 270 h 270"/>
                  <a:gd name="T48" fmla="*/ 139 w 296"/>
                  <a:gd name="T49" fmla="*/ 222 h 270"/>
                  <a:gd name="T50" fmla="*/ 121 w 296"/>
                  <a:gd name="T51" fmla="*/ 222 h 270"/>
                  <a:gd name="T52" fmla="*/ 104 w 296"/>
                  <a:gd name="T53" fmla="*/ 22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6" h="270">
                    <a:moveTo>
                      <a:pt x="104" y="222"/>
                    </a:moveTo>
                    <a:lnTo>
                      <a:pt x="104" y="222"/>
                    </a:lnTo>
                    <a:lnTo>
                      <a:pt x="52" y="191"/>
                    </a:lnTo>
                    <a:lnTo>
                      <a:pt x="35" y="191"/>
                    </a:lnTo>
                    <a:lnTo>
                      <a:pt x="0" y="143"/>
                    </a:lnTo>
                    <a:lnTo>
                      <a:pt x="0" y="95"/>
                    </a:lnTo>
                    <a:lnTo>
                      <a:pt x="35" y="63"/>
                    </a:lnTo>
                    <a:lnTo>
                      <a:pt x="35" y="47"/>
                    </a:lnTo>
                    <a:lnTo>
                      <a:pt x="35" y="30"/>
                    </a:lnTo>
                    <a:lnTo>
                      <a:pt x="35" y="0"/>
                    </a:lnTo>
                    <a:lnTo>
                      <a:pt x="69" y="0"/>
                    </a:lnTo>
                    <a:lnTo>
                      <a:pt x="121" y="0"/>
                    </a:lnTo>
                    <a:lnTo>
                      <a:pt x="139" y="0"/>
                    </a:lnTo>
                    <a:lnTo>
                      <a:pt x="225" y="47"/>
                    </a:lnTo>
                    <a:lnTo>
                      <a:pt x="225" y="78"/>
                    </a:lnTo>
                    <a:lnTo>
                      <a:pt x="279" y="95"/>
                    </a:lnTo>
                    <a:lnTo>
                      <a:pt x="261" y="126"/>
                    </a:lnTo>
                    <a:lnTo>
                      <a:pt x="279" y="159"/>
                    </a:lnTo>
                    <a:lnTo>
                      <a:pt x="279" y="207"/>
                    </a:lnTo>
                    <a:lnTo>
                      <a:pt x="279" y="222"/>
                    </a:lnTo>
                    <a:lnTo>
                      <a:pt x="296" y="239"/>
                    </a:lnTo>
                    <a:lnTo>
                      <a:pt x="261" y="270"/>
                    </a:lnTo>
                    <a:lnTo>
                      <a:pt x="190" y="270"/>
                    </a:lnTo>
                    <a:lnTo>
                      <a:pt x="156" y="270"/>
                    </a:lnTo>
                    <a:lnTo>
                      <a:pt x="139" y="222"/>
                    </a:lnTo>
                    <a:lnTo>
                      <a:pt x="121" y="222"/>
                    </a:lnTo>
                    <a:lnTo>
                      <a:pt x="104" y="22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0" name="Freeform 1141">
                <a:extLst>
                  <a:ext uri="{FF2B5EF4-FFF2-40B4-BE49-F238E27FC236}">
                    <a16:creationId xmlns:a16="http://schemas.microsoft.com/office/drawing/2014/main" id="{5CB15DF9-D65B-4776-86DD-8A78FEE68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33"/>
                <a:ext cx="148" cy="136"/>
              </a:xfrm>
              <a:custGeom>
                <a:avLst/>
                <a:gdLst>
                  <a:gd name="T0" fmla="*/ 104 w 296"/>
                  <a:gd name="T1" fmla="*/ 222 h 270"/>
                  <a:gd name="T2" fmla="*/ 104 w 296"/>
                  <a:gd name="T3" fmla="*/ 222 h 270"/>
                  <a:gd name="T4" fmla="*/ 52 w 296"/>
                  <a:gd name="T5" fmla="*/ 191 h 270"/>
                  <a:gd name="T6" fmla="*/ 35 w 296"/>
                  <a:gd name="T7" fmla="*/ 191 h 270"/>
                  <a:gd name="T8" fmla="*/ 0 w 296"/>
                  <a:gd name="T9" fmla="*/ 143 h 270"/>
                  <a:gd name="T10" fmla="*/ 0 w 296"/>
                  <a:gd name="T11" fmla="*/ 95 h 270"/>
                  <a:gd name="T12" fmla="*/ 35 w 296"/>
                  <a:gd name="T13" fmla="*/ 63 h 270"/>
                  <a:gd name="T14" fmla="*/ 35 w 296"/>
                  <a:gd name="T15" fmla="*/ 47 h 270"/>
                  <a:gd name="T16" fmla="*/ 35 w 296"/>
                  <a:gd name="T17" fmla="*/ 30 h 270"/>
                  <a:gd name="T18" fmla="*/ 35 w 296"/>
                  <a:gd name="T19" fmla="*/ 0 h 270"/>
                  <a:gd name="T20" fmla="*/ 69 w 296"/>
                  <a:gd name="T21" fmla="*/ 0 h 270"/>
                  <a:gd name="T22" fmla="*/ 121 w 296"/>
                  <a:gd name="T23" fmla="*/ 0 h 270"/>
                  <a:gd name="T24" fmla="*/ 139 w 296"/>
                  <a:gd name="T25" fmla="*/ 0 h 270"/>
                  <a:gd name="T26" fmla="*/ 225 w 296"/>
                  <a:gd name="T27" fmla="*/ 47 h 270"/>
                  <a:gd name="T28" fmla="*/ 225 w 296"/>
                  <a:gd name="T29" fmla="*/ 78 h 270"/>
                  <a:gd name="T30" fmla="*/ 279 w 296"/>
                  <a:gd name="T31" fmla="*/ 95 h 270"/>
                  <a:gd name="T32" fmla="*/ 261 w 296"/>
                  <a:gd name="T33" fmla="*/ 126 h 270"/>
                  <a:gd name="T34" fmla="*/ 279 w 296"/>
                  <a:gd name="T35" fmla="*/ 159 h 270"/>
                  <a:gd name="T36" fmla="*/ 279 w 296"/>
                  <a:gd name="T37" fmla="*/ 207 h 270"/>
                  <a:gd name="T38" fmla="*/ 279 w 296"/>
                  <a:gd name="T39" fmla="*/ 222 h 270"/>
                  <a:gd name="T40" fmla="*/ 296 w 296"/>
                  <a:gd name="T41" fmla="*/ 239 h 270"/>
                  <a:gd name="T42" fmla="*/ 261 w 296"/>
                  <a:gd name="T43" fmla="*/ 270 h 270"/>
                  <a:gd name="T44" fmla="*/ 190 w 296"/>
                  <a:gd name="T45" fmla="*/ 270 h 270"/>
                  <a:gd name="T46" fmla="*/ 156 w 296"/>
                  <a:gd name="T47" fmla="*/ 270 h 270"/>
                  <a:gd name="T48" fmla="*/ 139 w 296"/>
                  <a:gd name="T49" fmla="*/ 222 h 270"/>
                  <a:gd name="T50" fmla="*/ 121 w 296"/>
                  <a:gd name="T51" fmla="*/ 222 h 270"/>
                  <a:gd name="T52" fmla="*/ 104 w 296"/>
                  <a:gd name="T53" fmla="*/ 22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6" h="270">
                    <a:moveTo>
                      <a:pt x="104" y="222"/>
                    </a:moveTo>
                    <a:lnTo>
                      <a:pt x="104" y="222"/>
                    </a:lnTo>
                    <a:lnTo>
                      <a:pt x="52" y="191"/>
                    </a:lnTo>
                    <a:lnTo>
                      <a:pt x="35" y="191"/>
                    </a:lnTo>
                    <a:lnTo>
                      <a:pt x="0" y="143"/>
                    </a:lnTo>
                    <a:lnTo>
                      <a:pt x="0" y="95"/>
                    </a:lnTo>
                    <a:lnTo>
                      <a:pt x="35" y="63"/>
                    </a:lnTo>
                    <a:lnTo>
                      <a:pt x="35" y="47"/>
                    </a:lnTo>
                    <a:lnTo>
                      <a:pt x="35" y="30"/>
                    </a:lnTo>
                    <a:lnTo>
                      <a:pt x="35" y="0"/>
                    </a:lnTo>
                    <a:lnTo>
                      <a:pt x="69" y="0"/>
                    </a:lnTo>
                    <a:lnTo>
                      <a:pt x="121" y="0"/>
                    </a:lnTo>
                    <a:lnTo>
                      <a:pt x="139" y="0"/>
                    </a:lnTo>
                    <a:lnTo>
                      <a:pt x="225" y="47"/>
                    </a:lnTo>
                    <a:lnTo>
                      <a:pt x="225" y="78"/>
                    </a:lnTo>
                    <a:lnTo>
                      <a:pt x="279" y="95"/>
                    </a:lnTo>
                    <a:lnTo>
                      <a:pt x="261" y="126"/>
                    </a:lnTo>
                    <a:lnTo>
                      <a:pt x="279" y="159"/>
                    </a:lnTo>
                    <a:lnTo>
                      <a:pt x="279" y="207"/>
                    </a:lnTo>
                    <a:lnTo>
                      <a:pt x="279" y="222"/>
                    </a:lnTo>
                    <a:lnTo>
                      <a:pt x="296" y="239"/>
                    </a:lnTo>
                    <a:lnTo>
                      <a:pt x="261" y="270"/>
                    </a:lnTo>
                    <a:lnTo>
                      <a:pt x="190" y="270"/>
                    </a:lnTo>
                    <a:lnTo>
                      <a:pt x="156" y="270"/>
                    </a:lnTo>
                    <a:lnTo>
                      <a:pt x="139" y="222"/>
                    </a:lnTo>
                    <a:lnTo>
                      <a:pt x="121" y="222"/>
                    </a:lnTo>
                    <a:lnTo>
                      <a:pt x="104" y="22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1" name="Freeform 1142">
                <a:extLst>
                  <a:ext uri="{FF2B5EF4-FFF2-40B4-BE49-F238E27FC236}">
                    <a16:creationId xmlns:a16="http://schemas.microsoft.com/office/drawing/2014/main" id="{C196F8F6-FD7B-4668-9EAD-C05A4C52B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2" y="2557"/>
                <a:ext cx="42" cy="16"/>
              </a:xfrm>
              <a:custGeom>
                <a:avLst/>
                <a:gdLst>
                  <a:gd name="T0" fmla="*/ 69 w 85"/>
                  <a:gd name="T1" fmla="*/ 0 h 33"/>
                  <a:gd name="T2" fmla="*/ 69 w 85"/>
                  <a:gd name="T3" fmla="*/ 0 h 33"/>
                  <a:gd name="T4" fmla="*/ 18 w 85"/>
                  <a:gd name="T5" fmla="*/ 0 h 33"/>
                  <a:gd name="T6" fmla="*/ 0 w 85"/>
                  <a:gd name="T7" fmla="*/ 16 h 33"/>
                  <a:gd name="T8" fmla="*/ 0 w 85"/>
                  <a:gd name="T9" fmla="*/ 33 h 33"/>
                  <a:gd name="T10" fmla="*/ 69 w 85"/>
                  <a:gd name="T11" fmla="*/ 33 h 33"/>
                  <a:gd name="T12" fmla="*/ 85 w 85"/>
                  <a:gd name="T13" fmla="*/ 33 h 33"/>
                  <a:gd name="T14" fmla="*/ 69 w 85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33">
                    <a:moveTo>
                      <a:pt x="69" y="0"/>
                    </a:moveTo>
                    <a:lnTo>
                      <a:pt x="69" y="0"/>
                    </a:lnTo>
                    <a:lnTo>
                      <a:pt x="18" y="0"/>
                    </a:lnTo>
                    <a:lnTo>
                      <a:pt x="0" y="16"/>
                    </a:lnTo>
                    <a:lnTo>
                      <a:pt x="0" y="33"/>
                    </a:lnTo>
                    <a:lnTo>
                      <a:pt x="69" y="33"/>
                    </a:lnTo>
                    <a:lnTo>
                      <a:pt x="85" y="33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2" name="Freeform 1143">
                <a:extLst>
                  <a:ext uri="{FF2B5EF4-FFF2-40B4-BE49-F238E27FC236}">
                    <a16:creationId xmlns:a16="http://schemas.microsoft.com/office/drawing/2014/main" id="{BFAB8CF8-26E5-4C8F-AB3C-8E6B49E89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2" y="2557"/>
                <a:ext cx="42" cy="16"/>
              </a:xfrm>
              <a:custGeom>
                <a:avLst/>
                <a:gdLst>
                  <a:gd name="T0" fmla="*/ 69 w 85"/>
                  <a:gd name="T1" fmla="*/ 0 h 33"/>
                  <a:gd name="T2" fmla="*/ 69 w 85"/>
                  <a:gd name="T3" fmla="*/ 0 h 33"/>
                  <a:gd name="T4" fmla="*/ 18 w 85"/>
                  <a:gd name="T5" fmla="*/ 0 h 33"/>
                  <a:gd name="T6" fmla="*/ 0 w 85"/>
                  <a:gd name="T7" fmla="*/ 16 h 33"/>
                  <a:gd name="T8" fmla="*/ 0 w 85"/>
                  <a:gd name="T9" fmla="*/ 33 h 33"/>
                  <a:gd name="T10" fmla="*/ 69 w 85"/>
                  <a:gd name="T11" fmla="*/ 33 h 33"/>
                  <a:gd name="T12" fmla="*/ 85 w 85"/>
                  <a:gd name="T13" fmla="*/ 33 h 33"/>
                  <a:gd name="T14" fmla="*/ 69 w 85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33">
                    <a:moveTo>
                      <a:pt x="69" y="0"/>
                    </a:moveTo>
                    <a:lnTo>
                      <a:pt x="69" y="0"/>
                    </a:lnTo>
                    <a:lnTo>
                      <a:pt x="18" y="0"/>
                    </a:lnTo>
                    <a:lnTo>
                      <a:pt x="0" y="16"/>
                    </a:lnTo>
                    <a:lnTo>
                      <a:pt x="0" y="33"/>
                    </a:lnTo>
                    <a:lnTo>
                      <a:pt x="69" y="33"/>
                    </a:lnTo>
                    <a:lnTo>
                      <a:pt x="85" y="33"/>
                    </a:lnTo>
                    <a:lnTo>
                      <a:pt x="69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3" name="Freeform 1144">
                <a:extLst>
                  <a:ext uri="{FF2B5EF4-FFF2-40B4-BE49-F238E27FC236}">
                    <a16:creationId xmlns:a16="http://schemas.microsoft.com/office/drawing/2014/main" id="{D2BC8AEE-C714-4FAA-9C88-FB65DA016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" y="2157"/>
                <a:ext cx="434" cy="192"/>
              </a:xfrm>
              <a:custGeom>
                <a:avLst/>
                <a:gdLst>
                  <a:gd name="T0" fmla="*/ 572 w 867"/>
                  <a:gd name="T1" fmla="*/ 96 h 384"/>
                  <a:gd name="T2" fmla="*/ 572 w 867"/>
                  <a:gd name="T3" fmla="*/ 96 h 384"/>
                  <a:gd name="T4" fmla="*/ 468 w 867"/>
                  <a:gd name="T5" fmla="*/ 48 h 384"/>
                  <a:gd name="T6" fmla="*/ 434 w 867"/>
                  <a:gd name="T7" fmla="*/ 65 h 384"/>
                  <a:gd name="T8" fmla="*/ 416 w 867"/>
                  <a:gd name="T9" fmla="*/ 65 h 384"/>
                  <a:gd name="T10" fmla="*/ 382 w 867"/>
                  <a:gd name="T11" fmla="*/ 17 h 384"/>
                  <a:gd name="T12" fmla="*/ 313 w 867"/>
                  <a:gd name="T13" fmla="*/ 0 h 384"/>
                  <a:gd name="T14" fmla="*/ 278 w 867"/>
                  <a:gd name="T15" fmla="*/ 17 h 384"/>
                  <a:gd name="T16" fmla="*/ 278 w 867"/>
                  <a:gd name="T17" fmla="*/ 48 h 384"/>
                  <a:gd name="T18" fmla="*/ 278 w 867"/>
                  <a:gd name="T19" fmla="*/ 81 h 384"/>
                  <a:gd name="T20" fmla="*/ 207 w 867"/>
                  <a:gd name="T21" fmla="*/ 81 h 384"/>
                  <a:gd name="T22" fmla="*/ 173 w 867"/>
                  <a:gd name="T23" fmla="*/ 65 h 384"/>
                  <a:gd name="T24" fmla="*/ 103 w 867"/>
                  <a:gd name="T25" fmla="*/ 48 h 384"/>
                  <a:gd name="T26" fmla="*/ 17 w 867"/>
                  <a:gd name="T27" fmla="*/ 96 h 384"/>
                  <a:gd name="T28" fmla="*/ 0 w 867"/>
                  <a:gd name="T29" fmla="*/ 113 h 384"/>
                  <a:gd name="T30" fmla="*/ 34 w 867"/>
                  <a:gd name="T31" fmla="*/ 161 h 384"/>
                  <a:gd name="T32" fmla="*/ 69 w 867"/>
                  <a:gd name="T33" fmla="*/ 161 h 384"/>
                  <a:gd name="T34" fmla="*/ 86 w 867"/>
                  <a:gd name="T35" fmla="*/ 192 h 384"/>
                  <a:gd name="T36" fmla="*/ 86 w 867"/>
                  <a:gd name="T37" fmla="*/ 257 h 384"/>
                  <a:gd name="T38" fmla="*/ 190 w 867"/>
                  <a:gd name="T39" fmla="*/ 288 h 384"/>
                  <a:gd name="T40" fmla="*/ 244 w 867"/>
                  <a:gd name="T41" fmla="*/ 336 h 384"/>
                  <a:gd name="T42" fmla="*/ 347 w 867"/>
                  <a:gd name="T43" fmla="*/ 336 h 384"/>
                  <a:gd name="T44" fmla="*/ 399 w 867"/>
                  <a:gd name="T45" fmla="*/ 369 h 384"/>
                  <a:gd name="T46" fmla="*/ 468 w 867"/>
                  <a:gd name="T47" fmla="*/ 384 h 384"/>
                  <a:gd name="T48" fmla="*/ 537 w 867"/>
                  <a:gd name="T49" fmla="*/ 353 h 384"/>
                  <a:gd name="T50" fmla="*/ 606 w 867"/>
                  <a:gd name="T51" fmla="*/ 353 h 384"/>
                  <a:gd name="T52" fmla="*/ 660 w 867"/>
                  <a:gd name="T53" fmla="*/ 305 h 384"/>
                  <a:gd name="T54" fmla="*/ 641 w 867"/>
                  <a:gd name="T55" fmla="*/ 288 h 384"/>
                  <a:gd name="T56" fmla="*/ 677 w 867"/>
                  <a:gd name="T57" fmla="*/ 257 h 384"/>
                  <a:gd name="T58" fmla="*/ 712 w 867"/>
                  <a:gd name="T59" fmla="*/ 273 h 384"/>
                  <a:gd name="T60" fmla="*/ 764 w 867"/>
                  <a:gd name="T61" fmla="*/ 240 h 384"/>
                  <a:gd name="T62" fmla="*/ 798 w 867"/>
                  <a:gd name="T63" fmla="*/ 209 h 384"/>
                  <a:gd name="T64" fmla="*/ 867 w 867"/>
                  <a:gd name="T65" fmla="*/ 209 h 384"/>
                  <a:gd name="T66" fmla="*/ 850 w 867"/>
                  <a:gd name="T67" fmla="*/ 177 h 384"/>
                  <a:gd name="T68" fmla="*/ 833 w 867"/>
                  <a:gd name="T69" fmla="*/ 161 h 384"/>
                  <a:gd name="T70" fmla="*/ 798 w 867"/>
                  <a:gd name="T71" fmla="*/ 177 h 384"/>
                  <a:gd name="T72" fmla="*/ 764 w 867"/>
                  <a:gd name="T73" fmla="*/ 177 h 384"/>
                  <a:gd name="T74" fmla="*/ 764 w 867"/>
                  <a:gd name="T75" fmla="*/ 113 h 384"/>
                  <a:gd name="T76" fmla="*/ 781 w 867"/>
                  <a:gd name="T77" fmla="*/ 81 h 384"/>
                  <a:gd name="T78" fmla="*/ 729 w 867"/>
                  <a:gd name="T79" fmla="*/ 65 h 384"/>
                  <a:gd name="T80" fmla="*/ 695 w 867"/>
                  <a:gd name="T81" fmla="*/ 96 h 384"/>
                  <a:gd name="T82" fmla="*/ 624 w 867"/>
                  <a:gd name="T83" fmla="*/ 113 h 384"/>
                  <a:gd name="T84" fmla="*/ 572 w 867"/>
                  <a:gd name="T85" fmla="*/ 96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7" h="384">
                    <a:moveTo>
                      <a:pt x="572" y="96"/>
                    </a:moveTo>
                    <a:lnTo>
                      <a:pt x="572" y="96"/>
                    </a:lnTo>
                    <a:lnTo>
                      <a:pt x="468" y="48"/>
                    </a:lnTo>
                    <a:lnTo>
                      <a:pt x="434" y="65"/>
                    </a:lnTo>
                    <a:lnTo>
                      <a:pt x="416" y="65"/>
                    </a:lnTo>
                    <a:lnTo>
                      <a:pt x="382" y="17"/>
                    </a:lnTo>
                    <a:lnTo>
                      <a:pt x="313" y="0"/>
                    </a:lnTo>
                    <a:lnTo>
                      <a:pt x="278" y="17"/>
                    </a:lnTo>
                    <a:lnTo>
                      <a:pt x="278" y="48"/>
                    </a:lnTo>
                    <a:lnTo>
                      <a:pt x="278" y="81"/>
                    </a:lnTo>
                    <a:lnTo>
                      <a:pt x="207" y="81"/>
                    </a:lnTo>
                    <a:lnTo>
                      <a:pt x="173" y="65"/>
                    </a:lnTo>
                    <a:lnTo>
                      <a:pt x="103" y="48"/>
                    </a:lnTo>
                    <a:lnTo>
                      <a:pt x="17" y="96"/>
                    </a:lnTo>
                    <a:lnTo>
                      <a:pt x="0" y="113"/>
                    </a:lnTo>
                    <a:lnTo>
                      <a:pt x="34" y="161"/>
                    </a:lnTo>
                    <a:lnTo>
                      <a:pt x="69" y="161"/>
                    </a:lnTo>
                    <a:lnTo>
                      <a:pt x="86" y="192"/>
                    </a:lnTo>
                    <a:lnTo>
                      <a:pt x="86" y="257"/>
                    </a:lnTo>
                    <a:lnTo>
                      <a:pt x="190" y="288"/>
                    </a:lnTo>
                    <a:lnTo>
                      <a:pt x="244" y="336"/>
                    </a:lnTo>
                    <a:lnTo>
                      <a:pt x="347" y="336"/>
                    </a:lnTo>
                    <a:lnTo>
                      <a:pt x="399" y="369"/>
                    </a:lnTo>
                    <a:lnTo>
                      <a:pt x="468" y="384"/>
                    </a:lnTo>
                    <a:lnTo>
                      <a:pt x="537" y="353"/>
                    </a:lnTo>
                    <a:lnTo>
                      <a:pt x="606" y="353"/>
                    </a:lnTo>
                    <a:lnTo>
                      <a:pt x="660" y="305"/>
                    </a:lnTo>
                    <a:lnTo>
                      <a:pt x="641" y="288"/>
                    </a:lnTo>
                    <a:lnTo>
                      <a:pt x="677" y="257"/>
                    </a:lnTo>
                    <a:lnTo>
                      <a:pt x="712" y="273"/>
                    </a:lnTo>
                    <a:lnTo>
                      <a:pt x="764" y="240"/>
                    </a:lnTo>
                    <a:lnTo>
                      <a:pt x="798" y="209"/>
                    </a:lnTo>
                    <a:lnTo>
                      <a:pt x="867" y="209"/>
                    </a:lnTo>
                    <a:lnTo>
                      <a:pt x="850" y="177"/>
                    </a:lnTo>
                    <a:lnTo>
                      <a:pt x="833" y="161"/>
                    </a:lnTo>
                    <a:lnTo>
                      <a:pt x="798" y="177"/>
                    </a:lnTo>
                    <a:lnTo>
                      <a:pt x="764" y="177"/>
                    </a:lnTo>
                    <a:lnTo>
                      <a:pt x="764" y="113"/>
                    </a:lnTo>
                    <a:lnTo>
                      <a:pt x="781" y="81"/>
                    </a:lnTo>
                    <a:lnTo>
                      <a:pt x="729" y="65"/>
                    </a:lnTo>
                    <a:lnTo>
                      <a:pt x="695" y="96"/>
                    </a:lnTo>
                    <a:lnTo>
                      <a:pt x="624" y="113"/>
                    </a:lnTo>
                    <a:lnTo>
                      <a:pt x="572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4" name="Freeform 1145">
                <a:extLst>
                  <a:ext uri="{FF2B5EF4-FFF2-40B4-BE49-F238E27FC236}">
                    <a16:creationId xmlns:a16="http://schemas.microsoft.com/office/drawing/2014/main" id="{D3EBF562-F3BF-44D7-8C06-F6000EEB1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" y="2157"/>
                <a:ext cx="434" cy="192"/>
              </a:xfrm>
              <a:custGeom>
                <a:avLst/>
                <a:gdLst>
                  <a:gd name="T0" fmla="*/ 572 w 867"/>
                  <a:gd name="T1" fmla="*/ 96 h 384"/>
                  <a:gd name="T2" fmla="*/ 572 w 867"/>
                  <a:gd name="T3" fmla="*/ 96 h 384"/>
                  <a:gd name="T4" fmla="*/ 468 w 867"/>
                  <a:gd name="T5" fmla="*/ 48 h 384"/>
                  <a:gd name="T6" fmla="*/ 434 w 867"/>
                  <a:gd name="T7" fmla="*/ 65 h 384"/>
                  <a:gd name="T8" fmla="*/ 416 w 867"/>
                  <a:gd name="T9" fmla="*/ 65 h 384"/>
                  <a:gd name="T10" fmla="*/ 382 w 867"/>
                  <a:gd name="T11" fmla="*/ 17 h 384"/>
                  <a:gd name="T12" fmla="*/ 313 w 867"/>
                  <a:gd name="T13" fmla="*/ 0 h 384"/>
                  <a:gd name="T14" fmla="*/ 278 w 867"/>
                  <a:gd name="T15" fmla="*/ 17 h 384"/>
                  <a:gd name="T16" fmla="*/ 278 w 867"/>
                  <a:gd name="T17" fmla="*/ 48 h 384"/>
                  <a:gd name="T18" fmla="*/ 278 w 867"/>
                  <a:gd name="T19" fmla="*/ 81 h 384"/>
                  <a:gd name="T20" fmla="*/ 207 w 867"/>
                  <a:gd name="T21" fmla="*/ 81 h 384"/>
                  <a:gd name="T22" fmla="*/ 173 w 867"/>
                  <a:gd name="T23" fmla="*/ 65 h 384"/>
                  <a:gd name="T24" fmla="*/ 103 w 867"/>
                  <a:gd name="T25" fmla="*/ 48 h 384"/>
                  <a:gd name="T26" fmla="*/ 17 w 867"/>
                  <a:gd name="T27" fmla="*/ 96 h 384"/>
                  <a:gd name="T28" fmla="*/ 0 w 867"/>
                  <a:gd name="T29" fmla="*/ 113 h 384"/>
                  <a:gd name="T30" fmla="*/ 34 w 867"/>
                  <a:gd name="T31" fmla="*/ 161 h 384"/>
                  <a:gd name="T32" fmla="*/ 69 w 867"/>
                  <a:gd name="T33" fmla="*/ 161 h 384"/>
                  <a:gd name="T34" fmla="*/ 86 w 867"/>
                  <a:gd name="T35" fmla="*/ 192 h 384"/>
                  <a:gd name="T36" fmla="*/ 86 w 867"/>
                  <a:gd name="T37" fmla="*/ 257 h 384"/>
                  <a:gd name="T38" fmla="*/ 190 w 867"/>
                  <a:gd name="T39" fmla="*/ 288 h 384"/>
                  <a:gd name="T40" fmla="*/ 244 w 867"/>
                  <a:gd name="T41" fmla="*/ 336 h 384"/>
                  <a:gd name="T42" fmla="*/ 347 w 867"/>
                  <a:gd name="T43" fmla="*/ 336 h 384"/>
                  <a:gd name="T44" fmla="*/ 399 w 867"/>
                  <a:gd name="T45" fmla="*/ 369 h 384"/>
                  <a:gd name="T46" fmla="*/ 468 w 867"/>
                  <a:gd name="T47" fmla="*/ 384 h 384"/>
                  <a:gd name="T48" fmla="*/ 537 w 867"/>
                  <a:gd name="T49" fmla="*/ 353 h 384"/>
                  <a:gd name="T50" fmla="*/ 606 w 867"/>
                  <a:gd name="T51" fmla="*/ 353 h 384"/>
                  <a:gd name="T52" fmla="*/ 660 w 867"/>
                  <a:gd name="T53" fmla="*/ 305 h 384"/>
                  <a:gd name="T54" fmla="*/ 641 w 867"/>
                  <a:gd name="T55" fmla="*/ 288 h 384"/>
                  <a:gd name="T56" fmla="*/ 677 w 867"/>
                  <a:gd name="T57" fmla="*/ 257 h 384"/>
                  <a:gd name="T58" fmla="*/ 712 w 867"/>
                  <a:gd name="T59" fmla="*/ 273 h 384"/>
                  <a:gd name="T60" fmla="*/ 764 w 867"/>
                  <a:gd name="T61" fmla="*/ 240 h 384"/>
                  <a:gd name="T62" fmla="*/ 798 w 867"/>
                  <a:gd name="T63" fmla="*/ 209 h 384"/>
                  <a:gd name="T64" fmla="*/ 867 w 867"/>
                  <a:gd name="T65" fmla="*/ 209 h 384"/>
                  <a:gd name="T66" fmla="*/ 850 w 867"/>
                  <a:gd name="T67" fmla="*/ 177 h 384"/>
                  <a:gd name="T68" fmla="*/ 833 w 867"/>
                  <a:gd name="T69" fmla="*/ 161 h 384"/>
                  <a:gd name="T70" fmla="*/ 798 w 867"/>
                  <a:gd name="T71" fmla="*/ 177 h 384"/>
                  <a:gd name="T72" fmla="*/ 764 w 867"/>
                  <a:gd name="T73" fmla="*/ 177 h 384"/>
                  <a:gd name="T74" fmla="*/ 764 w 867"/>
                  <a:gd name="T75" fmla="*/ 113 h 384"/>
                  <a:gd name="T76" fmla="*/ 781 w 867"/>
                  <a:gd name="T77" fmla="*/ 81 h 384"/>
                  <a:gd name="T78" fmla="*/ 729 w 867"/>
                  <a:gd name="T79" fmla="*/ 65 h 384"/>
                  <a:gd name="T80" fmla="*/ 695 w 867"/>
                  <a:gd name="T81" fmla="*/ 96 h 384"/>
                  <a:gd name="T82" fmla="*/ 624 w 867"/>
                  <a:gd name="T83" fmla="*/ 113 h 384"/>
                  <a:gd name="T84" fmla="*/ 572 w 867"/>
                  <a:gd name="T85" fmla="*/ 96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7" h="384">
                    <a:moveTo>
                      <a:pt x="572" y="96"/>
                    </a:moveTo>
                    <a:lnTo>
                      <a:pt x="572" y="96"/>
                    </a:lnTo>
                    <a:lnTo>
                      <a:pt x="468" y="48"/>
                    </a:lnTo>
                    <a:lnTo>
                      <a:pt x="434" y="65"/>
                    </a:lnTo>
                    <a:lnTo>
                      <a:pt x="416" y="65"/>
                    </a:lnTo>
                    <a:lnTo>
                      <a:pt x="382" y="17"/>
                    </a:lnTo>
                    <a:lnTo>
                      <a:pt x="313" y="0"/>
                    </a:lnTo>
                    <a:lnTo>
                      <a:pt x="278" y="17"/>
                    </a:lnTo>
                    <a:lnTo>
                      <a:pt x="278" y="48"/>
                    </a:lnTo>
                    <a:lnTo>
                      <a:pt x="278" y="81"/>
                    </a:lnTo>
                    <a:lnTo>
                      <a:pt x="207" y="81"/>
                    </a:lnTo>
                    <a:lnTo>
                      <a:pt x="173" y="65"/>
                    </a:lnTo>
                    <a:lnTo>
                      <a:pt x="103" y="48"/>
                    </a:lnTo>
                    <a:lnTo>
                      <a:pt x="17" y="96"/>
                    </a:lnTo>
                    <a:lnTo>
                      <a:pt x="0" y="113"/>
                    </a:lnTo>
                    <a:lnTo>
                      <a:pt x="34" y="161"/>
                    </a:lnTo>
                    <a:lnTo>
                      <a:pt x="69" y="161"/>
                    </a:lnTo>
                    <a:lnTo>
                      <a:pt x="86" y="192"/>
                    </a:lnTo>
                    <a:lnTo>
                      <a:pt x="86" y="257"/>
                    </a:lnTo>
                    <a:lnTo>
                      <a:pt x="190" y="288"/>
                    </a:lnTo>
                    <a:lnTo>
                      <a:pt x="244" y="336"/>
                    </a:lnTo>
                    <a:lnTo>
                      <a:pt x="347" y="336"/>
                    </a:lnTo>
                    <a:lnTo>
                      <a:pt x="399" y="369"/>
                    </a:lnTo>
                    <a:lnTo>
                      <a:pt x="468" y="384"/>
                    </a:lnTo>
                    <a:lnTo>
                      <a:pt x="537" y="353"/>
                    </a:lnTo>
                    <a:lnTo>
                      <a:pt x="606" y="353"/>
                    </a:lnTo>
                    <a:lnTo>
                      <a:pt x="660" y="305"/>
                    </a:lnTo>
                    <a:lnTo>
                      <a:pt x="641" y="288"/>
                    </a:lnTo>
                    <a:lnTo>
                      <a:pt x="677" y="257"/>
                    </a:lnTo>
                    <a:lnTo>
                      <a:pt x="712" y="273"/>
                    </a:lnTo>
                    <a:lnTo>
                      <a:pt x="764" y="240"/>
                    </a:lnTo>
                    <a:lnTo>
                      <a:pt x="798" y="209"/>
                    </a:lnTo>
                    <a:lnTo>
                      <a:pt x="867" y="209"/>
                    </a:lnTo>
                    <a:lnTo>
                      <a:pt x="850" y="177"/>
                    </a:lnTo>
                    <a:lnTo>
                      <a:pt x="833" y="161"/>
                    </a:lnTo>
                    <a:lnTo>
                      <a:pt x="798" y="177"/>
                    </a:lnTo>
                    <a:lnTo>
                      <a:pt x="764" y="177"/>
                    </a:lnTo>
                    <a:lnTo>
                      <a:pt x="764" y="113"/>
                    </a:lnTo>
                    <a:lnTo>
                      <a:pt x="781" y="81"/>
                    </a:lnTo>
                    <a:lnTo>
                      <a:pt x="729" y="65"/>
                    </a:lnTo>
                    <a:lnTo>
                      <a:pt x="695" y="96"/>
                    </a:lnTo>
                    <a:lnTo>
                      <a:pt x="624" y="113"/>
                    </a:lnTo>
                    <a:lnTo>
                      <a:pt x="572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5" name="Freeform 1146">
                <a:extLst>
                  <a:ext uri="{FF2B5EF4-FFF2-40B4-BE49-F238E27FC236}">
                    <a16:creationId xmlns:a16="http://schemas.microsoft.com/office/drawing/2014/main" id="{ED53BA00-48F4-4A9E-8E0D-DB002A5B7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1670"/>
                <a:ext cx="147" cy="304"/>
              </a:xfrm>
              <a:custGeom>
                <a:avLst/>
                <a:gdLst>
                  <a:gd name="T0" fmla="*/ 225 w 294"/>
                  <a:gd name="T1" fmla="*/ 81 h 609"/>
                  <a:gd name="T2" fmla="*/ 225 w 294"/>
                  <a:gd name="T3" fmla="*/ 81 h 609"/>
                  <a:gd name="T4" fmla="*/ 225 w 294"/>
                  <a:gd name="T5" fmla="*/ 129 h 609"/>
                  <a:gd name="T6" fmla="*/ 260 w 294"/>
                  <a:gd name="T7" fmla="*/ 160 h 609"/>
                  <a:gd name="T8" fmla="*/ 242 w 294"/>
                  <a:gd name="T9" fmla="*/ 208 h 609"/>
                  <a:gd name="T10" fmla="*/ 260 w 294"/>
                  <a:gd name="T11" fmla="*/ 288 h 609"/>
                  <a:gd name="T12" fmla="*/ 242 w 294"/>
                  <a:gd name="T13" fmla="*/ 336 h 609"/>
                  <a:gd name="T14" fmla="*/ 277 w 294"/>
                  <a:gd name="T15" fmla="*/ 384 h 609"/>
                  <a:gd name="T16" fmla="*/ 260 w 294"/>
                  <a:gd name="T17" fmla="*/ 417 h 609"/>
                  <a:gd name="T18" fmla="*/ 294 w 294"/>
                  <a:gd name="T19" fmla="*/ 447 h 609"/>
                  <a:gd name="T20" fmla="*/ 294 w 294"/>
                  <a:gd name="T21" fmla="*/ 465 h 609"/>
                  <a:gd name="T22" fmla="*/ 242 w 294"/>
                  <a:gd name="T23" fmla="*/ 543 h 609"/>
                  <a:gd name="T24" fmla="*/ 191 w 294"/>
                  <a:gd name="T25" fmla="*/ 576 h 609"/>
                  <a:gd name="T26" fmla="*/ 173 w 294"/>
                  <a:gd name="T27" fmla="*/ 576 h 609"/>
                  <a:gd name="T28" fmla="*/ 87 w 294"/>
                  <a:gd name="T29" fmla="*/ 609 h 609"/>
                  <a:gd name="T30" fmla="*/ 18 w 294"/>
                  <a:gd name="T31" fmla="*/ 576 h 609"/>
                  <a:gd name="T32" fmla="*/ 35 w 294"/>
                  <a:gd name="T33" fmla="*/ 528 h 609"/>
                  <a:gd name="T34" fmla="*/ 18 w 294"/>
                  <a:gd name="T35" fmla="*/ 480 h 609"/>
                  <a:gd name="T36" fmla="*/ 35 w 294"/>
                  <a:gd name="T37" fmla="*/ 447 h 609"/>
                  <a:gd name="T38" fmla="*/ 104 w 294"/>
                  <a:gd name="T39" fmla="*/ 352 h 609"/>
                  <a:gd name="T40" fmla="*/ 121 w 294"/>
                  <a:gd name="T41" fmla="*/ 336 h 609"/>
                  <a:gd name="T42" fmla="*/ 121 w 294"/>
                  <a:gd name="T43" fmla="*/ 304 h 609"/>
                  <a:gd name="T44" fmla="*/ 104 w 294"/>
                  <a:gd name="T45" fmla="*/ 288 h 609"/>
                  <a:gd name="T46" fmla="*/ 87 w 294"/>
                  <a:gd name="T47" fmla="*/ 288 h 609"/>
                  <a:gd name="T48" fmla="*/ 70 w 294"/>
                  <a:gd name="T49" fmla="*/ 144 h 609"/>
                  <a:gd name="T50" fmla="*/ 0 w 294"/>
                  <a:gd name="T51" fmla="*/ 81 h 609"/>
                  <a:gd name="T52" fmla="*/ 18 w 294"/>
                  <a:gd name="T53" fmla="*/ 64 h 609"/>
                  <a:gd name="T54" fmla="*/ 52 w 294"/>
                  <a:gd name="T55" fmla="*/ 96 h 609"/>
                  <a:gd name="T56" fmla="*/ 70 w 294"/>
                  <a:gd name="T57" fmla="*/ 96 h 609"/>
                  <a:gd name="T58" fmla="*/ 87 w 294"/>
                  <a:gd name="T59" fmla="*/ 96 h 609"/>
                  <a:gd name="T60" fmla="*/ 121 w 294"/>
                  <a:gd name="T61" fmla="*/ 96 h 609"/>
                  <a:gd name="T62" fmla="*/ 139 w 294"/>
                  <a:gd name="T63" fmla="*/ 81 h 609"/>
                  <a:gd name="T64" fmla="*/ 156 w 294"/>
                  <a:gd name="T65" fmla="*/ 16 h 609"/>
                  <a:gd name="T66" fmla="*/ 191 w 294"/>
                  <a:gd name="T67" fmla="*/ 0 h 609"/>
                  <a:gd name="T68" fmla="*/ 242 w 294"/>
                  <a:gd name="T69" fmla="*/ 33 h 609"/>
                  <a:gd name="T70" fmla="*/ 225 w 294"/>
                  <a:gd name="T71" fmla="*/ 8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4" h="609">
                    <a:moveTo>
                      <a:pt x="225" y="81"/>
                    </a:moveTo>
                    <a:lnTo>
                      <a:pt x="225" y="81"/>
                    </a:lnTo>
                    <a:lnTo>
                      <a:pt x="225" y="129"/>
                    </a:lnTo>
                    <a:lnTo>
                      <a:pt x="260" y="160"/>
                    </a:lnTo>
                    <a:lnTo>
                      <a:pt x="242" y="208"/>
                    </a:lnTo>
                    <a:lnTo>
                      <a:pt x="260" y="288"/>
                    </a:lnTo>
                    <a:lnTo>
                      <a:pt x="242" y="336"/>
                    </a:lnTo>
                    <a:lnTo>
                      <a:pt x="277" y="384"/>
                    </a:lnTo>
                    <a:lnTo>
                      <a:pt x="260" y="417"/>
                    </a:lnTo>
                    <a:lnTo>
                      <a:pt x="294" y="447"/>
                    </a:lnTo>
                    <a:lnTo>
                      <a:pt x="294" y="465"/>
                    </a:lnTo>
                    <a:lnTo>
                      <a:pt x="242" y="543"/>
                    </a:lnTo>
                    <a:lnTo>
                      <a:pt x="191" y="576"/>
                    </a:lnTo>
                    <a:lnTo>
                      <a:pt x="173" y="576"/>
                    </a:lnTo>
                    <a:lnTo>
                      <a:pt x="87" y="609"/>
                    </a:lnTo>
                    <a:lnTo>
                      <a:pt x="18" y="576"/>
                    </a:lnTo>
                    <a:lnTo>
                      <a:pt x="35" y="528"/>
                    </a:lnTo>
                    <a:lnTo>
                      <a:pt x="18" y="480"/>
                    </a:lnTo>
                    <a:lnTo>
                      <a:pt x="35" y="447"/>
                    </a:lnTo>
                    <a:lnTo>
                      <a:pt x="104" y="352"/>
                    </a:lnTo>
                    <a:lnTo>
                      <a:pt x="121" y="336"/>
                    </a:lnTo>
                    <a:lnTo>
                      <a:pt x="121" y="304"/>
                    </a:lnTo>
                    <a:lnTo>
                      <a:pt x="104" y="288"/>
                    </a:lnTo>
                    <a:lnTo>
                      <a:pt x="87" y="288"/>
                    </a:lnTo>
                    <a:lnTo>
                      <a:pt x="70" y="144"/>
                    </a:lnTo>
                    <a:lnTo>
                      <a:pt x="0" y="81"/>
                    </a:lnTo>
                    <a:lnTo>
                      <a:pt x="18" y="64"/>
                    </a:lnTo>
                    <a:lnTo>
                      <a:pt x="52" y="96"/>
                    </a:lnTo>
                    <a:lnTo>
                      <a:pt x="70" y="96"/>
                    </a:lnTo>
                    <a:lnTo>
                      <a:pt x="87" y="96"/>
                    </a:lnTo>
                    <a:lnTo>
                      <a:pt x="121" y="96"/>
                    </a:lnTo>
                    <a:lnTo>
                      <a:pt x="139" y="81"/>
                    </a:lnTo>
                    <a:lnTo>
                      <a:pt x="156" y="16"/>
                    </a:lnTo>
                    <a:lnTo>
                      <a:pt x="191" y="0"/>
                    </a:lnTo>
                    <a:lnTo>
                      <a:pt x="242" y="33"/>
                    </a:lnTo>
                    <a:lnTo>
                      <a:pt x="225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6" name="Freeform 1147">
                <a:extLst>
                  <a:ext uri="{FF2B5EF4-FFF2-40B4-BE49-F238E27FC236}">
                    <a16:creationId xmlns:a16="http://schemas.microsoft.com/office/drawing/2014/main" id="{EF61B1F2-7CBA-4F1D-A8CA-BCD05BD6B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1670"/>
                <a:ext cx="147" cy="304"/>
              </a:xfrm>
              <a:custGeom>
                <a:avLst/>
                <a:gdLst>
                  <a:gd name="T0" fmla="*/ 225 w 294"/>
                  <a:gd name="T1" fmla="*/ 81 h 609"/>
                  <a:gd name="T2" fmla="*/ 225 w 294"/>
                  <a:gd name="T3" fmla="*/ 81 h 609"/>
                  <a:gd name="T4" fmla="*/ 225 w 294"/>
                  <a:gd name="T5" fmla="*/ 129 h 609"/>
                  <a:gd name="T6" fmla="*/ 260 w 294"/>
                  <a:gd name="T7" fmla="*/ 160 h 609"/>
                  <a:gd name="T8" fmla="*/ 242 w 294"/>
                  <a:gd name="T9" fmla="*/ 208 h 609"/>
                  <a:gd name="T10" fmla="*/ 260 w 294"/>
                  <a:gd name="T11" fmla="*/ 288 h 609"/>
                  <a:gd name="T12" fmla="*/ 242 w 294"/>
                  <a:gd name="T13" fmla="*/ 336 h 609"/>
                  <a:gd name="T14" fmla="*/ 277 w 294"/>
                  <a:gd name="T15" fmla="*/ 384 h 609"/>
                  <a:gd name="T16" fmla="*/ 260 w 294"/>
                  <a:gd name="T17" fmla="*/ 417 h 609"/>
                  <a:gd name="T18" fmla="*/ 294 w 294"/>
                  <a:gd name="T19" fmla="*/ 447 h 609"/>
                  <a:gd name="T20" fmla="*/ 294 w 294"/>
                  <a:gd name="T21" fmla="*/ 465 h 609"/>
                  <a:gd name="T22" fmla="*/ 242 w 294"/>
                  <a:gd name="T23" fmla="*/ 543 h 609"/>
                  <a:gd name="T24" fmla="*/ 191 w 294"/>
                  <a:gd name="T25" fmla="*/ 576 h 609"/>
                  <a:gd name="T26" fmla="*/ 173 w 294"/>
                  <a:gd name="T27" fmla="*/ 576 h 609"/>
                  <a:gd name="T28" fmla="*/ 87 w 294"/>
                  <a:gd name="T29" fmla="*/ 609 h 609"/>
                  <a:gd name="T30" fmla="*/ 18 w 294"/>
                  <a:gd name="T31" fmla="*/ 576 h 609"/>
                  <a:gd name="T32" fmla="*/ 35 w 294"/>
                  <a:gd name="T33" fmla="*/ 528 h 609"/>
                  <a:gd name="T34" fmla="*/ 18 w 294"/>
                  <a:gd name="T35" fmla="*/ 480 h 609"/>
                  <a:gd name="T36" fmla="*/ 35 w 294"/>
                  <a:gd name="T37" fmla="*/ 447 h 609"/>
                  <a:gd name="T38" fmla="*/ 104 w 294"/>
                  <a:gd name="T39" fmla="*/ 352 h 609"/>
                  <a:gd name="T40" fmla="*/ 121 w 294"/>
                  <a:gd name="T41" fmla="*/ 336 h 609"/>
                  <a:gd name="T42" fmla="*/ 121 w 294"/>
                  <a:gd name="T43" fmla="*/ 304 h 609"/>
                  <a:gd name="T44" fmla="*/ 104 w 294"/>
                  <a:gd name="T45" fmla="*/ 288 h 609"/>
                  <a:gd name="T46" fmla="*/ 87 w 294"/>
                  <a:gd name="T47" fmla="*/ 288 h 609"/>
                  <a:gd name="T48" fmla="*/ 70 w 294"/>
                  <a:gd name="T49" fmla="*/ 144 h 609"/>
                  <a:gd name="T50" fmla="*/ 0 w 294"/>
                  <a:gd name="T51" fmla="*/ 81 h 609"/>
                  <a:gd name="T52" fmla="*/ 18 w 294"/>
                  <a:gd name="T53" fmla="*/ 64 h 609"/>
                  <a:gd name="T54" fmla="*/ 52 w 294"/>
                  <a:gd name="T55" fmla="*/ 96 h 609"/>
                  <a:gd name="T56" fmla="*/ 70 w 294"/>
                  <a:gd name="T57" fmla="*/ 96 h 609"/>
                  <a:gd name="T58" fmla="*/ 87 w 294"/>
                  <a:gd name="T59" fmla="*/ 96 h 609"/>
                  <a:gd name="T60" fmla="*/ 121 w 294"/>
                  <a:gd name="T61" fmla="*/ 96 h 609"/>
                  <a:gd name="T62" fmla="*/ 139 w 294"/>
                  <a:gd name="T63" fmla="*/ 81 h 609"/>
                  <a:gd name="T64" fmla="*/ 156 w 294"/>
                  <a:gd name="T65" fmla="*/ 16 h 609"/>
                  <a:gd name="T66" fmla="*/ 191 w 294"/>
                  <a:gd name="T67" fmla="*/ 0 h 609"/>
                  <a:gd name="T68" fmla="*/ 242 w 294"/>
                  <a:gd name="T69" fmla="*/ 33 h 609"/>
                  <a:gd name="T70" fmla="*/ 225 w 294"/>
                  <a:gd name="T71" fmla="*/ 8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4" h="609">
                    <a:moveTo>
                      <a:pt x="225" y="81"/>
                    </a:moveTo>
                    <a:lnTo>
                      <a:pt x="225" y="81"/>
                    </a:lnTo>
                    <a:lnTo>
                      <a:pt x="225" y="129"/>
                    </a:lnTo>
                    <a:lnTo>
                      <a:pt x="260" y="160"/>
                    </a:lnTo>
                    <a:lnTo>
                      <a:pt x="242" y="208"/>
                    </a:lnTo>
                    <a:lnTo>
                      <a:pt x="260" y="288"/>
                    </a:lnTo>
                    <a:lnTo>
                      <a:pt x="242" y="336"/>
                    </a:lnTo>
                    <a:lnTo>
                      <a:pt x="277" y="384"/>
                    </a:lnTo>
                    <a:lnTo>
                      <a:pt x="260" y="417"/>
                    </a:lnTo>
                    <a:lnTo>
                      <a:pt x="294" y="447"/>
                    </a:lnTo>
                    <a:lnTo>
                      <a:pt x="294" y="465"/>
                    </a:lnTo>
                    <a:lnTo>
                      <a:pt x="242" y="543"/>
                    </a:lnTo>
                    <a:lnTo>
                      <a:pt x="191" y="576"/>
                    </a:lnTo>
                    <a:lnTo>
                      <a:pt x="173" y="576"/>
                    </a:lnTo>
                    <a:lnTo>
                      <a:pt x="87" y="609"/>
                    </a:lnTo>
                    <a:lnTo>
                      <a:pt x="18" y="576"/>
                    </a:lnTo>
                    <a:lnTo>
                      <a:pt x="35" y="528"/>
                    </a:lnTo>
                    <a:lnTo>
                      <a:pt x="18" y="480"/>
                    </a:lnTo>
                    <a:lnTo>
                      <a:pt x="35" y="447"/>
                    </a:lnTo>
                    <a:lnTo>
                      <a:pt x="104" y="352"/>
                    </a:lnTo>
                    <a:lnTo>
                      <a:pt x="121" y="336"/>
                    </a:lnTo>
                    <a:lnTo>
                      <a:pt x="121" y="304"/>
                    </a:lnTo>
                    <a:lnTo>
                      <a:pt x="104" y="288"/>
                    </a:lnTo>
                    <a:lnTo>
                      <a:pt x="87" y="288"/>
                    </a:lnTo>
                    <a:lnTo>
                      <a:pt x="70" y="144"/>
                    </a:lnTo>
                    <a:lnTo>
                      <a:pt x="0" y="81"/>
                    </a:lnTo>
                    <a:lnTo>
                      <a:pt x="18" y="64"/>
                    </a:lnTo>
                    <a:lnTo>
                      <a:pt x="52" y="96"/>
                    </a:lnTo>
                    <a:lnTo>
                      <a:pt x="70" y="96"/>
                    </a:lnTo>
                    <a:lnTo>
                      <a:pt x="87" y="96"/>
                    </a:lnTo>
                    <a:lnTo>
                      <a:pt x="121" y="96"/>
                    </a:lnTo>
                    <a:lnTo>
                      <a:pt x="139" y="81"/>
                    </a:lnTo>
                    <a:lnTo>
                      <a:pt x="156" y="16"/>
                    </a:lnTo>
                    <a:lnTo>
                      <a:pt x="191" y="0"/>
                    </a:lnTo>
                    <a:lnTo>
                      <a:pt x="242" y="33"/>
                    </a:lnTo>
                    <a:lnTo>
                      <a:pt x="225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7" name="Freeform 1148">
                <a:extLst>
                  <a:ext uri="{FF2B5EF4-FFF2-40B4-BE49-F238E27FC236}">
                    <a16:creationId xmlns:a16="http://schemas.microsoft.com/office/drawing/2014/main" id="{312E1F36-D9D6-429A-B995-9E4CEF9CC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" y="1629"/>
                <a:ext cx="365" cy="393"/>
              </a:xfrm>
              <a:custGeom>
                <a:avLst/>
                <a:gdLst>
                  <a:gd name="T0" fmla="*/ 172 w 729"/>
                  <a:gd name="T1" fmla="*/ 752 h 785"/>
                  <a:gd name="T2" fmla="*/ 155 w 729"/>
                  <a:gd name="T3" fmla="*/ 719 h 785"/>
                  <a:gd name="T4" fmla="*/ 138 w 729"/>
                  <a:gd name="T5" fmla="*/ 737 h 785"/>
                  <a:gd name="T6" fmla="*/ 52 w 729"/>
                  <a:gd name="T7" fmla="*/ 785 h 785"/>
                  <a:gd name="T8" fmla="*/ 34 w 729"/>
                  <a:gd name="T9" fmla="*/ 719 h 785"/>
                  <a:gd name="T10" fmla="*/ 17 w 729"/>
                  <a:gd name="T11" fmla="*/ 719 h 785"/>
                  <a:gd name="T12" fmla="*/ 17 w 729"/>
                  <a:gd name="T13" fmla="*/ 671 h 785"/>
                  <a:gd name="T14" fmla="*/ 17 w 729"/>
                  <a:gd name="T15" fmla="*/ 608 h 785"/>
                  <a:gd name="T16" fmla="*/ 69 w 729"/>
                  <a:gd name="T17" fmla="*/ 545 h 785"/>
                  <a:gd name="T18" fmla="*/ 121 w 729"/>
                  <a:gd name="T19" fmla="*/ 497 h 785"/>
                  <a:gd name="T20" fmla="*/ 172 w 729"/>
                  <a:gd name="T21" fmla="*/ 432 h 785"/>
                  <a:gd name="T22" fmla="*/ 242 w 729"/>
                  <a:gd name="T23" fmla="*/ 320 h 785"/>
                  <a:gd name="T24" fmla="*/ 311 w 729"/>
                  <a:gd name="T25" fmla="*/ 209 h 785"/>
                  <a:gd name="T26" fmla="*/ 224 w 729"/>
                  <a:gd name="T27" fmla="*/ 240 h 785"/>
                  <a:gd name="T28" fmla="*/ 276 w 729"/>
                  <a:gd name="T29" fmla="*/ 209 h 785"/>
                  <a:gd name="T30" fmla="*/ 311 w 729"/>
                  <a:gd name="T31" fmla="*/ 144 h 785"/>
                  <a:gd name="T32" fmla="*/ 328 w 729"/>
                  <a:gd name="T33" fmla="*/ 161 h 785"/>
                  <a:gd name="T34" fmla="*/ 347 w 729"/>
                  <a:gd name="T35" fmla="*/ 161 h 785"/>
                  <a:gd name="T36" fmla="*/ 328 w 729"/>
                  <a:gd name="T37" fmla="*/ 128 h 785"/>
                  <a:gd name="T38" fmla="*/ 382 w 729"/>
                  <a:gd name="T39" fmla="*/ 80 h 785"/>
                  <a:gd name="T40" fmla="*/ 451 w 729"/>
                  <a:gd name="T41" fmla="*/ 65 h 785"/>
                  <a:gd name="T42" fmla="*/ 537 w 729"/>
                  <a:gd name="T43" fmla="*/ 32 h 785"/>
                  <a:gd name="T44" fmla="*/ 572 w 729"/>
                  <a:gd name="T45" fmla="*/ 0 h 785"/>
                  <a:gd name="T46" fmla="*/ 589 w 729"/>
                  <a:gd name="T47" fmla="*/ 17 h 785"/>
                  <a:gd name="T48" fmla="*/ 624 w 729"/>
                  <a:gd name="T49" fmla="*/ 0 h 785"/>
                  <a:gd name="T50" fmla="*/ 729 w 729"/>
                  <a:gd name="T51" fmla="*/ 65 h 785"/>
                  <a:gd name="T52" fmla="*/ 658 w 729"/>
                  <a:gd name="T53" fmla="*/ 80 h 785"/>
                  <a:gd name="T54" fmla="*/ 712 w 729"/>
                  <a:gd name="T55" fmla="*/ 113 h 785"/>
                  <a:gd name="T56" fmla="*/ 695 w 729"/>
                  <a:gd name="T57" fmla="*/ 128 h 785"/>
                  <a:gd name="T58" fmla="*/ 677 w 729"/>
                  <a:gd name="T59" fmla="*/ 113 h 785"/>
                  <a:gd name="T60" fmla="*/ 589 w 729"/>
                  <a:gd name="T61" fmla="*/ 96 h 785"/>
                  <a:gd name="T62" fmla="*/ 555 w 729"/>
                  <a:gd name="T63" fmla="*/ 176 h 785"/>
                  <a:gd name="T64" fmla="*/ 503 w 729"/>
                  <a:gd name="T65" fmla="*/ 176 h 785"/>
                  <a:gd name="T66" fmla="*/ 451 w 729"/>
                  <a:gd name="T67" fmla="*/ 144 h 785"/>
                  <a:gd name="T68" fmla="*/ 416 w 729"/>
                  <a:gd name="T69" fmla="*/ 161 h 785"/>
                  <a:gd name="T70" fmla="*/ 382 w 729"/>
                  <a:gd name="T71" fmla="*/ 192 h 785"/>
                  <a:gd name="T72" fmla="*/ 364 w 729"/>
                  <a:gd name="T73" fmla="*/ 224 h 785"/>
                  <a:gd name="T74" fmla="*/ 328 w 729"/>
                  <a:gd name="T75" fmla="*/ 240 h 785"/>
                  <a:gd name="T76" fmla="*/ 311 w 729"/>
                  <a:gd name="T77" fmla="*/ 288 h 785"/>
                  <a:gd name="T78" fmla="*/ 276 w 729"/>
                  <a:gd name="T79" fmla="*/ 353 h 785"/>
                  <a:gd name="T80" fmla="*/ 242 w 729"/>
                  <a:gd name="T81" fmla="*/ 432 h 785"/>
                  <a:gd name="T82" fmla="*/ 224 w 729"/>
                  <a:gd name="T83" fmla="*/ 479 h 785"/>
                  <a:gd name="T84" fmla="*/ 190 w 729"/>
                  <a:gd name="T85" fmla="*/ 560 h 785"/>
                  <a:gd name="T86" fmla="*/ 207 w 729"/>
                  <a:gd name="T87" fmla="*/ 641 h 785"/>
                  <a:gd name="T88" fmla="*/ 190 w 729"/>
                  <a:gd name="T89" fmla="*/ 704 h 785"/>
                  <a:gd name="T90" fmla="*/ 172 w 729"/>
                  <a:gd name="T91" fmla="*/ 752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9" h="785">
                    <a:moveTo>
                      <a:pt x="172" y="752"/>
                    </a:moveTo>
                    <a:lnTo>
                      <a:pt x="172" y="752"/>
                    </a:lnTo>
                    <a:lnTo>
                      <a:pt x="172" y="737"/>
                    </a:lnTo>
                    <a:lnTo>
                      <a:pt x="155" y="719"/>
                    </a:lnTo>
                    <a:lnTo>
                      <a:pt x="155" y="737"/>
                    </a:lnTo>
                    <a:lnTo>
                      <a:pt x="138" y="737"/>
                    </a:lnTo>
                    <a:lnTo>
                      <a:pt x="86" y="785"/>
                    </a:lnTo>
                    <a:lnTo>
                      <a:pt x="52" y="785"/>
                    </a:lnTo>
                    <a:lnTo>
                      <a:pt x="17" y="767"/>
                    </a:lnTo>
                    <a:lnTo>
                      <a:pt x="34" y="719"/>
                    </a:lnTo>
                    <a:lnTo>
                      <a:pt x="17" y="737"/>
                    </a:lnTo>
                    <a:lnTo>
                      <a:pt x="17" y="719"/>
                    </a:lnTo>
                    <a:lnTo>
                      <a:pt x="17" y="704"/>
                    </a:lnTo>
                    <a:lnTo>
                      <a:pt x="17" y="671"/>
                    </a:lnTo>
                    <a:lnTo>
                      <a:pt x="0" y="641"/>
                    </a:lnTo>
                    <a:lnTo>
                      <a:pt x="17" y="608"/>
                    </a:lnTo>
                    <a:lnTo>
                      <a:pt x="0" y="593"/>
                    </a:lnTo>
                    <a:lnTo>
                      <a:pt x="69" y="545"/>
                    </a:lnTo>
                    <a:lnTo>
                      <a:pt x="86" y="527"/>
                    </a:lnTo>
                    <a:lnTo>
                      <a:pt x="121" y="497"/>
                    </a:lnTo>
                    <a:lnTo>
                      <a:pt x="121" y="512"/>
                    </a:lnTo>
                    <a:lnTo>
                      <a:pt x="172" y="432"/>
                    </a:lnTo>
                    <a:lnTo>
                      <a:pt x="207" y="401"/>
                    </a:lnTo>
                    <a:lnTo>
                      <a:pt x="242" y="320"/>
                    </a:lnTo>
                    <a:lnTo>
                      <a:pt x="276" y="240"/>
                    </a:lnTo>
                    <a:lnTo>
                      <a:pt x="311" y="209"/>
                    </a:lnTo>
                    <a:lnTo>
                      <a:pt x="259" y="224"/>
                    </a:lnTo>
                    <a:lnTo>
                      <a:pt x="224" y="240"/>
                    </a:lnTo>
                    <a:lnTo>
                      <a:pt x="242" y="209"/>
                    </a:lnTo>
                    <a:lnTo>
                      <a:pt x="276" y="209"/>
                    </a:lnTo>
                    <a:lnTo>
                      <a:pt x="259" y="176"/>
                    </a:lnTo>
                    <a:lnTo>
                      <a:pt x="311" y="144"/>
                    </a:lnTo>
                    <a:lnTo>
                      <a:pt x="311" y="176"/>
                    </a:lnTo>
                    <a:lnTo>
                      <a:pt x="328" y="161"/>
                    </a:lnTo>
                    <a:lnTo>
                      <a:pt x="328" y="176"/>
                    </a:lnTo>
                    <a:lnTo>
                      <a:pt x="347" y="161"/>
                    </a:lnTo>
                    <a:lnTo>
                      <a:pt x="328" y="161"/>
                    </a:lnTo>
                    <a:lnTo>
                      <a:pt x="328" y="128"/>
                    </a:lnTo>
                    <a:lnTo>
                      <a:pt x="364" y="113"/>
                    </a:lnTo>
                    <a:lnTo>
                      <a:pt x="382" y="80"/>
                    </a:lnTo>
                    <a:lnTo>
                      <a:pt x="416" y="80"/>
                    </a:lnTo>
                    <a:lnTo>
                      <a:pt x="451" y="65"/>
                    </a:lnTo>
                    <a:lnTo>
                      <a:pt x="503" y="17"/>
                    </a:lnTo>
                    <a:lnTo>
                      <a:pt x="537" y="32"/>
                    </a:lnTo>
                    <a:lnTo>
                      <a:pt x="555" y="17"/>
                    </a:lnTo>
                    <a:lnTo>
                      <a:pt x="572" y="0"/>
                    </a:lnTo>
                    <a:lnTo>
                      <a:pt x="572" y="48"/>
                    </a:lnTo>
                    <a:lnTo>
                      <a:pt x="589" y="17"/>
                    </a:lnTo>
                    <a:lnTo>
                      <a:pt x="606" y="48"/>
                    </a:lnTo>
                    <a:lnTo>
                      <a:pt x="624" y="0"/>
                    </a:lnTo>
                    <a:lnTo>
                      <a:pt x="658" y="17"/>
                    </a:lnTo>
                    <a:lnTo>
                      <a:pt x="729" y="65"/>
                    </a:lnTo>
                    <a:lnTo>
                      <a:pt x="695" y="80"/>
                    </a:lnTo>
                    <a:lnTo>
                      <a:pt x="658" y="80"/>
                    </a:lnTo>
                    <a:lnTo>
                      <a:pt x="695" y="96"/>
                    </a:lnTo>
                    <a:lnTo>
                      <a:pt x="712" y="113"/>
                    </a:lnTo>
                    <a:lnTo>
                      <a:pt x="712" y="128"/>
                    </a:lnTo>
                    <a:lnTo>
                      <a:pt x="695" y="128"/>
                    </a:lnTo>
                    <a:lnTo>
                      <a:pt x="658" y="161"/>
                    </a:lnTo>
                    <a:lnTo>
                      <a:pt x="677" y="113"/>
                    </a:lnTo>
                    <a:lnTo>
                      <a:pt x="624" y="80"/>
                    </a:lnTo>
                    <a:lnTo>
                      <a:pt x="589" y="96"/>
                    </a:lnTo>
                    <a:lnTo>
                      <a:pt x="572" y="161"/>
                    </a:lnTo>
                    <a:lnTo>
                      <a:pt x="555" y="176"/>
                    </a:lnTo>
                    <a:lnTo>
                      <a:pt x="520" y="176"/>
                    </a:lnTo>
                    <a:lnTo>
                      <a:pt x="503" y="176"/>
                    </a:lnTo>
                    <a:lnTo>
                      <a:pt x="485" y="176"/>
                    </a:lnTo>
                    <a:lnTo>
                      <a:pt x="451" y="144"/>
                    </a:lnTo>
                    <a:lnTo>
                      <a:pt x="434" y="161"/>
                    </a:lnTo>
                    <a:lnTo>
                      <a:pt x="416" y="161"/>
                    </a:lnTo>
                    <a:lnTo>
                      <a:pt x="416" y="192"/>
                    </a:lnTo>
                    <a:lnTo>
                      <a:pt x="382" y="192"/>
                    </a:lnTo>
                    <a:lnTo>
                      <a:pt x="364" y="192"/>
                    </a:lnTo>
                    <a:lnTo>
                      <a:pt x="364" y="224"/>
                    </a:lnTo>
                    <a:lnTo>
                      <a:pt x="347" y="224"/>
                    </a:lnTo>
                    <a:lnTo>
                      <a:pt x="328" y="240"/>
                    </a:lnTo>
                    <a:lnTo>
                      <a:pt x="311" y="272"/>
                    </a:lnTo>
                    <a:lnTo>
                      <a:pt x="311" y="288"/>
                    </a:lnTo>
                    <a:lnTo>
                      <a:pt x="311" y="305"/>
                    </a:lnTo>
                    <a:lnTo>
                      <a:pt x="276" y="353"/>
                    </a:lnTo>
                    <a:lnTo>
                      <a:pt x="259" y="401"/>
                    </a:lnTo>
                    <a:lnTo>
                      <a:pt x="242" y="432"/>
                    </a:lnTo>
                    <a:lnTo>
                      <a:pt x="259" y="464"/>
                    </a:lnTo>
                    <a:lnTo>
                      <a:pt x="224" y="479"/>
                    </a:lnTo>
                    <a:lnTo>
                      <a:pt x="207" y="497"/>
                    </a:lnTo>
                    <a:lnTo>
                      <a:pt x="190" y="560"/>
                    </a:lnTo>
                    <a:lnTo>
                      <a:pt x="207" y="623"/>
                    </a:lnTo>
                    <a:lnTo>
                      <a:pt x="207" y="641"/>
                    </a:lnTo>
                    <a:lnTo>
                      <a:pt x="207" y="689"/>
                    </a:lnTo>
                    <a:lnTo>
                      <a:pt x="190" y="704"/>
                    </a:lnTo>
                    <a:lnTo>
                      <a:pt x="190" y="752"/>
                    </a:lnTo>
                    <a:lnTo>
                      <a:pt x="172" y="75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8" name="Freeform 1149">
                <a:extLst>
                  <a:ext uri="{FF2B5EF4-FFF2-40B4-BE49-F238E27FC236}">
                    <a16:creationId xmlns:a16="http://schemas.microsoft.com/office/drawing/2014/main" id="{AB27D1A2-41C5-426D-AEF0-5B06000FD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" y="1629"/>
                <a:ext cx="365" cy="393"/>
              </a:xfrm>
              <a:custGeom>
                <a:avLst/>
                <a:gdLst>
                  <a:gd name="T0" fmla="*/ 172 w 729"/>
                  <a:gd name="T1" fmla="*/ 752 h 785"/>
                  <a:gd name="T2" fmla="*/ 155 w 729"/>
                  <a:gd name="T3" fmla="*/ 719 h 785"/>
                  <a:gd name="T4" fmla="*/ 138 w 729"/>
                  <a:gd name="T5" fmla="*/ 737 h 785"/>
                  <a:gd name="T6" fmla="*/ 52 w 729"/>
                  <a:gd name="T7" fmla="*/ 785 h 785"/>
                  <a:gd name="T8" fmla="*/ 34 w 729"/>
                  <a:gd name="T9" fmla="*/ 719 h 785"/>
                  <a:gd name="T10" fmla="*/ 17 w 729"/>
                  <a:gd name="T11" fmla="*/ 719 h 785"/>
                  <a:gd name="T12" fmla="*/ 17 w 729"/>
                  <a:gd name="T13" fmla="*/ 671 h 785"/>
                  <a:gd name="T14" fmla="*/ 17 w 729"/>
                  <a:gd name="T15" fmla="*/ 608 h 785"/>
                  <a:gd name="T16" fmla="*/ 69 w 729"/>
                  <a:gd name="T17" fmla="*/ 545 h 785"/>
                  <a:gd name="T18" fmla="*/ 121 w 729"/>
                  <a:gd name="T19" fmla="*/ 497 h 785"/>
                  <a:gd name="T20" fmla="*/ 172 w 729"/>
                  <a:gd name="T21" fmla="*/ 432 h 785"/>
                  <a:gd name="T22" fmla="*/ 242 w 729"/>
                  <a:gd name="T23" fmla="*/ 320 h 785"/>
                  <a:gd name="T24" fmla="*/ 311 w 729"/>
                  <a:gd name="T25" fmla="*/ 209 h 785"/>
                  <a:gd name="T26" fmla="*/ 224 w 729"/>
                  <a:gd name="T27" fmla="*/ 240 h 785"/>
                  <a:gd name="T28" fmla="*/ 276 w 729"/>
                  <a:gd name="T29" fmla="*/ 209 h 785"/>
                  <a:gd name="T30" fmla="*/ 311 w 729"/>
                  <a:gd name="T31" fmla="*/ 144 h 785"/>
                  <a:gd name="T32" fmla="*/ 328 w 729"/>
                  <a:gd name="T33" fmla="*/ 161 h 785"/>
                  <a:gd name="T34" fmla="*/ 347 w 729"/>
                  <a:gd name="T35" fmla="*/ 161 h 785"/>
                  <a:gd name="T36" fmla="*/ 328 w 729"/>
                  <a:gd name="T37" fmla="*/ 128 h 785"/>
                  <a:gd name="T38" fmla="*/ 382 w 729"/>
                  <a:gd name="T39" fmla="*/ 80 h 785"/>
                  <a:gd name="T40" fmla="*/ 451 w 729"/>
                  <a:gd name="T41" fmla="*/ 65 h 785"/>
                  <a:gd name="T42" fmla="*/ 537 w 729"/>
                  <a:gd name="T43" fmla="*/ 32 h 785"/>
                  <a:gd name="T44" fmla="*/ 572 w 729"/>
                  <a:gd name="T45" fmla="*/ 0 h 785"/>
                  <a:gd name="T46" fmla="*/ 589 w 729"/>
                  <a:gd name="T47" fmla="*/ 17 h 785"/>
                  <a:gd name="T48" fmla="*/ 624 w 729"/>
                  <a:gd name="T49" fmla="*/ 0 h 785"/>
                  <a:gd name="T50" fmla="*/ 729 w 729"/>
                  <a:gd name="T51" fmla="*/ 65 h 785"/>
                  <a:gd name="T52" fmla="*/ 658 w 729"/>
                  <a:gd name="T53" fmla="*/ 80 h 785"/>
                  <a:gd name="T54" fmla="*/ 712 w 729"/>
                  <a:gd name="T55" fmla="*/ 113 h 785"/>
                  <a:gd name="T56" fmla="*/ 695 w 729"/>
                  <a:gd name="T57" fmla="*/ 128 h 785"/>
                  <a:gd name="T58" fmla="*/ 677 w 729"/>
                  <a:gd name="T59" fmla="*/ 113 h 785"/>
                  <a:gd name="T60" fmla="*/ 589 w 729"/>
                  <a:gd name="T61" fmla="*/ 96 h 785"/>
                  <a:gd name="T62" fmla="*/ 555 w 729"/>
                  <a:gd name="T63" fmla="*/ 176 h 785"/>
                  <a:gd name="T64" fmla="*/ 503 w 729"/>
                  <a:gd name="T65" fmla="*/ 176 h 785"/>
                  <a:gd name="T66" fmla="*/ 451 w 729"/>
                  <a:gd name="T67" fmla="*/ 144 h 785"/>
                  <a:gd name="T68" fmla="*/ 416 w 729"/>
                  <a:gd name="T69" fmla="*/ 161 h 785"/>
                  <a:gd name="T70" fmla="*/ 382 w 729"/>
                  <a:gd name="T71" fmla="*/ 192 h 785"/>
                  <a:gd name="T72" fmla="*/ 364 w 729"/>
                  <a:gd name="T73" fmla="*/ 224 h 785"/>
                  <a:gd name="T74" fmla="*/ 328 w 729"/>
                  <a:gd name="T75" fmla="*/ 240 h 785"/>
                  <a:gd name="T76" fmla="*/ 311 w 729"/>
                  <a:gd name="T77" fmla="*/ 288 h 785"/>
                  <a:gd name="T78" fmla="*/ 276 w 729"/>
                  <a:gd name="T79" fmla="*/ 353 h 785"/>
                  <a:gd name="T80" fmla="*/ 242 w 729"/>
                  <a:gd name="T81" fmla="*/ 432 h 785"/>
                  <a:gd name="T82" fmla="*/ 224 w 729"/>
                  <a:gd name="T83" fmla="*/ 479 h 785"/>
                  <a:gd name="T84" fmla="*/ 190 w 729"/>
                  <a:gd name="T85" fmla="*/ 560 h 785"/>
                  <a:gd name="T86" fmla="*/ 207 w 729"/>
                  <a:gd name="T87" fmla="*/ 641 h 785"/>
                  <a:gd name="T88" fmla="*/ 190 w 729"/>
                  <a:gd name="T89" fmla="*/ 704 h 785"/>
                  <a:gd name="T90" fmla="*/ 172 w 729"/>
                  <a:gd name="T91" fmla="*/ 752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9" h="785">
                    <a:moveTo>
                      <a:pt x="172" y="752"/>
                    </a:moveTo>
                    <a:lnTo>
                      <a:pt x="172" y="752"/>
                    </a:lnTo>
                    <a:lnTo>
                      <a:pt x="172" y="737"/>
                    </a:lnTo>
                    <a:lnTo>
                      <a:pt x="155" y="719"/>
                    </a:lnTo>
                    <a:lnTo>
                      <a:pt x="155" y="737"/>
                    </a:lnTo>
                    <a:lnTo>
                      <a:pt x="138" y="737"/>
                    </a:lnTo>
                    <a:lnTo>
                      <a:pt x="86" y="785"/>
                    </a:lnTo>
                    <a:lnTo>
                      <a:pt x="52" y="785"/>
                    </a:lnTo>
                    <a:lnTo>
                      <a:pt x="17" y="767"/>
                    </a:lnTo>
                    <a:lnTo>
                      <a:pt x="34" y="719"/>
                    </a:lnTo>
                    <a:lnTo>
                      <a:pt x="17" y="737"/>
                    </a:lnTo>
                    <a:lnTo>
                      <a:pt x="17" y="719"/>
                    </a:lnTo>
                    <a:lnTo>
                      <a:pt x="17" y="704"/>
                    </a:lnTo>
                    <a:lnTo>
                      <a:pt x="17" y="671"/>
                    </a:lnTo>
                    <a:lnTo>
                      <a:pt x="0" y="641"/>
                    </a:lnTo>
                    <a:lnTo>
                      <a:pt x="17" y="608"/>
                    </a:lnTo>
                    <a:lnTo>
                      <a:pt x="0" y="593"/>
                    </a:lnTo>
                    <a:lnTo>
                      <a:pt x="69" y="545"/>
                    </a:lnTo>
                    <a:lnTo>
                      <a:pt x="86" y="527"/>
                    </a:lnTo>
                    <a:lnTo>
                      <a:pt x="121" y="497"/>
                    </a:lnTo>
                    <a:lnTo>
                      <a:pt x="121" y="512"/>
                    </a:lnTo>
                    <a:lnTo>
                      <a:pt x="172" y="432"/>
                    </a:lnTo>
                    <a:lnTo>
                      <a:pt x="207" y="401"/>
                    </a:lnTo>
                    <a:lnTo>
                      <a:pt x="242" y="320"/>
                    </a:lnTo>
                    <a:lnTo>
                      <a:pt x="276" y="240"/>
                    </a:lnTo>
                    <a:lnTo>
                      <a:pt x="311" y="209"/>
                    </a:lnTo>
                    <a:lnTo>
                      <a:pt x="259" y="224"/>
                    </a:lnTo>
                    <a:lnTo>
                      <a:pt x="224" y="240"/>
                    </a:lnTo>
                    <a:lnTo>
                      <a:pt x="242" y="209"/>
                    </a:lnTo>
                    <a:lnTo>
                      <a:pt x="276" y="209"/>
                    </a:lnTo>
                    <a:lnTo>
                      <a:pt x="259" y="176"/>
                    </a:lnTo>
                    <a:lnTo>
                      <a:pt x="311" y="144"/>
                    </a:lnTo>
                    <a:lnTo>
                      <a:pt x="311" y="176"/>
                    </a:lnTo>
                    <a:lnTo>
                      <a:pt x="328" y="161"/>
                    </a:lnTo>
                    <a:lnTo>
                      <a:pt x="328" y="176"/>
                    </a:lnTo>
                    <a:lnTo>
                      <a:pt x="347" y="161"/>
                    </a:lnTo>
                    <a:lnTo>
                      <a:pt x="328" y="161"/>
                    </a:lnTo>
                    <a:lnTo>
                      <a:pt x="328" y="128"/>
                    </a:lnTo>
                    <a:lnTo>
                      <a:pt x="364" y="113"/>
                    </a:lnTo>
                    <a:lnTo>
                      <a:pt x="382" y="80"/>
                    </a:lnTo>
                    <a:lnTo>
                      <a:pt x="416" y="80"/>
                    </a:lnTo>
                    <a:lnTo>
                      <a:pt x="451" y="65"/>
                    </a:lnTo>
                    <a:lnTo>
                      <a:pt x="503" y="17"/>
                    </a:lnTo>
                    <a:lnTo>
                      <a:pt x="537" y="32"/>
                    </a:lnTo>
                    <a:lnTo>
                      <a:pt x="555" y="17"/>
                    </a:lnTo>
                    <a:lnTo>
                      <a:pt x="572" y="0"/>
                    </a:lnTo>
                    <a:lnTo>
                      <a:pt x="572" y="48"/>
                    </a:lnTo>
                    <a:lnTo>
                      <a:pt x="589" y="17"/>
                    </a:lnTo>
                    <a:lnTo>
                      <a:pt x="606" y="48"/>
                    </a:lnTo>
                    <a:lnTo>
                      <a:pt x="624" y="0"/>
                    </a:lnTo>
                    <a:lnTo>
                      <a:pt x="658" y="17"/>
                    </a:lnTo>
                    <a:lnTo>
                      <a:pt x="729" y="65"/>
                    </a:lnTo>
                    <a:lnTo>
                      <a:pt x="695" y="80"/>
                    </a:lnTo>
                    <a:lnTo>
                      <a:pt x="658" y="80"/>
                    </a:lnTo>
                    <a:lnTo>
                      <a:pt x="695" y="96"/>
                    </a:lnTo>
                    <a:lnTo>
                      <a:pt x="712" y="113"/>
                    </a:lnTo>
                    <a:lnTo>
                      <a:pt x="712" y="128"/>
                    </a:lnTo>
                    <a:lnTo>
                      <a:pt x="695" y="128"/>
                    </a:lnTo>
                    <a:lnTo>
                      <a:pt x="658" y="161"/>
                    </a:lnTo>
                    <a:lnTo>
                      <a:pt x="677" y="113"/>
                    </a:lnTo>
                    <a:lnTo>
                      <a:pt x="624" y="80"/>
                    </a:lnTo>
                    <a:lnTo>
                      <a:pt x="589" y="96"/>
                    </a:lnTo>
                    <a:lnTo>
                      <a:pt x="572" y="161"/>
                    </a:lnTo>
                    <a:lnTo>
                      <a:pt x="555" y="176"/>
                    </a:lnTo>
                    <a:lnTo>
                      <a:pt x="520" y="176"/>
                    </a:lnTo>
                    <a:lnTo>
                      <a:pt x="503" y="176"/>
                    </a:lnTo>
                    <a:lnTo>
                      <a:pt x="485" y="176"/>
                    </a:lnTo>
                    <a:lnTo>
                      <a:pt x="451" y="144"/>
                    </a:lnTo>
                    <a:lnTo>
                      <a:pt x="434" y="161"/>
                    </a:lnTo>
                    <a:lnTo>
                      <a:pt x="416" y="161"/>
                    </a:lnTo>
                    <a:lnTo>
                      <a:pt x="416" y="192"/>
                    </a:lnTo>
                    <a:lnTo>
                      <a:pt x="382" y="192"/>
                    </a:lnTo>
                    <a:lnTo>
                      <a:pt x="364" y="192"/>
                    </a:lnTo>
                    <a:lnTo>
                      <a:pt x="364" y="224"/>
                    </a:lnTo>
                    <a:lnTo>
                      <a:pt x="347" y="224"/>
                    </a:lnTo>
                    <a:lnTo>
                      <a:pt x="328" y="240"/>
                    </a:lnTo>
                    <a:lnTo>
                      <a:pt x="311" y="272"/>
                    </a:lnTo>
                    <a:lnTo>
                      <a:pt x="311" y="288"/>
                    </a:lnTo>
                    <a:lnTo>
                      <a:pt x="311" y="305"/>
                    </a:lnTo>
                    <a:lnTo>
                      <a:pt x="276" y="353"/>
                    </a:lnTo>
                    <a:lnTo>
                      <a:pt x="259" y="401"/>
                    </a:lnTo>
                    <a:lnTo>
                      <a:pt x="242" y="432"/>
                    </a:lnTo>
                    <a:lnTo>
                      <a:pt x="259" y="464"/>
                    </a:lnTo>
                    <a:lnTo>
                      <a:pt x="224" y="479"/>
                    </a:lnTo>
                    <a:lnTo>
                      <a:pt x="207" y="497"/>
                    </a:lnTo>
                    <a:lnTo>
                      <a:pt x="190" y="560"/>
                    </a:lnTo>
                    <a:lnTo>
                      <a:pt x="207" y="623"/>
                    </a:lnTo>
                    <a:lnTo>
                      <a:pt x="207" y="641"/>
                    </a:lnTo>
                    <a:lnTo>
                      <a:pt x="207" y="689"/>
                    </a:lnTo>
                    <a:lnTo>
                      <a:pt x="190" y="704"/>
                    </a:lnTo>
                    <a:lnTo>
                      <a:pt x="190" y="752"/>
                    </a:lnTo>
                    <a:lnTo>
                      <a:pt x="172" y="75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9" name="Freeform 1150">
                <a:extLst>
                  <a:ext uri="{FF2B5EF4-FFF2-40B4-BE49-F238E27FC236}">
                    <a16:creationId xmlns:a16="http://schemas.microsoft.com/office/drawing/2014/main" id="{8DB1ECF0-A5E5-45C5-BFA7-9DB12C0B88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0" y="2061"/>
                <a:ext cx="130" cy="105"/>
              </a:xfrm>
              <a:custGeom>
                <a:avLst/>
                <a:gdLst>
                  <a:gd name="T0" fmla="*/ 241 w 259"/>
                  <a:gd name="T1" fmla="*/ 177 h 209"/>
                  <a:gd name="T2" fmla="*/ 241 w 259"/>
                  <a:gd name="T3" fmla="*/ 177 h 209"/>
                  <a:gd name="T4" fmla="*/ 224 w 259"/>
                  <a:gd name="T5" fmla="*/ 144 h 209"/>
                  <a:gd name="T6" fmla="*/ 224 w 259"/>
                  <a:gd name="T7" fmla="*/ 129 h 209"/>
                  <a:gd name="T8" fmla="*/ 241 w 259"/>
                  <a:gd name="T9" fmla="*/ 144 h 209"/>
                  <a:gd name="T10" fmla="*/ 259 w 259"/>
                  <a:gd name="T11" fmla="*/ 113 h 209"/>
                  <a:gd name="T12" fmla="*/ 241 w 259"/>
                  <a:gd name="T13" fmla="*/ 113 h 209"/>
                  <a:gd name="T14" fmla="*/ 207 w 259"/>
                  <a:gd name="T15" fmla="*/ 66 h 209"/>
                  <a:gd name="T16" fmla="*/ 207 w 259"/>
                  <a:gd name="T17" fmla="*/ 33 h 209"/>
                  <a:gd name="T18" fmla="*/ 190 w 259"/>
                  <a:gd name="T19" fmla="*/ 18 h 209"/>
                  <a:gd name="T20" fmla="*/ 138 w 259"/>
                  <a:gd name="T21" fmla="*/ 0 h 209"/>
                  <a:gd name="T22" fmla="*/ 103 w 259"/>
                  <a:gd name="T23" fmla="*/ 33 h 209"/>
                  <a:gd name="T24" fmla="*/ 103 w 259"/>
                  <a:gd name="T25" fmla="*/ 48 h 209"/>
                  <a:gd name="T26" fmla="*/ 69 w 259"/>
                  <a:gd name="T27" fmla="*/ 66 h 209"/>
                  <a:gd name="T28" fmla="*/ 69 w 259"/>
                  <a:gd name="T29" fmla="*/ 96 h 209"/>
                  <a:gd name="T30" fmla="*/ 51 w 259"/>
                  <a:gd name="T31" fmla="*/ 96 h 209"/>
                  <a:gd name="T32" fmla="*/ 17 w 259"/>
                  <a:gd name="T33" fmla="*/ 113 h 209"/>
                  <a:gd name="T34" fmla="*/ 0 w 259"/>
                  <a:gd name="T35" fmla="*/ 113 h 209"/>
                  <a:gd name="T36" fmla="*/ 17 w 259"/>
                  <a:gd name="T37" fmla="*/ 144 h 209"/>
                  <a:gd name="T38" fmla="*/ 0 w 259"/>
                  <a:gd name="T39" fmla="*/ 177 h 209"/>
                  <a:gd name="T40" fmla="*/ 0 w 259"/>
                  <a:gd name="T41" fmla="*/ 209 h 209"/>
                  <a:gd name="T42" fmla="*/ 34 w 259"/>
                  <a:gd name="T43" fmla="*/ 192 h 209"/>
                  <a:gd name="T44" fmla="*/ 69 w 259"/>
                  <a:gd name="T45" fmla="*/ 192 h 209"/>
                  <a:gd name="T46" fmla="*/ 121 w 259"/>
                  <a:gd name="T47" fmla="*/ 209 h 209"/>
                  <a:gd name="T48" fmla="*/ 138 w 259"/>
                  <a:gd name="T49" fmla="*/ 209 h 209"/>
                  <a:gd name="T50" fmla="*/ 155 w 259"/>
                  <a:gd name="T51" fmla="*/ 209 h 209"/>
                  <a:gd name="T52" fmla="*/ 172 w 259"/>
                  <a:gd name="T53" fmla="*/ 209 h 209"/>
                  <a:gd name="T54" fmla="*/ 207 w 259"/>
                  <a:gd name="T55" fmla="*/ 209 h 209"/>
                  <a:gd name="T56" fmla="*/ 224 w 259"/>
                  <a:gd name="T57" fmla="*/ 177 h 209"/>
                  <a:gd name="T58" fmla="*/ 241 w 259"/>
                  <a:gd name="T59" fmla="*/ 17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9" h="209">
                    <a:moveTo>
                      <a:pt x="241" y="177"/>
                    </a:moveTo>
                    <a:lnTo>
                      <a:pt x="241" y="177"/>
                    </a:lnTo>
                    <a:lnTo>
                      <a:pt x="224" y="144"/>
                    </a:lnTo>
                    <a:lnTo>
                      <a:pt x="224" y="129"/>
                    </a:lnTo>
                    <a:lnTo>
                      <a:pt x="241" y="144"/>
                    </a:lnTo>
                    <a:lnTo>
                      <a:pt x="259" y="113"/>
                    </a:lnTo>
                    <a:lnTo>
                      <a:pt x="241" y="113"/>
                    </a:lnTo>
                    <a:lnTo>
                      <a:pt x="207" y="66"/>
                    </a:lnTo>
                    <a:lnTo>
                      <a:pt x="207" y="33"/>
                    </a:lnTo>
                    <a:lnTo>
                      <a:pt x="190" y="18"/>
                    </a:lnTo>
                    <a:lnTo>
                      <a:pt x="138" y="0"/>
                    </a:lnTo>
                    <a:lnTo>
                      <a:pt x="103" y="33"/>
                    </a:lnTo>
                    <a:lnTo>
                      <a:pt x="103" y="48"/>
                    </a:lnTo>
                    <a:lnTo>
                      <a:pt x="69" y="66"/>
                    </a:lnTo>
                    <a:lnTo>
                      <a:pt x="69" y="96"/>
                    </a:lnTo>
                    <a:lnTo>
                      <a:pt x="51" y="96"/>
                    </a:lnTo>
                    <a:lnTo>
                      <a:pt x="17" y="113"/>
                    </a:lnTo>
                    <a:lnTo>
                      <a:pt x="0" y="113"/>
                    </a:lnTo>
                    <a:lnTo>
                      <a:pt x="17" y="144"/>
                    </a:lnTo>
                    <a:lnTo>
                      <a:pt x="0" y="177"/>
                    </a:lnTo>
                    <a:lnTo>
                      <a:pt x="0" y="209"/>
                    </a:lnTo>
                    <a:lnTo>
                      <a:pt x="34" y="192"/>
                    </a:lnTo>
                    <a:lnTo>
                      <a:pt x="69" y="192"/>
                    </a:lnTo>
                    <a:lnTo>
                      <a:pt x="121" y="209"/>
                    </a:lnTo>
                    <a:lnTo>
                      <a:pt x="138" y="209"/>
                    </a:lnTo>
                    <a:lnTo>
                      <a:pt x="155" y="209"/>
                    </a:lnTo>
                    <a:lnTo>
                      <a:pt x="172" y="209"/>
                    </a:lnTo>
                    <a:lnTo>
                      <a:pt x="207" y="209"/>
                    </a:lnTo>
                    <a:lnTo>
                      <a:pt x="224" y="177"/>
                    </a:lnTo>
                    <a:lnTo>
                      <a:pt x="241" y="17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0" name="Freeform 1151">
                <a:extLst>
                  <a:ext uri="{FF2B5EF4-FFF2-40B4-BE49-F238E27FC236}">
                    <a16:creationId xmlns:a16="http://schemas.microsoft.com/office/drawing/2014/main" id="{E02D850B-C8D6-40AA-AC7A-2D25AD114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0" y="2061"/>
                <a:ext cx="130" cy="105"/>
              </a:xfrm>
              <a:custGeom>
                <a:avLst/>
                <a:gdLst>
                  <a:gd name="T0" fmla="*/ 241 w 259"/>
                  <a:gd name="T1" fmla="*/ 177 h 209"/>
                  <a:gd name="T2" fmla="*/ 241 w 259"/>
                  <a:gd name="T3" fmla="*/ 177 h 209"/>
                  <a:gd name="T4" fmla="*/ 224 w 259"/>
                  <a:gd name="T5" fmla="*/ 144 h 209"/>
                  <a:gd name="T6" fmla="*/ 224 w 259"/>
                  <a:gd name="T7" fmla="*/ 129 h 209"/>
                  <a:gd name="T8" fmla="*/ 241 w 259"/>
                  <a:gd name="T9" fmla="*/ 144 h 209"/>
                  <a:gd name="T10" fmla="*/ 259 w 259"/>
                  <a:gd name="T11" fmla="*/ 113 h 209"/>
                  <a:gd name="T12" fmla="*/ 241 w 259"/>
                  <a:gd name="T13" fmla="*/ 113 h 209"/>
                  <a:gd name="T14" fmla="*/ 207 w 259"/>
                  <a:gd name="T15" fmla="*/ 66 h 209"/>
                  <a:gd name="T16" fmla="*/ 207 w 259"/>
                  <a:gd name="T17" fmla="*/ 33 h 209"/>
                  <a:gd name="T18" fmla="*/ 190 w 259"/>
                  <a:gd name="T19" fmla="*/ 18 h 209"/>
                  <a:gd name="T20" fmla="*/ 138 w 259"/>
                  <a:gd name="T21" fmla="*/ 0 h 209"/>
                  <a:gd name="T22" fmla="*/ 103 w 259"/>
                  <a:gd name="T23" fmla="*/ 33 h 209"/>
                  <a:gd name="T24" fmla="*/ 103 w 259"/>
                  <a:gd name="T25" fmla="*/ 48 h 209"/>
                  <a:gd name="T26" fmla="*/ 69 w 259"/>
                  <a:gd name="T27" fmla="*/ 66 h 209"/>
                  <a:gd name="T28" fmla="*/ 69 w 259"/>
                  <a:gd name="T29" fmla="*/ 96 h 209"/>
                  <a:gd name="T30" fmla="*/ 51 w 259"/>
                  <a:gd name="T31" fmla="*/ 96 h 209"/>
                  <a:gd name="T32" fmla="*/ 17 w 259"/>
                  <a:gd name="T33" fmla="*/ 113 h 209"/>
                  <a:gd name="T34" fmla="*/ 0 w 259"/>
                  <a:gd name="T35" fmla="*/ 113 h 209"/>
                  <a:gd name="T36" fmla="*/ 17 w 259"/>
                  <a:gd name="T37" fmla="*/ 144 h 209"/>
                  <a:gd name="T38" fmla="*/ 0 w 259"/>
                  <a:gd name="T39" fmla="*/ 177 h 209"/>
                  <a:gd name="T40" fmla="*/ 0 w 259"/>
                  <a:gd name="T41" fmla="*/ 209 h 209"/>
                  <a:gd name="T42" fmla="*/ 34 w 259"/>
                  <a:gd name="T43" fmla="*/ 192 h 209"/>
                  <a:gd name="T44" fmla="*/ 69 w 259"/>
                  <a:gd name="T45" fmla="*/ 192 h 209"/>
                  <a:gd name="T46" fmla="*/ 121 w 259"/>
                  <a:gd name="T47" fmla="*/ 209 h 209"/>
                  <a:gd name="T48" fmla="*/ 138 w 259"/>
                  <a:gd name="T49" fmla="*/ 209 h 209"/>
                  <a:gd name="T50" fmla="*/ 155 w 259"/>
                  <a:gd name="T51" fmla="*/ 209 h 209"/>
                  <a:gd name="T52" fmla="*/ 172 w 259"/>
                  <a:gd name="T53" fmla="*/ 209 h 209"/>
                  <a:gd name="T54" fmla="*/ 207 w 259"/>
                  <a:gd name="T55" fmla="*/ 209 h 209"/>
                  <a:gd name="T56" fmla="*/ 224 w 259"/>
                  <a:gd name="T57" fmla="*/ 177 h 209"/>
                  <a:gd name="T58" fmla="*/ 241 w 259"/>
                  <a:gd name="T59" fmla="*/ 17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9" h="209">
                    <a:moveTo>
                      <a:pt x="241" y="177"/>
                    </a:moveTo>
                    <a:lnTo>
                      <a:pt x="241" y="177"/>
                    </a:lnTo>
                    <a:lnTo>
                      <a:pt x="224" y="144"/>
                    </a:lnTo>
                    <a:lnTo>
                      <a:pt x="224" y="129"/>
                    </a:lnTo>
                    <a:lnTo>
                      <a:pt x="241" y="144"/>
                    </a:lnTo>
                    <a:lnTo>
                      <a:pt x="259" y="113"/>
                    </a:lnTo>
                    <a:lnTo>
                      <a:pt x="241" y="113"/>
                    </a:lnTo>
                    <a:lnTo>
                      <a:pt x="207" y="66"/>
                    </a:lnTo>
                    <a:lnTo>
                      <a:pt x="207" y="33"/>
                    </a:lnTo>
                    <a:lnTo>
                      <a:pt x="190" y="18"/>
                    </a:lnTo>
                    <a:lnTo>
                      <a:pt x="138" y="0"/>
                    </a:lnTo>
                    <a:lnTo>
                      <a:pt x="103" y="33"/>
                    </a:lnTo>
                    <a:lnTo>
                      <a:pt x="103" y="48"/>
                    </a:lnTo>
                    <a:lnTo>
                      <a:pt x="69" y="66"/>
                    </a:lnTo>
                    <a:lnTo>
                      <a:pt x="69" y="96"/>
                    </a:lnTo>
                    <a:lnTo>
                      <a:pt x="51" y="96"/>
                    </a:lnTo>
                    <a:lnTo>
                      <a:pt x="17" y="113"/>
                    </a:lnTo>
                    <a:lnTo>
                      <a:pt x="0" y="113"/>
                    </a:lnTo>
                    <a:lnTo>
                      <a:pt x="17" y="144"/>
                    </a:lnTo>
                    <a:lnTo>
                      <a:pt x="0" y="177"/>
                    </a:lnTo>
                    <a:lnTo>
                      <a:pt x="0" y="209"/>
                    </a:lnTo>
                    <a:lnTo>
                      <a:pt x="34" y="192"/>
                    </a:lnTo>
                    <a:lnTo>
                      <a:pt x="69" y="192"/>
                    </a:lnTo>
                    <a:lnTo>
                      <a:pt x="121" y="209"/>
                    </a:lnTo>
                    <a:lnTo>
                      <a:pt x="138" y="209"/>
                    </a:lnTo>
                    <a:lnTo>
                      <a:pt x="155" y="209"/>
                    </a:lnTo>
                    <a:lnTo>
                      <a:pt x="172" y="209"/>
                    </a:lnTo>
                    <a:lnTo>
                      <a:pt x="207" y="209"/>
                    </a:lnTo>
                    <a:lnTo>
                      <a:pt x="224" y="177"/>
                    </a:lnTo>
                    <a:lnTo>
                      <a:pt x="241" y="17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1" name="Freeform 1152">
                <a:extLst>
                  <a:ext uri="{FF2B5EF4-FFF2-40B4-BE49-F238E27FC236}">
                    <a16:creationId xmlns:a16="http://schemas.microsoft.com/office/drawing/2014/main" id="{F4B8F4D3-9BD0-407B-8A7B-14AE049B2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1318"/>
                <a:ext cx="2235" cy="1031"/>
              </a:xfrm>
              <a:custGeom>
                <a:avLst/>
                <a:gdLst>
                  <a:gd name="T0" fmla="*/ 2200 w 4469"/>
                  <a:gd name="T1" fmla="*/ 417 h 2063"/>
                  <a:gd name="T2" fmla="*/ 2200 w 4469"/>
                  <a:gd name="T3" fmla="*/ 81 h 2063"/>
                  <a:gd name="T4" fmla="*/ 1820 w 4469"/>
                  <a:gd name="T5" fmla="*/ 177 h 2063"/>
                  <a:gd name="T6" fmla="*/ 1490 w 4469"/>
                  <a:gd name="T7" fmla="*/ 593 h 2063"/>
                  <a:gd name="T8" fmla="*/ 1317 w 4469"/>
                  <a:gd name="T9" fmla="*/ 528 h 2063"/>
                  <a:gd name="T10" fmla="*/ 1317 w 4469"/>
                  <a:gd name="T11" fmla="*/ 881 h 2063"/>
                  <a:gd name="T12" fmla="*/ 1231 w 4469"/>
                  <a:gd name="T13" fmla="*/ 593 h 2063"/>
                  <a:gd name="T14" fmla="*/ 1093 w 4469"/>
                  <a:gd name="T15" fmla="*/ 737 h 2063"/>
                  <a:gd name="T16" fmla="*/ 903 w 4469"/>
                  <a:gd name="T17" fmla="*/ 800 h 2063"/>
                  <a:gd name="T18" fmla="*/ 572 w 4469"/>
                  <a:gd name="T19" fmla="*/ 912 h 2063"/>
                  <a:gd name="T20" fmla="*/ 469 w 4469"/>
                  <a:gd name="T21" fmla="*/ 912 h 2063"/>
                  <a:gd name="T22" fmla="*/ 261 w 4469"/>
                  <a:gd name="T23" fmla="*/ 1056 h 2063"/>
                  <a:gd name="T24" fmla="*/ 175 w 4469"/>
                  <a:gd name="T25" fmla="*/ 929 h 2063"/>
                  <a:gd name="T26" fmla="*/ 140 w 4469"/>
                  <a:gd name="T27" fmla="*/ 720 h 2063"/>
                  <a:gd name="T28" fmla="*/ 69 w 4469"/>
                  <a:gd name="T29" fmla="*/ 912 h 2063"/>
                  <a:gd name="T30" fmla="*/ 69 w 4469"/>
                  <a:gd name="T31" fmla="*/ 1247 h 2063"/>
                  <a:gd name="T32" fmla="*/ 18 w 4469"/>
                  <a:gd name="T33" fmla="*/ 1409 h 2063"/>
                  <a:gd name="T34" fmla="*/ 106 w 4469"/>
                  <a:gd name="T35" fmla="*/ 1553 h 2063"/>
                  <a:gd name="T36" fmla="*/ 192 w 4469"/>
                  <a:gd name="T37" fmla="*/ 1664 h 2063"/>
                  <a:gd name="T38" fmla="*/ 279 w 4469"/>
                  <a:gd name="T39" fmla="*/ 1727 h 2063"/>
                  <a:gd name="T40" fmla="*/ 348 w 4469"/>
                  <a:gd name="T41" fmla="*/ 1871 h 2063"/>
                  <a:gd name="T42" fmla="*/ 434 w 4469"/>
                  <a:gd name="T43" fmla="*/ 2000 h 2063"/>
                  <a:gd name="T44" fmla="*/ 555 w 4469"/>
                  <a:gd name="T45" fmla="*/ 2015 h 2063"/>
                  <a:gd name="T46" fmla="*/ 590 w 4469"/>
                  <a:gd name="T47" fmla="*/ 1888 h 2063"/>
                  <a:gd name="T48" fmla="*/ 607 w 4469"/>
                  <a:gd name="T49" fmla="*/ 1760 h 2063"/>
                  <a:gd name="T50" fmla="*/ 814 w 4469"/>
                  <a:gd name="T51" fmla="*/ 1712 h 2063"/>
                  <a:gd name="T52" fmla="*/ 920 w 4469"/>
                  <a:gd name="T53" fmla="*/ 1648 h 2063"/>
                  <a:gd name="T54" fmla="*/ 1196 w 4469"/>
                  <a:gd name="T55" fmla="*/ 1535 h 2063"/>
                  <a:gd name="T56" fmla="*/ 1334 w 4469"/>
                  <a:gd name="T57" fmla="*/ 1583 h 2063"/>
                  <a:gd name="T58" fmla="*/ 1596 w 4469"/>
                  <a:gd name="T59" fmla="*/ 1760 h 2063"/>
                  <a:gd name="T60" fmla="*/ 1768 w 4469"/>
                  <a:gd name="T61" fmla="*/ 1727 h 2063"/>
                  <a:gd name="T62" fmla="*/ 2045 w 4469"/>
                  <a:gd name="T63" fmla="*/ 1696 h 2063"/>
                  <a:gd name="T64" fmla="*/ 2392 w 4469"/>
                  <a:gd name="T65" fmla="*/ 1744 h 2063"/>
                  <a:gd name="T66" fmla="*/ 2548 w 4469"/>
                  <a:gd name="T67" fmla="*/ 1664 h 2063"/>
                  <a:gd name="T68" fmla="*/ 2841 w 4469"/>
                  <a:gd name="T69" fmla="*/ 1808 h 2063"/>
                  <a:gd name="T70" fmla="*/ 2841 w 4469"/>
                  <a:gd name="T71" fmla="*/ 1952 h 2063"/>
                  <a:gd name="T72" fmla="*/ 2945 w 4469"/>
                  <a:gd name="T73" fmla="*/ 2000 h 2063"/>
                  <a:gd name="T74" fmla="*/ 3049 w 4469"/>
                  <a:gd name="T75" fmla="*/ 1616 h 2063"/>
                  <a:gd name="T76" fmla="*/ 3014 w 4469"/>
                  <a:gd name="T77" fmla="*/ 1505 h 2063"/>
                  <a:gd name="T78" fmla="*/ 3396 w 4469"/>
                  <a:gd name="T79" fmla="*/ 1343 h 2063"/>
                  <a:gd name="T80" fmla="*/ 3638 w 4469"/>
                  <a:gd name="T81" fmla="*/ 1217 h 2063"/>
                  <a:gd name="T82" fmla="*/ 3725 w 4469"/>
                  <a:gd name="T83" fmla="*/ 1280 h 2063"/>
                  <a:gd name="T84" fmla="*/ 3621 w 4469"/>
                  <a:gd name="T85" fmla="*/ 1631 h 2063"/>
                  <a:gd name="T86" fmla="*/ 3725 w 4469"/>
                  <a:gd name="T87" fmla="*/ 1505 h 2063"/>
                  <a:gd name="T88" fmla="*/ 3725 w 4469"/>
                  <a:gd name="T89" fmla="*/ 1361 h 2063"/>
                  <a:gd name="T90" fmla="*/ 3917 w 4469"/>
                  <a:gd name="T91" fmla="*/ 1328 h 2063"/>
                  <a:gd name="T92" fmla="*/ 4124 w 4469"/>
                  <a:gd name="T93" fmla="*/ 1056 h 2063"/>
                  <a:gd name="T94" fmla="*/ 4262 w 4469"/>
                  <a:gd name="T95" fmla="*/ 1008 h 2063"/>
                  <a:gd name="T96" fmla="*/ 4418 w 4469"/>
                  <a:gd name="T97" fmla="*/ 929 h 2063"/>
                  <a:gd name="T98" fmla="*/ 3865 w 4469"/>
                  <a:gd name="T99" fmla="*/ 768 h 2063"/>
                  <a:gd name="T100" fmla="*/ 3655 w 4469"/>
                  <a:gd name="T101" fmla="*/ 737 h 2063"/>
                  <a:gd name="T102" fmla="*/ 3379 w 4469"/>
                  <a:gd name="T103" fmla="*/ 608 h 2063"/>
                  <a:gd name="T104" fmla="*/ 2997 w 4469"/>
                  <a:gd name="T105" fmla="*/ 593 h 2063"/>
                  <a:gd name="T106" fmla="*/ 2807 w 4469"/>
                  <a:gd name="T107" fmla="*/ 497 h 2063"/>
                  <a:gd name="T108" fmla="*/ 2513 w 4469"/>
                  <a:gd name="T109" fmla="*/ 417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69" h="2063">
                    <a:moveTo>
                      <a:pt x="2269" y="384"/>
                    </a:moveTo>
                    <a:lnTo>
                      <a:pt x="2269" y="384"/>
                    </a:lnTo>
                    <a:lnTo>
                      <a:pt x="2252" y="401"/>
                    </a:lnTo>
                    <a:lnTo>
                      <a:pt x="2269" y="432"/>
                    </a:lnTo>
                    <a:lnTo>
                      <a:pt x="2200" y="465"/>
                    </a:lnTo>
                    <a:lnTo>
                      <a:pt x="2183" y="465"/>
                    </a:lnTo>
                    <a:lnTo>
                      <a:pt x="2200" y="417"/>
                    </a:lnTo>
                    <a:lnTo>
                      <a:pt x="2375" y="273"/>
                    </a:lnTo>
                    <a:lnTo>
                      <a:pt x="2375" y="177"/>
                    </a:lnTo>
                    <a:lnTo>
                      <a:pt x="2304" y="113"/>
                    </a:lnTo>
                    <a:lnTo>
                      <a:pt x="2218" y="113"/>
                    </a:lnTo>
                    <a:lnTo>
                      <a:pt x="2218" y="144"/>
                    </a:lnTo>
                    <a:lnTo>
                      <a:pt x="2166" y="144"/>
                    </a:lnTo>
                    <a:lnTo>
                      <a:pt x="2200" y="81"/>
                    </a:lnTo>
                    <a:lnTo>
                      <a:pt x="2114" y="65"/>
                    </a:lnTo>
                    <a:lnTo>
                      <a:pt x="2166" y="33"/>
                    </a:lnTo>
                    <a:lnTo>
                      <a:pt x="2114" y="0"/>
                    </a:lnTo>
                    <a:lnTo>
                      <a:pt x="2028" y="81"/>
                    </a:lnTo>
                    <a:lnTo>
                      <a:pt x="2028" y="144"/>
                    </a:lnTo>
                    <a:lnTo>
                      <a:pt x="1976" y="144"/>
                    </a:lnTo>
                    <a:lnTo>
                      <a:pt x="1820" y="177"/>
                    </a:lnTo>
                    <a:lnTo>
                      <a:pt x="1682" y="257"/>
                    </a:lnTo>
                    <a:lnTo>
                      <a:pt x="1630" y="321"/>
                    </a:lnTo>
                    <a:lnTo>
                      <a:pt x="1647" y="401"/>
                    </a:lnTo>
                    <a:lnTo>
                      <a:pt x="1455" y="432"/>
                    </a:lnTo>
                    <a:lnTo>
                      <a:pt x="1473" y="528"/>
                    </a:lnTo>
                    <a:lnTo>
                      <a:pt x="1525" y="576"/>
                    </a:lnTo>
                    <a:lnTo>
                      <a:pt x="1490" y="593"/>
                    </a:lnTo>
                    <a:lnTo>
                      <a:pt x="1438" y="528"/>
                    </a:lnTo>
                    <a:lnTo>
                      <a:pt x="1386" y="512"/>
                    </a:lnTo>
                    <a:lnTo>
                      <a:pt x="1369" y="528"/>
                    </a:lnTo>
                    <a:lnTo>
                      <a:pt x="1334" y="497"/>
                    </a:lnTo>
                    <a:lnTo>
                      <a:pt x="1300" y="465"/>
                    </a:lnTo>
                    <a:lnTo>
                      <a:pt x="1300" y="480"/>
                    </a:lnTo>
                    <a:lnTo>
                      <a:pt x="1317" y="528"/>
                    </a:lnTo>
                    <a:lnTo>
                      <a:pt x="1265" y="608"/>
                    </a:lnTo>
                    <a:lnTo>
                      <a:pt x="1300" y="672"/>
                    </a:lnTo>
                    <a:lnTo>
                      <a:pt x="1283" y="737"/>
                    </a:lnTo>
                    <a:lnTo>
                      <a:pt x="1283" y="785"/>
                    </a:lnTo>
                    <a:lnTo>
                      <a:pt x="1334" y="785"/>
                    </a:lnTo>
                    <a:lnTo>
                      <a:pt x="1300" y="800"/>
                    </a:lnTo>
                    <a:lnTo>
                      <a:pt x="1317" y="881"/>
                    </a:lnTo>
                    <a:lnTo>
                      <a:pt x="1214" y="960"/>
                    </a:lnTo>
                    <a:lnTo>
                      <a:pt x="1196" y="944"/>
                    </a:lnTo>
                    <a:lnTo>
                      <a:pt x="1265" y="864"/>
                    </a:lnTo>
                    <a:lnTo>
                      <a:pt x="1283" y="816"/>
                    </a:lnTo>
                    <a:lnTo>
                      <a:pt x="1248" y="785"/>
                    </a:lnTo>
                    <a:lnTo>
                      <a:pt x="1248" y="624"/>
                    </a:lnTo>
                    <a:lnTo>
                      <a:pt x="1231" y="593"/>
                    </a:lnTo>
                    <a:lnTo>
                      <a:pt x="1248" y="497"/>
                    </a:lnTo>
                    <a:lnTo>
                      <a:pt x="1214" y="480"/>
                    </a:lnTo>
                    <a:lnTo>
                      <a:pt x="1231" y="465"/>
                    </a:lnTo>
                    <a:lnTo>
                      <a:pt x="1214" y="432"/>
                    </a:lnTo>
                    <a:lnTo>
                      <a:pt x="1179" y="449"/>
                    </a:lnTo>
                    <a:lnTo>
                      <a:pt x="1093" y="656"/>
                    </a:lnTo>
                    <a:lnTo>
                      <a:pt x="1093" y="737"/>
                    </a:lnTo>
                    <a:lnTo>
                      <a:pt x="1144" y="800"/>
                    </a:lnTo>
                    <a:lnTo>
                      <a:pt x="1144" y="833"/>
                    </a:lnTo>
                    <a:lnTo>
                      <a:pt x="1093" y="800"/>
                    </a:lnTo>
                    <a:lnTo>
                      <a:pt x="885" y="672"/>
                    </a:lnTo>
                    <a:lnTo>
                      <a:pt x="868" y="704"/>
                    </a:lnTo>
                    <a:lnTo>
                      <a:pt x="937" y="785"/>
                    </a:lnTo>
                    <a:lnTo>
                      <a:pt x="903" y="800"/>
                    </a:lnTo>
                    <a:lnTo>
                      <a:pt x="885" y="785"/>
                    </a:lnTo>
                    <a:lnTo>
                      <a:pt x="780" y="816"/>
                    </a:lnTo>
                    <a:lnTo>
                      <a:pt x="762" y="848"/>
                    </a:lnTo>
                    <a:lnTo>
                      <a:pt x="745" y="816"/>
                    </a:lnTo>
                    <a:lnTo>
                      <a:pt x="745" y="785"/>
                    </a:lnTo>
                    <a:lnTo>
                      <a:pt x="572" y="881"/>
                    </a:lnTo>
                    <a:lnTo>
                      <a:pt x="572" y="912"/>
                    </a:lnTo>
                    <a:lnTo>
                      <a:pt x="538" y="929"/>
                    </a:lnTo>
                    <a:lnTo>
                      <a:pt x="486" y="896"/>
                    </a:lnTo>
                    <a:lnTo>
                      <a:pt x="538" y="864"/>
                    </a:lnTo>
                    <a:lnTo>
                      <a:pt x="521" y="816"/>
                    </a:lnTo>
                    <a:lnTo>
                      <a:pt x="451" y="800"/>
                    </a:lnTo>
                    <a:lnTo>
                      <a:pt x="469" y="833"/>
                    </a:lnTo>
                    <a:lnTo>
                      <a:pt x="469" y="912"/>
                    </a:lnTo>
                    <a:lnTo>
                      <a:pt x="486" y="944"/>
                    </a:lnTo>
                    <a:lnTo>
                      <a:pt x="469" y="977"/>
                    </a:lnTo>
                    <a:lnTo>
                      <a:pt x="417" y="960"/>
                    </a:lnTo>
                    <a:lnTo>
                      <a:pt x="348" y="1008"/>
                    </a:lnTo>
                    <a:lnTo>
                      <a:pt x="382" y="1073"/>
                    </a:lnTo>
                    <a:lnTo>
                      <a:pt x="279" y="1040"/>
                    </a:lnTo>
                    <a:lnTo>
                      <a:pt x="261" y="1056"/>
                    </a:lnTo>
                    <a:lnTo>
                      <a:pt x="296" y="1103"/>
                    </a:lnTo>
                    <a:lnTo>
                      <a:pt x="261" y="1103"/>
                    </a:lnTo>
                    <a:lnTo>
                      <a:pt x="210" y="1073"/>
                    </a:lnTo>
                    <a:lnTo>
                      <a:pt x="210" y="977"/>
                    </a:lnTo>
                    <a:lnTo>
                      <a:pt x="158" y="944"/>
                    </a:lnTo>
                    <a:lnTo>
                      <a:pt x="140" y="912"/>
                    </a:lnTo>
                    <a:lnTo>
                      <a:pt x="175" y="929"/>
                    </a:lnTo>
                    <a:lnTo>
                      <a:pt x="313" y="977"/>
                    </a:lnTo>
                    <a:lnTo>
                      <a:pt x="400" y="929"/>
                    </a:lnTo>
                    <a:lnTo>
                      <a:pt x="382" y="881"/>
                    </a:lnTo>
                    <a:lnTo>
                      <a:pt x="279" y="785"/>
                    </a:lnTo>
                    <a:lnTo>
                      <a:pt x="175" y="752"/>
                    </a:lnTo>
                    <a:lnTo>
                      <a:pt x="175" y="737"/>
                    </a:lnTo>
                    <a:lnTo>
                      <a:pt x="140" y="720"/>
                    </a:lnTo>
                    <a:lnTo>
                      <a:pt x="106" y="737"/>
                    </a:lnTo>
                    <a:lnTo>
                      <a:pt x="106" y="752"/>
                    </a:lnTo>
                    <a:lnTo>
                      <a:pt x="87" y="752"/>
                    </a:lnTo>
                    <a:lnTo>
                      <a:pt x="52" y="785"/>
                    </a:lnTo>
                    <a:lnTo>
                      <a:pt x="52" y="833"/>
                    </a:lnTo>
                    <a:lnTo>
                      <a:pt x="87" y="864"/>
                    </a:lnTo>
                    <a:lnTo>
                      <a:pt x="69" y="912"/>
                    </a:lnTo>
                    <a:lnTo>
                      <a:pt x="87" y="992"/>
                    </a:lnTo>
                    <a:lnTo>
                      <a:pt x="69" y="1040"/>
                    </a:lnTo>
                    <a:lnTo>
                      <a:pt x="106" y="1088"/>
                    </a:lnTo>
                    <a:lnTo>
                      <a:pt x="87" y="1121"/>
                    </a:lnTo>
                    <a:lnTo>
                      <a:pt x="123" y="1151"/>
                    </a:lnTo>
                    <a:lnTo>
                      <a:pt x="123" y="1169"/>
                    </a:lnTo>
                    <a:lnTo>
                      <a:pt x="69" y="1247"/>
                    </a:lnTo>
                    <a:lnTo>
                      <a:pt x="18" y="1280"/>
                    </a:lnTo>
                    <a:lnTo>
                      <a:pt x="35" y="1280"/>
                    </a:lnTo>
                    <a:lnTo>
                      <a:pt x="69" y="1313"/>
                    </a:lnTo>
                    <a:lnTo>
                      <a:pt x="35" y="1343"/>
                    </a:lnTo>
                    <a:lnTo>
                      <a:pt x="18" y="1361"/>
                    </a:lnTo>
                    <a:lnTo>
                      <a:pt x="0" y="1361"/>
                    </a:lnTo>
                    <a:lnTo>
                      <a:pt x="18" y="1409"/>
                    </a:lnTo>
                    <a:lnTo>
                      <a:pt x="18" y="1424"/>
                    </a:lnTo>
                    <a:lnTo>
                      <a:pt x="18" y="1439"/>
                    </a:lnTo>
                    <a:lnTo>
                      <a:pt x="18" y="1457"/>
                    </a:lnTo>
                    <a:lnTo>
                      <a:pt x="35" y="1487"/>
                    </a:lnTo>
                    <a:lnTo>
                      <a:pt x="87" y="1505"/>
                    </a:lnTo>
                    <a:lnTo>
                      <a:pt x="106" y="1520"/>
                    </a:lnTo>
                    <a:lnTo>
                      <a:pt x="106" y="1553"/>
                    </a:lnTo>
                    <a:lnTo>
                      <a:pt x="140" y="1600"/>
                    </a:lnTo>
                    <a:lnTo>
                      <a:pt x="158" y="1600"/>
                    </a:lnTo>
                    <a:lnTo>
                      <a:pt x="140" y="1631"/>
                    </a:lnTo>
                    <a:lnTo>
                      <a:pt x="123" y="1616"/>
                    </a:lnTo>
                    <a:lnTo>
                      <a:pt x="123" y="1631"/>
                    </a:lnTo>
                    <a:lnTo>
                      <a:pt x="140" y="1664"/>
                    </a:lnTo>
                    <a:lnTo>
                      <a:pt x="192" y="1664"/>
                    </a:lnTo>
                    <a:lnTo>
                      <a:pt x="210" y="1679"/>
                    </a:lnTo>
                    <a:lnTo>
                      <a:pt x="192" y="1679"/>
                    </a:lnTo>
                    <a:lnTo>
                      <a:pt x="210" y="1696"/>
                    </a:lnTo>
                    <a:lnTo>
                      <a:pt x="227" y="1696"/>
                    </a:lnTo>
                    <a:lnTo>
                      <a:pt x="244" y="1727"/>
                    </a:lnTo>
                    <a:lnTo>
                      <a:pt x="261" y="1744"/>
                    </a:lnTo>
                    <a:lnTo>
                      <a:pt x="279" y="1727"/>
                    </a:lnTo>
                    <a:lnTo>
                      <a:pt x="365" y="1775"/>
                    </a:lnTo>
                    <a:lnTo>
                      <a:pt x="348" y="1840"/>
                    </a:lnTo>
                    <a:lnTo>
                      <a:pt x="330" y="1823"/>
                    </a:lnTo>
                    <a:lnTo>
                      <a:pt x="313" y="1840"/>
                    </a:lnTo>
                    <a:lnTo>
                      <a:pt x="313" y="1871"/>
                    </a:lnTo>
                    <a:lnTo>
                      <a:pt x="330" y="1856"/>
                    </a:lnTo>
                    <a:lnTo>
                      <a:pt x="348" y="1871"/>
                    </a:lnTo>
                    <a:lnTo>
                      <a:pt x="296" y="1888"/>
                    </a:lnTo>
                    <a:lnTo>
                      <a:pt x="313" y="1904"/>
                    </a:lnTo>
                    <a:lnTo>
                      <a:pt x="279" y="1936"/>
                    </a:lnTo>
                    <a:lnTo>
                      <a:pt x="261" y="1936"/>
                    </a:lnTo>
                    <a:lnTo>
                      <a:pt x="279" y="1936"/>
                    </a:lnTo>
                    <a:lnTo>
                      <a:pt x="348" y="2000"/>
                    </a:lnTo>
                    <a:lnTo>
                      <a:pt x="434" y="2000"/>
                    </a:lnTo>
                    <a:lnTo>
                      <a:pt x="469" y="2015"/>
                    </a:lnTo>
                    <a:lnTo>
                      <a:pt x="503" y="2015"/>
                    </a:lnTo>
                    <a:lnTo>
                      <a:pt x="538" y="2048"/>
                    </a:lnTo>
                    <a:lnTo>
                      <a:pt x="555" y="2063"/>
                    </a:lnTo>
                    <a:lnTo>
                      <a:pt x="572" y="2063"/>
                    </a:lnTo>
                    <a:lnTo>
                      <a:pt x="590" y="2048"/>
                    </a:lnTo>
                    <a:lnTo>
                      <a:pt x="555" y="2015"/>
                    </a:lnTo>
                    <a:lnTo>
                      <a:pt x="555" y="1984"/>
                    </a:lnTo>
                    <a:lnTo>
                      <a:pt x="538" y="1952"/>
                    </a:lnTo>
                    <a:lnTo>
                      <a:pt x="572" y="1904"/>
                    </a:lnTo>
                    <a:lnTo>
                      <a:pt x="590" y="1919"/>
                    </a:lnTo>
                    <a:lnTo>
                      <a:pt x="607" y="1904"/>
                    </a:lnTo>
                    <a:lnTo>
                      <a:pt x="607" y="1888"/>
                    </a:lnTo>
                    <a:lnTo>
                      <a:pt x="590" y="1888"/>
                    </a:lnTo>
                    <a:lnTo>
                      <a:pt x="607" y="1871"/>
                    </a:lnTo>
                    <a:lnTo>
                      <a:pt x="590" y="1840"/>
                    </a:lnTo>
                    <a:lnTo>
                      <a:pt x="555" y="1840"/>
                    </a:lnTo>
                    <a:lnTo>
                      <a:pt x="538" y="1808"/>
                    </a:lnTo>
                    <a:lnTo>
                      <a:pt x="555" y="1727"/>
                    </a:lnTo>
                    <a:lnTo>
                      <a:pt x="590" y="1760"/>
                    </a:lnTo>
                    <a:lnTo>
                      <a:pt x="607" y="1760"/>
                    </a:lnTo>
                    <a:lnTo>
                      <a:pt x="590" y="1727"/>
                    </a:lnTo>
                    <a:lnTo>
                      <a:pt x="641" y="1679"/>
                    </a:lnTo>
                    <a:lnTo>
                      <a:pt x="676" y="1696"/>
                    </a:lnTo>
                    <a:lnTo>
                      <a:pt x="693" y="1679"/>
                    </a:lnTo>
                    <a:lnTo>
                      <a:pt x="728" y="1696"/>
                    </a:lnTo>
                    <a:lnTo>
                      <a:pt x="780" y="1727"/>
                    </a:lnTo>
                    <a:lnTo>
                      <a:pt x="814" y="1712"/>
                    </a:lnTo>
                    <a:lnTo>
                      <a:pt x="851" y="1712"/>
                    </a:lnTo>
                    <a:lnTo>
                      <a:pt x="868" y="1727"/>
                    </a:lnTo>
                    <a:lnTo>
                      <a:pt x="937" y="1727"/>
                    </a:lnTo>
                    <a:lnTo>
                      <a:pt x="954" y="1696"/>
                    </a:lnTo>
                    <a:lnTo>
                      <a:pt x="903" y="1679"/>
                    </a:lnTo>
                    <a:lnTo>
                      <a:pt x="937" y="1664"/>
                    </a:lnTo>
                    <a:lnTo>
                      <a:pt x="920" y="1648"/>
                    </a:lnTo>
                    <a:lnTo>
                      <a:pt x="937" y="1631"/>
                    </a:lnTo>
                    <a:lnTo>
                      <a:pt x="937" y="1583"/>
                    </a:lnTo>
                    <a:lnTo>
                      <a:pt x="972" y="1600"/>
                    </a:lnTo>
                    <a:lnTo>
                      <a:pt x="1127" y="1553"/>
                    </a:lnTo>
                    <a:lnTo>
                      <a:pt x="1127" y="1535"/>
                    </a:lnTo>
                    <a:lnTo>
                      <a:pt x="1144" y="1535"/>
                    </a:lnTo>
                    <a:lnTo>
                      <a:pt x="1196" y="1535"/>
                    </a:lnTo>
                    <a:lnTo>
                      <a:pt x="1214" y="1568"/>
                    </a:lnTo>
                    <a:lnTo>
                      <a:pt x="1214" y="1583"/>
                    </a:lnTo>
                    <a:lnTo>
                      <a:pt x="1231" y="1583"/>
                    </a:lnTo>
                    <a:lnTo>
                      <a:pt x="1265" y="1600"/>
                    </a:lnTo>
                    <a:lnTo>
                      <a:pt x="1265" y="1616"/>
                    </a:lnTo>
                    <a:lnTo>
                      <a:pt x="1300" y="1616"/>
                    </a:lnTo>
                    <a:lnTo>
                      <a:pt x="1334" y="1583"/>
                    </a:lnTo>
                    <a:lnTo>
                      <a:pt x="1369" y="1568"/>
                    </a:lnTo>
                    <a:lnTo>
                      <a:pt x="1386" y="1616"/>
                    </a:lnTo>
                    <a:lnTo>
                      <a:pt x="1455" y="1727"/>
                    </a:lnTo>
                    <a:lnTo>
                      <a:pt x="1473" y="1696"/>
                    </a:lnTo>
                    <a:lnTo>
                      <a:pt x="1490" y="1727"/>
                    </a:lnTo>
                    <a:lnTo>
                      <a:pt x="1542" y="1712"/>
                    </a:lnTo>
                    <a:lnTo>
                      <a:pt x="1596" y="1760"/>
                    </a:lnTo>
                    <a:lnTo>
                      <a:pt x="1630" y="1775"/>
                    </a:lnTo>
                    <a:lnTo>
                      <a:pt x="1630" y="1760"/>
                    </a:lnTo>
                    <a:lnTo>
                      <a:pt x="1647" y="1792"/>
                    </a:lnTo>
                    <a:lnTo>
                      <a:pt x="1630" y="1808"/>
                    </a:lnTo>
                    <a:lnTo>
                      <a:pt x="1665" y="1792"/>
                    </a:lnTo>
                    <a:lnTo>
                      <a:pt x="1682" y="1775"/>
                    </a:lnTo>
                    <a:lnTo>
                      <a:pt x="1768" y="1727"/>
                    </a:lnTo>
                    <a:lnTo>
                      <a:pt x="1837" y="1744"/>
                    </a:lnTo>
                    <a:lnTo>
                      <a:pt x="1872" y="1760"/>
                    </a:lnTo>
                    <a:lnTo>
                      <a:pt x="1941" y="1760"/>
                    </a:lnTo>
                    <a:lnTo>
                      <a:pt x="1941" y="1727"/>
                    </a:lnTo>
                    <a:lnTo>
                      <a:pt x="1941" y="1696"/>
                    </a:lnTo>
                    <a:lnTo>
                      <a:pt x="1976" y="1679"/>
                    </a:lnTo>
                    <a:lnTo>
                      <a:pt x="2045" y="1696"/>
                    </a:lnTo>
                    <a:lnTo>
                      <a:pt x="2079" y="1744"/>
                    </a:lnTo>
                    <a:lnTo>
                      <a:pt x="2097" y="1744"/>
                    </a:lnTo>
                    <a:lnTo>
                      <a:pt x="2131" y="1727"/>
                    </a:lnTo>
                    <a:lnTo>
                      <a:pt x="2235" y="1775"/>
                    </a:lnTo>
                    <a:lnTo>
                      <a:pt x="2287" y="1792"/>
                    </a:lnTo>
                    <a:lnTo>
                      <a:pt x="2358" y="1775"/>
                    </a:lnTo>
                    <a:lnTo>
                      <a:pt x="2392" y="1744"/>
                    </a:lnTo>
                    <a:lnTo>
                      <a:pt x="2444" y="1760"/>
                    </a:lnTo>
                    <a:lnTo>
                      <a:pt x="2479" y="1775"/>
                    </a:lnTo>
                    <a:lnTo>
                      <a:pt x="2530" y="1760"/>
                    </a:lnTo>
                    <a:lnTo>
                      <a:pt x="2548" y="1696"/>
                    </a:lnTo>
                    <a:lnTo>
                      <a:pt x="2565" y="1679"/>
                    </a:lnTo>
                    <a:lnTo>
                      <a:pt x="2565" y="1664"/>
                    </a:lnTo>
                    <a:lnTo>
                      <a:pt x="2548" y="1664"/>
                    </a:lnTo>
                    <a:lnTo>
                      <a:pt x="2565" y="1631"/>
                    </a:lnTo>
                    <a:lnTo>
                      <a:pt x="2634" y="1616"/>
                    </a:lnTo>
                    <a:lnTo>
                      <a:pt x="2686" y="1631"/>
                    </a:lnTo>
                    <a:lnTo>
                      <a:pt x="2721" y="1664"/>
                    </a:lnTo>
                    <a:lnTo>
                      <a:pt x="2755" y="1775"/>
                    </a:lnTo>
                    <a:lnTo>
                      <a:pt x="2790" y="1775"/>
                    </a:lnTo>
                    <a:lnTo>
                      <a:pt x="2841" y="1808"/>
                    </a:lnTo>
                    <a:lnTo>
                      <a:pt x="2841" y="1840"/>
                    </a:lnTo>
                    <a:lnTo>
                      <a:pt x="2876" y="1840"/>
                    </a:lnTo>
                    <a:lnTo>
                      <a:pt x="2945" y="1823"/>
                    </a:lnTo>
                    <a:lnTo>
                      <a:pt x="2945" y="1856"/>
                    </a:lnTo>
                    <a:lnTo>
                      <a:pt x="2893" y="1952"/>
                    </a:lnTo>
                    <a:lnTo>
                      <a:pt x="2876" y="1936"/>
                    </a:lnTo>
                    <a:lnTo>
                      <a:pt x="2841" y="1952"/>
                    </a:lnTo>
                    <a:lnTo>
                      <a:pt x="2859" y="2000"/>
                    </a:lnTo>
                    <a:lnTo>
                      <a:pt x="2841" y="2032"/>
                    </a:lnTo>
                    <a:lnTo>
                      <a:pt x="2859" y="2000"/>
                    </a:lnTo>
                    <a:lnTo>
                      <a:pt x="2876" y="2000"/>
                    </a:lnTo>
                    <a:lnTo>
                      <a:pt x="2876" y="2015"/>
                    </a:lnTo>
                    <a:lnTo>
                      <a:pt x="2893" y="2032"/>
                    </a:lnTo>
                    <a:lnTo>
                      <a:pt x="2945" y="2000"/>
                    </a:lnTo>
                    <a:lnTo>
                      <a:pt x="3103" y="1823"/>
                    </a:lnTo>
                    <a:lnTo>
                      <a:pt x="3103" y="1712"/>
                    </a:lnTo>
                    <a:lnTo>
                      <a:pt x="3120" y="1679"/>
                    </a:lnTo>
                    <a:lnTo>
                      <a:pt x="3120" y="1631"/>
                    </a:lnTo>
                    <a:lnTo>
                      <a:pt x="3085" y="1583"/>
                    </a:lnTo>
                    <a:lnTo>
                      <a:pt x="3068" y="1583"/>
                    </a:lnTo>
                    <a:lnTo>
                      <a:pt x="3049" y="1616"/>
                    </a:lnTo>
                    <a:lnTo>
                      <a:pt x="3014" y="1616"/>
                    </a:lnTo>
                    <a:lnTo>
                      <a:pt x="3032" y="1583"/>
                    </a:lnTo>
                    <a:lnTo>
                      <a:pt x="3014" y="1583"/>
                    </a:lnTo>
                    <a:lnTo>
                      <a:pt x="2997" y="1568"/>
                    </a:lnTo>
                    <a:lnTo>
                      <a:pt x="2962" y="1568"/>
                    </a:lnTo>
                    <a:lnTo>
                      <a:pt x="2962" y="1553"/>
                    </a:lnTo>
                    <a:lnTo>
                      <a:pt x="3014" y="1505"/>
                    </a:lnTo>
                    <a:lnTo>
                      <a:pt x="3172" y="1361"/>
                    </a:lnTo>
                    <a:lnTo>
                      <a:pt x="3241" y="1343"/>
                    </a:lnTo>
                    <a:lnTo>
                      <a:pt x="3258" y="1361"/>
                    </a:lnTo>
                    <a:lnTo>
                      <a:pt x="3275" y="1343"/>
                    </a:lnTo>
                    <a:lnTo>
                      <a:pt x="3327" y="1361"/>
                    </a:lnTo>
                    <a:lnTo>
                      <a:pt x="3344" y="1328"/>
                    </a:lnTo>
                    <a:lnTo>
                      <a:pt x="3396" y="1343"/>
                    </a:lnTo>
                    <a:lnTo>
                      <a:pt x="3414" y="1343"/>
                    </a:lnTo>
                    <a:lnTo>
                      <a:pt x="3396" y="1361"/>
                    </a:lnTo>
                    <a:lnTo>
                      <a:pt x="3396" y="1376"/>
                    </a:lnTo>
                    <a:lnTo>
                      <a:pt x="3500" y="1361"/>
                    </a:lnTo>
                    <a:lnTo>
                      <a:pt x="3483" y="1343"/>
                    </a:lnTo>
                    <a:lnTo>
                      <a:pt x="3552" y="1232"/>
                    </a:lnTo>
                    <a:lnTo>
                      <a:pt x="3638" y="1217"/>
                    </a:lnTo>
                    <a:lnTo>
                      <a:pt x="3638" y="1247"/>
                    </a:lnTo>
                    <a:lnTo>
                      <a:pt x="3638" y="1280"/>
                    </a:lnTo>
                    <a:lnTo>
                      <a:pt x="3725" y="1232"/>
                    </a:lnTo>
                    <a:lnTo>
                      <a:pt x="3725" y="1184"/>
                    </a:lnTo>
                    <a:lnTo>
                      <a:pt x="3759" y="1184"/>
                    </a:lnTo>
                    <a:lnTo>
                      <a:pt x="3742" y="1199"/>
                    </a:lnTo>
                    <a:lnTo>
                      <a:pt x="3725" y="1280"/>
                    </a:lnTo>
                    <a:lnTo>
                      <a:pt x="3690" y="1295"/>
                    </a:lnTo>
                    <a:lnTo>
                      <a:pt x="3586" y="1409"/>
                    </a:lnTo>
                    <a:lnTo>
                      <a:pt x="3552" y="1424"/>
                    </a:lnTo>
                    <a:lnTo>
                      <a:pt x="3517" y="1535"/>
                    </a:lnTo>
                    <a:lnTo>
                      <a:pt x="3552" y="1727"/>
                    </a:lnTo>
                    <a:lnTo>
                      <a:pt x="3586" y="1696"/>
                    </a:lnTo>
                    <a:lnTo>
                      <a:pt x="3621" y="1631"/>
                    </a:lnTo>
                    <a:lnTo>
                      <a:pt x="3638" y="1631"/>
                    </a:lnTo>
                    <a:lnTo>
                      <a:pt x="3638" y="1583"/>
                    </a:lnTo>
                    <a:lnTo>
                      <a:pt x="3655" y="1583"/>
                    </a:lnTo>
                    <a:lnTo>
                      <a:pt x="3690" y="1568"/>
                    </a:lnTo>
                    <a:lnTo>
                      <a:pt x="3673" y="1520"/>
                    </a:lnTo>
                    <a:lnTo>
                      <a:pt x="3707" y="1505"/>
                    </a:lnTo>
                    <a:lnTo>
                      <a:pt x="3725" y="1505"/>
                    </a:lnTo>
                    <a:lnTo>
                      <a:pt x="3725" y="1472"/>
                    </a:lnTo>
                    <a:lnTo>
                      <a:pt x="3707" y="1472"/>
                    </a:lnTo>
                    <a:lnTo>
                      <a:pt x="3725" y="1424"/>
                    </a:lnTo>
                    <a:lnTo>
                      <a:pt x="3707" y="1424"/>
                    </a:lnTo>
                    <a:lnTo>
                      <a:pt x="3690" y="1424"/>
                    </a:lnTo>
                    <a:lnTo>
                      <a:pt x="3690" y="1409"/>
                    </a:lnTo>
                    <a:lnTo>
                      <a:pt x="3725" y="1361"/>
                    </a:lnTo>
                    <a:lnTo>
                      <a:pt x="3725" y="1328"/>
                    </a:lnTo>
                    <a:lnTo>
                      <a:pt x="3759" y="1328"/>
                    </a:lnTo>
                    <a:lnTo>
                      <a:pt x="3813" y="1295"/>
                    </a:lnTo>
                    <a:lnTo>
                      <a:pt x="3813" y="1328"/>
                    </a:lnTo>
                    <a:lnTo>
                      <a:pt x="3830" y="1313"/>
                    </a:lnTo>
                    <a:lnTo>
                      <a:pt x="3882" y="1295"/>
                    </a:lnTo>
                    <a:lnTo>
                      <a:pt x="3917" y="1328"/>
                    </a:lnTo>
                    <a:lnTo>
                      <a:pt x="3934" y="1295"/>
                    </a:lnTo>
                    <a:lnTo>
                      <a:pt x="4107" y="1184"/>
                    </a:lnTo>
                    <a:lnTo>
                      <a:pt x="4158" y="1199"/>
                    </a:lnTo>
                    <a:lnTo>
                      <a:pt x="4176" y="1184"/>
                    </a:lnTo>
                    <a:lnTo>
                      <a:pt x="4141" y="1088"/>
                    </a:lnTo>
                    <a:lnTo>
                      <a:pt x="4124" y="1088"/>
                    </a:lnTo>
                    <a:lnTo>
                      <a:pt x="4124" y="1056"/>
                    </a:lnTo>
                    <a:lnTo>
                      <a:pt x="4141" y="1056"/>
                    </a:lnTo>
                    <a:lnTo>
                      <a:pt x="4176" y="1040"/>
                    </a:lnTo>
                    <a:lnTo>
                      <a:pt x="4210" y="1008"/>
                    </a:lnTo>
                    <a:lnTo>
                      <a:pt x="4193" y="977"/>
                    </a:lnTo>
                    <a:lnTo>
                      <a:pt x="4210" y="960"/>
                    </a:lnTo>
                    <a:lnTo>
                      <a:pt x="4228" y="1008"/>
                    </a:lnTo>
                    <a:lnTo>
                      <a:pt x="4262" y="1008"/>
                    </a:lnTo>
                    <a:lnTo>
                      <a:pt x="4297" y="1040"/>
                    </a:lnTo>
                    <a:lnTo>
                      <a:pt x="4383" y="1088"/>
                    </a:lnTo>
                    <a:lnTo>
                      <a:pt x="4400" y="1040"/>
                    </a:lnTo>
                    <a:lnTo>
                      <a:pt x="4400" y="1008"/>
                    </a:lnTo>
                    <a:lnTo>
                      <a:pt x="4435" y="1008"/>
                    </a:lnTo>
                    <a:lnTo>
                      <a:pt x="4469" y="977"/>
                    </a:lnTo>
                    <a:lnTo>
                      <a:pt x="4418" y="929"/>
                    </a:lnTo>
                    <a:lnTo>
                      <a:pt x="4331" y="912"/>
                    </a:lnTo>
                    <a:lnTo>
                      <a:pt x="4176" y="785"/>
                    </a:lnTo>
                    <a:lnTo>
                      <a:pt x="4072" y="720"/>
                    </a:lnTo>
                    <a:lnTo>
                      <a:pt x="3934" y="704"/>
                    </a:lnTo>
                    <a:lnTo>
                      <a:pt x="3934" y="785"/>
                    </a:lnTo>
                    <a:lnTo>
                      <a:pt x="3899" y="800"/>
                    </a:lnTo>
                    <a:lnTo>
                      <a:pt x="3865" y="768"/>
                    </a:lnTo>
                    <a:lnTo>
                      <a:pt x="3865" y="737"/>
                    </a:lnTo>
                    <a:lnTo>
                      <a:pt x="3882" y="737"/>
                    </a:lnTo>
                    <a:lnTo>
                      <a:pt x="3899" y="720"/>
                    </a:lnTo>
                    <a:lnTo>
                      <a:pt x="3865" y="720"/>
                    </a:lnTo>
                    <a:lnTo>
                      <a:pt x="3830" y="752"/>
                    </a:lnTo>
                    <a:lnTo>
                      <a:pt x="3742" y="737"/>
                    </a:lnTo>
                    <a:lnTo>
                      <a:pt x="3655" y="737"/>
                    </a:lnTo>
                    <a:lnTo>
                      <a:pt x="3621" y="720"/>
                    </a:lnTo>
                    <a:lnTo>
                      <a:pt x="3638" y="689"/>
                    </a:lnTo>
                    <a:lnTo>
                      <a:pt x="3604" y="641"/>
                    </a:lnTo>
                    <a:lnTo>
                      <a:pt x="3535" y="624"/>
                    </a:lnTo>
                    <a:lnTo>
                      <a:pt x="3431" y="656"/>
                    </a:lnTo>
                    <a:lnTo>
                      <a:pt x="3414" y="608"/>
                    </a:lnTo>
                    <a:lnTo>
                      <a:pt x="3379" y="608"/>
                    </a:lnTo>
                    <a:lnTo>
                      <a:pt x="3362" y="593"/>
                    </a:lnTo>
                    <a:lnTo>
                      <a:pt x="3362" y="545"/>
                    </a:lnTo>
                    <a:lnTo>
                      <a:pt x="3241" y="512"/>
                    </a:lnTo>
                    <a:lnTo>
                      <a:pt x="3103" y="480"/>
                    </a:lnTo>
                    <a:lnTo>
                      <a:pt x="3068" y="545"/>
                    </a:lnTo>
                    <a:lnTo>
                      <a:pt x="3103" y="593"/>
                    </a:lnTo>
                    <a:lnTo>
                      <a:pt x="2997" y="593"/>
                    </a:lnTo>
                    <a:lnTo>
                      <a:pt x="2980" y="593"/>
                    </a:lnTo>
                    <a:lnTo>
                      <a:pt x="2945" y="608"/>
                    </a:lnTo>
                    <a:lnTo>
                      <a:pt x="2893" y="560"/>
                    </a:lnTo>
                    <a:lnTo>
                      <a:pt x="2859" y="656"/>
                    </a:lnTo>
                    <a:lnTo>
                      <a:pt x="2824" y="641"/>
                    </a:lnTo>
                    <a:lnTo>
                      <a:pt x="2790" y="576"/>
                    </a:lnTo>
                    <a:lnTo>
                      <a:pt x="2807" y="497"/>
                    </a:lnTo>
                    <a:lnTo>
                      <a:pt x="2772" y="449"/>
                    </a:lnTo>
                    <a:lnTo>
                      <a:pt x="2669" y="417"/>
                    </a:lnTo>
                    <a:lnTo>
                      <a:pt x="2634" y="417"/>
                    </a:lnTo>
                    <a:lnTo>
                      <a:pt x="2617" y="449"/>
                    </a:lnTo>
                    <a:lnTo>
                      <a:pt x="2634" y="480"/>
                    </a:lnTo>
                    <a:lnTo>
                      <a:pt x="2496" y="465"/>
                    </a:lnTo>
                    <a:lnTo>
                      <a:pt x="2513" y="417"/>
                    </a:lnTo>
                    <a:lnTo>
                      <a:pt x="2427" y="401"/>
                    </a:lnTo>
                    <a:lnTo>
                      <a:pt x="2375" y="432"/>
                    </a:lnTo>
                    <a:lnTo>
                      <a:pt x="2269" y="38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2" name="Freeform 1153">
                <a:extLst>
                  <a:ext uri="{FF2B5EF4-FFF2-40B4-BE49-F238E27FC236}">
                    <a16:creationId xmlns:a16="http://schemas.microsoft.com/office/drawing/2014/main" id="{362D9F22-6137-44DC-84B6-DD01A64101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1318"/>
                <a:ext cx="2235" cy="1031"/>
              </a:xfrm>
              <a:custGeom>
                <a:avLst/>
                <a:gdLst>
                  <a:gd name="T0" fmla="*/ 2200 w 4469"/>
                  <a:gd name="T1" fmla="*/ 417 h 2063"/>
                  <a:gd name="T2" fmla="*/ 2200 w 4469"/>
                  <a:gd name="T3" fmla="*/ 81 h 2063"/>
                  <a:gd name="T4" fmla="*/ 1820 w 4469"/>
                  <a:gd name="T5" fmla="*/ 177 h 2063"/>
                  <a:gd name="T6" fmla="*/ 1490 w 4469"/>
                  <a:gd name="T7" fmla="*/ 593 h 2063"/>
                  <a:gd name="T8" fmla="*/ 1317 w 4469"/>
                  <a:gd name="T9" fmla="*/ 528 h 2063"/>
                  <a:gd name="T10" fmla="*/ 1317 w 4469"/>
                  <a:gd name="T11" fmla="*/ 881 h 2063"/>
                  <a:gd name="T12" fmla="*/ 1231 w 4469"/>
                  <a:gd name="T13" fmla="*/ 593 h 2063"/>
                  <a:gd name="T14" fmla="*/ 1093 w 4469"/>
                  <a:gd name="T15" fmla="*/ 737 h 2063"/>
                  <a:gd name="T16" fmla="*/ 903 w 4469"/>
                  <a:gd name="T17" fmla="*/ 800 h 2063"/>
                  <a:gd name="T18" fmla="*/ 572 w 4469"/>
                  <a:gd name="T19" fmla="*/ 912 h 2063"/>
                  <a:gd name="T20" fmla="*/ 469 w 4469"/>
                  <a:gd name="T21" fmla="*/ 912 h 2063"/>
                  <a:gd name="T22" fmla="*/ 261 w 4469"/>
                  <a:gd name="T23" fmla="*/ 1056 h 2063"/>
                  <a:gd name="T24" fmla="*/ 175 w 4469"/>
                  <a:gd name="T25" fmla="*/ 929 h 2063"/>
                  <a:gd name="T26" fmla="*/ 140 w 4469"/>
                  <a:gd name="T27" fmla="*/ 720 h 2063"/>
                  <a:gd name="T28" fmla="*/ 69 w 4469"/>
                  <a:gd name="T29" fmla="*/ 912 h 2063"/>
                  <a:gd name="T30" fmla="*/ 69 w 4469"/>
                  <a:gd name="T31" fmla="*/ 1247 h 2063"/>
                  <a:gd name="T32" fmla="*/ 18 w 4469"/>
                  <a:gd name="T33" fmla="*/ 1409 h 2063"/>
                  <a:gd name="T34" fmla="*/ 106 w 4469"/>
                  <a:gd name="T35" fmla="*/ 1553 h 2063"/>
                  <a:gd name="T36" fmla="*/ 192 w 4469"/>
                  <a:gd name="T37" fmla="*/ 1664 h 2063"/>
                  <a:gd name="T38" fmla="*/ 279 w 4469"/>
                  <a:gd name="T39" fmla="*/ 1727 h 2063"/>
                  <a:gd name="T40" fmla="*/ 348 w 4469"/>
                  <a:gd name="T41" fmla="*/ 1871 h 2063"/>
                  <a:gd name="T42" fmla="*/ 434 w 4469"/>
                  <a:gd name="T43" fmla="*/ 2000 h 2063"/>
                  <a:gd name="T44" fmla="*/ 555 w 4469"/>
                  <a:gd name="T45" fmla="*/ 2015 h 2063"/>
                  <a:gd name="T46" fmla="*/ 590 w 4469"/>
                  <a:gd name="T47" fmla="*/ 1888 h 2063"/>
                  <a:gd name="T48" fmla="*/ 607 w 4469"/>
                  <a:gd name="T49" fmla="*/ 1760 h 2063"/>
                  <a:gd name="T50" fmla="*/ 814 w 4469"/>
                  <a:gd name="T51" fmla="*/ 1712 h 2063"/>
                  <a:gd name="T52" fmla="*/ 920 w 4469"/>
                  <a:gd name="T53" fmla="*/ 1648 h 2063"/>
                  <a:gd name="T54" fmla="*/ 1196 w 4469"/>
                  <a:gd name="T55" fmla="*/ 1535 h 2063"/>
                  <a:gd name="T56" fmla="*/ 1334 w 4469"/>
                  <a:gd name="T57" fmla="*/ 1583 h 2063"/>
                  <a:gd name="T58" fmla="*/ 1596 w 4469"/>
                  <a:gd name="T59" fmla="*/ 1760 h 2063"/>
                  <a:gd name="T60" fmla="*/ 1768 w 4469"/>
                  <a:gd name="T61" fmla="*/ 1727 h 2063"/>
                  <a:gd name="T62" fmla="*/ 2045 w 4469"/>
                  <a:gd name="T63" fmla="*/ 1696 h 2063"/>
                  <a:gd name="T64" fmla="*/ 2392 w 4469"/>
                  <a:gd name="T65" fmla="*/ 1744 h 2063"/>
                  <a:gd name="T66" fmla="*/ 2548 w 4469"/>
                  <a:gd name="T67" fmla="*/ 1664 h 2063"/>
                  <a:gd name="T68" fmla="*/ 2841 w 4469"/>
                  <a:gd name="T69" fmla="*/ 1808 h 2063"/>
                  <a:gd name="T70" fmla="*/ 2841 w 4469"/>
                  <a:gd name="T71" fmla="*/ 1952 h 2063"/>
                  <a:gd name="T72" fmla="*/ 2945 w 4469"/>
                  <a:gd name="T73" fmla="*/ 2000 h 2063"/>
                  <a:gd name="T74" fmla="*/ 3049 w 4469"/>
                  <a:gd name="T75" fmla="*/ 1616 h 2063"/>
                  <a:gd name="T76" fmla="*/ 3014 w 4469"/>
                  <a:gd name="T77" fmla="*/ 1505 h 2063"/>
                  <a:gd name="T78" fmla="*/ 3396 w 4469"/>
                  <a:gd name="T79" fmla="*/ 1343 h 2063"/>
                  <a:gd name="T80" fmla="*/ 3638 w 4469"/>
                  <a:gd name="T81" fmla="*/ 1217 h 2063"/>
                  <a:gd name="T82" fmla="*/ 3725 w 4469"/>
                  <a:gd name="T83" fmla="*/ 1280 h 2063"/>
                  <a:gd name="T84" fmla="*/ 3621 w 4469"/>
                  <a:gd name="T85" fmla="*/ 1631 h 2063"/>
                  <a:gd name="T86" fmla="*/ 3725 w 4469"/>
                  <a:gd name="T87" fmla="*/ 1505 h 2063"/>
                  <a:gd name="T88" fmla="*/ 3725 w 4469"/>
                  <a:gd name="T89" fmla="*/ 1361 h 2063"/>
                  <a:gd name="T90" fmla="*/ 3917 w 4469"/>
                  <a:gd name="T91" fmla="*/ 1328 h 2063"/>
                  <a:gd name="T92" fmla="*/ 4124 w 4469"/>
                  <a:gd name="T93" fmla="*/ 1056 h 2063"/>
                  <a:gd name="T94" fmla="*/ 4262 w 4469"/>
                  <a:gd name="T95" fmla="*/ 1008 h 2063"/>
                  <a:gd name="T96" fmla="*/ 4418 w 4469"/>
                  <a:gd name="T97" fmla="*/ 929 h 2063"/>
                  <a:gd name="T98" fmla="*/ 3865 w 4469"/>
                  <a:gd name="T99" fmla="*/ 768 h 2063"/>
                  <a:gd name="T100" fmla="*/ 3655 w 4469"/>
                  <a:gd name="T101" fmla="*/ 737 h 2063"/>
                  <a:gd name="T102" fmla="*/ 3379 w 4469"/>
                  <a:gd name="T103" fmla="*/ 608 h 2063"/>
                  <a:gd name="T104" fmla="*/ 2997 w 4469"/>
                  <a:gd name="T105" fmla="*/ 593 h 2063"/>
                  <a:gd name="T106" fmla="*/ 2807 w 4469"/>
                  <a:gd name="T107" fmla="*/ 497 h 2063"/>
                  <a:gd name="T108" fmla="*/ 2513 w 4469"/>
                  <a:gd name="T109" fmla="*/ 417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69" h="2063">
                    <a:moveTo>
                      <a:pt x="2269" y="384"/>
                    </a:moveTo>
                    <a:lnTo>
                      <a:pt x="2269" y="384"/>
                    </a:lnTo>
                    <a:lnTo>
                      <a:pt x="2252" y="401"/>
                    </a:lnTo>
                    <a:lnTo>
                      <a:pt x="2269" y="432"/>
                    </a:lnTo>
                    <a:lnTo>
                      <a:pt x="2200" y="465"/>
                    </a:lnTo>
                    <a:lnTo>
                      <a:pt x="2183" y="465"/>
                    </a:lnTo>
                    <a:lnTo>
                      <a:pt x="2200" y="417"/>
                    </a:lnTo>
                    <a:lnTo>
                      <a:pt x="2375" y="273"/>
                    </a:lnTo>
                    <a:lnTo>
                      <a:pt x="2375" y="177"/>
                    </a:lnTo>
                    <a:lnTo>
                      <a:pt x="2304" y="113"/>
                    </a:lnTo>
                    <a:lnTo>
                      <a:pt x="2218" y="113"/>
                    </a:lnTo>
                    <a:lnTo>
                      <a:pt x="2218" y="144"/>
                    </a:lnTo>
                    <a:lnTo>
                      <a:pt x="2166" y="144"/>
                    </a:lnTo>
                    <a:lnTo>
                      <a:pt x="2200" y="81"/>
                    </a:lnTo>
                    <a:lnTo>
                      <a:pt x="2114" y="65"/>
                    </a:lnTo>
                    <a:lnTo>
                      <a:pt x="2166" y="33"/>
                    </a:lnTo>
                    <a:lnTo>
                      <a:pt x="2114" y="0"/>
                    </a:lnTo>
                    <a:lnTo>
                      <a:pt x="2028" y="81"/>
                    </a:lnTo>
                    <a:lnTo>
                      <a:pt x="2028" y="144"/>
                    </a:lnTo>
                    <a:lnTo>
                      <a:pt x="1976" y="144"/>
                    </a:lnTo>
                    <a:lnTo>
                      <a:pt x="1820" y="177"/>
                    </a:lnTo>
                    <a:lnTo>
                      <a:pt x="1682" y="257"/>
                    </a:lnTo>
                    <a:lnTo>
                      <a:pt x="1630" y="321"/>
                    </a:lnTo>
                    <a:lnTo>
                      <a:pt x="1647" y="401"/>
                    </a:lnTo>
                    <a:lnTo>
                      <a:pt x="1455" y="432"/>
                    </a:lnTo>
                    <a:lnTo>
                      <a:pt x="1473" y="528"/>
                    </a:lnTo>
                    <a:lnTo>
                      <a:pt x="1525" y="576"/>
                    </a:lnTo>
                    <a:lnTo>
                      <a:pt x="1490" y="593"/>
                    </a:lnTo>
                    <a:lnTo>
                      <a:pt x="1438" y="528"/>
                    </a:lnTo>
                    <a:lnTo>
                      <a:pt x="1386" y="512"/>
                    </a:lnTo>
                    <a:lnTo>
                      <a:pt x="1369" y="528"/>
                    </a:lnTo>
                    <a:lnTo>
                      <a:pt x="1334" y="497"/>
                    </a:lnTo>
                    <a:lnTo>
                      <a:pt x="1300" y="465"/>
                    </a:lnTo>
                    <a:lnTo>
                      <a:pt x="1300" y="480"/>
                    </a:lnTo>
                    <a:lnTo>
                      <a:pt x="1317" y="528"/>
                    </a:lnTo>
                    <a:lnTo>
                      <a:pt x="1265" y="608"/>
                    </a:lnTo>
                    <a:lnTo>
                      <a:pt x="1300" y="672"/>
                    </a:lnTo>
                    <a:lnTo>
                      <a:pt x="1283" y="737"/>
                    </a:lnTo>
                    <a:lnTo>
                      <a:pt x="1283" y="785"/>
                    </a:lnTo>
                    <a:lnTo>
                      <a:pt x="1334" y="785"/>
                    </a:lnTo>
                    <a:lnTo>
                      <a:pt x="1300" y="800"/>
                    </a:lnTo>
                    <a:lnTo>
                      <a:pt x="1317" y="881"/>
                    </a:lnTo>
                    <a:lnTo>
                      <a:pt x="1214" y="960"/>
                    </a:lnTo>
                    <a:lnTo>
                      <a:pt x="1196" y="944"/>
                    </a:lnTo>
                    <a:lnTo>
                      <a:pt x="1265" y="864"/>
                    </a:lnTo>
                    <a:lnTo>
                      <a:pt x="1283" y="816"/>
                    </a:lnTo>
                    <a:lnTo>
                      <a:pt x="1248" y="785"/>
                    </a:lnTo>
                    <a:lnTo>
                      <a:pt x="1248" y="624"/>
                    </a:lnTo>
                    <a:lnTo>
                      <a:pt x="1231" y="593"/>
                    </a:lnTo>
                    <a:lnTo>
                      <a:pt x="1248" y="497"/>
                    </a:lnTo>
                    <a:lnTo>
                      <a:pt x="1214" y="480"/>
                    </a:lnTo>
                    <a:lnTo>
                      <a:pt x="1231" y="465"/>
                    </a:lnTo>
                    <a:lnTo>
                      <a:pt x="1214" y="432"/>
                    </a:lnTo>
                    <a:lnTo>
                      <a:pt x="1179" y="449"/>
                    </a:lnTo>
                    <a:lnTo>
                      <a:pt x="1093" y="656"/>
                    </a:lnTo>
                    <a:lnTo>
                      <a:pt x="1093" y="737"/>
                    </a:lnTo>
                    <a:lnTo>
                      <a:pt x="1144" y="800"/>
                    </a:lnTo>
                    <a:lnTo>
                      <a:pt x="1144" y="833"/>
                    </a:lnTo>
                    <a:lnTo>
                      <a:pt x="1093" y="800"/>
                    </a:lnTo>
                    <a:lnTo>
                      <a:pt x="885" y="672"/>
                    </a:lnTo>
                    <a:lnTo>
                      <a:pt x="868" y="704"/>
                    </a:lnTo>
                    <a:lnTo>
                      <a:pt x="937" y="785"/>
                    </a:lnTo>
                    <a:lnTo>
                      <a:pt x="903" y="800"/>
                    </a:lnTo>
                    <a:lnTo>
                      <a:pt x="885" y="785"/>
                    </a:lnTo>
                    <a:lnTo>
                      <a:pt x="780" y="816"/>
                    </a:lnTo>
                    <a:lnTo>
                      <a:pt x="762" y="848"/>
                    </a:lnTo>
                    <a:lnTo>
                      <a:pt x="745" y="816"/>
                    </a:lnTo>
                    <a:lnTo>
                      <a:pt x="745" y="785"/>
                    </a:lnTo>
                    <a:lnTo>
                      <a:pt x="572" y="881"/>
                    </a:lnTo>
                    <a:lnTo>
                      <a:pt x="572" y="912"/>
                    </a:lnTo>
                    <a:lnTo>
                      <a:pt x="538" y="929"/>
                    </a:lnTo>
                    <a:lnTo>
                      <a:pt x="486" y="896"/>
                    </a:lnTo>
                    <a:lnTo>
                      <a:pt x="538" y="864"/>
                    </a:lnTo>
                    <a:lnTo>
                      <a:pt x="521" y="816"/>
                    </a:lnTo>
                    <a:lnTo>
                      <a:pt x="451" y="800"/>
                    </a:lnTo>
                    <a:lnTo>
                      <a:pt x="469" y="833"/>
                    </a:lnTo>
                    <a:lnTo>
                      <a:pt x="469" y="912"/>
                    </a:lnTo>
                    <a:lnTo>
                      <a:pt x="486" y="944"/>
                    </a:lnTo>
                    <a:lnTo>
                      <a:pt x="469" y="977"/>
                    </a:lnTo>
                    <a:lnTo>
                      <a:pt x="417" y="960"/>
                    </a:lnTo>
                    <a:lnTo>
                      <a:pt x="348" y="1008"/>
                    </a:lnTo>
                    <a:lnTo>
                      <a:pt x="382" y="1073"/>
                    </a:lnTo>
                    <a:lnTo>
                      <a:pt x="279" y="1040"/>
                    </a:lnTo>
                    <a:lnTo>
                      <a:pt x="261" y="1056"/>
                    </a:lnTo>
                    <a:lnTo>
                      <a:pt x="296" y="1103"/>
                    </a:lnTo>
                    <a:lnTo>
                      <a:pt x="261" y="1103"/>
                    </a:lnTo>
                    <a:lnTo>
                      <a:pt x="210" y="1073"/>
                    </a:lnTo>
                    <a:lnTo>
                      <a:pt x="210" y="977"/>
                    </a:lnTo>
                    <a:lnTo>
                      <a:pt x="158" y="944"/>
                    </a:lnTo>
                    <a:lnTo>
                      <a:pt x="140" y="912"/>
                    </a:lnTo>
                    <a:lnTo>
                      <a:pt x="175" y="929"/>
                    </a:lnTo>
                    <a:lnTo>
                      <a:pt x="313" y="977"/>
                    </a:lnTo>
                    <a:lnTo>
                      <a:pt x="400" y="929"/>
                    </a:lnTo>
                    <a:lnTo>
                      <a:pt x="382" y="881"/>
                    </a:lnTo>
                    <a:lnTo>
                      <a:pt x="279" y="785"/>
                    </a:lnTo>
                    <a:lnTo>
                      <a:pt x="175" y="752"/>
                    </a:lnTo>
                    <a:lnTo>
                      <a:pt x="175" y="737"/>
                    </a:lnTo>
                    <a:lnTo>
                      <a:pt x="140" y="720"/>
                    </a:lnTo>
                    <a:lnTo>
                      <a:pt x="106" y="737"/>
                    </a:lnTo>
                    <a:lnTo>
                      <a:pt x="106" y="752"/>
                    </a:lnTo>
                    <a:lnTo>
                      <a:pt x="87" y="752"/>
                    </a:lnTo>
                    <a:lnTo>
                      <a:pt x="52" y="785"/>
                    </a:lnTo>
                    <a:lnTo>
                      <a:pt x="52" y="833"/>
                    </a:lnTo>
                    <a:lnTo>
                      <a:pt x="87" y="864"/>
                    </a:lnTo>
                    <a:lnTo>
                      <a:pt x="69" y="912"/>
                    </a:lnTo>
                    <a:lnTo>
                      <a:pt x="87" y="992"/>
                    </a:lnTo>
                    <a:lnTo>
                      <a:pt x="69" y="1040"/>
                    </a:lnTo>
                    <a:lnTo>
                      <a:pt x="106" y="1088"/>
                    </a:lnTo>
                    <a:lnTo>
                      <a:pt x="87" y="1121"/>
                    </a:lnTo>
                    <a:lnTo>
                      <a:pt x="123" y="1151"/>
                    </a:lnTo>
                    <a:lnTo>
                      <a:pt x="123" y="1169"/>
                    </a:lnTo>
                    <a:lnTo>
                      <a:pt x="69" y="1247"/>
                    </a:lnTo>
                    <a:lnTo>
                      <a:pt x="18" y="1280"/>
                    </a:lnTo>
                    <a:lnTo>
                      <a:pt x="35" y="1280"/>
                    </a:lnTo>
                    <a:lnTo>
                      <a:pt x="69" y="1313"/>
                    </a:lnTo>
                    <a:lnTo>
                      <a:pt x="35" y="1343"/>
                    </a:lnTo>
                    <a:lnTo>
                      <a:pt x="18" y="1361"/>
                    </a:lnTo>
                    <a:lnTo>
                      <a:pt x="0" y="1361"/>
                    </a:lnTo>
                    <a:lnTo>
                      <a:pt x="18" y="1409"/>
                    </a:lnTo>
                    <a:lnTo>
                      <a:pt x="18" y="1424"/>
                    </a:lnTo>
                    <a:lnTo>
                      <a:pt x="18" y="1439"/>
                    </a:lnTo>
                    <a:lnTo>
                      <a:pt x="18" y="1457"/>
                    </a:lnTo>
                    <a:lnTo>
                      <a:pt x="35" y="1487"/>
                    </a:lnTo>
                    <a:lnTo>
                      <a:pt x="87" y="1505"/>
                    </a:lnTo>
                    <a:lnTo>
                      <a:pt x="106" y="1520"/>
                    </a:lnTo>
                    <a:lnTo>
                      <a:pt x="106" y="1553"/>
                    </a:lnTo>
                    <a:lnTo>
                      <a:pt x="140" y="1600"/>
                    </a:lnTo>
                    <a:lnTo>
                      <a:pt x="158" y="1600"/>
                    </a:lnTo>
                    <a:lnTo>
                      <a:pt x="140" y="1631"/>
                    </a:lnTo>
                    <a:lnTo>
                      <a:pt x="123" y="1616"/>
                    </a:lnTo>
                    <a:lnTo>
                      <a:pt x="123" y="1631"/>
                    </a:lnTo>
                    <a:lnTo>
                      <a:pt x="140" y="1664"/>
                    </a:lnTo>
                    <a:lnTo>
                      <a:pt x="192" y="1664"/>
                    </a:lnTo>
                    <a:lnTo>
                      <a:pt x="210" y="1679"/>
                    </a:lnTo>
                    <a:lnTo>
                      <a:pt x="192" y="1679"/>
                    </a:lnTo>
                    <a:lnTo>
                      <a:pt x="210" y="1696"/>
                    </a:lnTo>
                    <a:lnTo>
                      <a:pt x="227" y="1696"/>
                    </a:lnTo>
                    <a:lnTo>
                      <a:pt x="244" y="1727"/>
                    </a:lnTo>
                    <a:lnTo>
                      <a:pt x="261" y="1744"/>
                    </a:lnTo>
                    <a:lnTo>
                      <a:pt x="279" y="1727"/>
                    </a:lnTo>
                    <a:lnTo>
                      <a:pt x="365" y="1775"/>
                    </a:lnTo>
                    <a:lnTo>
                      <a:pt x="348" y="1840"/>
                    </a:lnTo>
                    <a:lnTo>
                      <a:pt x="330" y="1823"/>
                    </a:lnTo>
                    <a:lnTo>
                      <a:pt x="313" y="1840"/>
                    </a:lnTo>
                    <a:lnTo>
                      <a:pt x="313" y="1871"/>
                    </a:lnTo>
                    <a:lnTo>
                      <a:pt x="330" y="1856"/>
                    </a:lnTo>
                    <a:lnTo>
                      <a:pt x="348" y="1871"/>
                    </a:lnTo>
                    <a:lnTo>
                      <a:pt x="296" y="1888"/>
                    </a:lnTo>
                    <a:lnTo>
                      <a:pt x="313" y="1904"/>
                    </a:lnTo>
                    <a:lnTo>
                      <a:pt x="279" y="1936"/>
                    </a:lnTo>
                    <a:lnTo>
                      <a:pt x="261" y="1936"/>
                    </a:lnTo>
                    <a:lnTo>
                      <a:pt x="279" y="1936"/>
                    </a:lnTo>
                    <a:lnTo>
                      <a:pt x="348" y="2000"/>
                    </a:lnTo>
                    <a:lnTo>
                      <a:pt x="434" y="2000"/>
                    </a:lnTo>
                    <a:lnTo>
                      <a:pt x="469" y="2015"/>
                    </a:lnTo>
                    <a:lnTo>
                      <a:pt x="503" y="2015"/>
                    </a:lnTo>
                    <a:lnTo>
                      <a:pt x="538" y="2048"/>
                    </a:lnTo>
                    <a:lnTo>
                      <a:pt x="555" y="2063"/>
                    </a:lnTo>
                    <a:lnTo>
                      <a:pt x="572" y="2063"/>
                    </a:lnTo>
                    <a:lnTo>
                      <a:pt x="590" y="2048"/>
                    </a:lnTo>
                    <a:lnTo>
                      <a:pt x="555" y="2015"/>
                    </a:lnTo>
                    <a:lnTo>
                      <a:pt x="555" y="1984"/>
                    </a:lnTo>
                    <a:lnTo>
                      <a:pt x="538" y="1952"/>
                    </a:lnTo>
                    <a:lnTo>
                      <a:pt x="572" y="1904"/>
                    </a:lnTo>
                    <a:lnTo>
                      <a:pt x="590" y="1919"/>
                    </a:lnTo>
                    <a:lnTo>
                      <a:pt x="607" y="1904"/>
                    </a:lnTo>
                    <a:lnTo>
                      <a:pt x="607" y="1888"/>
                    </a:lnTo>
                    <a:lnTo>
                      <a:pt x="590" y="1888"/>
                    </a:lnTo>
                    <a:lnTo>
                      <a:pt x="607" y="1871"/>
                    </a:lnTo>
                    <a:lnTo>
                      <a:pt x="590" y="1840"/>
                    </a:lnTo>
                    <a:lnTo>
                      <a:pt x="555" y="1840"/>
                    </a:lnTo>
                    <a:lnTo>
                      <a:pt x="538" y="1808"/>
                    </a:lnTo>
                    <a:lnTo>
                      <a:pt x="555" y="1727"/>
                    </a:lnTo>
                    <a:lnTo>
                      <a:pt x="590" y="1760"/>
                    </a:lnTo>
                    <a:lnTo>
                      <a:pt x="607" y="1760"/>
                    </a:lnTo>
                    <a:lnTo>
                      <a:pt x="590" y="1727"/>
                    </a:lnTo>
                    <a:lnTo>
                      <a:pt x="641" y="1679"/>
                    </a:lnTo>
                    <a:lnTo>
                      <a:pt x="676" y="1696"/>
                    </a:lnTo>
                    <a:lnTo>
                      <a:pt x="693" y="1679"/>
                    </a:lnTo>
                    <a:lnTo>
                      <a:pt x="728" y="1696"/>
                    </a:lnTo>
                    <a:lnTo>
                      <a:pt x="780" y="1727"/>
                    </a:lnTo>
                    <a:lnTo>
                      <a:pt x="814" y="1712"/>
                    </a:lnTo>
                    <a:lnTo>
                      <a:pt x="851" y="1712"/>
                    </a:lnTo>
                    <a:lnTo>
                      <a:pt x="868" y="1727"/>
                    </a:lnTo>
                    <a:lnTo>
                      <a:pt x="937" y="1727"/>
                    </a:lnTo>
                    <a:lnTo>
                      <a:pt x="954" y="1696"/>
                    </a:lnTo>
                    <a:lnTo>
                      <a:pt x="903" y="1679"/>
                    </a:lnTo>
                    <a:lnTo>
                      <a:pt x="937" y="1664"/>
                    </a:lnTo>
                    <a:lnTo>
                      <a:pt x="920" y="1648"/>
                    </a:lnTo>
                    <a:lnTo>
                      <a:pt x="937" y="1631"/>
                    </a:lnTo>
                    <a:lnTo>
                      <a:pt x="937" y="1583"/>
                    </a:lnTo>
                    <a:lnTo>
                      <a:pt x="972" y="1600"/>
                    </a:lnTo>
                    <a:lnTo>
                      <a:pt x="1127" y="1553"/>
                    </a:lnTo>
                    <a:lnTo>
                      <a:pt x="1127" y="1535"/>
                    </a:lnTo>
                    <a:lnTo>
                      <a:pt x="1144" y="1535"/>
                    </a:lnTo>
                    <a:lnTo>
                      <a:pt x="1196" y="1535"/>
                    </a:lnTo>
                    <a:lnTo>
                      <a:pt x="1214" y="1568"/>
                    </a:lnTo>
                    <a:lnTo>
                      <a:pt x="1214" y="1583"/>
                    </a:lnTo>
                    <a:lnTo>
                      <a:pt x="1231" y="1583"/>
                    </a:lnTo>
                    <a:lnTo>
                      <a:pt x="1265" y="1600"/>
                    </a:lnTo>
                    <a:lnTo>
                      <a:pt x="1265" y="1616"/>
                    </a:lnTo>
                    <a:lnTo>
                      <a:pt x="1300" y="1616"/>
                    </a:lnTo>
                    <a:lnTo>
                      <a:pt x="1334" y="1583"/>
                    </a:lnTo>
                    <a:lnTo>
                      <a:pt x="1369" y="1568"/>
                    </a:lnTo>
                    <a:lnTo>
                      <a:pt x="1386" y="1616"/>
                    </a:lnTo>
                    <a:lnTo>
                      <a:pt x="1455" y="1727"/>
                    </a:lnTo>
                    <a:lnTo>
                      <a:pt x="1473" y="1696"/>
                    </a:lnTo>
                    <a:lnTo>
                      <a:pt x="1490" y="1727"/>
                    </a:lnTo>
                    <a:lnTo>
                      <a:pt x="1542" y="1712"/>
                    </a:lnTo>
                    <a:lnTo>
                      <a:pt x="1596" y="1760"/>
                    </a:lnTo>
                    <a:lnTo>
                      <a:pt x="1630" y="1775"/>
                    </a:lnTo>
                    <a:lnTo>
                      <a:pt x="1630" y="1760"/>
                    </a:lnTo>
                    <a:lnTo>
                      <a:pt x="1647" y="1792"/>
                    </a:lnTo>
                    <a:lnTo>
                      <a:pt x="1630" y="1808"/>
                    </a:lnTo>
                    <a:lnTo>
                      <a:pt x="1665" y="1792"/>
                    </a:lnTo>
                    <a:lnTo>
                      <a:pt x="1682" y="1775"/>
                    </a:lnTo>
                    <a:lnTo>
                      <a:pt x="1768" y="1727"/>
                    </a:lnTo>
                    <a:lnTo>
                      <a:pt x="1837" y="1744"/>
                    </a:lnTo>
                    <a:lnTo>
                      <a:pt x="1872" y="1760"/>
                    </a:lnTo>
                    <a:lnTo>
                      <a:pt x="1941" y="1760"/>
                    </a:lnTo>
                    <a:lnTo>
                      <a:pt x="1941" y="1727"/>
                    </a:lnTo>
                    <a:lnTo>
                      <a:pt x="1941" y="1696"/>
                    </a:lnTo>
                    <a:lnTo>
                      <a:pt x="1976" y="1679"/>
                    </a:lnTo>
                    <a:lnTo>
                      <a:pt x="2045" y="1696"/>
                    </a:lnTo>
                    <a:lnTo>
                      <a:pt x="2079" y="1744"/>
                    </a:lnTo>
                    <a:lnTo>
                      <a:pt x="2097" y="1744"/>
                    </a:lnTo>
                    <a:lnTo>
                      <a:pt x="2131" y="1727"/>
                    </a:lnTo>
                    <a:lnTo>
                      <a:pt x="2235" y="1775"/>
                    </a:lnTo>
                    <a:lnTo>
                      <a:pt x="2287" y="1792"/>
                    </a:lnTo>
                    <a:lnTo>
                      <a:pt x="2358" y="1775"/>
                    </a:lnTo>
                    <a:lnTo>
                      <a:pt x="2392" y="1744"/>
                    </a:lnTo>
                    <a:lnTo>
                      <a:pt x="2444" y="1760"/>
                    </a:lnTo>
                    <a:lnTo>
                      <a:pt x="2479" y="1775"/>
                    </a:lnTo>
                    <a:lnTo>
                      <a:pt x="2530" y="1760"/>
                    </a:lnTo>
                    <a:lnTo>
                      <a:pt x="2548" y="1696"/>
                    </a:lnTo>
                    <a:lnTo>
                      <a:pt x="2565" y="1679"/>
                    </a:lnTo>
                    <a:lnTo>
                      <a:pt x="2565" y="1664"/>
                    </a:lnTo>
                    <a:lnTo>
                      <a:pt x="2548" y="1664"/>
                    </a:lnTo>
                    <a:lnTo>
                      <a:pt x="2565" y="1631"/>
                    </a:lnTo>
                    <a:lnTo>
                      <a:pt x="2634" y="1616"/>
                    </a:lnTo>
                    <a:lnTo>
                      <a:pt x="2686" y="1631"/>
                    </a:lnTo>
                    <a:lnTo>
                      <a:pt x="2721" y="1664"/>
                    </a:lnTo>
                    <a:lnTo>
                      <a:pt x="2755" y="1775"/>
                    </a:lnTo>
                    <a:lnTo>
                      <a:pt x="2790" y="1775"/>
                    </a:lnTo>
                    <a:lnTo>
                      <a:pt x="2841" y="1808"/>
                    </a:lnTo>
                    <a:lnTo>
                      <a:pt x="2841" y="1840"/>
                    </a:lnTo>
                    <a:lnTo>
                      <a:pt x="2876" y="1840"/>
                    </a:lnTo>
                    <a:lnTo>
                      <a:pt x="2945" y="1823"/>
                    </a:lnTo>
                    <a:lnTo>
                      <a:pt x="2945" y="1856"/>
                    </a:lnTo>
                    <a:lnTo>
                      <a:pt x="2893" y="1952"/>
                    </a:lnTo>
                    <a:lnTo>
                      <a:pt x="2876" y="1936"/>
                    </a:lnTo>
                    <a:lnTo>
                      <a:pt x="2841" y="1952"/>
                    </a:lnTo>
                    <a:lnTo>
                      <a:pt x="2859" y="2000"/>
                    </a:lnTo>
                    <a:lnTo>
                      <a:pt x="2841" y="2032"/>
                    </a:lnTo>
                    <a:lnTo>
                      <a:pt x="2859" y="2000"/>
                    </a:lnTo>
                    <a:lnTo>
                      <a:pt x="2876" y="2000"/>
                    </a:lnTo>
                    <a:lnTo>
                      <a:pt x="2876" y="2015"/>
                    </a:lnTo>
                    <a:lnTo>
                      <a:pt x="2893" y="2032"/>
                    </a:lnTo>
                    <a:lnTo>
                      <a:pt x="2945" y="2000"/>
                    </a:lnTo>
                    <a:lnTo>
                      <a:pt x="3103" y="1823"/>
                    </a:lnTo>
                    <a:lnTo>
                      <a:pt x="3103" y="1712"/>
                    </a:lnTo>
                    <a:lnTo>
                      <a:pt x="3120" y="1679"/>
                    </a:lnTo>
                    <a:lnTo>
                      <a:pt x="3120" y="1631"/>
                    </a:lnTo>
                    <a:lnTo>
                      <a:pt x="3085" y="1583"/>
                    </a:lnTo>
                    <a:lnTo>
                      <a:pt x="3068" y="1583"/>
                    </a:lnTo>
                    <a:lnTo>
                      <a:pt x="3049" y="1616"/>
                    </a:lnTo>
                    <a:lnTo>
                      <a:pt x="3014" y="1616"/>
                    </a:lnTo>
                    <a:lnTo>
                      <a:pt x="3032" y="1583"/>
                    </a:lnTo>
                    <a:lnTo>
                      <a:pt x="3014" y="1583"/>
                    </a:lnTo>
                    <a:lnTo>
                      <a:pt x="2997" y="1568"/>
                    </a:lnTo>
                    <a:lnTo>
                      <a:pt x="2962" y="1568"/>
                    </a:lnTo>
                    <a:lnTo>
                      <a:pt x="2962" y="1553"/>
                    </a:lnTo>
                    <a:lnTo>
                      <a:pt x="3014" y="1505"/>
                    </a:lnTo>
                    <a:lnTo>
                      <a:pt x="3172" y="1361"/>
                    </a:lnTo>
                    <a:lnTo>
                      <a:pt x="3241" y="1343"/>
                    </a:lnTo>
                    <a:lnTo>
                      <a:pt x="3258" y="1361"/>
                    </a:lnTo>
                    <a:lnTo>
                      <a:pt x="3275" y="1343"/>
                    </a:lnTo>
                    <a:lnTo>
                      <a:pt x="3327" y="1361"/>
                    </a:lnTo>
                    <a:lnTo>
                      <a:pt x="3344" y="1328"/>
                    </a:lnTo>
                    <a:lnTo>
                      <a:pt x="3396" y="1343"/>
                    </a:lnTo>
                    <a:lnTo>
                      <a:pt x="3414" y="1343"/>
                    </a:lnTo>
                    <a:lnTo>
                      <a:pt x="3396" y="1361"/>
                    </a:lnTo>
                    <a:lnTo>
                      <a:pt x="3396" y="1376"/>
                    </a:lnTo>
                    <a:lnTo>
                      <a:pt x="3500" y="1361"/>
                    </a:lnTo>
                    <a:lnTo>
                      <a:pt x="3483" y="1343"/>
                    </a:lnTo>
                    <a:lnTo>
                      <a:pt x="3552" y="1232"/>
                    </a:lnTo>
                    <a:lnTo>
                      <a:pt x="3638" y="1217"/>
                    </a:lnTo>
                    <a:lnTo>
                      <a:pt x="3638" y="1247"/>
                    </a:lnTo>
                    <a:lnTo>
                      <a:pt x="3638" y="1280"/>
                    </a:lnTo>
                    <a:lnTo>
                      <a:pt x="3725" y="1232"/>
                    </a:lnTo>
                    <a:lnTo>
                      <a:pt x="3725" y="1184"/>
                    </a:lnTo>
                    <a:lnTo>
                      <a:pt x="3759" y="1184"/>
                    </a:lnTo>
                    <a:lnTo>
                      <a:pt x="3742" y="1199"/>
                    </a:lnTo>
                    <a:lnTo>
                      <a:pt x="3725" y="1280"/>
                    </a:lnTo>
                    <a:lnTo>
                      <a:pt x="3690" y="1295"/>
                    </a:lnTo>
                    <a:lnTo>
                      <a:pt x="3586" y="1409"/>
                    </a:lnTo>
                    <a:lnTo>
                      <a:pt x="3552" y="1424"/>
                    </a:lnTo>
                    <a:lnTo>
                      <a:pt x="3517" y="1535"/>
                    </a:lnTo>
                    <a:lnTo>
                      <a:pt x="3552" y="1727"/>
                    </a:lnTo>
                    <a:lnTo>
                      <a:pt x="3586" y="1696"/>
                    </a:lnTo>
                    <a:lnTo>
                      <a:pt x="3621" y="1631"/>
                    </a:lnTo>
                    <a:lnTo>
                      <a:pt x="3638" y="1631"/>
                    </a:lnTo>
                    <a:lnTo>
                      <a:pt x="3638" y="1583"/>
                    </a:lnTo>
                    <a:lnTo>
                      <a:pt x="3655" y="1583"/>
                    </a:lnTo>
                    <a:lnTo>
                      <a:pt x="3690" y="1568"/>
                    </a:lnTo>
                    <a:lnTo>
                      <a:pt x="3673" y="1520"/>
                    </a:lnTo>
                    <a:lnTo>
                      <a:pt x="3707" y="1505"/>
                    </a:lnTo>
                    <a:lnTo>
                      <a:pt x="3725" y="1505"/>
                    </a:lnTo>
                    <a:lnTo>
                      <a:pt x="3725" y="1472"/>
                    </a:lnTo>
                    <a:lnTo>
                      <a:pt x="3707" y="1472"/>
                    </a:lnTo>
                    <a:lnTo>
                      <a:pt x="3725" y="1424"/>
                    </a:lnTo>
                    <a:lnTo>
                      <a:pt x="3707" y="1424"/>
                    </a:lnTo>
                    <a:lnTo>
                      <a:pt x="3690" y="1424"/>
                    </a:lnTo>
                    <a:lnTo>
                      <a:pt x="3690" y="1409"/>
                    </a:lnTo>
                    <a:lnTo>
                      <a:pt x="3725" y="1361"/>
                    </a:lnTo>
                    <a:lnTo>
                      <a:pt x="3725" y="1328"/>
                    </a:lnTo>
                    <a:lnTo>
                      <a:pt x="3759" y="1328"/>
                    </a:lnTo>
                    <a:lnTo>
                      <a:pt x="3813" y="1295"/>
                    </a:lnTo>
                    <a:lnTo>
                      <a:pt x="3813" y="1328"/>
                    </a:lnTo>
                    <a:lnTo>
                      <a:pt x="3830" y="1313"/>
                    </a:lnTo>
                    <a:lnTo>
                      <a:pt x="3882" y="1295"/>
                    </a:lnTo>
                    <a:lnTo>
                      <a:pt x="3917" y="1328"/>
                    </a:lnTo>
                    <a:lnTo>
                      <a:pt x="3934" y="1295"/>
                    </a:lnTo>
                    <a:lnTo>
                      <a:pt x="4107" y="1184"/>
                    </a:lnTo>
                    <a:lnTo>
                      <a:pt x="4158" y="1199"/>
                    </a:lnTo>
                    <a:lnTo>
                      <a:pt x="4176" y="1184"/>
                    </a:lnTo>
                    <a:lnTo>
                      <a:pt x="4141" y="1088"/>
                    </a:lnTo>
                    <a:lnTo>
                      <a:pt x="4124" y="1088"/>
                    </a:lnTo>
                    <a:lnTo>
                      <a:pt x="4124" y="1056"/>
                    </a:lnTo>
                    <a:lnTo>
                      <a:pt x="4141" y="1056"/>
                    </a:lnTo>
                    <a:lnTo>
                      <a:pt x="4176" y="1040"/>
                    </a:lnTo>
                    <a:lnTo>
                      <a:pt x="4210" y="1008"/>
                    </a:lnTo>
                    <a:lnTo>
                      <a:pt x="4193" y="977"/>
                    </a:lnTo>
                    <a:lnTo>
                      <a:pt x="4210" y="960"/>
                    </a:lnTo>
                    <a:lnTo>
                      <a:pt x="4228" y="1008"/>
                    </a:lnTo>
                    <a:lnTo>
                      <a:pt x="4262" y="1008"/>
                    </a:lnTo>
                    <a:lnTo>
                      <a:pt x="4297" y="1040"/>
                    </a:lnTo>
                    <a:lnTo>
                      <a:pt x="4383" y="1088"/>
                    </a:lnTo>
                    <a:lnTo>
                      <a:pt x="4400" y="1040"/>
                    </a:lnTo>
                    <a:lnTo>
                      <a:pt x="4400" y="1008"/>
                    </a:lnTo>
                    <a:lnTo>
                      <a:pt x="4435" y="1008"/>
                    </a:lnTo>
                    <a:lnTo>
                      <a:pt x="4469" y="977"/>
                    </a:lnTo>
                    <a:lnTo>
                      <a:pt x="4418" y="929"/>
                    </a:lnTo>
                    <a:lnTo>
                      <a:pt x="4331" y="912"/>
                    </a:lnTo>
                    <a:lnTo>
                      <a:pt x="4176" y="785"/>
                    </a:lnTo>
                    <a:lnTo>
                      <a:pt x="4072" y="720"/>
                    </a:lnTo>
                    <a:lnTo>
                      <a:pt x="3934" y="704"/>
                    </a:lnTo>
                    <a:lnTo>
                      <a:pt x="3934" y="785"/>
                    </a:lnTo>
                    <a:lnTo>
                      <a:pt x="3899" y="800"/>
                    </a:lnTo>
                    <a:lnTo>
                      <a:pt x="3865" y="768"/>
                    </a:lnTo>
                    <a:lnTo>
                      <a:pt x="3865" y="737"/>
                    </a:lnTo>
                    <a:lnTo>
                      <a:pt x="3882" y="737"/>
                    </a:lnTo>
                    <a:lnTo>
                      <a:pt x="3899" y="720"/>
                    </a:lnTo>
                    <a:lnTo>
                      <a:pt x="3865" y="720"/>
                    </a:lnTo>
                    <a:lnTo>
                      <a:pt x="3830" y="752"/>
                    </a:lnTo>
                    <a:lnTo>
                      <a:pt x="3742" y="737"/>
                    </a:lnTo>
                    <a:lnTo>
                      <a:pt x="3655" y="737"/>
                    </a:lnTo>
                    <a:lnTo>
                      <a:pt x="3621" y="720"/>
                    </a:lnTo>
                    <a:lnTo>
                      <a:pt x="3638" y="689"/>
                    </a:lnTo>
                    <a:lnTo>
                      <a:pt x="3604" y="641"/>
                    </a:lnTo>
                    <a:lnTo>
                      <a:pt x="3535" y="624"/>
                    </a:lnTo>
                    <a:lnTo>
                      <a:pt x="3431" y="656"/>
                    </a:lnTo>
                    <a:lnTo>
                      <a:pt x="3414" y="608"/>
                    </a:lnTo>
                    <a:lnTo>
                      <a:pt x="3379" y="608"/>
                    </a:lnTo>
                    <a:lnTo>
                      <a:pt x="3362" y="593"/>
                    </a:lnTo>
                    <a:lnTo>
                      <a:pt x="3362" y="545"/>
                    </a:lnTo>
                    <a:lnTo>
                      <a:pt x="3241" y="512"/>
                    </a:lnTo>
                    <a:lnTo>
                      <a:pt x="3103" y="480"/>
                    </a:lnTo>
                    <a:lnTo>
                      <a:pt x="3068" y="545"/>
                    </a:lnTo>
                    <a:lnTo>
                      <a:pt x="3103" y="593"/>
                    </a:lnTo>
                    <a:lnTo>
                      <a:pt x="2997" y="593"/>
                    </a:lnTo>
                    <a:lnTo>
                      <a:pt x="2980" y="593"/>
                    </a:lnTo>
                    <a:lnTo>
                      <a:pt x="2945" y="608"/>
                    </a:lnTo>
                    <a:lnTo>
                      <a:pt x="2893" y="560"/>
                    </a:lnTo>
                    <a:lnTo>
                      <a:pt x="2859" y="656"/>
                    </a:lnTo>
                    <a:lnTo>
                      <a:pt x="2824" y="641"/>
                    </a:lnTo>
                    <a:lnTo>
                      <a:pt x="2790" y="576"/>
                    </a:lnTo>
                    <a:lnTo>
                      <a:pt x="2807" y="497"/>
                    </a:lnTo>
                    <a:lnTo>
                      <a:pt x="2772" y="449"/>
                    </a:lnTo>
                    <a:lnTo>
                      <a:pt x="2669" y="417"/>
                    </a:lnTo>
                    <a:lnTo>
                      <a:pt x="2634" y="417"/>
                    </a:lnTo>
                    <a:lnTo>
                      <a:pt x="2617" y="449"/>
                    </a:lnTo>
                    <a:lnTo>
                      <a:pt x="2634" y="480"/>
                    </a:lnTo>
                    <a:lnTo>
                      <a:pt x="2496" y="465"/>
                    </a:lnTo>
                    <a:lnTo>
                      <a:pt x="2513" y="417"/>
                    </a:lnTo>
                    <a:lnTo>
                      <a:pt x="2427" y="401"/>
                    </a:lnTo>
                    <a:lnTo>
                      <a:pt x="2375" y="432"/>
                    </a:lnTo>
                    <a:lnTo>
                      <a:pt x="2269" y="38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3" name="Freeform 1154">
                <a:extLst>
                  <a:ext uri="{FF2B5EF4-FFF2-40B4-BE49-F238E27FC236}">
                    <a16:creationId xmlns:a16="http://schemas.microsoft.com/office/drawing/2014/main" id="{4CF05E07-EE99-4118-8F42-AEAFD8D3C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149"/>
                <a:ext cx="252" cy="152"/>
              </a:xfrm>
              <a:custGeom>
                <a:avLst/>
                <a:gdLst>
                  <a:gd name="T0" fmla="*/ 209 w 503"/>
                  <a:gd name="T1" fmla="*/ 272 h 303"/>
                  <a:gd name="T2" fmla="*/ 209 w 503"/>
                  <a:gd name="T3" fmla="*/ 272 h 303"/>
                  <a:gd name="T4" fmla="*/ 173 w 503"/>
                  <a:gd name="T5" fmla="*/ 272 h 303"/>
                  <a:gd name="T6" fmla="*/ 173 w 503"/>
                  <a:gd name="T7" fmla="*/ 255 h 303"/>
                  <a:gd name="T8" fmla="*/ 192 w 503"/>
                  <a:gd name="T9" fmla="*/ 224 h 303"/>
                  <a:gd name="T10" fmla="*/ 227 w 503"/>
                  <a:gd name="T11" fmla="*/ 224 h 303"/>
                  <a:gd name="T12" fmla="*/ 227 w 503"/>
                  <a:gd name="T13" fmla="*/ 207 h 303"/>
                  <a:gd name="T14" fmla="*/ 209 w 503"/>
                  <a:gd name="T15" fmla="*/ 176 h 303"/>
                  <a:gd name="T16" fmla="*/ 209 w 503"/>
                  <a:gd name="T17" fmla="*/ 159 h 303"/>
                  <a:gd name="T18" fmla="*/ 156 w 503"/>
                  <a:gd name="T19" fmla="*/ 144 h 303"/>
                  <a:gd name="T20" fmla="*/ 121 w 503"/>
                  <a:gd name="T21" fmla="*/ 159 h 303"/>
                  <a:gd name="T22" fmla="*/ 86 w 503"/>
                  <a:gd name="T23" fmla="*/ 176 h 303"/>
                  <a:gd name="T24" fmla="*/ 69 w 503"/>
                  <a:gd name="T25" fmla="*/ 176 h 303"/>
                  <a:gd name="T26" fmla="*/ 17 w 503"/>
                  <a:gd name="T27" fmla="*/ 176 h 303"/>
                  <a:gd name="T28" fmla="*/ 0 w 503"/>
                  <a:gd name="T29" fmla="*/ 159 h 303"/>
                  <a:gd name="T30" fmla="*/ 17 w 503"/>
                  <a:gd name="T31" fmla="*/ 128 h 303"/>
                  <a:gd name="T32" fmla="*/ 35 w 503"/>
                  <a:gd name="T33" fmla="*/ 96 h 303"/>
                  <a:gd name="T34" fmla="*/ 52 w 503"/>
                  <a:gd name="T35" fmla="*/ 80 h 303"/>
                  <a:gd name="T36" fmla="*/ 35 w 503"/>
                  <a:gd name="T37" fmla="*/ 32 h 303"/>
                  <a:gd name="T38" fmla="*/ 69 w 503"/>
                  <a:gd name="T39" fmla="*/ 15 h 303"/>
                  <a:gd name="T40" fmla="*/ 104 w 503"/>
                  <a:gd name="T41" fmla="*/ 15 h 303"/>
                  <a:gd name="T42" fmla="*/ 156 w 503"/>
                  <a:gd name="T43" fmla="*/ 32 h 303"/>
                  <a:gd name="T44" fmla="*/ 173 w 503"/>
                  <a:gd name="T45" fmla="*/ 32 h 303"/>
                  <a:gd name="T46" fmla="*/ 192 w 503"/>
                  <a:gd name="T47" fmla="*/ 32 h 303"/>
                  <a:gd name="T48" fmla="*/ 209 w 503"/>
                  <a:gd name="T49" fmla="*/ 32 h 303"/>
                  <a:gd name="T50" fmla="*/ 244 w 503"/>
                  <a:gd name="T51" fmla="*/ 32 h 303"/>
                  <a:gd name="T52" fmla="*/ 261 w 503"/>
                  <a:gd name="T53" fmla="*/ 0 h 303"/>
                  <a:gd name="T54" fmla="*/ 278 w 503"/>
                  <a:gd name="T55" fmla="*/ 0 h 303"/>
                  <a:gd name="T56" fmla="*/ 330 w 503"/>
                  <a:gd name="T57" fmla="*/ 0 h 303"/>
                  <a:gd name="T58" fmla="*/ 348 w 503"/>
                  <a:gd name="T59" fmla="*/ 15 h 303"/>
                  <a:gd name="T60" fmla="*/ 330 w 503"/>
                  <a:gd name="T61" fmla="*/ 15 h 303"/>
                  <a:gd name="T62" fmla="*/ 348 w 503"/>
                  <a:gd name="T63" fmla="*/ 32 h 303"/>
                  <a:gd name="T64" fmla="*/ 365 w 503"/>
                  <a:gd name="T65" fmla="*/ 32 h 303"/>
                  <a:gd name="T66" fmla="*/ 382 w 503"/>
                  <a:gd name="T67" fmla="*/ 63 h 303"/>
                  <a:gd name="T68" fmla="*/ 399 w 503"/>
                  <a:gd name="T69" fmla="*/ 80 h 303"/>
                  <a:gd name="T70" fmla="*/ 417 w 503"/>
                  <a:gd name="T71" fmla="*/ 63 h 303"/>
                  <a:gd name="T72" fmla="*/ 503 w 503"/>
                  <a:gd name="T73" fmla="*/ 111 h 303"/>
                  <a:gd name="T74" fmla="*/ 486 w 503"/>
                  <a:gd name="T75" fmla="*/ 176 h 303"/>
                  <a:gd name="T76" fmla="*/ 468 w 503"/>
                  <a:gd name="T77" fmla="*/ 159 h 303"/>
                  <a:gd name="T78" fmla="*/ 451 w 503"/>
                  <a:gd name="T79" fmla="*/ 176 h 303"/>
                  <a:gd name="T80" fmla="*/ 451 w 503"/>
                  <a:gd name="T81" fmla="*/ 207 h 303"/>
                  <a:gd name="T82" fmla="*/ 434 w 503"/>
                  <a:gd name="T83" fmla="*/ 207 h 303"/>
                  <a:gd name="T84" fmla="*/ 348 w 503"/>
                  <a:gd name="T85" fmla="*/ 255 h 303"/>
                  <a:gd name="T86" fmla="*/ 382 w 503"/>
                  <a:gd name="T87" fmla="*/ 272 h 303"/>
                  <a:gd name="T88" fmla="*/ 399 w 503"/>
                  <a:gd name="T89" fmla="*/ 272 h 303"/>
                  <a:gd name="T90" fmla="*/ 382 w 503"/>
                  <a:gd name="T91" fmla="*/ 272 h 303"/>
                  <a:gd name="T92" fmla="*/ 330 w 503"/>
                  <a:gd name="T93" fmla="*/ 303 h 303"/>
                  <a:gd name="T94" fmla="*/ 313 w 503"/>
                  <a:gd name="T95" fmla="*/ 303 h 303"/>
                  <a:gd name="T96" fmla="*/ 313 w 503"/>
                  <a:gd name="T97" fmla="*/ 288 h 303"/>
                  <a:gd name="T98" fmla="*/ 296 w 503"/>
                  <a:gd name="T99" fmla="*/ 272 h 303"/>
                  <a:gd name="T100" fmla="*/ 330 w 503"/>
                  <a:gd name="T101" fmla="*/ 255 h 303"/>
                  <a:gd name="T102" fmla="*/ 278 w 503"/>
                  <a:gd name="T103" fmla="*/ 240 h 303"/>
                  <a:gd name="T104" fmla="*/ 278 w 503"/>
                  <a:gd name="T105" fmla="*/ 224 h 303"/>
                  <a:gd name="T106" fmla="*/ 244 w 503"/>
                  <a:gd name="T107" fmla="*/ 224 h 303"/>
                  <a:gd name="T108" fmla="*/ 227 w 503"/>
                  <a:gd name="T109" fmla="*/ 255 h 303"/>
                  <a:gd name="T110" fmla="*/ 209 w 503"/>
                  <a:gd name="T111" fmla="*/ 255 h 303"/>
                  <a:gd name="T112" fmla="*/ 209 w 503"/>
                  <a:gd name="T113" fmla="*/ 272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3" h="303">
                    <a:moveTo>
                      <a:pt x="209" y="272"/>
                    </a:moveTo>
                    <a:lnTo>
                      <a:pt x="209" y="272"/>
                    </a:lnTo>
                    <a:lnTo>
                      <a:pt x="173" y="272"/>
                    </a:lnTo>
                    <a:lnTo>
                      <a:pt x="173" y="255"/>
                    </a:lnTo>
                    <a:lnTo>
                      <a:pt x="192" y="224"/>
                    </a:lnTo>
                    <a:lnTo>
                      <a:pt x="227" y="224"/>
                    </a:lnTo>
                    <a:lnTo>
                      <a:pt x="227" y="207"/>
                    </a:lnTo>
                    <a:lnTo>
                      <a:pt x="209" y="176"/>
                    </a:lnTo>
                    <a:lnTo>
                      <a:pt x="209" y="159"/>
                    </a:lnTo>
                    <a:lnTo>
                      <a:pt x="156" y="144"/>
                    </a:lnTo>
                    <a:lnTo>
                      <a:pt x="121" y="159"/>
                    </a:lnTo>
                    <a:lnTo>
                      <a:pt x="86" y="176"/>
                    </a:lnTo>
                    <a:lnTo>
                      <a:pt x="69" y="176"/>
                    </a:lnTo>
                    <a:lnTo>
                      <a:pt x="17" y="176"/>
                    </a:lnTo>
                    <a:lnTo>
                      <a:pt x="0" y="159"/>
                    </a:lnTo>
                    <a:lnTo>
                      <a:pt x="17" y="128"/>
                    </a:lnTo>
                    <a:lnTo>
                      <a:pt x="35" y="96"/>
                    </a:lnTo>
                    <a:lnTo>
                      <a:pt x="52" y="80"/>
                    </a:lnTo>
                    <a:lnTo>
                      <a:pt x="35" y="32"/>
                    </a:lnTo>
                    <a:lnTo>
                      <a:pt x="69" y="15"/>
                    </a:lnTo>
                    <a:lnTo>
                      <a:pt x="104" y="15"/>
                    </a:lnTo>
                    <a:lnTo>
                      <a:pt x="156" y="32"/>
                    </a:lnTo>
                    <a:lnTo>
                      <a:pt x="173" y="32"/>
                    </a:lnTo>
                    <a:lnTo>
                      <a:pt x="192" y="32"/>
                    </a:lnTo>
                    <a:lnTo>
                      <a:pt x="209" y="32"/>
                    </a:lnTo>
                    <a:lnTo>
                      <a:pt x="244" y="32"/>
                    </a:lnTo>
                    <a:lnTo>
                      <a:pt x="261" y="0"/>
                    </a:lnTo>
                    <a:lnTo>
                      <a:pt x="278" y="0"/>
                    </a:lnTo>
                    <a:lnTo>
                      <a:pt x="330" y="0"/>
                    </a:lnTo>
                    <a:lnTo>
                      <a:pt x="348" y="15"/>
                    </a:lnTo>
                    <a:lnTo>
                      <a:pt x="330" y="15"/>
                    </a:lnTo>
                    <a:lnTo>
                      <a:pt x="348" y="32"/>
                    </a:lnTo>
                    <a:lnTo>
                      <a:pt x="365" y="32"/>
                    </a:lnTo>
                    <a:lnTo>
                      <a:pt x="382" y="63"/>
                    </a:lnTo>
                    <a:lnTo>
                      <a:pt x="399" y="80"/>
                    </a:lnTo>
                    <a:lnTo>
                      <a:pt x="417" y="63"/>
                    </a:lnTo>
                    <a:lnTo>
                      <a:pt x="503" y="111"/>
                    </a:lnTo>
                    <a:lnTo>
                      <a:pt x="486" y="176"/>
                    </a:lnTo>
                    <a:lnTo>
                      <a:pt x="468" y="159"/>
                    </a:lnTo>
                    <a:lnTo>
                      <a:pt x="451" y="176"/>
                    </a:lnTo>
                    <a:lnTo>
                      <a:pt x="451" y="207"/>
                    </a:lnTo>
                    <a:lnTo>
                      <a:pt x="434" y="207"/>
                    </a:lnTo>
                    <a:lnTo>
                      <a:pt x="348" y="255"/>
                    </a:lnTo>
                    <a:lnTo>
                      <a:pt x="382" y="272"/>
                    </a:lnTo>
                    <a:lnTo>
                      <a:pt x="399" y="272"/>
                    </a:lnTo>
                    <a:lnTo>
                      <a:pt x="382" y="272"/>
                    </a:lnTo>
                    <a:lnTo>
                      <a:pt x="330" y="303"/>
                    </a:lnTo>
                    <a:lnTo>
                      <a:pt x="313" y="303"/>
                    </a:lnTo>
                    <a:lnTo>
                      <a:pt x="313" y="288"/>
                    </a:lnTo>
                    <a:lnTo>
                      <a:pt x="296" y="272"/>
                    </a:lnTo>
                    <a:lnTo>
                      <a:pt x="330" y="255"/>
                    </a:lnTo>
                    <a:lnTo>
                      <a:pt x="278" y="240"/>
                    </a:lnTo>
                    <a:lnTo>
                      <a:pt x="278" y="224"/>
                    </a:lnTo>
                    <a:lnTo>
                      <a:pt x="244" y="224"/>
                    </a:lnTo>
                    <a:lnTo>
                      <a:pt x="227" y="255"/>
                    </a:lnTo>
                    <a:lnTo>
                      <a:pt x="209" y="255"/>
                    </a:lnTo>
                    <a:lnTo>
                      <a:pt x="209" y="27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4" name="Freeform 1155">
                <a:extLst>
                  <a:ext uri="{FF2B5EF4-FFF2-40B4-BE49-F238E27FC236}">
                    <a16:creationId xmlns:a16="http://schemas.microsoft.com/office/drawing/2014/main" id="{5BC7A2AB-99AF-431A-BA95-0D2A99CF4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149"/>
                <a:ext cx="252" cy="152"/>
              </a:xfrm>
              <a:custGeom>
                <a:avLst/>
                <a:gdLst>
                  <a:gd name="T0" fmla="*/ 209 w 503"/>
                  <a:gd name="T1" fmla="*/ 272 h 303"/>
                  <a:gd name="T2" fmla="*/ 209 w 503"/>
                  <a:gd name="T3" fmla="*/ 272 h 303"/>
                  <a:gd name="T4" fmla="*/ 173 w 503"/>
                  <a:gd name="T5" fmla="*/ 272 h 303"/>
                  <a:gd name="T6" fmla="*/ 173 w 503"/>
                  <a:gd name="T7" fmla="*/ 255 h 303"/>
                  <a:gd name="T8" fmla="*/ 192 w 503"/>
                  <a:gd name="T9" fmla="*/ 224 h 303"/>
                  <a:gd name="T10" fmla="*/ 227 w 503"/>
                  <a:gd name="T11" fmla="*/ 224 h 303"/>
                  <a:gd name="T12" fmla="*/ 227 w 503"/>
                  <a:gd name="T13" fmla="*/ 207 h 303"/>
                  <a:gd name="T14" fmla="*/ 209 w 503"/>
                  <a:gd name="T15" fmla="*/ 176 h 303"/>
                  <a:gd name="T16" fmla="*/ 209 w 503"/>
                  <a:gd name="T17" fmla="*/ 159 h 303"/>
                  <a:gd name="T18" fmla="*/ 156 w 503"/>
                  <a:gd name="T19" fmla="*/ 144 h 303"/>
                  <a:gd name="T20" fmla="*/ 121 w 503"/>
                  <a:gd name="T21" fmla="*/ 159 h 303"/>
                  <a:gd name="T22" fmla="*/ 86 w 503"/>
                  <a:gd name="T23" fmla="*/ 176 h 303"/>
                  <a:gd name="T24" fmla="*/ 69 w 503"/>
                  <a:gd name="T25" fmla="*/ 176 h 303"/>
                  <a:gd name="T26" fmla="*/ 17 w 503"/>
                  <a:gd name="T27" fmla="*/ 176 h 303"/>
                  <a:gd name="T28" fmla="*/ 0 w 503"/>
                  <a:gd name="T29" fmla="*/ 159 h 303"/>
                  <a:gd name="T30" fmla="*/ 17 w 503"/>
                  <a:gd name="T31" fmla="*/ 128 h 303"/>
                  <a:gd name="T32" fmla="*/ 35 w 503"/>
                  <a:gd name="T33" fmla="*/ 96 h 303"/>
                  <a:gd name="T34" fmla="*/ 52 w 503"/>
                  <a:gd name="T35" fmla="*/ 80 h 303"/>
                  <a:gd name="T36" fmla="*/ 35 w 503"/>
                  <a:gd name="T37" fmla="*/ 32 h 303"/>
                  <a:gd name="T38" fmla="*/ 69 w 503"/>
                  <a:gd name="T39" fmla="*/ 15 h 303"/>
                  <a:gd name="T40" fmla="*/ 104 w 503"/>
                  <a:gd name="T41" fmla="*/ 15 h 303"/>
                  <a:gd name="T42" fmla="*/ 156 w 503"/>
                  <a:gd name="T43" fmla="*/ 32 h 303"/>
                  <a:gd name="T44" fmla="*/ 173 w 503"/>
                  <a:gd name="T45" fmla="*/ 32 h 303"/>
                  <a:gd name="T46" fmla="*/ 192 w 503"/>
                  <a:gd name="T47" fmla="*/ 32 h 303"/>
                  <a:gd name="T48" fmla="*/ 209 w 503"/>
                  <a:gd name="T49" fmla="*/ 32 h 303"/>
                  <a:gd name="T50" fmla="*/ 244 w 503"/>
                  <a:gd name="T51" fmla="*/ 32 h 303"/>
                  <a:gd name="T52" fmla="*/ 261 w 503"/>
                  <a:gd name="T53" fmla="*/ 0 h 303"/>
                  <a:gd name="T54" fmla="*/ 278 w 503"/>
                  <a:gd name="T55" fmla="*/ 0 h 303"/>
                  <a:gd name="T56" fmla="*/ 330 w 503"/>
                  <a:gd name="T57" fmla="*/ 0 h 303"/>
                  <a:gd name="T58" fmla="*/ 348 w 503"/>
                  <a:gd name="T59" fmla="*/ 15 h 303"/>
                  <a:gd name="T60" fmla="*/ 330 w 503"/>
                  <a:gd name="T61" fmla="*/ 15 h 303"/>
                  <a:gd name="T62" fmla="*/ 348 w 503"/>
                  <a:gd name="T63" fmla="*/ 32 h 303"/>
                  <a:gd name="T64" fmla="*/ 365 w 503"/>
                  <a:gd name="T65" fmla="*/ 32 h 303"/>
                  <a:gd name="T66" fmla="*/ 382 w 503"/>
                  <a:gd name="T67" fmla="*/ 63 h 303"/>
                  <a:gd name="T68" fmla="*/ 399 w 503"/>
                  <a:gd name="T69" fmla="*/ 80 h 303"/>
                  <a:gd name="T70" fmla="*/ 417 w 503"/>
                  <a:gd name="T71" fmla="*/ 63 h 303"/>
                  <a:gd name="T72" fmla="*/ 503 w 503"/>
                  <a:gd name="T73" fmla="*/ 111 h 303"/>
                  <a:gd name="T74" fmla="*/ 486 w 503"/>
                  <a:gd name="T75" fmla="*/ 176 h 303"/>
                  <a:gd name="T76" fmla="*/ 468 w 503"/>
                  <a:gd name="T77" fmla="*/ 159 h 303"/>
                  <a:gd name="T78" fmla="*/ 451 w 503"/>
                  <a:gd name="T79" fmla="*/ 176 h 303"/>
                  <a:gd name="T80" fmla="*/ 451 w 503"/>
                  <a:gd name="T81" fmla="*/ 207 h 303"/>
                  <a:gd name="T82" fmla="*/ 434 w 503"/>
                  <a:gd name="T83" fmla="*/ 207 h 303"/>
                  <a:gd name="T84" fmla="*/ 348 w 503"/>
                  <a:gd name="T85" fmla="*/ 255 h 303"/>
                  <a:gd name="T86" fmla="*/ 382 w 503"/>
                  <a:gd name="T87" fmla="*/ 272 h 303"/>
                  <a:gd name="T88" fmla="*/ 399 w 503"/>
                  <a:gd name="T89" fmla="*/ 272 h 303"/>
                  <a:gd name="T90" fmla="*/ 382 w 503"/>
                  <a:gd name="T91" fmla="*/ 272 h 303"/>
                  <a:gd name="T92" fmla="*/ 330 w 503"/>
                  <a:gd name="T93" fmla="*/ 303 h 303"/>
                  <a:gd name="T94" fmla="*/ 313 w 503"/>
                  <a:gd name="T95" fmla="*/ 303 h 303"/>
                  <a:gd name="T96" fmla="*/ 313 w 503"/>
                  <a:gd name="T97" fmla="*/ 288 h 303"/>
                  <a:gd name="T98" fmla="*/ 296 w 503"/>
                  <a:gd name="T99" fmla="*/ 272 h 303"/>
                  <a:gd name="T100" fmla="*/ 330 w 503"/>
                  <a:gd name="T101" fmla="*/ 255 h 303"/>
                  <a:gd name="T102" fmla="*/ 278 w 503"/>
                  <a:gd name="T103" fmla="*/ 240 h 303"/>
                  <a:gd name="T104" fmla="*/ 278 w 503"/>
                  <a:gd name="T105" fmla="*/ 224 h 303"/>
                  <a:gd name="T106" fmla="*/ 244 w 503"/>
                  <a:gd name="T107" fmla="*/ 224 h 303"/>
                  <a:gd name="T108" fmla="*/ 227 w 503"/>
                  <a:gd name="T109" fmla="*/ 255 h 303"/>
                  <a:gd name="T110" fmla="*/ 209 w 503"/>
                  <a:gd name="T111" fmla="*/ 255 h 303"/>
                  <a:gd name="T112" fmla="*/ 209 w 503"/>
                  <a:gd name="T113" fmla="*/ 272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3" h="303">
                    <a:moveTo>
                      <a:pt x="209" y="272"/>
                    </a:moveTo>
                    <a:lnTo>
                      <a:pt x="209" y="272"/>
                    </a:lnTo>
                    <a:lnTo>
                      <a:pt x="173" y="272"/>
                    </a:lnTo>
                    <a:lnTo>
                      <a:pt x="173" y="255"/>
                    </a:lnTo>
                    <a:lnTo>
                      <a:pt x="192" y="224"/>
                    </a:lnTo>
                    <a:lnTo>
                      <a:pt x="227" y="224"/>
                    </a:lnTo>
                    <a:lnTo>
                      <a:pt x="227" y="207"/>
                    </a:lnTo>
                    <a:lnTo>
                      <a:pt x="209" y="176"/>
                    </a:lnTo>
                    <a:lnTo>
                      <a:pt x="209" y="159"/>
                    </a:lnTo>
                    <a:lnTo>
                      <a:pt x="156" y="144"/>
                    </a:lnTo>
                    <a:lnTo>
                      <a:pt x="121" y="159"/>
                    </a:lnTo>
                    <a:lnTo>
                      <a:pt x="86" y="176"/>
                    </a:lnTo>
                    <a:lnTo>
                      <a:pt x="69" y="176"/>
                    </a:lnTo>
                    <a:lnTo>
                      <a:pt x="17" y="176"/>
                    </a:lnTo>
                    <a:lnTo>
                      <a:pt x="0" y="159"/>
                    </a:lnTo>
                    <a:lnTo>
                      <a:pt x="17" y="128"/>
                    </a:lnTo>
                    <a:lnTo>
                      <a:pt x="35" y="96"/>
                    </a:lnTo>
                    <a:lnTo>
                      <a:pt x="52" y="80"/>
                    </a:lnTo>
                    <a:lnTo>
                      <a:pt x="35" y="32"/>
                    </a:lnTo>
                    <a:lnTo>
                      <a:pt x="69" y="15"/>
                    </a:lnTo>
                    <a:lnTo>
                      <a:pt x="104" y="15"/>
                    </a:lnTo>
                    <a:lnTo>
                      <a:pt x="156" y="32"/>
                    </a:lnTo>
                    <a:lnTo>
                      <a:pt x="173" y="32"/>
                    </a:lnTo>
                    <a:lnTo>
                      <a:pt x="192" y="32"/>
                    </a:lnTo>
                    <a:lnTo>
                      <a:pt x="209" y="32"/>
                    </a:lnTo>
                    <a:lnTo>
                      <a:pt x="244" y="32"/>
                    </a:lnTo>
                    <a:lnTo>
                      <a:pt x="261" y="0"/>
                    </a:lnTo>
                    <a:lnTo>
                      <a:pt x="278" y="0"/>
                    </a:lnTo>
                    <a:lnTo>
                      <a:pt x="330" y="0"/>
                    </a:lnTo>
                    <a:lnTo>
                      <a:pt x="348" y="15"/>
                    </a:lnTo>
                    <a:lnTo>
                      <a:pt x="330" y="15"/>
                    </a:lnTo>
                    <a:lnTo>
                      <a:pt x="348" y="32"/>
                    </a:lnTo>
                    <a:lnTo>
                      <a:pt x="365" y="32"/>
                    </a:lnTo>
                    <a:lnTo>
                      <a:pt x="382" y="63"/>
                    </a:lnTo>
                    <a:lnTo>
                      <a:pt x="399" y="80"/>
                    </a:lnTo>
                    <a:lnTo>
                      <a:pt x="417" y="63"/>
                    </a:lnTo>
                    <a:lnTo>
                      <a:pt x="503" y="111"/>
                    </a:lnTo>
                    <a:lnTo>
                      <a:pt x="486" y="176"/>
                    </a:lnTo>
                    <a:lnTo>
                      <a:pt x="468" y="159"/>
                    </a:lnTo>
                    <a:lnTo>
                      <a:pt x="451" y="176"/>
                    </a:lnTo>
                    <a:lnTo>
                      <a:pt x="451" y="207"/>
                    </a:lnTo>
                    <a:lnTo>
                      <a:pt x="434" y="207"/>
                    </a:lnTo>
                    <a:lnTo>
                      <a:pt x="348" y="255"/>
                    </a:lnTo>
                    <a:lnTo>
                      <a:pt x="382" y="272"/>
                    </a:lnTo>
                    <a:lnTo>
                      <a:pt x="399" y="272"/>
                    </a:lnTo>
                    <a:lnTo>
                      <a:pt x="382" y="272"/>
                    </a:lnTo>
                    <a:lnTo>
                      <a:pt x="330" y="303"/>
                    </a:lnTo>
                    <a:lnTo>
                      <a:pt x="313" y="303"/>
                    </a:lnTo>
                    <a:lnTo>
                      <a:pt x="313" y="288"/>
                    </a:lnTo>
                    <a:lnTo>
                      <a:pt x="296" y="272"/>
                    </a:lnTo>
                    <a:lnTo>
                      <a:pt x="330" y="255"/>
                    </a:lnTo>
                    <a:lnTo>
                      <a:pt x="278" y="240"/>
                    </a:lnTo>
                    <a:lnTo>
                      <a:pt x="278" y="224"/>
                    </a:lnTo>
                    <a:lnTo>
                      <a:pt x="244" y="224"/>
                    </a:lnTo>
                    <a:lnTo>
                      <a:pt x="227" y="255"/>
                    </a:lnTo>
                    <a:lnTo>
                      <a:pt x="209" y="255"/>
                    </a:lnTo>
                    <a:lnTo>
                      <a:pt x="209" y="27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5" name="Freeform 1156">
                <a:extLst>
                  <a:ext uri="{FF2B5EF4-FFF2-40B4-BE49-F238E27FC236}">
                    <a16:creationId xmlns:a16="http://schemas.microsoft.com/office/drawing/2014/main" id="{C7380CCC-783F-4343-B3CE-6B693A289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" y="2085"/>
                <a:ext cx="555" cy="273"/>
              </a:xfrm>
              <a:custGeom>
                <a:avLst/>
                <a:gdLst>
                  <a:gd name="T0" fmla="*/ 1092 w 1109"/>
                  <a:gd name="T1" fmla="*/ 273 h 545"/>
                  <a:gd name="T2" fmla="*/ 1056 w 1109"/>
                  <a:gd name="T3" fmla="*/ 336 h 545"/>
                  <a:gd name="T4" fmla="*/ 987 w 1109"/>
                  <a:gd name="T5" fmla="*/ 336 h 545"/>
                  <a:gd name="T6" fmla="*/ 917 w 1109"/>
                  <a:gd name="T7" fmla="*/ 401 h 545"/>
                  <a:gd name="T8" fmla="*/ 935 w 1109"/>
                  <a:gd name="T9" fmla="*/ 480 h 545"/>
                  <a:gd name="T10" fmla="*/ 883 w 1109"/>
                  <a:gd name="T11" fmla="*/ 480 h 545"/>
                  <a:gd name="T12" fmla="*/ 745 w 1109"/>
                  <a:gd name="T13" fmla="*/ 465 h 545"/>
                  <a:gd name="T14" fmla="*/ 727 w 1109"/>
                  <a:gd name="T15" fmla="*/ 497 h 545"/>
                  <a:gd name="T16" fmla="*/ 658 w 1109"/>
                  <a:gd name="T17" fmla="*/ 497 h 545"/>
                  <a:gd name="T18" fmla="*/ 589 w 1109"/>
                  <a:gd name="T19" fmla="*/ 528 h 545"/>
                  <a:gd name="T20" fmla="*/ 555 w 1109"/>
                  <a:gd name="T21" fmla="*/ 513 h 545"/>
                  <a:gd name="T22" fmla="*/ 537 w 1109"/>
                  <a:gd name="T23" fmla="*/ 480 h 545"/>
                  <a:gd name="T24" fmla="*/ 414 w 1109"/>
                  <a:gd name="T25" fmla="*/ 449 h 545"/>
                  <a:gd name="T26" fmla="*/ 328 w 1109"/>
                  <a:gd name="T27" fmla="*/ 384 h 545"/>
                  <a:gd name="T28" fmla="*/ 259 w 1109"/>
                  <a:gd name="T29" fmla="*/ 528 h 545"/>
                  <a:gd name="T30" fmla="*/ 207 w 1109"/>
                  <a:gd name="T31" fmla="*/ 497 h 545"/>
                  <a:gd name="T32" fmla="*/ 155 w 1109"/>
                  <a:gd name="T33" fmla="*/ 480 h 545"/>
                  <a:gd name="T34" fmla="*/ 121 w 1109"/>
                  <a:gd name="T35" fmla="*/ 432 h 545"/>
                  <a:gd name="T36" fmla="*/ 138 w 1109"/>
                  <a:gd name="T37" fmla="*/ 432 h 545"/>
                  <a:gd name="T38" fmla="*/ 138 w 1109"/>
                  <a:gd name="T39" fmla="*/ 401 h 545"/>
                  <a:gd name="T40" fmla="*/ 190 w 1109"/>
                  <a:gd name="T41" fmla="*/ 353 h 545"/>
                  <a:gd name="T42" fmla="*/ 121 w 1109"/>
                  <a:gd name="T43" fmla="*/ 321 h 545"/>
                  <a:gd name="T44" fmla="*/ 52 w 1109"/>
                  <a:gd name="T45" fmla="*/ 353 h 545"/>
                  <a:gd name="T46" fmla="*/ 52 w 1109"/>
                  <a:gd name="T47" fmla="*/ 305 h 545"/>
                  <a:gd name="T48" fmla="*/ 0 w 1109"/>
                  <a:gd name="T49" fmla="*/ 273 h 545"/>
                  <a:gd name="T50" fmla="*/ 52 w 1109"/>
                  <a:gd name="T51" fmla="*/ 225 h 545"/>
                  <a:gd name="T52" fmla="*/ 52 w 1109"/>
                  <a:gd name="T53" fmla="*/ 192 h 545"/>
                  <a:gd name="T54" fmla="*/ 138 w 1109"/>
                  <a:gd name="T55" fmla="*/ 161 h 545"/>
                  <a:gd name="T56" fmla="*/ 190 w 1109"/>
                  <a:gd name="T57" fmla="*/ 161 h 545"/>
                  <a:gd name="T58" fmla="*/ 276 w 1109"/>
                  <a:gd name="T59" fmla="*/ 177 h 545"/>
                  <a:gd name="T60" fmla="*/ 328 w 1109"/>
                  <a:gd name="T61" fmla="*/ 192 h 545"/>
                  <a:gd name="T62" fmla="*/ 414 w 1109"/>
                  <a:gd name="T63" fmla="*/ 161 h 545"/>
                  <a:gd name="T64" fmla="*/ 397 w 1109"/>
                  <a:gd name="T65" fmla="*/ 129 h 545"/>
                  <a:gd name="T66" fmla="*/ 397 w 1109"/>
                  <a:gd name="T67" fmla="*/ 96 h 545"/>
                  <a:gd name="T68" fmla="*/ 432 w 1109"/>
                  <a:gd name="T69" fmla="*/ 65 h 545"/>
                  <a:gd name="T70" fmla="*/ 589 w 1109"/>
                  <a:gd name="T71" fmla="*/ 0 h 545"/>
                  <a:gd name="T72" fmla="*/ 658 w 1109"/>
                  <a:gd name="T73" fmla="*/ 0 h 545"/>
                  <a:gd name="T74" fmla="*/ 676 w 1109"/>
                  <a:gd name="T75" fmla="*/ 48 h 545"/>
                  <a:gd name="T76" fmla="*/ 727 w 1109"/>
                  <a:gd name="T77" fmla="*/ 65 h 545"/>
                  <a:gd name="T78" fmla="*/ 762 w 1109"/>
                  <a:gd name="T79" fmla="*/ 81 h 545"/>
                  <a:gd name="T80" fmla="*/ 831 w 1109"/>
                  <a:gd name="T81" fmla="*/ 33 h 545"/>
                  <a:gd name="T82" fmla="*/ 917 w 1109"/>
                  <a:gd name="T83" fmla="*/ 192 h 545"/>
                  <a:gd name="T84" fmla="*/ 952 w 1109"/>
                  <a:gd name="T85" fmla="*/ 192 h 545"/>
                  <a:gd name="T86" fmla="*/ 1056 w 1109"/>
                  <a:gd name="T87" fmla="*/ 225 h 545"/>
                  <a:gd name="T88" fmla="*/ 1092 w 1109"/>
                  <a:gd name="T89" fmla="*/ 225 h 545"/>
                  <a:gd name="T90" fmla="*/ 1092 w 1109"/>
                  <a:gd name="T91" fmla="*/ 273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09" h="545">
                    <a:moveTo>
                      <a:pt x="1092" y="273"/>
                    </a:moveTo>
                    <a:lnTo>
                      <a:pt x="1092" y="273"/>
                    </a:lnTo>
                    <a:lnTo>
                      <a:pt x="1075" y="288"/>
                    </a:lnTo>
                    <a:lnTo>
                      <a:pt x="1056" y="336"/>
                    </a:lnTo>
                    <a:lnTo>
                      <a:pt x="1038" y="336"/>
                    </a:lnTo>
                    <a:lnTo>
                      <a:pt x="987" y="336"/>
                    </a:lnTo>
                    <a:lnTo>
                      <a:pt x="969" y="401"/>
                    </a:lnTo>
                    <a:lnTo>
                      <a:pt x="917" y="401"/>
                    </a:lnTo>
                    <a:lnTo>
                      <a:pt x="917" y="417"/>
                    </a:lnTo>
                    <a:lnTo>
                      <a:pt x="935" y="480"/>
                    </a:lnTo>
                    <a:lnTo>
                      <a:pt x="917" y="497"/>
                    </a:lnTo>
                    <a:lnTo>
                      <a:pt x="883" y="480"/>
                    </a:lnTo>
                    <a:lnTo>
                      <a:pt x="779" y="480"/>
                    </a:lnTo>
                    <a:lnTo>
                      <a:pt x="745" y="465"/>
                    </a:lnTo>
                    <a:lnTo>
                      <a:pt x="727" y="480"/>
                    </a:lnTo>
                    <a:lnTo>
                      <a:pt x="727" y="497"/>
                    </a:lnTo>
                    <a:lnTo>
                      <a:pt x="676" y="480"/>
                    </a:lnTo>
                    <a:lnTo>
                      <a:pt x="658" y="497"/>
                    </a:lnTo>
                    <a:lnTo>
                      <a:pt x="606" y="545"/>
                    </a:lnTo>
                    <a:lnTo>
                      <a:pt x="589" y="528"/>
                    </a:lnTo>
                    <a:lnTo>
                      <a:pt x="555" y="528"/>
                    </a:lnTo>
                    <a:lnTo>
                      <a:pt x="555" y="513"/>
                    </a:lnTo>
                    <a:lnTo>
                      <a:pt x="537" y="513"/>
                    </a:lnTo>
                    <a:lnTo>
                      <a:pt x="537" y="480"/>
                    </a:lnTo>
                    <a:lnTo>
                      <a:pt x="501" y="449"/>
                    </a:lnTo>
                    <a:lnTo>
                      <a:pt x="414" y="449"/>
                    </a:lnTo>
                    <a:lnTo>
                      <a:pt x="363" y="401"/>
                    </a:lnTo>
                    <a:lnTo>
                      <a:pt x="328" y="384"/>
                    </a:lnTo>
                    <a:lnTo>
                      <a:pt x="259" y="401"/>
                    </a:lnTo>
                    <a:lnTo>
                      <a:pt x="259" y="528"/>
                    </a:lnTo>
                    <a:lnTo>
                      <a:pt x="242" y="528"/>
                    </a:lnTo>
                    <a:lnTo>
                      <a:pt x="207" y="497"/>
                    </a:lnTo>
                    <a:lnTo>
                      <a:pt x="155" y="513"/>
                    </a:lnTo>
                    <a:lnTo>
                      <a:pt x="155" y="480"/>
                    </a:lnTo>
                    <a:lnTo>
                      <a:pt x="138" y="480"/>
                    </a:lnTo>
                    <a:lnTo>
                      <a:pt x="121" y="432"/>
                    </a:lnTo>
                    <a:lnTo>
                      <a:pt x="103" y="432"/>
                    </a:lnTo>
                    <a:lnTo>
                      <a:pt x="138" y="432"/>
                    </a:lnTo>
                    <a:lnTo>
                      <a:pt x="121" y="417"/>
                    </a:lnTo>
                    <a:lnTo>
                      <a:pt x="138" y="401"/>
                    </a:lnTo>
                    <a:lnTo>
                      <a:pt x="207" y="401"/>
                    </a:lnTo>
                    <a:lnTo>
                      <a:pt x="190" y="353"/>
                    </a:lnTo>
                    <a:lnTo>
                      <a:pt x="155" y="336"/>
                    </a:lnTo>
                    <a:lnTo>
                      <a:pt x="121" y="321"/>
                    </a:lnTo>
                    <a:lnTo>
                      <a:pt x="69" y="353"/>
                    </a:lnTo>
                    <a:lnTo>
                      <a:pt x="52" y="353"/>
                    </a:lnTo>
                    <a:lnTo>
                      <a:pt x="69" y="336"/>
                    </a:lnTo>
                    <a:lnTo>
                      <a:pt x="52" y="305"/>
                    </a:lnTo>
                    <a:lnTo>
                      <a:pt x="17" y="305"/>
                    </a:lnTo>
                    <a:lnTo>
                      <a:pt x="0" y="273"/>
                    </a:lnTo>
                    <a:lnTo>
                      <a:pt x="17" y="192"/>
                    </a:lnTo>
                    <a:lnTo>
                      <a:pt x="52" y="225"/>
                    </a:lnTo>
                    <a:lnTo>
                      <a:pt x="69" y="225"/>
                    </a:lnTo>
                    <a:lnTo>
                      <a:pt x="52" y="192"/>
                    </a:lnTo>
                    <a:lnTo>
                      <a:pt x="103" y="144"/>
                    </a:lnTo>
                    <a:lnTo>
                      <a:pt x="138" y="161"/>
                    </a:lnTo>
                    <a:lnTo>
                      <a:pt x="155" y="144"/>
                    </a:lnTo>
                    <a:lnTo>
                      <a:pt x="190" y="161"/>
                    </a:lnTo>
                    <a:lnTo>
                      <a:pt x="242" y="192"/>
                    </a:lnTo>
                    <a:lnTo>
                      <a:pt x="276" y="177"/>
                    </a:lnTo>
                    <a:lnTo>
                      <a:pt x="311" y="177"/>
                    </a:lnTo>
                    <a:lnTo>
                      <a:pt x="328" y="192"/>
                    </a:lnTo>
                    <a:lnTo>
                      <a:pt x="397" y="192"/>
                    </a:lnTo>
                    <a:lnTo>
                      <a:pt x="414" y="161"/>
                    </a:lnTo>
                    <a:lnTo>
                      <a:pt x="363" y="144"/>
                    </a:lnTo>
                    <a:lnTo>
                      <a:pt x="397" y="129"/>
                    </a:lnTo>
                    <a:lnTo>
                      <a:pt x="380" y="113"/>
                    </a:lnTo>
                    <a:lnTo>
                      <a:pt x="397" y="96"/>
                    </a:lnTo>
                    <a:lnTo>
                      <a:pt x="397" y="48"/>
                    </a:lnTo>
                    <a:lnTo>
                      <a:pt x="432" y="65"/>
                    </a:lnTo>
                    <a:lnTo>
                      <a:pt x="589" y="18"/>
                    </a:lnTo>
                    <a:lnTo>
                      <a:pt x="589" y="0"/>
                    </a:lnTo>
                    <a:lnTo>
                      <a:pt x="606" y="0"/>
                    </a:lnTo>
                    <a:lnTo>
                      <a:pt x="658" y="0"/>
                    </a:lnTo>
                    <a:lnTo>
                      <a:pt x="676" y="33"/>
                    </a:lnTo>
                    <a:lnTo>
                      <a:pt x="676" y="48"/>
                    </a:lnTo>
                    <a:lnTo>
                      <a:pt x="693" y="48"/>
                    </a:lnTo>
                    <a:lnTo>
                      <a:pt x="727" y="65"/>
                    </a:lnTo>
                    <a:lnTo>
                      <a:pt x="727" y="81"/>
                    </a:lnTo>
                    <a:lnTo>
                      <a:pt x="762" y="81"/>
                    </a:lnTo>
                    <a:lnTo>
                      <a:pt x="796" y="48"/>
                    </a:lnTo>
                    <a:lnTo>
                      <a:pt x="831" y="33"/>
                    </a:lnTo>
                    <a:lnTo>
                      <a:pt x="848" y="81"/>
                    </a:lnTo>
                    <a:lnTo>
                      <a:pt x="917" y="192"/>
                    </a:lnTo>
                    <a:lnTo>
                      <a:pt x="935" y="161"/>
                    </a:lnTo>
                    <a:lnTo>
                      <a:pt x="952" y="192"/>
                    </a:lnTo>
                    <a:lnTo>
                      <a:pt x="1004" y="177"/>
                    </a:lnTo>
                    <a:lnTo>
                      <a:pt x="1056" y="225"/>
                    </a:lnTo>
                    <a:lnTo>
                      <a:pt x="1092" y="240"/>
                    </a:lnTo>
                    <a:lnTo>
                      <a:pt x="1092" y="225"/>
                    </a:lnTo>
                    <a:lnTo>
                      <a:pt x="1109" y="257"/>
                    </a:lnTo>
                    <a:lnTo>
                      <a:pt x="1092" y="2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6" name="Freeform 1157">
                <a:extLst>
                  <a:ext uri="{FF2B5EF4-FFF2-40B4-BE49-F238E27FC236}">
                    <a16:creationId xmlns:a16="http://schemas.microsoft.com/office/drawing/2014/main" id="{55AD9405-1D3B-4D12-8620-1937F45B2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" y="2085"/>
                <a:ext cx="555" cy="273"/>
              </a:xfrm>
              <a:custGeom>
                <a:avLst/>
                <a:gdLst>
                  <a:gd name="T0" fmla="*/ 1092 w 1109"/>
                  <a:gd name="T1" fmla="*/ 273 h 545"/>
                  <a:gd name="T2" fmla="*/ 1056 w 1109"/>
                  <a:gd name="T3" fmla="*/ 336 h 545"/>
                  <a:gd name="T4" fmla="*/ 987 w 1109"/>
                  <a:gd name="T5" fmla="*/ 336 h 545"/>
                  <a:gd name="T6" fmla="*/ 917 w 1109"/>
                  <a:gd name="T7" fmla="*/ 401 h 545"/>
                  <a:gd name="T8" fmla="*/ 935 w 1109"/>
                  <a:gd name="T9" fmla="*/ 480 h 545"/>
                  <a:gd name="T10" fmla="*/ 883 w 1109"/>
                  <a:gd name="T11" fmla="*/ 480 h 545"/>
                  <a:gd name="T12" fmla="*/ 745 w 1109"/>
                  <a:gd name="T13" fmla="*/ 465 h 545"/>
                  <a:gd name="T14" fmla="*/ 727 w 1109"/>
                  <a:gd name="T15" fmla="*/ 497 h 545"/>
                  <a:gd name="T16" fmla="*/ 658 w 1109"/>
                  <a:gd name="T17" fmla="*/ 497 h 545"/>
                  <a:gd name="T18" fmla="*/ 589 w 1109"/>
                  <a:gd name="T19" fmla="*/ 528 h 545"/>
                  <a:gd name="T20" fmla="*/ 555 w 1109"/>
                  <a:gd name="T21" fmla="*/ 513 h 545"/>
                  <a:gd name="T22" fmla="*/ 537 w 1109"/>
                  <a:gd name="T23" fmla="*/ 480 h 545"/>
                  <a:gd name="T24" fmla="*/ 414 w 1109"/>
                  <a:gd name="T25" fmla="*/ 449 h 545"/>
                  <a:gd name="T26" fmla="*/ 328 w 1109"/>
                  <a:gd name="T27" fmla="*/ 384 h 545"/>
                  <a:gd name="T28" fmla="*/ 259 w 1109"/>
                  <a:gd name="T29" fmla="*/ 528 h 545"/>
                  <a:gd name="T30" fmla="*/ 207 w 1109"/>
                  <a:gd name="T31" fmla="*/ 497 h 545"/>
                  <a:gd name="T32" fmla="*/ 155 w 1109"/>
                  <a:gd name="T33" fmla="*/ 480 h 545"/>
                  <a:gd name="T34" fmla="*/ 121 w 1109"/>
                  <a:gd name="T35" fmla="*/ 432 h 545"/>
                  <a:gd name="T36" fmla="*/ 138 w 1109"/>
                  <a:gd name="T37" fmla="*/ 432 h 545"/>
                  <a:gd name="T38" fmla="*/ 138 w 1109"/>
                  <a:gd name="T39" fmla="*/ 401 h 545"/>
                  <a:gd name="T40" fmla="*/ 190 w 1109"/>
                  <a:gd name="T41" fmla="*/ 353 h 545"/>
                  <a:gd name="T42" fmla="*/ 121 w 1109"/>
                  <a:gd name="T43" fmla="*/ 321 h 545"/>
                  <a:gd name="T44" fmla="*/ 52 w 1109"/>
                  <a:gd name="T45" fmla="*/ 353 h 545"/>
                  <a:gd name="T46" fmla="*/ 52 w 1109"/>
                  <a:gd name="T47" fmla="*/ 305 h 545"/>
                  <a:gd name="T48" fmla="*/ 0 w 1109"/>
                  <a:gd name="T49" fmla="*/ 273 h 545"/>
                  <a:gd name="T50" fmla="*/ 52 w 1109"/>
                  <a:gd name="T51" fmla="*/ 225 h 545"/>
                  <a:gd name="T52" fmla="*/ 52 w 1109"/>
                  <a:gd name="T53" fmla="*/ 192 h 545"/>
                  <a:gd name="T54" fmla="*/ 138 w 1109"/>
                  <a:gd name="T55" fmla="*/ 161 h 545"/>
                  <a:gd name="T56" fmla="*/ 190 w 1109"/>
                  <a:gd name="T57" fmla="*/ 161 h 545"/>
                  <a:gd name="T58" fmla="*/ 276 w 1109"/>
                  <a:gd name="T59" fmla="*/ 177 h 545"/>
                  <a:gd name="T60" fmla="*/ 328 w 1109"/>
                  <a:gd name="T61" fmla="*/ 192 h 545"/>
                  <a:gd name="T62" fmla="*/ 414 w 1109"/>
                  <a:gd name="T63" fmla="*/ 161 h 545"/>
                  <a:gd name="T64" fmla="*/ 397 w 1109"/>
                  <a:gd name="T65" fmla="*/ 129 h 545"/>
                  <a:gd name="T66" fmla="*/ 397 w 1109"/>
                  <a:gd name="T67" fmla="*/ 96 h 545"/>
                  <a:gd name="T68" fmla="*/ 432 w 1109"/>
                  <a:gd name="T69" fmla="*/ 65 h 545"/>
                  <a:gd name="T70" fmla="*/ 589 w 1109"/>
                  <a:gd name="T71" fmla="*/ 0 h 545"/>
                  <a:gd name="T72" fmla="*/ 658 w 1109"/>
                  <a:gd name="T73" fmla="*/ 0 h 545"/>
                  <a:gd name="T74" fmla="*/ 676 w 1109"/>
                  <a:gd name="T75" fmla="*/ 48 h 545"/>
                  <a:gd name="T76" fmla="*/ 727 w 1109"/>
                  <a:gd name="T77" fmla="*/ 65 h 545"/>
                  <a:gd name="T78" fmla="*/ 762 w 1109"/>
                  <a:gd name="T79" fmla="*/ 81 h 545"/>
                  <a:gd name="T80" fmla="*/ 831 w 1109"/>
                  <a:gd name="T81" fmla="*/ 33 h 545"/>
                  <a:gd name="T82" fmla="*/ 917 w 1109"/>
                  <a:gd name="T83" fmla="*/ 192 h 545"/>
                  <a:gd name="T84" fmla="*/ 952 w 1109"/>
                  <a:gd name="T85" fmla="*/ 192 h 545"/>
                  <a:gd name="T86" fmla="*/ 1056 w 1109"/>
                  <a:gd name="T87" fmla="*/ 225 h 545"/>
                  <a:gd name="T88" fmla="*/ 1092 w 1109"/>
                  <a:gd name="T89" fmla="*/ 225 h 545"/>
                  <a:gd name="T90" fmla="*/ 1092 w 1109"/>
                  <a:gd name="T91" fmla="*/ 273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09" h="545">
                    <a:moveTo>
                      <a:pt x="1092" y="273"/>
                    </a:moveTo>
                    <a:lnTo>
                      <a:pt x="1092" y="273"/>
                    </a:lnTo>
                    <a:lnTo>
                      <a:pt x="1075" y="288"/>
                    </a:lnTo>
                    <a:lnTo>
                      <a:pt x="1056" y="336"/>
                    </a:lnTo>
                    <a:lnTo>
                      <a:pt x="1038" y="336"/>
                    </a:lnTo>
                    <a:lnTo>
                      <a:pt x="987" y="336"/>
                    </a:lnTo>
                    <a:lnTo>
                      <a:pt x="969" y="401"/>
                    </a:lnTo>
                    <a:lnTo>
                      <a:pt x="917" y="401"/>
                    </a:lnTo>
                    <a:lnTo>
                      <a:pt x="917" y="417"/>
                    </a:lnTo>
                    <a:lnTo>
                      <a:pt x="935" y="480"/>
                    </a:lnTo>
                    <a:lnTo>
                      <a:pt x="917" y="497"/>
                    </a:lnTo>
                    <a:lnTo>
                      <a:pt x="883" y="480"/>
                    </a:lnTo>
                    <a:lnTo>
                      <a:pt x="779" y="480"/>
                    </a:lnTo>
                    <a:lnTo>
                      <a:pt x="745" y="465"/>
                    </a:lnTo>
                    <a:lnTo>
                      <a:pt x="727" y="480"/>
                    </a:lnTo>
                    <a:lnTo>
                      <a:pt x="727" y="497"/>
                    </a:lnTo>
                    <a:lnTo>
                      <a:pt x="676" y="480"/>
                    </a:lnTo>
                    <a:lnTo>
                      <a:pt x="658" y="497"/>
                    </a:lnTo>
                    <a:lnTo>
                      <a:pt x="606" y="545"/>
                    </a:lnTo>
                    <a:lnTo>
                      <a:pt x="589" y="528"/>
                    </a:lnTo>
                    <a:lnTo>
                      <a:pt x="555" y="528"/>
                    </a:lnTo>
                    <a:lnTo>
                      <a:pt x="555" y="513"/>
                    </a:lnTo>
                    <a:lnTo>
                      <a:pt x="537" y="513"/>
                    </a:lnTo>
                    <a:lnTo>
                      <a:pt x="537" y="480"/>
                    </a:lnTo>
                    <a:lnTo>
                      <a:pt x="501" y="449"/>
                    </a:lnTo>
                    <a:lnTo>
                      <a:pt x="414" y="449"/>
                    </a:lnTo>
                    <a:lnTo>
                      <a:pt x="363" y="401"/>
                    </a:lnTo>
                    <a:lnTo>
                      <a:pt x="328" y="384"/>
                    </a:lnTo>
                    <a:lnTo>
                      <a:pt x="259" y="401"/>
                    </a:lnTo>
                    <a:lnTo>
                      <a:pt x="259" y="528"/>
                    </a:lnTo>
                    <a:lnTo>
                      <a:pt x="242" y="528"/>
                    </a:lnTo>
                    <a:lnTo>
                      <a:pt x="207" y="497"/>
                    </a:lnTo>
                    <a:lnTo>
                      <a:pt x="155" y="513"/>
                    </a:lnTo>
                    <a:lnTo>
                      <a:pt x="155" y="480"/>
                    </a:lnTo>
                    <a:lnTo>
                      <a:pt x="138" y="480"/>
                    </a:lnTo>
                    <a:lnTo>
                      <a:pt x="121" y="432"/>
                    </a:lnTo>
                    <a:lnTo>
                      <a:pt x="103" y="432"/>
                    </a:lnTo>
                    <a:lnTo>
                      <a:pt x="138" y="432"/>
                    </a:lnTo>
                    <a:lnTo>
                      <a:pt x="121" y="417"/>
                    </a:lnTo>
                    <a:lnTo>
                      <a:pt x="138" y="401"/>
                    </a:lnTo>
                    <a:lnTo>
                      <a:pt x="207" y="401"/>
                    </a:lnTo>
                    <a:lnTo>
                      <a:pt x="190" y="353"/>
                    </a:lnTo>
                    <a:lnTo>
                      <a:pt x="155" y="336"/>
                    </a:lnTo>
                    <a:lnTo>
                      <a:pt x="121" y="321"/>
                    </a:lnTo>
                    <a:lnTo>
                      <a:pt x="69" y="353"/>
                    </a:lnTo>
                    <a:lnTo>
                      <a:pt x="52" y="353"/>
                    </a:lnTo>
                    <a:lnTo>
                      <a:pt x="69" y="336"/>
                    </a:lnTo>
                    <a:lnTo>
                      <a:pt x="52" y="305"/>
                    </a:lnTo>
                    <a:lnTo>
                      <a:pt x="17" y="305"/>
                    </a:lnTo>
                    <a:lnTo>
                      <a:pt x="0" y="273"/>
                    </a:lnTo>
                    <a:lnTo>
                      <a:pt x="17" y="192"/>
                    </a:lnTo>
                    <a:lnTo>
                      <a:pt x="52" y="225"/>
                    </a:lnTo>
                    <a:lnTo>
                      <a:pt x="69" y="225"/>
                    </a:lnTo>
                    <a:lnTo>
                      <a:pt x="52" y="192"/>
                    </a:lnTo>
                    <a:lnTo>
                      <a:pt x="103" y="144"/>
                    </a:lnTo>
                    <a:lnTo>
                      <a:pt x="138" y="161"/>
                    </a:lnTo>
                    <a:lnTo>
                      <a:pt x="155" y="144"/>
                    </a:lnTo>
                    <a:lnTo>
                      <a:pt x="190" y="161"/>
                    </a:lnTo>
                    <a:lnTo>
                      <a:pt x="242" y="192"/>
                    </a:lnTo>
                    <a:lnTo>
                      <a:pt x="276" y="177"/>
                    </a:lnTo>
                    <a:lnTo>
                      <a:pt x="311" y="177"/>
                    </a:lnTo>
                    <a:lnTo>
                      <a:pt x="328" y="192"/>
                    </a:lnTo>
                    <a:lnTo>
                      <a:pt x="397" y="192"/>
                    </a:lnTo>
                    <a:lnTo>
                      <a:pt x="414" y="161"/>
                    </a:lnTo>
                    <a:lnTo>
                      <a:pt x="363" y="144"/>
                    </a:lnTo>
                    <a:lnTo>
                      <a:pt x="397" y="129"/>
                    </a:lnTo>
                    <a:lnTo>
                      <a:pt x="380" y="113"/>
                    </a:lnTo>
                    <a:lnTo>
                      <a:pt x="397" y="96"/>
                    </a:lnTo>
                    <a:lnTo>
                      <a:pt x="397" y="48"/>
                    </a:lnTo>
                    <a:lnTo>
                      <a:pt x="432" y="65"/>
                    </a:lnTo>
                    <a:lnTo>
                      <a:pt x="589" y="18"/>
                    </a:lnTo>
                    <a:lnTo>
                      <a:pt x="589" y="0"/>
                    </a:lnTo>
                    <a:lnTo>
                      <a:pt x="606" y="0"/>
                    </a:lnTo>
                    <a:lnTo>
                      <a:pt x="658" y="0"/>
                    </a:lnTo>
                    <a:lnTo>
                      <a:pt x="676" y="33"/>
                    </a:lnTo>
                    <a:lnTo>
                      <a:pt x="676" y="48"/>
                    </a:lnTo>
                    <a:lnTo>
                      <a:pt x="693" y="48"/>
                    </a:lnTo>
                    <a:lnTo>
                      <a:pt x="727" y="65"/>
                    </a:lnTo>
                    <a:lnTo>
                      <a:pt x="727" y="81"/>
                    </a:lnTo>
                    <a:lnTo>
                      <a:pt x="762" y="81"/>
                    </a:lnTo>
                    <a:lnTo>
                      <a:pt x="796" y="48"/>
                    </a:lnTo>
                    <a:lnTo>
                      <a:pt x="831" y="33"/>
                    </a:lnTo>
                    <a:lnTo>
                      <a:pt x="848" y="81"/>
                    </a:lnTo>
                    <a:lnTo>
                      <a:pt x="917" y="192"/>
                    </a:lnTo>
                    <a:lnTo>
                      <a:pt x="935" y="161"/>
                    </a:lnTo>
                    <a:lnTo>
                      <a:pt x="952" y="192"/>
                    </a:lnTo>
                    <a:lnTo>
                      <a:pt x="1004" y="177"/>
                    </a:lnTo>
                    <a:lnTo>
                      <a:pt x="1056" y="225"/>
                    </a:lnTo>
                    <a:lnTo>
                      <a:pt x="1092" y="240"/>
                    </a:lnTo>
                    <a:lnTo>
                      <a:pt x="1092" y="225"/>
                    </a:lnTo>
                    <a:lnTo>
                      <a:pt x="1109" y="257"/>
                    </a:lnTo>
                    <a:lnTo>
                      <a:pt x="1092" y="27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7" name="Freeform 1158">
                <a:extLst>
                  <a:ext uri="{FF2B5EF4-FFF2-40B4-BE49-F238E27FC236}">
                    <a16:creationId xmlns:a16="http://schemas.microsoft.com/office/drawing/2014/main" id="{6D36326A-DBD0-4AE4-A224-D196614C7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022"/>
                <a:ext cx="95" cy="55"/>
              </a:xfrm>
              <a:custGeom>
                <a:avLst/>
                <a:gdLst>
                  <a:gd name="T0" fmla="*/ 86 w 190"/>
                  <a:gd name="T1" fmla="*/ 0 h 111"/>
                  <a:gd name="T2" fmla="*/ 86 w 190"/>
                  <a:gd name="T3" fmla="*/ 0 h 111"/>
                  <a:gd name="T4" fmla="*/ 86 w 190"/>
                  <a:gd name="T5" fmla="*/ 48 h 111"/>
                  <a:gd name="T6" fmla="*/ 69 w 190"/>
                  <a:gd name="T7" fmla="*/ 48 h 111"/>
                  <a:gd name="T8" fmla="*/ 52 w 190"/>
                  <a:gd name="T9" fmla="*/ 48 h 111"/>
                  <a:gd name="T10" fmla="*/ 34 w 190"/>
                  <a:gd name="T11" fmla="*/ 15 h 111"/>
                  <a:gd name="T12" fmla="*/ 17 w 190"/>
                  <a:gd name="T13" fmla="*/ 30 h 111"/>
                  <a:gd name="T14" fmla="*/ 0 w 190"/>
                  <a:gd name="T15" fmla="*/ 63 h 111"/>
                  <a:gd name="T16" fmla="*/ 0 w 190"/>
                  <a:gd name="T17" fmla="*/ 96 h 111"/>
                  <a:gd name="T18" fmla="*/ 17 w 190"/>
                  <a:gd name="T19" fmla="*/ 78 h 111"/>
                  <a:gd name="T20" fmla="*/ 86 w 190"/>
                  <a:gd name="T21" fmla="*/ 78 h 111"/>
                  <a:gd name="T22" fmla="*/ 103 w 190"/>
                  <a:gd name="T23" fmla="*/ 78 h 111"/>
                  <a:gd name="T24" fmla="*/ 155 w 190"/>
                  <a:gd name="T25" fmla="*/ 111 h 111"/>
                  <a:gd name="T26" fmla="*/ 190 w 190"/>
                  <a:gd name="T27" fmla="*/ 78 h 111"/>
                  <a:gd name="T28" fmla="*/ 173 w 190"/>
                  <a:gd name="T29" fmla="*/ 48 h 111"/>
                  <a:gd name="T30" fmla="*/ 173 w 190"/>
                  <a:gd name="T31" fmla="*/ 30 h 111"/>
                  <a:gd name="T32" fmla="*/ 173 w 190"/>
                  <a:gd name="T33" fmla="*/ 15 h 111"/>
                  <a:gd name="T34" fmla="*/ 138 w 190"/>
                  <a:gd name="T35" fmla="*/ 15 h 111"/>
                  <a:gd name="T36" fmla="*/ 103 w 190"/>
                  <a:gd name="T37" fmla="*/ 0 h 111"/>
                  <a:gd name="T38" fmla="*/ 86 w 190"/>
                  <a:gd name="T3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0" h="111">
                    <a:moveTo>
                      <a:pt x="86" y="0"/>
                    </a:moveTo>
                    <a:lnTo>
                      <a:pt x="86" y="0"/>
                    </a:lnTo>
                    <a:lnTo>
                      <a:pt x="86" y="48"/>
                    </a:lnTo>
                    <a:lnTo>
                      <a:pt x="69" y="48"/>
                    </a:lnTo>
                    <a:lnTo>
                      <a:pt x="52" y="48"/>
                    </a:lnTo>
                    <a:lnTo>
                      <a:pt x="34" y="15"/>
                    </a:lnTo>
                    <a:lnTo>
                      <a:pt x="17" y="30"/>
                    </a:lnTo>
                    <a:lnTo>
                      <a:pt x="0" y="63"/>
                    </a:lnTo>
                    <a:lnTo>
                      <a:pt x="0" y="96"/>
                    </a:lnTo>
                    <a:lnTo>
                      <a:pt x="17" y="78"/>
                    </a:lnTo>
                    <a:lnTo>
                      <a:pt x="86" y="78"/>
                    </a:lnTo>
                    <a:lnTo>
                      <a:pt x="103" y="78"/>
                    </a:lnTo>
                    <a:lnTo>
                      <a:pt x="155" y="111"/>
                    </a:lnTo>
                    <a:lnTo>
                      <a:pt x="190" y="78"/>
                    </a:lnTo>
                    <a:lnTo>
                      <a:pt x="173" y="48"/>
                    </a:lnTo>
                    <a:lnTo>
                      <a:pt x="173" y="30"/>
                    </a:lnTo>
                    <a:lnTo>
                      <a:pt x="173" y="15"/>
                    </a:lnTo>
                    <a:lnTo>
                      <a:pt x="138" y="15"/>
                    </a:lnTo>
                    <a:lnTo>
                      <a:pt x="103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8" name="Freeform 1159">
                <a:extLst>
                  <a:ext uri="{FF2B5EF4-FFF2-40B4-BE49-F238E27FC236}">
                    <a16:creationId xmlns:a16="http://schemas.microsoft.com/office/drawing/2014/main" id="{661DE243-CF90-4FA8-AE89-042CEE1A5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022"/>
                <a:ext cx="95" cy="55"/>
              </a:xfrm>
              <a:custGeom>
                <a:avLst/>
                <a:gdLst>
                  <a:gd name="T0" fmla="*/ 86 w 190"/>
                  <a:gd name="T1" fmla="*/ 0 h 111"/>
                  <a:gd name="T2" fmla="*/ 86 w 190"/>
                  <a:gd name="T3" fmla="*/ 0 h 111"/>
                  <a:gd name="T4" fmla="*/ 86 w 190"/>
                  <a:gd name="T5" fmla="*/ 48 h 111"/>
                  <a:gd name="T6" fmla="*/ 69 w 190"/>
                  <a:gd name="T7" fmla="*/ 48 h 111"/>
                  <a:gd name="T8" fmla="*/ 52 w 190"/>
                  <a:gd name="T9" fmla="*/ 48 h 111"/>
                  <a:gd name="T10" fmla="*/ 34 w 190"/>
                  <a:gd name="T11" fmla="*/ 15 h 111"/>
                  <a:gd name="T12" fmla="*/ 17 w 190"/>
                  <a:gd name="T13" fmla="*/ 30 h 111"/>
                  <a:gd name="T14" fmla="*/ 0 w 190"/>
                  <a:gd name="T15" fmla="*/ 63 h 111"/>
                  <a:gd name="T16" fmla="*/ 0 w 190"/>
                  <a:gd name="T17" fmla="*/ 96 h 111"/>
                  <a:gd name="T18" fmla="*/ 17 w 190"/>
                  <a:gd name="T19" fmla="*/ 78 h 111"/>
                  <a:gd name="T20" fmla="*/ 86 w 190"/>
                  <a:gd name="T21" fmla="*/ 78 h 111"/>
                  <a:gd name="T22" fmla="*/ 103 w 190"/>
                  <a:gd name="T23" fmla="*/ 78 h 111"/>
                  <a:gd name="T24" fmla="*/ 155 w 190"/>
                  <a:gd name="T25" fmla="*/ 111 h 111"/>
                  <a:gd name="T26" fmla="*/ 190 w 190"/>
                  <a:gd name="T27" fmla="*/ 78 h 111"/>
                  <a:gd name="T28" fmla="*/ 173 w 190"/>
                  <a:gd name="T29" fmla="*/ 48 h 111"/>
                  <a:gd name="T30" fmla="*/ 173 w 190"/>
                  <a:gd name="T31" fmla="*/ 30 h 111"/>
                  <a:gd name="T32" fmla="*/ 173 w 190"/>
                  <a:gd name="T33" fmla="*/ 15 h 111"/>
                  <a:gd name="T34" fmla="*/ 138 w 190"/>
                  <a:gd name="T35" fmla="*/ 15 h 111"/>
                  <a:gd name="T36" fmla="*/ 103 w 190"/>
                  <a:gd name="T37" fmla="*/ 0 h 111"/>
                  <a:gd name="T38" fmla="*/ 86 w 190"/>
                  <a:gd name="T3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0" h="111">
                    <a:moveTo>
                      <a:pt x="86" y="0"/>
                    </a:moveTo>
                    <a:lnTo>
                      <a:pt x="86" y="0"/>
                    </a:lnTo>
                    <a:lnTo>
                      <a:pt x="86" y="48"/>
                    </a:lnTo>
                    <a:lnTo>
                      <a:pt x="69" y="48"/>
                    </a:lnTo>
                    <a:lnTo>
                      <a:pt x="52" y="48"/>
                    </a:lnTo>
                    <a:lnTo>
                      <a:pt x="34" y="15"/>
                    </a:lnTo>
                    <a:lnTo>
                      <a:pt x="17" y="30"/>
                    </a:lnTo>
                    <a:lnTo>
                      <a:pt x="0" y="63"/>
                    </a:lnTo>
                    <a:lnTo>
                      <a:pt x="0" y="96"/>
                    </a:lnTo>
                    <a:lnTo>
                      <a:pt x="17" y="78"/>
                    </a:lnTo>
                    <a:lnTo>
                      <a:pt x="86" y="78"/>
                    </a:lnTo>
                    <a:lnTo>
                      <a:pt x="103" y="78"/>
                    </a:lnTo>
                    <a:lnTo>
                      <a:pt x="155" y="111"/>
                    </a:lnTo>
                    <a:lnTo>
                      <a:pt x="190" y="78"/>
                    </a:lnTo>
                    <a:lnTo>
                      <a:pt x="173" y="48"/>
                    </a:lnTo>
                    <a:lnTo>
                      <a:pt x="173" y="30"/>
                    </a:lnTo>
                    <a:lnTo>
                      <a:pt x="173" y="15"/>
                    </a:lnTo>
                    <a:lnTo>
                      <a:pt x="138" y="15"/>
                    </a:lnTo>
                    <a:lnTo>
                      <a:pt x="103" y="0"/>
                    </a:lnTo>
                    <a:lnTo>
                      <a:pt x="86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9" name="Freeform 1160">
                <a:extLst>
                  <a:ext uri="{FF2B5EF4-FFF2-40B4-BE49-F238E27FC236}">
                    <a16:creationId xmlns:a16="http://schemas.microsoft.com/office/drawing/2014/main" id="{55523ED7-686D-4841-BCA9-EB1776719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061"/>
                <a:ext cx="78" cy="57"/>
              </a:xfrm>
              <a:custGeom>
                <a:avLst/>
                <a:gdLst>
                  <a:gd name="T0" fmla="*/ 0 w 155"/>
                  <a:gd name="T1" fmla="*/ 48 h 113"/>
                  <a:gd name="T2" fmla="*/ 0 w 155"/>
                  <a:gd name="T3" fmla="*/ 48 h 113"/>
                  <a:gd name="T4" fmla="*/ 0 w 155"/>
                  <a:gd name="T5" fmla="*/ 33 h 113"/>
                  <a:gd name="T6" fmla="*/ 0 w 155"/>
                  <a:gd name="T7" fmla="*/ 18 h 113"/>
                  <a:gd name="T8" fmla="*/ 17 w 155"/>
                  <a:gd name="T9" fmla="*/ 0 h 113"/>
                  <a:gd name="T10" fmla="*/ 86 w 155"/>
                  <a:gd name="T11" fmla="*/ 0 h 113"/>
                  <a:gd name="T12" fmla="*/ 103 w 155"/>
                  <a:gd name="T13" fmla="*/ 0 h 113"/>
                  <a:gd name="T14" fmla="*/ 155 w 155"/>
                  <a:gd name="T15" fmla="*/ 33 h 113"/>
                  <a:gd name="T16" fmla="*/ 155 w 155"/>
                  <a:gd name="T17" fmla="*/ 48 h 113"/>
                  <a:gd name="T18" fmla="*/ 121 w 155"/>
                  <a:gd name="T19" fmla="*/ 66 h 113"/>
                  <a:gd name="T20" fmla="*/ 121 w 155"/>
                  <a:gd name="T21" fmla="*/ 96 h 113"/>
                  <a:gd name="T22" fmla="*/ 103 w 155"/>
                  <a:gd name="T23" fmla="*/ 96 h 113"/>
                  <a:gd name="T24" fmla="*/ 69 w 155"/>
                  <a:gd name="T25" fmla="*/ 113 h 113"/>
                  <a:gd name="T26" fmla="*/ 52 w 155"/>
                  <a:gd name="T27" fmla="*/ 113 h 113"/>
                  <a:gd name="T28" fmla="*/ 34 w 155"/>
                  <a:gd name="T29" fmla="*/ 96 h 113"/>
                  <a:gd name="T30" fmla="*/ 34 w 155"/>
                  <a:gd name="T31" fmla="*/ 48 h 113"/>
                  <a:gd name="T32" fmla="*/ 0 w 155"/>
                  <a:gd name="T33" fmla="*/ 4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5" h="113">
                    <a:moveTo>
                      <a:pt x="0" y="48"/>
                    </a:moveTo>
                    <a:lnTo>
                      <a:pt x="0" y="48"/>
                    </a:lnTo>
                    <a:lnTo>
                      <a:pt x="0" y="33"/>
                    </a:lnTo>
                    <a:lnTo>
                      <a:pt x="0" y="18"/>
                    </a:lnTo>
                    <a:lnTo>
                      <a:pt x="17" y="0"/>
                    </a:lnTo>
                    <a:lnTo>
                      <a:pt x="86" y="0"/>
                    </a:lnTo>
                    <a:lnTo>
                      <a:pt x="103" y="0"/>
                    </a:lnTo>
                    <a:lnTo>
                      <a:pt x="155" y="33"/>
                    </a:lnTo>
                    <a:lnTo>
                      <a:pt x="155" y="48"/>
                    </a:lnTo>
                    <a:lnTo>
                      <a:pt x="121" y="66"/>
                    </a:lnTo>
                    <a:lnTo>
                      <a:pt x="121" y="96"/>
                    </a:lnTo>
                    <a:lnTo>
                      <a:pt x="103" y="96"/>
                    </a:lnTo>
                    <a:lnTo>
                      <a:pt x="69" y="113"/>
                    </a:lnTo>
                    <a:lnTo>
                      <a:pt x="52" y="113"/>
                    </a:lnTo>
                    <a:lnTo>
                      <a:pt x="34" y="96"/>
                    </a:lnTo>
                    <a:lnTo>
                      <a:pt x="34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0" name="Freeform 1161">
                <a:extLst>
                  <a:ext uri="{FF2B5EF4-FFF2-40B4-BE49-F238E27FC236}">
                    <a16:creationId xmlns:a16="http://schemas.microsoft.com/office/drawing/2014/main" id="{FB54655A-4F37-4FC5-A638-5A24FAD6B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061"/>
                <a:ext cx="78" cy="57"/>
              </a:xfrm>
              <a:custGeom>
                <a:avLst/>
                <a:gdLst>
                  <a:gd name="T0" fmla="*/ 0 w 155"/>
                  <a:gd name="T1" fmla="*/ 48 h 113"/>
                  <a:gd name="T2" fmla="*/ 0 w 155"/>
                  <a:gd name="T3" fmla="*/ 48 h 113"/>
                  <a:gd name="T4" fmla="*/ 0 w 155"/>
                  <a:gd name="T5" fmla="*/ 33 h 113"/>
                  <a:gd name="T6" fmla="*/ 0 w 155"/>
                  <a:gd name="T7" fmla="*/ 18 h 113"/>
                  <a:gd name="T8" fmla="*/ 17 w 155"/>
                  <a:gd name="T9" fmla="*/ 0 h 113"/>
                  <a:gd name="T10" fmla="*/ 86 w 155"/>
                  <a:gd name="T11" fmla="*/ 0 h 113"/>
                  <a:gd name="T12" fmla="*/ 103 w 155"/>
                  <a:gd name="T13" fmla="*/ 0 h 113"/>
                  <a:gd name="T14" fmla="*/ 155 w 155"/>
                  <a:gd name="T15" fmla="*/ 33 h 113"/>
                  <a:gd name="T16" fmla="*/ 155 w 155"/>
                  <a:gd name="T17" fmla="*/ 48 h 113"/>
                  <a:gd name="T18" fmla="*/ 121 w 155"/>
                  <a:gd name="T19" fmla="*/ 66 h 113"/>
                  <a:gd name="T20" fmla="*/ 121 w 155"/>
                  <a:gd name="T21" fmla="*/ 96 h 113"/>
                  <a:gd name="T22" fmla="*/ 103 w 155"/>
                  <a:gd name="T23" fmla="*/ 96 h 113"/>
                  <a:gd name="T24" fmla="*/ 69 w 155"/>
                  <a:gd name="T25" fmla="*/ 113 h 113"/>
                  <a:gd name="T26" fmla="*/ 52 w 155"/>
                  <a:gd name="T27" fmla="*/ 113 h 113"/>
                  <a:gd name="T28" fmla="*/ 34 w 155"/>
                  <a:gd name="T29" fmla="*/ 96 h 113"/>
                  <a:gd name="T30" fmla="*/ 34 w 155"/>
                  <a:gd name="T31" fmla="*/ 48 h 113"/>
                  <a:gd name="T32" fmla="*/ 0 w 155"/>
                  <a:gd name="T33" fmla="*/ 4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5" h="113">
                    <a:moveTo>
                      <a:pt x="0" y="48"/>
                    </a:moveTo>
                    <a:lnTo>
                      <a:pt x="0" y="48"/>
                    </a:lnTo>
                    <a:lnTo>
                      <a:pt x="0" y="33"/>
                    </a:lnTo>
                    <a:lnTo>
                      <a:pt x="0" y="18"/>
                    </a:lnTo>
                    <a:lnTo>
                      <a:pt x="17" y="0"/>
                    </a:lnTo>
                    <a:lnTo>
                      <a:pt x="86" y="0"/>
                    </a:lnTo>
                    <a:lnTo>
                      <a:pt x="103" y="0"/>
                    </a:lnTo>
                    <a:lnTo>
                      <a:pt x="155" y="33"/>
                    </a:lnTo>
                    <a:lnTo>
                      <a:pt x="155" y="48"/>
                    </a:lnTo>
                    <a:lnTo>
                      <a:pt x="121" y="66"/>
                    </a:lnTo>
                    <a:lnTo>
                      <a:pt x="121" y="96"/>
                    </a:lnTo>
                    <a:lnTo>
                      <a:pt x="103" y="96"/>
                    </a:lnTo>
                    <a:lnTo>
                      <a:pt x="69" y="113"/>
                    </a:lnTo>
                    <a:lnTo>
                      <a:pt x="52" y="113"/>
                    </a:lnTo>
                    <a:lnTo>
                      <a:pt x="34" y="96"/>
                    </a:lnTo>
                    <a:lnTo>
                      <a:pt x="34" y="48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1" name="Freeform 1162">
                <a:extLst>
                  <a:ext uri="{FF2B5EF4-FFF2-40B4-BE49-F238E27FC236}">
                    <a16:creationId xmlns:a16="http://schemas.microsoft.com/office/drawing/2014/main" id="{B3170DAC-BE99-41E4-AD5F-68F0983B3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" y="1989"/>
                <a:ext cx="60" cy="40"/>
              </a:xfrm>
              <a:custGeom>
                <a:avLst/>
                <a:gdLst>
                  <a:gd name="T0" fmla="*/ 17 w 121"/>
                  <a:gd name="T1" fmla="*/ 66 h 81"/>
                  <a:gd name="T2" fmla="*/ 17 w 121"/>
                  <a:gd name="T3" fmla="*/ 66 h 81"/>
                  <a:gd name="T4" fmla="*/ 0 w 121"/>
                  <a:gd name="T5" fmla="*/ 48 h 81"/>
                  <a:gd name="T6" fmla="*/ 0 w 121"/>
                  <a:gd name="T7" fmla="*/ 18 h 81"/>
                  <a:gd name="T8" fmla="*/ 17 w 121"/>
                  <a:gd name="T9" fmla="*/ 0 h 81"/>
                  <a:gd name="T10" fmla="*/ 52 w 121"/>
                  <a:gd name="T11" fmla="*/ 0 h 81"/>
                  <a:gd name="T12" fmla="*/ 121 w 121"/>
                  <a:gd name="T13" fmla="*/ 0 h 81"/>
                  <a:gd name="T14" fmla="*/ 104 w 121"/>
                  <a:gd name="T15" fmla="*/ 18 h 81"/>
                  <a:gd name="T16" fmla="*/ 86 w 121"/>
                  <a:gd name="T17" fmla="*/ 18 h 81"/>
                  <a:gd name="T18" fmla="*/ 104 w 121"/>
                  <a:gd name="T19" fmla="*/ 66 h 81"/>
                  <a:gd name="T20" fmla="*/ 104 w 121"/>
                  <a:gd name="T21" fmla="*/ 81 h 81"/>
                  <a:gd name="T22" fmla="*/ 69 w 121"/>
                  <a:gd name="T23" fmla="*/ 81 h 81"/>
                  <a:gd name="T24" fmla="*/ 34 w 121"/>
                  <a:gd name="T25" fmla="*/ 66 h 81"/>
                  <a:gd name="T26" fmla="*/ 17 w 121"/>
                  <a:gd name="T27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81">
                    <a:moveTo>
                      <a:pt x="17" y="66"/>
                    </a:moveTo>
                    <a:lnTo>
                      <a:pt x="17" y="66"/>
                    </a:lnTo>
                    <a:lnTo>
                      <a:pt x="0" y="48"/>
                    </a:lnTo>
                    <a:lnTo>
                      <a:pt x="0" y="18"/>
                    </a:lnTo>
                    <a:lnTo>
                      <a:pt x="17" y="0"/>
                    </a:lnTo>
                    <a:lnTo>
                      <a:pt x="52" y="0"/>
                    </a:lnTo>
                    <a:lnTo>
                      <a:pt x="121" y="0"/>
                    </a:lnTo>
                    <a:lnTo>
                      <a:pt x="104" y="18"/>
                    </a:lnTo>
                    <a:lnTo>
                      <a:pt x="86" y="18"/>
                    </a:lnTo>
                    <a:lnTo>
                      <a:pt x="104" y="66"/>
                    </a:lnTo>
                    <a:lnTo>
                      <a:pt x="104" y="81"/>
                    </a:lnTo>
                    <a:lnTo>
                      <a:pt x="69" y="81"/>
                    </a:lnTo>
                    <a:lnTo>
                      <a:pt x="34" y="66"/>
                    </a:lnTo>
                    <a:lnTo>
                      <a:pt x="17" y="6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2" name="Freeform 1163">
                <a:extLst>
                  <a:ext uri="{FF2B5EF4-FFF2-40B4-BE49-F238E27FC236}">
                    <a16:creationId xmlns:a16="http://schemas.microsoft.com/office/drawing/2014/main" id="{17DE6C85-4416-4CAE-8C9D-E759229E9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" y="1989"/>
                <a:ext cx="60" cy="40"/>
              </a:xfrm>
              <a:custGeom>
                <a:avLst/>
                <a:gdLst>
                  <a:gd name="T0" fmla="*/ 17 w 121"/>
                  <a:gd name="T1" fmla="*/ 66 h 81"/>
                  <a:gd name="T2" fmla="*/ 17 w 121"/>
                  <a:gd name="T3" fmla="*/ 66 h 81"/>
                  <a:gd name="T4" fmla="*/ 0 w 121"/>
                  <a:gd name="T5" fmla="*/ 48 h 81"/>
                  <a:gd name="T6" fmla="*/ 0 w 121"/>
                  <a:gd name="T7" fmla="*/ 18 h 81"/>
                  <a:gd name="T8" fmla="*/ 17 w 121"/>
                  <a:gd name="T9" fmla="*/ 0 h 81"/>
                  <a:gd name="T10" fmla="*/ 52 w 121"/>
                  <a:gd name="T11" fmla="*/ 0 h 81"/>
                  <a:gd name="T12" fmla="*/ 121 w 121"/>
                  <a:gd name="T13" fmla="*/ 0 h 81"/>
                  <a:gd name="T14" fmla="*/ 104 w 121"/>
                  <a:gd name="T15" fmla="*/ 18 h 81"/>
                  <a:gd name="T16" fmla="*/ 86 w 121"/>
                  <a:gd name="T17" fmla="*/ 18 h 81"/>
                  <a:gd name="T18" fmla="*/ 104 w 121"/>
                  <a:gd name="T19" fmla="*/ 66 h 81"/>
                  <a:gd name="T20" fmla="*/ 104 w 121"/>
                  <a:gd name="T21" fmla="*/ 81 h 81"/>
                  <a:gd name="T22" fmla="*/ 69 w 121"/>
                  <a:gd name="T23" fmla="*/ 81 h 81"/>
                  <a:gd name="T24" fmla="*/ 34 w 121"/>
                  <a:gd name="T25" fmla="*/ 66 h 81"/>
                  <a:gd name="T26" fmla="*/ 17 w 121"/>
                  <a:gd name="T27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81">
                    <a:moveTo>
                      <a:pt x="17" y="66"/>
                    </a:moveTo>
                    <a:lnTo>
                      <a:pt x="17" y="66"/>
                    </a:lnTo>
                    <a:lnTo>
                      <a:pt x="0" y="48"/>
                    </a:lnTo>
                    <a:lnTo>
                      <a:pt x="0" y="18"/>
                    </a:lnTo>
                    <a:lnTo>
                      <a:pt x="17" y="0"/>
                    </a:lnTo>
                    <a:lnTo>
                      <a:pt x="52" y="0"/>
                    </a:lnTo>
                    <a:lnTo>
                      <a:pt x="121" y="0"/>
                    </a:lnTo>
                    <a:lnTo>
                      <a:pt x="104" y="18"/>
                    </a:lnTo>
                    <a:lnTo>
                      <a:pt x="86" y="18"/>
                    </a:lnTo>
                    <a:lnTo>
                      <a:pt x="104" y="66"/>
                    </a:lnTo>
                    <a:lnTo>
                      <a:pt x="104" y="81"/>
                    </a:lnTo>
                    <a:lnTo>
                      <a:pt x="69" y="81"/>
                    </a:lnTo>
                    <a:lnTo>
                      <a:pt x="34" y="66"/>
                    </a:lnTo>
                    <a:lnTo>
                      <a:pt x="17" y="6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3" name="Freeform 1164">
                <a:extLst>
                  <a:ext uri="{FF2B5EF4-FFF2-40B4-BE49-F238E27FC236}">
                    <a16:creationId xmlns:a16="http://schemas.microsoft.com/office/drawing/2014/main" id="{128C0E93-BF65-4083-B9E2-7E407934C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085"/>
                <a:ext cx="44" cy="24"/>
              </a:xfrm>
              <a:custGeom>
                <a:avLst/>
                <a:gdLst>
                  <a:gd name="T0" fmla="*/ 86 w 86"/>
                  <a:gd name="T1" fmla="*/ 0 h 48"/>
                  <a:gd name="T2" fmla="*/ 86 w 86"/>
                  <a:gd name="T3" fmla="*/ 0 h 48"/>
                  <a:gd name="T4" fmla="*/ 86 w 86"/>
                  <a:gd name="T5" fmla="*/ 48 h 48"/>
                  <a:gd name="T6" fmla="*/ 52 w 86"/>
                  <a:gd name="T7" fmla="*/ 48 h 48"/>
                  <a:gd name="T8" fmla="*/ 0 w 86"/>
                  <a:gd name="T9" fmla="*/ 33 h 48"/>
                  <a:gd name="T10" fmla="*/ 34 w 86"/>
                  <a:gd name="T11" fmla="*/ 18 h 48"/>
                  <a:gd name="T12" fmla="*/ 52 w 86"/>
                  <a:gd name="T13" fmla="*/ 0 h 48"/>
                  <a:gd name="T14" fmla="*/ 86 w 86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48">
                    <a:moveTo>
                      <a:pt x="86" y="0"/>
                    </a:moveTo>
                    <a:lnTo>
                      <a:pt x="86" y="0"/>
                    </a:lnTo>
                    <a:lnTo>
                      <a:pt x="86" y="48"/>
                    </a:lnTo>
                    <a:lnTo>
                      <a:pt x="52" y="48"/>
                    </a:lnTo>
                    <a:lnTo>
                      <a:pt x="0" y="33"/>
                    </a:lnTo>
                    <a:lnTo>
                      <a:pt x="34" y="18"/>
                    </a:lnTo>
                    <a:lnTo>
                      <a:pt x="52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4" name="Freeform 1165">
                <a:extLst>
                  <a:ext uri="{FF2B5EF4-FFF2-40B4-BE49-F238E27FC236}">
                    <a16:creationId xmlns:a16="http://schemas.microsoft.com/office/drawing/2014/main" id="{F0581BDF-4F52-418D-B139-876D816E8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085"/>
                <a:ext cx="44" cy="24"/>
              </a:xfrm>
              <a:custGeom>
                <a:avLst/>
                <a:gdLst>
                  <a:gd name="T0" fmla="*/ 86 w 86"/>
                  <a:gd name="T1" fmla="*/ 0 h 48"/>
                  <a:gd name="T2" fmla="*/ 86 w 86"/>
                  <a:gd name="T3" fmla="*/ 0 h 48"/>
                  <a:gd name="T4" fmla="*/ 86 w 86"/>
                  <a:gd name="T5" fmla="*/ 48 h 48"/>
                  <a:gd name="T6" fmla="*/ 52 w 86"/>
                  <a:gd name="T7" fmla="*/ 48 h 48"/>
                  <a:gd name="T8" fmla="*/ 0 w 86"/>
                  <a:gd name="T9" fmla="*/ 33 h 48"/>
                  <a:gd name="T10" fmla="*/ 34 w 86"/>
                  <a:gd name="T11" fmla="*/ 18 h 48"/>
                  <a:gd name="T12" fmla="*/ 52 w 86"/>
                  <a:gd name="T13" fmla="*/ 0 h 48"/>
                  <a:gd name="T14" fmla="*/ 86 w 86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48">
                    <a:moveTo>
                      <a:pt x="86" y="0"/>
                    </a:moveTo>
                    <a:lnTo>
                      <a:pt x="86" y="0"/>
                    </a:lnTo>
                    <a:lnTo>
                      <a:pt x="86" y="48"/>
                    </a:lnTo>
                    <a:lnTo>
                      <a:pt x="52" y="48"/>
                    </a:lnTo>
                    <a:lnTo>
                      <a:pt x="0" y="33"/>
                    </a:lnTo>
                    <a:lnTo>
                      <a:pt x="34" y="18"/>
                    </a:lnTo>
                    <a:lnTo>
                      <a:pt x="52" y="0"/>
                    </a:lnTo>
                    <a:lnTo>
                      <a:pt x="86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5" name="Freeform 1166">
                <a:extLst>
                  <a:ext uri="{FF2B5EF4-FFF2-40B4-BE49-F238E27FC236}">
                    <a16:creationId xmlns:a16="http://schemas.microsoft.com/office/drawing/2014/main" id="{508A41F2-7A4B-42D6-B713-2898F9198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5" y="2317"/>
                <a:ext cx="96" cy="32"/>
              </a:xfrm>
              <a:custGeom>
                <a:avLst/>
                <a:gdLst>
                  <a:gd name="T0" fmla="*/ 54 w 192"/>
                  <a:gd name="T1" fmla="*/ 63 h 63"/>
                  <a:gd name="T2" fmla="*/ 54 w 192"/>
                  <a:gd name="T3" fmla="*/ 63 h 63"/>
                  <a:gd name="T4" fmla="*/ 54 w 192"/>
                  <a:gd name="T5" fmla="*/ 48 h 63"/>
                  <a:gd name="T6" fmla="*/ 54 w 192"/>
                  <a:gd name="T7" fmla="*/ 32 h 63"/>
                  <a:gd name="T8" fmla="*/ 0 w 192"/>
                  <a:gd name="T9" fmla="*/ 0 h 63"/>
                  <a:gd name="T10" fmla="*/ 88 w 192"/>
                  <a:gd name="T11" fmla="*/ 0 h 63"/>
                  <a:gd name="T12" fmla="*/ 123 w 192"/>
                  <a:gd name="T13" fmla="*/ 15 h 63"/>
                  <a:gd name="T14" fmla="*/ 157 w 192"/>
                  <a:gd name="T15" fmla="*/ 15 h 63"/>
                  <a:gd name="T16" fmla="*/ 192 w 192"/>
                  <a:gd name="T17" fmla="*/ 48 h 63"/>
                  <a:gd name="T18" fmla="*/ 175 w 192"/>
                  <a:gd name="T19" fmla="*/ 48 h 63"/>
                  <a:gd name="T20" fmla="*/ 192 w 192"/>
                  <a:gd name="T21" fmla="*/ 63 h 63"/>
                  <a:gd name="T22" fmla="*/ 157 w 192"/>
                  <a:gd name="T23" fmla="*/ 63 h 63"/>
                  <a:gd name="T24" fmla="*/ 140 w 192"/>
                  <a:gd name="T25" fmla="*/ 63 h 63"/>
                  <a:gd name="T26" fmla="*/ 105 w 192"/>
                  <a:gd name="T27" fmla="*/ 63 h 63"/>
                  <a:gd name="T28" fmla="*/ 54 w 192"/>
                  <a:gd name="T2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63">
                    <a:moveTo>
                      <a:pt x="54" y="63"/>
                    </a:moveTo>
                    <a:lnTo>
                      <a:pt x="54" y="63"/>
                    </a:lnTo>
                    <a:lnTo>
                      <a:pt x="54" y="48"/>
                    </a:lnTo>
                    <a:lnTo>
                      <a:pt x="54" y="32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23" y="15"/>
                    </a:lnTo>
                    <a:lnTo>
                      <a:pt x="157" y="15"/>
                    </a:lnTo>
                    <a:lnTo>
                      <a:pt x="192" y="48"/>
                    </a:lnTo>
                    <a:lnTo>
                      <a:pt x="175" y="48"/>
                    </a:lnTo>
                    <a:lnTo>
                      <a:pt x="192" y="63"/>
                    </a:lnTo>
                    <a:lnTo>
                      <a:pt x="157" y="63"/>
                    </a:lnTo>
                    <a:lnTo>
                      <a:pt x="140" y="63"/>
                    </a:lnTo>
                    <a:lnTo>
                      <a:pt x="105" y="63"/>
                    </a:lnTo>
                    <a:lnTo>
                      <a:pt x="54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6" name="Freeform 1167">
                <a:extLst>
                  <a:ext uri="{FF2B5EF4-FFF2-40B4-BE49-F238E27FC236}">
                    <a16:creationId xmlns:a16="http://schemas.microsoft.com/office/drawing/2014/main" id="{A9446B64-F395-4518-9B58-F1891CF65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5" y="2317"/>
                <a:ext cx="96" cy="32"/>
              </a:xfrm>
              <a:custGeom>
                <a:avLst/>
                <a:gdLst>
                  <a:gd name="T0" fmla="*/ 54 w 192"/>
                  <a:gd name="T1" fmla="*/ 63 h 63"/>
                  <a:gd name="T2" fmla="*/ 54 w 192"/>
                  <a:gd name="T3" fmla="*/ 63 h 63"/>
                  <a:gd name="T4" fmla="*/ 54 w 192"/>
                  <a:gd name="T5" fmla="*/ 48 h 63"/>
                  <a:gd name="T6" fmla="*/ 54 w 192"/>
                  <a:gd name="T7" fmla="*/ 32 h 63"/>
                  <a:gd name="T8" fmla="*/ 0 w 192"/>
                  <a:gd name="T9" fmla="*/ 0 h 63"/>
                  <a:gd name="T10" fmla="*/ 88 w 192"/>
                  <a:gd name="T11" fmla="*/ 0 h 63"/>
                  <a:gd name="T12" fmla="*/ 123 w 192"/>
                  <a:gd name="T13" fmla="*/ 15 h 63"/>
                  <a:gd name="T14" fmla="*/ 157 w 192"/>
                  <a:gd name="T15" fmla="*/ 15 h 63"/>
                  <a:gd name="T16" fmla="*/ 192 w 192"/>
                  <a:gd name="T17" fmla="*/ 48 h 63"/>
                  <a:gd name="T18" fmla="*/ 175 w 192"/>
                  <a:gd name="T19" fmla="*/ 48 h 63"/>
                  <a:gd name="T20" fmla="*/ 192 w 192"/>
                  <a:gd name="T21" fmla="*/ 63 h 63"/>
                  <a:gd name="T22" fmla="*/ 157 w 192"/>
                  <a:gd name="T23" fmla="*/ 63 h 63"/>
                  <a:gd name="T24" fmla="*/ 140 w 192"/>
                  <a:gd name="T25" fmla="*/ 63 h 63"/>
                  <a:gd name="T26" fmla="*/ 105 w 192"/>
                  <a:gd name="T27" fmla="*/ 63 h 63"/>
                  <a:gd name="T28" fmla="*/ 54 w 192"/>
                  <a:gd name="T2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63">
                    <a:moveTo>
                      <a:pt x="54" y="63"/>
                    </a:moveTo>
                    <a:lnTo>
                      <a:pt x="54" y="63"/>
                    </a:lnTo>
                    <a:lnTo>
                      <a:pt x="54" y="48"/>
                    </a:lnTo>
                    <a:lnTo>
                      <a:pt x="54" y="32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23" y="15"/>
                    </a:lnTo>
                    <a:lnTo>
                      <a:pt x="157" y="15"/>
                    </a:lnTo>
                    <a:lnTo>
                      <a:pt x="192" y="48"/>
                    </a:lnTo>
                    <a:lnTo>
                      <a:pt x="175" y="48"/>
                    </a:lnTo>
                    <a:lnTo>
                      <a:pt x="192" y="63"/>
                    </a:lnTo>
                    <a:lnTo>
                      <a:pt x="157" y="63"/>
                    </a:lnTo>
                    <a:lnTo>
                      <a:pt x="140" y="63"/>
                    </a:lnTo>
                    <a:lnTo>
                      <a:pt x="105" y="63"/>
                    </a:lnTo>
                    <a:lnTo>
                      <a:pt x="54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7" name="Freeform 1168">
                <a:extLst>
                  <a:ext uri="{FF2B5EF4-FFF2-40B4-BE49-F238E27FC236}">
                    <a16:creationId xmlns:a16="http://schemas.microsoft.com/office/drawing/2014/main" id="{C91E9AA2-C4BD-49B2-BC7B-6A6BFA0AA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221"/>
                <a:ext cx="52" cy="56"/>
              </a:xfrm>
              <a:custGeom>
                <a:avLst/>
                <a:gdLst>
                  <a:gd name="T0" fmla="*/ 0 w 104"/>
                  <a:gd name="T1" fmla="*/ 15 h 111"/>
                  <a:gd name="T2" fmla="*/ 0 w 104"/>
                  <a:gd name="T3" fmla="*/ 15 h 111"/>
                  <a:gd name="T4" fmla="*/ 17 w 104"/>
                  <a:gd name="T5" fmla="*/ 15 h 111"/>
                  <a:gd name="T6" fmla="*/ 52 w 104"/>
                  <a:gd name="T7" fmla="*/ 63 h 111"/>
                  <a:gd name="T8" fmla="*/ 52 w 104"/>
                  <a:gd name="T9" fmla="*/ 111 h 111"/>
                  <a:gd name="T10" fmla="*/ 69 w 104"/>
                  <a:gd name="T11" fmla="*/ 80 h 111"/>
                  <a:gd name="T12" fmla="*/ 104 w 104"/>
                  <a:gd name="T13" fmla="*/ 80 h 111"/>
                  <a:gd name="T14" fmla="*/ 104 w 104"/>
                  <a:gd name="T15" fmla="*/ 63 h 111"/>
                  <a:gd name="T16" fmla="*/ 86 w 104"/>
                  <a:gd name="T17" fmla="*/ 32 h 111"/>
                  <a:gd name="T18" fmla="*/ 86 w 104"/>
                  <a:gd name="T19" fmla="*/ 15 h 111"/>
                  <a:gd name="T20" fmla="*/ 35 w 104"/>
                  <a:gd name="T21" fmla="*/ 0 h 111"/>
                  <a:gd name="T22" fmla="*/ 0 w 104"/>
                  <a:gd name="T23" fmla="*/ 1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11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52" y="63"/>
                    </a:lnTo>
                    <a:lnTo>
                      <a:pt x="52" y="111"/>
                    </a:lnTo>
                    <a:lnTo>
                      <a:pt x="69" y="80"/>
                    </a:lnTo>
                    <a:lnTo>
                      <a:pt x="104" y="80"/>
                    </a:lnTo>
                    <a:lnTo>
                      <a:pt x="104" y="63"/>
                    </a:lnTo>
                    <a:lnTo>
                      <a:pt x="86" y="32"/>
                    </a:lnTo>
                    <a:lnTo>
                      <a:pt x="86" y="15"/>
                    </a:lnTo>
                    <a:lnTo>
                      <a:pt x="3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8" name="Freeform 1169">
                <a:extLst>
                  <a:ext uri="{FF2B5EF4-FFF2-40B4-BE49-F238E27FC236}">
                    <a16:creationId xmlns:a16="http://schemas.microsoft.com/office/drawing/2014/main" id="{F7B52AF2-A6DF-422F-BE3C-E1E71EF96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221"/>
                <a:ext cx="52" cy="56"/>
              </a:xfrm>
              <a:custGeom>
                <a:avLst/>
                <a:gdLst>
                  <a:gd name="T0" fmla="*/ 0 w 104"/>
                  <a:gd name="T1" fmla="*/ 15 h 111"/>
                  <a:gd name="T2" fmla="*/ 0 w 104"/>
                  <a:gd name="T3" fmla="*/ 15 h 111"/>
                  <a:gd name="T4" fmla="*/ 17 w 104"/>
                  <a:gd name="T5" fmla="*/ 15 h 111"/>
                  <a:gd name="T6" fmla="*/ 52 w 104"/>
                  <a:gd name="T7" fmla="*/ 63 h 111"/>
                  <a:gd name="T8" fmla="*/ 52 w 104"/>
                  <a:gd name="T9" fmla="*/ 111 h 111"/>
                  <a:gd name="T10" fmla="*/ 69 w 104"/>
                  <a:gd name="T11" fmla="*/ 80 h 111"/>
                  <a:gd name="T12" fmla="*/ 104 w 104"/>
                  <a:gd name="T13" fmla="*/ 80 h 111"/>
                  <a:gd name="T14" fmla="*/ 104 w 104"/>
                  <a:gd name="T15" fmla="*/ 63 h 111"/>
                  <a:gd name="T16" fmla="*/ 86 w 104"/>
                  <a:gd name="T17" fmla="*/ 32 h 111"/>
                  <a:gd name="T18" fmla="*/ 86 w 104"/>
                  <a:gd name="T19" fmla="*/ 15 h 111"/>
                  <a:gd name="T20" fmla="*/ 35 w 104"/>
                  <a:gd name="T21" fmla="*/ 0 h 111"/>
                  <a:gd name="T22" fmla="*/ 0 w 104"/>
                  <a:gd name="T23" fmla="*/ 1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11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52" y="63"/>
                    </a:lnTo>
                    <a:lnTo>
                      <a:pt x="52" y="111"/>
                    </a:lnTo>
                    <a:lnTo>
                      <a:pt x="69" y="80"/>
                    </a:lnTo>
                    <a:lnTo>
                      <a:pt x="104" y="80"/>
                    </a:lnTo>
                    <a:lnTo>
                      <a:pt x="104" y="63"/>
                    </a:lnTo>
                    <a:lnTo>
                      <a:pt x="86" y="32"/>
                    </a:lnTo>
                    <a:lnTo>
                      <a:pt x="86" y="15"/>
                    </a:lnTo>
                    <a:lnTo>
                      <a:pt x="35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9" name="Freeform 1170">
                <a:extLst>
                  <a:ext uri="{FF2B5EF4-FFF2-40B4-BE49-F238E27FC236}">
                    <a16:creationId xmlns:a16="http://schemas.microsoft.com/office/drawing/2014/main" id="{63596888-7CD3-4017-AEC9-4B201172F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8" y="2349"/>
                <a:ext cx="43" cy="40"/>
              </a:xfrm>
              <a:custGeom>
                <a:avLst/>
                <a:gdLst>
                  <a:gd name="T0" fmla="*/ 87 w 87"/>
                  <a:gd name="T1" fmla="*/ 81 h 81"/>
                  <a:gd name="T2" fmla="*/ 87 w 87"/>
                  <a:gd name="T3" fmla="*/ 81 h 81"/>
                  <a:gd name="T4" fmla="*/ 87 w 87"/>
                  <a:gd name="T5" fmla="*/ 65 h 81"/>
                  <a:gd name="T6" fmla="*/ 70 w 87"/>
                  <a:gd name="T7" fmla="*/ 48 h 81"/>
                  <a:gd name="T8" fmla="*/ 70 w 87"/>
                  <a:gd name="T9" fmla="*/ 33 h 81"/>
                  <a:gd name="T10" fmla="*/ 35 w 87"/>
                  <a:gd name="T11" fmla="*/ 0 h 81"/>
                  <a:gd name="T12" fmla="*/ 0 w 87"/>
                  <a:gd name="T13" fmla="*/ 0 h 81"/>
                  <a:gd name="T14" fmla="*/ 18 w 87"/>
                  <a:gd name="T15" fmla="*/ 48 h 81"/>
                  <a:gd name="T16" fmla="*/ 35 w 87"/>
                  <a:gd name="T17" fmla="*/ 48 h 81"/>
                  <a:gd name="T18" fmla="*/ 70 w 87"/>
                  <a:gd name="T19" fmla="*/ 65 h 81"/>
                  <a:gd name="T20" fmla="*/ 70 w 87"/>
                  <a:gd name="T21" fmla="*/ 81 h 81"/>
                  <a:gd name="T22" fmla="*/ 87 w 87"/>
                  <a:gd name="T2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1">
                    <a:moveTo>
                      <a:pt x="87" y="81"/>
                    </a:moveTo>
                    <a:lnTo>
                      <a:pt x="87" y="81"/>
                    </a:lnTo>
                    <a:lnTo>
                      <a:pt x="87" y="65"/>
                    </a:lnTo>
                    <a:lnTo>
                      <a:pt x="70" y="48"/>
                    </a:lnTo>
                    <a:lnTo>
                      <a:pt x="70" y="33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18" y="48"/>
                    </a:lnTo>
                    <a:lnTo>
                      <a:pt x="35" y="48"/>
                    </a:lnTo>
                    <a:lnTo>
                      <a:pt x="70" y="65"/>
                    </a:lnTo>
                    <a:lnTo>
                      <a:pt x="70" y="81"/>
                    </a:lnTo>
                    <a:lnTo>
                      <a:pt x="87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0" name="Freeform 1171">
                <a:extLst>
                  <a:ext uri="{FF2B5EF4-FFF2-40B4-BE49-F238E27FC236}">
                    <a16:creationId xmlns:a16="http://schemas.microsoft.com/office/drawing/2014/main" id="{D51C9841-A453-4911-9C4F-DF1F7F4D8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8" y="2349"/>
                <a:ext cx="43" cy="40"/>
              </a:xfrm>
              <a:custGeom>
                <a:avLst/>
                <a:gdLst>
                  <a:gd name="T0" fmla="*/ 87 w 87"/>
                  <a:gd name="T1" fmla="*/ 81 h 81"/>
                  <a:gd name="T2" fmla="*/ 87 w 87"/>
                  <a:gd name="T3" fmla="*/ 81 h 81"/>
                  <a:gd name="T4" fmla="*/ 87 w 87"/>
                  <a:gd name="T5" fmla="*/ 65 h 81"/>
                  <a:gd name="T6" fmla="*/ 70 w 87"/>
                  <a:gd name="T7" fmla="*/ 48 h 81"/>
                  <a:gd name="T8" fmla="*/ 70 w 87"/>
                  <a:gd name="T9" fmla="*/ 33 h 81"/>
                  <a:gd name="T10" fmla="*/ 35 w 87"/>
                  <a:gd name="T11" fmla="*/ 0 h 81"/>
                  <a:gd name="T12" fmla="*/ 0 w 87"/>
                  <a:gd name="T13" fmla="*/ 0 h 81"/>
                  <a:gd name="T14" fmla="*/ 18 w 87"/>
                  <a:gd name="T15" fmla="*/ 48 h 81"/>
                  <a:gd name="T16" fmla="*/ 35 w 87"/>
                  <a:gd name="T17" fmla="*/ 48 h 81"/>
                  <a:gd name="T18" fmla="*/ 70 w 87"/>
                  <a:gd name="T19" fmla="*/ 65 h 81"/>
                  <a:gd name="T20" fmla="*/ 70 w 87"/>
                  <a:gd name="T21" fmla="*/ 81 h 81"/>
                  <a:gd name="T22" fmla="*/ 87 w 87"/>
                  <a:gd name="T2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1">
                    <a:moveTo>
                      <a:pt x="87" y="81"/>
                    </a:moveTo>
                    <a:lnTo>
                      <a:pt x="87" y="81"/>
                    </a:lnTo>
                    <a:lnTo>
                      <a:pt x="87" y="65"/>
                    </a:lnTo>
                    <a:lnTo>
                      <a:pt x="70" y="48"/>
                    </a:lnTo>
                    <a:lnTo>
                      <a:pt x="70" y="33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18" y="48"/>
                    </a:lnTo>
                    <a:lnTo>
                      <a:pt x="35" y="48"/>
                    </a:lnTo>
                    <a:lnTo>
                      <a:pt x="70" y="65"/>
                    </a:lnTo>
                    <a:lnTo>
                      <a:pt x="70" y="81"/>
                    </a:lnTo>
                    <a:lnTo>
                      <a:pt x="87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1" name="Freeform 1172">
                <a:extLst>
                  <a:ext uri="{FF2B5EF4-FFF2-40B4-BE49-F238E27FC236}">
                    <a16:creationId xmlns:a16="http://schemas.microsoft.com/office/drawing/2014/main" id="{F97C7879-7DC9-448B-B976-AD38F3794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373"/>
                <a:ext cx="17" cy="16"/>
              </a:xfrm>
              <a:custGeom>
                <a:avLst/>
                <a:gdLst>
                  <a:gd name="T0" fmla="*/ 35 w 35"/>
                  <a:gd name="T1" fmla="*/ 33 h 33"/>
                  <a:gd name="T2" fmla="*/ 35 w 35"/>
                  <a:gd name="T3" fmla="*/ 33 h 33"/>
                  <a:gd name="T4" fmla="*/ 17 w 35"/>
                  <a:gd name="T5" fmla="*/ 33 h 33"/>
                  <a:gd name="T6" fmla="*/ 0 w 35"/>
                  <a:gd name="T7" fmla="*/ 0 h 33"/>
                  <a:gd name="T8" fmla="*/ 35 w 35"/>
                  <a:gd name="T9" fmla="*/ 17 h 33"/>
                  <a:gd name="T10" fmla="*/ 35 w 35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35" y="33"/>
                    </a:moveTo>
                    <a:lnTo>
                      <a:pt x="35" y="33"/>
                    </a:lnTo>
                    <a:lnTo>
                      <a:pt x="17" y="33"/>
                    </a:lnTo>
                    <a:lnTo>
                      <a:pt x="0" y="0"/>
                    </a:lnTo>
                    <a:lnTo>
                      <a:pt x="35" y="17"/>
                    </a:lnTo>
                    <a:lnTo>
                      <a:pt x="35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2" name="Freeform 1173">
                <a:extLst>
                  <a:ext uri="{FF2B5EF4-FFF2-40B4-BE49-F238E27FC236}">
                    <a16:creationId xmlns:a16="http://schemas.microsoft.com/office/drawing/2014/main" id="{84AB44D3-9730-469F-890A-6B5504748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373"/>
                <a:ext cx="17" cy="16"/>
              </a:xfrm>
              <a:custGeom>
                <a:avLst/>
                <a:gdLst>
                  <a:gd name="T0" fmla="*/ 35 w 35"/>
                  <a:gd name="T1" fmla="*/ 33 h 33"/>
                  <a:gd name="T2" fmla="*/ 35 w 35"/>
                  <a:gd name="T3" fmla="*/ 33 h 33"/>
                  <a:gd name="T4" fmla="*/ 17 w 35"/>
                  <a:gd name="T5" fmla="*/ 33 h 33"/>
                  <a:gd name="T6" fmla="*/ 0 w 35"/>
                  <a:gd name="T7" fmla="*/ 0 h 33"/>
                  <a:gd name="T8" fmla="*/ 35 w 35"/>
                  <a:gd name="T9" fmla="*/ 17 h 33"/>
                  <a:gd name="T10" fmla="*/ 35 w 35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35" y="33"/>
                    </a:moveTo>
                    <a:lnTo>
                      <a:pt x="35" y="33"/>
                    </a:lnTo>
                    <a:lnTo>
                      <a:pt x="17" y="33"/>
                    </a:lnTo>
                    <a:lnTo>
                      <a:pt x="0" y="0"/>
                    </a:lnTo>
                    <a:lnTo>
                      <a:pt x="35" y="17"/>
                    </a:lnTo>
                    <a:lnTo>
                      <a:pt x="35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3" name="Freeform 1174">
                <a:extLst>
                  <a:ext uri="{FF2B5EF4-FFF2-40B4-BE49-F238E27FC236}">
                    <a16:creationId xmlns:a16="http://schemas.microsoft.com/office/drawing/2014/main" id="{83973147-B208-4B3F-A4AB-019A7278E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341"/>
                <a:ext cx="79" cy="56"/>
              </a:xfrm>
              <a:custGeom>
                <a:avLst/>
                <a:gdLst>
                  <a:gd name="T0" fmla="*/ 52 w 157"/>
                  <a:gd name="T1" fmla="*/ 96 h 111"/>
                  <a:gd name="T2" fmla="*/ 52 w 157"/>
                  <a:gd name="T3" fmla="*/ 96 h 111"/>
                  <a:gd name="T4" fmla="*/ 86 w 157"/>
                  <a:gd name="T5" fmla="*/ 80 h 111"/>
                  <a:gd name="T6" fmla="*/ 104 w 157"/>
                  <a:gd name="T7" fmla="*/ 80 h 111"/>
                  <a:gd name="T8" fmla="*/ 86 w 157"/>
                  <a:gd name="T9" fmla="*/ 96 h 111"/>
                  <a:gd name="T10" fmla="*/ 121 w 157"/>
                  <a:gd name="T11" fmla="*/ 111 h 111"/>
                  <a:gd name="T12" fmla="*/ 104 w 157"/>
                  <a:gd name="T13" fmla="*/ 96 h 111"/>
                  <a:gd name="T14" fmla="*/ 121 w 157"/>
                  <a:gd name="T15" fmla="*/ 96 h 111"/>
                  <a:gd name="T16" fmla="*/ 121 w 157"/>
                  <a:gd name="T17" fmla="*/ 63 h 111"/>
                  <a:gd name="T18" fmla="*/ 157 w 157"/>
                  <a:gd name="T19" fmla="*/ 48 h 111"/>
                  <a:gd name="T20" fmla="*/ 121 w 157"/>
                  <a:gd name="T21" fmla="*/ 32 h 111"/>
                  <a:gd name="T22" fmla="*/ 104 w 157"/>
                  <a:gd name="T23" fmla="*/ 0 h 111"/>
                  <a:gd name="T24" fmla="*/ 86 w 157"/>
                  <a:gd name="T25" fmla="*/ 15 h 111"/>
                  <a:gd name="T26" fmla="*/ 69 w 157"/>
                  <a:gd name="T27" fmla="*/ 15 h 111"/>
                  <a:gd name="T28" fmla="*/ 52 w 157"/>
                  <a:gd name="T29" fmla="*/ 0 h 111"/>
                  <a:gd name="T30" fmla="*/ 35 w 157"/>
                  <a:gd name="T31" fmla="*/ 0 h 111"/>
                  <a:gd name="T32" fmla="*/ 52 w 157"/>
                  <a:gd name="T33" fmla="*/ 15 h 111"/>
                  <a:gd name="T34" fmla="*/ 17 w 157"/>
                  <a:gd name="T35" fmla="*/ 15 h 111"/>
                  <a:gd name="T36" fmla="*/ 0 w 157"/>
                  <a:gd name="T37" fmla="*/ 15 h 111"/>
                  <a:gd name="T38" fmla="*/ 35 w 157"/>
                  <a:gd name="T39" fmla="*/ 48 h 111"/>
                  <a:gd name="T40" fmla="*/ 35 w 157"/>
                  <a:gd name="T41" fmla="*/ 63 h 111"/>
                  <a:gd name="T42" fmla="*/ 52 w 157"/>
                  <a:gd name="T43" fmla="*/ 80 h 111"/>
                  <a:gd name="T44" fmla="*/ 52 w 157"/>
                  <a:gd name="T45" fmla="*/ 9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" h="111">
                    <a:moveTo>
                      <a:pt x="52" y="96"/>
                    </a:moveTo>
                    <a:lnTo>
                      <a:pt x="52" y="96"/>
                    </a:lnTo>
                    <a:lnTo>
                      <a:pt x="86" y="80"/>
                    </a:lnTo>
                    <a:lnTo>
                      <a:pt x="104" y="80"/>
                    </a:lnTo>
                    <a:lnTo>
                      <a:pt x="86" y="96"/>
                    </a:lnTo>
                    <a:lnTo>
                      <a:pt x="121" y="111"/>
                    </a:lnTo>
                    <a:lnTo>
                      <a:pt x="104" y="96"/>
                    </a:lnTo>
                    <a:lnTo>
                      <a:pt x="121" y="96"/>
                    </a:lnTo>
                    <a:lnTo>
                      <a:pt x="121" y="63"/>
                    </a:lnTo>
                    <a:lnTo>
                      <a:pt x="157" y="48"/>
                    </a:lnTo>
                    <a:lnTo>
                      <a:pt x="121" y="32"/>
                    </a:lnTo>
                    <a:lnTo>
                      <a:pt x="104" y="0"/>
                    </a:lnTo>
                    <a:lnTo>
                      <a:pt x="86" y="15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52" y="15"/>
                    </a:lnTo>
                    <a:lnTo>
                      <a:pt x="17" y="15"/>
                    </a:lnTo>
                    <a:lnTo>
                      <a:pt x="0" y="15"/>
                    </a:lnTo>
                    <a:lnTo>
                      <a:pt x="35" y="48"/>
                    </a:lnTo>
                    <a:lnTo>
                      <a:pt x="35" y="63"/>
                    </a:lnTo>
                    <a:lnTo>
                      <a:pt x="52" y="80"/>
                    </a:lnTo>
                    <a:lnTo>
                      <a:pt x="52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4" name="Freeform 1175">
                <a:extLst>
                  <a:ext uri="{FF2B5EF4-FFF2-40B4-BE49-F238E27FC236}">
                    <a16:creationId xmlns:a16="http://schemas.microsoft.com/office/drawing/2014/main" id="{DCDAA2DC-6ADC-4C93-B00F-99BC8B019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341"/>
                <a:ext cx="79" cy="56"/>
              </a:xfrm>
              <a:custGeom>
                <a:avLst/>
                <a:gdLst>
                  <a:gd name="T0" fmla="*/ 52 w 157"/>
                  <a:gd name="T1" fmla="*/ 96 h 111"/>
                  <a:gd name="T2" fmla="*/ 52 w 157"/>
                  <a:gd name="T3" fmla="*/ 96 h 111"/>
                  <a:gd name="T4" fmla="*/ 86 w 157"/>
                  <a:gd name="T5" fmla="*/ 80 h 111"/>
                  <a:gd name="T6" fmla="*/ 104 w 157"/>
                  <a:gd name="T7" fmla="*/ 80 h 111"/>
                  <a:gd name="T8" fmla="*/ 86 w 157"/>
                  <a:gd name="T9" fmla="*/ 96 h 111"/>
                  <a:gd name="T10" fmla="*/ 121 w 157"/>
                  <a:gd name="T11" fmla="*/ 111 h 111"/>
                  <a:gd name="T12" fmla="*/ 104 w 157"/>
                  <a:gd name="T13" fmla="*/ 96 h 111"/>
                  <a:gd name="T14" fmla="*/ 121 w 157"/>
                  <a:gd name="T15" fmla="*/ 96 h 111"/>
                  <a:gd name="T16" fmla="*/ 121 w 157"/>
                  <a:gd name="T17" fmla="*/ 63 h 111"/>
                  <a:gd name="T18" fmla="*/ 157 w 157"/>
                  <a:gd name="T19" fmla="*/ 48 h 111"/>
                  <a:gd name="T20" fmla="*/ 121 w 157"/>
                  <a:gd name="T21" fmla="*/ 32 h 111"/>
                  <a:gd name="T22" fmla="*/ 104 w 157"/>
                  <a:gd name="T23" fmla="*/ 0 h 111"/>
                  <a:gd name="T24" fmla="*/ 86 w 157"/>
                  <a:gd name="T25" fmla="*/ 15 h 111"/>
                  <a:gd name="T26" fmla="*/ 69 w 157"/>
                  <a:gd name="T27" fmla="*/ 15 h 111"/>
                  <a:gd name="T28" fmla="*/ 52 w 157"/>
                  <a:gd name="T29" fmla="*/ 0 h 111"/>
                  <a:gd name="T30" fmla="*/ 35 w 157"/>
                  <a:gd name="T31" fmla="*/ 0 h 111"/>
                  <a:gd name="T32" fmla="*/ 52 w 157"/>
                  <a:gd name="T33" fmla="*/ 15 h 111"/>
                  <a:gd name="T34" fmla="*/ 17 w 157"/>
                  <a:gd name="T35" fmla="*/ 15 h 111"/>
                  <a:gd name="T36" fmla="*/ 0 w 157"/>
                  <a:gd name="T37" fmla="*/ 15 h 111"/>
                  <a:gd name="T38" fmla="*/ 35 w 157"/>
                  <a:gd name="T39" fmla="*/ 48 h 111"/>
                  <a:gd name="T40" fmla="*/ 35 w 157"/>
                  <a:gd name="T41" fmla="*/ 63 h 111"/>
                  <a:gd name="T42" fmla="*/ 52 w 157"/>
                  <a:gd name="T43" fmla="*/ 80 h 111"/>
                  <a:gd name="T44" fmla="*/ 52 w 157"/>
                  <a:gd name="T45" fmla="*/ 9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" h="111">
                    <a:moveTo>
                      <a:pt x="52" y="96"/>
                    </a:moveTo>
                    <a:lnTo>
                      <a:pt x="52" y="96"/>
                    </a:lnTo>
                    <a:lnTo>
                      <a:pt x="86" y="80"/>
                    </a:lnTo>
                    <a:lnTo>
                      <a:pt x="104" y="80"/>
                    </a:lnTo>
                    <a:lnTo>
                      <a:pt x="86" y="96"/>
                    </a:lnTo>
                    <a:lnTo>
                      <a:pt x="121" y="111"/>
                    </a:lnTo>
                    <a:lnTo>
                      <a:pt x="104" y="96"/>
                    </a:lnTo>
                    <a:lnTo>
                      <a:pt x="121" y="96"/>
                    </a:lnTo>
                    <a:lnTo>
                      <a:pt x="121" y="63"/>
                    </a:lnTo>
                    <a:lnTo>
                      <a:pt x="157" y="48"/>
                    </a:lnTo>
                    <a:lnTo>
                      <a:pt x="121" y="32"/>
                    </a:lnTo>
                    <a:lnTo>
                      <a:pt x="104" y="0"/>
                    </a:lnTo>
                    <a:lnTo>
                      <a:pt x="86" y="15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52" y="15"/>
                    </a:lnTo>
                    <a:lnTo>
                      <a:pt x="17" y="15"/>
                    </a:lnTo>
                    <a:lnTo>
                      <a:pt x="0" y="15"/>
                    </a:lnTo>
                    <a:lnTo>
                      <a:pt x="35" y="48"/>
                    </a:lnTo>
                    <a:lnTo>
                      <a:pt x="35" y="63"/>
                    </a:lnTo>
                    <a:lnTo>
                      <a:pt x="52" y="80"/>
                    </a:lnTo>
                    <a:lnTo>
                      <a:pt x="52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5" name="Freeform 1176">
                <a:extLst>
                  <a:ext uri="{FF2B5EF4-FFF2-40B4-BE49-F238E27FC236}">
                    <a16:creationId xmlns:a16="http://schemas.microsoft.com/office/drawing/2014/main" id="{D90339EC-2BA8-484B-95C4-37BCEC137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" y="2325"/>
                <a:ext cx="199" cy="120"/>
              </a:xfrm>
              <a:custGeom>
                <a:avLst/>
                <a:gdLst>
                  <a:gd name="T0" fmla="*/ 382 w 400"/>
                  <a:gd name="T1" fmla="*/ 192 h 240"/>
                  <a:gd name="T2" fmla="*/ 382 w 400"/>
                  <a:gd name="T3" fmla="*/ 192 h 240"/>
                  <a:gd name="T4" fmla="*/ 365 w 400"/>
                  <a:gd name="T5" fmla="*/ 176 h 240"/>
                  <a:gd name="T6" fmla="*/ 365 w 400"/>
                  <a:gd name="T7" fmla="*/ 192 h 240"/>
                  <a:gd name="T8" fmla="*/ 348 w 400"/>
                  <a:gd name="T9" fmla="*/ 192 h 240"/>
                  <a:gd name="T10" fmla="*/ 330 w 400"/>
                  <a:gd name="T11" fmla="*/ 224 h 240"/>
                  <a:gd name="T12" fmla="*/ 296 w 400"/>
                  <a:gd name="T13" fmla="*/ 224 h 240"/>
                  <a:gd name="T14" fmla="*/ 296 w 400"/>
                  <a:gd name="T15" fmla="*/ 240 h 240"/>
                  <a:gd name="T16" fmla="*/ 242 w 400"/>
                  <a:gd name="T17" fmla="*/ 240 h 240"/>
                  <a:gd name="T18" fmla="*/ 242 w 400"/>
                  <a:gd name="T19" fmla="*/ 224 h 240"/>
                  <a:gd name="T20" fmla="*/ 242 w 400"/>
                  <a:gd name="T21" fmla="*/ 209 h 240"/>
                  <a:gd name="T22" fmla="*/ 139 w 400"/>
                  <a:gd name="T23" fmla="*/ 161 h 240"/>
                  <a:gd name="T24" fmla="*/ 87 w 400"/>
                  <a:gd name="T25" fmla="*/ 161 h 240"/>
                  <a:gd name="T26" fmla="*/ 52 w 400"/>
                  <a:gd name="T27" fmla="*/ 176 h 240"/>
                  <a:gd name="T28" fmla="*/ 52 w 400"/>
                  <a:gd name="T29" fmla="*/ 129 h 240"/>
                  <a:gd name="T30" fmla="*/ 35 w 400"/>
                  <a:gd name="T31" fmla="*/ 129 h 240"/>
                  <a:gd name="T32" fmla="*/ 35 w 400"/>
                  <a:gd name="T33" fmla="*/ 96 h 240"/>
                  <a:gd name="T34" fmla="*/ 18 w 400"/>
                  <a:gd name="T35" fmla="*/ 96 h 240"/>
                  <a:gd name="T36" fmla="*/ 18 w 400"/>
                  <a:gd name="T37" fmla="*/ 81 h 240"/>
                  <a:gd name="T38" fmla="*/ 52 w 400"/>
                  <a:gd name="T39" fmla="*/ 81 h 240"/>
                  <a:gd name="T40" fmla="*/ 69 w 400"/>
                  <a:gd name="T41" fmla="*/ 65 h 240"/>
                  <a:gd name="T42" fmla="*/ 35 w 400"/>
                  <a:gd name="T43" fmla="*/ 33 h 240"/>
                  <a:gd name="T44" fmla="*/ 18 w 400"/>
                  <a:gd name="T45" fmla="*/ 33 h 240"/>
                  <a:gd name="T46" fmla="*/ 18 w 400"/>
                  <a:gd name="T47" fmla="*/ 65 h 240"/>
                  <a:gd name="T48" fmla="*/ 0 w 400"/>
                  <a:gd name="T49" fmla="*/ 33 h 240"/>
                  <a:gd name="T50" fmla="*/ 52 w 400"/>
                  <a:gd name="T51" fmla="*/ 17 h 240"/>
                  <a:gd name="T52" fmla="*/ 87 w 400"/>
                  <a:gd name="T53" fmla="*/ 48 h 240"/>
                  <a:gd name="T54" fmla="*/ 104 w 400"/>
                  <a:gd name="T55" fmla="*/ 48 h 240"/>
                  <a:gd name="T56" fmla="*/ 121 w 400"/>
                  <a:gd name="T57" fmla="*/ 48 h 240"/>
                  <a:gd name="T58" fmla="*/ 121 w 400"/>
                  <a:gd name="T59" fmla="*/ 33 h 240"/>
                  <a:gd name="T60" fmla="*/ 156 w 400"/>
                  <a:gd name="T61" fmla="*/ 17 h 240"/>
                  <a:gd name="T62" fmla="*/ 173 w 400"/>
                  <a:gd name="T63" fmla="*/ 17 h 240"/>
                  <a:gd name="T64" fmla="*/ 156 w 400"/>
                  <a:gd name="T65" fmla="*/ 0 h 240"/>
                  <a:gd name="T66" fmla="*/ 173 w 400"/>
                  <a:gd name="T67" fmla="*/ 0 h 240"/>
                  <a:gd name="T68" fmla="*/ 208 w 400"/>
                  <a:gd name="T69" fmla="*/ 17 h 240"/>
                  <a:gd name="T70" fmla="*/ 208 w 400"/>
                  <a:gd name="T71" fmla="*/ 48 h 240"/>
                  <a:gd name="T72" fmla="*/ 259 w 400"/>
                  <a:gd name="T73" fmla="*/ 48 h 240"/>
                  <a:gd name="T74" fmla="*/ 279 w 400"/>
                  <a:gd name="T75" fmla="*/ 96 h 240"/>
                  <a:gd name="T76" fmla="*/ 365 w 400"/>
                  <a:gd name="T77" fmla="*/ 144 h 240"/>
                  <a:gd name="T78" fmla="*/ 400 w 400"/>
                  <a:gd name="T79" fmla="*/ 161 h 240"/>
                  <a:gd name="T80" fmla="*/ 382 w 400"/>
                  <a:gd name="T81" fmla="*/ 19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240">
                    <a:moveTo>
                      <a:pt x="382" y="192"/>
                    </a:moveTo>
                    <a:lnTo>
                      <a:pt x="382" y="192"/>
                    </a:lnTo>
                    <a:lnTo>
                      <a:pt x="365" y="176"/>
                    </a:lnTo>
                    <a:lnTo>
                      <a:pt x="365" y="192"/>
                    </a:lnTo>
                    <a:lnTo>
                      <a:pt x="348" y="192"/>
                    </a:lnTo>
                    <a:lnTo>
                      <a:pt x="330" y="224"/>
                    </a:lnTo>
                    <a:lnTo>
                      <a:pt x="296" y="224"/>
                    </a:lnTo>
                    <a:lnTo>
                      <a:pt x="296" y="240"/>
                    </a:lnTo>
                    <a:lnTo>
                      <a:pt x="242" y="240"/>
                    </a:lnTo>
                    <a:lnTo>
                      <a:pt x="242" y="224"/>
                    </a:lnTo>
                    <a:lnTo>
                      <a:pt x="242" y="209"/>
                    </a:lnTo>
                    <a:lnTo>
                      <a:pt x="139" y="161"/>
                    </a:lnTo>
                    <a:lnTo>
                      <a:pt x="87" y="161"/>
                    </a:lnTo>
                    <a:lnTo>
                      <a:pt x="52" y="176"/>
                    </a:lnTo>
                    <a:lnTo>
                      <a:pt x="52" y="129"/>
                    </a:lnTo>
                    <a:lnTo>
                      <a:pt x="35" y="129"/>
                    </a:lnTo>
                    <a:lnTo>
                      <a:pt x="35" y="96"/>
                    </a:lnTo>
                    <a:lnTo>
                      <a:pt x="18" y="96"/>
                    </a:lnTo>
                    <a:lnTo>
                      <a:pt x="18" y="81"/>
                    </a:lnTo>
                    <a:lnTo>
                      <a:pt x="52" y="81"/>
                    </a:lnTo>
                    <a:lnTo>
                      <a:pt x="69" y="65"/>
                    </a:lnTo>
                    <a:lnTo>
                      <a:pt x="35" y="33"/>
                    </a:lnTo>
                    <a:lnTo>
                      <a:pt x="18" y="33"/>
                    </a:lnTo>
                    <a:lnTo>
                      <a:pt x="18" y="65"/>
                    </a:lnTo>
                    <a:lnTo>
                      <a:pt x="0" y="33"/>
                    </a:lnTo>
                    <a:lnTo>
                      <a:pt x="52" y="17"/>
                    </a:lnTo>
                    <a:lnTo>
                      <a:pt x="87" y="48"/>
                    </a:lnTo>
                    <a:lnTo>
                      <a:pt x="104" y="48"/>
                    </a:lnTo>
                    <a:lnTo>
                      <a:pt x="121" y="48"/>
                    </a:lnTo>
                    <a:lnTo>
                      <a:pt x="121" y="33"/>
                    </a:lnTo>
                    <a:lnTo>
                      <a:pt x="156" y="17"/>
                    </a:lnTo>
                    <a:lnTo>
                      <a:pt x="173" y="17"/>
                    </a:lnTo>
                    <a:lnTo>
                      <a:pt x="156" y="0"/>
                    </a:lnTo>
                    <a:lnTo>
                      <a:pt x="173" y="0"/>
                    </a:lnTo>
                    <a:lnTo>
                      <a:pt x="208" y="17"/>
                    </a:lnTo>
                    <a:lnTo>
                      <a:pt x="208" y="48"/>
                    </a:lnTo>
                    <a:lnTo>
                      <a:pt x="259" y="48"/>
                    </a:lnTo>
                    <a:lnTo>
                      <a:pt x="279" y="96"/>
                    </a:lnTo>
                    <a:lnTo>
                      <a:pt x="365" y="144"/>
                    </a:lnTo>
                    <a:lnTo>
                      <a:pt x="400" y="161"/>
                    </a:lnTo>
                    <a:lnTo>
                      <a:pt x="382" y="19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6" name="Freeform 1177">
                <a:extLst>
                  <a:ext uri="{FF2B5EF4-FFF2-40B4-BE49-F238E27FC236}">
                    <a16:creationId xmlns:a16="http://schemas.microsoft.com/office/drawing/2014/main" id="{8807418D-BB1A-4BE5-8A5E-47F12658B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" y="2325"/>
                <a:ext cx="199" cy="120"/>
              </a:xfrm>
              <a:custGeom>
                <a:avLst/>
                <a:gdLst>
                  <a:gd name="T0" fmla="*/ 382 w 400"/>
                  <a:gd name="T1" fmla="*/ 192 h 240"/>
                  <a:gd name="T2" fmla="*/ 382 w 400"/>
                  <a:gd name="T3" fmla="*/ 192 h 240"/>
                  <a:gd name="T4" fmla="*/ 365 w 400"/>
                  <a:gd name="T5" fmla="*/ 176 h 240"/>
                  <a:gd name="T6" fmla="*/ 365 w 400"/>
                  <a:gd name="T7" fmla="*/ 192 h 240"/>
                  <a:gd name="T8" fmla="*/ 348 w 400"/>
                  <a:gd name="T9" fmla="*/ 192 h 240"/>
                  <a:gd name="T10" fmla="*/ 330 w 400"/>
                  <a:gd name="T11" fmla="*/ 224 h 240"/>
                  <a:gd name="T12" fmla="*/ 296 w 400"/>
                  <a:gd name="T13" fmla="*/ 224 h 240"/>
                  <a:gd name="T14" fmla="*/ 296 w 400"/>
                  <a:gd name="T15" fmla="*/ 240 h 240"/>
                  <a:gd name="T16" fmla="*/ 242 w 400"/>
                  <a:gd name="T17" fmla="*/ 240 h 240"/>
                  <a:gd name="T18" fmla="*/ 242 w 400"/>
                  <a:gd name="T19" fmla="*/ 224 h 240"/>
                  <a:gd name="T20" fmla="*/ 242 w 400"/>
                  <a:gd name="T21" fmla="*/ 209 h 240"/>
                  <a:gd name="T22" fmla="*/ 139 w 400"/>
                  <a:gd name="T23" fmla="*/ 161 h 240"/>
                  <a:gd name="T24" fmla="*/ 87 w 400"/>
                  <a:gd name="T25" fmla="*/ 161 h 240"/>
                  <a:gd name="T26" fmla="*/ 52 w 400"/>
                  <a:gd name="T27" fmla="*/ 176 h 240"/>
                  <a:gd name="T28" fmla="*/ 52 w 400"/>
                  <a:gd name="T29" fmla="*/ 129 h 240"/>
                  <a:gd name="T30" fmla="*/ 35 w 400"/>
                  <a:gd name="T31" fmla="*/ 129 h 240"/>
                  <a:gd name="T32" fmla="*/ 35 w 400"/>
                  <a:gd name="T33" fmla="*/ 96 h 240"/>
                  <a:gd name="T34" fmla="*/ 18 w 400"/>
                  <a:gd name="T35" fmla="*/ 96 h 240"/>
                  <a:gd name="T36" fmla="*/ 18 w 400"/>
                  <a:gd name="T37" fmla="*/ 81 h 240"/>
                  <a:gd name="T38" fmla="*/ 52 w 400"/>
                  <a:gd name="T39" fmla="*/ 81 h 240"/>
                  <a:gd name="T40" fmla="*/ 69 w 400"/>
                  <a:gd name="T41" fmla="*/ 65 h 240"/>
                  <a:gd name="T42" fmla="*/ 35 w 400"/>
                  <a:gd name="T43" fmla="*/ 33 h 240"/>
                  <a:gd name="T44" fmla="*/ 18 w 400"/>
                  <a:gd name="T45" fmla="*/ 33 h 240"/>
                  <a:gd name="T46" fmla="*/ 18 w 400"/>
                  <a:gd name="T47" fmla="*/ 65 h 240"/>
                  <a:gd name="T48" fmla="*/ 0 w 400"/>
                  <a:gd name="T49" fmla="*/ 33 h 240"/>
                  <a:gd name="T50" fmla="*/ 52 w 400"/>
                  <a:gd name="T51" fmla="*/ 17 h 240"/>
                  <a:gd name="T52" fmla="*/ 87 w 400"/>
                  <a:gd name="T53" fmla="*/ 48 h 240"/>
                  <a:gd name="T54" fmla="*/ 104 w 400"/>
                  <a:gd name="T55" fmla="*/ 48 h 240"/>
                  <a:gd name="T56" fmla="*/ 121 w 400"/>
                  <a:gd name="T57" fmla="*/ 48 h 240"/>
                  <a:gd name="T58" fmla="*/ 121 w 400"/>
                  <a:gd name="T59" fmla="*/ 33 h 240"/>
                  <a:gd name="T60" fmla="*/ 156 w 400"/>
                  <a:gd name="T61" fmla="*/ 17 h 240"/>
                  <a:gd name="T62" fmla="*/ 173 w 400"/>
                  <a:gd name="T63" fmla="*/ 17 h 240"/>
                  <a:gd name="T64" fmla="*/ 156 w 400"/>
                  <a:gd name="T65" fmla="*/ 0 h 240"/>
                  <a:gd name="T66" fmla="*/ 173 w 400"/>
                  <a:gd name="T67" fmla="*/ 0 h 240"/>
                  <a:gd name="T68" fmla="*/ 208 w 400"/>
                  <a:gd name="T69" fmla="*/ 17 h 240"/>
                  <a:gd name="T70" fmla="*/ 208 w 400"/>
                  <a:gd name="T71" fmla="*/ 48 h 240"/>
                  <a:gd name="T72" fmla="*/ 259 w 400"/>
                  <a:gd name="T73" fmla="*/ 48 h 240"/>
                  <a:gd name="T74" fmla="*/ 279 w 400"/>
                  <a:gd name="T75" fmla="*/ 96 h 240"/>
                  <a:gd name="T76" fmla="*/ 365 w 400"/>
                  <a:gd name="T77" fmla="*/ 144 h 240"/>
                  <a:gd name="T78" fmla="*/ 400 w 400"/>
                  <a:gd name="T79" fmla="*/ 161 h 240"/>
                  <a:gd name="T80" fmla="*/ 382 w 400"/>
                  <a:gd name="T81" fmla="*/ 19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240">
                    <a:moveTo>
                      <a:pt x="382" y="192"/>
                    </a:moveTo>
                    <a:lnTo>
                      <a:pt x="382" y="192"/>
                    </a:lnTo>
                    <a:lnTo>
                      <a:pt x="365" y="176"/>
                    </a:lnTo>
                    <a:lnTo>
                      <a:pt x="365" y="192"/>
                    </a:lnTo>
                    <a:lnTo>
                      <a:pt x="348" y="192"/>
                    </a:lnTo>
                    <a:lnTo>
                      <a:pt x="330" y="224"/>
                    </a:lnTo>
                    <a:lnTo>
                      <a:pt x="296" y="224"/>
                    </a:lnTo>
                    <a:lnTo>
                      <a:pt x="296" y="240"/>
                    </a:lnTo>
                    <a:lnTo>
                      <a:pt x="242" y="240"/>
                    </a:lnTo>
                    <a:lnTo>
                      <a:pt x="242" y="224"/>
                    </a:lnTo>
                    <a:lnTo>
                      <a:pt x="242" y="209"/>
                    </a:lnTo>
                    <a:lnTo>
                      <a:pt x="139" y="161"/>
                    </a:lnTo>
                    <a:lnTo>
                      <a:pt x="87" y="161"/>
                    </a:lnTo>
                    <a:lnTo>
                      <a:pt x="52" y="176"/>
                    </a:lnTo>
                    <a:lnTo>
                      <a:pt x="52" y="129"/>
                    </a:lnTo>
                    <a:lnTo>
                      <a:pt x="35" y="129"/>
                    </a:lnTo>
                    <a:lnTo>
                      <a:pt x="35" y="96"/>
                    </a:lnTo>
                    <a:lnTo>
                      <a:pt x="18" y="96"/>
                    </a:lnTo>
                    <a:lnTo>
                      <a:pt x="18" y="81"/>
                    </a:lnTo>
                    <a:lnTo>
                      <a:pt x="52" y="81"/>
                    </a:lnTo>
                    <a:lnTo>
                      <a:pt x="69" y="65"/>
                    </a:lnTo>
                    <a:lnTo>
                      <a:pt x="35" y="33"/>
                    </a:lnTo>
                    <a:lnTo>
                      <a:pt x="18" y="33"/>
                    </a:lnTo>
                    <a:lnTo>
                      <a:pt x="18" y="65"/>
                    </a:lnTo>
                    <a:lnTo>
                      <a:pt x="0" y="33"/>
                    </a:lnTo>
                    <a:lnTo>
                      <a:pt x="52" y="17"/>
                    </a:lnTo>
                    <a:lnTo>
                      <a:pt x="87" y="48"/>
                    </a:lnTo>
                    <a:lnTo>
                      <a:pt x="104" y="48"/>
                    </a:lnTo>
                    <a:lnTo>
                      <a:pt x="121" y="48"/>
                    </a:lnTo>
                    <a:lnTo>
                      <a:pt x="121" y="33"/>
                    </a:lnTo>
                    <a:lnTo>
                      <a:pt x="156" y="17"/>
                    </a:lnTo>
                    <a:lnTo>
                      <a:pt x="173" y="17"/>
                    </a:lnTo>
                    <a:lnTo>
                      <a:pt x="156" y="0"/>
                    </a:lnTo>
                    <a:lnTo>
                      <a:pt x="173" y="0"/>
                    </a:lnTo>
                    <a:lnTo>
                      <a:pt x="208" y="17"/>
                    </a:lnTo>
                    <a:lnTo>
                      <a:pt x="208" y="48"/>
                    </a:lnTo>
                    <a:lnTo>
                      <a:pt x="259" y="48"/>
                    </a:lnTo>
                    <a:lnTo>
                      <a:pt x="279" y="96"/>
                    </a:lnTo>
                    <a:lnTo>
                      <a:pt x="365" y="144"/>
                    </a:lnTo>
                    <a:lnTo>
                      <a:pt x="400" y="161"/>
                    </a:lnTo>
                    <a:lnTo>
                      <a:pt x="382" y="19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7" name="Freeform 1178">
                <a:extLst>
                  <a:ext uri="{FF2B5EF4-FFF2-40B4-BE49-F238E27FC236}">
                    <a16:creationId xmlns:a16="http://schemas.microsoft.com/office/drawing/2014/main" id="{38080282-BA84-43DF-BBA7-39F9FB8AD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277"/>
                <a:ext cx="235" cy="144"/>
              </a:xfrm>
              <a:custGeom>
                <a:avLst/>
                <a:gdLst>
                  <a:gd name="T0" fmla="*/ 276 w 468"/>
                  <a:gd name="T1" fmla="*/ 288 h 288"/>
                  <a:gd name="T2" fmla="*/ 276 w 468"/>
                  <a:gd name="T3" fmla="*/ 288 h 288"/>
                  <a:gd name="T4" fmla="*/ 311 w 468"/>
                  <a:gd name="T5" fmla="*/ 288 h 288"/>
                  <a:gd name="T6" fmla="*/ 328 w 468"/>
                  <a:gd name="T7" fmla="*/ 257 h 288"/>
                  <a:gd name="T8" fmla="*/ 328 w 468"/>
                  <a:gd name="T9" fmla="*/ 225 h 288"/>
                  <a:gd name="T10" fmla="*/ 311 w 468"/>
                  <a:gd name="T11" fmla="*/ 209 h 288"/>
                  <a:gd name="T12" fmla="*/ 346 w 468"/>
                  <a:gd name="T13" fmla="*/ 209 h 288"/>
                  <a:gd name="T14" fmla="*/ 363 w 468"/>
                  <a:gd name="T15" fmla="*/ 177 h 288"/>
                  <a:gd name="T16" fmla="*/ 363 w 468"/>
                  <a:gd name="T17" fmla="*/ 161 h 288"/>
                  <a:gd name="T18" fmla="*/ 399 w 468"/>
                  <a:gd name="T19" fmla="*/ 161 h 288"/>
                  <a:gd name="T20" fmla="*/ 399 w 468"/>
                  <a:gd name="T21" fmla="*/ 177 h 288"/>
                  <a:gd name="T22" fmla="*/ 434 w 468"/>
                  <a:gd name="T23" fmla="*/ 177 h 288"/>
                  <a:gd name="T24" fmla="*/ 468 w 468"/>
                  <a:gd name="T25" fmla="*/ 161 h 288"/>
                  <a:gd name="T26" fmla="*/ 434 w 468"/>
                  <a:gd name="T27" fmla="*/ 144 h 288"/>
                  <a:gd name="T28" fmla="*/ 417 w 468"/>
                  <a:gd name="T29" fmla="*/ 144 h 288"/>
                  <a:gd name="T30" fmla="*/ 380 w 468"/>
                  <a:gd name="T31" fmla="*/ 144 h 288"/>
                  <a:gd name="T32" fmla="*/ 417 w 468"/>
                  <a:gd name="T33" fmla="*/ 113 h 288"/>
                  <a:gd name="T34" fmla="*/ 399 w 468"/>
                  <a:gd name="T35" fmla="*/ 113 h 288"/>
                  <a:gd name="T36" fmla="*/ 346 w 468"/>
                  <a:gd name="T37" fmla="*/ 161 h 288"/>
                  <a:gd name="T38" fmla="*/ 328 w 468"/>
                  <a:gd name="T39" fmla="*/ 144 h 288"/>
                  <a:gd name="T40" fmla="*/ 294 w 468"/>
                  <a:gd name="T41" fmla="*/ 144 h 288"/>
                  <a:gd name="T42" fmla="*/ 294 w 468"/>
                  <a:gd name="T43" fmla="*/ 129 h 288"/>
                  <a:gd name="T44" fmla="*/ 276 w 468"/>
                  <a:gd name="T45" fmla="*/ 129 h 288"/>
                  <a:gd name="T46" fmla="*/ 276 w 468"/>
                  <a:gd name="T47" fmla="*/ 96 h 288"/>
                  <a:gd name="T48" fmla="*/ 242 w 468"/>
                  <a:gd name="T49" fmla="*/ 65 h 288"/>
                  <a:gd name="T50" fmla="*/ 155 w 468"/>
                  <a:gd name="T51" fmla="*/ 65 h 288"/>
                  <a:gd name="T52" fmla="*/ 104 w 468"/>
                  <a:gd name="T53" fmla="*/ 17 h 288"/>
                  <a:gd name="T54" fmla="*/ 69 w 468"/>
                  <a:gd name="T55" fmla="*/ 0 h 288"/>
                  <a:gd name="T56" fmla="*/ 0 w 468"/>
                  <a:gd name="T57" fmla="*/ 17 h 288"/>
                  <a:gd name="T58" fmla="*/ 0 w 468"/>
                  <a:gd name="T59" fmla="*/ 144 h 288"/>
                  <a:gd name="T60" fmla="*/ 17 w 468"/>
                  <a:gd name="T61" fmla="*/ 144 h 288"/>
                  <a:gd name="T62" fmla="*/ 17 w 468"/>
                  <a:gd name="T63" fmla="*/ 129 h 288"/>
                  <a:gd name="T64" fmla="*/ 52 w 468"/>
                  <a:gd name="T65" fmla="*/ 113 h 288"/>
                  <a:gd name="T66" fmla="*/ 69 w 468"/>
                  <a:gd name="T67" fmla="*/ 113 h 288"/>
                  <a:gd name="T68" fmla="*/ 52 w 468"/>
                  <a:gd name="T69" fmla="*/ 96 h 288"/>
                  <a:gd name="T70" fmla="*/ 69 w 468"/>
                  <a:gd name="T71" fmla="*/ 96 h 288"/>
                  <a:gd name="T72" fmla="*/ 104 w 468"/>
                  <a:gd name="T73" fmla="*/ 113 h 288"/>
                  <a:gd name="T74" fmla="*/ 104 w 468"/>
                  <a:gd name="T75" fmla="*/ 144 h 288"/>
                  <a:gd name="T76" fmla="*/ 155 w 468"/>
                  <a:gd name="T77" fmla="*/ 144 h 288"/>
                  <a:gd name="T78" fmla="*/ 173 w 468"/>
                  <a:gd name="T79" fmla="*/ 192 h 288"/>
                  <a:gd name="T80" fmla="*/ 259 w 468"/>
                  <a:gd name="T81" fmla="*/ 240 h 288"/>
                  <a:gd name="T82" fmla="*/ 294 w 468"/>
                  <a:gd name="T83" fmla="*/ 257 h 288"/>
                  <a:gd name="T84" fmla="*/ 276 w 468"/>
                  <a:gd name="T8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8" h="288">
                    <a:moveTo>
                      <a:pt x="276" y="288"/>
                    </a:moveTo>
                    <a:lnTo>
                      <a:pt x="276" y="288"/>
                    </a:lnTo>
                    <a:lnTo>
                      <a:pt x="311" y="288"/>
                    </a:lnTo>
                    <a:lnTo>
                      <a:pt x="328" y="257"/>
                    </a:lnTo>
                    <a:lnTo>
                      <a:pt x="328" y="225"/>
                    </a:lnTo>
                    <a:lnTo>
                      <a:pt x="311" y="209"/>
                    </a:lnTo>
                    <a:lnTo>
                      <a:pt x="346" y="209"/>
                    </a:lnTo>
                    <a:lnTo>
                      <a:pt x="363" y="177"/>
                    </a:lnTo>
                    <a:lnTo>
                      <a:pt x="363" y="161"/>
                    </a:lnTo>
                    <a:lnTo>
                      <a:pt x="399" y="161"/>
                    </a:lnTo>
                    <a:lnTo>
                      <a:pt x="399" y="177"/>
                    </a:lnTo>
                    <a:lnTo>
                      <a:pt x="434" y="177"/>
                    </a:lnTo>
                    <a:lnTo>
                      <a:pt x="468" y="161"/>
                    </a:lnTo>
                    <a:lnTo>
                      <a:pt x="434" y="144"/>
                    </a:lnTo>
                    <a:lnTo>
                      <a:pt x="417" y="144"/>
                    </a:lnTo>
                    <a:lnTo>
                      <a:pt x="380" y="144"/>
                    </a:lnTo>
                    <a:lnTo>
                      <a:pt x="417" y="113"/>
                    </a:lnTo>
                    <a:lnTo>
                      <a:pt x="399" y="113"/>
                    </a:lnTo>
                    <a:lnTo>
                      <a:pt x="346" y="161"/>
                    </a:lnTo>
                    <a:lnTo>
                      <a:pt x="328" y="144"/>
                    </a:lnTo>
                    <a:lnTo>
                      <a:pt x="294" y="144"/>
                    </a:lnTo>
                    <a:lnTo>
                      <a:pt x="294" y="129"/>
                    </a:lnTo>
                    <a:lnTo>
                      <a:pt x="276" y="129"/>
                    </a:lnTo>
                    <a:lnTo>
                      <a:pt x="276" y="96"/>
                    </a:lnTo>
                    <a:lnTo>
                      <a:pt x="242" y="65"/>
                    </a:lnTo>
                    <a:lnTo>
                      <a:pt x="155" y="65"/>
                    </a:lnTo>
                    <a:lnTo>
                      <a:pt x="104" y="17"/>
                    </a:lnTo>
                    <a:lnTo>
                      <a:pt x="69" y="0"/>
                    </a:lnTo>
                    <a:lnTo>
                      <a:pt x="0" y="17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17" y="129"/>
                    </a:lnTo>
                    <a:lnTo>
                      <a:pt x="52" y="113"/>
                    </a:lnTo>
                    <a:lnTo>
                      <a:pt x="69" y="113"/>
                    </a:lnTo>
                    <a:lnTo>
                      <a:pt x="52" y="96"/>
                    </a:lnTo>
                    <a:lnTo>
                      <a:pt x="69" y="96"/>
                    </a:lnTo>
                    <a:lnTo>
                      <a:pt x="104" y="113"/>
                    </a:lnTo>
                    <a:lnTo>
                      <a:pt x="104" y="144"/>
                    </a:lnTo>
                    <a:lnTo>
                      <a:pt x="155" y="144"/>
                    </a:lnTo>
                    <a:lnTo>
                      <a:pt x="173" y="192"/>
                    </a:lnTo>
                    <a:lnTo>
                      <a:pt x="259" y="240"/>
                    </a:lnTo>
                    <a:lnTo>
                      <a:pt x="294" y="257"/>
                    </a:lnTo>
                    <a:lnTo>
                      <a:pt x="276" y="28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8" name="Freeform 1179">
                <a:extLst>
                  <a:ext uri="{FF2B5EF4-FFF2-40B4-BE49-F238E27FC236}">
                    <a16:creationId xmlns:a16="http://schemas.microsoft.com/office/drawing/2014/main" id="{9E32A221-9A04-4AAE-B8EA-152ACFDCA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277"/>
                <a:ext cx="235" cy="144"/>
              </a:xfrm>
              <a:custGeom>
                <a:avLst/>
                <a:gdLst>
                  <a:gd name="T0" fmla="*/ 276 w 468"/>
                  <a:gd name="T1" fmla="*/ 288 h 288"/>
                  <a:gd name="T2" fmla="*/ 276 w 468"/>
                  <a:gd name="T3" fmla="*/ 288 h 288"/>
                  <a:gd name="T4" fmla="*/ 311 w 468"/>
                  <a:gd name="T5" fmla="*/ 288 h 288"/>
                  <a:gd name="T6" fmla="*/ 328 w 468"/>
                  <a:gd name="T7" fmla="*/ 257 h 288"/>
                  <a:gd name="T8" fmla="*/ 328 w 468"/>
                  <a:gd name="T9" fmla="*/ 225 h 288"/>
                  <a:gd name="T10" fmla="*/ 311 w 468"/>
                  <a:gd name="T11" fmla="*/ 209 h 288"/>
                  <a:gd name="T12" fmla="*/ 346 w 468"/>
                  <a:gd name="T13" fmla="*/ 209 h 288"/>
                  <a:gd name="T14" fmla="*/ 363 w 468"/>
                  <a:gd name="T15" fmla="*/ 177 h 288"/>
                  <a:gd name="T16" fmla="*/ 363 w 468"/>
                  <a:gd name="T17" fmla="*/ 161 h 288"/>
                  <a:gd name="T18" fmla="*/ 399 w 468"/>
                  <a:gd name="T19" fmla="*/ 161 h 288"/>
                  <a:gd name="T20" fmla="*/ 399 w 468"/>
                  <a:gd name="T21" fmla="*/ 177 h 288"/>
                  <a:gd name="T22" fmla="*/ 434 w 468"/>
                  <a:gd name="T23" fmla="*/ 177 h 288"/>
                  <a:gd name="T24" fmla="*/ 468 w 468"/>
                  <a:gd name="T25" fmla="*/ 161 h 288"/>
                  <a:gd name="T26" fmla="*/ 434 w 468"/>
                  <a:gd name="T27" fmla="*/ 144 h 288"/>
                  <a:gd name="T28" fmla="*/ 417 w 468"/>
                  <a:gd name="T29" fmla="*/ 144 h 288"/>
                  <a:gd name="T30" fmla="*/ 380 w 468"/>
                  <a:gd name="T31" fmla="*/ 144 h 288"/>
                  <a:gd name="T32" fmla="*/ 417 w 468"/>
                  <a:gd name="T33" fmla="*/ 113 h 288"/>
                  <a:gd name="T34" fmla="*/ 399 w 468"/>
                  <a:gd name="T35" fmla="*/ 113 h 288"/>
                  <a:gd name="T36" fmla="*/ 346 w 468"/>
                  <a:gd name="T37" fmla="*/ 161 h 288"/>
                  <a:gd name="T38" fmla="*/ 328 w 468"/>
                  <a:gd name="T39" fmla="*/ 144 h 288"/>
                  <a:gd name="T40" fmla="*/ 294 w 468"/>
                  <a:gd name="T41" fmla="*/ 144 h 288"/>
                  <a:gd name="T42" fmla="*/ 294 w 468"/>
                  <a:gd name="T43" fmla="*/ 129 h 288"/>
                  <a:gd name="T44" fmla="*/ 276 w 468"/>
                  <a:gd name="T45" fmla="*/ 129 h 288"/>
                  <a:gd name="T46" fmla="*/ 276 w 468"/>
                  <a:gd name="T47" fmla="*/ 96 h 288"/>
                  <a:gd name="T48" fmla="*/ 242 w 468"/>
                  <a:gd name="T49" fmla="*/ 65 h 288"/>
                  <a:gd name="T50" fmla="*/ 155 w 468"/>
                  <a:gd name="T51" fmla="*/ 65 h 288"/>
                  <a:gd name="T52" fmla="*/ 104 w 468"/>
                  <a:gd name="T53" fmla="*/ 17 h 288"/>
                  <a:gd name="T54" fmla="*/ 69 w 468"/>
                  <a:gd name="T55" fmla="*/ 0 h 288"/>
                  <a:gd name="T56" fmla="*/ 0 w 468"/>
                  <a:gd name="T57" fmla="*/ 17 h 288"/>
                  <a:gd name="T58" fmla="*/ 0 w 468"/>
                  <a:gd name="T59" fmla="*/ 144 h 288"/>
                  <a:gd name="T60" fmla="*/ 17 w 468"/>
                  <a:gd name="T61" fmla="*/ 144 h 288"/>
                  <a:gd name="T62" fmla="*/ 17 w 468"/>
                  <a:gd name="T63" fmla="*/ 129 h 288"/>
                  <a:gd name="T64" fmla="*/ 52 w 468"/>
                  <a:gd name="T65" fmla="*/ 113 h 288"/>
                  <a:gd name="T66" fmla="*/ 69 w 468"/>
                  <a:gd name="T67" fmla="*/ 113 h 288"/>
                  <a:gd name="T68" fmla="*/ 52 w 468"/>
                  <a:gd name="T69" fmla="*/ 96 h 288"/>
                  <a:gd name="T70" fmla="*/ 69 w 468"/>
                  <a:gd name="T71" fmla="*/ 96 h 288"/>
                  <a:gd name="T72" fmla="*/ 104 w 468"/>
                  <a:gd name="T73" fmla="*/ 113 h 288"/>
                  <a:gd name="T74" fmla="*/ 104 w 468"/>
                  <a:gd name="T75" fmla="*/ 144 h 288"/>
                  <a:gd name="T76" fmla="*/ 155 w 468"/>
                  <a:gd name="T77" fmla="*/ 144 h 288"/>
                  <a:gd name="T78" fmla="*/ 173 w 468"/>
                  <a:gd name="T79" fmla="*/ 192 h 288"/>
                  <a:gd name="T80" fmla="*/ 259 w 468"/>
                  <a:gd name="T81" fmla="*/ 240 h 288"/>
                  <a:gd name="T82" fmla="*/ 294 w 468"/>
                  <a:gd name="T83" fmla="*/ 257 h 288"/>
                  <a:gd name="T84" fmla="*/ 276 w 468"/>
                  <a:gd name="T8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8" h="288">
                    <a:moveTo>
                      <a:pt x="276" y="288"/>
                    </a:moveTo>
                    <a:lnTo>
                      <a:pt x="276" y="288"/>
                    </a:lnTo>
                    <a:lnTo>
                      <a:pt x="311" y="288"/>
                    </a:lnTo>
                    <a:lnTo>
                      <a:pt x="328" y="257"/>
                    </a:lnTo>
                    <a:lnTo>
                      <a:pt x="328" y="225"/>
                    </a:lnTo>
                    <a:lnTo>
                      <a:pt x="311" y="209"/>
                    </a:lnTo>
                    <a:lnTo>
                      <a:pt x="346" y="209"/>
                    </a:lnTo>
                    <a:lnTo>
                      <a:pt x="363" y="177"/>
                    </a:lnTo>
                    <a:lnTo>
                      <a:pt x="363" y="161"/>
                    </a:lnTo>
                    <a:lnTo>
                      <a:pt x="399" y="161"/>
                    </a:lnTo>
                    <a:lnTo>
                      <a:pt x="399" y="177"/>
                    </a:lnTo>
                    <a:lnTo>
                      <a:pt x="434" y="177"/>
                    </a:lnTo>
                    <a:lnTo>
                      <a:pt x="468" y="161"/>
                    </a:lnTo>
                    <a:lnTo>
                      <a:pt x="434" y="144"/>
                    </a:lnTo>
                    <a:lnTo>
                      <a:pt x="417" y="144"/>
                    </a:lnTo>
                    <a:lnTo>
                      <a:pt x="380" y="144"/>
                    </a:lnTo>
                    <a:lnTo>
                      <a:pt x="417" y="113"/>
                    </a:lnTo>
                    <a:lnTo>
                      <a:pt x="399" y="113"/>
                    </a:lnTo>
                    <a:lnTo>
                      <a:pt x="346" y="161"/>
                    </a:lnTo>
                    <a:lnTo>
                      <a:pt x="328" y="144"/>
                    </a:lnTo>
                    <a:lnTo>
                      <a:pt x="294" y="144"/>
                    </a:lnTo>
                    <a:lnTo>
                      <a:pt x="294" y="129"/>
                    </a:lnTo>
                    <a:lnTo>
                      <a:pt x="276" y="129"/>
                    </a:lnTo>
                    <a:lnTo>
                      <a:pt x="276" y="96"/>
                    </a:lnTo>
                    <a:lnTo>
                      <a:pt x="242" y="65"/>
                    </a:lnTo>
                    <a:lnTo>
                      <a:pt x="155" y="65"/>
                    </a:lnTo>
                    <a:lnTo>
                      <a:pt x="104" y="17"/>
                    </a:lnTo>
                    <a:lnTo>
                      <a:pt x="69" y="0"/>
                    </a:lnTo>
                    <a:lnTo>
                      <a:pt x="0" y="17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17" y="129"/>
                    </a:lnTo>
                    <a:lnTo>
                      <a:pt x="52" y="113"/>
                    </a:lnTo>
                    <a:lnTo>
                      <a:pt x="69" y="113"/>
                    </a:lnTo>
                    <a:lnTo>
                      <a:pt x="52" y="96"/>
                    </a:lnTo>
                    <a:lnTo>
                      <a:pt x="69" y="96"/>
                    </a:lnTo>
                    <a:lnTo>
                      <a:pt x="104" y="113"/>
                    </a:lnTo>
                    <a:lnTo>
                      <a:pt x="104" y="144"/>
                    </a:lnTo>
                    <a:lnTo>
                      <a:pt x="155" y="144"/>
                    </a:lnTo>
                    <a:lnTo>
                      <a:pt x="173" y="192"/>
                    </a:lnTo>
                    <a:lnTo>
                      <a:pt x="259" y="240"/>
                    </a:lnTo>
                    <a:lnTo>
                      <a:pt x="294" y="257"/>
                    </a:lnTo>
                    <a:lnTo>
                      <a:pt x="276" y="28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9" name="Freeform 1180">
                <a:extLst>
                  <a:ext uri="{FF2B5EF4-FFF2-40B4-BE49-F238E27FC236}">
                    <a16:creationId xmlns:a16="http://schemas.microsoft.com/office/drawing/2014/main" id="{D7CDCE66-03D0-44A4-8D0F-FEC198F7D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2358"/>
                <a:ext cx="105" cy="72"/>
              </a:xfrm>
              <a:custGeom>
                <a:avLst/>
                <a:gdLst>
                  <a:gd name="T0" fmla="*/ 175 w 209"/>
                  <a:gd name="T1" fmla="*/ 48 h 144"/>
                  <a:gd name="T2" fmla="*/ 175 w 209"/>
                  <a:gd name="T3" fmla="*/ 48 h 144"/>
                  <a:gd name="T4" fmla="*/ 175 w 209"/>
                  <a:gd name="T5" fmla="*/ 79 h 144"/>
                  <a:gd name="T6" fmla="*/ 209 w 209"/>
                  <a:gd name="T7" fmla="*/ 79 h 144"/>
                  <a:gd name="T8" fmla="*/ 209 w 209"/>
                  <a:gd name="T9" fmla="*/ 127 h 144"/>
                  <a:gd name="T10" fmla="*/ 157 w 209"/>
                  <a:gd name="T11" fmla="*/ 111 h 144"/>
                  <a:gd name="T12" fmla="*/ 123 w 209"/>
                  <a:gd name="T13" fmla="*/ 144 h 144"/>
                  <a:gd name="T14" fmla="*/ 106 w 209"/>
                  <a:gd name="T15" fmla="*/ 96 h 144"/>
                  <a:gd name="T16" fmla="*/ 88 w 209"/>
                  <a:gd name="T17" fmla="*/ 79 h 144"/>
                  <a:gd name="T18" fmla="*/ 71 w 209"/>
                  <a:gd name="T19" fmla="*/ 111 h 144"/>
                  <a:gd name="T20" fmla="*/ 54 w 209"/>
                  <a:gd name="T21" fmla="*/ 111 h 144"/>
                  <a:gd name="T22" fmla="*/ 54 w 209"/>
                  <a:gd name="T23" fmla="*/ 127 h 144"/>
                  <a:gd name="T24" fmla="*/ 17 w 209"/>
                  <a:gd name="T25" fmla="*/ 127 h 144"/>
                  <a:gd name="T26" fmla="*/ 0 w 209"/>
                  <a:gd name="T27" fmla="*/ 127 h 144"/>
                  <a:gd name="T28" fmla="*/ 17 w 209"/>
                  <a:gd name="T29" fmla="*/ 96 h 144"/>
                  <a:gd name="T30" fmla="*/ 17 w 209"/>
                  <a:gd name="T31" fmla="*/ 64 h 144"/>
                  <a:gd name="T32" fmla="*/ 0 w 209"/>
                  <a:gd name="T33" fmla="*/ 48 h 144"/>
                  <a:gd name="T34" fmla="*/ 35 w 209"/>
                  <a:gd name="T35" fmla="*/ 48 h 144"/>
                  <a:gd name="T36" fmla="*/ 54 w 209"/>
                  <a:gd name="T37" fmla="*/ 16 h 144"/>
                  <a:gd name="T38" fmla="*/ 54 w 209"/>
                  <a:gd name="T39" fmla="*/ 0 h 144"/>
                  <a:gd name="T40" fmla="*/ 88 w 209"/>
                  <a:gd name="T41" fmla="*/ 0 h 144"/>
                  <a:gd name="T42" fmla="*/ 88 w 209"/>
                  <a:gd name="T43" fmla="*/ 16 h 144"/>
                  <a:gd name="T44" fmla="*/ 88 w 209"/>
                  <a:gd name="T45" fmla="*/ 31 h 144"/>
                  <a:gd name="T46" fmla="*/ 54 w 209"/>
                  <a:gd name="T47" fmla="*/ 31 h 144"/>
                  <a:gd name="T48" fmla="*/ 54 w 209"/>
                  <a:gd name="T49" fmla="*/ 48 h 144"/>
                  <a:gd name="T50" fmla="*/ 106 w 209"/>
                  <a:gd name="T51" fmla="*/ 48 h 144"/>
                  <a:gd name="T52" fmla="*/ 123 w 209"/>
                  <a:gd name="T53" fmla="*/ 48 h 144"/>
                  <a:gd name="T54" fmla="*/ 175 w 209"/>
                  <a:gd name="T55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9" h="144">
                    <a:moveTo>
                      <a:pt x="175" y="48"/>
                    </a:moveTo>
                    <a:lnTo>
                      <a:pt x="175" y="48"/>
                    </a:lnTo>
                    <a:lnTo>
                      <a:pt x="175" y="79"/>
                    </a:lnTo>
                    <a:lnTo>
                      <a:pt x="209" y="79"/>
                    </a:lnTo>
                    <a:lnTo>
                      <a:pt x="209" y="127"/>
                    </a:lnTo>
                    <a:lnTo>
                      <a:pt x="157" y="111"/>
                    </a:lnTo>
                    <a:lnTo>
                      <a:pt x="123" y="144"/>
                    </a:lnTo>
                    <a:lnTo>
                      <a:pt x="106" y="96"/>
                    </a:lnTo>
                    <a:lnTo>
                      <a:pt x="88" y="79"/>
                    </a:lnTo>
                    <a:lnTo>
                      <a:pt x="71" y="111"/>
                    </a:lnTo>
                    <a:lnTo>
                      <a:pt x="54" y="111"/>
                    </a:lnTo>
                    <a:lnTo>
                      <a:pt x="54" y="127"/>
                    </a:lnTo>
                    <a:lnTo>
                      <a:pt x="17" y="127"/>
                    </a:lnTo>
                    <a:lnTo>
                      <a:pt x="0" y="127"/>
                    </a:lnTo>
                    <a:lnTo>
                      <a:pt x="17" y="96"/>
                    </a:lnTo>
                    <a:lnTo>
                      <a:pt x="17" y="64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54" y="16"/>
                    </a:lnTo>
                    <a:lnTo>
                      <a:pt x="54" y="0"/>
                    </a:lnTo>
                    <a:lnTo>
                      <a:pt x="88" y="0"/>
                    </a:lnTo>
                    <a:lnTo>
                      <a:pt x="88" y="16"/>
                    </a:lnTo>
                    <a:lnTo>
                      <a:pt x="88" y="31"/>
                    </a:lnTo>
                    <a:lnTo>
                      <a:pt x="54" y="31"/>
                    </a:lnTo>
                    <a:lnTo>
                      <a:pt x="54" y="48"/>
                    </a:lnTo>
                    <a:lnTo>
                      <a:pt x="106" y="48"/>
                    </a:lnTo>
                    <a:lnTo>
                      <a:pt x="123" y="48"/>
                    </a:lnTo>
                    <a:lnTo>
                      <a:pt x="175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0" name="Freeform 1181">
                <a:extLst>
                  <a:ext uri="{FF2B5EF4-FFF2-40B4-BE49-F238E27FC236}">
                    <a16:creationId xmlns:a16="http://schemas.microsoft.com/office/drawing/2014/main" id="{2A05EBF1-0C7B-44C9-A4AF-5BC24F34F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2358"/>
                <a:ext cx="105" cy="72"/>
              </a:xfrm>
              <a:custGeom>
                <a:avLst/>
                <a:gdLst>
                  <a:gd name="T0" fmla="*/ 175 w 209"/>
                  <a:gd name="T1" fmla="*/ 48 h 144"/>
                  <a:gd name="T2" fmla="*/ 175 w 209"/>
                  <a:gd name="T3" fmla="*/ 48 h 144"/>
                  <a:gd name="T4" fmla="*/ 175 w 209"/>
                  <a:gd name="T5" fmla="*/ 79 h 144"/>
                  <a:gd name="T6" fmla="*/ 209 w 209"/>
                  <a:gd name="T7" fmla="*/ 79 h 144"/>
                  <a:gd name="T8" fmla="*/ 209 w 209"/>
                  <a:gd name="T9" fmla="*/ 127 h 144"/>
                  <a:gd name="T10" fmla="*/ 157 w 209"/>
                  <a:gd name="T11" fmla="*/ 111 h 144"/>
                  <a:gd name="T12" fmla="*/ 123 w 209"/>
                  <a:gd name="T13" fmla="*/ 144 h 144"/>
                  <a:gd name="T14" fmla="*/ 106 w 209"/>
                  <a:gd name="T15" fmla="*/ 96 h 144"/>
                  <a:gd name="T16" fmla="*/ 88 w 209"/>
                  <a:gd name="T17" fmla="*/ 79 h 144"/>
                  <a:gd name="T18" fmla="*/ 71 w 209"/>
                  <a:gd name="T19" fmla="*/ 111 h 144"/>
                  <a:gd name="T20" fmla="*/ 54 w 209"/>
                  <a:gd name="T21" fmla="*/ 111 h 144"/>
                  <a:gd name="T22" fmla="*/ 54 w 209"/>
                  <a:gd name="T23" fmla="*/ 127 h 144"/>
                  <a:gd name="T24" fmla="*/ 17 w 209"/>
                  <a:gd name="T25" fmla="*/ 127 h 144"/>
                  <a:gd name="T26" fmla="*/ 0 w 209"/>
                  <a:gd name="T27" fmla="*/ 127 h 144"/>
                  <a:gd name="T28" fmla="*/ 17 w 209"/>
                  <a:gd name="T29" fmla="*/ 96 h 144"/>
                  <a:gd name="T30" fmla="*/ 17 w 209"/>
                  <a:gd name="T31" fmla="*/ 64 h 144"/>
                  <a:gd name="T32" fmla="*/ 0 w 209"/>
                  <a:gd name="T33" fmla="*/ 48 h 144"/>
                  <a:gd name="T34" fmla="*/ 35 w 209"/>
                  <a:gd name="T35" fmla="*/ 48 h 144"/>
                  <a:gd name="T36" fmla="*/ 54 w 209"/>
                  <a:gd name="T37" fmla="*/ 16 h 144"/>
                  <a:gd name="T38" fmla="*/ 54 w 209"/>
                  <a:gd name="T39" fmla="*/ 0 h 144"/>
                  <a:gd name="T40" fmla="*/ 88 w 209"/>
                  <a:gd name="T41" fmla="*/ 0 h 144"/>
                  <a:gd name="T42" fmla="*/ 88 w 209"/>
                  <a:gd name="T43" fmla="*/ 16 h 144"/>
                  <a:gd name="T44" fmla="*/ 88 w 209"/>
                  <a:gd name="T45" fmla="*/ 31 h 144"/>
                  <a:gd name="T46" fmla="*/ 54 w 209"/>
                  <a:gd name="T47" fmla="*/ 31 h 144"/>
                  <a:gd name="T48" fmla="*/ 54 w 209"/>
                  <a:gd name="T49" fmla="*/ 48 h 144"/>
                  <a:gd name="T50" fmla="*/ 106 w 209"/>
                  <a:gd name="T51" fmla="*/ 48 h 144"/>
                  <a:gd name="T52" fmla="*/ 123 w 209"/>
                  <a:gd name="T53" fmla="*/ 48 h 144"/>
                  <a:gd name="T54" fmla="*/ 175 w 209"/>
                  <a:gd name="T55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9" h="144">
                    <a:moveTo>
                      <a:pt x="175" y="48"/>
                    </a:moveTo>
                    <a:lnTo>
                      <a:pt x="175" y="48"/>
                    </a:lnTo>
                    <a:lnTo>
                      <a:pt x="175" y="79"/>
                    </a:lnTo>
                    <a:lnTo>
                      <a:pt x="209" y="79"/>
                    </a:lnTo>
                    <a:lnTo>
                      <a:pt x="209" y="127"/>
                    </a:lnTo>
                    <a:lnTo>
                      <a:pt x="157" y="111"/>
                    </a:lnTo>
                    <a:lnTo>
                      <a:pt x="123" y="144"/>
                    </a:lnTo>
                    <a:lnTo>
                      <a:pt x="106" y="96"/>
                    </a:lnTo>
                    <a:lnTo>
                      <a:pt x="88" y="79"/>
                    </a:lnTo>
                    <a:lnTo>
                      <a:pt x="71" y="111"/>
                    </a:lnTo>
                    <a:lnTo>
                      <a:pt x="54" y="111"/>
                    </a:lnTo>
                    <a:lnTo>
                      <a:pt x="54" y="127"/>
                    </a:lnTo>
                    <a:lnTo>
                      <a:pt x="17" y="127"/>
                    </a:lnTo>
                    <a:lnTo>
                      <a:pt x="0" y="127"/>
                    </a:lnTo>
                    <a:lnTo>
                      <a:pt x="17" y="96"/>
                    </a:lnTo>
                    <a:lnTo>
                      <a:pt x="17" y="64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54" y="16"/>
                    </a:lnTo>
                    <a:lnTo>
                      <a:pt x="54" y="0"/>
                    </a:lnTo>
                    <a:lnTo>
                      <a:pt x="88" y="0"/>
                    </a:lnTo>
                    <a:lnTo>
                      <a:pt x="88" y="16"/>
                    </a:lnTo>
                    <a:lnTo>
                      <a:pt x="88" y="31"/>
                    </a:lnTo>
                    <a:lnTo>
                      <a:pt x="54" y="31"/>
                    </a:lnTo>
                    <a:lnTo>
                      <a:pt x="54" y="48"/>
                    </a:lnTo>
                    <a:lnTo>
                      <a:pt x="106" y="48"/>
                    </a:lnTo>
                    <a:lnTo>
                      <a:pt x="123" y="48"/>
                    </a:lnTo>
                    <a:lnTo>
                      <a:pt x="175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1" name="Freeform 1182">
                <a:extLst>
                  <a:ext uri="{FF2B5EF4-FFF2-40B4-BE49-F238E27FC236}">
                    <a16:creationId xmlns:a16="http://schemas.microsoft.com/office/drawing/2014/main" id="{585A2ADA-6DAF-4AD4-B769-8ED0268C4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" y="2317"/>
                <a:ext cx="148" cy="65"/>
              </a:xfrm>
              <a:custGeom>
                <a:avLst/>
                <a:gdLst>
                  <a:gd name="T0" fmla="*/ 295 w 295"/>
                  <a:gd name="T1" fmla="*/ 32 h 128"/>
                  <a:gd name="T2" fmla="*/ 295 w 295"/>
                  <a:gd name="T3" fmla="*/ 32 h 128"/>
                  <a:gd name="T4" fmla="*/ 295 w 295"/>
                  <a:gd name="T5" fmla="*/ 48 h 128"/>
                  <a:gd name="T6" fmla="*/ 242 w 295"/>
                  <a:gd name="T7" fmla="*/ 80 h 128"/>
                  <a:gd name="T8" fmla="*/ 207 w 295"/>
                  <a:gd name="T9" fmla="*/ 80 h 128"/>
                  <a:gd name="T10" fmla="*/ 190 w 295"/>
                  <a:gd name="T11" fmla="*/ 96 h 128"/>
                  <a:gd name="T12" fmla="*/ 155 w 295"/>
                  <a:gd name="T13" fmla="*/ 96 h 128"/>
                  <a:gd name="T14" fmla="*/ 121 w 295"/>
                  <a:gd name="T15" fmla="*/ 111 h 128"/>
                  <a:gd name="T16" fmla="*/ 121 w 295"/>
                  <a:gd name="T17" fmla="*/ 128 h 128"/>
                  <a:gd name="T18" fmla="*/ 69 w 295"/>
                  <a:gd name="T19" fmla="*/ 128 h 128"/>
                  <a:gd name="T20" fmla="*/ 52 w 295"/>
                  <a:gd name="T21" fmla="*/ 128 h 128"/>
                  <a:gd name="T22" fmla="*/ 0 w 295"/>
                  <a:gd name="T23" fmla="*/ 128 h 128"/>
                  <a:gd name="T24" fmla="*/ 0 w 295"/>
                  <a:gd name="T25" fmla="*/ 111 h 128"/>
                  <a:gd name="T26" fmla="*/ 34 w 295"/>
                  <a:gd name="T27" fmla="*/ 111 h 128"/>
                  <a:gd name="T28" fmla="*/ 34 w 295"/>
                  <a:gd name="T29" fmla="*/ 96 h 128"/>
                  <a:gd name="T30" fmla="*/ 69 w 295"/>
                  <a:gd name="T31" fmla="*/ 96 h 128"/>
                  <a:gd name="T32" fmla="*/ 103 w 295"/>
                  <a:gd name="T33" fmla="*/ 80 h 128"/>
                  <a:gd name="T34" fmla="*/ 69 w 295"/>
                  <a:gd name="T35" fmla="*/ 63 h 128"/>
                  <a:gd name="T36" fmla="*/ 52 w 295"/>
                  <a:gd name="T37" fmla="*/ 63 h 128"/>
                  <a:gd name="T38" fmla="*/ 17 w 295"/>
                  <a:gd name="T39" fmla="*/ 63 h 128"/>
                  <a:gd name="T40" fmla="*/ 52 w 295"/>
                  <a:gd name="T41" fmla="*/ 32 h 128"/>
                  <a:gd name="T42" fmla="*/ 34 w 295"/>
                  <a:gd name="T43" fmla="*/ 32 h 128"/>
                  <a:gd name="T44" fmla="*/ 52 w 295"/>
                  <a:gd name="T45" fmla="*/ 15 h 128"/>
                  <a:gd name="T46" fmla="*/ 103 w 295"/>
                  <a:gd name="T47" fmla="*/ 32 h 128"/>
                  <a:gd name="T48" fmla="*/ 103 w 295"/>
                  <a:gd name="T49" fmla="*/ 15 h 128"/>
                  <a:gd name="T50" fmla="*/ 121 w 295"/>
                  <a:gd name="T51" fmla="*/ 0 h 128"/>
                  <a:gd name="T52" fmla="*/ 155 w 295"/>
                  <a:gd name="T53" fmla="*/ 15 h 128"/>
                  <a:gd name="T54" fmla="*/ 259 w 295"/>
                  <a:gd name="T55" fmla="*/ 15 h 128"/>
                  <a:gd name="T56" fmla="*/ 295 w 295"/>
                  <a:gd name="T5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5" h="128">
                    <a:moveTo>
                      <a:pt x="295" y="32"/>
                    </a:moveTo>
                    <a:lnTo>
                      <a:pt x="295" y="32"/>
                    </a:lnTo>
                    <a:lnTo>
                      <a:pt x="295" y="48"/>
                    </a:lnTo>
                    <a:lnTo>
                      <a:pt x="242" y="80"/>
                    </a:lnTo>
                    <a:lnTo>
                      <a:pt x="207" y="80"/>
                    </a:lnTo>
                    <a:lnTo>
                      <a:pt x="190" y="96"/>
                    </a:lnTo>
                    <a:lnTo>
                      <a:pt x="155" y="96"/>
                    </a:lnTo>
                    <a:lnTo>
                      <a:pt x="121" y="111"/>
                    </a:lnTo>
                    <a:lnTo>
                      <a:pt x="121" y="128"/>
                    </a:lnTo>
                    <a:lnTo>
                      <a:pt x="69" y="128"/>
                    </a:lnTo>
                    <a:lnTo>
                      <a:pt x="52" y="128"/>
                    </a:lnTo>
                    <a:lnTo>
                      <a:pt x="0" y="128"/>
                    </a:lnTo>
                    <a:lnTo>
                      <a:pt x="0" y="111"/>
                    </a:lnTo>
                    <a:lnTo>
                      <a:pt x="34" y="111"/>
                    </a:lnTo>
                    <a:lnTo>
                      <a:pt x="34" y="96"/>
                    </a:lnTo>
                    <a:lnTo>
                      <a:pt x="69" y="96"/>
                    </a:lnTo>
                    <a:lnTo>
                      <a:pt x="103" y="80"/>
                    </a:lnTo>
                    <a:lnTo>
                      <a:pt x="69" y="63"/>
                    </a:lnTo>
                    <a:lnTo>
                      <a:pt x="52" y="63"/>
                    </a:lnTo>
                    <a:lnTo>
                      <a:pt x="17" y="63"/>
                    </a:lnTo>
                    <a:lnTo>
                      <a:pt x="52" y="32"/>
                    </a:lnTo>
                    <a:lnTo>
                      <a:pt x="34" y="32"/>
                    </a:lnTo>
                    <a:lnTo>
                      <a:pt x="52" y="15"/>
                    </a:lnTo>
                    <a:lnTo>
                      <a:pt x="103" y="32"/>
                    </a:lnTo>
                    <a:lnTo>
                      <a:pt x="103" y="15"/>
                    </a:lnTo>
                    <a:lnTo>
                      <a:pt x="121" y="0"/>
                    </a:lnTo>
                    <a:lnTo>
                      <a:pt x="155" y="15"/>
                    </a:lnTo>
                    <a:lnTo>
                      <a:pt x="259" y="15"/>
                    </a:lnTo>
                    <a:lnTo>
                      <a:pt x="295" y="3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2" name="Freeform 1183">
                <a:extLst>
                  <a:ext uri="{FF2B5EF4-FFF2-40B4-BE49-F238E27FC236}">
                    <a16:creationId xmlns:a16="http://schemas.microsoft.com/office/drawing/2014/main" id="{91FF8EB9-66D1-4ED0-8F4F-8FCA949D3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" y="2317"/>
                <a:ext cx="148" cy="65"/>
              </a:xfrm>
              <a:custGeom>
                <a:avLst/>
                <a:gdLst>
                  <a:gd name="T0" fmla="*/ 295 w 295"/>
                  <a:gd name="T1" fmla="*/ 32 h 128"/>
                  <a:gd name="T2" fmla="*/ 295 w 295"/>
                  <a:gd name="T3" fmla="*/ 32 h 128"/>
                  <a:gd name="T4" fmla="*/ 295 w 295"/>
                  <a:gd name="T5" fmla="*/ 48 h 128"/>
                  <a:gd name="T6" fmla="*/ 242 w 295"/>
                  <a:gd name="T7" fmla="*/ 80 h 128"/>
                  <a:gd name="T8" fmla="*/ 207 w 295"/>
                  <a:gd name="T9" fmla="*/ 80 h 128"/>
                  <a:gd name="T10" fmla="*/ 190 w 295"/>
                  <a:gd name="T11" fmla="*/ 96 h 128"/>
                  <a:gd name="T12" fmla="*/ 155 w 295"/>
                  <a:gd name="T13" fmla="*/ 96 h 128"/>
                  <a:gd name="T14" fmla="*/ 121 w 295"/>
                  <a:gd name="T15" fmla="*/ 111 h 128"/>
                  <a:gd name="T16" fmla="*/ 121 w 295"/>
                  <a:gd name="T17" fmla="*/ 128 h 128"/>
                  <a:gd name="T18" fmla="*/ 69 w 295"/>
                  <a:gd name="T19" fmla="*/ 128 h 128"/>
                  <a:gd name="T20" fmla="*/ 52 w 295"/>
                  <a:gd name="T21" fmla="*/ 128 h 128"/>
                  <a:gd name="T22" fmla="*/ 0 w 295"/>
                  <a:gd name="T23" fmla="*/ 128 h 128"/>
                  <a:gd name="T24" fmla="*/ 0 w 295"/>
                  <a:gd name="T25" fmla="*/ 111 h 128"/>
                  <a:gd name="T26" fmla="*/ 34 w 295"/>
                  <a:gd name="T27" fmla="*/ 111 h 128"/>
                  <a:gd name="T28" fmla="*/ 34 w 295"/>
                  <a:gd name="T29" fmla="*/ 96 h 128"/>
                  <a:gd name="T30" fmla="*/ 69 w 295"/>
                  <a:gd name="T31" fmla="*/ 96 h 128"/>
                  <a:gd name="T32" fmla="*/ 103 w 295"/>
                  <a:gd name="T33" fmla="*/ 80 h 128"/>
                  <a:gd name="T34" fmla="*/ 69 w 295"/>
                  <a:gd name="T35" fmla="*/ 63 h 128"/>
                  <a:gd name="T36" fmla="*/ 52 w 295"/>
                  <a:gd name="T37" fmla="*/ 63 h 128"/>
                  <a:gd name="T38" fmla="*/ 17 w 295"/>
                  <a:gd name="T39" fmla="*/ 63 h 128"/>
                  <a:gd name="T40" fmla="*/ 52 w 295"/>
                  <a:gd name="T41" fmla="*/ 32 h 128"/>
                  <a:gd name="T42" fmla="*/ 34 w 295"/>
                  <a:gd name="T43" fmla="*/ 32 h 128"/>
                  <a:gd name="T44" fmla="*/ 52 w 295"/>
                  <a:gd name="T45" fmla="*/ 15 h 128"/>
                  <a:gd name="T46" fmla="*/ 103 w 295"/>
                  <a:gd name="T47" fmla="*/ 32 h 128"/>
                  <a:gd name="T48" fmla="*/ 103 w 295"/>
                  <a:gd name="T49" fmla="*/ 15 h 128"/>
                  <a:gd name="T50" fmla="*/ 121 w 295"/>
                  <a:gd name="T51" fmla="*/ 0 h 128"/>
                  <a:gd name="T52" fmla="*/ 155 w 295"/>
                  <a:gd name="T53" fmla="*/ 15 h 128"/>
                  <a:gd name="T54" fmla="*/ 259 w 295"/>
                  <a:gd name="T55" fmla="*/ 15 h 128"/>
                  <a:gd name="T56" fmla="*/ 295 w 295"/>
                  <a:gd name="T5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5" h="128">
                    <a:moveTo>
                      <a:pt x="295" y="32"/>
                    </a:moveTo>
                    <a:lnTo>
                      <a:pt x="295" y="32"/>
                    </a:lnTo>
                    <a:lnTo>
                      <a:pt x="295" y="48"/>
                    </a:lnTo>
                    <a:lnTo>
                      <a:pt x="242" y="80"/>
                    </a:lnTo>
                    <a:lnTo>
                      <a:pt x="207" y="80"/>
                    </a:lnTo>
                    <a:lnTo>
                      <a:pt x="190" y="96"/>
                    </a:lnTo>
                    <a:lnTo>
                      <a:pt x="155" y="96"/>
                    </a:lnTo>
                    <a:lnTo>
                      <a:pt x="121" y="111"/>
                    </a:lnTo>
                    <a:lnTo>
                      <a:pt x="121" y="128"/>
                    </a:lnTo>
                    <a:lnTo>
                      <a:pt x="69" y="128"/>
                    </a:lnTo>
                    <a:lnTo>
                      <a:pt x="52" y="128"/>
                    </a:lnTo>
                    <a:lnTo>
                      <a:pt x="0" y="128"/>
                    </a:lnTo>
                    <a:lnTo>
                      <a:pt x="0" y="111"/>
                    </a:lnTo>
                    <a:lnTo>
                      <a:pt x="34" y="111"/>
                    </a:lnTo>
                    <a:lnTo>
                      <a:pt x="34" y="96"/>
                    </a:lnTo>
                    <a:lnTo>
                      <a:pt x="69" y="96"/>
                    </a:lnTo>
                    <a:lnTo>
                      <a:pt x="103" y="80"/>
                    </a:lnTo>
                    <a:lnTo>
                      <a:pt x="69" y="63"/>
                    </a:lnTo>
                    <a:lnTo>
                      <a:pt x="52" y="63"/>
                    </a:lnTo>
                    <a:lnTo>
                      <a:pt x="17" y="63"/>
                    </a:lnTo>
                    <a:lnTo>
                      <a:pt x="52" y="32"/>
                    </a:lnTo>
                    <a:lnTo>
                      <a:pt x="34" y="32"/>
                    </a:lnTo>
                    <a:lnTo>
                      <a:pt x="52" y="15"/>
                    </a:lnTo>
                    <a:lnTo>
                      <a:pt x="103" y="32"/>
                    </a:lnTo>
                    <a:lnTo>
                      <a:pt x="103" y="15"/>
                    </a:lnTo>
                    <a:lnTo>
                      <a:pt x="121" y="0"/>
                    </a:lnTo>
                    <a:lnTo>
                      <a:pt x="155" y="15"/>
                    </a:lnTo>
                    <a:lnTo>
                      <a:pt x="259" y="15"/>
                    </a:lnTo>
                    <a:lnTo>
                      <a:pt x="295" y="3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3" name="Freeform 1184">
                <a:extLst>
                  <a:ext uri="{FF2B5EF4-FFF2-40B4-BE49-F238E27FC236}">
                    <a16:creationId xmlns:a16="http://schemas.microsoft.com/office/drawing/2014/main" id="{7F260283-8EF5-4D76-8A58-1584C6588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710"/>
                <a:ext cx="173" cy="375"/>
              </a:xfrm>
              <a:custGeom>
                <a:avLst/>
                <a:gdLst>
                  <a:gd name="T0" fmla="*/ 0 w 346"/>
                  <a:gd name="T1" fmla="*/ 591 h 750"/>
                  <a:gd name="T2" fmla="*/ 0 w 346"/>
                  <a:gd name="T3" fmla="*/ 591 h 750"/>
                  <a:gd name="T4" fmla="*/ 18 w 346"/>
                  <a:gd name="T5" fmla="*/ 591 h 750"/>
                  <a:gd name="T6" fmla="*/ 18 w 346"/>
                  <a:gd name="T7" fmla="*/ 543 h 750"/>
                  <a:gd name="T8" fmla="*/ 35 w 346"/>
                  <a:gd name="T9" fmla="*/ 528 h 750"/>
                  <a:gd name="T10" fmla="*/ 35 w 346"/>
                  <a:gd name="T11" fmla="*/ 480 h 750"/>
                  <a:gd name="T12" fmla="*/ 35 w 346"/>
                  <a:gd name="T13" fmla="*/ 462 h 750"/>
                  <a:gd name="T14" fmla="*/ 18 w 346"/>
                  <a:gd name="T15" fmla="*/ 399 h 750"/>
                  <a:gd name="T16" fmla="*/ 35 w 346"/>
                  <a:gd name="T17" fmla="*/ 336 h 750"/>
                  <a:gd name="T18" fmla="*/ 52 w 346"/>
                  <a:gd name="T19" fmla="*/ 318 h 750"/>
                  <a:gd name="T20" fmla="*/ 87 w 346"/>
                  <a:gd name="T21" fmla="*/ 303 h 750"/>
                  <a:gd name="T22" fmla="*/ 70 w 346"/>
                  <a:gd name="T23" fmla="*/ 271 h 750"/>
                  <a:gd name="T24" fmla="*/ 87 w 346"/>
                  <a:gd name="T25" fmla="*/ 240 h 750"/>
                  <a:gd name="T26" fmla="*/ 104 w 346"/>
                  <a:gd name="T27" fmla="*/ 192 h 750"/>
                  <a:gd name="T28" fmla="*/ 139 w 346"/>
                  <a:gd name="T29" fmla="*/ 144 h 750"/>
                  <a:gd name="T30" fmla="*/ 139 w 346"/>
                  <a:gd name="T31" fmla="*/ 127 h 750"/>
                  <a:gd name="T32" fmla="*/ 139 w 346"/>
                  <a:gd name="T33" fmla="*/ 111 h 750"/>
                  <a:gd name="T34" fmla="*/ 156 w 346"/>
                  <a:gd name="T35" fmla="*/ 79 h 750"/>
                  <a:gd name="T36" fmla="*/ 173 w 346"/>
                  <a:gd name="T37" fmla="*/ 63 h 750"/>
                  <a:gd name="T38" fmla="*/ 190 w 346"/>
                  <a:gd name="T39" fmla="*/ 63 h 750"/>
                  <a:gd name="T40" fmla="*/ 190 w 346"/>
                  <a:gd name="T41" fmla="*/ 31 h 750"/>
                  <a:gd name="T42" fmla="*/ 208 w 346"/>
                  <a:gd name="T43" fmla="*/ 31 h 750"/>
                  <a:gd name="T44" fmla="*/ 242 w 346"/>
                  <a:gd name="T45" fmla="*/ 31 h 750"/>
                  <a:gd name="T46" fmla="*/ 242 w 346"/>
                  <a:gd name="T47" fmla="*/ 0 h 750"/>
                  <a:gd name="T48" fmla="*/ 260 w 346"/>
                  <a:gd name="T49" fmla="*/ 0 h 750"/>
                  <a:gd name="T50" fmla="*/ 329 w 346"/>
                  <a:gd name="T51" fmla="*/ 63 h 750"/>
                  <a:gd name="T52" fmla="*/ 346 w 346"/>
                  <a:gd name="T53" fmla="*/ 207 h 750"/>
                  <a:gd name="T54" fmla="*/ 311 w 346"/>
                  <a:gd name="T55" fmla="*/ 207 h 750"/>
                  <a:gd name="T56" fmla="*/ 277 w 346"/>
                  <a:gd name="T57" fmla="*/ 240 h 750"/>
                  <a:gd name="T58" fmla="*/ 277 w 346"/>
                  <a:gd name="T59" fmla="*/ 255 h 750"/>
                  <a:gd name="T60" fmla="*/ 277 w 346"/>
                  <a:gd name="T61" fmla="*/ 271 h 750"/>
                  <a:gd name="T62" fmla="*/ 294 w 346"/>
                  <a:gd name="T63" fmla="*/ 288 h 750"/>
                  <a:gd name="T64" fmla="*/ 260 w 346"/>
                  <a:gd name="T65" fmla="*/ 318 h 750"/>
                  <a:gd name="T66" fmla="*/ 208 w 346"/>
                  <a:gd name="T67" fmla="*/ 366 h 750"/>
                  <a:gd name="T68" fmla="*/ 173 w 346"/>
                  <a:gd name="T69" fmla="*/ 414 h 750"/>
                  <a:gd name="T70" fmla="*/ 173 w 346"/>
                  <a:gd name="T71" fmla="*/ 495 h 750"/>
                  <a:gd name="T72" fmla="*/ 208 w 346"/>
                  <a:gd name="T73" fmla="*/ 543 h 750"/>
                  <a:gd name="T74" fmla="*/ 190 w 346"/>
                  <a:gd name="T75" fmla="*/ 558 h 750"/>
                  <a:gd name="T76" fmla="*/ 190 w 346"/>
                  <a:gd name="T77" fmla="*/ 576 h 750"/>
                  <a:gd name="T78" fmla="*/ 156 w 346"/>
                  <a:gd name="T79" fmla="*/ 606 h 750"/>
                  <a:gd name="T80" fmla="*/ 139 w 346"/>
                  <a:gd name="T81" fmla="*/ 720 h 750"/>
                  <a:gd name="T82" fmla="*/ 104 w 346"/>
                  <a:gd name="T83" fmla="*/ 720 h 750"/>
                  <a:gd name="T84" fmla="*/ 87 w 346"/>
                  <a:gd name="T85" fmla="*/ 735 h 750"/>
                  <a:gd name="T86" fmla="*/ 87 w 346"/>
                  <a:gd name="T87" fmla="*/ 750 h 750"/>
                  <a:gd name="T88" fmla="*/ 52 w 346"/>
                  <a:gd name="T89" fmla="*/ 750 h 750"/>
                  <a:gd name="T90" fmla="*/ 35 w 346"/>
                  <a:gd name="T91" fmla="*/ 720 h 750"/>
                  <a:gd name="T92" fmla="*/ 52 w 346"/>
                  <a:gd name="T93" fmla="*/ 702 h 750"/>
                  <a:gd name="T94" fmla="*/ 35 w 346"/>
                  <a:gd name="T95" fmla="*/ 687 h 750"/>
                  <a:gd name="T96" fmla="*/ 0 w 346"/>
                  <a:gd name="T97" fmla="*/ 591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750">
                    <a:moveTo>
                      <a:pt x="0" y="591"/>
                    </a:moveTo>
                    <a:lnTo>
                      <a:pt x="0" y="591"/>
                    </a:lnTo>
                    <a:lnTo>
                      <a:pt x="18" y="591"/>
                    </a:lnTo>
                    <a:lnTo>
                      <a:pt x="18" y="543"/>
                    </a:lnTo>
                    <a:lnTo>
                      <a:pt x="35" y="528"/>
                    </a:lnTo>
                    <a:lnTo>
                      <a:pt x="35" y="480"/>
                    </a:lnTo>
                    <a:lnTo>
                      <a:pt x="35" y="462"/>
                    </a:lnTo>
                    <a:lnTo>
                      <a:pt x="18" y="399"/>
                    </a:lnTo>
                    <a:lnTo>
                      <a:pt x="35" y="336"/>
                    </a:lnTo>
                    <a:lnTo>
                      <a:pt x="52" y="318"/>
                    </a:lnTo>
                    <a:lnTo>
                      <a:pt x="87" y="303"/>
                    </a:lnTo>
                    <a:lnTo>
                      <a:pt x="70" y="271"/>
                    </a:lnTo>
                    <a:lnTo>
                      <a:pt x="87" y="240"/>
                    </a:lnTo>
                    <a:lnTo>
                      <a:pt x="104" y="192"/>
                    </a:lnTo>
                    <a:lnTo>
                      <a:pt x="139" y="144"/>
                    </a:lnTo>
                    <a:lnTo>
                      <a:pt x="139" y="127"/>
                    </a:lnTo>
                    <a:lnTo>
                      <a:pt x="139" y="111"/>
                    </a:lnTo>
                    <a:lnTo>
                      <a:pt x="156" y="79"/>
                    </a:lnTo>
                    <a:lnTo>
                      <a:pt x="173" y="63"/>
                    </a:lnTo>
                    <a:lnTo>
                      <a:pt x="190" y="63"/>
                    </a:lnTo>
                    <a:lnTo>
                      <a:pt x="190" y="31"/>
                    </a:lnTo>
                    <a:lnTo>
                      <a:pt x="208" y="31"/>
                    </a:lnTo>
                    <a:lnTo>
                      <a:pt x="242" y="31"/>
                    </a:lnTo>
                    <a:lnTo>
                      <a:pt x="242" y="0"/>
                    </a:lnTo>
                    <a:lnTo>
                      <a:pt x="260" y="0"/>
                    </a:lnTo>
                    <a:lnTo>
                      <a:pt x="329" y="63"/>
                    </a:lnTo>
                    <a:lnTo>
                      <a:pt x="346" y="207"/>
                    </a:lnTo>
                    <a:lnTo>
                      <a:pt x="311" y="207"/>
                    </a:lnTo>
                    <a:lnTo>
                      <a:pt x="277" y="240"/>
                    </a:lnTo>
                    <a:lnTo>
                      <a:pt x="277" y="255"/>
                    </a:lnTo>
                    <a:lnTo>
                      <a:pt x="277" y="271"/>
                    </a:lnTo>
                    <a:lnTo>
                      <a:pt x="294" y="288"/>
                    </a:lnTo>
                    <a:lnTo>
                      <a:pt x="260" y="318"/>
                    </a:lnTo>
                    <a:lnTo>
                      <a:pt x="208" y="366"/>
                    </a:lnTo>
                    <a:lnTo>
                      <a:pt x="173" y="414"/>
                    </a:lnTo>
                    <a:lnTo>
                      <a:pt x="173" y="495"/>
                    </a:lnTo>
                    <a:lnTo>
                      <a:pt x="208" y="543"/>
                    </a:lnTo>
                    <a:lnTo>
                      <a:pt x="190" y="558"/>
                    </a:lnTo>
                    <a:lnTo>
                      <a:pt x="190" y="576"/>
                    </a:lnTo>
                    <a:lnTo>
                      <a:pt x="156" y="606"/>
                    </a:lnTo>
                    <a:lnTo>
                      <a:pt x="139" y="720"/>
                    </a:lnTo>
                    <a:lnTo>
                      <a:pt x="104" y="720"/>
                    </a:lnTo>
                    <a:lnTo>
                      <a:pt x="87" y="735"/>
                    </a:lnTo>
                    <a:lnTo>
                      <a:pt x="87" y="750"/>
                    </a:lnTo>
                    <a:lnTo>
                      <a:pt x="52" y="750"/>
                    </a:lnTo>
                    <a:lnTo>
                      <a:pt x="35" y="720"/>
                    </a:lnTo>
                    <a:lnTo>
                      <a:pt x="52" y="702"/>
                    </a:lnTo>
                    <a:lnTo>
                      <a:pt x="35" y="687"/>
                    </a:lnTo>
                    <a:lnTo>
                      <a:pt x="0" y="59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4" name="Freeform 1185">
                <a:extLst>
                  <a:ext uri="{FF2B5EF4-FFF2-40B4-BE49-F238E27FC236}">
                    <a16:creationId xmlns:a16="http://schemas.microsoft.com/office/drawing/2014/main" id="{047D06E3-E0CC-4A5F-B0B9-A3E4B6759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710"/>
                <a:ext cx="173" cy="375"/>
              </a:xfrm>
              <a:custGeom>
                <a:avLst/>
                <a:gdLst>
                  <a:gd name="T0" fmla="*/ 0 w 346"/>
                  <a:gd name="T1" fmla="*/ 591 h 750"/>
                  <a:gd name="T2" fmla="*/ 0 w 346"/>
                  <a:gd name="T3" fmla="*/ 591 h 750"/>
                  <a:gd name="T4" fmla="*/ 18 w 346"/>
                  <a:gd name="T5" fmla="*/ 591 h 750"/>
                  <a:gd name="T6" fmla="*/ 18 w 346"/>
                  <a:gd name="T7" fmla="*/ 543 h 750"/>
                  <a:gd name="T8" fmla="*/ 35 w 346"/>
                  <a:gd name="T9" fmla="*/ 528 h 750"/>
                  <a:gd name="T10" fmla="*/ 35 w 346"/>
                  <a:gd name="T11" fmla="*/ 480 h 750"/>
                  <a:gd name="T12" fmla="*/ 35 w 346"/>
                  <a:gd name="T13" fmla="*/ 462 h 750"/>
                  <a:gd name="T14" fmla="*/ 18 w 346"/>
                  <a:gd name="T15" fmla="*/ 399 h 750"/>
                  <a:gd name="T16" fmla="*/ 35 w 346"/>
                  <a:gd name="T17" fmla="*/ 336 h 750"/>
                  <a:gd name="T18" fmla="*/ 52 w 346"/>
                  <a:gd name="T19" fmla="*/ 318 h 750"/>
                  <a:gd name="T20" fmla="*/ 87 w 346"/>
                  <a:gd name="T21" fmla="*/ 303 h 750"/>
                  <a:gd name="T22" fmla="*/ 70 w 346"/>
                  <a:gd name="T23" fmla="*/ 271 h 750"/>
                  <a:gd name="T24" fmla="*/ 87 w 346"/>
                  <a:gd name="T25" fmla="*/ 240 h 750"/>
                  <a:gd name="T26" fmla="*/ 104 w 346"/>
                  <a:gd name="T27" fmla="*/ 192 h 750"/>
                  <a:gd name="T28" fmla="*/ 139 w 346"/>
                  <a:gd name="T29" fmla="*/ 144 h 750"/>
                  <a:gd name="T30" fmla="*/ 139 w 346"/>
                  <a:gd name="T31" fmla="*/ 127 h 750"/>
                  <a:gd name="T32" fmla="*/ 139 w 346"/>
                  <a:gd name="T33" fmla="*/ 111 h 750"/>
                  <a:gd name="T34" fmla="*/ 156 w 346"/>
                  <a:gd name="T35" fmla="*/ 79 h 750"/>
                  <a:gd name="T36" fmla="*/ 173 w 346"/>
                  <a:gd name="T37" fmla="*/ 63 h 750"/>
                  <a:gd name="T38" fmla="*/ 190 w 346"/>
                  <a:gd name="T39" fmla="*/ 63 h 750"/>
                  <a:gd name="T40" fmla="*/ 190 w 346"/>
                  <a:gd name="T41" fmla="*/ 31 h 750"/>
                  <a:gd name="T42" fmla="*/ 208 w 346"/>
                  <a:gd name="T43" fmla="*/ 31 h 750"/>
                  <a:gd name="T44" fmla="*/ 242 w 346"/>
                  <a:gd name="T45" fmla="*/ 31 h 750"/>
                  <a:gd name="T46" fmla="*/ 242 w 346"/>
                  <a:gd name="T47" fmla="*/ 0 h 750"/>
                  <a:gd name="T48" fmla="*/ 260 w 346"/>
                  <a:gd name="T49" fmla="*/ 0 h 750"/>
                  <a:gd name="T50" fmla="*/ 329 w 346"/>
                  <a:gd name="T51" fmla="*/ 63 h 750"/>
                  <a:gd name="T52" fmla="*/ 346 w 346"/>
                  <a:gd name="T53" fmla="*/ 207 h 750"/>
                  <a:gd name="T54" fmla="*/ 311 w 346"/>
                  <a:gd name="T55" fmla="*/ 207 h 750"/>
                  <a:gd name="T56" fmla="*/ 277 w 346"/>
                  <a:gd name="T57" fmla="*/ 240 h 750"/>
                  <a:gd name="T58" fmla="*/ 277 w 346"/>
                  <a:gd name="T59" fmla="*/ 255 h 750"/>
                  <a:gd name="T60" fmla="*/ 277 w 346"/>
                  <a:gd name="T61" fmla="*/ 271 h 750"/>
                  <a:gd name="T62" fmla="*/ 294 w 346"/>
                  <a:gd name="T63" fmla="*/ 288 h 750"/>
                  <a:gd name="T64" fmla="*/ 260 w 346"/>
                  <a:gd name="T65" fmla="*/ 318 h 750"/>
                  <a:gd name="T66" fmla="*/ 208 w 346"/>
                  <a:gd name="T67" fmla="*/ 366 h 750"/>
                  <a:gd name="T68" fmla="*/ 173 w 346"/>
                  <a:gd name="T69" fmla="*/ 414 h 750"/>
                  <a:gd name="T70" fmla="*/ 173 w 346"/>
                  <a:gd name="T71" fmla="*/ 495 h 750"/>
                  <a:gd name="T72" fmla="*/ 208 w 346"/>
                  <a:gd name="T73" fmla="*/ 543 h 750"/>
                  <a:gd name="T74" fmla="*/ 190 w 346"/>
                  <a:gd name="T75" fmla="*/ 558 h 750"/>
                  <a:gd name="T76" fmla="*/ 190 w 346"/>
                  <a:gd name="T77" fmla="*/ 576 h 750"/>
                  <a:gd name="T78" fmla="*/ 156 w 346"/>
                  <a:gd name="T79" fmla="*/ 606 h 750"/>
                  <a:gd name="T80" fmla="*/ 139 w 346"/>
                  <a:gd name="T81" fmla="*/ 720 h 750"/>
                  <a:gd name="T82" fmla="*/ 104 w 346"/>
                  <a:gd name="T83" fmla="*/ 720 h 750"/>
                  <a:gd name="T84" fmla="*/ 87 w 346"/>
                  <a:gd name="T85" fmla="*/ 735 h 750"/>
                  <a:gd name="T86" fmla="*/ 87 w 346"/>
                  <a:gd name="T87" fmla="*/ 750 h 750"/>
                  <a:gd name="T88" fmla="*/ 52 w 346"/>
                  <a:gd name="T89" fmla="*/ 750 h 750"/>
                  <a:gd name="T90" fmla="*/ 35 w 346"/>
                  <a:gd name="T91" fmla="*/ 720 h 750"/>
                  <a:gd name="T92" fmla="*/ 52 w 346"/>
                  <a:gd name="T93" fmla="*/ 702 h 750"/>
                  <a:gd name="T94" fmla="*/ 35 w 346"/>
                  <a:gd name="T95" fmla="*/ 687 h 750"/>
                  <a:gd name="T96" fmla="*/ 0 w 346"/>
                  <a:gd name="T97" fmla="*/ 591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750">
                    <a:moveTo>
                      <a:pt x="0" y="591"/>
                    </a:moveTo>
                    <a:lnTo>
                      <a:pt x="0" y="591"/>
                    </a:lnTo>
                    <a:lnTo>
                      <a:pt x="18" y="591"/>
                    </a:lnTo>
                    <a:lnTo>
                      <a:pt x="18" y="543"/>
                    </a:lnTo>
                    <a:lnTo>
                      <a:pt x="35" y="528"/>
                    </a:lnTo>
                    <a:lnTo>
                      <a:pt x="35" y="480"/>
                    </a:lnTo>
                    <a:lnTo>
                      <a:pt x="35" y="462"/>
                    </a:lnTo>
                    <a:lnTo>
                      <a:pt x="18" y="399"/>
                    </a:lnTo>
                    <a:lnTo>
                      <a:pt x="35" y="336"/>
                    </a:lnTo>
                    <a:lnTo>
                      <a:pt x="52" y="318"/>
                    </a:lnTo>
                    <a:lnTo>
                      <a:pt x="87" y="303"/>
                    </a:lnTo>
                    <a:lnTo>
                      <a:pt x="70" y="271"/>
                    </a:lnTo>
                    <a:lnTo>
                      <a:pt x="87" y="240"/>
                    </a:lnTo>
                    <a:lnTo>
                      <a:pt x="104" y="192"/>
                    </a:lnTo>
                    <a:lnTo>
                      <a:pt x="139" y="144"/>
                    </a:lnTo>
                    <a:lnTo>
                      <a:pt x="139" y="127"/>
                    </a:lnTo>
                    <a:lnTo>
                      <a:pt x="139" y="111"/>
                    </a:lnTo>
                    <a:lnTo>
                      <a:pt x="156" y="79"/>
                    </a:lnTo>
                    <a:lnTo>
                      <a:pt x="173" y="63"/>
                    </a:lnTo>
                    <a:lnTo>
                      <a:pt x="190" y="63"/>
                    </a:lnTo>
                    <a:lnTo>
                      <a:pt x="190" y="31"/>
                    </a:lnTo>
                    <a:lnTo>
                      <a:pt x="208" y="31"/>
                    </a:lnTo>
                    <a:lnTo>
                      <a:pt x="242" y="31"/>
                    </a:lnTo>
                    <a:lnTo>
                      <a:pt x="242" y="0"/>
                    </a:lnTo>
                    <a:lnTo>
                      <a:pt x="260" y="0"/>
                    </a:lnTo>
                    <a:lnTo>
                      <a:pt x="329" y="63"/>
                    </a:lnTo>
                    <a:lnTo>
                      <a:pt x="346" y="207"/>
                    </a:lnTo>
                    <a:lnTo>
                      <a:pt x="311" y="207"/>
                    </a:lnTo>
                    <a:lnTo>
                      <a:pt x="277" y="240"/>
                    </a:lnTo>
                    <a:lnTo>
                      <a:pt x="277" y="255"/>
                    </a:lnTo>
                    <a:lnTo>
                      <a:pt x="277" y="271"/>
                    </a:lnTo>
                    <a:lnTo>
                      <a:pt x="294" y="288"/>
                    </a:lnTo>
                    <a:lnTo>
                      <a:pt x="260" y="318"/>
                    </a:lnTo>
                    <a:lnTo>
                      <a:pt x="208" y="366"/>
                    </a:lnTo>
                    <a:lnTo>
                      <a:pt x="173" y="414"/>
                    </a:lnTo>
                    <a:lnTo>
                      <a:pt x="173" y="495"/>
                    </a:lnTo>
                    <a:lnTo>
                      <a:pt x="208" y="543"/>
                    </a:lnTo>
                    <a:lnTo>
                      <a:pt x="190" y="558"/>
                    </a:lnTo>
                    <a:lnTo>
                      <a:pt x="190" y="576"/>
                    </a:lnTo>
                    <a:lnTo>
                      <a:pt x="156" y="606"/>
                    </a:lnTo>
                    <a:lnTo>
                      <a:pt x="139" y="720"/>
                    </a:lnTo>
                    <a:lnTo>
                      <a:pt x="104" y="720"/>
                    </a:lnTo>
                    <a:lnTo>
                      <a:pt x="87" y="735"/>
                    </a:lnTo>
                    <a:lnTo>
                      <a:pt x="87" y="750"/>
                    </a:lnTo>
                    <a:lnTo>
                      <a:pt x="52" y="750"/>
                    </a:lnTo>
                    <a:lnTo>
                      <a:pt x="35" y="720"/>
                    </a:lnTo>
                    <a:lnTo>
                      <a:pt x="52" y="702"/>
                    </a:lnTo>
                    <a:lnTo>
                      <a:pt x="35" y="687"/>
                    </a:lnTo>
                    <a:lnTo>
                      <a:pt x="0" y="59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5" name="Freeform 1186">
                <a:extLst>
                  <a:ext uri="{FF2B5EF4-FFF2-40B4-BE49-F238E27FC236}">
                    <a16:creationId xmlns:a16="http://schemas.microsoft.com/office/drawing/2014/main" id="{C0E1447E-CF62-4501-91C8-44F89812E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085"/>
                <a:ext cx="36" cy="33"/>
              </a:xfrm>
              <a:custGeom>
                <a:avLst/>
                <a:gdLst>
                  <a:gd name="T0" fmla="*/ 54 w 71"/>
                  <a:gd name="T1" fmla="*/ 65 h 65"/>
                  <a:gd name="T2" fmla="*/ 54 w 71"/>
                  <a:gd name="T3" fmla="*/ 65 h 65"/>
                  <a:gd name="T4" fmla="*/ 54 w 71"/>
                  <a:gd name="T5" fmla="*/ 48 h 65"/>
                  <a:gd name="T6" fmla="*/ 18 w 71"/>
                  <a:gd name="T7" fmla="*/ 48 h 65"/>
                  <a:gd name="T8" fmla="*/ 0 w 71"/>
                  <a:gd name="T9" fmla="*/ 33 h 65"/>
                  <a:gd name="T10" fmla="*/ 18 w 71"/>
                  <a:gd name="T11" fmla="*/ 0 h 65"/>
                  <a:gd name="T12" fmla="*/ 54 w 71"/>
                  <a:gd name="T13" fmla="*/ 18 h 65"/>
                  <a:gd name="T14" fmla="*/ 71 w 71"/>
                  <a:gd name="T15" fmla="*/ 48 h 65"/>
                  <a:gd name="T16" fmla="*/ 54 w 71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5">
                    <a:moveTo>
                      <a:pt x="54" y="65"/>
                    </a:moveTo>
                    <a:lnTo>
                      <a:pt x="54" y="65"/>
                    </a:lnTo>
                    <a:lnTo>
                      <a:pt x="54" y="48"/>
                    </a:lnTo>
                    <a:lnTo>
                      <a:pt x="18" y="48"/>
                    </a:lnTo>
                    <a:lnTo>
                      <a:pt x="0" y="33"/>
                    </a:lnTo>
                    <a:lnTo>
                      <a:pt x="18" y="0"/>
                    </a:lnTo>
                    <a:lnTo>
                      <a:pt x="54" y="18"/>
                    </a:lnTo>
                    <a:lnTo>
                      <a:pt x="71" y="48"/>
                    </a:lnTo>
                    <a:lnTo>
                      <a:pt x="54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6" name="Freeform 1187">
                <a:extLst>
                  <a:ext uri="{FF2B5EF4-FFF2-40B4-BE49-F238E27FC236}">
                    <a16:creationId xmlns:a16="http://schemas.microsoft.com/office/drawing/2014/main" id="{CDE14D19-7274-4A69-9E78-72C7D443D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085"/>
                <a:ext cx="36" cy="33"/>
              </a:xfrm>
              <a:custGeom>
                <a:avLst/>
                <a:gdLst>
                  <a:gd name="T0" fmla="*/ 54 w 71"/>
                  <a:gd name="T1" fmla="*/ 65 h 65"/>
                  <a:gd name="T2" fmla="*/ 54 w 71"/>
                  <a:gd name="T3" fmla="*/ 65 h 65"/>
                  <a:gd name="T4" fmla="*/ 54 w 71"/>
                  <a:gd name="T5" fmla="*/ 48 h 65"/>
                  <a:gd name="T6" fmla="*/ 18 w 71"/>
                  <a:gd name="T7" fmla="*/ 48 h 65"/>
                  <a:gd name="T8" fmla="*/ 0 w 71"/>
                  <a:gd name="T9" fmla="*/ 33 h 65"/>
                  <a:gd name="T10" fmla="*/ 18 w 71"/>
                  <a:gd name="T11" fmla="*/ 0 h 65"/>
                  <a:gd name="T12" fmla="*/ 54 w 71"/>
                  <a:gd name="T13" fmla="*/ 18 h 65"/>
                  <a:gd name="T14" fmla="*/ 71 w 71"/>
                  <a:gd name="T15" fmla="*/ 48 h 65"/>
                  <a:gd name="T16" fmla="*/ 54 w 71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5">
                    <a:moveTo>
                      <a:pt x="54" y="65"/>
                    </a:moveTo>
                    <a:lnTo>
                      <a:pt x="54" y="65"/>
                    </a:lnTo>
                    <a:lnTo>
                      <a:pt x="54" y="48"/>
                    </a:lnTo>
                    <a:lnTo>
                      <a:pt x="18" y="48"/>
                    </a:lnTo>
                    <a:lnTo>
                      <a:pt x="0" y="33"/>
                    </a:lnTo>
                    <a:lnTo>
                      <a:pt x="18" y="0"/>
                    </a:lnTo>
                    <a:lnTo>
                      <a:pt x="54" y="18"/>
                    </a:lnTo>
                    <a:lnTo>
                      <a:pt x="71" y="48"/>
                    </a:lnTo>
                    <a:lnTo>
                      <a:pt x="54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7" name="Freeform 1188">
                <a:extLst>
                  <a:ext uri="{FF2B5EF4-FFF2-40B4-BE49-F238E27FC236}">
                    <a16:creationId xmlns:a16="http://schemas.microsoft.com/office/drawing/2014/main" id="{FA0F991F-0D1B-4657-8208-55B9614D4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085"/>
                <a:ext cx="36" cy="33"/>
              </a:xfrm>
              <a:custGeom>
                <a:avLst/>
                <a:gdLst>
                  <a:gd name="T0" fmla="*/ 54 w 71"/>
                  <a:gd name="T1" fmla="*/ 65 h 65"/>
                  <a:gd name="T2" fmla="*/ 54 w 71"/>
                  <a:gd name="T3" fmla="*/ 48 h 65"/>
                  <a:gd name="T4" fmla="*/ 18 w 71"/>
                  <a:gd name="T5" fmla="*/ 48 h 65"/>
                  <a:gd name="T6" fmla="*/ 0 w 71"/>
                  <a:gd name="T7" fmla="*/ 33 h 65"/>
                  <a:gd name="T8" fmla="*/ 18 w 71"/>
                  <a:gd name="T9" fmla="*/ 0 h 65"/>
                  <a:gd name="T10" fmla="*/ 54 w 71"/>
                  <a:gd name="T11" fmla="*/ 18 h 65"/>
                  <a:gd name="T12" fmla="*/ 71 w 71"/>
                  <a:gd name="T13" fmla="*/ 48 h 65"/>
                  <a:gd name="T14" fmla="*/ 54 w 71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65">
                    <a:moveTo>
                      <a:pt x="54" y="65"/>
                    </a:moveTo>
                    <a:lnTo>
                      <a:pt x="54" y="48"/>
                    </a:lnTo>
                    <a:lnTo>
                      <a:pt x="18" y="48"/>
                    </a:lnTo>
                    <a:lnTo>
                      <a:pt x="0" y="33"/>
                    </a:lnTo>
                    <a:lnTo>
                      <a:pt x="18" y="0"/>
                    </a:lnTo>
                    <a:lnTo>
                      <a:pt x="54" y="18"/>
                    </a:lnTo>
                    <a:lnTo>
                      <a:pt x="71" y="48"/>
                    </a:lnTo>
                    <a:lnTo>
                      <a:pt x="54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8" name="Freeform 1189">
                <a:extLst>
                  <a:ext uri="{FF2B5EF4-FFF2-40B4-BE49-F238E27FC236}">
                    <a16:creationId xmlns:a16="http://schemas.microsoft.com/office/drawing/2014/main" id="{FBBA028A-C413-4DDA-99E2-468BF32D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085"/>
                <a:ext cx="36" cy="33"/>
              </a:xfrm>
              <a:custGeom>
                <a:avLst/>
                <a:gdLst>
                  <a:gd name="T0" fmla="*/ 54 w 71"/>
                  <a:gd name="T1" fmla="*/ 65 h 65"/>
                  <a:gd name="T2" fmla="*/ 54 w 71"/>
                  <a:gd name="T3" fmla="*/ 48 h 65"/>
                  <a:gd name="T4" fmla="*/ 18 w 71"/>
                  <a:gd name="T5" fmla="*/ 48 h 65"/>
                  <a:gd name="T6" fmla="*/ 0 w 71"/>
                  <a:gd name="T7" fmla="*/ 33 h 65"/>
                  <a:gd name="T8" fmla="*/ 18 w 71"/>
                  <a:gd name="T9" fmla="*/ 0 h 65"/>
                  <a:gd name="T10" fmla="*/ 54 w 71"/>
                  <a:gd name="T11" fmla="*/ 18 h 65"/>
                  <a:gd name="T12" fmla="*/ 71 w 71"/>
                  <a:gd name="T13" fmla="*/ 48 h 65"/>
                  <a:gd name="T14" fmla="*/ 54 w 71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65">
                    <a:moveTo>
                      <a:pt x="54" y="65"/>
                    </a:moveTo>
                    <a:lnTo>
                      <a:pt x="54" y="48"/>
                    </a:lnTo>
                    <a:lnTo>
                      <a:pt x="18" y="48"/>
                    </a:lnTo>
                    <a:lnTo>
                      <a:pt x="0" y="33"/>
                    </a:lnTo>
                    <a:lnTo>
                      <a:pt x="18" y="0"/>
                    </a:lnTo>
                    <a:lnTo>
                      <a:pt x="54" y="18"/>
                    </a:lnTo>
                    <a:lnTo>
                      <a:pt x="71" y="48"/>
                    </a:lnTo>
                    <a:lnTo>
                      <a:pt x="54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9" name="Freeform 1190">
                <a:extLst>
                  <a:ext uri="{FF2B5EF4-FFF2-40B4-BE49-F238E27FC236}">
                    <a16:creationId xmlns:a16="http://schemas.microsoft.com/office/drawing/2014/main" id="{661EA4BE-73EC-4FFB-9D18-E3FC4F742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2085"/>
                <a:ext cx="59" cy="81"/>
              </a:xfrm>
              <a:custGeom>
                <a:avLst/>
                <a:gdLst>
                  <a:gd name="T0" fmla="*/ 86 w 119"/>
                  <a:gd name="T1" fmla="*/ 0 h 161"/>
                  <a:gd name="T2" fmla="*/ 86 w 119"/>
                  <a:gd name="T3" fmla="*/ 0 h 161"/>
                  <a:gd name="T4" fmla="*/ 69 w 119"/>
                  <a:gd name="T5" fmla="*/ 33 h 161"/>
                  <a:gd name="T6" fmla="*/ 86 w 119"/>
                  <a:gd name="T7" fmla="*/ 48 h 161"/>
                  <a:gd name="T8" fmla="*/ 119 w 119"/>
                  <a:gd name="T9" fmla="*/ 48 h 161"/>
                  <a:gd name="T10" fmla="*/ 119 w 119"/>
                  <a:gd name="T11" fmla="*/ 65 h 161"/>
                  <a:gd name="T12" fmla="*/ 119 w 119"/>
                  <a:gd name="T13" fmla="*/ 96 h 161"/>
                  <a:gd name="T14" fmla="*/ 102 w 119"/>
                  <a:gd name="T15" fmla="*/ 144 h 161"/>
                  <a:gd name="T16" fmla="*/ 17 w 119"/>
                  <a:gd name="T17" fmla="*/ 161 h 161"/>
                  <a:gd name="T18" fmla="*/ 0 w 119"/>
                  <a:gd name="T19" fmla="*/ 144 h 161"/>
                  <a:gd name="T20" fmla="*/ 17 w 119"/>
                  <a:gd name="T21" fmla="*/ 144 h 161"/>
                  <a:gd name="T22" fmla="*/ 35 w 119"/>
                  <a:gd name="T23" fmla="*/ 96 h 161"/>
                  <a:gd name="T24" fmla="*/ 17 w 119"/>
                  <a:gd name="T25" fmla="*/ 81 h 161"/>
                  <a:gd name="T26" fmla="*/ 35 w 119"/>
                  <a:gd name="T27" fmla="*/ 65 h 161"/>
                  <a:gd name="T28" fmla="*/ 17 w 119"/>
                  <a:gd name="T29" fmla="*/ 65 h 161"/>
                  <a:gd name="T30" fmla="*/ 17 w 119"/>
                  <a:gd name="T31" fmla="*/ 48 h 161"/>
                  <a:gd name="T32" fmla="*/ 52 w 119"/>
                  <a:gd name="T33" fmla="*/ 48 h 161"/>
                  <a:gd name="T34" fmla="*/ 69 w 119"/>
                  <a:gd name="T35" fmla="*/ 33 h 161"/>
                  <a:gd name="T36" fmla="*/ 52 w 119"/>
                  <a:gd name="T37" fmla="*/ 33 h 161"/>
                  <a:gd name="T38" fmla="*/ 52 w 119"/>
                  <a:gd name="T39" fmla="*/ 18 h 161"/>
                  <a:gd name="T40" fmla="*/ 86 w 119"/>
                  <a:gd name="T4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9" h="161">
                    <a:moveTo>
                      <a:pt x="86" y="0"/>
                    </a:moveTo>
                    <a:lnTo>
                      <a:pt x="86" y="0"/>
                    </a:lnTo>
                    <a:lnTo>
                      <a:pt x="69" y="33"/>
                    </a:lnTo>
                    <a:lnTo>
                      <a:pt x="86" y="48"/>
                    </a:lnTo>
                    <a:lnTo>
                      <a:pt x="119" y="48"/>
                    </a:lnTo>
                    <a:lnTo>
                      <a:pt x="119" y="65"/>
                    </a:lnTo>
                    <a:lnTo>
                      <a:pt x="119" y="96"/>
                    </a:lnTo>
                    <a:lnTo>
                      <a:pt x="102" y="144"/>
                    </a:lnTo>
                    <a:lnTo>
                      <a:pt x="17" y="161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35" y="96"/>
                    </a:lnTo>
                    <a:lnTo>
                      <a:pt x="17" y="81"/>
                    </a:lnTo>
                    <a:lnTo>
                      <a:pt x="35" y="65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52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52" y="18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0" name="Freeform 1191">
                <a:extLst>
                  <a:ext uri="{FF2B5EF4-FFF2-40B4-BE49-F238E27FC236}">
                    <a16:creationId xmlns:a16="http://schemas.microsoft.com/office/drawing/2014/main" id="{D096FDB9-538A-4ACB-BE96-FE8D125AF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2085"/>
                <a:ext cx="59" cy="81"/>
              </a:xfrm>
              <a:custGeom>
                <a:avLst/>
                <a:gdLst>
                  <a:gd name="T0" fmla="*/ 86 w 119"/>
                  <a:gd name="T1" fmla="*/ 0 h 161"/>
                  <a:gd name="T2" fmla="*/ 86 w 119"/>
                  <a:gd name="T3" fmla="*/ 0 h 161"/>
                  <a:gd name="T4" fmla="*/ 69 w 119"/>
                  <a:gd name="T5" fmla="*/ 33 h 161"/>
                  <a:gd name="T6" fmla="*/ 86 w 119"/>
                  <a:gd name="T7" fmla="*/ 48 h 161"/>
                  <a:gd name="T8" fmla="*/ 119 w 119"/>
                  <a:gd name="T9" fmla="*/ 48 h 161"/>
                  <a:gd name="T10" fmla="*/ 119 w 119"/>
                  <a:gd name="T11" fmla="*/ 65 h 161"/>
                  <a:gd name="T12" fmla="*/ 119 w 119"/>
                  <a:gd name="T13" fmla="*/ 96 h 161"/>
                  <a:gd name="T14" fmla="*/ 102 w 119"/>
                  <a:gd name="T15" fmla="*/ 144 h 161"/>
                  <a:gd name="T16" fmla="*/ 17 w 119"/>
                  <a:gd name="T17" fmla="*/ 161 h 161"/>
                  <a:gd name="T18" fmla="*/ 0 w 119"/>
                  <a:gd name="T19" fmla="*/ 144 h 161"/>
                  <a:gd name="T20" fmla="*/ 17 w 119"/>
                  <a:gd name="T21" fmla="*/ 144 h 161"/>
                  <a:gd name="T22" fmla="*/ 35 w 119"/>
                  <a:gd name="T23" fmla="*/ 96 h 161"/>
                  <a:gd name="T24" fmla="*/ 17 w 119"/>
                  <a:gd name="T25" fmla="*/ 81 h 161"/>
                  <a:gd name="T26" fmla="*/ 35 w 119"/>
                  <a:gd name="T27" fmla="*/ 65 h 161"/>
                  <a:gd name="T28" fmla="*/ 17 w 119"/>
                  <a:gd name="T29" fmla="*/ 65 h 161"/>
                  <a:gd name="T30" fmla="*/ 17 w 119"/>
                  <a:gd name="T31" fmla="*/ 48 h 161"/>
                  <a:gd name="T32" fmla="*/ 52 w 119"/>
                  <a:gd name="T33" fmla="*/ 48 h 161"/>
                  <a:gd name="T34" fmla="*/ 69 w 119"/>
                  <a:gd name="T35" fmla="*/ 33 h 161"/>
                  <a:gd name="T36" fmla="*/ 52 w 119"/>
                  <a:gd name="T37" fmla="*/ 33 h 161"/>
                  <a:gd name="T38" fmla="*/ 52 w 119"/>
                  <a:gd name="T39" fmla="*/ 18 h 161"/>
                  <a:gd name="T40" fmla="*/ 86 w 119"/>
                  <a:gd name="T4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9" h="161">
                    <a:moveTo>
                      <a:pt x="86" y="0"/>
                    </a:moveTo>
                    <a:lnTo>
                      <a:pt x="86" y="0"/>
                    </a:lnTo>
                    <a:lnTo>
                      <a:pt x="69" y="33"/>
                    </a:lnTo>
                    <a:lnTo>
                      <a:pt x="86" y="48"/>
                    </a:lnTo>
                    <a:lnTo>
                      <a:pt x="119" y="48"/>
                    </a:lnTo>
                    <a:lnTo>
                      <a:pt x="119" y="65"/>
                    </a:lnTo>
                    <a:lnTo>
                      <a:pt x="119" y="96"/>
                    </a:lnTo>
                    <a:lnTo>
                      <a:pt x="102" y="144"/>
                    </a:lnTo>
                    <a:lnTo>
                      <a:pt x="17" y="161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35" y="96"/>
                    </a:lnTo>
                    <a:lnTo>
                      <a:pt x="17" y="81"/>
                    </a:lnTo>
                    <a:lnTo>
                      <a:pt x="35" y="65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52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52" y="18"/>
                    </a:lnTo>
                    <a:lnTo>
                      <a:pt x="86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1" name="Freeform 1192">
                <a:extLst>
                  <a:ext uri="{FF2B5EF4-FFF2-40B4-BE49-F238E27FC236}">
                    <a16:creationId xmlns:a16="http://schemas.microsoft.com/office/drawing/2014/main" id="{C06D7DC4-0978-47E5-9AB4-F36634528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2085"/>
                <a:ext cx="59" cy="81"/>
              </a:xfrm>
              <a:custGeom>
                <a:avLst/>
                <a:gdLst>
                  <a:gd name="T0" fmla="*/ 86 w 119"/>
                  <a:gd name="T1" fmla="*/ 0 h 161"/>
                  <a:gd name="T2" fmla="*/ 69 w 119"/>
                  <a:gd name="T3" fmla="*/ 33 h 161"/>
                  <a:gd name="T4" fmla="*/ 86 w 119"/>
                  <a:gd name="T5" fmla="*/ 48 h 161"/>
                  <a:gd name="T6" fmla="*/ 119 w 119"/>
                  <a:gd name="T7" fmla="*/ 48 h 161"/>
                  <a:gd name="T8" fmla="*/ 119 w 119"/>
                  <a:gd name="T9" fmla="*/ 65 h 161"/>
                  <a:gd name="T10" fmla="*/ 119 w 119"/>
                  <a:gd name="T11" fmla="*/ 96 h 161"/>
                  <a:gd name="T12" fmla="*/ 102 w 119"/>
                  <a:gd name="T13" fmla="*/ 144 h 161"/>
                  <a:gd name="T14" fmla="*/ 17 w 119"/>
                  <a:gd name="T15" fmla="*/ 161 h 161"/>
                  <a:gd name="T16" fmla="*/ 0 w 119"/>
                  <a:gd name="T17" fmla="*/ 144 h 161"/>
                  <a:gd name="T18" fmla="*/ 17 w 119"/>
                  <a:gd name="T19" fmla="*/ 144 h 161"/>
                  <a:gd name="T20" fmla="*/ 35 w 119"/>
                  <a:gd name="T21" fmla="*/ 96 h 161"/>
                  <a:gd name="T22" fmla="*/ 17 w 119"/>
                  <a:gd name="T23" fmla="*/ 81 h 161"/>
                  <a:gd name="T24" fmla="*/ 35 w 119"/>
                  <a:gd name="T25" fmla="*/ 65 h 161"/>
                  <a:gd name="T26" fmla="*/ 17 w 119"/>
                  <a:gd name="T27" fmla="*/ 65 h 161"/>
                  <a:gd name="T28" fmla="*/ 17 w 119"/>
                  <a:gd name="T29" fmla="*/ 48 h 161"/>
                  <a:gd name="T30" fmla="*/ 52 w 119"/>
                  <a:gd name="T31" fmla="*/ 48 h 161"/>
                  <a:gd name="T32" fmla="*/ 69 w 119"/>
                  <a:gd name="T33" fmla="*/ 33 h 161"/>
                  <a:gd name="T34" fmla="*/ 52 w 119"/>
                  <a:gd name="T35" fmla="*/ 33 h 161"/>
                  <a:gd name="T36" fmla="*/ 52 w 119"/>
                  <a:gd name="T37" fmla="*/ 18 h 161"/>
                  <a:gd name="T38" fmla="*/ 86 w 119"/>
                  <a:gd name="T3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161">
                    <a:moveTo>
                      <a:pt x="86" y="0"/>
                    </a:moveTo>
                    <a:lnTo>
                      <a:pt x="69" y="33"/>
                    </a:lnTo>
                    <a:lnTo>
                      <a:pt x="86" y="48"/>
                    </a:lnTo>
                    <a:lnTo>
                      <a:pt x="119" y="48"/>
                    </a:lnTo>
                    <a:lnTo>
                      <a:pt x="119" y="65"/>
                    </a:lnTo>
                    <a:lnTo>
                      <a:pt x="119" y="96"/>
                    </a:lnTo>
                    <a:lnTo>
                      <a:pt x="102" y="144"/>
                    </a:lnTo>
                    <a:lnTo>
                      <a:pt x="17" y="161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35" y="96"/>
                    </a:lnTo>
                    <a:lnTo>
                      <a:pt x="17" y="81"/>
                    </a:lnTo>
                    <a:lnTo>
                      <a:pt x="35" y="65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52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52" y="18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2" name="Freeform 1193">
                <a:extLst>
                  <a:ext uri="{FF2B5EF4-FFF2-40B4-BE49-F238E27FC236}">
                    <a16:creationId xmlns:a16="http://schemas.microsoft.com/office/drawing/2014/main" id="{1CC57CDE-E7B1-4244-AB40-2AB05691A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2085"/>
                <a:ext cx="59" cy="81"/>
              </a:xfrm>
              <a:custGeom>
                <a:avLst/>
                <a:gdLst>
                  <a:gd name="T0" fmla="*/ 86 w 119"/>
                  <a:gd name="T1" fmla="*/ 0 h 161"/>
                  <a:gd name="T2" fmla="*/ 69 w 119"/>
                  <a:gd name="T3" fmla="*/ 33 h 161"/>
                  <a:gd name="T4" fmla="*/ 86 w 119"/>
                  <a:gd name="T5" fmla="*/ 48 h 161"/>
                  <a:gd name="T6" fmla="*/ 119 w 119"/>
                  <a:gd name="T7" fmla="*/ 48 h 161"/>
                  <a:gd name="T8" fmla="*/ 119 w 119"/>
                  <a:gd name="T9" fmla="*/ 65 h 161"/>
                  <a:gd name="T10" fmla="*/ 119 w 119"/>
                  <a:gd name="T11" fmla="*/ 96 h 161"/>
                  <a:gd name="T12" fmla="*/ 102 w 119"/>
                  <a:gd name="T13" fmla="*/ 144 h 161"/>
                  <a:gd name="T14" fmla="*/ 17 w 119"/>
                  <a:gd name="T15" fmla="*/ 161 h 161"/>
                  <a:gd name="T16" fmla="*/ 0 w 119"/>
                  <a:gd name="T17" fmla="*/ 144 h 161"/>
                  <a:gd name="T18" fmla="*/ 17 w 119"/>
                  <a:gd name="T19" fmla="*/ 144 h 161"/>
                  <a:gd name="T20" fmla="*/ 35 w 119"/>
                  <a:gd name="T21" fmla="*/ 96 h 161"/>
                  <a:gd name="T22" fmla="*/ 17 w 119"/>
                  <a:gd name="T23" fmla="*/ 81 h 161"/>
                  <a:gd name="T24" fmla="*/ 35 w 119"/>
                  <a:gd name="T25" fmla="*/ 65 h 161"/>
                  <a:gd name="T26" fmla="*/ 17 w 119"/>
                  <a:gd name="T27" fmla="*/ 65 h 161"/>
                  <a:gd name="T28" fmla="*/ 17 w 119"/>
                  <a:gd name="T29" fmla="*/ 48 h 161"/>
                  <a:gd name="T30" fmla="*/ 52 w 119"/>
                  <a:gd name="T31" fmla="*/ 48 h 161"/>
                  <a:gd name="T32" fmla="*/ 69 w 119"/>
                  <a:gd name="T33" fmla="*/ 33 h 161"/>
                  <a:gd name="T34" fmla="*/ 52 w 119"/>
                  <a:gd name="T35" fmla="*/ 33 h 161"/>
                  <a:gd name="T36" fmla="*/ 52 w 119"/>
                  <a:gd name="T37" fmla="*/ 18 h 161"/>
                  <a:gd name="T38" fmla="*/ 86 w 119"/>
                  <a:gd name="T3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161">
                    <a:moveTo>
                      <a:pt x="86" y="0"/>
                    </a:moveTo>
                    <a:lnTo>
                      <a:pt x="69" y="33"/>
                    </a:lnTo>
                    <a:lnTo>
                      <a:pt x="86" y="48"/>
                    </a:lnTo>
                    <a:lnTo>
                      <a:pt x="119" y="48"/>
                    </a:lnTo>
                    <a:lnTo>
                      <a:pt x="119" y="65"/>
                    </a:lnTo>
                    <a:lnTo>
                      <a:pt x="119" y="96"/>
                    </a:lnTo>
                    <a:lnTo>
                      <a:pt x="102" y="144"/>
                    </a:lnTo>
                    <a:lnTo>
                      <a:pt x="17" y="161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35" y="96"/>
                    </a:lnTo>
                    <a:lnTo>
                      <a:pt x="17" y="81"/>
                    </a:lnTo>
                    <a:lnTo>
                      <a:pt x="35" y="65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52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52" y="18"/>
                    </a:lnTo>
                    <a:lnTo>
                      <a:pt x="86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3" name="Freeform 1194">
                <a:extLst>
                  <a:ext uri="{FF2B5EF4-FFF2-40B4-BE49-F238E27FC236}">
                    <a16:creationId xmlns:a16="http://schemas.microsoft.com/office/drawing/2014/main" id="{3151D152-F9AD-41A6-A5EB-1051F41413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2037"/>
                <a:ext cx="44" cy="57"/>
              </a:xfrm>
              <a:custGeom>
                <a:avLst/>
                <a:gdLst>
                  <a:gd name="T0" fmla="*/ 19 w 88"/>
                  <a:gd name="T1" fmla="*/ 114 h 114"/>
                  <a:gd name="T2" fmla="*/ 19 w 88"/>
                  <a:gd name="T3" fmla="*/ 114 h 114"/>
                  <a:gd name="T4" fmla="*/ 37 w 88"/>
                  <a:gd name="T5" fmla="*/ 114 h 114"/>
                  <a:gd name="T6" fmla="*/ 54 w 88"/>
                  <a:gd name="T7" fmla="*/ 114 h 114"/>
                  <a:gd name="T8" fmla="*/ 71 w 88"/>
                  <a:gd name="T9" fmla="*/ 66 h 114"/>
                  <a:gd name="T10" fmla="*/ 88 w 88"/>
                  <a:gd name="T11" fmla="*/ 66 h 114"/>
                  <a:gd name="T12" fmla="*/ 88 w 88"/>
                  <a:gd name="T13" fmla="*/ 48 h 114"/>
                  <a:gd name="T14" fmla="*/ 71 w 88"/>
                  <a:gd name="T15" fmla="*/ 48 h 114"/>
                  <a:gd name="T16" fmla="*/ 71 w 88"/>
                  <a:gd name="T17" fmla="*/ 0 h 114"/>
                  <a:gd name="T18" fmla="*/ 19 w 88"/>
                  <a:gd name="T19" fmla="*/ 18 h 114"/>
                  <a:gd name="T20" fmla="*/ 0 w 88"/>
                  <a:gd name="T21" fmla="*/ 48 h 114"/>
                  <a:gd name="T22" fmla="*/ 0 w 88"/>
                  <a:gd name="T23" fmla="*/ 81 h 114"/>
                  <a:gd name="T24" fmla="*/ 19 w 88"/>
                  <a:gd name="T25" fmla="*/ 96 h 114"/>
                  <a:gd name="T26" fmla="*/ 19 w 88"/>
                  <a:gd name="T27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114">
                    <a:moveTo>
                      <a:pt x="19" y="114"/>
                    </a:moveTo>
                    <a:lnTo>
                      <a:pt x="19" y="114"/>
                    </a:lnTo>
                    <a:lnTo>
                      <a:pt x="37" y="114"/>
                    </a:lnTo>
                    <a:lnTo>
                      <a:pt x="54" y="114"/>
                    </a:lnTo>
                    <a:lnTo>
                      <a:pt x="71" y="66"/>
                    </a:lnTo>
                    <a:lnTo>
                      <a:pt x="88" y="66"/>
                    </a:lnTo>
                    <a:lnTo>
                      <a:pt x="88" y="48"/>
                    </a:lnTo>
                    <a:lnTo>
                      <a:pt x="71" y="48"/>
                    </a:lnTo>
                    <a:lnTo>
                      <a:pt x="71" y="0"/>
                    </a:lnTo>
                    <a:lnTo>
                      <a:pt x="19" y="18"/>
                    </a:lnTo>
                    <a:lnTo>
                      <a:pt x="0" y="48"/>
                    </a:lnTo>
                    <a:lnTo>
                      <a:pt x="0" y="81"/>
                    </a:lnTo>
                    <a:lnTo>
                      <a:pt x="19" y="96"/>
                    </a:lnTo>
                    <a:lnTo>
                      <a:pt x="19" y="11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4" name="Freeform 1195">
                <a:extLst>
                  <a:ext uri="{FF2B5EF4-FFF2-40B4-BE49-F238E27FC236}">
                    <a16:creationId xmlns:a16="http://schemas.microsoft.com/office/drawing/2014/main" id="{A4866A4C-8324-4FAE-A6F4-CB528F22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2037"/>
                <a:ext cx="44" cy="57"/>
              </a:xfrm>
              <a:custGeom>
                <a:avLst/>
                <a:gdLst>
                  <a:gd name="T0" fmla="*/ 19 w 88"/>
                  <a:gd name="T1" fmla="*/ 114 h 114"/>
                  <a:gd name="T2" fmla="*/ 19 w 88"/>
                  <a:gd name="T3" fmla="*/ 114 h 114"/>
                  <a:gd name="T4" fmla="*/ 37 w 88"/>
                  <a:gd name="T5" fmla="*/ 114 h 114"/>
                  <a:gd name="T6" fmla="*/ 54 w 88"/>
                  <a:gd name="T7" fmla="*/ 114 h 114"/>
                  <a:gd name="T8" fmla="*/ 71 w 88"/>
                  <a:gd name="T9" fmla="*/ 66 h 114"/>
                  <a:gd name="T10" fmla="*/ 88 w 88"/>
                  <a:gd name="T11" fmla="*/ 66 h 114"/>
                  <a:gd name="T12" fmla="*/ 88 w 88"/>
                  <a:gd name="T13" fmla="*/ 48 h 114"/>
                  <a:gd name="T14" fmla="*/ 71 w 88"/>
                  <a:gd name="T15" fmla="*/ 48 h 114"/>
                  <a:gd name="T16" fmla="*/ 71 w 88"/>
                  <a:gd name="T17" fmla="*/ 0 h 114"/>
                  <a:gd name="T18" fmla="*/ 19 w 88"/>
                  <a:gd name="T19" fmla="*/ 18 h 114"/>
                  <a:gd name="T20" fmla="*/ 0 w 88"/>
                  <a:gd name="T21" fmla="*/ 48 h 114"/>
                  <a:gd name="T22" fmla="*/ 0 w 88"/>
                  <a:gd name="T23" fmla="*/ 81 h 114"/>
                  <a:gd name="T24" fmla="*/ 19 w 88"/>
                  <a:gd name="T25" fmla="*/ 96 h 114"/>
                  <a:gd name="T26" fmla="*/ 19 w 88"/>
                  <a:gd name="T27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114">
                    <a:moveTo>
                      <a:pt x="19" y="114"/>
                    </a:moveTo>
                    <a:lnTo>
                      <a:pt x="19" y="114"/>
                    </a:lnTo>
                    <a:lnTo>
                      <a:pt x="37" y="114"/>
                    </a:lnTo>
                    <a:lnTo>
                      <a:pt x="54" y="114"/>
                    </a:lnTo>
                    <a:lnTo>
                      <a:pt x="71" y="66"/>
                    </a:lnTo>
                    <a:lnTo>
                      <a:pt x="88" y="66"/>
                    </a:lnTo>
                    <a:lnTo>
                      <a:pt x="88" y="48"/>
                    </a:lnTo>
                    <a:lnTo>
                      <a:pt x="71" y="48"/>
                    </a:lnTo>
                    <a:lnTo>
                      <a:pt x="71" y="0"/>
                    </a:lnTo>
                    <a:lnTo>
                      <a:pt x="19" y="18"/>
                    </a:lnTo>
                    <a:lnTo>
                      <a:pt x="0" y="48"/>
                    </a:lnTo>
                    <a:lnTo>
                      <a:pt x="0" y="81"/>
                    </a:lnTo>
                    <a:lnTo>
                      <a:pt x="19" y="96"/>
                    </a:lnTo>
                    <a:lnTo>
                      <a:pt x="19" y="11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5" name="Freeform 1196">
                <a:extLst>
                  <a:ext uri="{FF2B5EF4-FFF2-40B4-BE49-F238E27FC236}">
                    <a16:creationId xmlns:a16="http://schemas.microsoft.com/office/drawing/2014/main" id="{0843CE15-B591-4E59-8BB2-B454B10126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" y="2125"/>
                <a:ext cx="51" cy="56"/>
              </a:xfrm>
              <a:custGeom>
                <a:avLst/>
                <a:gdLst>
                  <a:gd name="T0" fmla="*/ 69 w 104"/>
                  <a:gd name="T1" fmla="*/ 111 h 111"/>
                  <a:gd name="T2" fmla="*/ 69 w 104"/>
                  <a:gd name="T3" fmla="*/ 111 h 111"/>
                  <a:gd name="T4" fmla="*/ 69 w 104"/>
                  <a:gd name="T5" fmla="*/ 63 h 111"/>
                  <a:gd name="T6" fmla="*/ 87 w 104"/>
                  <a:gd name="T7" fmla="*/ 48 h 111"/>
                  <a:gd name="T8" fmla="*/ 104 w 104"/>
                  <a:gd name="T9" fmla="*/ 0 h 111"/>
                  <a:gd name="T10" fmla="*/ 52 w 104"/>
                  <a:gd name="T11" fmla="*/ 15 h 111"/>
                  <a:gd name="T12" fmla="*/ 69 w 104"/>
                  <a:gd name="T13" fmla="*/ 48 h 111"/>
                  <a:gd name="T14" fmla="*/ 52 w 104"/>
                  <a:gd name="T15" fmla="*/ 48 h 111"/>
                  <a:gd name="T16" fmla="*/ 52 w 104"/>
                  <a:gd name="T17" fmla="*/ 32 h 111"/>
                  <a:gd name="T18" fmla="*/ 35 w 104"/>
                  <a:gd name="T19" fmla="*/ 32 h 111"/>
                  <a:gd name="T20" fmla="*/ 0 w 104"/>
                  <a:gd name="T21" fmla="*/ 96 h 111"/>
                  <a:gd name="T22" fmla="*/ 52 w 104"/>
                  <a:gd name="T23" fmla="*/ 96 h 111"/>
                  <a:gd name="T24" fmla="*/ 69 w 104"/>
                  <a:gd name="T25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11">
                    <a:moveTo>
                      <a:pt x="69" y="111"/>
                    </a:moveTo>
                    <a:lnTo>
                      <a:pt x="69" y="111"/>
                    </a:lnTo>
                    <a:lnTo>
                      <a:pt x="69" y="63"/>
                    </a:lnTo>
                    <a:lnTo>
                      <a:pt x="87" y="48"/>
                    </a:lnTo>
                    <a:lnTo>
                      <a:pt x="104" y="0"/>
                    </a:lnTo>
                    <a:lnTo>
                      <a:pt x="52" y="15"/>
                    </a:lnTo>
                    <a:lnTo>
                      <a:pt x="69" y="48"/>
                    </a:lnTo>
                    <a:lnTo>
                      <a:pt x="52" y="48"/>
                    </a:lnTo>
                    <a:lnTo>
                      <a:pt x="52" y="32"/>
                    </a:lnTo>
                    <a:lnTo>
                      <a:pt x="35" y="32"/>
                    </a:lnTo>
                    <a:lnTo>
                      <a:pt x="0" y="96"/>
                    </a:lnTo>
                    <a:lnTo>
                      <a:pt x="52" y="96"/>
                    </a:lnTo>
                    <a:lnTo>
                      <a:pt x="69" y="11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6" name="Freeform 1197">
                <a:extLst>
                  <a:ext uri="{FF2B5EF4-FFF2-40B4-BE49-F238E27FC236}">
                    <a16:creationId xmlns:a16="http://schemas.microsoft.com/office/drawing/2014/main" id="{8F10ECC4-794C-431B-83BF-7C88E9021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" y="2125"/>
                <a:ext cx="51" cy="56"/>
              </a:xfrm>
              <a:custGeom>
                <a:avLst/>
                <a:gdLst>
                  <a:gd name="T0" fmla="*/ 69 w 104"/>
                  <a:gd name="T1" fmla="*/ 111 h 111"/>
                  <a:gd name="T2" fmla="*/ 69 w 104"/>
                  <a:gd name="T3" fmla="*/ 111 h 111"/>
                  <a:gd name="T4" fmla="*/ 69 w 104"/>
                  <a:gd name="T5" fmla="*/ 63 h 111"/>
                  <a:gd name="T6" fmla="*/ 87 w 104"/>
                  <a:gd name="T7" fmla="*/ 48 h 111"/>
                  <a:gd name="T8" fmla="*/ 104 w 104"/>
                  <a:gd name="T9" fmla="*/ 0 h 111"/>
                  <a:gd name="T10" fmla="*/ 52 w 104"/>
                  <a:gd name="T11" fmla="*/ 15 h 111"/>
                  <a:gd name="T12" fmla="*/ 69 w 104"/>
                  <a:gd name="T13" fmla="*/ 48 h 111"/>
                  <a:gd name="T14" fmla="*/ 52 w 104"/>
                  <a:gd name="T15" fmla="*/ 48 h 111"/>
                  <a:gd name="T16" fmla="*/ 52 w 104"/>
                  <a:gd name="T17" fmla="*/ 32 h 111"/>
                  <a:gd name="T18" fmla="*/ 35 w 104"/>
                  <a:gd name="T19" fmla="*/ 32 h 111"/>
                  <a:gd name="T20" fmla="*/ 0 w 104"/>
                  <a:gd name="T21" fmla="*/ 96 h 111"/>
                  <a:gd name="T22" fmla="*/ 52 w 104"/>
                  <a:gd name="T23" fmla="*/ 96 h 111"/>
                  <a:gd name="T24" fmla="*/ 69 w 104"/>
                  <a:gd name="T25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11">
                    <a:moveTo>
                      <a:pt x="69" y="111"/>
                    </a:moveTo>
                    <a:lnTo>
                      <a:pt x="69" y="111"/>
                    </a:lnTo>
                    <a:lnTo>
                      <a:pt x="69" y="63"/>
                    </a:lnTo>
                    <a:lnTo>
                      <a:pt x="87" y="48"/>
                    </a:lnTo>
                    <a:lnTo>
                      <a:pt x="104" y="0"/>
                    </a:lnTo>
                    <a:lnTo>
                      <a:pt x="52" y="15"/>
                    </a:lnTo>
                    <a:lnTo>
                      <a:pt x="69" y="48"/>
                    </a:lnTo>
                    <a:lnTo>
                      <a:pt x="52" y="48"/>
                    </a:lnTo>
                    <a:lnTo>
                      <a:pt x="52" y="32"/>
                    </a:lnTo>
                    <a:lnTo>
                      <a:pt x="35" y="32"/>
                    </a:lnTo>
                    <a:lnTo>
                      <a:pt x="0" y="96"/>
                    </a:lnTo>
                    <a:lnTo>
                      <a:pt x="52" y="96"/>
                    </a:lnTo>
                    <a:lnTo>
                      <a:pt x="69" y="11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7" name="Freeform 1198">
                <a:extLst>
                  <a:ext uri="{FF2B5EF4-FFF2-40B4-BE49-F238E27FC236}">
                    <a16:creationId xmlns:a16="http://schemas.microsoft.com/office/drawing/2014/main" id="{FA386D10-F2B9-42E2-9E52-6A170D9F8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" y="2173"/>
                <a:ext cx="44" cy="32"/>
              </a:xfrm>
              <a:custGeom>
                <a:avLst/>
                <a:gdLst>
                  <a:gd name="T0" fmla="*/ 71 w 88"/>
                  <a:gd name="T1" fmla="*/ 63 h 63"/>
                  <a:gd name="T2" fmla="*/ 71 w 88"/>
                  <a:gd name="T3" fmla="*/ 63 h 63"/>
                  <a:gd name="T4" fmla="*/ 54 w 88"/>
                  <a:gd name="T5" fmla="*/ 63 h 63"/>
                  <a:gd name="T6" fmla="*/ 54 w 88"/>
                  <a:gd name="T7" fmla="*/ 48 h 63"/>
                  <a:gd name="T8" fmla="*/ 36 w 88"/>
                  <a:gd name="T9" fmla="*/ 48 h 63"/>
                  <a:gd name="T10" fmla="*/ 36 w 88"/>
                  <a:gd name="T11" fmla="*/ 32 h 63"/>
                  <a:gd name="T12" fmla="*/ 0 w 88"/>
                  <a:gd name="T13" fmla="*/ 15 h 63"/>
                  <a:gd name="T14" fmla="*/ 0 w 88"/>
                  <a:gd name="T15" fmla="*/ 0 h 63"/>
                  <a:gd name="T16" fmla="*/ 19 w 88"/>
                  <a:gd name="T17" fmla="*/ 0 h 63"/>
                  <a:gd name="T18" fmla="*/ 71 w 88"/>
                  <a:gd name="T19" fmla="*/ 0 h 63"/>
                  <a:gd name="T20" fmla="*/ 88 w 88"/>
                  <a:gd name="T21" fmla="*/ 15 h 63"/>
                  <a:gd name="T22" fmla="*/ 88 w 88"/>
                  <a:gd name="T23" fmla="*/ 48 h 63"/>
                  <a:gd name="T24" fmla="*/ 71 w 88"/>
                  <a:gd name="T25" fmla="*/ 48 h 63"/>
                  <a:gd name="T26" fmla="*/ 71 w 88"/>
                  <a:gd name="T2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63">
                    <a:moveTo>
                      <a:pt x="71" y="63"/>
                    </a:moveTo>
                    <a:lnTo>
                      <a:pt x="71" y="63"/>
                    </a:lnTo>
                    <a:lnTo>
                      <a:pt x="54" y="63"/>
                    </a:lnTo>
                    <a:lnTo>
                      <a:pt x="54" y="48"/>
                    </a:lnTo>
                    <a:lnTo>
                      <a:pt x="36" y="48"/>
                    </a:lnTo>
                    <a:lnTo>
                      <a:pt x="36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71" y="0"/>
                    </a:lnTo>
                    <a:lnTo>
                      <a:pt x="88" y="15"/>
                    </a:lnTo>
                    <a:lnTo>
                      <a:pt x="88" y="48"/>
                    </a:lnTo>
                    <a:lnTo>
                      <a:pt x="71" y="48"/>
                    </a:lnTo>
                    <a:lnTo>
                      <a:pt x="71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8" name="Freeform 1199">
                <a:extLst>
                  <a:ext uri="{FF2B5EF4-FFF2-40B4-BE49-F238E27FC236}">
                    <a16:creationId xmlns:a16="http://schemas.microsoft.com/office/drawing/2014/main" id="{B1A89548-5468-41B1-A6BD-14D8B467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" y="2173"/>
                <a:ext cx="44" cy="32"/>
              </a:xfrm>
              <a:custGeom>
                <a:avLst/>
                <a:gdLst>
                  <a:gd name="T0" fmla="*/ 71 w 88"/>
                  <a:gd name="T1" fmla="*/ 63 h 63"/>
                  <a:gd name="T2" fmla="*/ 71 w 88"/>
                  <a:gd name="T3" fmla="*/ 63 h 63"/>
                  <a:gd name="T4" fmla="*/ 54 w 88"/>
                  <a:gd name="T5" fmla="*/ 63 h 63"/>
                  <a:gd name="T6" fmla="*/ 54 w 88"/>
                  <a:gd name="T7" fmla="*/ 48 h 63"/>
                  <a:gd name="T8" fmla="*/ 36 w 88"/>
                  <a:gd name="T9" fmla="*/ 48 h 63"/>
                  <a:gd name="T10" fmla="*/ 36 w 88"/>
                  <a:gd name="T11" fmla="*/ 32 h 63"/>
                  <a:gd name="T12" fmla="*/ 0 w 88"/>
                  <a:gd name="T13" fmla="*/ 15 h 63"/>
                  <a:gd name="T14" fmla="*/ 0 w 88"/>
                  <a:gd name="T15" fmla="*/ 0 h 63"/>
                  <a:gd name="T16" fmla="*/ 19 w 88"/>
                  <a:gd name="T17" fmla="*/ 0 h 63"/>
                  <a:gd name="T18" fmla="*/ 71 w 88"/>
                  <a:gd name="T19" fmla="*/ 0 h 63"/>
                  <a:gd name="T20" fmla="*/ 88 w 88"/>
                  <a:gd name="T21" fmla="*/ 15 h 63"/>
                  <a:gd name="T22" fmla="*/ 88 w 88"/>
                  <a:gd name="T23" fmla="*/ 48 h 63"/>
                  <a:gd name="T24" fmla="*/ 71 w 88"/>
                  <a:gd name="T25" fmla="*/ 48 h 63"/>
                  <a:gd name="T26" fmla="*/ 71 w 88"/>
                  <a:gd name="T2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63">
                    <a:moveTo>
                      <a:pt x="71" y="63"/>
                    </a:moveTo>
                    <a:lnTo>
                      <a:pt x="71" y="63"/>
                    </a:lnTo>
                    <a:lnTo>
                      <a:pt x="54" y="63"/>
                    </a:lnTo>
                    <a:lnTo>
                      <a:pt x="54" y="48"/>
                    </a:lnTo>
                    <a:lnTo>
                      <a:pt x="36" y="48"/>
                    </a:lnTo>
                    <a:lnTo>
                      <a:pt x="36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71" y="0"/>
                    </a:lnTo>
                    <a:lnTo>
                      <a:pt x="88" y="15"/>
                    </a:lnTo>
                    <a:lnTo>
                      <a:pt x="88" y="48"/>
                    </a:lnTo>
                    <a:lnTo>
                      <a:pt x="71" y="48"/>
                    </a:lnTo>
                    <a:lnTo>
                      <a:pt x="71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9" name="Freeform 1200">
                <a:extLst>
                  <a:ext uri="{FF2B5EF4-FFF2-40B4-BE49-F238E27FC236}">
                    <a16:creationId xmlns:a16="http://schemas.microsoft.com/office/drawing/2014/main" id="{BBECD1A5-DC17-44AE-82D9-79465BC037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6" y="2197"/>
                <a:ext cx="9" cy="8"/>
              </a:xfrm>
              <a:custGeom>
                <a:avLst/>
                <a:gdLst>
                  <a:gd name="T0" fmla="*/ 0 w 17"/>
                  <a:gd name="T1" fmla="*/ 15 h 15"/>
                  <a:gd name="T2" fmla="*/ 0 w 17"/>
                  <a:gd name="T3" fmla="*/ 15 h 15"/>
                  <a:gd name="T4" fmla="*/ 0 w 17"/>
                  <a:gd name="T5" fmla="*/ 0 h 15"/>
                  <a:gd name="T6" fmla="*/ 17 w 17"/>
                  <a:gd name="T7" fmla="*/ 0 h 15"/>
                  <a:gd name="T8" fmla="*/ 17 w 17"/>
                  <a:gd name="T9" fmla="*/ 15 h 15"/>
                  <a:gd name="T10" fmla="*/ 0 w 1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0" name="Freeform 1201">
                <a:extLst>
                  <a:ext uri="{FF2B5EF4-FFF2-40B4-BE49-F238E27FC236}">
                    <a16:creationId xmlns:a16="http://schemas.microsoft.com/office/drawing/2014/main" id="{DE12D56A-1EDB-4304-9785-0455CAD4E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6" y="2197"/>
                <a:ext cx="9" cy="8"/>
              </a:xfrm>
              <a:custGeom>
                <a:avLst/>
                <a:gdLst>
                  <a:gd name="T0" fmla="*/ 0 w 17"/>
                  <a:gd name="T1" fmla="*/ 15 h 15"/>
                  <a:gd name="T2" fmla="*/ 0 w 17"/>
                  <a:gd name="T3" fmla="*/ 15 h 15"/>
                  <a:gd name="T4" fmla="*/ 0 w 17"/>
                  <a:gd name="T5" fmla="*/ 0 h 15"/>
                  <a:gd name="T6" fmla="*/ 17 w 17"/>
                  <a:gd name="T7" fmla="*/ 0 h 15"/>
                  <a:gd name="T8" fmla="*/ 17 w 17"/>
                  <a:gd name="T9" fmla="*/ 15 h 15"/>
                  <a:gd name="T10" fmla="*/ 0 w 1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15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1" name="Freeform 1202">
                <a:extLst>
                  <a:ext uri="{FF2B5EF4-FFF2-40B4-BE49-F238E27FC236}">
                    <a16:creationId xmlns:a16="http://schemas.microsoft.com/office/drawing/2014/main" id="{FCA0D91E-B328-4FD5-9284-A3EF4AA20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2094"/>
                <a:ext cx="130" cy="120"/>
              </a:xfrm>
              <a:custGeom>
                <a:avLst/>
                <a:gdLst>
                  <a:gd name="T0" fmla="*/ 224 w 259"/>
                  <a:gd name="T1" fmla="*/ 239 h 239"/>
                  <a:gd name="T2" fmla="*/ 224 w 259"/>
                  <a:gd name="T3" fmla="*/ 239 h 239"/>
                  <a:gd name="T4" fmla="*/ 242 w 259"/>
                  <a:gd name="T5" fmla="*/ 207 h 239"/>
                  <a:gd name="T6" fmla="*/ 259 w 259"/>
                  <a:gd name="T7" fmla="*/ 191 h 239"/>
                  <a:gd name="T8" fmla="*/ 242 w 259"/>
                  <a:gd name="T9" fmla="*/ 143 h 239"/>
                  <a:gd name="T10" fmla="*/ 242 w 259"/>
                  <a:gd name="T11" fmla="*/ 111 h 239"/>
                  <a:gd name="T12" fmla="*/ 259 w 259"/>
                  <a:gd name="T13" fmla="*/ 78 h 239"/>
                  <a:gd name="T14" fmla="*/ 242 w 259"/>
                  <a:gd name="T15" fmla="*/ 47 h 239"/>
                  <a:gd name="T16" fmla="*/ 224 w 259"/>
                  <a:gd name="T17" fmla="*/ 30 h 239"/>
                  <a:gd name="T18" fmla="*/ 190 w 259"/>
                  <a:gd name="T19" fmla="*/ 30 h 239"/>
                  <a:gd name="T20" fmla="*/ 138 w 259"/>
                  <a:gd name="T21" fmla="*/ 15 h 239"/>
                  <a:gd name="T22" fmla="*/ 138 w 259"/>
                  <a:gd name="T23" fmla="*/ 30 h 239"/>
                  <a:gd name="T24" fmla="*/ 121 w 259"/>
                  <a:gd name="T25" fmla="*/ 30 h 239"/>
                  <a:gd name="T26" fmla="*/ 103 w 259"/>
                  <a:gd name="T27" fmla="*/ 0 h 239"/>
                  <a:gd name="T28" fmla="*/ 0 w 259"/>
                  <a:gd name="T29" fmla="*/ 47 h 239"/>
                  <a:gd name="T30" fmla="*/ 17 w 259"/>
                  <a:gd name="T31" fmla="*/ 174 h 239"/>
                  <a:gd name="T32" fmla="*/ 17 w 259"/>
                  <a:gd name="T33" fmla="*/ 159 h 239"/>
                  <a:gd name="T34" fmla="*/ 34 w 259"/>
                  <a:gd name="T35" fmla="*/ 174 h 239"/>
                  <a:gd name="T36" fmla="*/ 69 w 259"/>
                  <a:gd name="T37" fmla="*/ 191 h 239"/>
                  <a:gd name="T38" fmla="*/ 86 w 259"/>
                  <a:gd name="T39" fmla="*/ 191 h 239"/>
                  <a:gd name="T40" fmla="*/ 121 w 259"/>
                  <a:gd name="T41" fmla="*/ 222 h 239"/>
                  <a:gd name="T42" fmla="*/ 138 w 259"/>
                  <a:gd name="T43" fmla="*/ 222 h 239"/>
                  <a:gd name="T44" fmla="*/ 155 w 259"/>
                  <a:gd name="T45" fmla="*/ 239 h 239"/>
                  <a:gd name="T46" fmla="*/ 190 w 259"/>
                  <a:gd name="T47" fmla="*/ 222 h 239"/>
                  <a:gd name="T48" fmla="*/ 224 w 259"/>
                  <a:gd name="T49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9" h="239">
                    <a:moveTo>
                      <a:pt x="224" y="239"/>
                    </a:moveTo>
                    <a:lnTo>
                      <a:pt x="224" y="239"/>
                    </a:lnTo>
                    <a:lnTo>
                      <a:pt x="242" y="207"/>
                    </a:lnTo>
                    <a:lnTo>
                      <a:pt x="259" y="191"/>
                    </a:lnTo>
                    <a:lnTo>
                      <a:pt x="242" y="143"/>
                    </a:lnTo>
                    <a:lnTo>
                      <a:pt x="242" y="111"/>
                    </a:lnTo>
                    <a:lnTo>
                      <a:pt x="259" y="78"/>
                    </a:lnTo>
                    <a:lnTo>
                      <a:pt x="242" y="47"/>
                    </a:lnTo>
                    <a:lnTo>
                      <a:pt x="224" y="30"/>
                    </a:lnTo>
                    <a:lnTo>
                      <a:pt x="190" y="30"/>
                    </a:lnTo>
                    <a:lnTo>
                      <a:pt x="138" y="15"/>
                    </a:lnTo>
                    <a:lnTo>
                      <a:pt x="138" y="30"/>
                    </a:lnTo>
                    <a:lnTo>
                      <a:pt x="121" y="30"/>
                    </a:lnTo>
                    <a:lnTo>
                      <a:pt x="103" y="0"/>
                    </a:lnTo>
                    <a:lnTo>
                      <a:pt x="0" y="47"/>
                    </a:lnTo>
                    <a:lnTo>
                      <a:pt x="17" y="174"/>
                    </a:lnTo>
                    <a:lnTo>
                      <a:pt x="17" y="159"/>
                    </a:lnTo>
                    <a:lnTo>
                      <a:pt x="34" y="174"/>
                    </a:lnTo>
                    <a:lnTo>
                      <a:pt x="69" y="191"/>
                    </a:lnTo>
                    <a:lnTo>
                      <a:pt x="86" y="191"/>
                    </a:lnTo>
                    <a:lnTo>
                      <a:pt x="121" y="222"/>
                    </a:lnTo>
                    <a:lnTo>
                      <a:pt x="138" y="222"/>
                    </a:lnTo>
                    <a:lnTo>
                      <a:pt x="155" y="239"/>
                    </a:lnTo>
                    <a:lnTo>
                      <a:pt x="190" y="222"/>
                    </a:lnTo>
                    <a:lnTo>
                      <a:pt x="224" y="23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2" name="Freeform 1203">
                <a:extLst>
                  <a:ext uri="{FF2B5EF4-FFF2-40B4-BE49-F238E27FC236}">
                    <a16:creationId xmlns:a16="http://schemas.microsoft.com/office/drawing/2014/main" id="{79F3DBC1-DF5C-42CE-A20A-E0E66DA75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2094"/>
                <a:ext cx="130" cy="120"/>
              </a:xfrm>
              <a:custGeom>
                <a:avLst/>
                <a:gdLst>
                  <a:gd name="T0" fmla="*/ 224 w 259"/>
                  <a:gd name="T1" fmla="*/ 239 h 239"/>
                  <a:gd name="T2" fmla="*/ 224 w 259"/>
                  <a:gd name="T3" fmla="*/ 239 h 239"/>
                  <a:gd name="T4" fmla="*/ 242 w 259"/>
                  <a:gd name="T5" fmla="*/ 207 h 239"/>
                  <a:gd name="T6" fmla="*/ 259 w 259"/>
                  <a:gd name="T7" fmla="*/ 191 h 239"/>
                  <a:gd name="T8" fmla="*/ 242 w 259"/>
                  <a:gd name="T9" fmla="*/ 143 h 239"/>
                  <a:gd name="T10" fmla="*/ 242 w 259"/>
                  <a:gd name="T11" fmla="*/ 111 h 239"/>
                  <a:gd name="T12" fmla="*/ 259 w 259"/>
                  <a:gd name="T13" fmla="*/ 78 h 239"/>
                  <a:gd name="T14" fmla="*/ 242 w 259"/>
                  <a:gd name="T15" fmla="*/ 47 h 239"/>
                  <a:gd name="T16" fmla="*/ 224 w 259"/>
                  <a:gd name="T17" fmla="*/ 30 h 239"/>
                  <a:gd name="T18" fmla="*/ 190 w 259"/>
                  <a:gd name="T19" fmla="*/ 30 h 239"/>
                  <a:gd name="T20" fmla="*/ 138 w 259"/>
                  <a:gd name="T21" fmla="*/ 15 h 239"/>
                  <a:gd name="T22" fmla="*/ 138 w 259"/>
                  <a:gd name="T23" fmla="*/ 30 h 239"/>
                  <a:gd name="T24" fmla="*/ 121 w 259"/>
                  <a:gd name="T25" fmla="*/ 30 h 239"/>
                  <a:gd name="T26" fmla="*/ 103 w 259"/>
                  <a:gd name="T27" fmla="*/ 0 h 239"/>
                  <a:gd name="T28" fmla="*/ 0 w 259"/>
                  <a:gd name="T29" fmla="*/ 47 h 239"/>
                  <a:gd name="T30" fmla="*/ 17 w 259"/>
                  <a:gd name="T31" fmla="*/ 174 h 239"/>
                  <a:gd name="T32" fmla="*/ 17 w 259"/>
                  <a:gd name="T33" fmla="*/ 159 h 239"/>
                  <a:gd name="T34" fmla="*/ 34 w 259"/>
                  <a:gd name="T35" fmla="*/ 174 h 239"/>
                  <a:gd name="T36" fmla="*/ 69 w 259"/>
                  <a:gd name="T37" fmla="*/ 191 h 239"/>
                  <a:gd name="T38" fmla="*/ 86 w 259"/>
                  <a:gd name="T39" fmla="*/ 191 h 239"/>
                  <a:gd name="T40" fmla="*/ 121 w 259"/>
                  <a:gd name="T41" fmla="*/ 222 h 239"/>
                  <a:gd name="T42" fmla="*/ 138 w 259"/>
                  <a:gd name="T43" fmla="*/ 222 h 239"/>
                  <a:gd name="T44" fmla="*/ 155 w 259"/>
                  <a:gd name="T45" fmla="*/ 239 h 239"/>
                  <a:gd name="T46" fmla="*/ 190 w 259"/>
                  <a:gd name="T47" fmla="*/ 222 h 239"/>
                  <a:gd name="T48" fmla="*/ 224 w 259"/>
                  <a:gd name="T49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9" h="239">
                    <a:moveTo>
                      <a:pt x="224" y="239"/>
                    </a:moveTo>
                    <a:lnTo>
                      <a:pt x="224" y="239"/>
                    </a:lnTo>
                    <a:lnTo>
                      <a:pt x="242" y="207"/>
                    </a:lnTo>
                    <a:lnTo>
                      <a:pt x="259" y="191"/>
                    </a:lnTo>
                    <a:lnTo>
                      <a:pt x="242" y="143"/>
                    </a:lnTo>
                    <a:lnTo>
                      <a:pt x="242" y="111"/>
                    </a:lnTo>
                    <a:lnTo>
                      <a:pt x="259" y="78"/>
                    </a:lnTo>
                    <a:lnTo>
                      <a:pt x="242" y="47"/>
                    </a:lnTo>
                    <a:lnTo>
                      <a:pt x="224" y="30"/>
                    </a:lnTo>
                    <a:lnTo>
                      <a:pt x="190" y="30"/>
                    </a:lnTo>
                    <a:lnTo>
                      <a:pt x="138" y="15"/>
                    </a:lnTo>
                    <a:lnTo>
                      <a:pt x="138" y="30"/>
                    </a:lnTo>
                    <a:lnTo>
                      <a:pt x="121" y="30"/>
                    </a:lnTo>
                    <a:lnTo>
                      <a:pt x="103" y="0"/>
                    </a:lnTo>
                    <a:lnTo>
                      <a:pt x="0" y="47"/>
                    </a:lnTo>
                    <a:lnTo>
                      <a:pt x="17" y="174"/>
                    </a:lnTo>
                    <a:lnTo>
                      <a:pt x="17" y="159"/>
                    </a:lnTo>
                    <a:lnTo>
                      <a:pt x="34" y="174"/>
                    </a:lnTo>
                    <a:lnTo>
                      <a:pt x="69" y="191"/>
                    </a:lnTo>
                    <a:lnTo>
                      <a:pt x="86" y="191"/>
                    </a:lnTo>
                    <a:lnTo>
                      <a:pt x="121" y="222"/>
                    </a:lnTo>
                    <a:lnTo>
                      <a:pt x="138" y="222"/>
                    </a:lnTo>
                    <a:lnTo>
                      <a:pt x="155" y="239"/>
                    </a:lnTo>
                    <a:lnTo>
                      <a:pt x="190" y="222"/>
                    </a:lnTo>
                    <a:lnTo>
                      <a:pt x="224" y="23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3" name="Freeform 1204">
                <a:extLst>
                  <a:ext uri="{FF2B5EF4-FFF2-40B4-BE49-F238E27FC236}">
                    <a16:creationId xmlns:a16="http://schemas.microsoft.com/office/drawing/2014/main" id="{D9BA7F54-7343-4BAA-A410-4D275F200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5" y="2094"/>
                <a:ext cx="122" cy="151"/>
              </a:xfrm>
              <a:custGeom>
                <a:avLst/>
                <a:gdLst>
                  <a:gd name="T0" fmla="*/ 140 w 244"/>
                  <a:gd name="T1" fmla="*/ 47 h 303"/>
                  <a:gd name="T2" fmla="*/ 140 w 244"/>
                  <a:gd name="T3" fmla="*/ 47 h 303"/>
                  <a:gd name="T4" fmla="*/ 210 w 244"/>
                  <a:gd name="T5" fmla="*/ 15 h 303"/>
                  <a:gd name="T6" fmla="*/ 210 w 244"/>
                  <a:gd name="T7" fmla="*/ 30 h 303"/>
                  <a:gd name="T8" fmla="*/ 192 w 244"/>
                  <a:gd name="T9" fmla="*/ 30 h 303"/>
                  <a:gd name="T10" fmla="*/ 227 w 244"/>
                  <a:gd name="T11" fmla="*/ 47 h 303"/>
                  <a:gd name="T12" fmla="*/ 244 w 244"/>
                  <a:gd name="T13" fmla="*/ 174 h 303"/>
                  <a:gd name="T14" fmla="*/ 227 w 244"/>
                  <a:gd name="T15" fmla="*/ 159 h 303"/>
                  <a:gd name="T16" fmla="*/ 192 w 244"/>
                  <a:gd name="T17" fmla="*/ 174 h 303"/>
                  <a:gd name="T18" fmla="*/ 158 w 244"/>
                  <a:gd name="T19" fmla="*/ 191 h 303"/>
                  <a:gd name="T20" fmla="*/ 175 w 244"/>
                  <a:gd name="T21" fmla="*/ 222 h 303"/>
                  <a:gd name="T22" fmla="*/ 210 w 244"/>
                  <a:gd name="T23" fmla="*/ 255 h 303"/>
                  <a:gd name="T24" fmla="*/ 192 w 244"/>
                  <a:gd name="T25" fmla="*/ 270 h 303"/>
                  <a:gd name="T26" fmla="*/ 192 w 244"/>
                  <a:gd name="T27" fmla="*/ 287 h 303"/>
                  <a:gd name="T28" fmla="*/ 123 w 244"/>
                  <a:gd name="T29" fmla="*/ 303 h 303"/>
                  <a:gd name="T30" fmla="*/ 89 w 244"/>
                  <a:gd name="T31" fmla="*/ 303 h 303"/>
                  <a:gd name="T32" fmla="*/ 35 w 244"/>
                  <a:gd name="T33" fmla="*/ 303 h 303"/>
                  <a:gd name="T34" fmla="*/ 54 w 244"/>
                  <a:gd name="T35" fmla="*/ 255 h 303"/>
                  <a:gd name="T36" fmla="*/ 0 w 244"/>
                  <a:gd name="T37" fmla="*/ 222 h 303"/>
                  <a:gd name="T38" fmla="*/ 0 w 244"/>
                  <a:gd name="T39" fmla="*/ 207 h 303"/>
                  <a:gd name="T40" fmla="*/ 0 w 244"/>
                  <a:gd name="T41" fmla="*/ 174 h 303"/>
                  <a:gd name="T42" fmla="*/ 0 w 244"/>
                  <a:gd name="T43" fmla="*/ 126 h 303"/>
                  <a:gd name="T44" fmla="*/ 18 w 244"/>
                  <a:gd name="T45" fmla="*/ 111 h 303"/>
                  <a:gd name="T46" fmla="*/ 35 w 244"/>
                  <a:gd name="T47" fmla="*/ 63 h 303"/>
                  <a:gd name="T48" fmla="*/ 71 w 244"/>
                  <a:gd name="T49" fmla="*/ 63 h 303"/>
                  <a:gd name="T50" fmla="*/ 89 w 244"/>
                  <a:gd name="T51" fmla="*/ 30 h 303"/>
                  <a:gd name="T52" fmla="*/ 71 w 244"/>
                  <a:gd name="T53" fmla="*/ 30 h 303"/>
                  <a:gd name="T54" fmla="*/ 89 w 244"/>
                  <a:gd name="T55" fmla="*/ 15 h 303"/>
                  <a:gd name="T56" fmla="*/ 71 w 244"/>
                  <a:gd name="T57" fmla="*/ 0 h 303"/>
                  <a:gd name="T58" fmla="*/ 89 w 244"/>
                  <a:gd name="T59" fmla="*/ 0 h 303"/>
                  <a:gd name="T60" fmla="*/ 106 w 244"/>
                  <a:gd name="T61" fmla="*/ 0 h 303"/>
                  <a:gd name="T62" fmla="*/ 106 w 244"/>
                  <a:gd name="T63" fmla="*/ 15 h 303"/>
                  <a:gd name="T64" fmla="*/ 140 w 244"/>
                  <a:gd name="T65" fmla="*/ 30 h 303"/>
                  <a:gd name="T66" fmla="*/ 123 w 244"/>
                  <a:gd name="T67" fmla="*/ 47 h 303"/>
                  <a:gd name="T68" fmla="*/ 140 w 244"/>
                  <a:gd name="T69" fmla="*/ 4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4" h="303">
                    <a:moveTo>
                      <a:pt x="140" y="47"/>
                    </a:moveTo>
                    <a:lnTo>
                      <a:pt x="140" y="47"/>
                    </a:lnTo>
                    <a:lnTo>
                      <a:pt x="210" y="15"/>
                    </a:lnTo>
                    <a:lnTo>
                      <a:pt x="210" y="30"/>
                    </a:lnTo>
                    <a:lnTo>
                      <a:pt x="192" y="30"/>
                    </a:lnTo>
                    <a:lnTo>
                      <a:pt x="227" y="47"/>
                    </a:lnTo>
                    <a:lnTo>
                      <a:pt x="244" y="174"/>
                    </a:lnTo>
                    <a:lnTo>
                      <a:pt x="227" y="159"/>
                    </a:lnTo>
                    <a:lnTo>
                      <a:pt x="192" y="174"/>
                    </a:lnTo>
                    <a:lnTo>
                      <a:pt x="158" y="191"/>
                    </a:lnTo>
                    <a:lnTo>
                      <a:pt x="175" y="222"/>
                    </a:lnTo>
                    <a:lnTo>
                      <a:pt x="210" y="255"/>
                    </a:lnTo>
                    <a:lnTo>
                      <a:pt x="192" y="270"/>
                    </a:lnTo>
                    <a:lnTo>
                      <a:pt x="192" y="287"/>
                    </a:lnTo>
                    <a:lnTo>
                      <a:pt x="123" y="303"/>
                    </a:lnTo>
                    <a:lnTo>
                      <a:pt x="89" y="303"/>
                    </a:lnTo>
                    <a:lnTo>
                      <a:pt x="35" y="303"/>
                    </a:lnTo>
                    <a:lnTo>
                      <a:pt x="54" y="255"/>
                    </a:lnTo>
                    <a:lnTo>
                      <a:pt x="0" y="222"/>
                    </a:lnTo>
                    <a:lnTo>
                      <a:pt x="0" y="207"/>
                    </a:lnTo>
                    <a:lnTo>
                      <a:pt x="0" y="174"/>
                    </a:lnTo>
                    <a:lnTo>
                      <a:pt x="0" y="126"/>
                    </a:lnTo>
                    <a:lnTo>
                      <a:pt x="18" y="111"/>
                    </a:lnTo>
                    <a:lnTo>
                      <a:pt x="35" y="63"/>
                    </a:lnTo>
                    <a:lnTo>
                      <a:pt x="71" y="63"/>
                    </a:lnTo>
                    <a:lnTo>
                      <a:pt x="89" y="30"/>
                    </a:lnTo>
                    <a:lnTo>
                      <a:pt x="71" y="30"/>
                    </a:lnTo>
                    <a:lnTo>
                      <a:pt x="89" y="15"/>
                    </a:lnTo>
                    <a:lnTo>
                      <a:pt x="71" y="0"/>
                    </a:lnTo>
                    <a:lnTo>
                      <a:pt x="89" y="0"/>
                    </a:lnTo>
                    <a:lnTo>
                      <a:pt x="106" y="0"/>
                    </a:lnTo>
                    <a:lnTo>
                      <a:pt x="106" y="15"/>
                    </a:lnTo>
                    <a:lnTo>
                      <a:pt x="140" y="30"/>
                    </a:lnTo>
                    <a:lnTo>
                      <a:pt x="123" y="47"/>
                    </a:lnTo>
                    <a:lnTo>
                      <a:pt x="140" y="4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4" name="Freeform 1205">
                <a:extLst>
                  <a:ext uri="{FF2B5EF4-FFF2-40B4-BE49-F238E27FC236}">
                    <a16:creationId xmlns:a16="http://schemas.microsoft.com/office/drawing/2014/main" id="{E0E6FDB8-CE4A-4D15-9964-B5EA92445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5" y="2094"/>
                <a:ext cx="122" cy="151"/>
              </a:xfrm>
              <a:custGeom>
                <a:avLst/>
                <a:gdLst>
                  <a:gd name="T0" fmla="*/ 140 w 244"/>
                  <a:gd name="T1" fmla="*/ 47 h 303"/>
                  <a:gd name="T2" fmla="*/ 140 w 244"/>
                  <a:gd name="T3" fmla="*/ 47 h 303"/>
                  <a:gd name="T4" fmla="*/ 210 w 244"/>
                  <a:gd name="T5" fmla="*/ 15 h 303"/>
                  <a:gd name="T6" fmla="*/ 210 w 244"/>
                  <a:gd name="T7" fmla="*/ 30 h 303"/>
                  <a:gd name="T8" fmla="*/ 192 w 244"/>
                  <a:gd name="T9" fmla="*/ 30 h 303"/>
                  <a:gd name="T10" fmla="*/ 227 w 244"/>
                  <a:gd name="T11" fmla="*/ 47 h 303"/>
                  <a:gd name="T12" fmla="*/ 244 w 244"/>
                  <a:gd name="T13" fmla="*/ 174 h 303"/>
                  <a:gd name="T14" fmla="*/ 227 w 244"/>
                  <a:gd name="T15" fmla="*/ 159 h 303"/>
                  <a:gd name="T16" fmla="*/ 192 w 244"/>
                  <a:gd name="T17" fmla="*/ 174 h 303"/>
                  <a:gd name="T18" fmla="*/ 158 w 244"/>
                  <a:gd name="T19" fmla="*/ 191 h 303"/>
                  <a:gd name="T20" fmla="*/ 175 w 244"/>
                  <a:gd name="T21" fmla="*/ 222 h 303"/>
                  <a:gd name="T22" fmla="*/ 210 w 244"/>
                  <a:gd name="T23" fmla="*/ 255 h 303"/>
                  <a:gd name="T24" fmla="*/ 192 w 244"/>
                  <a:gd name="T25" fmla="*/ 270 h 303"/>
                  <a:gd name="T26" fmla="*/ 192 w 244"/>
                  <a:gd name="T27" fmla="*/ 287 h 303"/>
                  <a:gd name="T28" fmla="*/ 123 w 244"/>
                  <a:gd name="T29" fmla="*/ 303 h 303"/>
                  <a:gd name="T30" fmla="*/ 89 w 244"/>
                  <a:gd name="T31" fmla="*/ 303 h 303"/>
                  <a:gd name="T32" fmla="*/ 35 w 244"/>
                  <a:gd name="T33" fmla="*/ 303 h 303"/>
                  <a:gd name="T34" fmla="*/ 54 w 244"/>
                  <a:gd name="T35" fmla="*/ 255 h 303"/>
                  <a:gd name="T36" fmla="*/ 0 w 244"/>
                  <a:gd name="T37" fmla="*/ 222 h 303"/>
                  <a:gd name="T38" fmla="*/ 0 w 244"/>
                  <a:gd name="T39" fmla="*/ 207 h 303"/>
                  <a:gd name="T40" fmla="*/ 0 w 244"/>
                  <a:gd name="T41" fmla="*/ 174 h 303"/>
                  <a:gd name="T42" fmla="*/ 0 w 244"/>
                  <a:gd name="T43" fmla="*/ 126 h 303"/>
                  <a:gd name="T44" fmla="*/ 18 w 244"/>
                  <a:gd name="T45" fmla="*/ 111 h 303"/>
                  <a:gd name="T46" fmla="*/ 35 w 244"/>
                  <a:gd name="T47" fmla="*/ 63 h 303"/>
                  <a:gd name="T48" fmla="*/ 71 w 244"/>
                  <a:gd name="T49" fmla="*/ 63 h 303"/>
                  <a:gd name="T50" fmla="*/ 89 w 244"/>
                  <a:gd name="T51" fmla="*/ 30 h 303"/>
                  <a:gd name="T52" fmla="*/ 71 w 244"/>
                  <a:gd name="T53" fmla="*/ 30 h 303"/>
                  <a:gd name="T54" fmla="*/ 89 w 244"/>
                  <a:gd name="T55" fmla="*/ 15 h 303"/>
                  <a:gd name="T56" fmla="*/ 71 w 244"/>
                  <a:gd name="T57" fmla="*/ 0 h 303"/>
                  <a:gd name="T58" fmla="*/ 89 w 244"/>
                  <a:gd name="T59" fmla="*/ 0 h 303"/>
                  <a:gd name="T60" fmla="*/ 106 w 244"/>
                  <a:gd name="T61" fmla="*/ 0 h 303"/>
                  <a:gd name="T62" fmla="*/ 106 w 244"/>
                  <a:gd name="T63" fmla="*/ 15 h 303"/>
                  <a:gd name="T64" fmla="*/ 140 w 244"/>
                  <a:gd name="T65" fmla="*/ 30 h 303"/>
                  <a:gd name="T66" fmla="*/ 123 w 244"/>
                  <a:gd name="T67" fmla="*/ 47 h 303"/>
                  <a:gd name="T68" fmla="*/ 140 w 244"/>
                  <a:gd name="T69" fmla="*/ 4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4" h="303">
                    <a:moveTo>
                      <a:pt x="140" y="47"/>
                    </a:moveTo>
                    <a:lnTo>
                      <a:pt x="140" y="47"/>
                    </a:lnTo>
                    <a:lnTo>
                      <a:pt x="210" y="15"/>
                    </a:lnTo>
                    <a:lnTo>
                      <a:pt x="210" y="30"/>
                    </a:lnTo>
                    <a:lnTo>
                      <a:pt x="192" y="30"/>
                    </a:lnTo>
                    <a:lnTo>
                      <a:pt x="227" y="47"/>
                    </a:lnTo>
                    <a:lnTo>
                      <a:pt x="244" y="174"/>
                    </a:lnTo>
                    <a:lnTo>
                      <a:pt x="227" y="159"/>
                    </a:lnTo>
                    <a:lnTo>
                      <a:pt x="192" y="174"/>
                    </a:lnTo>
                    <a:lnTo>
                      <a:pt x="158" y="191"/>
                    </a:lnTo>
                    <a:lnTo>
                      <a:pt x="175" y="222"/>
                    </a:lnTo>
                    <a:lnTo>
                      <a:pt x="210" y="255"/>
                    </a:lnTo>
                    <a:lnTo>
                      <a:pt x="192" y="270"/>
                    </a:lnTo>
                    <a:lnTo>
                      <a:pt x="192" y="287"/>
                    </a:lnTo>
                    <a:lnTo>
                      <a:pt x="123" y="303"/>
                    </a:lnTo>
                    <a:lnTo>
                      <a:pt x="89" y="303"/>
                    </a:lnTo>
                    <a:lnTo>
                      <a:pt x="35" y="303"/>
                    </a:lnTo>
                    <a:lnTo>
                      <a:pt x="54" y="255"/>
                    </a:lnTo>
                    <a:lnTo>
                      <a:pt x="0" y="222"/>
                    </a:lnTo>
                    <a:lnTo>
                      <a:pt x="0" y="207"/>
                    </a:lnTo>
                    <a:lnTo>
                      <a:pt x="0" y="174"/>
                    </a:lnTo>
                    <a:lnTo>
                      <a:pt x="0" y="126"/>
                    </a:lnTo>
                    <a:lnTo>
                      <a:pt x="18" y="111"/>
                    </a:lnTo>
                    <a:lnTo>
                      <a:pt x="35" y="63"/>
                    </a:lnTo>
                    <a:lnTo>
                      <a:pt x="71" y="63"/>
                    </a:lnTo>
                    <a:lnTo>
                      <a:pt x="89" y="30"/>
                    </a:lnTo>
                    <a:lnTo>
                      <a:pt x="71" y="30"/>
                    </a:lnTo>
                    <a:lnTo>
                      <a:pt x="89" y="15"/>
                    </a:lnTo>
                    <a:lnTo>
                      <a:pt x="71" y="0"/>
                    </a:lnTo>
                    <a:lnTo>
                      <a:pt x="89" y="0"/>
                    </a:lnTo>
                    <a:lnTo>
                      <a:pt x="106" y="0"/>
                    </a:lnTo>
                    <a:lnTo>
                      <a:pt x="106" y="15"/>
                    </a:lnTo>
                    <a:lnTo>
                      <a:pt x="140" y="30"/>
                    </a:lnTo>
                    <a:lnTo>
                      <a:pt x="123" y="47"/>
                    </a:lnTo>
                    <a:lnTo>
                      <a:pt x="140" y="4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5" name="Freeform 1206">
                <a:extLst>
                  <a:ext uri="{FF2B5EF4-FFF2-40B4-BE49-F238E27FC236}">
                    <a16:creationId xmlns:a16="http://schemas.microsoft.com/office/drawing/2014/main" id="{A4663017-DA5C-45F7-B915-068DDA488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14"/>
                <a:ext cx="105" cy="48"/>
              </a:xfrm>
              <a:custGeom>
                <a:avLst/>
                <a:gdLst>
                  <a:gd name="T0" fmla="*/ 0 w 209"/>
                  <a:gd name="T1" fmla="*/ 64 h 96"/>
                  <a:gd name="T2" fmla="*/ 0 w 209"/>
                  <a:gd name="T3" fmla="*/ 64 h 96"/>
                  <a:gd name="T4" fmla="*/ 34 w 209"/>
                  <a:gd name="T5" fmla="*/ 64 h 96"/>
                  <a:gd name="T6" fmla="*/ 105 w 209"/>
                  <a:gd name="T7" fmla="*/ 48 h 96"/>
                  <a:gd name="T8" fmla="*/ 105 w 209"/>
                  <a:gd name="T9" fmla="*/ 31 h 96"/>
                  <a:gd name="T10" fmla="*/ 123 w 209"/>
                  <a:gd name="T11" fmla="*/ 16 h 96"/>
                  <a:gd name="T12" fmla="*/ 157 w 209"/>
                  <a:gd name="T13" fmla="*/ 16 h 96"/>
                  <a:gd name="T14" fmla="*/ 157 w 209"/>
                  <a:gd name="T15" fmla="*/ 0 h 96"/>
                  <a:gd name="T16" fmla="*/ 209 w 209"/>
                  <a:gd name="T17" fmla="*/ 16 h 96"/>
                  <a:gd name="T18" fmla="*/ 209 w 209"/>
                  <a:gd name="T19" fmla="*/ 48 h 96"/>
                  <a:gd name="T20" fmla="*/ 192 w 209"/>
                  <a:gd name="T21" fmla="*/ 79 h 96"/>
                  <a:gd name="T22" fmla="*/ 123 w 209"/>
                  <a:gd name="T23" fmla="*/ 96 h 96"/>
                  <a:gd name="T24" fmla="*/ 88 w 209"/>
                  <a:gd name="T25" fmla="*/ 79 h 96"/>
                  <a:gd name="T26" fmla="*/ 34 w 209"/>
                  <a:gd name="T27" fmla="*/ 79 h 96"/>
                  <a:gd name="T28" fmla="*/ 17 w 209"/>
                  <a:gd name="T29" fmla="*/ 79 h 96"/>
                  <a:gd name="T30" fmla="*/ 0 w 209"/>
                  <a:gd name="T31" fmla="*/ 6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9" h="96">
                    <a:moveTo>
                      <a:pt x="0" y="64"/>
                    </a:moveTo>
                    <a:lnTo>
                      <a:pt x="0" y="64"/>
                    </a:lnTo>
                    <a:lnTo>
                      <a:pt x="34" y="64"/>
                    </a:lnTo>
                    <a:lnTo>
                      <a:pt x="105" y="48"/>
                    </a:lnTo>
                    <a:lnTo>
                      <a:pt x="105" y="31"/>
                    </a:lnTo>
                    <a:lnTo>
                      <a:pt x="123" y="16"/>
                    </a:lnTo>
                    <a:lnTo>
                      <a:pt x="157" y="16"/>
                    </a:lnTo>
                    <a:lnTo>
                      <a:pt x="157" y="0"/>
                    </a:lnTo>
                    <a:lnTo>
                      <a:pt x="209" y="16"/>
                    </a:lnTo>
                    <a:lnTo>
                      <a:pt x="209" y="48"/>
                    </a:lnTo>
                    <a:lnTo>
                      <a:pt x="192" y="79"/>
                    </a:lnTo>
                    <a:lnTo>
                      <a:pt x="123" y="96"/>
                    </a:lnTo>
                    <a:lnTo>
                      <a:pt x="88" y="79"/>
                    </a:lnTo>
                    <a:lnTo>
                      <a:pt x="34" y="79"/>
                    </a:lnTo>
                    <a:lnTo>
                      <a:pt x="17" y="7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6" name="Freeform 1207">
                <a:extLst>
                  <a:ext uri="{FF2B5EF4-FFF2-40B4-BE49-F238E27FC236}">
                    <a16:creationId xmlns:a16="http://schemas.microsoft.com/office/drawing/2014/main" id="{B767FD5C-6A99-4E14-9042-92A1ED44AA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14"/>
                <a:ext cx="105" cy="48"/>
              </a:xfrm>
              <a:custGeom>
                <a:avLst/>
                <a:gdLst>
                  <a:gd name="T0" fmla="*/ 0 w 209"/>
                  <a:gd name="T1" fmla="*/ 64 h 96"/>
                  <a:gd name="T2" fmla="*/ 0 w 209"/>
                  <a:gd name="T3" fmla="*/ 64 h 96"/>
                  <a:gd name="T4" fmla="*/ 34 w 209"/>
                  <a:gd name="T5" fmla="*/ 64 h 96"/>
                  <a:gd name="T6" fmla="*/ 105 w 209"/>
                  <a:gd name="T7" fmla="*/ 48 h 96"/>
                  <a:gd name="T8" fmla="*/ 105 w 209"/>
                  <a:gd name="T9" fmla="*/ 31 h 96"/>
                  <a:gd name="T10" fmla="*/ 123 w 209"/>
                  <a:gd name="T11" fmla="*/ 16 h 96"/>
                  <a:gd name="T12" fmla="*/ 157 w 209"/>
                  <a:gd name="T13" fmla="*/ 16 h 96"/>
                  <a:gd name="T14" fmla="*/ 157 w 209"/>
                  <a:gd name="T15" fmla="*/ 0 h 96"/>
                  <a:gd name="T16" fmla="*/ 209 w 209"/>
                  <a:gd name="T17" fmla="*/ 16 h 96"/>
                  <a:gd name="T18" fmla="*/ 209 w 209"/>
                  <a:gd name="T19" fmla="*/ 48 h 96"/>
                  <a:gd name="T20" fmla="*/ 192 w 209"/>
                  <a:gd name="T21" fmla="*/ 79 h 96"/>
                  <a:gd name="T22" fmla="*/ 123 w 209"/>
                  <a:gd name="T23" fmla="*/ 96 h 96"/>
                  <a:gd name="T24" fmla="*/ 88 w 209"/>
                  <a:gd name="T25" fmla="*/ 79 h 96"/>
                  <a:gd name="T26" fmla="*/ 34 w 209"/>
                  <a:gd name="T27" fmla="*/ 79 h 96"/>
                  <a:gd name="T28" fmla="*/ 17 w 209"/>
                  <a:gd name="T29" fmla="*/ 79 h 96"/>
                  <a:gd name="T30" fmla="*/ 0 w 209"/>
                  <a:gd name="T31" fmla="*/ 6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9" h="96">
                    <a:moveTo>
                      <a:pt x="0" y="64"/>
                    </a:moveTo>
                    <a:lnTo>
                      <a:pt x="0" y="64"/>
                    </a:lnTo>
                    <a:lnTo>
                      <a:pt x="34" y="64"/>
                    </a:lnTo>
                    <a:lnTo>
                      <a:pt x="105" y="48"/>
                    </a:lnTo>
                    <a:lnTo>
                      <a:pt x="105" y="31"/>
                    </a:lnTo>
                    <a:lnTo>
                      <a:pt x="123" y="16"/>
                    </a:lnTo>
                    <a:lnTo>
                      <a:pt x="157" y="16"/>
                    </a:lnTo>
                    <a:lnTo>
                      <a:pt x="157" y="0"/>
                    </a:lnTo>
                    <a:lnTo>
                      <a:pt x="209" y="16"/>
                    </a:lnTo>
                    <a:lnTo>
                      <a:pt x="209" y="48"/>
                    </a:lnTo>
                    <a:lnTo>
                      <a:pt x="192" y="79"/>
                    </a:lnTo>
                    <a:lnTo>
                      <a:pt x="123" y="96"/>
                    </a:lnTo>
                    <a:lnTo>
                      <a:pt x="88" y="79"/>
                    </a:lnTo>
                    <a:lnTo>
                      <a:pt x="34" y="79"/>
                    </a:lnTo>
                    <a:lnTo>
                      <a:pt x="17" y="79"/>
                    </a:lnTo>
                    <a:lnTo>
                      <a:pt x="0" y="6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7" name="Freeform 1208">
                <a:extLst>
                  <a:ext uri="{FF2B5EF4-FFF2-40B4-BE49-F238E27FC236}">
                    <a16:creationId xmlns:a16="http://schemas.microsoft.com/office/drawing/2014/main" id="{D6DECC29-F09C-48C8-A7E9-8BCA91FBB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45"/>
                <a:ext cx="9" cy="8"/>
              </a:xfrm>
              <a:custGeom>
                <a:avLst/>
                <a:gdLst>
                  <a:gd name="T0" fmla="*/ 17 w 17"/>
                  <a:gd name="T1" fmla="*/ 15 h 15"/>
                  <a:gd name="T2" fmla="*/ 17 w 17"/>
                  <a:gd name="T3" fmla="*/ 15 h 15"/>
                  <a:gd name="T4" fmla="*/ 0 w 17"/>
                  <a:gd name="T5" fmla="*/ 0 h 15"/>
                  <a:gd name="T6" fmla="*/ 17 w 17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8" name="Freeform 1209">
                <a:extLst>
                  <a:ext uri="{FF2B5EF4-FFF2-40B4-BE49-F238E27FC236}">
                    <a16:creationId xmlns:a16="http://schemas.microsoft.com/office/drawing/2014/main" id="{B3E0A0C2-42E3-4C40-BB33-0247E8EDD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45"/>
                <a:ext cx="9" cy="8"/>
              </a:xfrm>
              <a:custGeom>
                <a:avLst/>
                <a:gdLst>
                  <a:gd name="T0" fmla="*/ 17 w 17"/>
                  <a:gd name="T1" fmla="*/ 15 h 15"/>
                  <a:gd name="T2" fmla="*/ 17 w 17"/>
                  <a:gd name="T3" fmla="*/ 15 h 15"/>
                  <a:gd name="T4" fmla="*/ 0 w 17"/>
                  <a:gd name="T5" fmla="*/ 0 h 15"/>
                  <a:gd name="T6" fmla="*/ 17 w 17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9" name="Freeform 1210">
                <a:extLst>
                  <a:ext uri="{FF2B5EF4-FFF2-40B4-BE49-F238E27FC236}">
                    <a16:creationId xmlns:a16="http://schemas.microsoft.com/office/drawing/2014/main" id="{BB6AE69F-4DEE-4D35-A613-840A9B410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45"/>
                <a:ext cx="9" cy="8"/>
              </a:xfrm>
              <a:custGeom>
                <a:avLst/>
                <a:gdLst>
                  <a:gd name="T0" fmla="*/ 17 w 17"/>
                  <a:gd name="T1" fmla="*/ 15 h 15"/>
                  <a:gd name="T2" fmla="*/ 17 w 17"/>
                  <a:gd name="T3" fmla="*/ 15 h 15"/>
                  <a:gd name="T4" fmla="*/ 0 w 17"/>
                  <a:gd name="T5" fmla="*/ 0 h 15"/>
                  <a:gd name="T6" fmla="*/ 17 w 17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0" name="Freeform 1211">
                <a:extLst>
                  <a:ext uri="{FF2B5EF4-FFF2-40B4-BE49-F238E27FC236}">
                    <a16:creationId xmlns:a16="http://schemas.microsoft.com/office/drawing/2014/main" id="{EBFBD8B2-BD20-4B5F-A4DB-BD1D8AA16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45"/>
                <a:ext cx="9" cy="8"/>
              </a:xfrm>
              <a:custGeom>
                <a:avLst/>
                <a:gdLst>
                  <a:gd name="T0" fmla="*/ 17 w 17"/>
                  <a:gd name="T1" fmla="*/ 15 h 15"/>
                  <a:gd name="T2" fmla="*/ 17 w 17"/>
                  <a:gd name="T3" fmla="*/ 15 h 15"/>
                  <a:gd name="T4" fmla="*/ 0 w 17"/>
                  <a:gd name="T5" fmla="*/ 0 h 15"/>
                  <a:gd name="T6" fmla="*/ 17 w 17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1" name="Freeform 1212">
                <a:extLst>
                  <a:ext uri="{FF2B5EF4-FFF2-40B4-BE49-F238E27FC236}">
                    <a16:creationId xmlns:a16="http://schemas.microsoft.com/office/drawing/2014/main" id="{C48935A0-D7E0-48D7-8F9C-692805D71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5" y="2245"/>
                <a:ext cx="62" cy="32"/>
              </a:xfrm>
              <a:custGeom>
                <a:avLst/>
                <a:gdLst>
                  <a:gd name="T0" fmla="*/ 35 w 123"/>
                  <a:gd name="T1" fmla="*/ 63 h 63"/>
                  <a:gd name="T2" fmla="*/ 35 w 123"/>
                  <a:gd name="T3" fmla="*/ 63 h 63"/>
                  <a:gd name="T4" fmla="*/ 71 w 123"/>
                  <a:gd name="T5" fmla="*/ 48 h 63"/>
                  <a:gd name="T6" fmla="*/ 89 w 123"/>
                  <a:gd name="T7" fmla="*/ 48 h 63"/>
                  <a:gd name="T8" fmla="*/ 89 w 123"/>
                  <a:gd name="T9" fmla="*/ 32 h 63"/>
                  <a:gd name="T10" fmla="*/ 106 w 123"/>
                  <a:gd name="T11" fmla="*/ 48 h 63"/>
                  <a:gd name="T12" fmla="*/ 123 w 123"/>
                  <a:gd name="T13" fmla="*/ 15 h 63"/>
                  <a:gd name="T14" fmla="*/ 106 w 123"/>
                  <a:gd name="T15" fmla="*/ 15 h 63"/>
                  <a:gd name="T16" fmla="*/ 89 w 123"/>
                  <a:gd name="T17" fmla="*/ 0 h 63"/>
                  <a:gd name="T18" fmla="*/ 35 w 123"/>
                  <a:gd name="T19" fmla="*/ 0 h 63"/>
                  <a:gd name="T20" fmla="*/ 18 w 123"/>
                  <a:gd name="T21" fmla="*/ 0 h 63"/>
                  <a:gd name="T22" fmla="*/ 0 w 123"/>
                  <a:gd name="T23" fmla="*/ 32 h 63"/>
                  <a:gd name="T24" fmla="*/ 0 w 123"/>
                  <a:gd name="T25" fmla="*/ 48 h 63"/>
                  <a:gd name="T26" fmla="*/ 18 w 123"/>
                  <a:gd name="T27" fmla="*/ 32 h 63"/>
                  <a:gd name="T28" fmla="*/ 18 w 123"/>
                  <a:gd name="T29" fmla="*/ 63 h 63"/>
                  <a:gd name="T30" fmla="*/ 35 w 123"/>
                  <a:gd name="T3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63">
                    <a:moveTo>
                      <a:pt x="35" y="63"/>
                    </a:moveTo>
                    <a:lnTo>
                      <a:pt x="35" y="63"/>
                    </a:lnTo>
                    <a:lnTo>
                      <a:pt x="71" y="48"/>
                    </a:lnTo>
                    <a:lnTo>
                      <a:pt x="89" y="48"/>
                    </a:lnTo>
                    <a:lnTo>
                      <a:pt x="89" y="32"/>
                    </a:lnTo>
                    <a:lnTo>
                      <a:pt x="106" y="48"/>
                    </a:lnTo>
                    <a:lnTo>
                      <a:pt x="123" y="15"/>
                    </a:lnTo>
                    <a:lnTo>
                      <a:pt x="106" y="15"/>
                    </a:lnTo>
                    <a:lnTo>
                      <a:pt x="89" y="0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0" y="32"/>
                    </a:lnTo>
                    <a:lnTo>
                      <a:pt x="0" y="48"/>
                    </a:lnTo>
                    <a:lnTo>
                      <a:pt x="18" y="32"/>
                    </a:lnTo>
                    <a:lnTo>
                      <a:pt x="18" y="63"/>
                    </a:lnTo>
                    <a:lnTo>
                      <a:pt x="35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2" name="Freeform 1213">
                <a:extLst>
                  <a:ext uri="{FF2B5EF4-FFF2-40B4-BE49-F238E27FC236}">
                    <a16:creationId xmlns:a16="http://schemas.microsoft.com/office/drawing/2014/main" id="{94EBD80F-430E-44B4-A42D-EA4218E89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5" y="2245"/>
                <a:ext cx="62" cy="32"/>
              </a:xfrm>
              <a:custGeom>
                <a:avLst/>
                <a:gdLst>
                  <a:gd name="T0" fmla="*/ 35 w 123"/>
                  <a:gd name="T1" fmla="*/ 63 h 63"/>
                  <a:gd name="T2" fmla="*/ 35 w 123"/>
                  <a:gd name="T3" fmla="*/ 63 h 63"/>
                  <a:gd name="T4" fmla="*/ 71 w 123"/>
                  <a:gd name="T5" fmla="*/ 48 h 63"/>
                  <a:gd name="T6" fmla="*/ 89 w 123"/>
                  <a:gd name="T7" fmla="*/ 48 h 63"/>
                  <a:gd name="T8" fmla="*/ 89 w 123"/>
                  <a:gd name="T9" fmla="*/ 32 h 63"/>
                  <a:gd name="T10" fmla="*/ 106 w 123"/>
                  <a:gd name="T11" fmla="*/ 48 h 63"/>
                  <a:gd name="T12" fmla="*/ 123 w 123"/>
                  <a:gd name="T13" fmla="*/ 15 h 63"/>
                  <a:gd name="T14" fmla="*/ 106 w 123"/>
                  <a:gd name="T15" fmla="*/ 15 h 63"/>
                  <a:gd name="T16" fmla="*/ 89 w 123"/>
                  <a:gd name="T17" fmla="*/ 0 h 63"/>
                  <a:gd name="T18" fmla="*/ 35 w 123"/>
                  <a:gd name="T19" fmla="*/ 0 h 63"/>
                  <a:gd name="T20" fmla="*/ 18 w 123"/>
                  <a:gd name="T21" fmla="*/ 0 h 63"/>
                  <a:gd name="T22" fmla="*/ 0 w 123"/>
                  <a:gd name="T23" fmla="*/ 32 h 63"/>
                  <a:gd name="T24" fmla="*/ 0 w 123"/>
                  <a:gd name="T25" fmla="*/ 48 h 63"/>
                  <a:gd name="T26" fmla="*/ 18 w 123"/>
                  <a:gd name="T27" fmla="*/ 32 h 63"/>
                  <a:gd name="T28" fmla="*/ 18 w 123"/>
                  <a:gd name="T29" fmla="*/ 63 h 63"/>
                  <a:gd name="T30" fmla="*/ 35 w 123"/>
                  <a:gd name="T3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63">
                    <a:moveTo>
                      <a:pt x="35" y="63"/>
                    </a:moveTo>
                    <a:lnTo>
                      <a:pt x="35" y="63"/>
                    </a:lnTo>
                    <a:lnTo>
                      <a:pt x="71" y="48"/>
                    </a:lnTo>
                    <a:lnTo>
                      <a:pt x="89" y="48"/>
                    </a:lnTo>
                    <a:lnTo>
                      <a:pt x="89" y="32"/>
                    </a:lnTo>
                    <a:lnTo>
                      <a:pt x="106" y="48"/>
                    </a:lnTo>
                    <a:lnTo>
                      <a:pt x="123" y="15"/>
                    </a:lnTo>
                    <a:lnTo>
                      <a:pt x="106" y="15"/>
                    </a:lnTo>
                    <a:lnTo>
                      <a:pt x="89" y="0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0" y="32"/>
                    </a:lnTo>
                    <a:lnTo>
                      <a:pt x="0" y="48"/>
                    </a:lnTo>
                    <a:lnTo>
                      <a:pt x="18" y="32"/>
                    </a:lnTo>
                    <a:lnTo>
                      <a:pt x="18" y="63"/>
                    </a:lnTo>
                    <a:lnTo>
                      <a:pt x="35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3" name="Freeform 1214">
                <a:extLst>
                  <a:ext uri="{FF2B5EF4-FFF2-40B4-BE49-F238E27FC236}">
                    <a16:creationId xmlns:a16="http://schemas.microsoft.com/office/drawing/2014/main" id="{D0475305-3B65-4338-A394-F10D599B4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310"/>
                <a:ext cx="164" cy="127"/>
              </a:xfrm>
              <a:custGeom>
                <a:avLst/>
                <a:gdLst>
                  <a:gd name="T0" fmla="*/ 17 w 328"/>
                  <a:gd name="T1" fmla="*/ 64 h 255"/>
                  <a:gd name="T2" fmla="*/ 17 w 328"/>
                  <a:gd name="T3" fmla="*/ 64 h 255"/>
                  <a:gd name="T4" fmla="*/ 86 w 328"/>
                  <a:gd name="T5" fmla="*/ 64 h 255"/>
                  <a:gd name="T6" fmla="*/ 86 w 328"/>
                  <a:gd name="T7" fmla="*/ 79 h 255"/>
                  <a:gd name="T8" fmla="*/ 69 w 328"/>
                  <a:gd name="T9" fmla="*/ 96 h 255"/>
                  <a:gd name="T10" fmla="*/ 69 w 328"/>
                  <a:gd name="T11" fmla="*/ 127 h 255"/>
                  <a:gd name="T12" fmla="*/ 51 w 328"/>
                  <a:gd name="T13" fmla="*/ 144 h 255"/>
                  <a:gd name="T14" fmla="*/ 69 w 328"/>
                  <a:gd name="T15" fmla="*/ 192 h 255"/>
                  <a:gd name="T16" fmla="*/ 51 w 328"/>
                  <a:gd name="T17" fmla="*/ 223 h 255"/>
                  <a:gd name="T18" fmla="*/ 103 w 328"/>
                  <a:gd name="T19" fmla="*/ 255 h 255"/>
                  <a:gd name="T20" fmla="*/ 121 w 328"/>
                  <a:gd name="T21" fmla="*/ 240 h 255"/>
                  <a:gd name="T22" fmla="*/ 190 w 328"/>
                  <a:gd name="T23" fmla="*/ 240 h 255"/>
                  <a:gd name="T24" fmla="*/ 259 w 328"/>
                  <a:gd name="T25" fmla="*/ 175 h 255"/>
                  <a:gd name="T26" fmla="*/ 241 w 328"/>
                  <a:gd name="T27" fmla="*/ 144 h 255"/>
                  <a:gd name="T28" fmla="*/ 276 w 328"/>
                  <a:gd name="T29" fmla="*/ 96 h 255"/>
                  <a:gd name="T30" fmla="*/ 328 w 328"/>
                  <a:gd name="T31" fmla="*/ 64 h 255"/>
                  <a:gd name="T32" fmla="*/ 328 w 328"/>
                  <a:gd name="T33" fmla="*/ 48 h 255"/>
                  <a:gd name="T34" fmla="*/ 241 w 328"/>
                  <a:gd name="T35" fmla="*/ 31 h 255"/>
                  <a:gd name="T36" fmla="*/ 207 w 328"/>
                  <a:gd name="T37" fmla="*/ 16 h 255"/>
                  <a:gd name="T38" fmla="*/ 190 w 328"/>
                  <a:gd name="T39" fmla="*/ 16 h 255"/>
                  <a:gd name="T40" fmla="*/ 155 w 328"/>
                  <a:gd name="T41" fmla="*/ 16 h 255"/>
                  <a:gd name="T42" fmla="*/ 138 w 328"/>
                  <a:gd name="T43" fmla="*/ 16 h 255"/>
                  <a:gd name="T44" fmla="*/ 34 w 328"/>
                  <a:gd name="T45" fmla="*/ 0 h 255"/>
                  <a:gd name="T46" fmla="*/ 17 w 328"/>
                  <a:gd name="T47" fmla="*/ 16 h 255"/>
                  <a:gd name="T48" fmla="*/ 0 w 328"/>
                  <a:gd name="T49" fmla="*/ 16 h 255"/>
                  <a:gd name="T50" fmla="*/ 0 w 328"/>
                  <a:gd name="T51" fmla="*/ 31 h 255"/>
                  <a:gd name="T52" fmla="*/ 17 w 328"/>
                  <a:gd name="T53" fmla="*/ 6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8" h="255">
                    <a:moveTo>
                      <a:pt x="17" y="64"/>
                    </a:moveTo>
                    <a:lnTo>
                      <a:pt x="17" y="64"/>
                    </a:lnTo>
                    <a:lnTo>
                      <a:pt x="86" y="64"/>
                    </a:lnTo>
                    <a:lnTo>
                      <a:pt x="86" y="79"/>
                    </a:lnTo>
                    <a:lnTo>
                      <a:pt x="69" y="96"/>
                    </a:lnTo>
                    <a:lnTo>
                      <a:pt x="69" y="127"/>
                    </a:lnTo>
                    <a:lnTo>
                      <a:pt x="51" y="144"/>
                    </a:lnTo>
                    <a:lnTo>
                      <a:pt x="69" y="192"/>
                    </a:lnTo>
                    <a:lnTo>
                      <a:pt x="51" y="223"/>
                    </a:lnTo>
                    <a:lnTo>
                      <a:pt x="103" y="255"/>
                    </a:lnTo>
                    <a:lnTo>
                      <a:pt x="121" y="240"/>
                    </a:lnTo>
                    <a:lnTo>
                      <a:pt x="190" y="240"/>
                    </a:lnTo>
                    <a:lnTo>
                      <a:pt x="259" y="175"/>
                    </a:lnTo>
                    <a:lnTo>
                      <a:pt x="241" y="144"/>
                    </a:lnTo>
                    <a:lnTo>
                      <a:pt x="276" y="96"/>
                    </a:lnTo>
                    <a:lnTo>
                      <a:pt x="328" y="64"/>
                    </a:lnTo>
                    <a:lnTo>
                      <a:pt x="328" y="48"/>
                    </a:lnTo>
                    <a:lnTo>
                      <a:pt x="241" y="31"/>
                    </a:lnTo>
                    <a:lnTo>
                      <a:pt x="207" y="16"/>
                    </a:lnTo>
                    <a:lnTo>
                      <a:pt x="190" y="16"/>
                    </a:lnTo>
                    <a:lnTo>
                      <a:pt x="155" y="16"/>
                    </a:lnTo>
                    <a:lnTo>
                      <a:pt x="138" y="16"/>
                    </a:lnTo>
                    <a:lnTo>
                      <a:pt x="34" y="0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31"/>
                    </a:lnTo>
                    <a:lnTo>
                      <a:pt x="17" y="6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4" name="Freeform 1215">
                <a:extLst>
                  <a:ext uri="{FF2B5EF4-FFF2-40B4-BE49-F238E27FC236}">
                    <a16:creationId xmlns:a16="http://schemas.microsoft.com/office/drawing/2014/main" id="{C7C95FBD-9D3F-4410-B3FD-618A210CE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310"/>
                <a:ext cx="164" cy="127"/>
              </a:xfrm>
              <a:custGeom>
                <a:avLst/>
                <a:gdLst>
                  <a:gd name="T0" fmla="*/ 17 w 328"/>
                  <a:gd name="T1" fmla="*/ 64 h 255"/>
                  <a:gd name="T2" fmla="*/ 17 w 328"/>
                  <a:gd name="T3" fmla="*/ 64 h 255"/>
                  <a:gd name="T4" fmla="*/ 86 w 328"/>
                  <a:gd name="T5" fmla="*/ 64 h 255"/>
                  <a:gd name="T6" fmla="*/ 86 w 328"/>
                  <a:gd name="T7" fmla="*/ 79 h 255"/>
                  <a:gd name="T8" fmla="*/ 69 w 328"/>
                  <a:gd name="T9" fmla="*/ 96 h 255"/>
                  <a:gd name="T10" fmla="*/ 69 w 328"/>
                  <a:gd name="T11" fmla="*/ 127 h 255"/>
                  <a:gd name="T12" fmla="*/ 51 w 328"/>
                  <a:gd name="T13" fmla="*/ 144 h 255"/>
                  <a:gd name="T14" fmla="*/ 69 w 328"/>
                  <a:gd name="T15" fmla="*/ 192 h 255"/>
                  <a:gd name="T16" fmla="*/ 51 w 328"/>
                  <a:gd name="T17" fmla="*/ 223 h 255"/>
                  <a:gd name="T18" fmla="*/ 103 w 328"/>
                  <a:gd name="T19" fmla="*/ 255 h 255"/>
                  <a:gd name="T20" fmla="*/ 121 w 328"/>
                  <a:gd name="T21" fmla="*/ 240 h 255"/>
                  <a:gd name="T22" fmla="*/ 190 w 328"/>
                  <a:gd name="T23" fmla="*/ 240 h 255"/>
                  <a:gd name="T24" fmla="*/ 259 w 328"/>
                  <a:gd name="T25" fmla="*/ 175 h 255"/>
                  <a:gd name="T26" fmla="*/ 241 w 328"/>
                  <a:gd name="T27" fmla="*/ 144 h 255"/>
                  <a:gd name="T28" fmla="*/ 276 w 328"/>
                  <a:gd name="T29" fmla="*/ 96 h 255"/>
                  <a:gd name="T30" fmla="*/ 328 w 328"/>
                  <a:gd name="T31" fmla="*/ 64 h 255"/>
                  <a:gd name="T32" fmla="*/ 328 w 328"/>
                  <a:gd name="T33" fmla="*/ 48 h 255"/>
                  <a:gd name="T34" fmla="*/ 241 w 328"/>
                  <a:gd name="T35" fmla="*/ 31 h 255"/>
                  <a:gd name="T36" fmla="*/ 207 w 328"/>
                  <a:gd name="T37" fmla="*/ 16 h 255"/>
                  <a:gd name="T38" fmla="*/ 190 w 328"/>
                  <a:gd name="T39" fmla="*/ 16 h 255"/>
                  <a:gd name="T40" fmla="*/ 155 w 328"/>
                  <a:gd name="T41" fmla="*/ 16 h 255"/>
                  <a:gd name="T42" fmla="*/ 138 w 328"/>
                  <a:gd name="T43" fmla="*/ 16 h 255"/>
                  <a:gd name="T44" fmla="*/ 34 w 328"/>
                  <a:gd name="T45" fmla="*/ 0 h 255"/>
                  <a:gd name="T46" fmla="*/ 17 w 328"/>
                  <a:gd name="T47" fmla="*/ 16 h 255"/>
                  <a:gd name="T48" fmla="*/ 0 w 328"/>
                  <a:gd name="T49" fmla="*/ 16 h 255"/>
                  <a:gd name="T50" fmla="*/ 0 w 328"/>
                  <a:gd name="T51" fmla="*/ 31 h 255"/>
                  <a:gd name="T52" fmla="*/ 17 w 328"/>
                  <a:gd name="T53" fmla="*/ 6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8" h="255">
                    <a:moveTo>
                      <a:pt x="17" y="64"/>
                    </a:moveTo>
                    <a:lnTo>
                      <a:pt x="17" y="64"/>
                    </a:lnTo>
                    <a:lnTo>
                      <a:pt x="86" y="64"/>
                    </a:lnTo>
                    <a:lnTo>
                      <a:pt x="86" y="79"/>
                    </a:lnTo>
                    <a:lnTo>
                      <a:pt x="69" y="96"/>
                    </a:lnTo>
                    <a:lnTo>
                      <a:pt x="69" y="127"/>
                    </a:lnTo>
                    <a:lnTo>
                      <a:pt x="51" y="144"/>
                    </a:lnTo>
                    <a:lnTo>
                      <a:pt x="69" y="192"/>
                    </a:lnTo>
                    <a:lnTo>
                      <a:pt x="51" y="223"/>
                    </a:lnTo>
                    <a:lnTo>
                      <a:pt x="103" y="255"/>
                    </a:lnTo>
                    <a:lnTo>
                      <a:pt x="121" y="240"/>
                    </a:lnTo>
                    <a:lnTo>
                      <a:pt x="190" y="240"/>
                    </a:lnTo>
                    <a:lnTo>
                      <a:pt x="259" y="175"/>
                    </a:lnTo>
                    <a:lnTo>
                      <a:pt x="241" y="144"/>
                    </a:lnTo>
                    <a:lnTo>
                      <a:pt x="276" y="96"/>
                    </a:lnTo>
                    <a:lnTo>
                      <a:pt x="328" y="64"/>
                    </a:lnTo>
                    <a:lnTo>
                      <a:pt x="328" y="48"/>
                    </a:lnTo>
                    <a:lnTo>
                      <a:pt x="241" y="31"/>
                    </a:lnTo>
                    <a:lnTo>
                      <a:pt x="207" y="16"/>
                    </a:lnTo>
                    <a:lnTo>
                      <a:pt x="190" y="16"/>
                    </a:lnTo>
                    <a:lnTo>
                      <a:pt x="155" y="16"/>
                    </a:lnTo>
                    <a:lnTo>
                      <a:pt x="138" y="16"/>
                    </a:lnTo>
                    <a:lnTo>
                      <a:pt x="34" y="0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31"/>
                    </a:lnTo>
                    <a:lnTo>
                      <a:pt x="17" y="6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5" name="Freeform 1216">
                <a:extLst>
                  <a:ext uri="{FF2B5EF4-FFF2-40B4-BE49-F238E27FC236}">
                    <a16:creationId xmlns:a16="http://schemas.microsoft.com/office/drawing/2014/main" id="{91D1D3FB-9112-42CD-9673-122B087C9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341"/>
                <a:ext cx="42" cy="80"/>
              </a:xfrm>
              <a:custGeom>
                <a:avLst/>
                <a:gdLst>
                  <a:gd name="T0" fmla="*/ 50 w 84"/>
                  <a:gd name="T1" fmla="*/ 159 h 159"/>
                  <a:gd name="T2" fmla="*/ 50 w 84"/>
                  <a:gd name="T3" fmla="*/ 159 h 159"/>
                  <a:gd name="T4" fmla="*/ 67 w 84"/>
                  <a:gd name="T5" fmla="*/ 128 h 159"/>
                  <a:gd name="T6" fmla="*/ 50 w 84"/>
                  <a:gd name="T7" fmla="*/ 80 h 159"/>
                  <a:gd name="T8" fmla="*/ 67 w 84"/>
                  <a:gd name="T9" fmla="*/ 63 h 159"/>
                  <a:gd name="T10" fmla="*/ 67 w 84"/>
                  <a:gd name="T11" fmla="*/ 32 h 159"/>
                  <a:gd name="T12" fmla="*/ 84 w 84"/>
                  <a:gd name="T13" fmla="*/ 15 h 159"/>
                  <a:gd name="T14" fmla="*/ 84 w 84"/>
                  <a:gd name="T15" fmla="*/ 0 h 159"/>
                  <a:gd name="T16" fmla="*/ 17 w 84"/>
                  <a:gd name="T17" fmla="*/ 0 h 159"/>
                  <a:gd name="T18" fmla="*/ 17 w 84"/>
                  <a:gd name="T19" fmla="*/ 32 h 159"/>
                  <a:gd name="T20" fmla="*/ 0 w 84"/>
                  <a:gd name="T21" fmla="*/ 111 h 159"/>
                  <a:gd name="T22" fmla="*/ 17 w 84"/>
                  <a:gd name="T23" fmla="*/ 111 h 159"/>
                  <a:gd name="T24" fmla="*/ 0 w 84"/>
                  <a:gd name="T25" fmla="*/ 159 h 159"/>
                  <a:gd name="T26" fmla="*/ 50 w 84"/>
                  <a:gd name="T2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159">
                    <a:moveTo>
                      <a:pt x="50" y="159"/>
                    </a:moveTo>
                    <a:lnTo>
                      <a:pt x="50" y="159"/>
                    </a:lnTo>
                    <a:lnTo>
                      <a:pt x="67" y="128"/>
                    </a:lnTo>
                    <a:lnTo>
                      <a:pt x="50" y="80"/>
                    </a:lnTo>
                    <a:lnTo>
                      <a:pt x="67" y="63"/>
                    </a:lnTo>
                    <a:lnTo>
                      <a:pt x="67" y="32"/>
                    </a:lnTo>
                    <a:lnTo>
                      <a:pt x="84" y="15"/>
                    </a:lnTo>
                    <a:lnTo>
                      <a:pt x="84" y="0"/>
                    </a:lnTo>
                    <a:lnTo>
                      <a:pt x="17" y="0"/>
                    </a:lnTo>
                    <a:lnTo>
                      <a:pt x="17" y="32"/>
                    </a:lnTo>
                    <a:lnTo>
                      <a:pt x="0" y="111"/>
                    </a:lnTo>
                    <a:lnTo>
                      <a:pt x="17" y="111"/>
                    </a:lnTo>
                    <a:lnTo>
                      <a:pt x="0" y="159"/>
                    </a:lnTo>
                    <a:lnTo>
                      <a:pt x="50" y="15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6" name="Freeform 1217">
                <a:extLst>
                  <a:ext uri="{FF2B5EF4-FFF2-40B4-BE49-F238E27FC236}">
                    <a16:creationId xmlns:a16="http://schemas.microsoft.com/office/drawing/2014/main" id="{3342B8A8-327D-4BBC-8B4F-822268516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341"/>
                <a:ext cx="42" cy="80"/>
              </a:xfrm>
              <a:custGeom>
                <a:avLst/>
                <a:gdLst>
                  <a:gd name="T0" fmla="*/ 50 w 84"/>
                  <a:gd name="T1" fmla="*/ 159 h 159"/>
                  <a:gd name="T2" fmla="*/ 50 w 84"/>
                  <a:gd name="T3" fmla="*/ 159 h 159"/>
                  <a:gd name="T4" fmla="*/ 67 w 84"/>
                  <a:gd name="T5" fmla="*/ 128 h 159"/>
                  <a:gd name="T6" fmla="*/ 50 w 84"/>
                  <a:gd name="T7" fmla="*/ 80 h 159"/>
                  <a:gd name="T8" fmla="*/ 67 w 84"/>
                  <a:gd name="T9" fmla="*/ 63 h 159"/>
                  <a:gd name="T10" fmla="*/ 67 w 84"/>
                  <a:gd name="T11" fmla="*/ 32 h 159"/>
                  <a:gd name="T12" fmla="*/ 84 w 84"/>
                  <a:gd name="T13" fmla="*/ 15 h 159"/>
                  <a:gd name="T14" fmla="*/ 84 w 84"/>
                  <a:gd name="T15" fmla="*/ 0 h 159"/>
                  <a:gd name="T16" fmla="*/ 17 w 84"/>
                  <a:gd name="T17" fmla="*/ 0 h 159"/>
                  <a:gd name="T18" fmla="*/ 17 w 84"/>
                  <a:gd name="T19" fmla="*/ 32 h 159"/>
                  <a:gd name="T20" fmla="*/ 0 w 84"/>
                  <a:gd name="T21" fmla="*/ 111 h 159"/>
                  <a:gd name="T22" fmla="*/ 17 w 84"/>
                  <a:gd name="T23" fmla="*/ 111 h 159"/>
                  <a:gd name="T24" fmla="*/ 0 w 84"/>
                  <a:gd name="T25" fmla="*/ 159 h 159"/>
                  <a:gd name="T26" fmla="*/ 50 w 84"/>
                  <a:gd name="T2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159">
                    <a:moveTo>
                      <a:pt x="50" y="159"/>
                    </a:moveTo>
                    <a:lnTo>
                      <a:pt x="50" y="159"/>
                    </a:lnTo>
                    <a:lnTo>
                      <a:pt x="67" y="128"/>
                    </a:lnTo>
                    <a:lnTo>
                      <a:pt x="50" y="80"/>
                    </a:lnTo>
                    <a:lnTo>
                      <a:pt x="67" y="63"/>
                    </a:lnTo>
                    <a:lnTo>
                      <a:pt x="67" y="32"/>
                    </a:lnTo>
                    <a:lnTo>
                      <a:pt x="84" y="15"/>
                    </a:lnTo>
                    <a:lnTo>
                      <a:pt x="84" y="0"/>
                    </a:lnTo>
                    <a:lnTo>
                      <a:pt x="17" y="0"/>
                    </a:lnTo>
                    <a:lnTo>
                      <a:pt x="17" y="32"/>
                    </a:lnTo>
                    <a:lnTo>
                      <a:pt x="0" y="111"/>
                    </a:lnTo>
                    <a:lnTo>
                      <a:pt x="17" y="111"/>
                    </a:lnTo>
                    <a:lnTo>
                      <a:pt x="0" y="159"/>
                    </a:lnTo>
                    <a:lnTo>
                      <a:pt x="50" y="15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7" name="Freeform 1218">
                <a:extLst>
                  <a:ext uri="{FF2B5EF4-FFF2-40B4-BE49-F238E27FC236}">
                    <a16:creationId xmlns:a16="http://schemas.microsoft.com/office/drawing/2014/main" id="{2F2AA169-B5F7-4E95-8BCC-CFACA402F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" y="2253"/>
                <a:ext cx="165" cy="153"/>
              </a:xfrm>
              <a:custGeom>
                <a:avLst/>
                <a:gdLst>
                  <a:gd name="T0" fmla="*/ 17 w 330"/>
                  <a:gd name="T1" fmla="*/ 113 h 305"/>
                  <a:gd name="T2" fmla="*/ 17 w 330"/>
                  <a:gd name="T3" fmla="*/ 113 h 305"/>
                  <a:gd name="T4" fmla="*/ 51 w 330"/>
                  <a:gd name="T5" fmla="*/ 96 h 305"/>
                  <a:gd name="T6" fmla="*/ 86 w 330"/>
                  <a:gd name="T7" fmla="*/ 113 h 305"/>
                  <a:gd name="T8" fmla="*/ 120 w 330"/>
                  <a:gd name="T9" fmla="*/ 161 h 305"/>
                  <a:gd name="T10" fmla="*/ 138 w 330"/>
                  <a:gd name="T11" fmla="*/ 161 h 305"/>
                  <a:gd name="T12" fmla="*/ 155 w 330"/>
                  <a:gd name="T13" fmla="*/ 192 h 305"/>
                  <a:gd name="T14" fmla="*/ 192 w 330"/>
                  <a:gd name="T15" fmla="*/ 209 h 305"/>
                  <a:gd name="T16" fmla="*/ 226 w 330"/>
                  <a:gd name="T17" fmla="*/ 240 h 305"/>
                  <a:gd name="T18" fmla="*/ 243 w 330"/>
                  <a:gd name="T19" fmla="*/ 240 h 305"/>
                  <a:gd name="T20" fmla="*/ 261 w 330"/>
                  <a:gd name="T21" fmla="*/ 288 h 305"/>
                  <a:gd name="T22" fmla="*/ 243 w 330"/>
                  <a:gd name="T23" fmla="*/ 305 h 305"/>
                  <a:gd name="T24" fmla="*/ 261 w 330"/>
                  <a:gd name="T25" fmla="*/ 305 h 305"/>
                  <a:gd name="T26" fmla="*/ 278 w 330"/>
                  <a:gd name="T27" fmla="*/ 288 h 305"/>
                  <a:gd name="T28" fmla="*/ 278 w 330"/>
                  <a:gd name="T29" fmla="*/ 273 h 305"/>
                  <a:gd name="T30" fmla="*/ 278 w 330"/>
                  <a:gd name="T31" fmla="*/ 257 h 305"/>
                  <a:gd name="T32" fmla="*/ 278 w 330"/>
                  <a:gd name="T33" fmla="*/ 225 h 305"/>
                  <a:gd name="T34" fmla="*/ 312 w 330"/>
                  <a:gd name="T35" fmla="*/ 257 h 305"/>
                  <a:gd name="T36" fmla="*/ 330 w 330"/>
                  <a:gd name="T37" fmla="*/ 240 h 305"/>
                  <a:gd name="T38" fmla="*/ 243 w 330"/>
                  <a:gd name="T39" fmla="*/ 192 h 305"/>
                  <a:gd name="T40" fmla="*/ 261 w 330"/>
                  <a:gd name="T41" fmla="*/ 177 h 305"/>
                  <a:gd name="T42" fmla="*/ 243 w 330"/>
                  <a:gd name="T43" fmla="*/ 177 h 305"/>
                  <a:gd name="T44" fmla="*/ 209 w 330"/>
                  <a:gd name="T45" fmla="*/ 161 h 305"/>
                  <a:gd name="T46" fmla="*/ 192 w 330"/>
                  <a:gd name="T47" fmla="*/ 129 h 305"/>
                  <a:gd name="T48" fmla="*/ 155 w 330"/>
                  <a:gd name="T49" fmla="*/ 96 h 305"/>
                  <a:gd name="T50" fmla="*/ 155 w 330"/>
                  <a:gd name="T51" fmla="*/ 48 h 305"/>
                  <a:gd name="T52" fmla="*/ 174 w 330"/>
                  <a:gd name="T53" fmla="*/ 48 h 305"/>
                  <a:gd name="T54" fmla="*/ 192 w 330"/>
                  <a:gd name="T55" fmla="*/ 48 h 305"/>
                  <a:gd name="T56" fmla="*/ 192 w 330"/>
                  <a:gd name="T57" fmla="*/ 33 h 305"/>
                  <a:gd name="T58" fmla="*/ 192 w 330"/>
                  <a:gd name="T59" fmla="*/ 17 h 305"/>
                  <a:gd name="T60" fmla="*/ 155 w 330"/>
                  <a:gd name="T61" fmla="*/ 0 h 305"/>
                  <a:gd name="T62" fmla="*/ 103 w 330"/>
                  <a:gd name="T63" fmla="*/ 0 h 305"/>
                  <a:gd name="T64" fmla="*/ 86 w 330"/>
                  <a:gd name="T65" fmla="*/ 33 h 305"/>
                  <a:gd name="T66" fmla="*/ 69 w 330"/>
                  <a:gd name="T67" fmla="*/ 17 h 305"/>
                  <a:gd name="T68" fmla="*/ 69 w 330"/>
                  <a:gd name="T69" fmla="*/ 33 h 305"/>
                  <a:gd name="T70" fmla="*/ 51 w 330"/>
                  <a:gd name="T71" fmla="*/ 33 h 305"/>
                  <a:gd name="T72" fmla="*/ 17 w 330"/>
                  <a:gd name="T73" fmla="*/ 48 h 305"/>
                  <a:gd name="T74" fmla="*/ 0 w 330"/>
                  <a:gd name="T75" fmla="*/ 48 h 305"/>
                  <a:gd name="T76" fmla="*/ 0 w 330"/>
                  <a:gd name="T77" fmla="*/ 81 h 305"/>
                  <a:gd name="T78" fmla="*/ 17 w 330"/>
                  <a:gd name="T79" fmla="*/ 113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0" h="305">
                    <a:moveTo>
                      <a:pt x="17" y="113"/>
                    </a:moveTo>
                    <a:lnTo>
                      <a:pt x="17" y="113"/>
                    </a:lnTo>
                    <a:lnTo>
                      <a:pt x="51" y="96"/>
                    </a:lnTo>
                    <a:lnTo>
                      <a:pt x="86" y="113"/>
                    </a:lnTo>
                    <a:lnTo>
                      <a:pt x="120" y="161"/>
                    </a:lnTo>
                    <a:lnTo>
                      <a:pt x="138" y="161"/>
                    </a:lnTo>
                    <a:lnTo>
                      <a:pt x="155" y="192"/>
                    </a:lnTo>
                    <a:lnTo>
                      <a:pt x="192" y="209"/>
                    </a:lnTo>
                    <a:lnTo>
                      <a:pt x="226" y="240"/>
                    </a:lnTo>
                    <a:lnTo>
                      <a:pt x="243" y="240"/>
                    </a:lnTo>
                    <a:lnTo>
                      <a:pt x="261" y="288"/>
                    </a:lnTo>
                    <a:lnTo>
                      <a:pt x="243" y="305"/>
                    </a:lnTo>
                    <a:lnTo>
                      <a:pt x="261" y="305"/>
                    </a:lnTo>
                    <a:lnTo>
                      <a:pt x="278" y="288"/>
                    </a:lnTo>
                    <a:lnTo>
                      <a:pt x="278" y="273"/>
                    </a:lnTo>
                    <a:lnTo>
                      <a:pt x="278" y="257"/>
                    </a:lnTo>
                    <a:lnTo>
                      <a:pt x="278" y="225"/>
                    </a:lnTo>
                    <a:lnTo>
                      <a:pt x="312" y="257"/>
                    </a:lnTo>
                    <a:lnTo>
                      <a:pt x="330" y="240"/>
                    </a:lnTo>
                    <a:lnTo>
                      <a:pt x="243" y="192"/>
                    </a:lnTo>
                    <a:lnTo>
                      <a:pt x="261" y="177"/>
                    </a:lnTo>
                    <a:lnTo>
                      <a:pt x="243" y="177"/>
                    </a:lnTo>
                    <a:lnTo>
                      <a:pt x="209" y="161"/>
                    </a:lnTo>
                    <a:lnTo>
                      <a:pt x="192" y="129"/>
                    </a:lnTo>
                    <a:lnTo>
                      <a:pt x="155" y="96"/>
                    </a:lnTo>
                    <a:lnTo>
                      <a:pt x="155" y="48"/>
                    </a:lnTo>
                    <a:lnTo>
                      <a:pt x="174" y="48"/>
                    </a:lnTo>
                    <a:lnTo>
                      <a:pt x="192" y="48"/>
                    </a:lnTo>
                    <a:lnTo>
                      <a:pt x="192" y="33"/>
                    </a:lnTo>
                    <a:lnTo>
                      <a:pt x="192" y="17"/>
                    </a:lnTo>
                    <a:lnTo>
                      <a:pt x="155" y="0"/>
                    </a:lnTo>
                    <a:lnTo>
                      <a:pt x="103" y="0"/>
                    </a:lnTo>
                    <a:lnTo>
                      <a:pt x="86" y="33"/>
                    </a:lnTo>
                    <a:lnTo>
                      <a:pt x="69" y="17"/>
                    </a:lnTo>
                    <a:lnTo>
                      <a:pt x="69" y="33"/>
                    </a:lnTo>
                    <a:lnTo>
                      <a:pt x="51" y="33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0" y="81"/>
                    </a:lnTo>
                    <a:lnTo>
                      <a:pt x="17" y="11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8" name="Freeform 1219">
                <a:extLst>
                  <a:ext uri="{FF2B5EF4-FFF2-40B4-BE49-F238E27FC236}">
                    <a16:creationId xmlns:a16="http://schemas.microsoft.com/office/drawing/2014/main" id="{0D74E4F4-522F-4561-9984-264E17C564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" y="2253"/>
                <a:ext cx="165" cy="153"/>
              </a:xfrm>
              <a:custGeom>
                <a:avLst/>
                <a:gdLst>
                  <a:gd name="T0" fmla="*/ 17 w 330"/>
                  <a:gd name="T1" fmla="*/ 113 h 305"/>
                  <a:gd name="T2" fmla="*/ 17 w 330"/>
                  <a:gd name="T3" fmla="*/ 113 h 305"/>
                  <a:gd name="T4" fmla="*/ 51 w 330"/>
                  <a:gd name="T5" fmla="*/ 96 h 305"/>
                  <a:gd name="T6" fmla="*/ 86 w 330"/>
                  <a:gd name="T7" fmla="*/ 113 h 305"/>
                  <a:gd name="T8" fmla="*/ 120 w 330"/>
                  <a:gd name="T9" fmla="*/ 161 h 305"/>
                  <a:gd name="T10" fmla="*/ 138 w 330"/>
                  <a:gd name="T11" fmla="*/ 161 h 305"/>
                  <a:gd name="T12" fmla="*/ 155 w 330"/>
                  <a:gd name="T13" fmla="*/ 192 h 305"/>
                  <a:gd name="T14" fmla="*/ 192 w 330"/>
                  <a:gd name="T15" fmla="*/ 209 h 305"/>
                  <a:gd name="T16" fmla="*/ 226 w 330"/>
                  <a:gd name="T17" fmla="*/ 240 h 305"/>
                  <a:gd name="T18" fmla="*/ 243 w 330"/>
                  <a:gd name="T19" fmla="*/ 240 h 305"/>
                  <a:gd name="T20" fmla="*/ 261 w 330"/>
                  <a:gd name="T21" fmla="*/ 288 h 305"/>
                  <a:gd name="T22" fmla="*/ 243 w 330"/>
                  <a:gd name="T23" fmla="*/ 305 h 305"/>
                  <a:gd name="T24" fmla="*/ 261 w 330"/>
                  <a:gd name="T25" fmla="*/ 305 h 305"/>
                  <a:gd name="T26" fmla="*/ 278 w 330"/>
                  <a:gd name="T27" fmla="*/ 288 h 305"/>
                  <a:gd name="T28" fmla="*/ 278 w 330"/>
                  <a:gd name="T29" fmla="*/ 273 h 305"/>
                  <a:gd name="T30" fmla="*/ 278 w 330"/>
                  <a:gd name="T31" fmla="*/ 257 h 305"/>
                  <a:gd name="T32" fmla="*/ 278 w 330"/>
                  <a:gd name="T33" fmla="*/ 225 h 305"/>
                  <a:gd name="T34" fmla="*/ 312 w 330"/>
                  <a:gd name="T35" fmla="*/ 257 h 305"/>
                  <a:gd name="T36" fmla="*/ 330 w 330"/>
                  <a:gd name="T37" fmla="*/ 240 h 305"/>
                  <a:gd name="T38" fmla="*/ 243 w 330"/>
                  <a:gd name="T39" fmla="*/ 192 h 305"/>
                  <a:gd name="T40" fmla="*/ 261 w 330"/>
                  <a:gd name="T41" fmla="*/ 177 h 305"/>
                  <a:gd name="T42" fmla="*/ 243 w 330"/>
                  <a:gd name="T43" fmla="*/ 177 h 305"/>
                  <a:gd name="T44" fmla="*/ 209 w 330"/>
                  <a:gd name="T45" fmla="*/ 161 h 305"/>
                  <a:gd name="T46" fmla="*/ 192 w 330"/>
                  <a:gd name="T47" fmla="*/ 129 h 305"/>
                  <a:gd name="T48" fmla="*/ 155 w 330"/>
                  <a:gd name="T49" fmla="*/ 96 h 305"/>
                  <a:gd name="T50" fmla="*/ 155 w 330"/>
                  <a:gd name="T51" fmla="*/ 48 h 305"/>
                  <a:gd name="T52" fmla="*/ 174 w 330"/>
                  <a:gd name="T53" fmla="*/ 48 h 305"/>
                  <a:gd name="T54" fmla="*/ 192 w 330"/>
                  <a:gd name="T55" fmla="*/ 48 h 305"/>
                  <a:gd name="T56" fmla="*/ 192 w 330"/>
                  <a:gd name="T57" fmla="*/ 33 h 305"/>
                  <a:gd name="T58" fmla="*/ 192 w 330"/>
                  <a:gd name="T59" fmla="*/ 17 h 305"/>
                  <a:gd name="T60" fmla="*/ 155 w 330"/>
                  <a:gd name="T61" fmla="*/ 0 h 305"/>
                  <a:gd name="T62" fmla="*/ 103 w 330"/>
                  <a:gd name="T63" fmla="*/ 0 h 305"/>
                  <a:gd name="T64" fmla="*/ 86 w 330"/>
                  <a:gd name="T65" fmla="*/ 33 h 305"/>
                  <a:gd name="T66" fmla="*/ 69 w 330"/>
                  <a:gd name="T67" fmla="*/ 17 h 305"/>
                  <a:gd name="T68" fmla="*/ 69 w 330"/>
                  <a:gd name="T69" fmla="*/ 33 h 305"/>
                  <a:gd name="T70" fmla="*/ 51 w 330"/>
                  <a:gd name="T71" fmla="*/ 33 h 305"/>
                  <a:gd name="T72" fmla="*/ 17 w 330"/>
                  <a:gd name="T73" fmla="*/ 48 h 305"/>
                  <a:gd name="T74" fmla="*/ 0 w 330"/>
                  <a:gd name="T75" fmla="*/ 48 h 305"/>
                  <a:gd name="T76" fmla="*/ 0 w 330"/>
                  <a:gd name="T77" fmla="*/ 81 h 305"/>
                  <a:gd name="T78" fmla="*/ 17 w 330"/>
                  <a:gd name="T79" fmla="*/ 113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0" h="305">
                    <a:moveTo>
                      <a:pt x="17" y="113"/>
                    </a:moveTo>
                    <a:lnTo>
                      <a:pt x="17" y="113"/>
                    </a:lnTo>
                    <a:lnTo>
                      <a:pt x="51" y="96"/>
                    </a:lnTo>
                    <a:lnTo>
                      <a:pt x="86" y="113"/>
                    </a:lnTo>
                    <a:lnTo>
                      <a:pt x="120" y="161"/>
                    </a:lnTo>
                    <a:lnTo>
                      <a:pt x="138" y="161"/>
                    </a:lnTo>
                    <a:lnTo>
                      <a:pt x="155" y="192"/>
                    </a:lnTo>
                    <a:lnTo>
                      <a:pt x="192" y="209"/>
                    </a:lnTo>
                    <a:lnTo>
                      <a:pt x="226" y="240"/>
                    </a:lnTo>
                    <a:lnTo>
                      <a:pt x="243" y="240"/>
                    </a:lnTo>
                    <a:lnTo>
                      <a:pt x="261" y="288"/>
                    </a:lnTo>
                    <a:lnTo>
                      <a:pt x="243" y="305"/>
                    </a:lnTo>
                    <a:lnTo>
                      <a:pt x="261" y="305"/>
                    </a:lnTo>
                    <a:lnTo>
                      <a:pt x="278" y="288"/>
                    </a:lnTo>
                    <a:lnTo>
                      <a:pt x="278" y="273"/>
                    </a:lnTo>
                    <a:lnTo>
                      <a:pt x="278" y="257"/>
                    </a:lnTo>
                    <a:lnTo>
                      <a:pt x="278" y="225"/>
                    </a:lnTo>
                    <a:lnTo>
                      <a:pt x="312" y="257"/>
                    </a:lnTo>
                    <a:lnTo>
                      <a:pt x="330" y="240"/>
                    </a:lnTo>
                    <a:lnTo>
                      <a:pt x="243" y="192"/>
                    </a:lnTo>
                    <a:lnTo>
                      <a:pt x="261" y="177"/>
                    </a:lnTo>
                    <a:lnTo>
                      <a:pt x="243" y="177"/>
                    </a:lnTo>
                    <a:lnTo>
                      <a:pt x="209" y="161"/>
                    </a:lnTo>
                    <a:lnTo>
                      <a:pt x="192" y="129"/>
                    </a:lnTo>
                    <a:lnTo>
                      <a:pt x="155" y="96"/>
                    </a:lnTo>
                    <a:lnTo>
                      <a:pt x="155" y="48"/>
                    </a:lnTo>
                    <a:lnTo>
                      <a:pt x="174" y="48"/>
                    </a:lnTo>
                    <a:lnTo>
                      <a:pt x="192" y="48"/>
                    </a:lnTo>
                    <a:lnTo>
                      <a:pt x="192" y="33"/>
                    </a:lnTo>
                    <a:lnTo>
                      <a:pt x="192" y="17"/>
                    </a:lnTo>
                    <a:lnTo>
                      <a:pt x="155" y="0"/>
                    </a:lnTo>
                    <a:lnTo>
                      <a:pt x="103" y="0"/>
                    </a:lnTo>
                    <a:lnTo>
                      <a:pt x="86" y="33"/>
                    </a:lnTo>
                    <a:lnTo>
                      <a:pt x="69" y="17"/>
                    </a:lnTo>
                    <a:lnTo>
                      <a:pt x="69" y="33"/>
                    </a:lnTo>
                    <a:lnTo>
                      <a:pt x="51" y="33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0" y="81"/>
                    </a:lnTo>
                    <a:lnTo>
                      <a:pt x="17" y="11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9" name="Freeform 1220">
                <a:extLst>
                  <a:ext uri="{FF2B5EF4-FFF2-40B4-BE49-F238E27FC236}">
                    <a16:creationId xmlns:a16="http://schemas.microsoft.com/office/drawing/2014/main" id="{1E1878F0-93D8-4801-AE7A-2D0111401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2229"/>
                <a:ext cx="131" cy="88"/>
              </a:xfrm>
              <a:custGeom>
                <a:avLst/>
                <a:gdLst>
                  <a:gd name="T0" fmla="*/ 35 w 261"/>
                  <a:gd name="T1" fmla="*/ 129 h 177"/>
                  <a:gd name="T2" fmla="*/ 35 w 261"/>
                  <a:gd name="T3" fmla="*/ 129 h 177"/>
                  <a:gd name="T4" fmla="*/ 69 w 261"/>
                  <a:gd name="T5" fmla="*/ 129 h 177"/>
                  <a:gd name="T6" fmla="*/ 69 w 261"/>
                  <a:gd name="T7" fmla="*/ 144 h 177"/>
                  <a:gd name="T8" fmla="*/ 87 w 261"/>
                  <a:gd name="T9" fmla="*/ 161 h 177"/>
                  <a:gd name="T10" fmla="*/ 104 w 261"/>
                  <a:gd name="T11" fmla="*/ 161 h 177"/>
                  <a:gd name="T12" fmla="*/ 156 w 261"/>
                  <a:gd name="T13" fmla="*/ 177 h 177"/>
                  <a:gd name="T14" fmla="*/ 190 w 261"/>
                  <a:gd name="T15" fmla="*/ 144 h 177"/>
                  <a:gd name="T16" fmla="*/ 244 w 261"/>
                  <a:gd name="T17" fmla="*/ 161 h 177"/>
                  <a:gd name="T18" fmla="*/ 244 w 261"/>
                  <a:gd name="T19" fmla="*/ 144 h 177"/>
                  <a:gd name="T20" fmla="*/ 261 w 261"/>
                  <a:gd name="T21" fmla="*/ 129 h 177"/>
                  <a:gd name="T22" fmla="*/ 261 w 261"/>
                  <a:gd name="T23" fmla="*/ 113 h 177"/>
                  <a:gd name="T24" fmla="*/ 227 w 261"/>
                  <a:gd name="T25" fmla="*/ 113 h 177"/>
                  <a:gd name="T26" fmla="*/ 227 w 261"/>
                  <a:gd name="T27" fmla="*/ 96 h 177"/>
                  <a:gd name="T28" fmla="*/ 227 w 261"/>
                  <a:gd name="T29" fmla="*/ 48 h 177"/>
                  <a:gd name="T30" fmla="*/ 190 w 261"/>
                  <a:gd name="T31" fmla="*/ 0 h 177"/>
                  <a:gd name="T32" fmla="*/ 173 w 261"/>
                  <a:gd name="T33" fmla="*/ 0 h 177"/>
                  <a:gd name="T34" fmla="*/ 139 w 261"/>
                  <a:gd name="T35" fmla="*/ 17 h 177"/>
                  <a:gd name="T36" fmla="*/ 121 w 261"/>
                  <a:gd name="T37" fmla="*/ 17 h 177"/>
                  <a:gd name="T38" fmla="*/ 69 w 261"/>
                  <a:gd name="T39" fmla="*/ 17 h 177"/>
                  <a:gd name="T40" fmla="*/ 52 w 261"/>
                  <a:gd name="T41" fmla="*/ 17 h 177"/>
                  <a:gd name="T42" fmla="*/ 35 w 261"/>
                  <a:gd name="T43" fmla="*/ 81 h 177"/>
                  <a:gd name="T44" fmla="*/ 0 w 261"/>
                  <a:gd name="T45" fmla="*/ 81 h 177"/>
                  <a:gd name="T46" fmla="*/ 35 w 261"/>
                  <a:gd name="T47" fmla="*/ 12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1" h="177">
                    <a:moveTo>
                      <a:pt x="35" y="129"/>
                    </a:moveTo>
                    <a:lnTo>
                      <a:pt x="35" y="129"/>
                    </a:lnTo>
                    <a:lnTo>
                      <a:pt x="69" y="129"/>
                    </a:lnTo>
                    <a:lnTo>
                      <a:pt x="69" y="144"/>
                    </a:lnTo>
                    <a:lnTo>
                      <a:pt x="87" y="161"/>
                    </a:lnTo>
                    <a:lnTo>
                      <a:pt x="104" y="161"/>
                    </a:lnTo>
                    <a:lnTo>
                      <a:pt x="156" y="177"/>
                    </a:lnTo>
                    <a:lnTo>
                      <a:pt x="190" y="144"/>
                    </a:lnTo>
                    <a:lnTo>
                      <a:pt x="244" y="161"/>
                    </a:lnTo>
                    <a:lnTo>
                      <a:pt x="244" y="144"/>
                    </a:lnTo>
                    <a:lnTo>
                      <a:pt x="261" y="129"/>
                    </a:lnTo>
                    <a:lnTo>
                      <a:pt x="261" y="113"/>
                    </a:lnTo>
                    <a:lnTo>
                      <a:pt x="227" y="113"/>
                    </a:lnTo>
                    <a:lnTo>
                      <a:pt x="227" y="96"/>
                    </a:lnTo>
                    <a:lnTo>
                      <a:pt x="227" y="48"/>
                    </a:lnTo>
                    <a:lnTo>
                      <a:pt x="190" y="0"/>
                    </a:lnTo>
                    <a:lnTo>
                      <a:pt x="173" y="0"/>
                    </a:lnTo>
                    <a:lnTo>
                      <a:pt x="139" y="17"/>
                    </a:lnTo>
                    <a:lnTo>
                      <a:pt x="121" y="17"/>
                    </a:lnTo>
                    <a:lnTo>
                      <a:pt x="69" y="17"/>
                    </a:lnTo>
                    <a:lnTo>
                      <a:pt x="52" y="17"/>
                    </a:lnTo>
                    <a:lnTo>
                      <a:pt x="35" y="81"/>
                    </a:lnTo>
                    <a:lnTo>
                      <a:pt x="0" y="81"/>
                    </a:lnTo>
                    <a:lnTo>
                      <a:pt x="35" y="12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" name="Freeform 1221">
                <a:extLst>
                  <a:ext uri="{FF2B5EF4-FFF2-40B4-BE49-F238E27FC236}">
                    <a16:creationId xmlns:a16="http://schemas.microsoft.com/office/drawing/2014/main" id="{ECA7826C-6EB1-4DFF-A1C8-DD17CC0D8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2229"/>
                <a:ext cx="131" cy="88"/>
              </a:xfrm>
              <a:custGeom>
                <a:avLst/>
                <a:gdLst>
                  <a:gd name="T0" fmla="*/ 35 w 261"/>
                  <a:gd name="T1" fmla="*/ 129 h 177"/>
                  <a:gd name="T2" fmla="*/ 35 w 261"/>
                  <a:gd name="T3" fmla="*/ 129 h 177"/>
                  <a:gd name="T4" fmla="*/ 69 w 261"/>
                  <a:gd name="T5" fmla="*/ 129 h 177"/>
                  <a:gd name="T6" fmla="*/ 69 w 261"/>
                  <a:gd name="T7" fmla="*/ 144 h 177"/>
                  <a:gd name="T8" fmla="*/ 87 w 261"/>
                  <a:gd name="T9" fmla="*/ 161 h 177"/>
                  <a:gd name="T10" fmla="*/ 104 w 261"/>
                  <a:gd name="T11" fmla="*/ 161 h 177"/>
                  <a:gd name="T12" fmla="*/ 156 w 261"/>
                  <a:gd name="T13" fmla="*/ 177 h 177"/>
                  <a:gd name="T14" fmla="*/ 190 w 261"/>
                  <a:gd name="T15" fmla="*/ 144 h 177"/>
                  <a:gd name="T16" fmla="*/ 244 w 261"/>
                  <a:gd name="T17" fmla="*/ 161 h 177"/>
                  <a:gd name="T18" fmla="*/ 244 w 261"/>
                  <a:gd name="T19" fmla="*/ 144 h 177"/>
                  <a:gd name="T20" fmla="*/ 261 w 261"/>
                  <a:gd name="T21" fmla="*/ 129 h 177"/>
                  <a:gd name="T22" fmla="*/ 261 w 261"/>
                  <a:gd name="T23" fmla="*/ 113 h 177"/>
                  <a:gd name="T24" fmla="*/ 227 w 261"/>
                  <a:gd name="T25" fmla="*/ 113 h 177"/>
                  <a:gd name="T26" fmla="*/ 227 w 261"/>
                  <a:gd name="T27" fmla="*/ 96 h 177"/>
                  <a:gd name="T28" fmla="*/ 227 w 261"/>
                  <a:gd name="T29" fmla="*/ 48 h 177"/>
                  <a:gd name="T30" fmla="*/ 190 w 261"/>
                  <a:gd name="T31" fmla="*/ 0 h 177"/>
                  <a:gd name="T32" fmla="*/ 173 w 261"/>
                  <a:gd name="T33" fmla="*/ 0 h 177"/>
                  <a:gd name="T34" fmla="*/ 139 w 261"/>
                  <a:gd name="T35" fmla="*/ 17 h 177"/>
                  <a:gd name="T36" fmla="*/ 121 w 261"/>
                  <a:gd name="T37" fmla="*/ 17 h 177"/>
                  <a:gd name="T38" fmla="*/ 69 w 261"/>
                  <a:gd name="T39" fmla="*/ 17 h 177"/>
                  <a:gd name="T40" fmla="*/ 52 w 261"/>
                  <a:gd name="T41" fmla="*/ 17 h 177"/>
                  <a:gd name="T42" fmla="*/ 35 w 261"/>
                  <a:gd name="T43" fmla="*/ 81 h 177"/>
                  <a:gd name="T44" fmla="*/ 0 w 261"/>
                  <a:gd name="T45" fmla="*/ 81 h 177"/>
                  <a:gd name="T46" fmla="*/ 35 w 261"/>
                  <a:gd name="T47" fmla="*/ 12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1" h="177">
                    <a:moveTo>
                      <a:pt x="35" y="129"/>
                    </a:moveTo>
                    <a:lnTo>
                      <a:pt x="35" y="129"/>
                    </a:lnTo>
                    <a:lnTo>
                      <a:pt x="69" y="129"/>
                    </a:lnTo>
                    <a:lnTo>
                      <a:pt x="69" y="144"/>
                    </a:lnTo>
                    <a:lnTo>
                      <a:pt x="87" y="161"/>
                    </a:lnTo>
                    <a:lnTo>
                      <a:pt x="104" y="161"/>
                    </a:lnTo>
                    <a:lnTo>
                      <a:pt x="156" y="177"/>
                    </a:lnTo>
                    <a:lnTo>
                      <a:pt x="190" y="144"/>
                    </a:lnTo>
                    <a:lnTo>
                      <a:pt x="244" y="161"/>
                    </a:lnTo>
                    <a:lnTo>
                      <a:pt x="244" y="144"/>
                    </a:lnTo>
                    <a:lnTo>
                      <a:pt x="261" y="129"/>
                    </a:lnTo>
                    <a:lnTo>
                      <a:pt x="261" y="113"/>
                    </a:lnTo>
                    <a:lnTo>
                      <a:pt x="227" y="113"/>
                    </a:lnTo>
                    <a:lnTo>
                      <a:pt x="227" y="96"/>
                    </a:lnTo>
                    <a:lnTo>
                      <a:pt x="227" y="48"/>
                    </a:lnTo>
                    <a:lnTo>
                      <a:pt x="190" y="0"/>
                    </a:lnTo>
                    <a:lnTo>
                      <a:pt x="173" y="0"/>
                    </a:lnTo>
                    <a:lnTo>
                      <a:pt x="139" y="17"/>
                    </a:lnTo>
                    <a:lnTo>
                      <a:pt x="121" y="17"/>
                    </a:lnTo>
                    <a:lnTo>
                      <a:pt x="69" y="17"/>
                    </a:lnTo>
                    <a:lnTo>
                      <a:pt x="52" y="17"/>
                    </a:lnTo>
                    <a:lnTo>
                      <a:pt x="35" y="81"/>
                    </a:lnTo>
                    <a:lnTo>
                      <a:pt x="0" y="81"/>
                    </a:lnTo>
                    <a:lnTo>
                      <a:pt x="35" y="12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1" name="Freeform 1222">
                <a:extLst>
                  <a:ext uri="{FF2B5EF4-FFF2-40B4-BE49-F238E27FC236}">
                    <a16:creationId xmlns:a16="http://schemas.microsoft.com/office/drawing/2014/main" id="{B1E8710D-498F-4664-B047-4D66CA619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4" y="2341"/>
                <a:ext cx="260" cy="96"/>
              </a:xfrm>
              <a:custGeom>
                <a:avLst/>
                <a:gdLst>
                  <a:gd name="T0" fmla="*/ 520 w 520"/>
                  <a:gd name="T1" fmla="*/ 63 h 191"/>
                  <a:gd name="T2" fmla="*/ 520 w 520"/>
                  <a:gd name="T3" fmla="*/ 63 h 191"/>
                  <a:gd name="T4" fmla="*/ 503 w 520"/>
                  <a:gd name="T5" fmla="*/ 63 h 191"/>
                  <a:gd name="T6" fmla="*/ 485 w 520"/>
                  <a:gd name="T7" fmla="*/ 15 h 191"/>
                  <a:gd name="T8" fmla="*/ 434 w 520"/>
                  <a:gd name="T9" fmla="*/ 15 h 191"/>
                  <a:gd name="T10" fmla="*/ 382 w 520"/>
                  <a:gd name="T11" fmla="*/ 32 h 191"/>
                  <a:gd name="T12" fmla="*/ 313 w 520"/>
                  <a:gd name="T13" fmla="*/ 32 h 191"/>
                  <a:gd name="T14" fmla="*/ 261 w 520"/>
                  <a:gd name="T15" fmla="*/ 0 h 191"/>
                  <a:gd name="T16" fmla="*/ 209 w 520"/>
                  <a:gd name="T17" fmla="*/ 0 h 191"/>
                  <a:gd name="T18" fmla="*/ 157 w 520"/>
                  <a:gd name="T19" fmla="*/ 32 h 191"/>
                  <a:gd name="T20" fmla="*/ 123 w 520"/>
                  <a:gd name="T21" fmla="*/ 32 h 191"/>
                  <a:gd name="T22" fmla="*/ 88 w 520"/>
                  <a:gd name="T23" fmla="*/ 32 h 191"/>
                  <a:gd name="T24" fmla="*/ 71 w 520"/>
                  <a:gd name="T25" fmla="*/ 0 h 191"/>
                  <a:gd name="T26" fmla="*/ 36 w 520"/>
                  <a:gd name="T27" fmla="*/ 0 h 191"/>
                  <a:gd name="T28" fmla="*/ 19 w 520"/>
                  <a:gd name="T29" fmla="*/ 15 h 191"/>
                  <a:gd name="T30" fmla="*/ 0 w 520"/>
                  <a:gd name="T31" fmla="*/ 48 h 191"/>
                  <a:gd name="T32" fmla="*/ 19 w 520"/>
                  <a:gd name="T33" fmla="*/ 48 h 191"/>
                  <a:gd name="T34" fmla="*/ 19 w 520"/>
                  <a:gd name="T35" fmla="*/ 63 h 191"/>
                  <a:gd name="T36" fmla="*/ 54 w 520"/>
                  <a:gd name="T37" fmla="*/ 32 h 191"/>
                  <a:gd name="T38" fmla="*/ 88 w 520"/>
                  <a:gd name="T39" fmla="*/ 32 h 191"/>
                  <a:gd name="T40" fmla="*/ 105 w 520"/>
                  <a:gd name="T41" fmla="*/ 48 h 191"/>
                  <a:gd name="T42" fmla="*/ 88 w 520"/>
                  <a:gd name="T43" fmla="*/ 48 h 191"/>
                  <a:gd name="T44" fmla="*/ 88 w 520"/>
                  <a:gd name="T45" fmla="*/ 63 h 191"/>
                  <a:gd name="T46" fmla="*/ 36 w 520"/>
                  <a:gd name="T47" fmla="*/ 63 h 191"/>
                  <a:gd name="T48" fmla="*/ 19 w 520"/>
                  <a:gd name="T49" fmla="*/ 63 h 191"/>
                  <a:gd name="T50" fmla="*/ 19 w 520"/>
                  <a:gd name="T51" fmla="*/ 96 h 191"/>
                  <a:gd name="T52" fmla="*/ 36 w 520"/>
                  <a:gd name="T53" fmla="*/ 80 h 191"/>
                  <a:gd name="T54" fmla="*/ 36 w 520"/>
                  <a:gd name="T55" fmla="*/ 111 h 191"/>
                  <a:gd name="T56" fmla="*/ 19 w 520"/>
                  <a:gd name="T57" fmla="*/ 111 h 191"/>
                  <a:gd name="T58" fmla="*/ 19 w 520"/>
                  <a:gd name="T59" fmla="*/ 128 h 191"/>
                  <a:gd name="T60" fmla="*/ 36 w 520"/>
                  <a:gd name="T61" fmla="*/ 128 h 191"/>
                  <a:gd name="T62" fmla="*/ 36 w 520"/>
                  <a:gd name="T63" fmla="*/ 143 h 191"/>
                  <a:gd name="T64" fmla="*/ 54 w 520"/>
                  <a:gd name="T65" fmla="*/ 159 h 191"/>
                  <a:gd name="T66" fmla="*/ 36 w 520"/>
                  <a:gd name="T67" fmla="*/ 159 h 191"/>
                  <a:gd name="T68" fmla="*/ 71 w 520"/>
                  <a:gd name="T69" fmla="*/ 159 h 191"/>
                  <a:gd name="T70" fmla="*/ 71 w 520"/>
                  <a:gd name="T71" fmla="*/ 176 h 191"/>
                  <a:gd name="T72" fmla="*/ 105 w 520"/>
                  <a:gd name="T73" fmla="*/ 191 h 191"/>
                  <a:gd name="T74" fmla="*/ 140 w 520"/>
                  <a:gd name="T75" fmla="*/ 176 h 191"/>
                  <a:gd name="T76" fmla="*/ 157 w 520"/>
                  <a:gd name="T77" fmla="*/ 176 h 191"/>
                  <a:gd name="T78" fmla="*/ 192 w 520"/>
                  <a:gd name="T79" fmla="*/ 191 h 191"/>
                  <a:gd name="T80" fmla="*/ 209 w 520"/>
                  <a:gd name="T81" fmla="*/ 191 h 191"/>
                  <a:gd name="T82" fmla="*/ 244 w 520"/>
                  <a:gd name="T83" fmla="*/ 176 h 191"/>
                  <a:gd name="T84" fmla="*/ 278 w 520"/>
                  <a:gd name="T85" fmla="*/ 176 h 191"/>
                  <a:gd name="T86" fmla="*/ 278 w 520"/>
                  <a:gd name="T87" fmla="*/ 159 h 191"/>
                  <a:gd name="T88" fmla="*/ 278 w 520"/>
                  <a:gd name="T89" fmla="*/ 191 h 191"/>
                  <a:gd name="T90" fmla="*/ 295 w 520"/>
                  <a:gd name="T91" fmla="*/ 191 h 191"/>
                  <a:gd name="T92" fmla="*/ 295 w 520"/>
                  <a:gd name="T93" fmla="*/ 176 h 191"/>
                  <a:gd name="T94" fmla="*/ 347 w 520"/>
                  <a:gd name="T95" fmla="*/ 159 h 191"/>
                  <a:gd name="T96" fmla="*/ 365 w 520"/>
                  <a:gd name="T97" fmla="*/ 176 h 191"/>
                  <a:gd name="T98" fmla="*/ 416 w 520"/>
                  <a:gd name="T99" fmla="*/ 159 h 191"/>
                  <a:gd name="T100" fmla="*/ 468 w 520"/>
                  <a:gd name="T101" fmla="*/ 159 h 191"/>
                  <a:gd name="T102" fmla="*/ 468 w 520"/>
                  <a:gd name="T103" fmla="*/ 143 h 191"/>
                  <a:gd name="T104" fmla="*/ 520 w 520"/>
                  <a:gd name="T105" fmla="*/ 159 h 191"/>
                  <a:gd name="T106" fmla="*/ 503 w 520"/>
                  <a:gd name="T107" fmla="*/ 80 h 191"/>
                  <a:gd name="T108" fmla="*/ 520 w 520"/>
                  <a:gd name="T109" fmla="*/ 6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0" h="191">
                    <a:moveTo>
                      <a:pt x="520" y="63"/>
                    </a:moveTo>
                    <a:lnTo>
                      <a:pt x="520" y="63"/>
                    </a:lnTo>
                    <a:lnTo>
                      <a:pt x="503" y="63"/>
                    </a:lnTo>
                    <a:lnTo>
                      <a:pt x="485" y="15"/>
                    </a:lnTo>
                    <a:lnTo>
                      <a:pt x="434" y="15"/>
                    </a:lnTo>
                    <a:lnTo>
                      <a:pt x="382" y="32"/>
                    </a:lnTo>
                    <a:lnTo>
                      <a:pt x="313" y="32"/>
                    </a:lnTo>
                    <a:lnTo>
                      <a:pt x="261" y="0"/>
                    </a:lnTo>
                    <a:lnTo>
                      <a:pt x="209" y="0"/>
                    </a:lnTo>
                    <a:lnTo>
                      <a:pt x="157" y="32"/>
                    </a:lnTo>
                    <a:lnTo>
                      <a:pt x="123" y="32"/>
                    </a:lnTo>
                    <a:lnTo>
                      <a:pt x="88" y="32"/>
                    </a:lnTo>
                    <a:lnTo>
                      <a:pt x="71" y="0"/>
                    </a:lnTo>
                    <a:lnTo>
                      <a:pt x="36" y="0"/>
                    </a:lnTo>
                    <a:lnTo>
                      <a:pt x="19" y="15"/>
                    </a:lnTo>
                    <a:lnTo>
                      <a:pt x="0" y="48"/>
                    </a:lnTo>
                    <a:lnTo>
                      <a:pt x="19" y="48"/>
                    </a:lnTo>
                    <a:lnTo>
                      <a:pt x="19" y="63"/>
                    </a:lnTo>
                    <a:lnTo>
                      <a:pt x="54" y="32"/>
                    </a:lnTo>
                    <a:lnTo>
                      <a:pt x="88" y="32"/>
                    </a:lnTo>
                    <a:lnTo>
                      <a:pt x="105" y="48"/>
                    </a:lnTo>
                    <a:lnTo>
                      <a:pt x="88" y="48"/>
                    </a:lnTo>
                    <a:lnTo>
                      <a:pt x="88" y="63"/>
                    </a:lnTo>
                    <a:lnTo>
                      <a:pt x="36" y="63"/>
                    </a:lnTo>
                    <a:lnTo>
                      <a:pt x="19" y="63"/>
                    </a:lnTo>
                    <a:lnTo>
                      <a:pt x="19" y="96"/>
                    </a:lnTo>
                    <a:lnTo>
                      <a:pt x="36" y="80"/>
                    </a:lnTo>
                    <a:lnTo>
                      <a:pt x="36" y="111"/>
                    </a:lnTo>
                    <a:lnTo>
                      <a:pt x="19" y="111"/>
                    </a:lnTo>
                    <a:lnTo>
                      <a:pt x="19" y="128"/>
                    </a:lnTo>
                    <a:lnTo>
                      <a:pt x="36" y="128"/>
                    </a:lnTo>
                    <a:lnTo>
                      <a:pt x="36" y="143"/>
                    </a:lnTo>
                    <a:lnTo>
                      <a:pt x="54" y="159"/>
                    </a:lnTo>
                    <a:lnTo>
                      <a:pt x="36" y="159"/>
                    </a:lnTo>
                    <a:lnTo>
                      <a:pt x="71" y="159"/>
                    </a:lnTo>
                    <a:lnTo>
                      <a:pt x="71" y="176"/>
                    </a:lnTo>
                    <a:lnTo>
                      <a:pt x="105" y="191"/>
                    </a:lnTo>
                    <a:lnTo>
                      <a:pt x="140" y="176"/>
                    </a:lnTo>
                    <a:lnTo>
                      <a:pt x="157" y="176"/>
                    </a:lnTo>
                    <a:lnTo>
                      <a:pt x="192" y="191"/>
                    </a:lnTo>
                    <a:lnTo>
                      <a:pt x="209" y="191"/>
                    </a:lnTo>
                    <a:lnTo>
                      <a:pt x="244" y="176"/>
                    </a:lnTo>
                    <a:lnTo>
                      <a:pt x="278" y="176"/>
                    </a:lnTo>
                    <a:lnTo>
                      <a:pt x="278" y="159"/>
                    </a:lnTo>
                    <a:lnTo>
                      <a:pt x="278" y="191"/>
                    </a:lnTo>
                    <a:lnTo>
                      <a:pt x="295" y="191"/>
                    </a:lnTo>
                    <a:lnTo>
                      <a:pt x="295" y="176"/>
                    </a:lnTo>
                    <a:lnTo>
                      <a:pt x="347" y="159"/>
                    </a:lnTo>
                    <a:lnTo>
                      <a:pt x="365" y="176"/>
                    </a:lnTo>
                    <a:lnTo>
                      <a:pt x="416" y="159"/>
                    </a:lnTo>
                    <a:lnTo>
                      <a:pt x="468" y="159"/>
                    </a:lnTo>
                    <a:lnTo>
                      <a:pt x="468" y="143"/>
                    </a:lnTo>
                    <a:lnTo>
                      <a:pt x="520" y="159"/>
                    </a:lnTo>
                    <a:lnTo>
                      <a:pt x="503" y="80"/>
                    </a:lnTo>
                    <a:lnTo>
                      <a:pt x="520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2" name="Freeform 1223">
                <a:extLst>
                  <a:ext uri="{FF2B5EF4-FFF2-40B4-BE49-F238E27FC236}">
                    <a16:creationId xmlns:a16="http://schemas.microsoft.com/office/drawing/2014/main" id="{A26355C7-35F2-4409-A542-DC37170F1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4" y="2341"/>
                <a:ext cx="260" cy="96"/>
              </a:xfrm>
              <a:custGeom>
                <a:avLst/>
                <a:gdLst>
                  <a:gd name="T0" fmla="*/ 520 w 520"/>
                  <a:gd name="T1" fmla="*/ 63 h 191"/>
                  <a:gd name="T2" fmla="*/ 520 w 520"/>
                  <a:gd name="T3" fmla="*/ 63 h 191"/>
                  <a:gd name="T4" fmla="*/ 503 w 520"/>
                  <a:gd name="T5" fmla="*/ 63 h 191"/>
                  <a:gd name="T6" fmla="*/ 485 w 520"/>
                  <a:gd name="T7" fmla="*/ 15 h 191"/>
                  <a:gd name="T8" fmla="*/ 434 w 520"/>
                  <a:gd name="T9" fmla="*/ 15 h 191"/>
                  <a:gd name="T10" fmla="*/ 382 w 520"/>
                  <a:gd name="T11" fmla="*/ 32 h 191"/>
                  <a:gd name="T12" fmla="*/ 313 w 520"/>
                  <a:gd name="T13" fmla="*/ 32 h 191"/>
                  <a:gd name="T14" fmla="*/ 261 w 520"/>
                  <a:gd name="T15" fmla="*/ 0 h 191"/>
                  <a:gd name="T16" fmla="*/ 209 w 520"/>
                  <a:gd name="T17" fmla="*/ 0 h 191"/>
                  <a:gd name="T18" fmla="*/ 157 w 520"/>
                  <a:gd name="T19" fmla="*/ 32 h 191"/>
                  <a:gd name="T20" fmla="*/ 123 w 520"/>
                  <a:gd name="T21" fmla="*/ 32 h 191"/>
                  <a:gd name="T22" fmla="*/ 88 w 520"/>
                  <a:gd name="T23" fmla="*/ 32 h 191"/>
                  <a:gd name="T24" fmla="*/ 71 w 520"/>
                  <a:gd name="T25" fmla="*/ 0 h 191"/>
                  <a:gd name="T26" fmla="*/ 36 w 520"/>
                  <a:gd name="T27" fmla="*/ 0 h 191"/>
                  <a:gd name="T28" fmla="*/ 19 w 520"/>
                  <a:gd name="T29" fmla="*/ 15 h 191"/>
                  <a:gd name="T30" fmla="*/ 0 w 520"/>
                  <a:gd name="T31" fmla="*/ 48 h 191"/>
                  <a:gd name="T32" fmla="*/ 19 w 520"/>
                  <a:gd name="T33" fmla="*/ 48 h 191"/>
                  <a:gd name="T34" fmla="*/ 19 w 520"/>
                  <a:gd name="T35" fmla="*/ 63 h 191"/>
                  <a:gd name="T36" fmla="*/ 54 w 520"/>
                  <a:gd name="T37" fmla="*/ 32 h 191"/>
                  <a:gd name="T38" fmla="*/ 88 w 520"/>
                  <a:gd name="T39" fmla="*/ 32 h 191"/>
                  <a:gd name="T40" fmla="*/ 105 w 520"/>
                  <a:gd name="T41" fmla="*/ 48 h 191"/>
                  <a:gd name="T42" fmla="*/ 88 w 520"/>
                  <a:gd name="T43" fmla="*/ 48 h 191"/>
                  <a:gd name="T44" fmla="*/ 88 w 520"/>
                  <a:gd name="T45" fmla="*/ 63 h 191"/>
                  <a:gd name="T46" fmla="*/ 36 w 520"/>
                  <a:gd name="T47" fmla="*/ 63 h 191"/>
                  <a:gd name="T48" fmla="*/ 19 w 520"/>
                  <a:gd name="T49" fmla="*/ 63 h 191"/>
                  <a:gd name="T50" fmla="*/ 19 w 520"/>
                  <a:gd name="T51" fmla="*/ 96 h 191"/>
                  <a:gd name="T52" fmla="*/ 36 w 520"/>
                  <a:gd name="T53" fmla="*/ 80 h 191"/>
                  <a:gd name="T54" fmla="*/ 36 w 520"/>
                  <a:gd name="T55" fmla="*/ 111 h 191"/>
                  <a:gd name="T56" fmla="*/ 19 w 520"/>
                  <a:gd name="T57" fmla="*/ 111 h 191"/>
                  <a:gd name="T58" fmla="*/ 19 w 520"/>
                  <a:gd name="T59" fmla="*/ 128 h 191"/>
                  <a:gd name="T60" fmla="*/ 36 w 520"/>
                  <a:gd name="T61" fmla="*/ 128 h 191"/>
                  <a:gd name="T62" fmla="*/ 36 w 520"/>
                  <a:gd name="T63" fmla="*/ 143 h 191"/>
                  <a:gd name="T64" fmla="*/ 54 w 520"/>
                  <a:gd name="T65" fmla="*/ 159 h 191"/>
                  <a:gd name="T66" fmla="*/ 36 w 520"/>
                  <a:gd name="T67" fmla="*/ 159 h 191"/>
                  <a:gd name="T68" fmla="*/ 71 w 520"/>
                  <a:gd name="T69" fmla="*/ 159 h 191"/>
                  <a:gd name="T70" fmla="*/ 71 w 520"/>
                  <a:gd name="T71" fmla="*/ 176 h 191"/>
                  <a:gd name="T72" fmla="*/ 105 w 520"/>
                  <a:gd name="T73" fmla="*/ 191 h 191"/>
                  <a:gd name="T74" fmla="*/ 140 w 520"/>
                  <a:gd name="T75" fmla="*/ 176 h 191"/>
                  <a:gd name="T76" fmla="*/ 157 w 520"/>
                  <a:gd name="T77" fmla="*/ 176 h 191"/>
                  <a:gd name="T78" fmla="*/ 192 w 520"/>
                  <a:gd name="T79" fmla="*/ 191 h 191"/>
                  <a:gd name="T80" fmla="*/ 209 w 520"/>
                  <a:gd name="T81" fmla="*/ 191 h 191"/>
                  <a:gd name="T82" fmla="*/ 244 w 520"/>
                  <a:gd name="T83" fmla="*/ 176 h 191"/>
                  <a:gd name="T84" fmla="*/ 278 w 520"/>
                  <a:gd name="T85" fmla="*/ 176 h 191"/>
                  <a:gd name="T86" fmla="*/ 278 w 520"/>
                  <a:gd name="T87" fmla="*/ 159 h 191"/>
                  <a:gd name="T88" fmla="*/ 278 w 520"/>
                  <a:gd name="T89" fmla="*/ 191 h 191"/>
                  <a:gd name="T90" fmla="*/ 295 w 520"/>
                  <a:gd name="T91" fmla="*/ 191 h 191"/>
                  <a:gd name="T92" fmla="*/ 295 w 520"/>
                  <a:gd name="T93" fmla="*/ 176 h 191"/>
                  <a:gd name="T94" fmla="*/ 347 w 520"/>
                  <a:gd name="T95" fmla="*/ 159 h 191"/>
                  <a:gd name="T96" fmla="*/ 365 w 520"/>
                  <a:gd name="T97" fmla="*/ 176 h 191"/>
                  <a:gd name="T98" fmla="*/ 416 w 520"/>
                  <a:gd name="T99" fmla="*/ 159 h 191"/>
                  <a:gd name="T100" fmla="*/ 468 w 520"/>
                  <a:gd name="T101" fmla="*/ 159 h 191"/>
                  <a:gd name="T102" fmla="*/ 468 w 520"/>
                  <a:gd name="T103" fmla="*/ 143 h 191"/>
                  <a:gd name="T104" fmla="*/ 520 w 520"/>
                  <a:gd name="T105" fmla="*/ 159 h 191"/>
                  <a:gd name="T106" fmla="*/ 503 w 520"/>
                  <a:gd name="T107" fmla="*/ 80 h 191"/>
                  <a:gd name="T108" fmla="*/ 520 w 520"/>
                  <a:gd name="T109" fmla="*/ 6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0" h="191">
                    <a:moveTo>
                      <a:pt x="520" y="63"/>
                    </a:moveTo>
                    <a:lnTo>
                      <a:pt x="520" y="63"/>
                    </a:lnTo>
                    <a:lnTo>
                      <a:pt x="503" y="63"/>
                    </a:lnTo>
                    <a:lnTo>
                      <a:pt x="485" y="15"/>
                    </a:lnTo>
                    <a:lnTo>
                      <a:pt x="434" y="15"/>
                    </a:lnTo>
                    <a:lnTo>
                      <a:pt x="382" y="32"/>
                    </a:lnTo>
                    <a:lnTo>
                      <a:pt x="313" y="32"/>
                    </a:lnTo>
                    <a:lnTo>
                      <a:pt x="261" y="0"/>
                    </a:lnTo>
                    <a:lnTo>
                      <a:pt x="209" y="0"/>
                    </a:lnTo>
                    <a:lnTo>
                      <a:pt x="157" y="32"/>
                    </a:lnTo>
                    <a:lnTo>
                      <a:pt x="123" y="32"/>
                    </a:lnTo>
                    <a:lnTo>
                      <a:pt x="88" y="32"/>
                    </a:lnTo>
                    <a:lnTo>
                      <a:pt x="71" y="0"/>
                    </a:lnTo>
                    <a:lnTo>
                      <a:pt x="36" y="0"/>
                    </a:lnTo>
                    <a:lnTo>
                      <a:pt x="19" y="15"/>
                    </a:lnTo>
                    <a:lnTo>
                      <a:pt x="0" y="48"/>
                    </a:lnTo>
                    <a:lnTo>
                      <a:pt x="19" y="48"/>
                    </a:lnTo>
                    <a:lnTo>
                      <a:pt x="19" y="63"/>
                    </a:lnTo>
                    <a:lnTo>
                      <a:pt x="54" y="32"/>
                    </a:lnTo>
                    <a:lnTo>
                      <a:pt x="88" y="32"/>
                    </a:lnTo>
                    <a:lnTo>
                      <a:pt x="105" y="48"/>
                    </a:lnTo>
                    <a:lnTo>
                      <a:pt x="88" y="48"/>
                    </a:lnTo>
                    <a:lnTo>
                      <a:pt x="88" y="63"/>
                    </a:lnTo>
                    <a:lnTo>
                      <a:pt x="36" y="63"/>
                    </a:lnTo>
                    <a:lnTo>
                      <a:pt x="19" y="63"/>
                    </a:lnTo>
                    <a:lnTo>
                      <a:pt x="19" y="96"/>
                    </a:lnTo>
                    <a:lnTo>
                      <a:pt x="36" y="80"/>
                    </a:lnTo>
                    <a:lnTo>
                      <a:pt x="36" y="111"/>
                    </a:lnTo>
                    <a:lnTo>
                      <a:pt x="19" y="111"/>
                    </a:lnTo>
                    <a:lnTo>
                      <a:pt x="19" y="128"/>
                    </a:lnTo>
                    <a:lnTo>
                      <a:pt x="36" y="128"/>
                    </a:lnTo>
                    <a:lnTo>
                      <a:pt x="36" y="143"/>
                    </a:lnTo>
                    <a:lnTo>
                      <a:pt x="54" y="159"/>
                    </a:lnTo>
                    <a:lnTo>
                      <a:pt x="36" y="159"/>
                    </a:lnTo>
                    <a:lnTo>
                      <a:pt x="71" y="159"/>
                    </a:lnTo>
                    <a:lnTo>
                      <a:pt x="71" y="176"/>
                    </a:lnTo>
                    <a:lnTo>
                      <a:pt x="105" y="191"/>
                    </a:lnTo>
                    <a:lnTo>
                      <a:pt x="140" y="176"/>
                    </a:lnTo>
                    <a:lnTo>
                      <a:pt x="157" y="176"/>
                    </a:lnTo>
                    <a:lnTo>
                      <a:pt x="192" y="191"/>
                    </a:lnTo>
                    <a:lnTo>
                      <a:pt x="209" y="191"/>
                    </a:lnTo>
                    <a:lnTo>
                      <a:pt x="244" y="176"/>
                    </a:lnTo>
                    <a:lnTo>
                      <a:pt x="278" y="176"/>
                    </a:lnTo>
                    <a:lnTo>
                      <a:pt x="278" y="159"/>
                    </a:lnTo>
                    <a:lnTo>
                      <a:pt x="278" y="191"/>
                    </a:lnTo>
                    <a:lnTo>
                      <a:pt x="295" y="191"/>
                    </a:lnTo>
                    <a:lnTo>
                      <a:pt x="295" y="176"/>
                    </a:lnTo>
                    <a:lnTo>
                      <a:pt x="347" y="159"/>
                    </a:lnTo>
                    <a:lnTo>
                      <a:pt x="365" y="176"/>
                    </a:lnTo>
                    <a:lnTo>
                      <a:pt x="416" y="159"/>
                    </a:lnTo>
                    <a:lnTo>
                      <a:pt x="468" y="159"/>
                    </a:lnTo>
                    <a:lnTo>
                      <a:pt x="468" y="143"/>
                    </a:lnTo>
                    <a:lnTo>
                      <a:pt x="520" y="159"/>
                    </a:lnTo>
                    <a:lnTo>
                      <a:pt x="503" y="80"/>
                    </a:lnTo>
                    <a:lnTo>
                      <a:pt x="520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3" name="Freeform 1224">
                <a:extLst>
                  <a:ext uri="{FF2B5EF4-FFF2-40B4-BE49-F238E27FC236}">
                    <a16:creationId xmlns:a16="http://schemas.microsoft.com/office/drawing/2014/main" id="{2CC7C993-D9B7-4DE0-875D-12E731822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2349"/>
                <a:ext cx="87" cy="64"/>
              </a:xfrm>
              <a:custGeom>
                <a:avLst/>
                <a:gdLst>
                  <a:gd name="T0" fmla="*/ 35 w 175"/>
                  <a:gd name="T1" fmla="*/ 17 h 128"/>
                  <a:gd name="T2" fmla="*/ 35 w 175"/>
                  <a:gd name="T3" fmla="*/ 17 h 128"/>
                  <a:gd name="T4" fmla="*/ 89 w 175"/>
                  <a:gd name="T5" fmla="*/ 0 h 128"/>
                  <a:gd name="T6" fmla="*/ 123 w 175"/>
                  <a:gd name="T7" fmla="*/ 0 h 128"/>
                  <a:gd name="T8" fmla="*/ 158 w 175"/>
                  <a:gd name="T9" fmla="*/ 17 h 128"/>
                  <a:gd name="T10" fmla="*/ 175 w 175"/>
                  <a:gd name="T11" fmla="*/ 0 h 128"/>
                  <a:gd name="T12" fmla="*/ 158 w 175"/>
                  <a:gd name="T13" fmla="*/ 33 h 128"/>
                  <a:gd name="T14" fmla="*/ 123 w 175"/>
                  <a:gd name="T15" fmla="*/ 17 h 128"/>
                  <a:gd name="T16" fmla="*/ 106 w 175"/>
                  <a:gd name="T17" fmla="*/ 33 h 128"/>
                  <a:gd name="T18" fmla="*/ 106 w 175"/>
                  <a:gd name="T19" fmla="*/ 48 h 128"/>
                  <a:gd name="T20" fmla="*/ 89 w 175"/>
                  <a:gd name="T21" fmla="*/ 48 h 128"/>
                  <a:gd name="T22" fmla="*/ 69 w 175"/>
                  <a:gd name="T23" fmla="*/ 33 h 128"/>
                  <a:gd name="T24" fmla="*/ 69 w 175"/>
                  <a:gd name="T25" fmla="*/ 48 h 128"/>
                  <a:gd name="T26" fmla="*/ 89 w 175"/>
                  <a:gd name="T27" fmla="*/ 81 h 128"/>
                  <a:gd name="T28" fmla="*/ 123 w 175"/>
                  <a:gd name="T29" fmla="*/ 113 h 128"/>
                  <a:gd name="T30" fmla="*/ 106 w 175"/>
                  <a:gd name="T31" fmla="*/ 113 h 128"/>
                  <a:gd name="T32" fmla="*/ 106 w 175"/>
                  <a:gd name="T33" fmla="*/ 128 h 128"/>
                  <a:gd name="T34" fmla="*/ 69 w 175"/>
                  <a:gd name="T35" fmla="*/ 113 h 128"/>
                  <a:gd name="T36" fmla="*/ 35 w 175"/>
                  <a:gd name="T37" fmla="*/ 113 h 128"/>
                  <a:gd name="T38" fmla="*/ 0 w 175"/>
                  <a:gd name="T39" fmla="*/ 65 h 128"/>
                  <a:gd name="T40" fmla="*/ 35 w 175"/>
                  <a:gd name="T41" fmla="*/ 33 h 128"/>
                  <a:gd name="T42" fmla="*/ 35 w 175"/>
                  <a:gd name="T43" fmla="*/ 1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5" h="128">
                    <a:moveTo>
                      <a:pt x="35" y="17"/>
                    </a:moveTo>
                    <a:lnTo>
                      <a:pt x="35" y="17"/>
                    </a:lnTo>
                    <a:lnTo>
                      <a:pt x="89" y="0"/>
                    </a:lnTo>
                    <a:lnTo>
                      <a:pt x="123" y="0"/>
                    </a:lnTo>
                    <a:lnTo>
                      <a:pt x="158" y="17"/>
                    </a:lnTo>
                    <a:lnTo>
                      <a:pt x="175" y="0"/>
                    </a:lnTo>
                    <a:lnTo>
                      <a:pt x="158" y="33"/>
                    </a:lnTo>
                    <a:lnTo>
                      <a:pt x="123" y="17"/>
                    </a:lnTo>
                    <a:lnTo>
                      <a:pt x="106" y="33"/>
                    </a:lnTo>
                    <a:lnTo>
                      <a:pt x="106" y="48"/>
                    </a:lnTo>
                    <a:lnTo>
                      <a:pt x="89" y="48"/>
                    </a:lnTo>
                    <a:lnTo>
                      <a:pt x="69" y="33"/>
                    </a:lnTo>
                    <a:lnTo>
                      <a:pt x="69" y="48"/>
                    </a:lnTo>
                    <a:lnTo>
                      <a:pt x="89" y="81"/>
                    </a:lnTo>
                    <a:lnTo>
                      <a:pt x="123" y="113"/>
                    </a:lnTo>
                    <a:lnTo>
                      <a:pt x="106" y="113"/>
                    </a:lnTo>
                    <a:lnTo>
                      <a:pt x="106" y="128"/>
                    </a:lnTo>
                    <a:lnTo>
                      <a:pt x="69" y="113"/>
                    </a:lnTo>
                    <a:lnTo>
                      <a:pt x="35" y="113"/>
                    </a:lnTo>
                    <a:lnTo>
                      <a:pt x="0" y="65"/>
                    </a:lnTo>
                    <a:lnTo>
                      <a:pt x="35" y="33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4" name="Freeform 1225">
                <a:extLst>
                  <a:ext uri="{FF2B5EF4-FFF2-40B4-BE49-F238E27FC236}">
                    <a16:creationId xmlns:a16="http://schemas.microsoft.com/office/drawing/2014/main" id="{2EAC30A9-7DB8-44AB-897A-C1518291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2349"/>
                <a:ext cx="87" cy="64"/>
              </a:xfrm>
              <a:custGeom>
                <a:avLst/>
                <a:gdLst>
                  <a:gd name="T0" fmla="*/ 35 w 175"/>
                  <a:gd name="T1" fmla="*/ 17 h 128"/>
                  <a:gd name="T2" fmla="*/ 35 w 175"/>
                  <a:gd name="T3" fmla="*/ 17 h 128"/>
                  <a:gd name="T4" fmla="*/ 89 w 175"/>
                  <a:gd name="T5" fmla="*/ 0 h 128"/>
                  <a:gd name="T6" fmla="*/ 123 w 175"/>
                  <a:gd name="T7" fmla="*/ 0 h 128"/>
                  <a:gd name="T8" fmla="*/ 158 w 175"/>
                  <a:gd name="T9" fmla="*/ 17 h 128"/>
                  <a:gd name="T10" fmla="*/ 175 w 175"/>
                  <a:gd name="T11" fmla="*/ 0 h 128"/>
                  <a:gd name="T12" fmla="*/ 158 w 175"/>
                  <a:gd name="T13" fmla="*/ 33 h 128"/>
                  <a:gd name="T14" fmla="*/ 123 w 175"/>
                  <a:gd name="T15" fmla="*/ 17 h 128"/>
                  <a:gd name="T16" fmla="*/ 106 w 175"/>
                  <a:gd name="T17" fmla="*/ 33 h 128"/>
                  <a:gd name="T18" fmla="*/ 106 w 175"/>
                  <a:gd name="T19" fmla="*/ 48 h 128"/>
                  <a:gd name="T20" fmla="*/ 89 w 175"/>
                  <a:gd name="T21" fmla="*/ 48 h 128"/>
                  <a:gd name="T22" fmla="*/ 69 w 175"/>
                  <a:gd name="T23" fmla="*/ 33 h 128"/>
                  <a:gd name="T24" fmla="*/ 69 w 175"/>
                  <a:gd name="T25" fmla="*/ 48 h 128"/>
                  <a:gd name="T26" fmla="*/ 89 w 175"/>
                  <a:gd name="T27" fmla="*/ 81 h 128"/>
                  <a:gd name="T28" fmla="*/ 123 w 175"/>
                  <a:gd name="T29" fmla="*/ 113 h 128"/>
                  <a:gd name="T30" fmla="*/ 106 w 175"/>
                  <a:gd name="T31" fmla="*/ 113 h 128"/>
                  <a:gd name="T32" fmla="*/ 106 w 175"/>
                  <a:gd name="T33" fmla="*/ 128 h 128"/>
                  <a:gd name="T34" fmla="*/ 69 w 175"/>
                  <a:gd name="T35" fmla="*/ 113 h 128"/>
                  <a:gd name="T36" fmla="*/ 35 w 175"/>
                  <a:gd name="T37" fmla="*/ 113 h 128"/>
                  <a:gd name="T38" fmla="*/ 0 w 175"/>
                  <a:gd name="T39" fmla="*/ 65 h 128"/>
                  <a:gd name="T40" fmla="*/ 35 w 175"/>
                  <a:gd name="T41" fmla="*/ 33 h 128"/>
                  <a:gd name="T42" fmla="*/ 35 w 175"/>
                  <a:gd name="T43" fmla="*/ 1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5" h="128">
                    <a:moveTo>
                      <a:pt x="35" y="17"/>
                    </a:moveTo>
                    <a:lnTo>
                      <a:pt x="35" y="17"/>
                    </a:lnTo>
                    <a:lnTo>
                      <a:pt x="89" y="0"/>
                    </a:lnTo>
                    <a:lnTo>
                      <a:pt x="123" y="0"/>
                    </a:lnTo>
                    <a:lnTo>
                      <a:pt x="158" y="17"/>
                    </a:lnTo>
                    <a:lnTo>
                      <a:pt x="175" y="0"/>
                    </a:lnTo>
                    <a:lnTo>
                      <a:pt x="158" y="33"/>
                    </a:lnTo>
                    <a:lnTo>
                      <a:pt x="123" y="17"/>
                    </a:lnTo>
                    <a:lnTo>
                      <a:pt x="106" y="33"/>
                    </a:lnTo>
                    <a:lnTo>
                      <a:pt x="106" y="48"/>
                    </a:lnTo>
                    <a:lnTo>
                      <a:pt x="89" y="48"/>
                    </a:lnTo>
                    <a:lnTo>
                      <a:pt x="69" y="33"/>
                    </a:lnTo>
                    <a:lnTo>
                      <a:pt x="69" y="48"/>
                    </a:lnTo>
                    <a:lnTo>
                      <a:pt x="89" y="81"/>
                    </a:lnTo>
                    <a:lnTo>
                      <a:pt x="123" y="113"/>
                    </a:lnTo>
                    <a:lnTo>
                      <a:pt x="106" y="113"/>
                    </a:lnTo>
                    <a:lnTo>
                      <a:pt x="106" y="128"/>
                    </a:lnTo>
                    <a:lnTo>
                      <a:pt x="69" y="113"/>
                    </a:lnTo>
                    <a:lnTo>
                      <a:pt x="35" y="113"/>
                    </a:lnTo>
                    <a:lnTo>
                      <a:pt x="0" y="65"/>
                    </a:lnTo>
                    <a:lnTo>
                      <a:pt x="35" y="33"/>
                    </a:lnTo>
                    <a:lnTo>
                      <a:pt x="35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5" name="Freeform 1226">
                <a:extLst>
                  <a:ext uri="{FF2B5EF4-FFF2-40B4-BE49-F238E27FC236}">
                    <a16:creationId xmlns:a16="http://schemas.microsoft.com/office/drawing/2014/main" id="{38E8ACD0-E22F-486E-BBFC-682104482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" y="2421"/>
                <a:ext cx="104" cy="72"/>
              </a:xfrm>
              <a:custGeom>
                <a:avLst/>
                <a:gdLst>
                  <a:gd name="T0" fmla="*/ 0 w 207"/>
                  <a:gd name="T1" fmla="*/ 144 h 144"/>
                  <a:gd name="T2" fmla="*/ 0 w 207"/>
                  <a:gd name="T3" fmla="*/ 144 h 144"/>
                  <a:gd name="T4" fmla="*/ 17 w 207"/>
                  <a:gd name="T5" fmla="*/ 128 h 144"/>
                  <a:gd name="T6" fmla="*/ 34 w 207"/>
                  <a:gd name="T7" fmla="*/ 96 h 144"/>
                  <a:gd name="T8" fmla="*/ 17 w 207"/>
                  <a:gd name="T9" fmla="*/ 80 h 144"/>
                  <a:gd name="T10" fmla="*/ 17 w 207"/>
                  <a:gd name="T11" fmla="*/ 32 h 144"/>
                  <a:gd name="T12" fmla="*/ 34 w 207"/>
                  <a:gd name="T13" fmla="*/ 32 h 144"/>
                  <a:gd name="T14" fmla="*/ 34 w 207"/>
                  <a:gd name="T15" fmla="*/ 17 h 144"/>
                  <a:gd name="T16" fmla="*/ 86 w 207"/>
                  <a:gd name="T17" fmla="*/ 0 h 144"/>
                  <a:gd name="T18" fmla="*/ 104 w 207"/>
                  <a:gd name="T19" fmla="*/ 17 h 144"/>
                  <a:gd name="T20" fmla="*/ 155 w 207"/>
                  <a:gd name="T21" fmla="*/ 0 h 144"/>
                  <a:gd name="T22" fmla="*/ 207 w 207"/>
                  <a:gd name="T23" fmla="*/ 0 h 144"/>
                  <a:gd name="T24" fmla="*/ 173 w 207"/>
                  <a:gd name="T25" fmla="*/ 17 h 144"/>
                  <a:gd name="T26" fmla="*/ 155 w 207"/>
                  <a:gd name="T27" fmla="*/ 80 h 144"/>
                  <a:gd name="T28" fmla="*/ 104 w 207"/>
                  <a:gd name="T29" fmla="*/ 113 h 144"/>
                  <a:gd name="T30" fmla="*/ 86 w 207"/>
                  <a:gd name="T31" fmla="*/ 113 h 144"/>
                  <a:gd name="T32" fmla="*/ 34 w 207"/>
                  <a:gd name="T33" fmla="*/ 144 h 144"/>
                  <a:gd name="T34" fmla="*/ 0 w 207"/>
                  <a:gd name="T3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144">
                    <a:moveTo>
                      <a:pt x="0" y="144"/>
                    </a:moveTo>
                    <a:lnTo>
                      <a:pt x="0" y="144"/>
                    </a:lnTo>
                    <a:lnTo>
                      <a:pt x="17" y="128"/>
                    </a:lnTo>
                    <a:lnTo>
                      <a:pt x="34" y="96"/>
                    </a:lnTo>
                    <a:lnTo>
                      <a:pt x="17" y="80"/>
                    </a:lnTo>
                    <a:lnTo>
                      <a:pt x="17" y="32"/>
                    </a:lnTo>
                    <a:lnTo>
                      <a:pt x="34" y="32"/>
                    </a:lnTo>
                    <a:lnTo>
                      <a:pt x="34" y="17"/>
                    </a:lnTo>
                    <a:lnTo>
                      <a:pt x="86" y="0"/>
                    </a:lnTo>
                    <a:lnTo>
                      <a:pt x="104" y="17"/>
                    </a:lnTo>
                    <a:lnTo>
                      <a:pt x="155" y="0"/>
                    </a:lnTo>
                    <a:lnTo>
                      <a:pt x="207" y="0"/>
                    </a:lnTo>
                    <a:lnTo>
                      <a:pt x="173" y="17"/>
                    </a:lnTo>
                    <a:lnTo>
                      <a:pt x="155" y="80"/>
                    </a:lnTo>
                    <a:lnTo>
                      <a:pt x="104" y="113"/>
                    </a:lnTo>
                    <a:lnTo>
                      <a:pt x="86" y="113"/>
                    </a:lnTo>
                    <a:lnTo>
                      <a:pt x="34" y="144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6" name="Freeform 1227">
                <a:extLst>
                  <a:ext uri="{FF2B5EF4-FFF2-40B4-BE49-F238E27FC236}">
                    <a16:creationId xmlns:a16="http://schemas.microsoft.com/office/drawing/2014/main" id="{8928ECED-EA98-4F51-B0CD-DDCC472DA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" y="2421"/>
                <a:ext cx="104" cy="72"/>
              </a:xfrm>
              <a:custGeom>
                <a:avLst/>
                <a:gdLst>
                  <a:gd name="T0" fmla="*/ 0 w 207"/>
                  <a:gd name="T1" fmla="*/ 144 h 144"/>
                  <a:gd name="T2" fmla="*/ 0 w 207"/>
                  <a:gd name="T3" fmla="*/ 144 h 144"/>
                  <a:gd name="T4" fmla="*/ 17 w 207"/>
                  <a:gd name="T5" fmla="*/ 128 h 144"/>
                  <a:gd name="T6" fmla="*/ 34 w 207"/>
                  <a:gd name="T7" fmla="*/ 96 h 144"/>
                  <a:gd name="T8" fmla="*/ 17 w 207"/>
                  <a:gd name="T9" fmla="*/ 80 h 144"/>
                  <a:gd name="T10" fmla="*/ 17 w 207"/>
                  <a:gd name="T11" fmla="*/ 32 h 144"/>
                  <a:gd name="T12" fmla="*/ 34 w 207"/>
                  <a:gd name="T13" fmla="*/ 32 h 144"/>
                  <a:gd name="T14" fmla="*/ 34 w 207"/>
                  <a:gd name="T15" fmla="*/ 17 h 144"/>
                  <a:gd name="T16" fmla="*/ 86 w 207"/>
                  <a:gd name="T17" fmla="*/ 0 h 144"/>
                  <a:gd name="T18" fmla="*/ 104 w 207"/>
                  <a:gd name="T19" fmla="*/ 17 h 144"/>
                  <a:gd name="T20" fmla="*/ 155 w 207"/>
                  <a:gd name="T21" fmla="*/ 0 h 144"/>
                  <a:gd name="T22" fmla="*/ 207 w 207"/>
                  <a:gd name="T23" fmla="*/ 0 h 144"/>
                  <a:gd name="T24" fmla="*/ 173 w 207"/>
                  <a:gd name="T25" fmla="*/ 17 h 144"/>
                  <a:gd name="T26" fmla="*/ 155 w 207"/>
                  <a:gd name="T27" fmla="*/ 80 h 144"/>
                  <a:gd name="T28" fmla="*/ 104 w 207"/>
                  <a:gd name="T29" fmla="*/ 113 h 144"/>
                  <a:gd name="T30" fmla="*/ 86 w 207"/>
                  <a:gd name="T31" fmla="*/ 113 h 144"/>
                  <a:gd name="T32" fmla="*/ 34 w 207"/>
                  <a:gd name="T33" fmla="*/ 144 h 144"/>
                  <a:gd name="T34" fmla="*/ 0 w 207"/>
                  <a:gd name="T3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144">
                    <a:moveTo>
                      <a:pt x="0" y="144"/>
                    </a:moveTo>
                    <a:lnTo>
                      <a:pt x="0" y="144"/>
                    </a:lnTo>
                    <a:lnTo>
                      <a:pt x="17" y="128"/>
                    </a:lnTo>
                    <a:lnTo>
                      <a:pt x="34" y="96"/>
                    </a:lnTo>
                    <a:lnTo>
                      <a:pt x="17" y="80"/>
                    </a:lnTo>
                    <a:lnTo>
                      <a:pt x="17" y="32"/>
                    </a:lnTo>
                    <a:lnTo>
                      <a:pt x="34" y="32"/>
                    </a:lnTo>
                    <a:lnTo>
                      <a:pt x="34" y="17"/>
                    </a:lnTo>
                    <a:lnTo>
                      <a:pt x="86" y="0"/>
                    </a:lnTo>
                    <a:lnTo>
                      <a:pt x="104" y="17"/>
                    </a:lnTo>
                    <a:lnTo>
                      <a:pt x="155" y="0"/>
                    </a:lnTo>
                    <a:lnTo>
                      <a:pt x="207" y="0"/>
                    </a:lnTo>
                    <a:lnTo>
                      <a:pt x="173" y="17"/>
                    </a:lnTo>
                    <a:lnTo>
                      <a:pt x="155" y="80"/>
                    </a:lnTo>
                    <a:lnTo>
                      <a:pt x="104" y="113"/>
                    </a:lnTo>
                    <a:lnTo>
                      <a:pt x="86" y="113"/>
                    </a:lnTo>
                    <a:lnTo>
                      <a:pt x="34" y="144"/>
                    </a:lnTo>
                    <a:lnTo>
                      <a:pt x="0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7" name="Freeform 1228">
                <a:extLst>
                  <a:ext uri="{FF2B5EF4-FFF2-40B4-BE49-F238E27FC236}">
                    <a16:creationId xmlns:a16="http://schemas.microsoft.com/office/drawing/2014/main" id="{0D6E32B5-D4F8-421D-B3DA-851D49519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478"/>
                <a:ext cx="59" cy="63"/>
              </a:xfrm>
              <a:custGeom>
                <a:avLst/>
                <a:gdLst>
                  <a:gd name="T0" fmla="*/ 119 w 119"/>
                  <a:gd name="T1" fmla="*/ 31 h 127"/>
                  <a:gd name="T2" fmla="*/ 119 w 119"/>
                  <a:gd name="T3" fmla="*/ 31 h 127"/>
                  <a:gd name="T4" fmla="*/ 119 w 119"/>
                  <a:gd name="T5" fmla="*/ 0 h 127"/>
                  <a:gd name="T6" fmla="*/ 101 w 119"/>
                  <a:gd name="T7" fmla="*/ 0 h 127"/>
                  <a:gd name="T8" fmla="*/ 49 w 119"/>
                  <a:gd name="T9" fmla="*/ 31 h 127"/>
                  <a:gd name="T10" fmla="*/ 15 w 119"/>
                  <a:gd name="T11" fmla="*/ 31 h 127"/>
                  <a:gd name="T12" fmla="*/ 15 w 119"/>
                  <a:gd name="T13" fmla="*/ 48 h 127"/>
                  <a:gd name="T14" fmla="*/ 15 w 119"/>
                  <a:gd name="T15" fmla="*/ 79 h 127"/>
                  <a:gd name="T16" fmla="*/ 0 w 119"/>
                  <a:gd name="T17" fmla="*/ 127 h 127"/>
                  <a:gd name="T18" fmla="*/ 32 w 119"/>
                  <a:gd name="T19" fmla="*/ 127 h 127"/>
                  <a:gd name="T20" fmla="*/ 49 w 119"/>
                  <a:gd name="T21" fmla="*/ 111 h 127"/>
                  <a:gd name="T22" fmla="*/ 67 w 119"/>
                  <a:gd name="T23" fmla="*/ 111 h 127"/>
                  <a:gd name="T24" fmla="*/ 84 w 119"/>
                  <a:gd name="T25" fmla="*/ 79 h 127"/>
                  <a:gd name="T26" fmla="*/ 67 w 119"/>
                  <a:gd name="T27" fmla="*/ 63 h 127"/>
                  <a:gd name="T28" fmla="*/ 119 w 119"/>
                  <a:gd name="T29" fmla="*/ 3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27">
                    <a:moveTo>
                      <a:pt x="119" y="31"/>
                    </a:moveTo>
                    <a:lnTo>
                      <a:pt x="119" y="31"/>
                    </a:lnTo>
                    <a:lnTo>
                      <a:pt x="119" y="0"/>
                    </a:lnTo>
                    <a:lnTo>
                      <a:pt x="101" y="0"/>
                    </a:lnTo>
                    <a:lnTo>
                      <a:pt x="49" y="31"/>
                    </a:lnTo>
                    <a:lnTo>
                      <a:pt x="15" y="31"/>
                    </a:lnTo>
                    <a:lnTo>
                      <a:pt x="15" y="48"/>
                    </a:lnTo>
                    <a:lnTo>
                      <a:pt x="15" y="79"/>
                    </a:lnTo>
                    <a:lnTo>
                      <a:pt x="0" y="127"/>
                    </a:lnTo>
                    <a:lnTo>
                      <a:pt x="32" y="127"/>
                    </a:lnTo>
                    <a:lnTo>
                      <a:pt x="49" y="111"/>
                    </a:lnTo>
                    <a:lnTo>
                      <a:pt x="67" y="111"/>
                    </a:lnTo>
                    <a:lnTo>
                      <a:pt x="84" y="79"/>
                    </a:lnTo>
                    <a:lnTo>
                      <a:pt x="67" y="63"/>
                    </a:lnTo>
                    <a:lnTo>
                      <a:pt x="119" y="3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8" name="Freeform 1229">
                <a:extLst>
                  <a:ext uri="{FF2B5EF4-FFF2-40B4-BE49-F238E27FC236}">
                    <a16:creationId xmlns:a16="http://schemas.microsoft.com/office/drawing/2014/main" id="{2D3DA7F8-2A36-46B7-AE5D-36ED189C7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478"/>
                <a:ext cx="59" cy="63"/>
              </a:xfrm>
              <a:custGeom>
                <a:avLst/>
                <a:gdLst>
                  <a:gd name="T0" fmla="*/ 119 w 119"/>
                  <a:gd name="T1" fmla="*/ 31 h 127"/>
                  <a:gd name="T2" fmla="*/ 119 w 119"/>
                  <a:gd name="T3" fmla="*/ 31 h 127"/>
                  <a:gd name="T4" fmla="*/ 119 w 119"/>
                  <a:gd name="T5" fmla="*/ 0 h 127"/>
                  <a:gd name="T6" fmla="*/ 101 w 119"/>
                  <a:gd name="T7" fmla="*/ 0 h 127"/>
                  <a:gd name="T8" fmla="*/ 49 w 119"/>
                  <a:gd name="T9" fmla="*/ 31 h 127"/>
                  <a:gd name="T10" fmla="*/ 15 w 119"/>
                  <a:gd name="T11" fmla="*/ 31 h 127"/>
                  <a:gd name="T12" fmla="*/ 15 w 119"/>
                  <a:gd name="T13" fmla="*/ 48 h 127"/>
                  <a:gd name="T14" fmla="*/ 15 w 119"/>
                  <a:gd name="T15" fmla="*/ 79 h 127"/>
                  <a:gd name="T16" fmla="*/ 0 w 119"/>
                  <a:gd name="T17" fmla="*/ 127 h 127"/>
                  <a:gd name="T18" fmla="*/ 32 w 119"/>
                  <a:gd name="T19" fmla="*/ 127 h 127"/>
                  <a:gd name="T20" fmla="*/ 49 w 119"/>
                  <a:gd name="T21" fmla="*/ 111 h 127"/>
                  <a:gd name="T22" fmla="*/ 67 w 119"/>
                  <a:gd name="T23" fmla="*/ 111 h 127"/>
                  <a:gd name="T24" fmla="*/ 84 w 119"/>
                  <a:gd name="T25" fmla="*/ 79 h 127"/>
                  <a:gd name="T26" fmla="*/ 67 w 119"/>
                  <a:gd name="T27" fmla="*/ 63 h 127"/>
                  <a:gd name="T28" fmla="*/ 119 w 119"/>
                  <a:gd name="T29" fmla="*/ 3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27">
                    <a:moveTo>
                      <a:pt x="119" y="31"/>
                    </a:moveTo>
                    <a:lnTo>
                      <a:pt x="119" y="31"/>
                    </a:lnTo>
                    <a:lnTo>
                      <a:pt x="119" y="0"/>
                    </a:lnTo>
                    <a:lnTo>
                      <a:pt x="101" y="0"/>
                    </a:lnTo>
                    <a:lnTo>
                      <a:pt x="49" y="31"/>
                    </a:lnTo>
                    <a:lnTo>
                      <a:pt x="15" y="31"/>
                    </a:lnTo>
                    <a:lnTo>
                      <a:pt x="15" y="48"/>
                    </a:lnTo>
                    <a:lnTo>
                      <a:pt x="15" y="79"/>
                    </a:lnTo>
                    <a:lnTo>
                      <a:pt x="0" y="127"/>
                    </a:lnTo>
                    <a:lnTo>
                      <a:pt x="32" y="127"/>
                    </a:lnTo>
                    <a:lnTo>
                      <a:pt x="49" y="111"/>
                    </a:lnTo>
                    <a:lnTo>
                      <a:pt x="67" y="111"/>
                    </a:lnTo>
                    <a:lnTo>
                      <a:pt x="84" y="79"/>
                    </a:lnTo>
                    <a:lnTo>
                      <a:pt x="67" y="63"/>
                    </a:lnTo>
                    <a:lnTo>
                      <a:pt x="119" y="3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9" name="Freeform 1230">
                <a:extLst>
                  <a:ext uri="{FF2B5EF4-FFF2-40B4-BE49-F238E27FC236}">
                    <a16:creationId xmlns:a16="http://schemas.microsoft.com/office/drawing/2014/main" id="{BC0803EC-EFBF-4903-80D7-F9F0087FE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" y="2461"/>
                <a:ext cx="19" cy="24"/>
              </a:xfrm>
              <a:custGeom>
                <a:avLst/>
                <a:gdLst>
                  <a:gd name="T0" fmla="*/ 17 w 36"/>
                  <a:gd name="T1" fmla="*/ 48 h 48"/>
                  <a:gd name="T2" fmla="*/ 17 w 36"/>
                  <a:gd name="T3" fmla="*/ 48 h 48"/>
                  <a:gd name="T4" fmla="*/ 0 w 36"/>
                  <a:gd name="T5" fmla="*/ 48 h 48"/>
                  <a:gd name="T6" fmla="*/ 17 w 36"/>
                  <a:gd name="T7" fmla="*/ 0 h 48"/>
                  <a:gd name="T8" fmla="*/ 36 w 36"/>
                  <a:gd name="T9" fmla="*/ 16 h 48"/>
                  <a:gd name="T10" fmla="*/ 17 w 36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8">
                    <a:moveTo>
                      <a:pt x="17" y="48"/>
                    </a:moveTo>
                    <a:lnTo>
                      <a:pt x="17" y="48"/>
                    </a:lnTo>
                    <a:lnTo>
                      <a:pt x="0" y="48"/>
                    </a:lnTo>
                    <a:lnTo>
                      <a:pt x="17" y="0"/>
                    </a:lnTo>
                    <a:lnTo>
                      <a:pt x="36" y="16"/>
                    </a:lnTo>
                    <a:lnTo>
                      <a:pt x="17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0" name="Freeform 1231">
                <a:extLst>
                  <a:ext uri="{FF2B5EF4-FFF2-40B4-BE49-F238E27FC236}">
                    <a16:creationId xmlns:a16="http://schemas.microsoft.com/office/drawing/2014/main" id="{F3B3513B-DA48-428A-AC3E-B06CAC7BE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" y="2461"/>
                <a:ext cx="19" cy="24"/>
              </a:xfrm>
              <a:custGeom>
                <a:avLst/>
                <a:gdLst>
                  <a:gd name="T0" fmla="*/ 17 w 36"/>
                  <a:gd name="T1" fmla="*/ 48 h 48"/>
                  <a:gd name="T2" fmla="*/ 17 w 36"/>
                  <a:gd name="T3" fmla="*/ 48 h 48"/>
                  <a:gd name="T4" fmla="*/ 0 w 36"/>
                  <a:gd name="T5" fmla="*/ 48 h 48"/>
                  <a:gd name="T6" fmla="*/ 17 w 36"/>
                  <a:gd name="T7" fmla="*/ 0 h 48"/>
                  <a:gd name="T8" fmla="*/ 36 w 36"/>
                  <a:gd name="T9" fmla="*/ 16 h 48"/>
                  <a:gd name="T10" fmla="*/ 17 w 36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8">
                    <a:moveTo>
                      <a:pt x="17" y="48"/>
                    </a:moveTo>
                    <a:lnTo>
                      <a:pt x="17" y="48"/>
                    </a:lnTo>
                    <a:lnTo>
                      <a:pt x="0" y="48"/>
                    </a:lnTo>
                    <a:lnTo>
                      <a:pt x="17" y="0"/>
                    </a:lnTo>
                    <a:lnTo>
                      <a:pt x="36" y="16"/>
                    </a:lnTo>
                    <a:lnTo>
                      <a:pt x="17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1" name="Freeform 1232">
                <a:extLst>
                  <a:ext uri="{FF2B5EF4-FFF2-40B4-BE49-F238E27FC236}">
                    <a16:creationId xmlns:a16="http://schemas.microsoft.com/office/drawing/2014/main" id="{1BC808B2-B3EE-4098-918B-65C51B89F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2485"/>
                <a:ext cx="26" cy="56"/>
              </a:xfrm>
              <a:custGeom>
                <a:avLst/>
                <a:gdLst>
                  <a:gd name="T0" fmla="*/ 35 w 52"/>
                  <a:gd name="T1" fmla="*/ 16 h 112"/>
                  <a:gd name="T2" fmla="*/ 35 w 52"/>
                  <a:gd name="T3" fmla="*/ 16 h 112"/>
                  <a:gd name="T4" fmla="*/ 35 w 52"/>
                  <a:gd name="T5" fmla="*/ 33 h 112"/>
                  <a:gd name="T6" fmla="*/ 35 w 52"/>
                  <a:gd name="T7" fmla="*/ 64 h 112"/>
                  <a:gd name="T8" fmla="*/ 18 w 52"/>
                  <a:gd name="T9" fmla="*/ 112 h 112"/>
                  <a:gd name="T10" fmla="*/ 0 w 52"/>
                  <a:gd name="T11" fmla="*/ 48 h 112"/>
                  <a:gd name="T12" fmla="*/ 18 w 52"/>
                  <a:gd name="T13" fmla="*/ 33 h 112"/>
                  <a:gd name="T14" fmla="*/ 35 w 52"/>
                  <a:gd name="T15" fmla="*/ 0 h 112"/>
                  <a:gd name="T16" fmla="*/ 52 w 52"/>
                  <a:gd name="T17" fmla="*/ 0 h 112"/>
                  <a:gd name="T18" fmla="*/ 35 w 52"/>
                  <a:gd name="T19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12">
                    <a:moveTo>
                      <a:pt x="35" y="16"/>
                    </a:moveTo>
                    <a:lnTo>
                      <a:pt x="35" y="16"/>
                    </a:lnTo>
                    <a:lnTo>
                      <a:pt x="35" y="33"/>
                    </a:lnTo>
                    <a:lnTo>
                      <a:pt x="35" y="64"/>
                    </a:lnTo>
                    <a:lnTo>
                      <a:pt x="18" y="112"/>
                    </a:lnTo>
                    <a:lnTo>
                      <a:pt x="0" y="48"/>
                    </a:lnTo>
                    <a:lnTo>
                      <a:pt x="18" y="33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35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2" name="Freeform 1233">
                <a:extLst>
                  <a:ext uri="{FF2B5EF4-FFF2-40B4-BE49-F238E27FC236}">
                    <a16:creationId xmlns:a16="http://schemas.microsoft.com/office/drawing/2014/main" id="{02729C87-98C6-4021-A105-C789BE5D8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2485"/>
                <a:ext cx="26" cy="56"/>
              </a:xfrm>
              <a:custGeom>
                <a:avLst/>
                <a:gdLst>
                  <a:gd name="T0" fmla="*/ 35 w 52"/>
                  <a:gd name="T1" fmla="*/ 16 h 112"/>
                  <a:gd name="T2" fmla="*/ 35 w 52"/>
                  <a:gd name="T3" fmla="*/ 16 h 112"/>
                  <a:gd name="T4" fmla="*/ 35 w 52"/>
                  <a:gd name="T5" fmla="*/ 33 h 112"/>
                  <a:gd name="T6" fmla="*/ 35 w 52"/>
                  <a:gd name="T7" fmla="*/ 64 h 112"/>
                  <a:gd name="T8" fmla="*/ 18 w 52"/>
                  <a:gd name="T9" fmla="*/ 112 h 112"/>
                  <a:gd name="T10" fmla="*/ 0 w 52"/>
                  <a:gd name="T11" fmla="*/ 48 h 112"/>
                  <a:gd name="T12" fmla="*/ 18 w 52"/>
                  <a:gd name="T13" fmla="*/ 33 h 112"/>
                  <a:gd name="T14" fmla="*/ 35 w 52"/>
                  <a:gd name="T15" fmla="*/ 0 h 112"/>
                  <a:gd name="T16" fmla="*/ 52 w 52"/>
                  <a:gd name="T17" fmla="*/ 0 h 112"/>
                  <a:gd name="T18" fmla="*/ 35 w 52"/>
                  <a:gd name="T19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12">
                    <a:moveTo>
                      <a:pt x="35" y="16"/>
                    </a:moveTo>
                    <a:lnTo>
                      <a:pt x="35" y="16"/>
                    </a:lnTo>
                    <a:lnTo>
                      <a:pt x="35" y="33"/>
                    </a:lnTo>
                    <a:lnTo>
                      <a:pt x="35" y="64"/>
                    </a:lnTo>
                    <a:lnTo>
                      <a:pt x="18" y="112"/>
                    </a:lnTo>
                    <a:lnTo>
                      <a:pt x="0" y="48"/>
                    </a:lnTo>
                    <a:lnTo>
                      <a:pt x="18" y="33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35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3" name="Freeform 1234">
                <a:extLst>
                  <a:ext uri="{FF2B5EF4-FFF2-40B4-BE49-F238E27FC236}">
                    <a16:creationId xmlns:a16="http://schemas.microsoft.com/office/drawing/2014/main" id="{E7D60937-06FD-4641-AED9-AE8DC32E8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6" y="2413"/>
                <a:ext cx="130" cy="128"/>
              </a:xfrm>
              <a:custGeom>
                <a:avLst/>
                <a:gdLst>
                  <a:gd name="T0" fmla="*/ 155 w 259"/>
                  <a:gd name="T1" fmla="*/ 16 h 256"/>
                  <a:gd name="T2" fmla="*/ 155 w 259"/>
                  <a:gd name="T3" fmla="*/ 16 h 256"/>
                  <a:gd name="T4" fmla="*/ 172 w 259"/>
                  <a:gd name="T5" fmla="*/ 48 h 256"/>
                  <a:gd name="T6" fmla="*/ 190 w 259"/>
                  <a:gd name="T7" fmla="*/ 48 h 256"/>
                  <a:gd name="T8" fmla="*/ 190 w 259"/>
                  <a:gd name="T9" fmla="*/ 81 h 256"/>
                  <a:gd name="T10" fmla="*/ 172 w 259"/>
                  <a:gd name="T11" fmla="*/ 112 h 256"/>
                  <a:gd name="T12" fmla="*/ 190 w 259"/>
                  <a:gd name="T13" fmla="*/ 144 h 256"/>
                  <a:gd name="T14" fmla="*/ 224 w 259"/>
                  <a:gd name="T15" fmla="*/ 160 h 256"/>
                  <a:gd name="T16" fmla="*/ 241 w 259"/>
                  <a:gd name="T17" fmla="*/ 208 h 256"/>
                  <a:gd name="T18" fmla="*/ 259 w 259"/>
                  <a:gd name="T19" fmla="*/ 225 h 256"/>
                  <a:gd name="T20" fmla="*/ 259 w 259"/>
                  <a:gd name="T21" fmla="*/ 240 h 256"/>
                  <a:gd name="T22" fmla="*/ 224 w 259"/>
                  <a:gd name="T23" fmla="*/ 240 h 256"/>
                  <a:gd name="T24" fmla="*/ 207 w 259"/>
                  <a:gd name="T25" fmla="*/ 256 h 256"/>
                  <a:gd name="T26" fmla="*/ 172 w 259"/>
                  <a:gd name="T27" fmla="*/ 240 h 256"/>
                  <a:gd name="T28" fmla="*/ 155 w 259"/>
                  <a:gd name="T29" fmla="*/ 256 h 256"/>
                  <a:gd name="T30" fmla="*/ 120 w 259"/>
                  <a:gd name="T31" fmla="*/ 240 h 256"/>
                  <a:gd name="T32" fmla="*/ 120 w 259"/>
                  <a:gd name="T33" fmla="*/ 225 h 256"/>
                  <a:gd name="T34" fmla="*/ 103 w 259"/>
                  <a:gd name="T35" fmla="*/ 208 h 256"/>
                  <a:gd name="T36" fmla="*/ 51 w 259"/>
                  <a:gd name="T37" fmla="*/ 177 h 256"/>
                  <a:gd name="T38" fmla="*/ 0 w 259"/>
                  <a:gd name="T39" fmla="*/ 160 h 256"/>
                  <a:gd name="T40" fmla="*/ 0 w 259"/>
                  <a:gd name="T41" fmla="*/ 129 h 256"/>
                  <a:gd name="T42" fmla="*/ 51 w 259"/>
                  <a:gd name="T43" fmla="*/ 96 h 256"/>
                  <a:gd name="T44" fmla="*/ 69 w 259"/>
                  <a:gd name="T45" fmla="*/ 33 h 256"/>
                  <a:gd name="T46" fmla="*/ 103 w 259"/>
                  <a:gd name="T47" fmla="*/ 16 h 256"/>
                  <a:gd name="T48" fmla="*/ 103 w 259"/>
                  <a:gd name="T49" fmla="*/ 0 h 256"/>
                  <a:gd name="T50" fmla="*/ 155 w 259"/>
                  <a:gd name="T51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9" h="256">
                    <a:moveTo>
                      <a:pt x="155" y="16"/>
                    </a:moveTo>
                    <a:lnTo>
                      <a:pt x="155" y="16"/>
                    </a:lnTo>
                    <a:lnTo>
                      <a:pt x="172" y="48"/>
                    </a:lnTo>
                    <a:lnTo>
                      <a:pt x="190" y="48"/>
                    </a:lnTo>
                    <a:lnTo>
                      <a:pt x="190" y="81"/>
                    </a:lnTo>
                    <a:lnTo>
                      <a:pt x="172" y="112"/>
                    </a:lnTo>
                    <a:lnTo>
                      <a:pt x="190" y="144"/>
                    </a:lnTo>
                    <a:lnTo>
                      <a:pt x="224" y="160"/>
                    </a:lnTo>
                    <a:lnTo>
                      <a:pt x="241" y="208"/>
                    </a:lnTo>
                    <a:lnTo>
                      <a:pt x="259" y="225"/>
                    </a:lnTo>
                    <a:lnTo>
                      <a:pt x="259" y="240"/>
                    </a:lnTo>
                    <a:lnTo>
                      <a:pt x="224" y="240"/>
                    </a:lnTo>
                    <a:lnTo>
                      <a:pt x="207" y="256"/>
                    </a:lnTo>
                    <a:lnTo>
                      <a:pt x="172" y="240"/>
                    </a:lnTo>
                    <a:lnTo>
                      <a:pt x="155" y="256"/>
                    </a:lnTo>
                    <a:lnTo>
                      <a:pt x="120" y="240"/>
                    </a:lnTo>
                    <a:lnTo>
                      <a:pt x="120" y="225"/>
                    </a:lnTo>
                    <a:lnTo>
                      <a:pt x="103" y="208"/>
                    </a:lnTo>
                    <a:lnTo>
                      <a:pt x="51" y="177"/>
                    </a:lnTo>
                    <a:lnTo>
                      <a:pt x="0" y="160"/>
                    </a:lnTo>
                    <a:lnTo>
                      <a:pt x="0" y="129"/>
                    </a:lnTo>
                    <a:lnTo>
                      <a:pt x="51" y="96"/>
                    </a:lnTo>
                    <a:lnTo>
                      <a:pt x="69" y="33"/>
                    </a:lnTo>
                    <a:lnTo>
                      <a:pt x="103" y="16"/>
                    </a:lnTo>
                    <a:lnTo>
                      <a:pt x="103" y="0"/>
                    </a:lnTo>
                    <a:lnTo>
                      <a:pt x="155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4" name="Freeform 1235">
                <a:extLst>
                  <a:ext uri="{FF2B5EF4-FFF2-40B4-BE49-F238E27FC236}">
                    <a16:creationId xmlns:a16="http://schemas.microsoft.com/office/drawing/2014/main" id="{93BFC96D-603C-46F8-A94F-2EA4C0802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6" y="2413"/>
                <a:ext cx="130" cy="128"/>
              </a:xfrm>
              <a:custGeom>
                <a:avLst/>
                <a:gdLst>
                  <a:gd name="T0" fmla="*/ 155 w 259"/>
                  <a:gd name="T1" fmla="*/ 16 h 256"/>
                  <a:gd name="T2" fmla="*/ 155 w 259"/>
                  <a:gd name="T3" fmla="*/ 16 h 256"/>
                  <a:gd name="T4" fmla="*/ 172 w 259"/>
                  <a:gd name="T5" fmla="*/ 48 h 256"/>
                  <a:gd name="T6" fmla="*/ 190 w 259"/>
                  <a:gd name="T7" fmla="*/ 48 h 256"/>
                  <a:gd name="T8" fmla="*/ 190 w 259"/>
                  <a:gd name="T9" fmla="*/ 81 h 256"/>
                  <a:gd name="T10" fmla="*/ 172 w 259"/>
                  <a:gd name="T11" fmla="*/ 112 h 256"/>
                  <a:gd name="T12" fmla="*/ 190 w 259"/>
                  <a:gd name="T13" fmla="*/ 144 h 256"/>
                  <a:gd name="T14" fmla="*/ 224 w 259"/>
                  <a:gd name="T15" fmla="*/ 160 h 256"/>
                  <a:gd name="T16" fmla="*/ 241 w 259"/>
                  <a:gd name="T17" fmla="*/ 208 h 256"/>
                  <a:gd name="T18" fmla="*/ 259 w 259"/>
                  <a:gd name="T19" fmla="*/ 225 h 256"/>
                  <a:gd name="T20" fmla="*/ 259 w 259"/>
                  <a:gd name="T21" fmla="*/ 240 h 256"/>
                  <a:gd name="T22" fmla="*/ 224 w 259"/>
                  <a:gd name="T23" fmla="*/ 240 h 256"/>
                  <a:gd name="T24" fmla="*/ 207 w 259"/>
                  <a:gd name="T25" fmla="*/ 256 h 256"/>
                  <a:gd name="T26" fmla="*/ 172 w 259"/>
                  <a:gd name="T27" fmla="*/ 240 h 256"/>
                  <a:gd name="T28" fmla="*/ 155 w 259"/>
                  <a:gd name="T29" fmla="*/ 256 h 256"/>
                  <a:gd name="T30" fmla="*/ 120 w 259"/>
                  <a:gd name="T31" fmla="*/ 240 h 256"/>
                  <a:gd name="T32" fmla="*/ 120 w 259"/>
                  <a:gd name="T33" fmla="*/ 225 h 256"/>
                  <a:gd name="T34" fmla="*/ 103 w 259"/>
                  <a:gd name="T35" fmla="*/ 208 h 256"/>
                  <a:gd name="T36" fmla="*/ 51 w 259"/>
                  <a:gd name="T37" fmla="*/ 177 h 256"/>
                  <a:gd name="T38" fmla="*/ 0 w 259"/>
                  <a:gd name="T39" fmla="*/ 160 h 256"/>
                  <a:gd name="T40" fmla="*/ 0 w 259"/>
                  <a:gd name="T41" fmla="*/ 129 h 256"/>
                  <a:gd name="T42" fmla="*/ 51 w 259"/>
                  <a:gd name="T43" fmla="*/ 96 h 256"/>
                  <a:gd name="T44" fmla="*/ 69 w 259"/>
                  <a:gd name="T45" fmla="*/ 33 h 256"/>
                  <a:gd name="T46" fmla="*/ 103 w 259"/>
                  <a:gd name="T47" fmla="*/ 16 h 256"/>
                  <a:gd name="T48" fmla="*/ 103 w 259"/>
                  <a:gd name="T49" fmla="*/ 0 h 256"/>
                  <a:gd name="T50" fmla="*/ 155 w 259"/>
                  <a:gd name="T51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9" h="256">
                    <a:moveTo>
                      <a:pt x="155" y="16"/>
                    </a:moveTo>
                    <a:lnTo>
                      <a:pt x="155" y="16"/>
                    </a:lnTo>
                    <a:lnTo>
                      <a:pt x="172" y="48"/>
                    </a:lnTo>
                    <a:lnTo>
                      <a:pt x="190" y="48"/>
                    </a:lnTo>
                    <a:lnTo>
                      <a:pt x="190" y="81"/>
                    </a:lnTo>
                    <a:lnTo>
                      <a:pt x="172" y="112"/>
                    </a:lnTo>
                    <a:lnTo>
                      <a:pt x="190" y="144"/>
                    </a:lnTo>
                    <a:lnTo>
                      <a:pt x="224" y="160"/>
                    </a:lnTo>
                    <a:lnTo>
                      <a:pt x="241" y="208"/>
                    </a:lnTo>
                    <a:lnTo>
                      <a:pt x="259" y="225"/>
                    </a:lnTo>
                    <a:lnTo>
                      <a:pt x="259" y="240"/>
                    </a:lnTo>
                    <a:lnTo>
                      <a:pt x="224" y="240"/>
                    </a:lnTo>
                    <a:lnTo>
                      <a:pt x="207" y="256"/>
                    </a:lnTo>
                    <a:lnTo>
                      <a:pt x="172" y="240"/>
                    </a:lnTo>
                    <a:lnTo>
                      <a:pt x="155" y="256"/>
                    </a:lnTo>
                    <a:lnTo>
                      <a:pt x="120" y="240"/>
                    </a:lnTo>
                    <a:lnTo>
                      <a:pt x="120" y="225"/>
                    </a:lnTo>
                    <a:lnTo>
                      <a:pt x="103" y="208"/>
                    </a:lnTo>
                    <a:lnTo>
                      <a:pt x="51" y="177"/>
                    </a:lnTo>
                    <a:lnTo>
                      <a:pt x="0" y="160"/>
                    </a:lnTo>
                    <a:lnTo>
                      <a:pt x="0" y="129"/>
                    </a:lnTo>
                    <a:lnTo>
                      <a:pt x="51" y="96"/>
                    </a:lnTo>
                    <a:lnTo>
                      <a:pt x="69" y="33"/>
                    </a:lnTo>
                    <a:lnTo>
                      <a:pt x="103" y="16"/>
                    </a:lnTo>
                    <a:lnTo>
                      <a:pt x="103" y="0"/>
                    </a:lnTo>
                    <a:lnTo>
                      <a:pt x="155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5" name="Freeform 1236">
                <a:extLst>
                  <a:ext uri="{FF2B5EF4-FFF2-40B4-BE49-F238E27FC236}">
                    <a16:creationId xmlns:a16="http://schemas.microsoft.com/office/drawing/2014/main" id="{3E7BBA3A-88F9-448B-BDF9-7558C52A3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2533"/>
                <a:ext cx="26" cy="16"/>
              </a:xfrm>
              <a:custGeom>
                <a:avLst/>
                <a:gdLst>
                  <a:gd name="T0" fmla="*/ 0 w 52"/>
                  <a:gd name="T1" fmla="*/ 16 h 33"/>
                  <a:gd name="T2" fmla="*/ 0 w 52"/>
                  <a:gd name="T3" fmla="*/ 16 h 33"/>
                  <a:gd name="T4" fmla="*/ 17 w 52"/>
                  <a:gd name="T5" fmla="*/ 0 h 33"/>
                  <a:gd name="T6" fmla="*/ 52 w 52"/>
                  <a:gd name="T7" fmla="*/ 16 h 33"/>
                  <a:gd name="T8" fmla="*/ 17 w 52"/>
                  <a:gd name="T9" fmla="*/ 33 h 33"/>
                  <a:gd name="T10" fmla="*/ 0 w 52"/>
                  <a:gd name="T11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16"/>
                    </a:moveTo>
                    <a:lnTo>
                      <a:pt x="0" y="16"/>
                    </a:lnTo>
                    <a:lnTo>
                      <a:pt x="17" y="0"/>
                    </a:lnTo>
                    <a:lnTo>
                      <a:pt x="52" y="16"/>
                    </a:lnTo>
                    <a:lnTo>
                      <a:pt x="17" y="3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6" name="Freeform 1237">
                <a:extLst>
                  <a:ext uri="{FF2B5EF4-FFF2-40B4-BE49-F238E27FC236}">
                    <a16:creationId xmlns:a16="http://schemas.microsoft.com/office/drawing/2014/main" id="{90C0939A-9F4A-408B-80DD-8E6C9707E3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2533"/>
                <a:ext cx="26" cy="16"/>
              </a:xfrm>
              <a:custGeom>
                <a:avLst/>
                <a:gdLst>
                  <a:gd name="T0" fmla="*/ 0 w 52"/>
                  <a:gd name="T1" fmla="*/ 16 h 33"/>
                  <a:gd name="T2" fmla="*/ 0 w 52"/>
                  <a:gd name="T3" fmla="*/ 16 h 33"/>
                  <a:gd name="T4" fmla="*/ 17 w 52"/>
                  <a:gd name="T5" fmla="*/ 0 h 33"/>
                  <a:gd name="T6" fmla="*/ 52 w 52"/>
                  <a:gd name="T7" fmla="*/ 16 h 33"/>
                  <a:gd name="T8" fmla="*/ 17 w 52"/>
                  <a:gd name="T9" fmla="*/ 33 h 33"/>
                  <a:gd name="T10" fmla="*/ 0 w 52"/>
                  <a:gd name="T11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16"/>
                    </a:moveTo>
                    <a:lnTo>
                      <a:pt x="0" y="16"/>
                    </a:lnTo>
                    <a:lnTo>
                      <a:pt x="17" y="0"/>
                    </a:lnTo>
                    <a:lnTo>
                      <a:pt x="52" y="16"/>
                    </a:lnTo>
                    <a:lnTo>
                      <a:pt x="17" y="33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7" name="Freeform 1238">
                <a:extLst>
                  <a:ext uri="{FF2B5EF4-FFF2-40B4-BE49-F238E27FC236}">
                    <a16:creationId xmlns:a16="http://schemas.microsoft.com/office/drawing/2014/main" id="{B73E1877-2317-4CC8-BE9E-49CCD8290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0" y="2533"/>
                <a:ext cx="26" cy="16"/>
              </a:xfrm>
              <a:custGeom>
                <a:avLst/>
                <a:gdLst>
                  <a:gd name="T0" fmla="*/ 0 w 52"/>
                  <a:gd name="T1" fmla="*/ 16 h 33"/>
                  <a:gd name="T2" fmla="*/ 0 w 52"/>
                  <a:gd name="T3" fmla="*/ 16 h 33"/>
                  <a:gd name="T4" fmla="*/ 17 w 52"/>
                  <a:gd name="T5" fmla="*/ 0 h 33"/>
                  <a:gd name="T6" fmla="*/ 52 w 52"/>
                  <a:gd name="T7" fmla="*/ 0 h 33"/>
                  <a:gd name="T8" fmla="*/ 34 w 52"/>
                  <a:gd name="T9" fmla="*/ 16 h 33"/>
                  <a:gd name="T10" fmla="*/ 52 w 52"/>
                  <a:gd name="T11" fmla="*/ 33 h 33"/>
                  <a:gd name="T12" fmla="*/ 0 w 52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3">
                    <a:moveTo>
                      <a:pt x="0" y="16"/>
                    </a:moveTo>
                    <a:lnTo>
                      <a:pt x="0" y="16"/>
                    </a:lnTo>
                    <a:lnTo>
                      <a:pt x="17" y="0"/>
                    </a:lnTo>
                    <a:lnTo>
                      <a:pt x="52" y="0"/>
                    </a:lnTo>
                    <a:lnTo>
                      <a:pt x="34" y="16"/>
                    </a:lnTo>
                    <a:lnTo>
                      <a:pt x="52" y="3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8" name="Freeform 1239">
                <a:extLst>
                  <a:ext uri="{FF2B5EF4-FFF2-40B4-BE49-F238E27FC236}">
                    <a16:creationId xmlns:a16="http://schemas.microsoft.com/office/drawing/2014/main" id="{69A94433-186F-4508-8722-4DE21EA8D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0" y="2533"/>
                <a:ext cx="26" cy="16"/>
              </a:xfrm>
              <a:custGeom>
                <a:avLst/>
                <a:gdLst>
                  <a:gd name="T0" fmla="*/ 0 w 52"/>
                  <a:gd name="T1" fmla="*/ 16 h 33"/>
                  <a:gd name="T2" fmla="*/ 0 w 52"/>
                  <a:gd name="T3" fmla="*/ 16 h 33"/>
                  <a:gd name="T4" fmla="*/ 17 w 52"/>
                  <a:gd name="T5" fmla="*/ 0 h 33"/>
                  <a:gd name="T6" fmla="*/ 52 w 52"/>
                  <a:gd name="T7" fmla="*/ 0 h 33"/>
                  <a:gd name="T8" fmla="*/ 34 w 52"/>
                  <a:gd name="T9" fmla="*/ 16 h 33"/>
                  <a:gd name="T10" fmla="*/ 52 w 52"/>
                  <a:gd name="T11" fmla="*/ 33 h 33"/>
                  <a:gd name="T12" fmla="*/ 0 w 52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3">
                    <a:moveTo>
                      <a:pt x="0" y="16"/>
                    </a:moveTo>
                    <a:lnTo>
                      <a:pt x="0" y="16"/>
                    </a:lnTo>
                    <a:lnTo>
                      <a:pt x="17" y="0"/>
                    </a:lnTo>
                    <a:lnTo>
                      <a:pt x="52" y="0"/>
                    </a:lnTo>
                    <a:lnTo>
                      <a:pt x="34" y="16"/>
                    </a:lnTo>
                    <a:lnTo>
                      <a:pt x="52" y="33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9" name="Freeform 1240">
                <a:extLst>
                  <a:ext uri="{FF2B5EF4-FFF2-40B4-BE49-F238E27FC236}">
                    <a16:creationId xmlns:a16="http://schemas.microsoft.com/office/drawing/2014/main" id="{5C450A6F-C70D-41CF-BD94-9987B86F3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493"/>
                <a:ext cx="302" cy="256"/>
              </a:xfrm>
              <a:custGeom>
                <a:avLst/>
                <a:gdLst>
                  <a:gd name="T0" fmla="*/ 501 w 604"/>
                  <a:gd name="T1" fmla="*/ 416 h 512"/>
                  <a:gd name="T2" fmla="*/ 501 w 604"/>
                  <a:gd name="T3" fmla="*/ 416 h 512"/>
                  <a:gd name="T4" fmla="*/ 518 w 604"/>
                  <a:gd name="T5" fmla="*/ 401 h 512"/>
                  <a:gd name="T6" fmla="*/ 535 w 604"/>
                  <a:gd name="T7" fmla="*/ 384 h 512"/>
                  <a:gd name="T8" fmla="*/ 552 w 604"/>
                  <a:gd name="T9" fmla="*/ 368 h 512"/>
                  <a:gd name="T10" fmla="*/ 570 w 604"/>
                  <a:gd name="T11" fmla="*/ 353 h 512"/>
                  <a:gd name="T12" fmla="*/ 587 w 604"/>
                  <a:gd name="T13" fmla="*/ 336 h 512"/>
                  <a:gd name="T14" fmla="*/ 604 w 604"/>
                  <a:gd name="T15" fmla="*/ 336 h 512"/>
                  <a:gd name="T16" fmla="*/ 604 w 604"/>
                  <a:gd name="T17" fmla="*/ 320 h 512"/>
                  <a:gd name="T18" fmla="*/ 604 w 604"/>
                  <a:gd name="T19" fmla="*/ 305 h 512"/>
                  <a:gd name="T20" fmla="*/ 604 w 604"/>
                  <a:gd name="T21" fmla="*/ 288 h 512"/>
                  <a:gd name="T22" fmla="*/ 587 w 604"/>
                  <a:gd name="T23" fmla="*/ 272 h 512"/>
                  <a:gd name="T24" fmla="*/ 570 w 604"/>
                  <a:gd name="T25" fmla="*/ 257 h 512"/>
                  <a:gd name="T26" fmla="*/ 552 w 604"/>
                  <a:gd name="T27" fmla="*/ 257 h 512"/>
                  <a:gd name="T28" fmla="*/ 535 w 604"/>
                  <a:gd name="T29" fmla="*/ 257 h 512"/>
                  <a:gd name="T30" fmla="*/ 535 w 604"/>
                  <a:gd name="T31" fmla="*/ 272 h 512"/>
                  <a:gd name="T32" fmla="*/ 518 w 604"/>
                  <a:gd name="T33" fmla="*/ 272 h 512"/>
                  <a:gd name="T34" fmla="*/ 501 w 604"/>
                  <a:gd name="T35" fmla="*/ 272 h 512"/>
                  <a:gd name="T36" fmla="*/ 483 w 604"/>
                  <a:gd name="T37" fmla="*/ 272 h 512"/>
                  <a:gd name="T38" fmla="*/ 466 w 604"/>
                  <a:gd name="T39" fmla="*/ 272 h 512"/>
                  <a:gd name="T40" fmla="*/ 449 w 604"/>
                  <a:gd name="T41" fmla="*/ 272 h 512"/>
                  <a:gd name="T42" fmla="*/ 431 w 604"/>
                  <a:gd name="T43" fmla="*/ 257 h 512"/>
                  <a:gd name="T44" fmla="*/ 449 w 604"/>
                  <a:gd name="T45" fmla="*/ 240 h 512"/>
                  <a:gd name="T46" fmla="*/ 431 w 604"/>
                  <a:gd name="T47" fmla="*/ 209 h 512"/>
                  <a:gd name="T48" fmla="*/ 431 w 604"/>
                  <a:gd name="T49" fmla="*/ 161 h 512"/>
                  <a:gd name="T50" fmla="*/ 380 w 604"/>
                  <a:gd name="T51" fmla="*/ 113 h 512"/>
                  <a:gd name="T52" fmla="*/ 328 w 604"/>
                  <a:gd name="T53" fmla="*/ 96 h 512"/>
                  <a:gd name="T54" fmla="*/ 293 w 604"/>
                  <a:gd name="T55" fmla="*/ 113 h 512"/>
                  <a:gd name="T56" fmla="*/ 276 w 604"/>
                  <a:gd name="T57" fmla="*/ 96 h 512"/>
                  <a:gd name="T58" fmla="*/ 241 w 604"/>
                  <a:gd name="T59" fmla="*/ 80 h 512"/>
                  <a:gd name="T60" fmla="*/ 241 w 604"/>
                  <a:gd name="T61" fmla="*/ 65 h 512"/>
                  <a:gd name="T62" fmla="*/ 224 w 604"/>
                  <a:gd name="T63" fmla="*/ 48 h 512"/>
                  <a:gd name="T64" fmla="*/ 172 w 604"/>
                  <a:gd name="T65" fmla="*/ 17 h 512"/>
                  <a:gd name="T66" fmla="*/ 120 w 604"/>
                  <a:gd name="T67" fmla="*/ 0 h 512"/>
                  <a:gd name="T68" fmla="*/ 69 w 604"/>
                  <a:gd name="T69" fmla="*/ 32 h 512"/>
                  <a:gd name="T70" fmla="*/ 86 w 604"/>
                  <a:gd name="T71" fmla="*/ 48 h 512"/>
                  <a:gd name="T72" fmla="*/ 69 w 604"/>
                  <a:gd name="T73" fmla="*/ 80 h 512"/>
                  <a:gd name="T74" fmla="*/ 51 w 604"/>
                  <a:gd name="T75" fmla="*/ 80 h 512"/>
                  <a:gd name="T76" fmla="*/ 34 w 604"/>
                  <a:gd name="T77" fmla="*/ 96 h 512"/>
                  <a:gd name="T78" fmla="*/ 0 w 604"/>
                  <a:gd name="T79" fmla="*/ 96 h 512"/>
                  <a:gd name="T80" fmla="*/ 0 w 604"/>
                  <a:gd name="T81" fmla="*/ 128 h 512"/>
                  <a:gd name="T82" fmla="*/ 17 w 604"/>
                  <a:gd name="T83" fmla="*/ 128 h 512"/>
                  <a:gd name="T84" fmla="*/ 86 w 604"/>
                  <a:gd name="T85" fmla="*/ 224 h 512"/>
                  <a:gd name="T86" fmla="*/ 103 w 604"/>
                  <a:gd name="T87" fmla="*/ 240 h 512"/>
                  <a:gd name="T88" fmla="*/ 120 w 604"/>
                  <a:gd name="T89" fmla="*/ 272 h 512"/>
                  <a:gd name="T90" fmla="*/ 120 w 604"/>
                  <a:gd name="T91" fmla="*/ 320 h 512"/>
                  <a:gd name="T92" fmla="*/ 172 w 604"/>
                  <a:gd name="T93" fmla="*/ 353 h 512"/>
                  <a:gd name="T94" fmla="*/ 207 w 604"/>
                  <a:gd name="T95" fmla="*/ 432 h 512"/>
                  <a:gd name="T96" fmla="*/ 224 w 604"/>
                  <a:gd name="T97" fmla="*/ 449 h 512"/>
                  <a:gd name="T98" fmla="*/ 241 w 604"/>
                  <a:gd name="T99" fmla="*/ 432 h 512"/>
                  <a:gd name="T100" fmla="*/ 293 w 604"/>
                  <a:gd name="T101" fmla="*/ 479 h 512"/>
                  <a:gd name="T102" fmla="*/ 311 w 604"/>
                  <a:gd name="T103" fmla="*/ 512 h 512"/>
                  <a:gd name="T104" fmla="*/ 431 w 604"/>
                  <a:gd name="T105" fmla="*/ 432 h 512"/>
                  <a:gd name="T106" fmla="*/ 501 w 604"/>
                  <a:gd name="T107" fmla="*/ 416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4" h="512">
                    <a:moveTo>
                      <a:pt x="501" y="416"/>
                    </a:moveTo>
                    <a:lnTo>
                      <a:pt x="501" y="416"/>
                    </a:lnTo>
                    <a:lnTo>
                      <a:pt x="518" y="401"/>
                    </a:lnTo>
                    <a:lnTo>
                      <a:pt x="535" y="384"/>
                    </a:lnTo>
                    <a:lnTo>
                      <a:pt x="552" y="368"/>
                    </a:lnTo>
                    <a:lnTo>
                      <a:pt x="570" y="353"/>
                    </a:lnTo>
                    <a:lnTo>
                      <a:pt x="587" y="336"/>
                    </a:lnTo>
                    <a:lnTo>
                      <a:pt x="604" y="336"/>
                    </a:lnTo>
                    <a:lnTo>
                      <a:pt x="604" y="320"/>
                    </a:lnTo>
                    <a:lnTo>
                      <a:pt x="604" y="305"/>
                    </a:lnTo>
                    <a:lnTo>
                      <a:pt x="604" y="288"/>
                    </a:lnTo>
                    <a:lnTo>
                      <a:pt x="587" y="272"/>
                    </a:lnTo>
                    <a:lnTo>
                      <a:pt x="570" y="257"/>
                    </a:lnTo>
                    <a:lnTo>
                      <a:pt x="552" y="257"/>
                    </a:lnTo>
                    <a:lnTo>
                      <a:pt x="535" y="257"/>
                    </a:lnTo>
                    <a:lnTo>
                      <a:pt x="535" y="272"/>
                    </a:lnTo>
                    <a:lnTo>
                      <a:pt x="518" y="272"/>
                    </a:lnTo>
                    <a:lnTo>
                      <a:pt x="501" y="272"/>
                    </a:lnTo>
                    <a:lnTo>
                      <a:pt x="483" y="272"/>
                    </a:lnTo>
                    <a:lnTo>
                      <a:pt x="466" y="272"/>
                    </a:lnTo>
                    <a:lnTo>
                      <a:pt x="449" y="272"/>
                    </a:lnTo>
                    <a:lnTo>
                      <a:pt x="431" y="257"/>
                    </a:lnTo>
                    <a:lnTo>
                      <a:pt x="449" y="240"/>
                    </a:lnTo>
                    <a:lnTo>
                      <a:pt x="431" y="209"/>
                    </a:lnTo>
                    <a:lnTo>
                      <a:pt x="431" y="161"/>
                    </a:lnTo>
                    <a:lnTo>
                      <a:pt x="380" y="113"/>
                    </a:lnTo>
                    <a:lnTo>
                      <a:pt x="328" y="96"/>
                    </a:lnTo>
                    <a:lnTo>
                      <a:pt x="293" y="113"/>
                    </a:lnTo>
                    <a:lnTo>
                      <a:pt x="276" y="96"/>
                    </a:lnTo>
                    <a:lnTo>
                      <a:pt x="241" y="80"/>
                    </a:lnTo>
                    <a:lnTo>
                      <a:pt x="241" y="65"/>
                    </a:lnTo>
                    <a:lnTo>
                      <a:pt x="224" y="48"/>
                    </a:lnTo>
                    <a:lnTo>
                      <a:pt x="172" y="17"/>
                    </a:lnTo>
                    <a:lnTo>
                      <a:pt x="120" y="0"/>
                    </a:lnTo>
                    <a:lnTo>
                      <a:pt x="69" y="32"/>
                    </a:lnTo>
                    <a:lnTo>
                      <a:pt x="86" y="48"/>
                    </a:lnTo>
                    <a:lnTo>
                      <a:pt x="69" y="80"/>
                    </a:lnTo>
                    <a:lnTo>
                      <a:pt x="51" y="80"/>
                    </a:lnTo>
                    <a:lnTo>
                      <a:pt x="34" y="96"/>
                    </a:lnTo>
                    <a:lnTo>
                      <a:pt x="0" y="96"/>
                    </a:lnTo>
                    <a:lnTo>
                      <a:pt x="0" y="128"/>
                    </a:lnTo>
                    <a:lnTo>
                      <a:pt x="17" y="128"/>
                    </a:lnTo>
                    <a:lnTo>
                      <a:pt x="86" y="224"/>
                    </a:lnTo>
                    <a:lnTo>
                      <a:pt x="103" y="240"/>
                    </a:lnTo>
                    <a:lnTo>
                      <a:pt x="120" y="272"/>
                    </a:lnTo>
                    <a:lnTo>
                      <a:pt x="120" y="320"/>
                    </a:lnTo>
                    <a:lnTo>
                      <a:pt x="172" y="353"/>
                    </a:lnTo>
                    <a:lnTo>
                      <a:pt x="207" y="432"/>
                    </a:lnTo>
                    <a:lnTo>
                      <a:pt x="224" y="449"/>
                    </a:lnTo>
                    <a:lnTo>
                      <a:pt x="241" y="432"/>
                    </a:lnTo>
                    <a:lnTo>
                      <a:pt x="293" y="479"/>
                    </a:lnTo>
                    <a:lnTo>
                      <a:pt x="311" y="512"/>
                    </a:lnTo>
                    <a:lnTo>
                      <a:pt x="431" y="432"/>
                    </a:lnTo>
                    <a:lnTo>
                      <a:pt x="501" y="4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0" name="Freeform 1241">
                <a:extLst>
                  <a:ext uri="{FF2B5EF4-FFF2-40B4-BE49-F238E27FC236}">
                    <a16:creationId xmlns:a16="http://schemas.microsoft.com/office/drawing/2014/main" id="{0AA8B8BF-F28B-4FC9-98D8-C1ECB5F41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493"/>
                <a:ext cx="302" cy="256"/>
              </a:xfrm>
              <a:custGeom>
                <a:avLst/>
                <a:gdLst>
                  <a:gd name="T0" fmla="*/ 501 w 604"/>
                  <a:gd name="T1" fmla="*/ 416 h 512"/>
                  <a:gd name="T2" fmla="*/ 501 w 604"/>
                  <a:gd name="T3" fmla="*/ 416 h 512"/>
                  <a:gd name="T4" fmla="*/ 518 w 604"/>
                  <a:gd name="T5" fmla="*/ 401 h 512"/>
                  <a:gd name="T6" fmla="*/ 535 w 604"/>
                  <a:gd name="T7" fmla="*/ 384 h 512"/>
                  <a:gd name="T8" fmla="*/ 552 w 604"/>
                  <a:gd name="T9" fmla="*/ 368 h 512"/>
                  <a:gd name="T10" fmla="*/ 570 w 604"/>
                  <a:gd name="T11" fmla="*/ 353 h 512"/>
                  <a:gd name="T12" fmla="*/ 587 w 604"/>
                  <a:gd name="T13" fmla="*/ 336 h 512"/>
                  <a:gd name="T14" fmla="*/ 604 w 604"/>
                  <a:gd name="T15" fmla="*/ 336 h 512"/>
                  <a:gd name="T16" fmla="*/ 604 w 604"/>
                  <a:gd name="T17" fmla="*/ 320 h 512"/>
                  <a:gd name="T18" fmla="*/ 604 w 604"/>
                  <a:gd name="T19" fmla="*/ 305 h 512"/>
                  <a:gd name="T20" fmla="*/ 604 w 604"/>
                  <a:gd name="T21" fmla="*/ 288 h 512"/>
                  <a:gd name="T22" fmla="*/ 587 w 604"/>
                  <a:gd name="T23" fmla="*/ 272 h 512"/>
                  <a:gd name="T24" fmla="*/ 570 w 604"/>
                  <a:gd name="T25" fmla="*/ 257 h 512"/>
                  <a:gd name="T26" fmla="*/ 552 w 604"/>
                  <a:gd name="T27" fmla="*/ 257 h 512"/>
                  <a:gd name="T28" fmla="*/ 535 w 604"/>
                  <a:gd name="T29" fmla="*/ 257 h 512"/>
                  <a:gd name="T30" fmla="*/ 535 w 604"/>
                  <a:gd name="T31" fmla="*/ 272 h 512"/>
                  <a:gd name="T32" fmla="*/ 518 w 604"/>
                  <a:gd name="T33" fmla="*/ 272 h 512"/>
                  <a:gd name="T34" fmla="*/ 501 w 604"/>
                  <a:gd name="T35" fmla="*/ 272 h 512"/>
                  <a:gd name="T36" fmla="*/ 483 w 604"/>
                  <a:gd name="T37" fmla="*/ 272 h 512"/>
                  <a:gd name="T38" fmla="*/ 466 w 604"/>
                  <a:gd name="T39" fmla="*/ 272 h 512"/>
                  <a:gd name="T40" fmla="*/ 449 w 604"/>
                  <a:gd name="T41" fmla="*/ 272 h 512"/>
                  <a:gd name="T42" fmla="*/ 431 w 604"/>
                  <a:gd name="T43" fmla="*/ 257 h 512"/>
                  <a:gd name="T44" fmla="*/ 449 w 604"/>
                  <a:gd name="T45" fmla="*/ 240 h 512"/>
                  <a:gd name="T46" fmla="*/ 431 w 604"/>
                  <a:gd name="T47" fmla="*/ 209 h 512"/>
                  <a:gd name="T48" fmla="*/ 431 w 604"/>
                  <a:gd name="T49" fmla="*/ 161 h 512"/>
                  <a:gd name="T50" fmla="*/ 380 w 604"/>
                  <a:gd name="T51" fmla="*/ 113 h 512"/>
                  <a:gd name="T52" fmla="*/ 328 w 604"/>
                  <a:gd name="T53" fmla="*/ 96 h 512"/>
                  <a:gd name="T54" fmla="*/ 293 w 604"/>
                  <a:gd name="T55" fmla="*/ 113 h 512"/>
                  <a:gd name="T56" fmla="*/ 276 w 604"/>
                  <a:gd name="T57" fmla="*/ 96 h 512"/>
                  <a:gd name="T58" fmla="*/ 241 w 604"/>
                  <a:gd name="T59" fmla="*/ 80 h 512"/>
                  <a:gd name="T60" fmla="*/ 241 w 604"/>
                  <a:gd name="T61" fmla="*/ 65 h 512"/>
                  <a:gd name="T62" fmla="*/ 224 w 604"/>
                  <a:gd name="T63" fmla="*/ 48 h 512"/>
                  <a:gd name="T64" fmla="*/ 172 w 604"/>
                  <a:gd name="T65" fmla="*/ 17 h 512"/>
                  <a:gd name="T66" fmla="*/ 120 w 604"/>
                  <a:gd name="T67" fmla="*/ 0 h 512"/>
                  <a:gd name="T68" fmla="*/ 69 w 604"/>
                  <a:gd name="T69" fmla="*/ 32 h 512"/>
                  <a:gd name="T70" fmla="*/ 86 w 604"/>
                  <a:gd name="T71" fmla="*/ 48 h 512"/>
                  <a:gd name="T72" fmla="*/ 69 w 604"/>
                  <a:gd name="T73" fmla="*/ 80 h 512"/>
                  <a:gd name="T74" fmla="*/ 51 w 604"/>
                  <a:gd name="T75" fmla="*/ 80 h 512"/>
                  <a:gd name="T76" fmla="*/ 34 w 604"/>
                  <a:gd name="T77" fmla="*/ 96 h 512"/>
                  <a:gd name="T78" fmla="*/ 0 w 604"/>
                  <a:gd name="T79" fmla="*/ 96 h 512"/>
                  <a:gd name="T80" fmla="*/ 0 w 604"/>
                  <a:gd name="T81" fmla="*/ 128 h 512"/>
                  <a:gd name="T82" fmla="*/ 17 w 604"/>
                  <a:gd name="T83" fmla="*/ 128 h 512"/>
                  <a:gd name="T84" fmla="*/ 86 w 604"/>
                  <a:gd name="T85" fmla="*/ 224 h 512"/>
                  <a:gd name="T86" fmla="*/ 103 w 604"/>
                  <a:gd name="T87" fmla="*/ 240 h 512"/>
                  <a:gd name="T88" fmla="*/ 120 w 604"/>
                  <a:gd name="T89" fmla="*/ 272 h 512"/>
                  <a:gd name="T90" fmla="*/ 120 w 604"/>
                  <a:gd name="T91" fmla="*/ 320 h 512"/>
                  <a:gd name="T92" fmla="*/ 172 w 604"/>
                  <a:gd name="T93" fmla="*/ 353 h 512"/>
                  <a:gd name="T94" fmla="*/ 207 w 604"/>
                  <a:gd name="T95" fmla="*/ 432 h 512"/>
                  <a:gd name="T96" fmla="*/ 224 w 604"/>
                  <a:gd name="T97" fmla="*/ 449 h 512"/>
                  <a:gd name="T98" fmla="*/ 241 w 604"/>
                  <a:gd name="T99" fmla="*/ 432 h 512"/>
                  <a:gd name="T100" fmla="*/ 293 w 604"/>
                  <a:gd name="T101" fmla="*/ 479 h 512"/>
                  <a:gd name="T102" fmla="*/ 311 w 604"/>
                  <a:gd name="T103" fmla="*/ 512 h 512"/>
                  <a:gd name="T104" fmla="*/ 431 w 604"/>
                  <a:gd name="T105" fmla="*/ 432 h 512"/>
                  <a:gd name="T106" fmla="*/ 501 w 604"/>
                  <a:gd name="T107" fmla="*/ 416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4" h="512">
                    <a:moveTo>
                      <a:pt x="501" y="416"/>
                    </a:moveTo>
                    <a:lnTo>
                      <a:pt x="501" y="416"/>
                    </a:lnTo>
                    <a:lnTo>
                      <a:pt x="518" y="401"/>
                    </a:lnTo>
                    <a:lnTo>
                      <a:pt x="535" y="384"/>
                    </a:lnTo>
                    <a:lnTo>
                      <a:pt x="552" y="368"/>
                    </a:lnTo>
                    <a:lnTo>
                      <a:pt x="570" y="353"/>
                    </a:lnTo>
                    <a:lnTo>
                      <a:pt x="587" y="336"/>
                    </a:lnTo>
                    <a:lnTo>
                      <a:pt x="604" y="336"/>
                    </a:lnTo>
                    <a:lnTo>
                      <a:pt x="604" y="320"/>
                    </a:lnTo>
                    <a:lnTo>
                      <a:pt x="604" y="305"/>
                    </a:lnTo>
                    <a:lnTo>
                      <a:pt x="604" y="288"/>
                    </a:lnTo>
                    <a:lnTo>
                      <a:pt x="587" y="272"/>
                    </a:lnTo>
                    <a:lnTo>
                      <a:pt x="570" y="257"/>
                    </a:lnTo>
                    <a:lnTo>
                      <a:pt x="552" y="257"/>
                    </a:lnTo>
                    <a:lnTo>
                      <a:pt x="535" y="257"/>
                    </a:lnTo>
                    <a:lnTo>
                      <a:pt x="535" y="272"/>
                    </a:lnTo>
                    <a:lnTo>
                      <a:pt x="518" y="272"/>
                    </a:lnTo>
                    <a:lnTo>
                      <a:pt x="501" y="272"/>
                    </a:lnTo>
                    <a:lnTo>
                      <a:pt x="483" y="272"/>
                    </a:lnTo>
                    <a:lnTo>
                      <a:pt x="466" y="272"/>
                    </a:lnTo>
                    <a:lnTo>
                      <a:pt x="449" y="272"/>
                    </a:lnTo>
                    <a:lnTo>
                      <a:pt x="431" y="257"/>
                    </a:lnTo>
                    <a:lnTo>
                      <a:pt x="449" y="240"/>
                    </a:lnTo>
                    <a:lnTo>
                      <a:pt x="431" y="209"/>
                    </a:lnTo>
                    <a:lnTo>
                      <a:pt x="431" y="161"/>
                    </a:lnTo>
                    <a:lnTo>
                      <a:pt x="380" y="113"/>
                    </a:lnTo>
                    <a:lnTo>
                      <a:pt x="328" y="96"/>
                    </a:lnTo>
                    <a:lnTo>
                      <a:pt x="293" y="113"/>
                    </a:lnTo>
                    <a:lnTo>
                      <a:pt x="276" y="96"/>
                    </a:lnTo>
                    <a:lnTo>
                      <a:pt x="241" y="80"/>
                    </a:lnTo>
                    <a:lnTo>
                      <a:pt x="241" y="65"/>
                    </a:lnTo>
                    <a:lnTo>
                      <a:pt x="224" y="48"/>
                    </a:lnTo>
                    <a:lnTo>
                      <a:pt x="172" y="17"/>
                    </a:lnTo>
                    <a:lnTo>
                      <a:pt x="120" y="0"/>
                    </a:lnTo>
                    <a:lnTo>
                      <a:pt x="69" y="32"/>
                    </a:lnTo>
                    <a:lnTo>
                      <a:pt x="86" y="48"/>
                    </a:lnTo>
                    <a:lnTo>
                      <a:pt x="69" y="80"/>
                    </a:lnTo>
                    <a:lnTo>
                      <a:pt x="51" y="80"/>
                    </a:lnTo>
                    <a:lnTo>
                      <a:pt x="34" y="96"/>
                    </a:lnTo>
                    <a:lnTo>
                      <a:pt x="0" y="96"/>
                    </a:lnTo>
                    <a:lnTo>
                      <a:pt x="0" y="128"/>
                    </a:lnTo>
                    <a:lnTo>
                      <a:pt x="17" y="128"/>
                    </a:lnTo>
                    <a:lnTo>
                      <a:pt x="86" y="224"/>
                    </a:lnTo>
                    <a:lnTo>
                      <a:pt x="103" y="240"/>
                    </a:lnTo>
                    <a:lnTo>
                      <a:pt x="120" y="272"/>
                    </a:lnTo>
                    <a:lnTo>
                      <a:pt x="120" y="320"/>
                    </a:lnTo>
                    <a:lnTo>
                      <a:pt x="172" y="353"/>
                    </a:lnTo>
                    <a:lnTo>
                      <a:pt x="207" y="432"/>
                    </a:lnTo>
                    <a:lnTo>
                      <a:pt x="224" y="449"/>
                    </a:lnTo>
                    <a:lnTo>
                      <a:pt x="241" y="432"/>
                    </a:lnTo>
                    <a:lnTo>
                      <a:pt x="293" y="479"/>
                    </a:lnTo>
                    <a:lnTo>
                      <a:pt x="311" y="512"/>
                    </a:lnTo>
                    <a:lnTo>
                      <a:pt x="431" y="432"/>
                    </a:lnTo>
                    <a:lnTo>
                      <a:pt x="501" y="4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1" name="Freeform 1242">
                <a:extLst>
                  <a:ext uri="{FF2B5EF4-FFF2-40B4-BE49-F238E27FC236}">
                    <a16:creationId xmlns:a16="http://schemas.microsoft.com/office/drawing/2014/main" id="{71F65DF0-2E7E-4F6A-8B29-C00FF126F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589"/>
                <a:ext cx="17" cy="24"/>
              </a:xfrm>
              <a:custGeom>
                <a:avLst/>
                <a:gdLst>
                  <a:gd name="T0" fmla="*/ 18 w 35"/>
                  <a:gd name="T1" fmla="*/ 48 h 48"/>
                  <a:gd name="T2" fmla="*/ 18 w 35"/>
                  <a:gd name="T3" fmla="*/ 48 h 48"/>
                  <a:gd name="T4" fmla="*/ 0 w 35"/>
                  <a:gd name="T5" fmla="*/ 17 h 48"/>
                  <a:gd name="T6" fmla="*/ 18 w 35"/>
                  <a:gd name="T7" fmla="*/ 0 h 48"/>
                  <a:gd name="T8" fmla="*/ 35 w 35"/>
                  <a:gd name="T9" fmla="*/ 0 h 48"/>
                  <a:gd name="T10" fmla="*/ 18 w 3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0" y="17"/>
                    </a:lnTo>
                    <a:lnTo>
                      <a:pt x="18" y="0"/>
                    </a:lnTo>
                    <a:lnTo>
                      <a:pt x="35" y="0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2" name="Freeform 1243">
                <a:extLst>
                  <a:ext uri="{FF2B5EF4-FFF2-40B4-BE49-F238E27FC236}">
                    <a16:creationId xmlns:a16="http://schemas.microsoft.com/office/drawing/2014/main" id="{D75757A9-AEBD-4E04-BBA0-D0661C0CC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589"/>
                <a:ext cx="17" cy="24"/>
              </a:xfrm>
              <a:custGeom>
                <a:avLst/>
                <a:gdLst>
                  <a:gd name="T0" fmla="*/ 18 w 35"/>
                  <a:gd name="T1" fmla="*/ 48 h 48"/>
                  <a:gd name="T2" fmla="*/ 18 w 35"/>
                  <a:gd name="T3" fmla="*/ 48 h 48"/>
                  <a:gd name="T4" fmla="*/ 0 w 35"/>
                  <a:gd name="T5" fmla="*/ 17 h 48"/>
                  <a:gd name="T6" fmla="*/ 18 w 35"/>
                  <a:gd name="T7" fmla="*/ 0 h 48"/>
                  <a:gd name="T8" fmla="*/ 35 w 35"/>
                  <a:gd name="T9" fmla="*/ 0 h 48"/>
                  <a:gd name="T10" fmla="*/ 18 w 3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0" y="17"/>
                    </a:lnTo>
                    <a:lnTo>
                      <a:pt x="18" y="0"/>
                    </a:lnTo>
                    <a:lnTo>
                      <a:pt x="35" y="0"/>
                    </a:lnTo>
                    <a:lnTo>
                      <a:pt x="18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3" name="Freeform 1244">
                <a:extLst>
                  <a:ext uri="{FF2B5EF4-FFF2-40B4-BE49-F238E27FC236}">
                    <a16:creationId xmlns:a16="http://schemas.microsoft.com/office/drawing/2014/main" id="{F295F0C9-E3A7-4835-9AD6-52F7012E1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589"/>
                <a:ext cx="86" cy="40"/>
              </a:xfrm>
              <a:custGeom>
                <a:avLst/>
                <a:gdLst>
                  <a:gd name="T0" fmla="*/ 139 w 173"/>
                  <a:gd name="T1" fmla="*/ 65 h 80"/>
                  <a:gd name="T2" fmla="*/ 139 w 173"/>
                  <a:gd name="T3" fmla="*/ 65 h 80"/>
                  <a:gd name="T4" fmla="*/ 173 w 173"/>
                  <a:gd name="T5" fmla="*/ 32 h 80"/>
                  <a:gd name="T6" fmla="*/ 173 w 173"/>
                  <a:gd name="T7" fmla="*/ 17 h 80"/>
                  <a:gd name="T8" fmla="*/ 156 w 173"/>
                  <a:gd name="T9" fmla="*/ 0 h 80"/>
                  <a:gd name="T10" fmla="*/ 104 w 173"/>
                  <a:gd name="T11" fmla="*/ 48 h 80"/>
                  <a:gd name="T12" fmla="*/ 52 w 173"/>
                  <a:gd name="T13" fmla="*/ 48 h 80"/>
                  <a:gd name="T14" fmla="*/ 18 w 173"/>
                  <a:gd name="T15" fmla="*/ 48 h 80"/>
                  <a:gd name="T16" fmla="*/ 0 w 173"/>
                  <a:gd name="T17" fmla="*/ 65 h 80"/>
                  <a:gd name="T18" fmla="*/ 18 w 173"/>
                  <a:gd name="T19" fmla="*/ 80 h 80"/>
                  <a:gd name="T20" fmla="*/ 35 w 173"/>
                  <a:gd name="T21" fmla="*/ 80 h 80"/>
                  <a:gd name="T22" fmla="*/ 52 w 173"/>
                  <a:gd name="T23" fmla="*/ 80 h 80"/>
                  <a:gd name="T24" fmla="*/ 70 w 173"/>
                  <a:gd name="T25" fmla="*/ 80 h 80"/>
                  <a:gd name="T26" fmla="*/ 87 w 173"/>
                  <a:gd name="T27" fmla="*/ 80 h 80"/>
                  <a:gd name="T28" fmla="*/ 104 w 173"/>
                  <a:gd name="T29" fmla="*/ 80 h 80"/>
                  <a:gd name="T30" fmla="*/ 104 w 173"/>
                  <a:gd name="T31" fmla="*/ 65 h 80"/>
                  <a:gd name="T32" fmla="*/ 121 w 173"/>
                  <a:gd name="T33" fmla="*/ 65 h 80"/>
                  <a:gd name="T34" fmla="*/ 139 w 173"/>
                  <a:gd name="T35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3" h="80">
                    <a:moveTo>
                      <a:pt x="139" y="65"/>
                    </a:moveTo>
                    <a:lnTo>
                      <a:pt x="139" y="65"/>
                    </a:lnTo>
                    <a:lnTo>
                      <a:pt x="173" y="32"/>
                    </a:lnTo>
                    <a:lnTo>
                      <a:pt x="173" y="17"/>
                    </a:lnTo>
                    <a:lnTo>
                      <a:pt x="156" y="0"/>
                    </a:lnTo>
                    <a:lnTo>
                      <a:pt x="104" y="48"/>
                    </a:lnTo>
                    <a:lnTo>
                      <a:pt x="52" y="48"/>
                    </a:lnTo>
                    <a:lnTo>
                      <a:pt x="18" y="48"/>
                    </a:lnTo>
                    <a:lnTo>
                      <a:pt x="0" y="65"/>
                    </a:lnTo>
                    <a:lnTo>
                      <a:pt x="18" y="80"/>
                    </a:lnTo>
                    <a:lnTo>
                      <a:pt x="35" y="80"/>
                    </a:lnTo>
                    <a:lnTo>
                      <a:pt x="52" y="80"/>
                    </a:lnTo>
                    <a:lnTo>
                      <a:pt x="70" y="80"/>
                    </a:lnTo>
                    <a:lnTo>
                      <a:pt x="87" y="80"/>
                    </a:lnTo>
                    <a:lnTo>
                      <a:pt x="104" y="80"/>
                    </a:lnTo>
                    <a:lnTo>
                      <a:pt x="104" y="65"/>
                    </a:lnTo>
                    <a:lnTo>
                      <a:pt x="121" y="65"/>
                    </a:lnTo>
                    <a:lnTo>
                      <a:pt x="139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4" name="Freeform 1245">
                <a:extLst>
                  <a:ext uri="{FF2B5EF4-FFF2-40B4-BE49-F238E27FC236}">
                    <a16:creationId xmlns:a16="http://schemas.microsoft.com/office/drawing/2014/main" id="{FE6FCE57-FC7A-456E-91AA-6113B4247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589"/>
                <a:ext cx="86" cy="40"/>
              </a:xfrm>
              <a:custGeom>
                <a:avLst/>
                <a:gdLst>
                  <a:gd name="T0" fmla="*/ 139 w 173"/>
                  <a:gd name="T1" fmla="*/ 65 h 80"/>
                  <a:gd name="T2" fmla="*/ 139 w 173"/>
                  <a:gd name="T3" fmla="*/ 65 h 80"/>
                  <a:gd name="T4" fmla="*/ 173 w 173"/>
                  <a:gd name="T5" fmla="*/ 32 h 80"/>
                  <a:gd name="T6" fmla="*/ 173 w 173"/>
                  <a:gd name="T7" fmla="*/ 17 h 80"/>
                  <a:gd name="T8" fmla="*/ 156 w 173"/>
                  <a:gd name="T9" fmla="*/ 0 h 80"/>
                  <a:gd name="T10" fmla="*/ 104 w 173"/>
                  <a:gd name="T11" fmla="*/ 48 h 80"/>
                  <a:gd name="T12" fmla="*/ 52 w 173"/>
                  <a:gd name="T13" fmla="*/ 48 h 80"/>
                  <a:gd name="T14" fmla="*/ 18 w 173"/>
                  <a:gd name="T15" fmla="*/ 48 h 80"/>
                  <a:gd name="T16" fmla="*/ 0 w 173"/>
                  <a:gd name="T17" fmla="*/ 65 h 80"/>
                  <a:gd name="T18" fmla="*/ 18 w 173"/>
                  <a:gd name="T19" fmla="*/ 80 h 80"/>
                  <a:gd name="T20" fmla="*/ 35 w 173"/>
                  <a:gd name="T21" fmla="*/ 80 h 80"/>
                  <a:gd name="T22" fmla="*/ 52 w 173"/>
                  <a:gd name="T23" fmla="*/ 80 h 80"/>
                  <a:gd name="T24" fmla="*/ 70 w 173"/>
                  <a:gd name="T25" fmla="*/ 80 h 80"/>
                  <a:gd name="T26" fmla="*/ 87 w 173"/>
                  <a:gd name="T27" fmla="*/ 80 h 80"/>
                  <a:gd name="T28" fmla="*/ 104 w 173"/>
                  <a:gd name="T29" fmla="*/ 80 h 80"/>
                  <a:gd name="T30" fmla="*/ 104 w 173"/>
                  <a:gd name="T31" fmla="*/ 65 h 80"/>
                  <a:gd name="T32" fmla="*/ 121 w 173"/>
                  <a:gd name="T33" fmla="*/ 65 h 80"/>
                  <a:gd name="T34" fmla="*/ 139 w 173"/>
                  <a:gd name="T35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3" h="80">
                    <a:moveTo>
                      <a:pt x="139" y="65"/>
                    </a:moveTo>
                    <a:lnTo>
                      <a:pt x="139" y="65"/>
                    </a:lnTo>
                    <a:lnTo>
                      <a:pt x="173" y="32"/>
                    </a:lnTo>
                    <a:lnTo>
                      <a:pt x="173" y="17"/>
                    </a:lnTo>
                    <a:lnTo>
                      <a:pt x="156" y="0"/>
                    </a:lnTo>
                    <a:lnTo>
                      <a:pt x="104" y="48"/>
                    </a:lnTo>
                    <a:lnTo>
                      <a:pt x="52" y="48"/>
                    </a:lnTo>
                    <a:lnTo>
                      <a:pt x="18" y="48"/>
                    </a:lnTo>
                    <a:lnTo>
                      <a:pt x="0" y="65"/>
                    </a:lnTo>
                    <a:lnTo>
                      <a:pt x="18" y="80"/>
                    </a:lnTo>
                    <a:lnTo>
                      <a:pt x="35" y="80"/>
                    </a:lnTo>
                    <a:lnTo>
                      <a:pt x="52" y="80"/>
                    </a:lnTo>
                    <a:lnTo>
                      <a:pt x="70" y="80"/>
                    </a:lnTo>
                    <a:lnTo>
                      <a:pt x="87" y="80"/>
                    </a:lnTo>
                    <a:lnTo>
                      <a:pt x="104" y="80"/>
                    </a:lnTo>
                    <a:lnTo>
                      <a:pt x="104" y="65"/>
                    </a:lnTo>
                    <a:lnTo>
                      <a:pt x="121" y="65"/>
                    </a:lnTo>
                    <a:lnTo>
                      <a:pt x="139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5" name="Freeform 1246">
                <a:extLst>
                  <a:ext uri="{FF2B5EF4-FFF2-40B4-BE49-F238E27FC236}">
                    <a16:creationId xmlns:a16="http://schemas.microsoft.com/office/drawing/2014/main" id="{00865276-5915-4CD8-BD5E-F7B780D83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581"/>
                <a:ext cx="9" cy="16"/>
              </a:xfrm>
              <a:custGeom>
                <a:avLst/>
                <a:gdLst>
                  <a:gd name="T0" fmla="*/ 17 w 17"/>
                  <a:gd name="T1" fmla="*/ 33 h 33"/>
                  <a:gd name="T2" fmla="*/ 17 w 17"/>
                  <a:gd name="T3" fmla="*/ 33 h 33"/>
                  <a:gd name="T4" fmla="*/ 0 w 17"/>
                  <a:gd name="T5" fmla="*/ 16 h 33"/>
                  <a:gd name="T6" fmla="*/ 0 w 17"/>
                  <a:gd name="T7" fmla="*/ 0 h 33"/>
                  <a:gd name="T8" fmla="*/ 17 w 17"/>
                  <a:gd name="T9" fmla="*/ 0 h 33"/>
                  <a:gd name="T10" fmla="*/ 17 w 17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6" name="Freeform 1247">
                <a:extLst>
                  <a:ext uri="{FF2B5EF4-FFF2-40B4-BE49-F238E27FC236}">
                    <a16:creationId xmlns:a16="http://schemas.microsoft.com/office/drawing/2014/main" id="{2016DBE0-20D0-4A56-8B0F-0C458B141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581"/>
                <a:ext cx="9" cy="16"/>
              </a:xfrm>
              <a:custGeom>
                <a:avLst/>
                <a:gdLst>
                  <a:gd name="T0" fmla="*/ 17 w 17"/>
                  <a:gd name="T1" fmla="*/ 33 h 33"/>
                  <a:gd name="T2" fmla="*/ 17 w 17"/>
                  <a:gd name="T3" fmla="*/ 33 h 33"/>
                  <a:gd name="T4" fmla="*/ 0 w 17"/>
                  <a:gd name="T5" fmla="*/ 16 h 33"/>
                  <a:gd name="T6" fmla="*/ 0 w 17"/>
                  <a:gd name="T7" fmla="*/ 0 h 33"/>
                  <a:gd name="T8" fmla="*/ 17 w 17"/>
                  <a:gd name="T9" fmla="*/ 0 h 33"/>
                  <a:gd name="T10" fmla="*/ 17 w 17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7" name="Freeform 1248">
                <a:extLst>
                  <a:ext uri="{FF2B5EF4-FFF2-40B4-BE49-F238E27FC236}">
                    <a16:creationId xmlns:a16="http://schemas.microsoft.com/office/drawing/2014/main" id="{BC21F54C-AD0F-434D-92E1-01E95EC3E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2605"/>
                <a:ext cx="95" cy="104"/>
              </a:xfrm>
              <a:custGeom>
                <a:avLst/>
                <a:gdLst>
                  <a:gd name="T0" fmla="*/ 0 w 190"/>
                  <a:gd name="T1" fmla="*/ 208 h 208"/>
                  <a:gd name="T2" fmla="*/ 0 w 190"/>
                  <a:gd name="T3" fmla="*/ 208 h 208"/>
                  <a:gd name="T4" fmla="*/ 51 w 190"/>
                  <a:gd name="T5" fmla="*/ 208 h 208"/>
                  <a:gd name="T6" fmla="*/ 69 w 190"/>
                  <a:gd name="T7" fmla="*/ 192 h 208"/>
                  <a:gd name="T8" fmla="*/ 86 w 190"/>
                  <a:gd name="T9" fmla="*/ 177 h 208"/>
                  <a:gd name="T10" fmla="*/ 121 w 190"/>
                  <a:gd name="T11" fmla="*/ 160 h 208"/>
                  <a:gd name="T12" fmla="*/ 138 w 190"/>
                  <a:gd name="T13" fmla="*/ 144 h 208"/>
                  <a:gd name="T14" fmla="*/ 138 w 190"/>
                  <a:gd name="T15" fmla="*/ 129 h 208"/>
                  <a:gd name="T16" fmla="*/ 172 w 190"/>
                  <a:gd name="T17" fmla="*/ 81 h 208"/>
                  <a:gd name="T18" fmla="*/ 190 w 190"/>
                  <a:gd name="T19" fmla="*/ 64 h 208"/>
                  <a:gd name="T20" fmla="*/ 155 w 190"/>
                  <a:gd name="T21" fmla="*/ 33 h 208"/>
                  <a:gd name="T22" fmla="*/ 121 w 190"/>
                  <a:gd name="T23" fmla="*/ 16 h 208"/>
                  <a:gd name="T24" fmla="*/ 103 w 190"/>
                  <a:gd name="T25" fmla="*/ 0 h 208"/>
                  <a:gd name="T26" fmla="*/ 69 w 190"/>
                  <a:gd name="T27" fmla="*/ 33 h 208"/>
                  <a:gd name="T28" fmla="*/ 86 w 190"/>
                  <a:gd name="T29" fmla="*/ 48 h 208"/>
                  <a:gd name="T30" fmla="*/ 103 w 190"/>
                  <a:gd name="T31" fmla="*/ 64 h 208"/>
                  <a:gd name="T32" fmla="*/ 103 w 190"/>
                  <a:gd name="T33" fmla="*/ 81 h 208"/>
                  <a:gd name="T34" fmla="*/ 103 w 190"/>
                  <a:gd name="T35" fmla="*/ 96 h 208"/>
                  <a:gd name="T36" fmla="*/ 103 w 190"/>
                  <a:gd name="T37" fmla="*/ 112 h 208"/>
                  <a:gd name="T38" fmla="*/ 86 w 190"/>
                  <a:gd name="T39" fmla="*/ 112 h 208"/>
                  <a:gd name="T40" fmla="*/ 69 w 190"/>
                  <a:gd name="T41" fmla="*/ 129 h 208"/>
                  <a:gd name="T42" fmla="*/ 51 w 190"/>
                  <a:gd name="T43" fmla="*/ 144 h 208"/>
                  <a:gd name="T44" fmla="*/ 34 w 190"/>
                  <a:gd name="T45" fmla="*/ 160 h 208"/>
                  <a:gd name="T46" fmla="*/ 17 w 190"/>
                  <a:gd name="T47" fmla="*/ 177 h 208"/>
                  <a:gd name="T48" fmla="*/ 0 w 190"/>
                  <a:gd name="T49" fmla="*/ 192 h 208"/>
                  <a:gd name="T50" fmla="*/ 0 w 190"/>
                  <a:gd name="T5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208">
                    <a:moveTo>
                      <a:pt x="0" y="208"/>
                    </a:moveTo>
                    <a:lnTo>
                      <a:pt x="0" y="208"/>
                    </a:lnTo>
                    <a:lnTo>
                      <a:pt x="51" y="208"/>
                    </a:lnTo>
                    <a:lnTo>
                      <a:pt x="69" y="192"/>
                    </a:lnTo>
                    <a:lnTo>
                      <a:pt x="86" y="177"/>
                    </a:lnTo>
                    <a:lnTo>
                      <a:pt x="121" y="160"/>
                    </a:lnTo>
                    <a:lnTo>
                      <a:pt x="138" y="144"/>
                    </a:lnTo>
                    <a:lnTo>
                      <a:pt x="138" y="129"/>
                    </a:lnTo>
                    <a:lnTo>
                      <a:pt x="172" y="81"/>
                    </a:lnTo>
                    <a:lnTo>
                      <a:pt x="190" y="64"/>
                    </a:lnTo>
                    <a:lnTo>
                      <a:pt x="155" y="33"/>
                    </a:lnTo>
                    <a:lnTo>
                      <a:pt x="121" y="16"/>
                    </a:lnTo>
                    <a:lnTo>
                      <a:pt x="103" y="0"/>
                    </a:lnTo>
                    <a:lnTo>
                      <a:pt x="69" y="33"/>
                    </a:lnTo>
                    <a:lnTo>
                      <a:pt x="86" y="48"/>
                    </a:lnTo>
                    <a:lnTo>
                      <a:pt x="103" y="64"/>
                    </a:lnTo>
                    <a:lnTo>
                      <a:pt x="103" y="81"/>
                    </a:lnTo>
                    <a:lnTo>
                      <a:pt x="103" y="96"/>
                    </a:lnTo>
                    <a:lnTo>
                      <a:pt x="103" y="112"/>
                    </a:lnTo>
                    <a:lnTo>
                      <a:pt x="86" y="112"/>
                    </a:lnTo>
                    <a:lnTo>
                      <a:pt x="69" y="129"/>
                    </a:lnTo>
                    <a:lnTo>
                      <a:pt x="51" y="144"/>
                    </a:lnTo>
                    <a:lnTo>
                      <a:pt x="34" y="160"/>
                    </a:lnTo>
                    <a:lnTo>
                      <a:pt x="17" y="177"/>
                    </a:lnTo>
                    <a:lnTo>
                      <a:pt x="0" y="192"/>
                    </a:lnTo>
                    <a:lnTo>
                      <a:pt x="0" y="20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8" name="Freeform 1249">
                <a:extLst>
                  <a:ext uri="{FF2B5EF4-FFF2-40B4-BE49-F238E27FC236}">
                    <a16:creationId xmlns:a16="http://schemas.microsoft.com/office/drawing/2014/main" id="{BCB66E36-270E-4250-8F11-DEEF84A4F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2605"/>
                <a:ext cx="95" cy="104"/>
              </a:xfrm>
              <a:custGeom>
                <a:avLst/>
                <a:gdLst>
                  <a:gd name="T0" fmla="*/ 0 w 190"/>
                  <a:gd name="T1" fmla="*/ 208 h 208"/>
                  <a:gd name="T2" fmla="*/ 0 w 190"/>
                  <a:gd name="T3" fmla="*/ 208 h 208"/>
                  <a:gd name="T4" fmla="*/ 51 w 190"/>
                  <a:gd name="T5" fmla="*/ 208 h 208"/>
                  <a:gd name="T6" fmla="*/ 69 w 190"/>
                  <a:gd name="T7" fmla="*/ 192 h 208"/>
                  <a:gd name="T8" fmla="*/ 86 w 190"/>
                  <a:gd name="T9" fmla="*/ 177 h 208"/>
                  <a:gd name="T10" fmla="*/ 121 w 190"/>
                  <a:gd name="T11" fmla="*/ 160 h 208"/>
                  <a:gd name="T12" fmla="*/ 138 w 190"/>
                  <a:gd name="T13" fmla="*/ 144 h 208"/>
                  <a:gd name="T14" fmla="*/ 138 w 190"/>
                  <a:gd name="T15" fmla="*/ 129 h 208"/>
                  <a:gd name="T16" fmla="*/ 172 w 190"/>
                  <a:gd name="T17" fmla="*/ 81 h 208"/>
                  <a:gd name="T18" fmla="*/ 190 w 190"/>
                  <a:gd name="T19" fmla="*/ 64 h 208"/>
                  <a:gd name="T20" fmla="*/ 155 w 190"/>
                  <a:gd name="T21" fmla="*/ 33 h 208"/>
                  <a:gd name="T22" fmla="*/ 121 w 190"/>
                  <a:gd name="T23" fmla="*/ 16 h 208"/>
                  <a:gd name="T24" fmla="*/ 103 w 190"/>
                  <a:gd name="T25" fmla="*/ 0 h 208"/>
                  <a:gd name="T26" fmla="*/ 69 w 190"/>
                  <a:gd name="T27" fmla="*/ 33 h 208"/>
                  <a:gd name="T28" fmla="*/ 86 w 190"/>
                  <a:gd name="T29" fmla="*/ 48 h 208"/>
                  <a:gd name="T30" fmla="*/ 103 w 190"/>
                  <a:gd name="T31" fmla="*/ 64 h 208"/>
                  <a:gd name="T32" fmla="*/ 103 w 190"/>
                  <a:gd name="T33" fmla="*/ 81 h 208"/>
                  <a:gd name="T34" fmla="*/ 103 w 190"/>
                  <a:gd name="T35" fmla="*/ 96 h 208"/>
                  <a:gd name="T36" fmla="*/ 103 w 190"/>
                  <a:gd name="T37" fmla="*/ 112 h 208"/>
                  <a:gd name="T38" fmla="*/ 86 w 190"/>
                  <a:gd name="T39" fmla="*/ 112 h 208"/>
                  <a:gd name="T40" fmla="*/ 69 w 190"/>
                  <a:gd name="T41" fmla="*/ 129 h 208"/>
                  <a:gd name="T42" fmla="*/ 51 w 190"/>
                  <a:gd name="T43" fmla="*/ 144 h 208"/>
                  <a:gd name="T44" fmla="*/ 34 w 190"/>
                  <a:gd name="T45" fmla="*/ 160 h 208"/>
                  <a:gd name="T46" fmla="*/ 17 w 190"/>
                  <a:gd name="T47" fmla="*/ 177 h 208"/>
                  <a:gd name="T48" fmla="*/ 0 w 190"/>
                  <a:gd name="T49" fmla="*/ 192 h 208"/>
                  <a:gd name="T50" fmla="*/ 0 w 190"/>
                  <a:gd name="T5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208">
                    <a:moveTo>
                      <a:pt x="0" y="208"/>
                    </a:moveTo>
                    <a:lnTo>
                      <a:pt x="0" y="208"/>
                    </a:lnTo>
                    <a:lnTo>
                      <a:pt x="51" y="208"/>
                    </a:lnTo>
                    <a:lnTo>
                      <a:pt x="69" y="192"/>
                    </a:lnTo>
                    <a:lnTo>
                      <a:pt x="86" y="177"/>
                    </a:lnTo>
                    <a:lnTo>
                      <a:pt x="121" y="160"/>
                    </a:lnTo>
                    <a:lnTo>
                      <a:pt x="138" y="144"/>
                    </a:lnTo>
                    <a:lnTo>
                      <a:pt x="138" y="129"/>
                    </a:lnTo>
                    <a:lnTo>
                      <a:pt x="172" y="81"/>
                    </a:lnTo>
                    <a:lnTo>
                      <a:pt x="190" y="64"/>
                    </a:lnTo>
                    <a:lnTo>
                      <a:pt x="155" y="33"/>
                    </a:lnTo>
                    <a:lnTo>
                      <a:pt x="121" y="16"/>
                    </a:lnTo>
                    <a:lnTo>
                      <a:pt x="103" y="0"/>
                    </a:lnTo>
                    <a:lnTo>
                      <a:pt x="69" y="33"/>
                    </a:lnTo>
                    <a:lnTo>
                      <a:pt x="86" y="48"/>
                    </a:lnTo>
                    <a:lnTo>
                      <a:pt x="103" y="64"/>
                    </a:lnTo>
                    <a:lnTo>
                      <a:pt x="103" y="81"/>
                    </a:lnTo>
                    <a:lnTo>
                      <a:pt x="103" y="96"/>
                    </a:lnTo>
                    <a:lnTo>
                      <a:pt x="103" y="112"/>
                    </a:lnTo>
                    <a:lnTo>
                      <a:pt x="86" y="112"/>
                    </a:lnTo>
                    <a:lnTo>
                      <a:pt x="69" y="129"/>
                    </a:lnTo>
                    <a:lnTo>
                      <a:pt x="51" y="144"/>
                    </a:lnTo>
                    <a:lnTo>
                      <a:pt x="34" y="160"/>
                    </a:lnTo>
                    <a:lnTo>
                      <a:pt x="17" y="177"/>
                    </a:lnTo>
                    <a:lnTo>
                      <a:pt x="0" y="192"/>
                    </a:lnTo>
                    <a:lnTo>
                      <a:pt x="0" y="20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9" name="Freeform 1250">
                <a:extLst>
                  <a:ext uri="{FF2B5EF4-FFF2-40B4-BE49-F238E27FC236}">
                    <a16:creationId xmlns:a16="http://schemas.microsoft.com/office/drawing/2014/main" id="{B930CCE1-C5FA-41D9-9F7E-A664628EB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8" y="2701"/>
                <a:ext cx="139" cy="64"/>
              </a:xfrm>
              <a:custGeom>
                <a:avLst/>
                <a:gdLst>
                  <a:gd name="T0" fmla="*/ 0 w 279"/>
                  <a:gd name="T1" fmla="*/ 33 h 129"/>
                  <a:gd name="T2" fmla="*/ 0 w 279"/>
                  <a:gd name="T3" fmla="*/ 33 h 129"/>
                  <a:gd name="T4" fmla="*/ 17 w 279"/>
                  <a:gd name="T5" fmla="*/ 16 h 129"/>
                  <a:gd name="T6" fmla="*/ 69 w 279"/>
                  <a:gd name="T7" fmla="*/ 63 h 129"/>
                  <a:gd name="T8" fmla="*/ 87 w 279"/>
                  <a:gd name="T9" fmla="*/ 96 h 129"/>
                  <a:gd name="T10" fmla="*/ 209 w 279"/>
                  <a:gd name="T11" fmla="*/ 16 h 129"/>
                  <a:gd name="T12" fmla="*/ 279 w 279"/>
                  <a:gd name="T13" fmla="*/ 0 h 129"/>
                  <a:gd name="T14" fmla="*/ 279 w 279"/>
                  <a:gd name="T15" fmla="*/ 16 h 129"/>
                  <a:gd name="T16" fmla="*/ 261 w 279"/>
                  <a:gd name="T17" fmla="*/ 33 h 129"/>
                  <a:gd name="T18" fmla="*/ 261 w 279"/>
                  <a:gd name="T19" fmla="*/ 48 h 129"/>
                  <a:gd name="T20" fmla="*/ 192 w 279"/>
                  <a:gd name="T21" fmla="*/ 63 h 129"/>
                  <a:gd name="T22" fmla="*/ 123 w 279"/>
                  <a:gd name="T23" fmla="*/ 111 h 129"/>
                  <a:gd name="T24" fmla="*/ 87 w 279"/>
                  <a:gd name="T25" fmla="*/ 111 h 129"/>
                  <a:gd name="T26" fmla="*/ 52 w 279"/>
                  <a:gd name="T27" fmla="*/ 129 h 129"/>
                  <a:gd name="T28" fmla="*/ 17 w 279"/>
                  <a:gd name="T29" fmla="*/ 129 h 129"/>
                  <a:gd name="T30" fmla="*/ 0 w 279"/>
                  <a:gd name="T31" fmla="*/ 3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9" h="129">
                    <a:moveTo>
                      <a:pt x="0" y="33"/>
                    </a:moveTo>
                    <a:lnTo>
                      <a:pt x="0" y="33"/>
                    </a:lnTo>
                    <a:lnTo>
                      <a:pt x="17" y="16"/>
                    </a:lnTo>
                    <a:lnTo>
                      <a:pt x="69" y="63"/>
                    </a:lnTo>
                    <a:lnTo>
                      <a:pt x="87" y="96"/>
                    </a:lnTo>
                    <a:lnTo>
                      <a:pt x="209" y="16"/>
                    </a:lnTo>
                    <a:lnTo>
                      <a:pt x="279" y="0"/>
                    </a:lnTo>
                    <a:lnTo>
                      <a:pt x="279" y="16"/>
                    </a:lnTo>
                    <a:lnTo>
                      <a:pt x="261" y="33"/>
                    </a:lnTo>
                    <a:lnTo>
                      <a:pt x="261" y="48"/>
                    </a:lnTo>
                    <a:lnTo>
                      <a:pt x="192" y="63"/>
                    </a:lnTo>
                    <a:lnTo>
                      <a:pt x="123" y="111"/>
                    </a:lnTo>
                    <a:lnTo>
                      <a:pt x="87" y="111"/>
                    </a:lnTo>
                    <a:lnTo>
                      <a:pt x="52" y="129"/>
                    </a:lnTo>
                    <a:lnTo>
                      <a:pt x="17" y="129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0" name="Freeform 1251">
                <a:extLst>
                  <a:ext uri="{FF2B5EF4-FFF2-40B4-BE49-F238E27FC236}">
                    <a16:creationId xmlns:a16="http://schemas.microsoft.com/office/drawing/2014/main" id="{A5EFC9D5-1CBC-4480-B759-17545D8FB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8" y="2701"/>
                <a:ext cx="139" cy="64"/>
              </a:xfrm>
              <a:custGeom>
                <a:avLst/>
                <a:gdLst>
                  <a:gd name="T0" fmla="*/ 0 w 279"/>
                  <a:gd name="T1" fmla="*/ 33 h 129"/>
                  <a:gd name="T2" fmla="*/ 0 w 279"/>
                  <a:gd name="T3" fmla="*/ 33 h 129"/>
                  <a:gd name="T4" fmla="*/ 17 w 279"/>
                  <a:gd name="T5" fmla="*/ 16 h 129"/>
                  <a:gd name="T6" fmla="*/ 69 w 279"/>
                  <a:gd name="T7" fmla="*/ 63 h 129"/>
                  <a:gd name="T8" fmla="*/ 87 w 279"/>
                  <a:gd name="T9" fmla="*/ 96 h 129"/>
                  <a:gd name="T10" fmla="*/ 209 w 279"/>
                  <a:gd name="T11" fmla="*/ 16 h 129"/>
                  <a:gd name="T12" fmla="*/ 279 w 279"/>
                  <a:gd name="T13" fmla="*/ 0 h 129"/>
                  <a:gd name="T14" fmla="*/ 279 w 279"/>
                  <a:gd name="T15" fmla="*/ 16 h 129"/>
                  <a:gd name="T16" fmla="*/ 261 w 279"/>
                  <a:gd name="T17" fmla="*/ 33 h 129"/>
                  <a:gd name="T18" fmla="*/ 261 w 279"/>
                  <a:gd name="T19" fmla="*/ 48 h 129"/>
                  <a:gd name="T20" fmla="*/ 192 w 279"/>
                  <a:gd name="T21" fmla="*/ 63 h 129"/>
                  <a:gd name="T22" fmla="*/ 123 w 279"/>
                  <a:gd name="T23" fmla="*/ 111 h 129"/>
                  <a:gd name="T24" fmla="*/ 87 w 279"/>
                  <a:gd name="T25" fmla="*/ 111 h 129"/>
                  <a:gd name="T26" fmla="*/ 52 w 279"/>
                  <a:gd name="T27" fmla="*/ 129 h 129"/>
                  <a:gd name="T28" fmla="*/ 17 w 279"/>
                  <a:gd name="T29" fmla="*/ 129 h 129"/>
                  <a:gd name="T30" fmla="*/ 0 w 279"/>
                  <a:gd name="T31" fmla="*/ 3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9" h="129">
                    <a:moveTo>
                      <a:pt x="0" y="33"/>
                    </a:moveTo>
                    <a:lnTo>
                      <a:pt x="0" y="33"/>
                    </a:lnTo>
                    <a:lnTo>
                      <a:pt x="17" y="16"/>
                    </a:lnTo>
                    <a:lnTo>
                      <a:pt x="69" y="63"/>
                    </a:lnTo>
                    <a:lnTo>
                      <a:pt x="87" y="96"/>
                    </a:lnTo>
                    <a:lnTo>
                      <a:pt x="209" y="16"/>
                    </a:lnTo>
                    <a:lnTo>
                      <a:pt x="279" y="0"/>
                    </a:lnTo>
                    <a:lnTo>
                      <a:pt x="279" y="16"/>
                    </a:lnTo>
                    <a:lnTo>
                      <a:pt x="261" y="33"/>
                    </a:lnTo>
                    <a:lnTo>
                      <a:pt x="261" y="48"/>
                    </a:lnTo>
                    <a:lnTo>
                      <a:pt x="192" y="63"/>
                    </a:lnTo>
                    <a:lnTo>
                      <a:pt x="123" y="111"/>
                    </a:lnTo>
                    <a:lnTo>
                      <a:pt x="87" y="111"/>
                    </a:lnTo>
                    <a:lnTo>
                      <a:pt x="52" y="129"/>
                    </a:lnTo>
                    <a:lnTo>
                      <a:pt x="17" y="129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1" name="Freeform 1252">
                <a:extLst>
                  <a:ext uri="{FF2B5EF4-FFF2-40B4-BE49-F238E27FC236}">
                    <a16:creationId xmlns:a16="http://schemas.microsoft.com/office/drawing/2014/main" id="{29A6668C-0C1C-4A6B-9473-68BAA9C72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2397"/>
                <a:ext cx="200" cy="144"/>
              </a:xfrm>
              <a:custGeom>
                <a:avLst/>
                <a:gdLst>
                  <a:gd name="T0" fmla="*/ 382 w 399"/>
                  <a:gd name="T1" fmla="*/ 48 h 288"/>
                  <a:gd name="T2" fmla="*/ 382 w 399"/>
                  <a:gd name="T3" fmla="*/ 48 h 288"/>
                  <a:gd name="T4" fmla="*/ 365 w 399"/>
                  <a:gd name="T5" fmla="*/ 48 h 288"/>
                  <a:gd name="T6" fmla="*/ 330 w 399"/>
                  <a:gd name="T7" fmla="*/ 65 h 288"/>
                  <a:gd name="T8" fmla="*/ 296 w 399"/>
                  <a:gd name="T9" fmla="*/ 80 h 288"/>
                  <a:gd name="T10" fmla="*/ 296 w 399"/>
                  <a:gd name="T11" fmla="*/ 113 h 288"/>
                  <a:gd name="T12" fmla="*/ 278 w 399"/>
                  <a:gd name="T13" fmla="*/ 144 h 288"/>
                  <a:gd name="T14" fmla="*/ 261 w 399"/>
                  <a:gd name="T15" fmla="*/ 144 h 288"/>
                  <a:gd name="T16" fmla="*/ 261 w 399"/>
                  <a:gd name="T17" fmla="*/ 161 h 288"/>
                  <a:gd name="T18" fmla="*/ 244 w 399"/>
                  <a:gd name="T19" fmla="*/ 176 h 288"/>
                  <a:gd name="T20" fmla="*/ 244 w 399"/>
                  <a:gd name="T21" fmla="*/ 209 h 288"/>
                  <a:gd name="T22" fmla="*/ 175 w 399"/>
                  <a:gd name="T23" fmla="*/ 224 h 288"/>
                  <a:gd name="T24" fmla="*/ 157 w 399"/>
                  <a:gd name="T25" fmla="*/ 240 h 288"/>
                  <a:gd name="T26" fmla="*/ 157 w 399"/>
                  <a:gd name="T27" fmla="*/ 272 h 288"/>
                  <a:gd name="T28" fmla="*/ 54 w 399"/>
                  <a:gd name="T29" fmla="*/ 288 h 288"/>
                  <a:gd name="T30" fmla="*/ 19 w 399"/>
                  <a:gd name="T31" fmla="*/ 272 h 288"/>
                  <a:gd name="T32" fmla="*/ 36 w 399"/>
                  <a:gd name="T33" fmla="*/ 240 h 288"/>
                  <a:gd name="T34" fmla="*/ 36 w 399"/>
                  <a:gd name="T35" fmla="*/ 224 h 288"/>
                  <a:gd name="T36" fmla="*/ 0 w 399"/>
                  <a:gd name="T37" fmla="*/ 209 h 288"/>
                  <a:gd name="T38" fmla="*/ 0 w 399"/>
                  <a:gd name="T39" fmla="*/ 144 h 288"/>
                  <a:gd name="T40" fmla="*/ 19 w 399"/>
                  <a:gd name="T41" fmla="*/ 113 h 288"/>
                  <a:gd name="T42" fmla="*/ 19 w 399"/>
                  <a:gd name="T43" fmla="*/ 96 h 288"/>
                  <a:gd name="T44" fmla="*/ 71 w 399"/>
                  <a:gd name="T45" fmla="*/ 96 h 288"/>
                  <a:gd name="T46" fmla="*/ 71 w 399"/>
                  <a:gd name="T47" fmla="*/ 80 h 288"/>
                  <a:gd name="T48" fmla="*/ 105 w 399"/>
                  <a:gd name="T49" fmla="*/ 80 h 288"/>
                  <a:gd name="T50" fmla="*/ 123 w 399"/>
                  <a:gd name="T51" fmla="*/ 48 h 288"/>
                  <a:gd name="T52" fmla="*/ 140 w 399"/>
                  <a:gd name="T53" fmla="*/ 48 h 288"/>
                  <a:gd name="T54" fmla="*/ 140 w 399"/>
                  <a:gd name="T55" fmla="*/ 32 h 288"/>
                  <a:gd name="T56" fmla="*/ 209 w 399"/>
                  <a:gd name="T57" fmla="*/ 48 h 288"/>
                  <a:gd name="T58" fmla="*/ 244 w 399"/>
                  <a:gd name="T59" fmla="*/ 48 h 288"/>
                  <a:gd name="T60" fmla="*/ 244 w 399"/>
                  <a:gd name="T61" fmla="*/ 32 h 288"/>
                  <a:gd name="T62" fmla="*/ 261 w 399"/>
                  <a:gd name="T63" fmla="*/ 32 h 288"/>
                  <a:gd name="T64" fmla="*/ 278 w 399"/>
                  <a:gd name="T65" fmla="*/ 0 h 288"/>
                  <a:gd name="T66" fmla="*/ 296 w 399"/>
                  <a:gd name="T67" fmla="*/ 17 h 288"/>
                  <a:gd name="T68" fmla="*/ 313 w 399"/>
                  <a:gd name="T69" fmla="*/ 65 h 288"/>
                  <a:gd name="T70" fmla="*/ 347 w 399"/>
                  <a:gd name="T71" fmla="*/ 32 h 288"/>
                  <a:gd name="T72" fmla="*/ 399 w 399"/>
                  <a:gd name="T73" fmla="*/ 48 h 288"/>
                  <a:gd name="T74" fmla="*/ 382 w 399"/>
                  <a:gd name="T75" fmla="*/ 4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9" h="288">
                    <a:moveTo>
                      <a:pt x="382" y="48"/>
                    </a:moveTo>
                    <a:lnTo>
                      <a:pt x="382" y="48"/>
                    </a:lnTo>
                    <a:lnTo>
                      <a:pt x="365" y="48"/>
                    </a:lnTo>
                    <a:lnTo>
                      <a:pt x="330" y="65"/>
                    </a:lnTo>
                    <a:lnTo>
                      <a:pt x="296" y="80"/>
                    </a:lnTo>
                    <a:lnTo>
                      <a:pt x="296" y="113"/>
                    </a:lnTo>
                    <a:lnTo>
                      <a:pt x="278" y="144"/>
                    </a:lnTo>
                    <a:lnTo>
                      <a:pt x="261" y="144"/>
                    </a:lnTo>
                    <a:lnTo>
                      <a:pt x="261" y="161"/>
                    </a:lnTo>
                    <a:lnTo>
                      <a:pt x="244" y="176"/>
                    </a:lnTo>
                    <a:lnTo>
                      <a:pt x="244" y="209"/>
                    </a:lnTo>
                    <a:lnTo>
                      <a:pt x="175" y="224"/>
                    </a:lnTo>
                    <a:lnTo>
                      <a:pt x="157" y="240"/>
                    </a:lnTo>
                    <a:lnTo>
                      <a:pt x="157" y="272"/>
                    </a:lnTo>
                    <a:lnTo>
                      <a:pt x="54" y="288"/>
                    </a:lnTo>
                    <a:lnTo>
                      <a:pt x="19" y="272"/>
                    </a:lnTo>
                    <a:lnTo>
                      <a:pt x="36" y="240"/>
                    </a:lnTo>
                    <a:lnTo>
                      <a:pt x="36" y="224"/>
                    </a:lnTo>
                    <a:lnTo>
                      <a:pt x="0" y="209"/>
                    </a:lnTo>
                    <a:lnTo>
                      <a:pt x="0" y="144"/>
                    </a:lnTo>
                    <a:lnTo>
                      <a:pt x="19" y="113"/>
                    </a:lnTo>
                    <a:lnTo>
                      <a:pt x="19" y="96"/>
                    </a:lnTo>
                    <a:lnTo>
                      <a:pt x="71" y="96"/>
                    </a:lnTo>
                    <a:lnTo>
                      <a:pt x="71" y="80"/>
                    </a:lnTo>
                    <a:lnTo>
                      <a:pt x="105" y="80"/>
                    </a:lnTo>
                    <a:lnTo>
                      <a:pt x="123" y="48"/>
                    </a:lnTo>
                    <a:lnTo>
                      <a:pt x="140" y="48"/>
                    </a:lnTo>
                    <a:lnTo>
                      <a:pt x="140" y="32"/>
                    </a:lnTo>
                    <a:lnTo>
                      <a:pt x="209" y="48"/>
                    </a:lnTo>
                    <a:lnTo>
                      <a:pt x="244" y="48"/>
                    </a:lnTo>
                    <a:lnTo>
                      <a:pt x="244" y="32"/>
                    </a:lnTo>
                    <a:lnTo>
                      <a:pt x="261" y="32"/>
                    </a:lnTo>
                    <a:lnTo>
                      <a:pt x="278" y="0"/>
                    </a:lnTo>
                    <a:lnTo>
                      <a:pt x="296" y="17"/>
                    </a:lnTo>
                    <a:lnTo>
                      <a:pt x="313" y="65"/>
                    </a:lnTo>
                    <a:lnTo>
                      <a:pt x="347" y="32"/>
                    </a:lnTo>
                    <a:lnTo>
                      <a:pt x="399" y="48"/>
                    </a:lnTo>
                    <a:lnTo>
                      <a:pt x="382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2" name="Freeform 1253">
                <a:extLst>
                  <a:ext uri="{FF2B5EF4-FFF2-40B4-BE49-F238E27FC236}">
                    <a16:creationId xmlns:a16="http://schemas.microsoft.com/office/drawing/2014/main" id="{5727D1DD-31C1-4198-90D4-FB206A39E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2397"/>
                <a:ext cx="200" cy="144"/>
              </a:xfrm>
              <a:custGeom>
                <a:avLst/>
                <a:gdLst>
                  <a:gd name="T0" fmla="*/ 382 w 399"/>
                  <a:gd name="T1" fmla="*/ 48 h 288"/>
                  <a:gd name="T2" fmla="*/ 382 w 399"/>
                  <a:gd name="T3" fmla="*/ 48 h 288"/>
                  <a:gd name="T4" fmla="*/ 365 w 399"/>
                  <a:gd name="T5" fmla="*/ 48 h 288"/>
                  <a:gd name="T6" fmla="*/ 330 w 399"/>
                  <a:gd name="T7" fmla="*/ 65 h 288"/>
                  <a:gd name="T8" fmla="*/ 296 w 399"/>
                  <a:gd name="T9" fmla="*/ 80 h 288"/>
                  <a:gd name="T10" fmla="*/ 296 w 399"/>
                  <a:gd name="T11" fmla="*/ 113 h 288"/>
                  <a:gd name="T12" fmla="*/ 278 w 399"/>
                  <a:gd name="T13" fmla="*/ 144 h 288"/>
                  <a:gd name="T14" fmla="*/ 261 w 399"/>
                  <a:gd name="T15" fmla="*/ 144 h 288"/>
                  <a:gd name="T16" fmla="*/ 261 w 399"/>
                  <a:gd name="T17" fmla="*/ 161 h 288"/>
                  <a:gd name="T18" fmla="*/ 244 w 399"/>
                  <a:gd name="T19" fmla="*/ 176 h 288"/>
                  <a:gd name="T20" fmla="*/ 244 w 399"/>
                  <a:gd name="T21" fmla="*/ 209 h 288"/>
                  <a:gd name="T22" fmla="*/ 175 w 399"/>
                  <a:gd name="T23" fmla="*/ 224 h 288"/>
                  <a:gd name="T24" fmla="*/ 157 w 399"/>
                  <a:gd name="T25" fmla="*/ 240 h 288"/>
                  <a:gd name="T26" fmla="*/ 157 w 399"/>
                  <a:gd name="T27" fmla="*/ 272 h 288"/>
                  <a:gd name="T28" fmla="*/ 54 w 399"/>
                  <a:gd name="T29" fmla="*/ 288 h 288"/>
                  <a:gd name="T30" fmla="*/ 19 w 399"/>
                  <a:gd name="T31" fmla="*/ 272 h 288"/>
                  <a:gd name="T32" fmla="*/ 36 w 399"/>
                  <a:gd name="T33" fmla="*/ 240 h 288"/>
                  <a:gd name="T34" fmla="*/ 36 w 399"/>
                  <a:gd name="T35" fmla="*/ 224 h 288"/>
                  <a:gd name="T36" fmla="*/ 0 w 399"/>
                  <a:gd name="T37" fmla="*/ 209 h 288"/>
                  <a:gd name="T38" fmla="*/ 0 w 399"/>
                  <a:gd name="T39" fmla="*/ 144 h 288"/>
                  <a:gd name="T40" fmla="*/ 19 w 399"/>
                  <a:gd name="T41" fmla="*/ 113 h 288"/>
                  <a:gd name="T42" fmla="*/ 19 w 399"/>
                  <a:gd name="T43" fmla="*/ 96 h 288"/>
                  <a:gd name="T44" fmla="*/ 71 w 399"/>
                  <a:gd name="T45" fmla="*/ 96 h 288"/>
                  <a:gd name="T46" fmla="*/ 71 w 399"/>
                  <a:gd name="T47" fmla="*/ 80 h 288"/>
                  <a:gd name="T48" fmla="*/ 105 w 399"/>
                  <a:gd name="T49" fmla="*/ 80 h 288"/>
                  <a:gd name="T50" fmla="*/ 123 w 399"/>
                  <a:gd name="T51" fmla="*/ 48 h 288"/>
                  <a:gd name="T52" fmla="*/ 140 w 399"/>
                  <a:gd name="T53" fmla="*/ 48 h 288"/>
                  <a:gd name="T54" fmla="*/ 140 w 399"/>
                  <a:gd name="T55" fmla="*/ 32 h 288"/>
                  <a:gd name="T56" fmla="*/ 209 w 399"/>
                  <a:gd name="T57" fmla="*/ 48 h 288"/>
                  <a:gd name="T58" fmla="*/ 244 w 399"/>
                  <a:gd name="T59" fmla="*/ 48 h 288"/>
                  <a:gd name="T60" fmla="*/ 244 w 399"/>
                  <a:gd name="T61" fmla="*/ 32 h 288"/>
                  <a:gd name="T62" fmla="*/ 261 w 399"/>
                  <a:gd name="T63" fmla="*/ 32 h 288"/>
                  <a:gd name="T64" fmla="*/ 278 w 399"/>
                  <a:gd name="T65" fmla="*/ 0 h 288"/>
                  <a:gd name="T66" fmla="*/ 296 w 399"/>
                  <a:gd name="T67" fmla="*/ 17 h 288"/>
                  <a:gd name="T68" fmla="*/ 313 w 399"/>
                  <a:gd name="T69" fmla="*/ 65 h 288"/>
                  <a:gd name="T70" fmla="*/ 347 w 399"/>
                  <a:gd name="T71" fmla="*/ 32 h 288"/>
                  <a:gd name="T72" fmla="*/ 399 w 399"/>
                  <a:gd name="T73" fmla="*/ 48 h 288"/>
                  <a:gd name="T74" fmla="*/ 382 w 399"/>
                  <a:gd name="T75" fmla="*/ 4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9" h="288">
                    <a:moveTo>
                      <a:pt x="382" y="48"/>
                    </a:moveTo>
                    <a:lnTo>
                      <a:pt x="382" y="48"/>
                    </a:lnTo>
                    <a:lnTo>
                      <a:pt x="365" y="48"/>
                    </a:lnTo>
                    <a:lnTo>
                      <a:pt x="330" y="65"/>
                    </a:lnTo>
                    <a:lnTo>
                      <a:pt x="296" y="80"/>
                    </a:lnTo>
                    <a:lnTo>
                      <a:pt x="296" y="113"/>
                    </a:lnTo>
                    <a:lnTo>
                      <a:pt x="278" y="144"/>
                    </a:lnTo>
                    <a:lnTo>
                      <a:pt x="261" y="144"/>
                    </a:lnTo>
                    <a:lnTo>
                      <a:pt x="261" y="161"/>
                    </a:lnTo>
                    <a:lnTo>
                      <a:pt x="244" y="176"/>
                    </a:lnTo>
                    <a:lnTo>
                      <a:pt x="244" y="209"/>
                    </a:lnTo>
                    <a:lnTo>
                      <a:pt x="175" y="224"/>
                    </a:lnTo>
                    <a:lnTo>
                      <a:pt x="157" y="240"/>
                    </a:lnTo>
                    <a:lnTo>
                      <a:pt x="157" y="272"/>
                    </a:lnTo>
                    <a:lnTo>
                      <a:pt x="54" y="288"/>
                    </a:lnTo>
                    <a:lnTo>
                      <a:pt x="19" y="272"/>
                    </a:lnTo>
                    <a:lnTo>
                      <a:pt x="36" y="240"/>
                    </a:lnTo>
                    <a:lnTo>
                      <a:pt x="36" y="224"/>
                    </a:lnTo>
                    <a:lnTo>
                      <a:pt x="0" y="209"/>
                    </a:lnTo>
                    <a:lnTo>
                      <a:pt x="0" y="144"/>
                    </a:lnTo>
                    <a:lnTo>
                      <a:pt x="19" y="113"/>
                    </a:lnTo>
                    <a:lnTo>
                      <a:pt x="19" y="96"/>
                    </a:lnTo>
                    <a:lnTo>
                      <a:pt x="71" y="96"/>
                    </a:lnTo>
                    <a:lnTo>
                      <a:pt x="71" y="80"/>
                    </a:lnTo>
                    <a:lnTo>
                      <a:pt x="105" y="80"/>
                    </a:lnTo>
                    <a:lnTo>
                      <a:pt x="123" y="48"/>
                    </a:lnTo>
                    <a:lnTo>
                      <a:pt x="140" y="48"/>
                    </a:lnTo>
                    <a:lnTo>
                      <a:pt x="140" y="32"/>
                    </a:lnTo>
                    <a:lnTo>
                      <a:pt x="209" y="48"/>
                    </a:lnTo>
                    <a:lnTo>
                      <a:pt x="244" y="48"/>
                    </a:lnTo>
                    <a:lnTo>
                      <a:pt x="244" y="32"/>
                    </a:lnTo>
                    <a:lnTo>
                      <a:pt x="261" y="32"/>
                    </a:lnTo>
                    <a:lnTo>
                      <a:pt x="278" y="0"/>
                    </a:lnTo>
                    <a:lnTo>
                      <a:pt x="296" y="17"/>
                    </a:lnTo>
                    <a:lnTo>
                      <a:pt x="313" y="65"/>
                    </a:lnTo>
                    <a:lnTo>
                      <a:pt x="347" y="32"/>
                    </a:lnTo>
                    <a:lnTo>
                      <a:pt x="399" y="48"/>
                    </a:lnTo>
                    <a:lnTo>
                      <a:pt x="382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3" name="Freeform 1254">
                <a:extLst>
                  <a:ext uri="{FF2B5EF4-FFF2-40B4-BE49-F238E27FC236}">
                    <a16:creationId xmlns:a16="http://schemas.microsoft.com/office/drawing/2014/main" id="{66029D29-7CD0-4E43-B0C1-AF51FD638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" y="2421"/>
                <a:ext cx="224" cy="200"/>
              </a:xfrm>
              <a:custGeom>
                <a:avLst/>
                <a:gdLst>
                  <a:gd name="T0" fmla="*/ 17 w 449"/>
                  <a:gd name="T1" fmla="*/ 353 h 401"/>
                  <a:gd name="T2" fmla="*/ 17 w 449"/>
                  <a:gd name="T3" fmla="*/ 353 h 401"/>
                  <a:gd name="T4" fmla="*/ 17 w 449"/>
                  <a:gd name="T5" fmla="*/ 320 h 401"/>
                  <a:gd name="T6" fmla="*/ 52 w 449"/>
                  <a:gd name="T7" fmla="*/ 305 h 401"/>
                  <a:gd name="T8" fmla="*/ 35 w 449"/>
                  <a:gd name="T9" fmla="*/ 272 h 401"/>
                  <a:gd name="T10" fmla="*/ 17 w 449"/>
                  <a:gd name="T11" fmla="*/ 257 h 401"/>
                  <a:gd name="T12" fmla="*/ 0 w 449"/>
                  <a:gd name="T13" fmla="*/ 224 h 401"/>
                  <a:gd name="T14" fmla="*/ 35 w 449"/>
                  <a:gd name="T15" fmla="*/ 240 h 401"/>
                  <a:gd name="T16" fmla="*/ 138 w 449"/>
                  <a:gd name="T17" fmla="*/ 224 h 401"/>
                  <a:gd name="T18" fmla="*/ 138 w 449"/>
                  <a:gd name="T19" fmla="*/ 192 h 401"/>
                  <a:gd name="T20" fmla="*/ 156 w 449"/>
                  <a:gd name="T21" fmla="*/ 176 h 401"/>
                  <a:gd name="T22" fmla="*/ 225 w 449"/>
                  <a:gd name="T23" fmla="*/ 161 h 401"/>
                  <a:gd name="T24" fmla="*/ 225 w 449"/>
                  <a:gd name="T25" fmla="*/ 128 h 401"/>
                  <a:gd name="T26" fmla="*/ 242 w 449"/>
                  <a:gd name="T27" fmla="*/ 113 h 401"/>
                  <a:gd name="T28" fmla="*/ 242 w 449"/>
                  <a:gd name="T29" fmla="*/ 96 h 401"/>
                  <a:gd name="T30" fmla="*/ 259 w 449"/>
                  <a:gd name="T31" fmla="*/ 96 h 401"/>
                  <a:gd name="T32" fmla="*/ 277 w 449"/>
                  <a:gd name="T33" fmla="*/ 65 h 401"/>
                  <a:gd name="T34" fmla="*/ 277 w 449"/>
                  <a:gd name="T35" fmla="*/ 32 h 401"/>
                  <a:gd name="T36" fmla="*/ 311 w 449"/>
                  <a:gd name="T37" fmla="*/ 17 h 401"/>
                  <a:gd name="T38" fmla="*/ 346 w 449"/>
                  <a:gd name="T39" fmla="*/ 0 h 401"/>
                  <a:gd name="T40" fmla="*/ 363 w 449"/>
                  <a:gd name="T41" fmla="*/ 0 h 401"/>
                  <a:gd name="T42" fmla="*/ 397 w 449"/>
                  <a:gd name="T43" fmla="*/ 17 h 401"/>
                  <a:gd name="T44" fmla="*/ 415 w 449"/>
                  <a:gd name="T45" fmla="*/ 32 h 401"/>
                  <a:gd name="T46" fmla="*/ 449 w 449"/>
                  <a:gd name="T47" fmla="*/ 48 h 401"/>
                  <a:gd name="T48" fmla="*/ 432 w 449"/>
                  <a:gd name="T49" fmla="*/ 65 h 401"/>
                  <a:gd name="T50" fmla="*/ 397 w 449"/>
                  <a:gd name="T51" fmla="*/ 80 h 401"/>
                  <a:gd name="T52" fmla="*/ 363 w 449"/>
                  <a:gd name="T53" fmla="*/ 65 h 401"/>
                  <a:gd name="T54" fmla="*/ 346 w 449"/>
                  <a:gd name="T55" fmla="*/ 80 h 401"/>
                  <a:gd name="T56" fmla="*/ 363 w 449"/>
                  <a:gd name="T57" fmla="*/ 96 h 401"/>
                  <a:gd name="T58" fmla="*/ 346 w 449"/>
                  <a:gd name="T59" fmla="*/ 128 h 401"/>
                  <a:gd name="T60" fmla="*/ 380 w 449"/>
                  <a:gd name="T61" fmla="*/ 144 h 401"/>
                  <a:gd name="T62" fmla="*/ 380 w 449"/>
                  <a:gd name="T63" fmla="*/ 161 h 401"/>
                  <a:gd name="T64" fmla="*/ 363 w 449"/>
                  <a:gd name="T65" fmla="*/ 161 h 401"/>
                  <a:gd name="T66" fmla="*/ 380 w 449"/>
                  <a:gd name="T67" fmla="*/ 176 h 401"/>
                  <a:gd name="T68" fmla="*/ 294 w 449"/>
                  <a:gd name="T69" fmla="*/ 272 h 401"/>
                  <a:gd name="T70" fmla="*/ 259 w 449"/>
                  <a:gd name="T71" fmla="*/ 288 h 401"/>
                  <a:gd name="T72" fmla="*/ 242 w 449"/>
                  <a:gd name="T73" fmla="*/ 272 h 401"/>
                  <a:gd name="T74" fmla="*/ 225 w 449"/>
                  <a:gd name="T75" fmla="*/ 288 h 401"/>
                  <a:gd name="T76" fmla="*/ 225 w 449"/>
                  <a:gd name="T77" fmla="*/ 320 h 401"/>
                  <a:gd name="T78" fmla="*/ 242 w 449"/>
                  <a:gd name="T79" fmla="*/ 320 h 401"/>
                  <a:gd name="T80" fmla="*/ 242 w 449"/>
                  <a:gd name="T81" fmla="*/ 336 h 401"/>
                  <a:gd name="T82" fmla="*/ 259 w 449"/>
                  <a:gd name="T83" fmla="*/ 336 h 401"/>
                  <a:gd name="T84" fmla="*/ 259 w 449"/>
                  <a:gd name="T85" fmla="*/ 368 h 401"/>
                  <a:gd name="T86" fmla="*/ 259 w 449"/>
                  <a:gd name="T87" fmla="*/ 384 h 401"/>
                  <a:gd name="T88" fmla="*/ 207 w 449"/>
                  <a:gd name="T89" fmla="*/ 384 h 401"/>
                  <a:gd name="T90" fmla="*/ 190 w 449"/>
                  <a:gd name="T91" fmla="*/ 401 h 401"/>
                  <a:gd name="T92" fmla="*/ 173 w 449"/>
                  <a:gd name="T93" fmla="*/ 384 h 401"/>
                  <a:gd name="T94" fmla="*/ 156 w 449"/>
                  <a:gd name="T95" fmla="*/ 353 h 401"/>
                  <a:gd name="T96" fmla="*/ 104 w 449"/>
                  <a:gd name="T97" fmla="*/ 353 h 401"/>
                  <a:gd name="T98" fmla="*/ 69 w 449"/>
                  <a:gd name="T99" fmla="*/ 353 h 401"/>
                  <a:gd name="T100" fmla="*/ 17 w 449"/>
                  <a:gd name="T101" fmla="*/ 353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9" h="401">
                    <a:moveTo>
                      <a:pt x="17" y="353"/>
                    </a:moveTo>
                    <a:lnTo>
                      <a:pt x="17" y="353"/>
                    </a:lnTo>
                    <a:lnTo>
                      <a:pt x="17" y="320"/>
                    </a:lnTo>
                    <a:lnTo>
                      <a:pt x="52" y="305"/>
                    </a:lnTo>
                    <a:lnTo>
                      <a:pt x="35" y="272"/>
                    </a:lnTo>
                    <a:lnTo>
                      <a:pt x="17" y="257"/>
                    </a:lnTo>
                    <a:lnTo>
                      <a:pt x="0" y="224"/>
                    </a:lnTo>
                    <a:lnTo>
                      <a:pt x="35" y="240"/>
                    </a:lnTo>
                    <a:lnTo>
                      <a:pt x="138" y="224"/>
                    </a:lnTo>
                    <a:lnTo>
                      <a:pt x="138" y="192"/>
                    </a:lnTo>
                    <a:lnTo>
                      <a:pt x="156" y="176"/>
                    </a:lnTo>
                    <a:lnTo>
                      <a:pt x="225" y="161"/>
                    </a:lnTo>
                    <a:lnTo>
                      <a:pt x="225" y="128"/>
                    </a:lnTo>
                    <a:lnTo>
                      <a:pt x="242" y="113"/>
                    </a:lnTo>
                    <a:lnTo>
                      <a:pt x="242" y="96"/>
                    </a:lnTo>
                    <a:lnTo>
                      <a:pt x="259" y="96"/>
                    </a:lnTo>
                    <a:lnTo>
                      <a:pt x="277" y="65"/>
                    </a:lnTo>
                    <a:lnTo>
                      <a:pt x="277" y="32"/>
                    </a:lnTo>
                    <a:lnTo>
                      <a:pt x="311" y="17"/>
                    </a:lnTo>
                    <a:lnTo>
                      <a:pt x="346" y="0"/>
                    </a:lnTo>
                    <a:lnTo>
                      <a:pt x="363" y="0"/>
                    </a:lnTo>
                    <a:lnTo>
                      <a:pt x="397" y="17"/>
                    </a:lnTo>
                    <a:lnTo>
                      <a:pt x="415" y="32"/>
                    </a:lnTo>
                    <a:lnTo>
                      <a:pt x="449" y="48"/>
                    </a:lnTo>
                    <a:lnTo>
                      <a:pt x="432" y="65"/>
                    </a:lnTo>
                    <a:lnTo>
                      <a:pt x="397" y="80"/>
                    </a:lnTo>
                    <a:lnTo>
                      <a:pt x="363" y="65"/>
                    </a:lnTo>
                    <a:lnTo>
                      <a:pt x="346" y="80"/>
                    </a:lnTo>
                    <a:lnTo>
                      <a:pt x="363" y="96"/>
                    </a:lnTo>
                    <a:lnTo>
                      <a:pt x="346" y="128"/>
                    </a:lnTo>
                    <a:lnTo>
                      <a:pt x="380" y="144"/>
                    </a:lnTo>
                    <a:lnTo>
                      <a:pt x="380" y="161"/>
                    </a:lnTo>
                    <a:lnTo>
                      <a:pt x="363" y="161"/>
                    </a:lnTo>
                    <a:lnTo>
                      <a:pt x="380" y="176"/>
                    </a:lnTo>
                    <a:lnTo>
                      <a:pt x="294" y="272"/>
                    </a:lnTo>
                    <a:lnTo>
                      <a:pt x="259" y="288"/>
                    </a:lnTo>
                    <a:lnTo>
                      <a:pt x="242" y="272"/>
                    </a:lnTo>
                    <a:lnTo>
                      <a:pt x="225" y="288"/>
                    </a:lnTo>
                    <a:lnTo>
                      <a:pt x="225" y="320"/>
                    </a:lnTo>
                    <a:lnTo>
                      <a:pt x="242" y="320"/>
                    </a:lnTo>
                    <a:lnTo>
                      <a:pt x="242" y="336"/>
                    </a:lnTo>
                    <a:lnTo>
                      <a:pt x="259" y="336"/>
                    </a:lnTo>
                    <a:lnTo>
                      <a:pt x="259" y="368"/>
                    </a:lnTo>
                    <a:lnTo>
                      <a:pt x="259" y="384"/>
                    </a:lnTo>
                    <a:lnTo>
                      <a:pt x="207" y="384"/>
                    </a:lnTo>
                    <a:lnTo>
                      <a:pt x="190" y="401"/>
                    </a:lnTo>
                    <a:lnTo>
                      <a:pt x="173" y="384"/>
                    </a:lnTo>
                    <a:lnTo>
                      <a:pt x="156" y="353"/>
                    </a:lnTo>
                    <a:lnTo>
                      <a:pt x="104" y="353"/>
                    </a:lnTo>
                    <a:lnTo>
                      <a:pt x="69" y="353"/>
                    </a:lnTo>
                    <a:lnTo>
                      <a:pt x="17" y="35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4" name="Freeform 1255">
                <a:extLst>
                  <a:ext uri="{FF2B5EF4-FFF2-40B4-BE49-F238E27FC236}">
                    <a16:creationId xmlns:a16="http://schemas.microsoft.com/office/drawing/2014/main" id="{DC726274-1403-4A49-A965-373BF2632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" y="2421"/>
                <a:ext cx="224" cy="200"/>
              </a:xfrm>
              <a:custGeom>
                <a:avLst/>
                <a:gdLst>
                  <a:gd name="T0" fmla="*/ 17 w 449"/>
                  <a:gd name="T1" fmla="*/ 353 h 401"/>
                  <a:gd name="T2" fmla="*/ 17 w 449"/>
                  <a:gd name="T3" fmla="*/ 353 h 401"/>
                  <a:gd name="T4" fmla="*/ 17 w 449"/>
                  <a:gd name="T5" fmla="*/ 320 h 401"/>
                  <a:gd name="T6" fmla="*/ 52 w 449"/>
                  <a:gd name="T7" fmla="*/ 305 h 401"/>
                  <a:gd name="T8" fmla="*/ 35 w 449"/>
                  <a:gd name="T9" fmla="*/ 272 h 401"/>
                  <a:gd name="T10" fmla="*/ 17 w 449"/>
                  <a:gd name="T11" fmla="*/ 257 h 401"/>
                  <a:gd name="T12" fmla="*/ 0 w 449"/>
                  <a:gd name="T13" fmla="*/ 224 h 401"/>
                  <a:gd name="T14" fmla="*/ 35 w 449"/>
                  <a:gd name="T15" fmla="*/ 240 h 401"/>
                  <a:gd name="T16" fmla="*/ 138 w 449"/>
                  <a:gd name="T17" fmla="*/ 224 h 401"/>
                  <a:gd name="T18" fmla="*/ 138 w 449"/>
                  <a:gd name="T19" fmla="*/ 192 h 401"/>
                  <a:gd name="T20" fmla="*/ 156 w 449"/>
                  <a:gd name="T21" fmla="*/ 176 h 401"/>
                  <a:gd name="T22" fmla="*/ 225 w 449"/>
                  <a:gd name="T23" fmla="*/ 161 h 401"/>
                  <a:gd name="T24" fmla="*/ 225 w 449"/>
                  <a:gd name="T25" fmla="*/ 128 h 401"/>
                  <a:gd name="T26" fmla="*/ 242 w 449"/>
                  <a:gd name="T27" fmla="*/ 113 h 401"/>
                  <a:gd name="T28" fmla="*/ 242 w 449"/>
                  <a:gd name="T29" fmla="*/ 96 h 401"/>
                  <a:gd name="T30" fmla="*/ 259 w 449"/>
                  <a:gd name="T31" fmla="*/ 96 h 401"/>
                  <a:gd name="T32" fmla="*/ 277 w 449"/>
                  <a:gd name="T33" fmla="*/ 65 h 401"/>
                  <a:gd name="T34" fmla="*/ 277 w 449"/>
                  <a:gd name="T35" fmla="*/ 32 h 401"/>
                  <a:gd name="T36" fmla="*/ 311 w 449"/>
                  <a:gd name="T37" fmla="*/ 17 h 401"/>
                  <a:gd name="T38" fmla="*/ 346 w 449"/>
                  <a:gd name="T39" fmla="*/ 0 h 401"/>
                  <a:gd name="T40" fmla="*/ 363 w 449"/>
                  <a:gd name="T41" fmla="*/ 0 h 401"/>
                  <a:gd name="T42" fmla="*/ 397 w 449"/>
                  <a:gd name="T43" fmla="*/ 17 h 401"/>
                  <a:gd name="T44" fmla="*/ 415 w 449"/>
                  <a:gd name="T45" fmla="*/ 32 h 401"/>
                  <a:gd name="T46" fmla="*/ 449 w 449"/>
                  <a:gd name="T47" fmla="*/ 48 h 401"/>
                  <a:gd name="T48" fmla="*/ 432 w 449"/>
                  <a:gd name="T49" fmla="*/ 65 h 401"/>
                  <a:gd name="T50" fmla="*/ 397 w 449"/>
                  <a:gd name="T51" fmla="*/ 80 h 401"/>
                  <a:gd name="T52" fmla="*/ 363 w 449"/>
                  <a:gd name="T53" fmla="*/ 65 h 401"/>
                  <a:gd name="T54" fmla="*/ 346 w 449"/>
                  <a:gd name="T55" fmla="*/ 80 h 401"/>
                  <a:gd name="T56" fmla="*/ 363 w 449"/>
                  <a:gd name="T57" fmla="*/ 96 h 401"/>
                  <a:gd name="T58" fmla="*/ 346 w 449"/>
                  <a:gd name="T59" fmla="*/ 128 h 401"/>
                  <a:gd name="T60" fmla="*/ 380 w 449"/>
                  <a:gd name="T61" fmla="*/ 144 h 401"/>
                  <a:gd name="T62" fmla="*/ 380 w 449"/>
                  <a:gd name="T63" fmla="*/ 161 h 401"/>
                  <a:gd name="T64" fmla="*/ 363 w 449"/>
                  <a:gd name="T65" fmla="*/ 161 h 401"/>
                  <a:gd name="T66" fmla="*/ 380 w 449"/>
                  <a:gd name="T67" fmla="*/ 176 h 401"/>
                  <a:gd name="T68" fmla="*/ 294 w 449"/>
                  <a:gd name="T69" fmla="*/ 272 h 401"/>
                  <a:gd name="T70" fmla="*/ 259 w 449"/>
                  <a:gd name="T71" fmla="*/ 288 h 401"/>
                  <a:gd name="T72" fmla="*/ 242 w 449"/>
                  <a:gd name="T73" fmla="*/ 272 h 401"/>
                  <a:gd name="T74" fmla="*/ 225 w 449"/>
                  <a:gd name="T75" fmla="*/ 288 h 401"/>
                  <a:gd name="T76" fmla="*/ 225 w 449"/>
                  <a:gd name="T77" fmla="*/ 320 h 401"/>
                  <a:gd name="T78" fmla="*/ 242 w 449"/>
                  <a:gd name="T79" fmla="*/ 320 h 401"/>
                  <a:gd name="T80" fmla="*/ 242 w 449"/>
                  <a:gd name="T81" fmla="*/ 336 h 401"/>
                  <a:gd name="T82" fmla="*/ 259 w 449"/>
                  <a:gd name="T83" fmla="*/ 336 h 401"/>
                  <a:gd name="T84" fmla="*/ 259 w 449"/>
                  <a:gd name="T85" fmla="*/ 368 h 401"/>
                  <a:gd name="T86" fmla="*/ 259 w 449"/>
                  <a:gd name="T87" fmla="*/ 384 h 401"/>
                  <a:gd name="T88" fmla="*/ 207 w 449"/>
                  <a:gd name="T89" fmla="*/ 384 h 401"/>
                  <a:gd name="T90" fmla="*/ 190 w 449"/>
                  <a:gd name="T91" fmla="*/ 401 h 401"/>
                  <a:gd name="T92" fmla="*/ 173 w 449"/>
                  <a:gd name="T93" fmla="*/ 384 h 401"/>
                  <a:gd name="T94" fmla="*/ 156 w 449"/>
                  <a:gd name="T95" fmla="*/ 353 h 401"/>
                  <a:gd name="T96" fmla="*/ 104 w 449"/>
                  <a:gd name="T97" fmla="*/ 353 h 401"/>
                  <a:gd name="T98" fmla="*/ 69 w 449"/>
                  <a:gd name="T99" fmla="*/ 353 h 401"/>
                  <a:gd name="T100" fmla="*/ 17 w 449"/>
                  <a:gd name="T101" fmla="*/ 353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9" h="401">
                    <a:moveTo>
                      <a:pt x="17" y="353"/>
                    </a:moveTo>
                    <a:lnTo>
                      <a:pt x="17" y="353"/>
                    </a:lnTo>
                    <a:lnTo>
                      <a:pt x="17" y="320"/>
                    </a:lnTo>
                    <a:lnTo>
                      <a:pt x="52" y="305"/>
                    </a:lnTo>
                    <a:lnTo>
                      <a:pt x="35" y="272"/>
                    </a:lnTo>
                    <a:lnTo>
                      <a:pt x="17" y="257"/>
                    </a:lnTo>
                    <a:lnTo>
                      <a:pt x="0" y="224"/>
                    </a:lnTo>
                    <a:lnTo>
                      <a:pt x="35" y="240"/>
                    </a:lnTo>
                    <a:lnTo>
                      <a:pt x="138" y="224"/>
                    </a:lnTo>
                    <a:lnTo>
                      <a:pt x="138" y="192"/>
                    </a:lnTo>
                    <a:lnTo>
                      <a:pt x="156" y="176"/>
                    </a:lnTo>
                    <a:lnTo>
                      <a:pt x="225" y="161"/>
                    </a:lnTo>
                    <a:lnTo>
                      <a:pt x="225" y="128"/>
                    </a:lnTo>
                    <a:lnTo>
                      <a:pt x="242" y="113"/>
                    </a:lnTo>
                    <a:lnTo>
                      <a:pt x="242" y="96"/>
                    </a:lnTo>
                    <a:lnTo>
                      <a:pt x="259" y="96"/>
                    </a:lnTo>
                    <a:lnTo>
                      <a:pt x="277" y="65"/>
                    </a:lnTo>
                    <a:lnTo>
                      <a:pt x="277" y="32"/>
                    </a:lnTo>
                    <a:lnTo>
                      <a:pt x="311" y="17"/>
                    </a:lnTo>
                    <a:lnTo>
                      <a:pt x="346" y="0"/>
                    </a:lnTo>
                    <a:lnTo>
                      <a:pt x="363" y="0"/>
                    </a:lnTo>
                    <a:lnTo>
                      <a:pt x="397" y="17"/>
                    </a:lnTo>
                    <a:lnTo>
                      <a:pt x="415" y="32"/>
                    </a:lnTo>
                    <a:lnTo>
                      <a:pt x="449" y="48"/>
                    </a:lnTo>
                    <a:lnTo>
                      <a:pt x="432" y="65"/>
                    </a:lnTo>
                    <a:lnTo>
                      <a:pt x="397" y="80"/>
                    </a:lnTo>
                    <a:lnTo>
                      <a:pt x="363" y="65"/>
                    </a:lnTo>
                    <a:lnTo>
                      <a:pt x="346" y="80"/>
                    </a:lnTo>
                    <a:lnTo>
                      <a:pt x="363" y="96"/>
                    </a:lnTo>
                    <a:lnTo>
                      <a:pt x="346" y="128"/>
                    </a:lnTo>
                    <a:lnTo>
                      <a:pt x="380" y="144"/>
                    </a:lnTo>
                    <a:lnTo>
                      <a:pt x="380" y="161"/>
                    </a:lnTo>
                    <a:lnTo>
                      <a:pt x="363" y="161"/>
                    </a:lnTo>
                    <a:lnTo>
                      <a:pt x="380" y="176"/>
                    </a:lnTo>
                    <a:lnTo>
                      <a:pt x="294" y="272"/>
                    </a:lnTo>
                    <a:lnTo>
                      <a:pt x="259" y="288"/>
                    </a:lnTo>
                    <a:lnTo>
                      <a:pt x="242" y="272"/>
                    </a:lnTo>
                    <a:lnTo>
                      <a:pt x="225" y="288"/>
                    </a:lnTo>
                    <a:lnTo>
                      <a:pt x="225" y="320"/>
                    </a:lnTo>
                    <a:lnTo>
                      <a:pt x="242" y="320"/>
                    </a:lnTo>
                    <a:lnTo>
                      <a:pt x="242" y="336"/>
                    </a:lnTo>
                    <a:lnTo>
                      <a:pt x="259" y="336"/>
                    </a:lnTo>
                    <a:lnTo>
                      <a:pt x="259" y="368"/>
                    </a:lnTo>
                    <a:lnTo>
                      <a:pt x="259" y="384"/>
                    </a:lnTo>
                    <a:lnTo>
                      <a:pt x="207" y="384"/>
                    </a:lnTo>
                    <a:lnTo>
                      <a:pt x="190" y="401"/>
                    </a:lnTo>
                    <a:lnTo>
                      <a:pt x="173" y="384"/>
                    </a:lnTo>
                    <a:lnTo>
                      <a:pt x="156" y="353"/>
                    </a:lnTo>
                    <a:lnTo>
                      <a:pt x="104" y="353"/>
                    </a:lnTo>
                    <a:lnTo>
                      <a:pt x="69" y="353"/>
                    </a:lnTo>
                    <a:lnTo>
                      <a:pt x="17" y="35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5" name="Freeform 1256">
                <a:extLst>
                  <a:ext uri="{FF2B5EF4-FFF2-40B4-BE49-F238E27FC236}">
                    <a16:creationId xmlns:a16="http://schemas.microsoft.com/office/drawing/2014/main" id="{AAE42D49-C7ED-44F7-AA30-DBF8688D2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0" y="2526"/>
                <a:ext cx="104" cy="55"/>
              </a:xfrm>
              <a:custGeom>
                <a:avLst/>
                <a:gdLst>
                  <a:gd name="T0" fmla="*/ 18 w 210"/>
                  <a:gd name="T1" fmla="*/ 0 h 111"/>
                  <a:gd name="T2" fmla="*/ 18 w 210"/>
                  <a:gd name="T3" fmla="*/ 0 h 111"/>
                  <a:gd name="T4" fmla="*/ 0 w 210"/>
                  <a:gd name="T5" fmla="*/ 48 h 111"/>
                  <a:gd name="T6" fmla="*/ 35 w 210"/>
                  <a:gd name="T7" fmla="*/ 63 h 111"/>
                  <a:gd name="T8" fmla="*/ 192 w 210"/>
                  <a:gd name="T9" fmla="*/ 111 h 111"/>
                  <a:gd name="T10" fmla="*/ 210 w 210"/>
                  <a:gd name="T11" fmla="*/ 111 h 111"/>
                  <a:gd name="T12" fmla="*/ 210 w 210"/>
                  <a:gd name="T13" fmla="*/ 96 h 111"/>
                  <a:gd name="T14" fmla="*/ 210 w 210"/>
                  <a:gd name="T15" fmla="*/ 63 h 111"/>
                  <a:gd name="T16" fmla="*/ 158 w 210"/>
                  <a:gd name="T17" fmla="*/ 63 h 111"/>
                  <a:gd name="T18" fmla="*/ 121 w 210"/>
                  <a:gd name="T19" fmla="*/ 48 h 111"/>
                  <a:gd name="T20" fmla="*/ 104 w 210"/>
                  <a:gd name="T21" fmla="*/ 31 h 111"/>
                  <a:gd name="T22" fmla="*/ 87 w 210"/>
                  <a:gd name="T23" fmla="*/ 31 h 111"/>
                  <a:gd name="T24" fmla="*/ 52 w 210"/>
                  <a:gd name="T25" fmla="*/ 0 h 111"/>
                  <a:gd name="T26" fmla="*/ 18 w 210"/>
                  <a:gd name="T2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0" h="111">
                    <a:moveTo>
                      <a:pt x="18" y="0"/>
                    </a:moveTo>
                    <a:lnTo>
                      <a:pt x="18" y="0"/>
                    </a:lnTo>
                    <a:lnTo>
                      <a:pt x="0" y="48"/>
                    </a:lnTo>
                    <a:lnTo>
                      <a:pt x="35" y="63"/>
                    </a:lnTo>
                    <a:lnTo>
                      <a:pt x="192" y="111"/>
                    </a:lnTo>
                    <a:lnTo>
                      <a:pt x="210" y="111"/>
                    </a:lnTo>
                    <a:lnTo>
                      <a:pt x="210" y="96"/>
                    </a:lnTo>
                    <a:lnTo>
                      <a:pt x="210" y="63"/>
                    </a:lnTo>
                    <a:lnTo>
                      <a:pt x="158" y="63"/>
                    </a:lnTo>
                    <a:lnTo>
                      <a:pt x="121" y="48"/>
                    </a:lnTo>
                    <a:lnTo>
                      <a:pt x="104" y="31"/>
                    </a:lnTo>
                    <a:lnTo>
                      <a:pt x="87" y="31"/>
                    </a:lnTo>
                    <a:lnTo>
                      <a:pt x="52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6" name="Freeform 1257">
                <a:extLst>
                  <a:ext uri="{FF2B5EF4-FFF2-40B4-BE49-F238E27FC236}">
                    <a16:creationId xmlns:a16="http://schemas.microsoft.com/office/drawing/2014/main" id="{1CEF4E11-0A1F-4937-8661-DDA7A01AA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0" y="2526"/>
                <a:ext cx="104" cy="55"/>
              </a:xfrm>
              <a:custGeom>
                <a:avLst/>
                <a:gdLst>
                  <a:gd name="T0" fmla="*/ 18 w 210"/>
                  <a:gd name="T1" fmla="*/ 0 h 111"/>
                  <a:gd name="T2" fmla="*/ 18 w 210"/>
                  <a:gd name="T3" fmla="*/ 0 h 111"/>
                  <a:gd name="T4" fmla="*/ 0 w 210"/>
                  <a:gd name="T5" fmla="*/ 48 h 111"/>
                  <a:gd name="T6" fmla="*/ 35 w 210"/>
                  <a:gd name="T7" fmla="*/ 63 h 111"/>
                  <a:gd name="T8" fmla="*/ 192 w 210"/>
                  <a:gd name="T9" fmla="*/ 111 h 111"/>
                  <a:gd name="T10" fmla="*/ 210 w 210"/>
                  <a:gd name="T11" fmla="*/ 111 h 111"/>
                  <a:gd name="T12" fmla="*/ 210 w 210"/>
                  <a:gd name="T13" fmla="*/ 96 h 111"/>
                  <a:gd name="T14" fmla="*/ 210 w 210"/>
                  <a:gd name="T15" fmla="*/ 63 h 111"/>
                  <a:gd name="T16" fmla="*/ 158 w 210"/>
                  <a:gd name="T17" fmla="*/ 63 h 111"/>
                  <a:gd name="T18" fmla="*/ 121 w 210"/>
                  <a:gd name="T19" fmla="*/ 48 h 111"/>
                  <a:gd name="T20" fmla="*/ 104 w 210"/>
                  <a:gd name="T21" fmla="*/ 31 h 111"/>
                  <a:gd name="T22" fmla="*/ 87 w 210"/>
                  <a:gd name="T23" fmla="*/ 31 h 111"/>
                  <a:gd name="T24" fmla="*/ 52 w 210"/>
                  <a:gd name="T25" fmla="*/ 0 h 111"/>
                  <a:gd name="T26" fmla="*/ 18 w 210"/>
                  <a:gd name="T2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0" h="111">
                    <a:moveTo>
                      <a:pt x="18" y="0"/>
                    </a:moveTo>
                    <a:lnTo>
                      <a:pt x="18" y="0"/>
                    </a:lnTo>
                    <a:lnTo>
                      <a:pt x="0" y="48"/>
                    </a:lnTo>
                    <a:lnTo>
                      <a:pt x="35" y="63"/>
                    </a:lnTo>
                    <a:lnTo>
                      <a:pt x="192" y="111"/>
                    </a:lnTo>
                    <a:lnTo>
                      <a:pt x="210" y="111"/>
                    </a:lnTo>
                    <a:lnTo>
                      <a:pt x="210" y="96"/>
                    </a:lnTo>
                    <a:lnTo>
                      <a:pt x="210" y="63"/>
                    </a:lnTo>
                    <a:lnTo>
                      <a:pt x="158" y="63"/>
                    </a:lnTo>
                    <a:lnTo>
                      <a:pt x="121" y="48"/>
                    </a:lnTo>
                    <a:lnTo>
                      <a:pt x="104" y="31"/>
                    </a:lnTo>
                    <a:lnTo>
                      <a:pt x="87" y="31"/>
                    </a:lnTo>
                    <a:lnTo>
                      <a:pt x="52" y="0"/>
                    </a:lnTo>
                    <a:lnTo>
                      <a:pt x="18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7" name="Freeform 1258">
                <a:extLst>
                  <a:ext uri="{FF2B5EF4-FFF2-40B4-BE49-F238E27FC236}">
                    <a16:creationId xmlns:a16="http://schemas.microsoft.com/office/drawing/2014/main" id="{652BDC53-EB8D-4C49-8D31-275EDA1E0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" y="2581"/>
                <a:ext cx="70" cy="72"/>
              </a:xfrm>
              <a:custGeom>
                <a:avLst/>
                <a:gdLst>
                  <a:gd name="T0" fmla="*/ 140 w 140"/>
                  <a:gd name="T1" fmla="*/ 129 h 144"/>
                  <a:gd name="T2" fmla="*/ 140 w 140"/>
                  <a:gd name="T3" fmla="*/ 129 h 144"/>
                  <a:gd name="T4" fmla="*/ 123 w 140"/>
                  <a:gd name="T5" fmla="*/ 81 h 144"/>
                  <a:gd name="T6" fmla="*/ 123 w 140"/>
                  <a:gd name="T7" fmla="*/ 64 h 144"/>
                  <a:gd name="T8" fmla="*/ 105 w 140"/>
                  <a:gd name="T9" fmla="*/ 81 h 144"/>
                  <a:gd name="T10" fmla="*/ 88 w 140"/>
                  <a:gd name="T11" fmla="*/ 81 h 144"/>
                  <a:gd name="T12" fmla="*/ 88 w 140"/>
                  <a:gd name="T13" fmla="*/ 64 h 144"/>
                  <a:gd name="T14" fmla="*/ 123 w 140"/>
                  <a:gd name="T15" fmla="*/ 33 h 144"/>
                  <a:gd name="T16" fmla="*/ 52 w 140"/>
                  <a:gd name="T17" fmla="*/ 33 h 144"/>
                  <a:gd name="T18" fmla="*/ 52 w 140"/>
                  <a:gd name="T19" fmla="*/ 0 h 144"/>
                  <a:gd name="T20" fmla="*/ 34 w 140"/>
                  <a:gd name="T21" fmla="*/ 0 h 144"/>
                  <a:gd name="T22" fmla="*/ 17 w 140"/>
                  <a:gd name="T23" fmla="*/ 0 h 144"/>
                  <a:gd name="T24" fmla="*/ 17 w 140"/>
                  <a:gd name="T25" fmla="*/ 16 h 144"/>
                  <a:gd name="T26" fmla="*/ 0 w 140"/>
                  <a:gd name="T27" fmla="*/ 48 h 144"/>
                  <a:gd name="T28" fmla="*/ 17 w 140"/>
                  <a:gd name="T29" fmla="*/ 48 h 144"/>
                  <a:gd name="T30" fmla="*/ 34 w 140"/>
                  <a:gd name="T31" fmla="*/ 129 h 144"/>
                  <a:gd name="T32" fmla="*/ 69 w 140"/>
                  <a:gd name="T33" fmla="*/ 129 h 144"/>
                  <a:gd name="T34" fmla="*/ 105 w 140"/>
                  <a:gd name="T35" fmla="*/ 96 h 144"/>
                  <a:gd name="T36" fmla="*/ 123 w 140"/>
                  <a:gd name="T37" fmla="*/ 144 h 144"/>
                  <a:gd name="T38" fmla="*/ 140 w 140"/>
                  <a:gd name="T39" fmla="*/ 12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0" h="144">
                    <a:moveTo>
                      <a:pt x="140" y="129"/>
                    </a:moveTo>
                    <a:lnTo>
                      <a:pt x="140" y="129"/>
                    </a:lnTo>
                    <a:lnTo>
                      <a:pt x="123" y="81"/>
                    </a:lnTo>
                    <a:lnTo>
                      <a:pt x="123" y="64"/>
                    </a:lnTo>
                    <a:lnTo>
                      <a:pt x="105" y="81"/>
                    </a:lnTo>
                    <a:lnTo>
                      <a:pt x="88" y="81"/>
                    </a:lnTo>
                    <a:lnTo>
                      <a:pt x="88" y="64"/>
                    </a:lnTo>
                    <a:lnTo>
                      <a:pt x="123" y="33"/>
                    </a:lnTo>
                    <a:lnTo>
                      <a:pt x="52" y="33"/>
                    </a:lnTo>
                    <a:lnTo>
                      <a:pt x="52" y="0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17" y="16"/>
                    </a:lnTo>
                    <a:lnTo>
                      <a:pt x="0" y="48"/>
                    </a:lnTo>
                    <a:lnTo>
                      <a:pt x="17" y="48"/>
                    </a:lnTo>
                    <a:lnTo>
                      <a:pt x="34" y="129"/>
                    </a:lnTo>
                    <a:lnTo>
                      <a:pt x="69" y="129"/>
                    </a:lnTo>
                    <a:lnTo>
                      <a:pt x="105" y="96"/>
                    </a:lnTo>
                    <a:lnTo>
                      <a:pt x="123" y="144"/>
                    </a:lnTo>
                    <a:lnTo>
                      <a:pt x="140" y="12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8" name="Freeform 1259">
                <a:extLst>
                  <a:ext uri="{FF2B5EF4-FFF2-40B4-BE49-F238E27FC236}">
                    <a16:creationId xmlns:a16="http://schemas.microsoft.com/office/drawing/2014/main" id="{B3EFA0AE-96CD-4FD0-AA57-D8355321B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" y="2581"/>
                <a:ext cx="70" cy="72"/>
              </a:xfrm>
              <a:custGeom>
                <a:avLst/>
                <a:gdLst>
                  <a:gd name="T0" fmla="*/ 140 w 140"/>
                  <a:gd name="T1" fmla="*/ 129 h 144"/>
                  <a:gd name="T2" fmla="*/ 140 w 140"/>
                  <a:gd name="T3" fmla="*/ 129 h 144"/>
                  <a:gd name="T4" fmla="*/ 123 w 140"/>
                  <a:gd name="T5" fmla="*/ 81 h 144"/>
                  <a:gd name="T6" fmla="*/ 123 w 140"/>
                  <a:gd name="T7" fmla="*/ 64 h 144"/>
                  <a:gd name="T8" fmla="*/ 105 w 140"/>
                  <a:gd name="T9" fmla="*/ 81 h 144"/>
                  <a:gd name="T10" fmla="*/ 88 w 140"/>
                  <a:gd name="T11" fmla="*/ 81 h 144"/>
                  <a:gd name="T12" fmla="*/ 88 w 140"/>
                  <a:gd name="T13" fmla="*/ 64 h 144"/>
                  <a:gd name="T14" fmla="*/ 123 w 140"/>
                  <a:gd name="T15" fmla="*/ 33 h 144"/>
                  <a:gd name="T16" fmla="*/ 52 w 140"/>
                  <a:gd name="T17" fmla="*/ 33 h 144"/>
                  <a:gd name="T18" fmla="*/ 52 w 140"/>
                  <a:gd name="T19" fmla="*/ 0 h 144"/>
                  <a:gd name="T20" fmla="*/ 34 w 140"/>
                  <a:gd name="T21" fmla="*/ 0 h 144"/>
                  <a:gd name="T22" fmla="*/ 17 w 140"/>
                  <a:gd name="T23" fmla="*/ 0 h 144"/>
                  <a:gd name="T24" fmla="*/ 17 w 140"/>
                  <a:gd name="T25" fmla="*/ 16 h 144"/>
                  <a:gd name="T26" fmla="*/ 0 w 140"/>
                  <a:gd name="T27" fmla="*/ 48 h 144"/>
                  <a:gd name="T28" fmla="*/ 17 w 140"/>
                  <a:gd name="T29" fmla="*/ 48 h 144"/>
                  <a:gd name="T30" fmla="*/ 34 w 140"/>
                  <a:gd name="T31" fmla="*/ 129 h 144"/>
                  <a:gd name="T32" fmla="*/ 69 w 140"/>
                  <a:gd name="T33" fmla="*/ 129 h 144"/>
                  <a:gd name="T34" fmla="*/ 105 w 140"/>
                  <a:gd name="T35" fmla="*/ 96 h 144"/>
                  <a:gd name="T36" fmla="*/ 123 w 140"/>
                  <a:gd name="T37" fmla="*/ 144 h 144"/>
                  <a:gd name="T38" fmla="*/ 140 w 140"/>
                  <a:gd name="T39" fmla="*/ 12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0" h="144">
                    <a:moveTo>
                      <a:pt x="140" y="129"/>
                    </a:moveTo>
                    <a:lnTo>
                      <a:pt x="140" y="129"/>
                    </a:lnTo>
                    <a:lnTo>
                      <a:pt x="123" y="81"/>
                    </a:lnTo>
                    <a:lnTo>
                      <a:pt x="123" y="64"/>
                    </a:lnTo>
                    <a:lnTo>
                      <a:pt x="105" y="81"/>
                    </a:lnTo>
                    <a:lnTo>
                      <a:pt x="88" y="81"/>
                    </a:lnTo>
                    <a:lnTo>
                      <a:pt x="88" y="64"/>
                    </a:lnTo>
                    <a:lnTo>
                      <a:pt x="123" y="33"/>
                    </a:lnTo>
                    <a:lnTo>
                      <a:pt x="52" y="33"/>
                    </a:lnTo>
                    <a:lnTo>
                      <a:pt x="52" y="0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17" y="16"/>
                    </a:lnTo>
                    <a:lnTo>
                      <a:pt x="0" y="48"/>
                    </a:lnTo>
                    <a:lnTo>
                      <a:pt x="17" y="48"/>
                    </a:lnTo>
                    <a:lnTo>
                      <a:pt x="34" y="129"/>
                    </a:lnTo>
                    <a:lnTo>
                      <a:pt x="69" y="129"/>
                    </a:lnTo>
                    <a:lnTo>
                      <a:pt x="105" y="96"/>
                    </a:lnTo>
                    <a:lnTo>
                      <a:pt x="123" y="144"/>
                    </a:lnTo>
                    <a:lnTo>
                      <a:pt x="140" y="12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9" name="Freeform 1260">
                <a:extLst>
                  <a:ext uri="{FF2B5EF4-FFF2-40B4-BE49-F238E27FC236}">
                    <a16:creationId xmlns:a16="http://schemas.microsoft.com/office/drawing/2014/main" id="{C108546C-853A-40FD-88FE-06BE73F2D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" y="2557"/>
                <a:ext cx="120" cy="248"/>
              </a:xfrm>
              <a:custGeom>
                <a:avLst/>
                <a:gdLst>
                  <a:gd name="T0" fmla="*/ 172 w 240"/>
                  <a:gd name="T1" fmla="*/ 495 h 495"/>
                  <a:gd name="T2" fmla="*/ 172 w 240"/>
                  <a:gd name="T3" fmla="*/ 495 h 495"/>
                  <a:gd name="T4" fmla="*/ 205 w 240"/>
                  <a:gd name="T5" fmla="*/ 432 h 495"/>
                  <a:gd name="T6" fmla="*/ 190 w 240"/>
                  <a:gd name="T7" fmla="*/ 384 h 495"/>
                  <a:gd name="T8" fmla="*/ 172 w 240"/>
                  <a:gd name="T9" fmla="*/ 351 h 495"/>
                  <a:gd name="T10" fmla="*/ 172 w 240"/>
                  <a:gd name="T11" fmla="*/ 321 h 495"/>
                  <a:gd name="T12" fmla="*/ 155 w 240"/>
                  <a:gd name="T13" fmla="*/ 273 h 495"/>
                  <a:gd name="T14" fmla="*/ 155 w 240"/>
                  <a:gd name="T15" fmla="*/ 240 h 495"/>
                  <a:gd name="T16" fmla="*/ 222 w 240"/>
                  <a:gd name="T17" fmla="*/ 208 h 495"/>
                  <a:gd name="T18" fmla="*/ 240 w 240"/>
                  <a:gd name="T19" fmla="*/ 177 h 495"/>
                  <a:gd name="T20" fmla="*/ 222 w 240"/>
                  <a:gd name="T21" fmla="*/ 177 h 495"/>
                  <a:gd name="T22" fmla="*/ 190 w 240"/>
                  <a:gd name="T23" fmla="*/ 160 h 495"/>
                  <a:gd name="T24" fmla="*/ 190 w 240"/>
                  <a:gd name="T25" fmla="*/ 144 h 495"/>
                  <a:gd name="T26" fmla="*/ 190 w 240"/>
                  <a:gd name="T27" fmla="*/ 129 h 495"/>
                  <a:gd name="T28" fmla="*/ 172 w 240"/>
                  <a:gd name="T29" fmla="*/ 112 h 495"/>
                  <a:gd name="T30" fmla="*/ 155 w 240"/>
                  <a:gd name="T31" fmla="*/ 112 h 495"/>
                  <a:gd name="T32" fmla="*/ 172 w 240"/>
                  <a:gd name="T33" fmla="*/ 33 h 495"/>
                  <a:gd name="T34" fmla="*/ 155 w 240"/>
                  <a:gd name="T35" fmla="*/ 0 h 495"/>
                  <a:gd name="T36" fmla="*/ 138 w 240"/>
                  <a:gd name="T37" fmla="*/ 0 h 495"/>
                  <a:gd name="T38" fmla="*/ 138 w 240"/>
                  <a:gd name="T39" fmla="*/ 33 h 495"/>
                  <a:gd name="T40" fmla="*/ 103 w 240"/>
                  <a:gd name="T41" fmla="*/ 33 h 495"/>
                  <a:gd name="T42" fmla="*/ 86 w 240"/>
                  <a:gd name="T43" fmla="*/ 48 h 495"/>
                  <a:gd name="T44" fmla="*/ 51 w 240"/>
                  <a:gd name="T45" fmla="*/ 112 h 495"/>
                  <a:gd name="T46" fmla="*/ 34 w 240"/>
                  <a:gd name="T47" fmla="*/ 129 h 495"/>
                  <a:gd name="T48" fmla="*/ 17 w 240"/>
                  <a:gd name="T49" fmla="*/ 160 h 495"/>
                  <a:gd name="T50" fmla="*/ 17 w 240"/>
                  <a:gd name="T51" fmla="*/ 177 h 495"/>
                  <a:gd name="T52" fmla="*/ 0 w 240"/>
                  <a:gd name="T53" fmla="*/ 192 h 495"/>
                  <a:gd name="T54" fmla="*/ 34 w 240"/>
                  <a:gd name="T55" fmla="*/ 225 h 495"/>
                  <a:gd name="T56" fmla="*/ 51 w 240"/>
                  <a:gd name="T57" fmla="*/ 256 h 495"/>
                  <a:gd name="T58" fmla="*/ 69 w 240"/>
                  <a:gd name="T59" fmla="*/ 304 h 495"/>
                  <a:gd name="T60" fmla="*/ 51 w 240"/>
                  <a:gd name="T61" fmla="*/ 321 h 495"/>
                  <a:gd name="T62" fmla="*/ 86 w 240"/>
                  <a:gd name="T63" fmla="*/ 336 h 495"/>
                  <a:gd name="T64" fmla="*/ 121 w 240"/>
                  <a:gd name="T65" fmla="*/ 304 h 495"/>
                  <a:gd name="T66" fmla="*/ 138 w 240"/>
                  <a:gd name="T67" fmla="*/ 321 h 495"/>
                  <a:gd name="T68" fmla="*/ 172 w 240"/>
                  <a:gd name="T69" fmla="*/ 417 h 495"/>
                  <a:gd name="T70" fmla="*/ 172 w 240"/>
                  <a:gd name="T71" fmla="*/ 495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0" h="495">
                    <a:moveTo>
                      <a:pt x="172" y="495"/>
                    </a:moveTo>
                    <a:lnTo>
                      <a:pt x="172" y="495"/>
                    </a:lnTo>
                    <a:lnTo>
                      <a:pt x="205" y="432"/>
                    </a:lnTo>
                    <a:lnTo>
                      <a:pt x="190" y="384"/>
                    </a:lnTo>
                    <a:lnTo>
                      <a:pt x="172" y="351"/>
                    </a:lnTo>
                    <a:lnTo>
                      <a:pt x="172" y="321"/>
                    </a:lnTo>
                    <a:lnTo>
                      <a:pt x="155" y="273"/>
                    </a:lnTo>
                    <a:lnTo>
                      <a:pt x="155" y="240"/>
                    </a:lnTo>
                    <a:lnTo>
                      <a:pt x="222" y="208"/>
                    </a:lnTo>
                    <a:lnTo>
                      <a:pt x="240" y="177"/>
                    </a:lnTo>
                    <a:lnTo>
                      <a:pt x="222" y="177"/>
                    </a:lnTo>
                    <a:lnTo>
                      <a:pt x="190" y="160"/>
                    </a:lnTo>
                    <a:lnTo>
                      <a:pt x="190" y="144"/>
                    </a:lnTo>
                    <a:lnTo>
                      <a:pt x="190" y="129"/>
                    </a:lnTo>
                    <a:lnTo>
                      <a:pt x="172" y="112"/>
                    </a:lnTo>
                    <a:lnTo>
                      <a:pt x="155" y="112"/>
                    </a:lnTo>
                    <a:lnTo>
                      <a:pt x="172" y="33"/>
                    </a:lnTo>
                    <a:lnTo>
                      <a:pt x="155" y="0"/>
                    </a:lnTo>
                    <a:lnTo>
                      <a:pt x="138" y="0"/>
                    </a:lnTo>
                    <a:lnTo>
                      <a:pt x="138" y="33"/>
                    </a:lnTo>
                    <a:lnTo>
                      <a:pt x="103" y="33"/>
                    </a:lnTo>
                    <a:lnTo>
                      <a:pt x="86" y="48"/>
                    </a:lnTo>
                    <a:lnTo>
                      <a:pt x="51" y="112"/>
                    </a:lnTo>
                    <a:lnTo>
                      <a:pt x="34" y="129"/>
                    </a:lnTo>
                    <a:lnTo>
                      <a:pt x="17" y="160"/>
                    </a:lnTo>
                    <a:lnTo>
                      <a:pt x="17" y="177"/>
                    </a:lnTo>
                    <a:lnTo>
                      <a:pt x="0" y="192"/>
                    </a:lnTo>
                    <a:lnTo>
                      <a:pt x="34" y="225"/>
                    </a:lnTo>
                    <a:lnTo>
                      <a:pt x="51" y="256"/>
                    </a:lnTo>
                    <a:lnTo>
                      <a:pt x="69" y="304"/>
                    </a:lnTo>
                    <a:lnTo>
                      <a:pt x="51" y="321"/>
                    </a:lnTo>
                    <a:lnTo>
                      <a:pt x="86" y="336"/>
                    </a:lnTo>
                    <a:lnTo>
                      <a:pt x="121" y="304"/>
                    </a:lnTo>
                    <a:lnTo>
                      <a:pt x="138" y="321"/>
                    </a:lnTo>
                    <a:lnTo>
                      <a:pt x="172" y="417"/>
                    </a:lnTo>
                    <a:lnTo>
                      <a:pt x="172" y="49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0" name="Freeform 1261">
                <a:extLst>
                  <a:ext uri="{FF2B5EF4-FFF2-40B4-BE49-F238E27FC236}">
                    <a16:creationId xmlns:a16="http://schemas.microsoft.com/office/drawing/2014/main" id="{4DDC7473-3ACF-428A-8736-9674A3593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" y="2557"/>
                <a:ext cx="120" cy="248"/>
              </a:xfrm>
              <a:custGeom>
                <a:avLst/>
                <a:gdLst>
                  <a:gd name="T0" fmla="*/ 172 w 240"/>
                  <a:gd name="T1" fmla="*/ 495 h 495"/>
                  <a:gd name="T2" fmla="*/ 172 w 240"/>
                  <a:gd name="T3" fmla="*/ 495 h 495"/>
                  <a:gd name="T4" fmla="*/ 205 w 240"/>
                  <a:gd name="T5" fmla="*/ 432 h 495"/>
                  <a:gd name="T6" fmla="*/ 190 w 240"/>
                  <a:gd name="T7" fmla="*/ 384 h 495"/>
                  <a:gd name="T8" fmla="*/ 172 w 240"/>
                  <a:gd name="T9" fmla="*/ 351 h 495"/>
                  <a:gd name="T10" fmla="*/ 172 w 240"/>
                  <a:gd name="T11" fmla="*/ 321 h 495"/>
                  <a:gd name="T12" fmla="*/ 155 w 240"/>
                  <a:gd name="T13" fmla="*/ 273 h 495"/>
                  <a:gd name="T14" fmla="*/ 155 w 240"/>
                  <a:gd name="T15" fmla="*/ 240 h 495"/>
                  <a:gd name="T16" fmla="*/ 222 w 240"/>
                  <a:gd name="T17" fmla="*/ 208 h 495"/>
                  <a:gd name="T18" fmla="*/ 240 w 240"/>
                  <a:gd name="T19" fmla="*/ 177 h 495"/>
                  <a:gd name="T20" fmla="*/ 222 w 240"/>
                  <a:gd name="T21" fmla="*/ 177 h 495"/>
                  <a:gd name="T22" fmla="*/ 190 w 240"/>
                  <a:gd name="T23" fmla="*/ 160 h 495"/>
                  <a:gd name="T24" fmla="*/ 190 w 240"/>
                  <a:gd name="T25" fmla="*/ 144 h 495"/>
                  <a:gd name="T26" fmla="*/ 190 w 240"/>
                  <a:gd name="T27" fmla="*/ 129 h 495"/>
                  <a:gd name="T28" fmla="*/ 172 w 240"/>
                  <a:gd name="T29" fmla="*/ 112 h 495"/>
                  <a:gd name="T30" fmla="*/ 155 w 240"/>
                  <a:gd name="T31" fmla="*/ 112 h 495"/>
                  <a:gd name="T32" fmla="*/ 172 w 240"/>
                  <a:gd name="T33" fmla="*/ 33 h 495"/>
                  <a:gd name="T34" fmla="*/ 155 w 240"/>
                  <a:gd name="T35" fmla="*/ 0 h 495"/>
                  <a:gd name="T36" fmla="*/ 138 w 240"/>
                  <a:gd name="T37" fmla="*/ 0 h 495"/>
                  <a:gd name="T38" fmla="*/ 138 w 240"/>
                  <a:gd name="T39" fmla="*/ 33 h 495"/>
                  <a:gd name="T40" fmla="*/ 103 w 240"/>
                  <a:gd name="T41" fmla="*/ 33 h 495"/>
                  <a:gd name="T42" fmla="*/ 86 w 240"/>
                  <a:gd name="T43" fmla="*/ 48 h 495"/>
                  <a:gd name="T44" fmla="*/ 51 w 240"/>
                  <a:gd name="T45" fmla="*/ 112 h 495"/>
                  <a:gd name="T46" fmla="*/ 34 w 240"/>
                  <a:gd name="T47" fmla="*/ 129 h 495"/>
                  <a:gd name="T48" fmla="*/ 17 w 240"/>
                  <a:gd name="T49" fmla="*/ 160 h 495"/>
                  <a:gd name="T50" fmla="*/ 17 w 240"/>
                  <a:gd name="T51" fmla="*/ 177 h 495"/>
                  <a:gd name="T52" fmla="*/ 0 w 240"/>
                  <a:gd name="T53" fmla="*/ 192 h 495"/>
                  <a:gd name="T54" fmla="*/ 34 w 240"/>
                  <a:gd name="T55" fmla="*/ 225 h 495"/>
                  <a:gd name="T56" fmla="*/ 51 w 240"/>
                  <a:gd name="T57" fmla="*/ 256 h 495"/>
                  <a:gd name="T58" fmla="*/ 69 w 240"/>
                  <a:gd name="T59" fmla="*/ 304 h 495"/>
                  <a:gd name="T60" fmla="*/ 51 w 240"/>
                  <a:gd name="T61" fmla="*/ 321 h 495"/>
                  <a:gd name="T62" fmla="*/ 86 w 240"/>
                  <a:gd name="T63" fmla="*/ 336 h 495"/>
                  <a:gd name="T64" fmla="*/ 121 w 240"/>
                  <a:gd name="T65" fmla="*/ 304 h 495"/>
                  <a:gd name="T66" fmla="*/ 138 w 240"/>
                  <a:gd name="T67" fmla="*/ 321 h 495"/>
                  <a:gd name="T68" fmla="*/ 172 w 240"/>
                  <a:gd name="T69" fmla="*/ 417 h 495"/>
                  <a:gd name="T70" fmla="*/ 172 w 240"/>
                  <a:gd name="T71" fmla="*/ 495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0" h="495">
                    <a:moveTo>
                      <a:pt x="172" y="495"/>
                    </a:moveTo>
                    <a:lnTo>
                      <a:pt x="172" y="495"/>
                    </a:lnTo>
                    <a:lnTo>
                      <a:pt x="205" y="432"/>
                    </a:lnTo>
                    <a:lnTo>
                      <a:pt x="190" y="384"/>
                    </a:lnTo>
                    <a:lnTo>
                      <a:pt x="172" y="351"/>
                    </a:lnTo>
                    <a:lnTo>
                      <a:pt x="172" y="321"/>
                    </a:lnTo>
                    <a:lnTo>
                      <a:pt x="155" y="273"/>
                    </a:lnTo>
                    <a:lnTo>
                      <a:pt x="155" y="240"/>
                    </a:lnTo>
                    <a:lnTo>
                      <a:pt x="222" y="208"/>
                    </a:lnTo>
                    <a:lnTo>
                      <a:pt x="240" y="177"/>
                    </a:lnTo>
                    <a:lnTo>
                      <a:pt x="222" y="177"/>
                    </a:lnTo>
                    <a:lnTo>
                      <a:pt x="190" y="160"/>
                    </a:lnTo>
                    <a:lnTo>
                      <a:pt x="190" y="144"/>
                    </a:lnTo>
                    <a:lnTo>
                      <a:pt x="190" y="129"/>
                    </a:lnTo>
                    <a:lnTo>
                      <a:pt x="172" y="112"/>
                    </a:lnTo>
                    <a:lnTo>
                      <a:pt x="155" y="112"/>
                    </a:lnTo>
                    <a:lnTo>
                      <a:pt x="172" y="33"/>
                    </a:lnTo>
                    <a:lnTo>
                      <a:pt x="155" y="0"/>
                    </a:lnTo>
                    <a:lnTo>
                      <a:pt x="138" y="0"/>
                    </a:lnTo>
                    <a:lnTo>
                      <a:pt x="138" y="33"/>
                    </a:lnTo>
                    <a:lnTo>
                      <a:pt x="103" y="33"/>
                    </a:lnTo>
                    <a:lnTo>
                      <a:pt x="86" y="48"/>
                    </a:lnTo>
                    <a:lnTo>
                      <a:pt x="51" y="112"/>
                    </a:lnTo>
                    <a:lnTo>
                      <a:pt x="34" y="129"/>
                    </a:lnTo>
                    <a:lnTo>
                      <a:pt x="17" y="160"/>
                    </a:lnTo>
                    <a:lnTo>
                      <a:pt x="17" y="177"/>
                    </a:lnTo>
                    <a:lnTo>
                      <a:pt x="0" y="192"/>
                    </a:lnTo>
                    <a:lnTo>
                      <a:pt x="34" y="225"/>
                    </a:lnTo>
                    <a:lnTo>
                      <a:pt x="51" y="256"/>
                    </a:lnTo>
                    <a:lnTo>
                      <a:pt x="69" y="304"/>
                    </a:lnTo>
                    <a:lnTo>
                      <a:pt x="51" y="321"/>
                    </a:lnTo>
                    <a:lnTo>
                      <a:pt x="86" y="336"/>
                    </a:lnTo>
                    <a:lnTo>
                      <a:pt x="121" y="304"/>
                    </a:lnTo>
                    <a:lnTo>
                      <a:pt x="138" y="321"/>
                    </a:lnTo>
                    <a:lnTo>
                      <a:pt x="172" y="417"/>
                    </a:lnTo>
                    <a:lnTo>
                      <a:pt x="172" y="49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1" name="Freeform 1262">
                <a:extLst>
                  <a:ext uri="{FF2B5EF4-FFF2-40B4-BE49-F238E27FC236}">
                    <a16:creationId xmlns:a16="http://schemas.microsoft.com/office/drawing/2014/main" id="{69A8ADCA-0A11-4822-BC44-54B709263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" y="2661"/>
                <a:ext cx="103" cy="192"/>
              </a:xfrm>
              <a:custGeom>
                <a:avLst/>
                <a:gdLst>
                  <a:gd name="T0" fmla="*/ 69 w 207"/>
                  <a:gd name="T1" fmla="*/ 0 h 383"/>
                  <a:gd name="T2" fmla="*/ 69 w 207"/>
                  <a:gd name="T3" fmla="*/ 0 h 383"/>
                  <a:gd name="T4" fmla="*/ 0 w 207"/>
                  <a:gd name="T5" fmla="*/ 32 h 383"/>
                  <a:gd name="T6" fmla="*/ 0 w 207"/>
                  <a:gd name="T7" fmla="*/ 65 h 383"/>
                  <a:gd name="T8" fmla="*/ 17 w 207"/>
                  <a:gd name="T9" fmla="*/ 113 h 383"/>
                  <a:gd name="T10" fmla="*/ 17 w 207"/>
                  <a:gd name="T11" fmla="*/ 143 h 383"/>
                  <a:gd name="T12" fmla="*/ 35 w 207"/>
                  <a:gd name="T13" fmla="*/ 176 h 383"/>
                  <a:gd name="T14" fmla="*/ 52 w 207"/>
                  <a:gd name="T15" fmla="*/ 224 h 383"/>
                  <a:gd name="T16" fmla="*/ 17 w 207"/>
                  <a:gd name="T17" fmla="*/ 287 h 383"/>
                  <a:gd name="T18" fmla="*/ 17 w 207"/>
                  <a:gd name="T19" fmla="*/ 305 h 383"/>
                  <a:gd name="T20" fmla="*/ 17 w 207"/>
                  <a:gd name="T21" fmla="*/ 320 h 383"/>
                  <a:gd name="T22" fmla="*/ 69 w 207"/>
                  <a:gd name="T23" fmla="*/ 368 h 383"/>
                  <a:gd name="T24" fmla="*/ 69 w 207"/>
                  <a:gd name="T25" fmla="*/ 353 h 383"/>
                  <a:gd name="T26" fmla="*/ 87 w 207"/>
                  <a:gd name="T27" fmla="*/ 368 h 383"/>
                  <a:gd name="T28" fmla="*/ 104 w 207"/>
                  <a:gd name="T29" fmla="*/ 383 h 383"/>
                  <a:gd name="T30" fmla="*/ 121 w 207"/>
                  <a:gd name="T31" fmla="*/ 368 h 383"/>
                  <a:gd name="T32" fmla="*/ 104 w 207"/>
                  <a:gd name="T33" fmla="*/ 353 h 383"/>
                  <a:gd name="T34" fmla="*/ 69 w 207"/>
                  <a:gd name="T35" fmla="*/ 353 h 383"/>
                  <a:gd name="T36" fmla="*/ 52 w 207"/>
                  <a:gd name="T37" fmla="*/ 287 h 383"/>
                  <a:gd name="T38" fmla="*/ 35 w 207"/>
                  <a:gd name="T39" fmla="*/ 287 h 383"/>
                  <a:gd name="T40" fmla="*/ 35 w 207"/>
                  <a:gd name="T41" fmla="*/ 272 h 383"/>
                  <a:gd name="T42" fmla="*/ 52 w 207"/>
                  <a:gd name="T43" fmla="*/ 224 h 383"/>
                  <a:gd name="T44" fmla="*/ 52 w 207"/>
                  <a:gd name="T45" fmla="*/ 191 h 383"/>
                  <a:gd name="T46" fmla="*/ 87 w 207"/>
                  <a:gd name="T47" fmla="*/ 191 h 383"/>
                  <a:gd name="T48" fmla="*/ 87 w 207"/>
                  <a:gd name="T49" fmla="*/ 209 h 383"/>
                  <a:gd name="T50" fmla="*/ 104 w 207"/>
                  <a:gd name="T51" fmla="*/ 209 h 383"/>
                  <a:gd name="T52" fmla="*/ 138 w 207"/>
                  <a:gd name="T53" fmla="*/ 239 h 383"/>
                  <a:gd name="T54" fmla="*/ 138 w 207"/>
                  <a:gd name="T55" fmla="*/ 224 h 383"/>
                  <a:gd name="T56" fmla="*/ 121 w 207"/>
                  <a:gd name="T57" fmla="*/ 191 h 383"/>
                  <a:gd name="T58" fmla="*/ 138 w 207"/>
                  <a:gd name="T59" fmla="*/ 161 h 383"/>
                  <a:gd name="T60" fmla="*/ 207 w 207"/>
                  <a:gd name="T61" fmla="*/ 161 h 383"/>
                  <a:gd name="T62" fmla="*/ 207 w 207"/>
                  <a:gd name="T63" fmla="*/ 128 h 383"/>
                  <a:gd name="T64" fmla="*/ 190 w 207"/>
                  <a:gd name="T65" fmla="*/ 113 h 383"/>
                  <a:gd name="T66" fmla="*/ 173 w 207"/>
                  <a:gd name="T67" fmla="*/ 80 h 383"/>
                  <a:gd name="T68" fmla="*/ 156 w 207"/>
                  <a:gd name="T69" fmla="*/ 48 h 383"/>
                  <a:gd name="T70" fmla="*/ 121 w 207"/>
                  <a:gd name="T71" fmla="*/ 65 h 383"/>
                  <a:gd name="T72" fmla="*/ 87 w 207"/>
                  <a:gd name="T73" fmla="*/ 80 h 383"/>
                  <a:gd name="T74" fmla="*/ 87 w 207"/>
                  <a:gd name="T75" fmla="*/ 32 h 383"/>
                  <a:gd name="T76" fmla="*/ 69 w 207"/>
                  <a:gd name="T77" fmla="*/ 17 h 383"/>
                  <a:gd name="T78" fmla="*/ 69 w 207"/>
                  <a:gd name="T7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7" h="383">
                    <a:moveTo>
                      <a:pt x="69" y="0"/>
                    </a:moveTo>
                    <a:lnTo>
                      <a:pt x="69" y="0"/>
                    </a:lnTo>
                    <a:lnTo>
                      <a:pt x="0" y="32"/>
                    </a:lnTo>
                    <a:lnTo>
                      <a:pt x="0" y="65"/>
                    </a:lnTo>
                    <a:lnTo>
                      <a:pt x="17" y="113"/>
                    </a:lnTo>
                    <a:lnTo>
                      <a:pt x="17" y="143"/>
                    </a:lnTo>
                    <a:lnTo>
                      <a:pt x="35" y="176"/>
                    </a:lnTo>
                    <a:lnTo>
                      <a:pt x="52" y="224"/>
                    </a:lnTo>
                    <a:lnTo>
                      <a:pt x="17" y="287"/>
                    </a:lnTo>
                    <a:lnTo>
                      <a:pt x="17" y="305"/>
                    </a:lnTo>
                    <a:lnTo>
                      <a:pt x="17" y="320"/>
                    </a:lnTo>
                    <a:lnTo>
                      <a:pt x="69" y="368"/>
                    </a:lnTo>
                    <a:lnTo>
                      <a:pt x="69" y="353"/>
                    </a:lnTo>
                    <a:lnTo>
                      <a:pt x="87" y="368"/>
                    </a:lnTo>
                    <a:lnTo>
                      <a:pt x="104" y="383"/>
                    </a:lnTo>
                    <a:lnTo>
                      <a:pt x="121" y="368"/>
                    </a:lnTo>
                    <a:lnTo>
                      <a:pt x="104" y="353"/>
                    </a:lnTo>
                    <a:lnTo>
                      <a:pt x="69" y="353"/>
                    </a:lnTo>
                    <a:lnTo>
                      <a:pt x="52" y="287"/>
                    </a:lnTo>
                    <a:lnTo>
                      <a:pt x="35" y="287"/>
                    </a:lnTo>
                    <a:lnTo>
                      <a:pt x="35" y="272"/>
                    </a:lnTo>
                    <a:lnTo>
                      <a:pt x="52" y="224"/>
                    </a:lnTo>
                    <a:lnTo>
                      <a:pt x="52" y="191"/>
                    </a:lnTo>
                    <a:lnTo>
                      <a:pt x="87" y="191"/>
                    </a:lnTo>
                    <a:lnTo>
                      <a:pt x="87" y="209"/>
                    </a:lnTo>
                    <a:lnTo>
                      <a:pt x="104" y="209"/>
                    </a:lnTo>
                    <a:lnTo>
                      <a:pt x="138" y="239"/>
                    </a:lnTo>
                    <a:lnTo>
                      <a:pt x="138" y="224"/>
                    </a:lnTo>
                    <a:lnTo>
                      <a:pt x="121" y="191"/>
                    </a:lnTo>
                    <a:lnTo>
                      <a:pt x="138" y="161"/>
                    </a:lnTo>
                    <a:lnTo>
                      <a:pt x="207" y="161"/>
                    </a:lnTo>
                    <a:lnTo>
                      <a:pt x="207" y="128"/>
                    </a:lnTo>
                    <a:lnTo>
                      <a:pt x="190" y="113"/>
                    </a:lnTo>
                    <a:lnTo>
                      <a:pt x="173" y="80"/>
                    </a:lnTo>
                    <a:lnTo>
                      <a:pt x="156" y="48"/>
                    </a:lnTo>
                    <a:lnTo>
                      <a:pt x="121" y="65"/>
                    </a:lnTo>
                    <a:lnTo>
                      <a:pt x="87" y="80"/>
                    </a:lnTo>
                    <a:lnTo>
                      <a:pt x="87" y="32"/>
                    </a:lnTo>
                    <a:lnTo>
                      <a:pt x="69" y="1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2" name="Freeform 1263">
                <a:extLst>
                  <a:ext uri="{FF2B5EF4-FFF2-40B4-BE49-F238E27FC236}">
                    <a16:creationId xmlns:a16="http://schemas.microsoft.com/office/drawing/2014/main" id="{E1504687-3215-48C2-BED8-0772DE712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" y="2661"/>
                <a:ext cx="103" cy="192"/>
              </a:xfrm>
              <a:custGeom>
                <a:avLst/>
                <a:gdLst>
                  <a:gd name="T0" fmla="*/ 69 w 207"/>
                  <a:gd name="T1" fmla="*/ 0 h 383"/>
                  <a:gd name="T2" fmla="*/ 69 w 207"/>
                  <a:gd name="T3" fmla="*/ 0 h 383"/>
                  <a:gd name="T4" fmla="*/ 0 w 207"/>
                  <a:gd name="T5" fmla="*/ 32 h 383"/>
                  <a:gd name="T6" fmla="*/ 0 w 207"/>
                  <a:gd name="T7" fmla="*/ 65 h 383"/>
                  <a:gd name="T8" fmla="*/ 17 w 207"/>
                  <a:gd name="T9" fmla="*/ 113 h 383"/>
                  <a:gd name="T10" fmla="*/ 17 w 207"/>
                  <a:gd name="T11" fmla="*/ 143 h 383"/>
                  <a:gd name="T12" fmla="*/ 35 w 207"/>
                  <a:gd name="T13" fmla="*/ 176 h 383"/>
                  <a:gd name="T14" fmla="*/ 52 w 207"/>
                  <a:gd name="T15" fmla="*/ 224 h 383"/>
                  <a:gd name="T16" fmla="*/ 17 w 207"/>
                  <a:gd name="T17" fmla="*/ 287 h 383"/>
                  <a:gd name="T18" fmla="*/ 17 w 207"/>
                  <a:gd name="T19" fmla="*/ 305 h 383"/>
                  <a:gd name="T20" fmla="*/ 17 w 207"/>
                  <a:gd name="T21" fmla="*/ 320 h 383"/>
                  <a:gd name="T22" fmla="*/ 69 w 207"/>
                  <a:gd name="T23" fmla="*/ 368 h 383"/>
                  <a:gd name="T24" fmla="*/ 69 w 207"/>
                  <a:gd name="T25" fmla="*/ 353 h 383"/>
                  <a:gd name="T26" fmla="*/ 87 w 207"/>
                  <a:gd name="T27" fmla="*/ 368 h 383"/>
                  <a:gd name="T28" fmla="*/ 104 w 207"/>
                  <a:gd name="T29" fmla="*/ 383 h 383"/>
                  <a:gd name="T30" fmla="*/ 121 w 207"/>
                  <a:gd name="T31" fmla="*/ 368 h 383"/>
                  <a:gd name="T32" fmla="*/ 104 w 207"/>
                  <a:gd name="T33" fmla="*/ 353 h 383"/>
                  <a:gd name="T34" fmla="*/ 69 w 207"/>
                  <a:gd name="T35" fmla="*/ 353 h 383"/>
                  <a:gd name="T36" fmla="*/ 52 w 207"/>
                  <a:gd name="T37" fmla="*/ 287 h 383"/>
                  <a:gd name="T38" fmla="*/ 35 w 207"/>
                  <a:gd name="T39" fmla="*/ 287 h 383"/>
                  <a:gd name="T40" fmla="*/ 35 w 207"/>
                  <a:gd name="T41" fmla="*/ 272 h 383"/>
                  <a:gd name="T42" fmla="*/ 52 w 207"/>
                  <a:gd name="T43" fmla="*/ 224 h 383"/>
                  <a:gd name="T44" fmla="*/ 52 w 207"/>
                  <a:gd name="T45" fmla="*/ 191 h 383"/>
                  <a:gd name="T46" fmla="*/ 87 w 207"/>
                  <a:gd name="T47" fmla="*/ 191 h 383"/>
                  <a:gd name="T48" fmla="*/ 87 w 207"/>
                  <a:gd name="T49" fmla="*/ 209 h 383"/>
                  <a:gd name="T50" fmla="*/ 104 w 207"/>
                  <a:gd name="T51" fmla="*/ 209 h 383"/>
                  <a:gd name="T52" fmla="*/ 138 w 207"/>
                  <a:gd name="T53" fmla="*/ 239 h 383"/>
                  <a:gd name="T54" fmla="*/ 138 w 207"/>
                  <a:gd name="T55" fmla="*/ 224 h 383"/>
                  <a:gd name="T56" fmla="*/ 121 w 207"/>
                  <a:gd name="T57" fmla="*/ 191 h 383"/>
                  <a:gd name="T58" fmla="*/ 138 w 207"/>
                  <a:gd name="T59" fmla="*/ 161 h 383"/>
                  <a:gd name="T60" fmla="*/ 207 w 207"/>
                  <a:gd name="T61" fmla="*/ 161 h 383"/>
                  <a:gd name="T62" fmla="*/ 207 w 207"/>
                  <a:gd name="T63" fmla="*/ 128 h 383"/>
                  <a:gd name="T64" fmla="*/ 190 w 207"/>
                  <a:gd name="T65" fmla="*/ 113 h 383"/>
                  <a:gd name="T66" fmla="*/ 173 w 207"/>
                  <a:gd name="T67" fmla="*/ 80 h 383"/>
                  <a:gd name="T68" fmla="*/ 156 w 207"/>
                  <a:gd name="T69" fmla="*/ 48 h 383"/>
                  <a:gd name="T70" fmla="*/ 121 w 207"/>
                  <a:gd name="T71" fmla="*/ 65 h 383"/>
                  <a:gd name="T72" fmla="*/ 87 w 207"/>
                  <a:gd name="T73" fmla="*/ 80 h 383"/>
                  <a:gd name="T74" fmla="*/ 87 w 207"/>
                  <a:gd name="T75" fmla="*/ 32 h 383"/>
                  <a:gd name="T76" fmla="*/ 69 w 207"/>
                  <a:gd name="T77" fmla="*/ 17 h 383"/>
                  <a:gd name="T78" fmla="*/ 69 w 207"/>
                  <a:gd name="T7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7" h="383">
                    <a:moveTo>
                      <a:pt x="69" y="0"/>
                    </a:moveTo>
                    <a:lnTo>
                      <a:pt x="69" y="0"/>
                    </a:lnTo>
                    <a:lnTo>
                      <a:pt x="0" y="32"/>
                    </a:lnTo>
                    <a:lnTo>
                      <a:pt x="0" y="65"/>
                    </a:lnTo>
                    <a:lnTo>
                      <a:pt x="17" y="113"/>
                    </a:lnTo>
                    <a:lnTo>
                      <a:pt x="17" y="143"/>
                    </a:lnTo>
                    <a:lnTo>
                      <a:pt x="35" y="176"/>
                    </a:lnTo>
                    <a:lnTo>
                      <a:pt x="52" y="224"/>
                    </a:lnTo>
                    <a:lnTo>
                      <a:pt x="17" y="287"/>
                    </a:lnTo>
                    <a:lnTo>
                      <a:pt x="17" y="305"/>
                    </a:lnTo>
                    <a:lnTo>
                      <a:pt x="17" y="320"/>
                    </a:lnTo>
                    <a:lnTo>
                      <a:pt x="69" y="368"/>
                    </a:lnTo>
                    <a:lnTo>
                      <a:pt x="69" y="353"/>
                    </a:lnTo>
                    <a:lnTo>
                      <a:pt x="87" y="368"/>
                    </a:lnTo>
                    <a:lnTo>
                      <a:pt x="104" y="383"/>
                    </a:lnTo>
                    <a:lnTo>
                      <a:pt x="121" y="368"/>
                    </a:lnTo>
                    <a:lnTo>
                      <a:pt x="104" y="353"/>
                    </a:lnTo>
                    <a:lnTo>
                      <a:pt x="69" y="353"/>
                    </a:lnTo>
                    <a:lnTo>
                      <a:pt x="52" y="287"/>
                    </a:lnTo>
                    <a:lnTo>
                      <a:pt x="35" y="287"/>
                    </a:lnTo>
                    <a:lnTo>
                      <a:pt x="35" y="272"/>
                    </a:lnTo>
                    <a:lnTo>
                      <a:pt x="52" y="224"/>
                    </a:lnTo>
                    <a:lnTo>
                      <a:pt x="52" y="191"/>
                    </a:lnTo>
                    <a:lnTo>
                      <a:pt x="87" y="191"/>
                    </a:lnTo>
                    <a:lnTo>
                      <a:pt x="87" y="209"/>
                    </a:lnTo>
                    <a:lnTo>
                      <a:pt x="104" y="209"/>
                    </a:lnTo>
                    <a:lnTo>
                      <a:pt x="138" y="239"/>
                    </a:lnTo>
                    <a:lnTo>
                      <a:pt x="138" y="224"/>
                    </a:lnTo>
                    <a:lnTo>
                      <a:pt x="121" y="191"/>
                    </a:lnTo>
                    <a:lnTo>
                      <a:pt x="138" y="161"/>
                    </a:lnTo>
                    <a:lnTo>
                      <a:pt x="207" y="161"/>
                    </a:lnTo>
                    <a:lnTo>
                      <a:pt x="207" y="128"/>
                    </a:lnTo>
                    <a:lnTo>
                      <a:pt x="190" y="113"/>
                    </a:lnTo>
                    <a:lnTo>
                      <a:pt x="173" y="80"/>
                    </a:lnTo>
                    <a:lnTo>
                      <a:pt x="156" y="48"/>
                    </a:lnTo>
                    <a:lnTo>
                      <a:pt x="121" y="65"/>
                    </a:lnTo>
                    <a:lnTo>
                      <a:pt x="87" y="80"/>
                    </a:lnTo>
                    <a:lnTo>
                      <a:pt x="87" y="32"/>
                    </a:lnTo>
                    <a:lnTo>
                      <a:pt x="69" y="17"/>
                    </a:lnTo>
                    <a:lnTo>
                      <a:pt x="69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3" name="Freeform 1264">
                <a:extLst>
                  <a:ext uri="{FF2B5EF4-FFF2-40B4-BE49-F238E27FC236}">
                    <a16:creationId xmlns:a16="http://schemas.microsoft.com/office/drawing/2014/main" id="{2C749696-CA7F-4AA0-8BE4-45B0B8D10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637"/>
                <a:ext cx="95" cy="112"/>
              </a:xfrm>
              <a:custGeom>
                <a:avLst/>
                <a:gdLst>
                  <a:gd name="T0" fmla="*/ 190 w 190"/>
                  <a:gd name="T1" fmla="*/ 209 h 224"/>
                  <a:gd name="T2" fmla="*/ 190 w 190"/>
                  <a:gd name="T3" fmla="*/ 209 h 224"/>
                  <a:gd name="T4" fmla="*/ 190 w 190"/>
                  <a:gd name="T5" fmla="*/ 176 h 224"/>
                  <a:gd name="T6" fmla="*/ 156 w 190"/>
                  <a:gd name="T7" fmla="*/ 144 h 224"/>
                  <a:gd name="T8" fmla="*/ 156 w 190"/>
                  <a:gd name="T9" fmla="*/ 128 h 224"/>
                  <a:gd name="T10" fmla="*/ 87 w 190"/>
                  <a:gd name="T11" fmla="*/ 80 h 224"/>
                  <a:gd name="T12" fmla="*/ 121 w 190"/>
                  <a:gd name="T13" fmla="*/ 65 h 224"/>
                  <a:gd name="T14" fmla="*/ 104 w 190"/>
                  <a:gd name="T15" fmla="*/ 48 h 224"/>
                  <a:gd name="T16" fmla="*/ 69 w 190"/>
                  <a:gd name="T17" fmla="*/ 32 h 224"/>
                  <a:gd name="T18" fmla="*/ 52 w 190"/>
                  <a:gd name="T19" fmla="*/ 0 h 224"/>
                  <a:gd name="T20" fmla="*/ 35 w 190"/>
                  <a:gd name="T21" fmla="*/ 0 h 224"/>
                  <a:gd name="T22" fmla="*/ 35 w 190"/>
                  <a:gd name="T23" fmla="*/ 32 h 224"/>
                  <a:gd name="T24" fmla="*/ 18 w 190"/>
                  <a:gd name="T25" fmla="*/ 32 h 224"/>
                  <a:gd name="T26" fmla="*/ 18 w 190"/>
                  <a:gd name="T27" fmla="*/ 17 h 224"/>
                  <a:gd name="T28" fmla="*/ 0 w 190"/>
                  <a:gd name="T29" fmla="*/ 48 h 224"/>
                  <a:gd name="T30" fmla="*/ 0 w 190"/>
                  <a:gd name="T31" fmla="*/ 65 h 224"/>
                  <a:gd name="T32" fmla="*/ 18 w 190"/>
                  <a:gd name="T33" fmla="*/ 80 h 224"/>
                  <a:gd name="T34" fmla="*/ 18 w 190"/>
                  <a:gd name="T35" fmla="*/ 128 h 224"/>
                  <a:gd name="T36" fmla="*/ 52 w 190"/>
                  <a:gd name="T37" fmla="*/ 113 h 224"/>
                  <a:gd name="T38" fmla="*/ 87 w 190"/>
                  <a:gd name="T39" fmla="*/ 96 h 224"/>
                  <a:gd name="T40" fmla="*/ 104 w 190"/>
                  <a:gd name="T41" fmla="*/ 128 h 224"/>
                  <a:gd name="T42" fmla="*/ 121 w 190"/>
                  <a:gd name="T43" fmla="*/ 161 h 224"/>
                  <a:gd name="T44" fmla="*/ 138 w 190"/>
                  <a:gd name="T45" fmla="*/ 176 h 224"/>
                  <a:gd name="T46" fmla="*/ 138 w 190"/>
                  <a:gd name="T47" fmla="*/ 209 h 224"/>
                  <a:gd name="T48" fmla="*/ 156 w 190"/>
                  <a:gd name="T49" fmla="*/ 224 h 224"/>
                  <a:gd name="T50" fmla="*/ 156 w 190"/>
                  <a:gd name="T51" fmla="*/ 209 h 224"/>
                  <a:gd name="T52" fmla="*/ 190 w 190"/>
                  <a:gd name="T53" fmla="*/ 209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224">
                    <a:moveTo>
                      <a:pt x="190" y="209"/>
                    </a:moveTo>
                    <a:lnTo>
                      <a:pt x="190" y="209"/>
                    </a:lnTo>
                    <a:lnTo>
                      <a:pt x="190" y="176"/>
                    </a:lnTo>
                    <a:lnTo>
                      <a:pt x="156" y="144"/>
                    </a:lnTo>
                    <a:lnTo>
                      <a:pt x="156" y="128"/>
                    </a:lnTo>
                    <a:lnTo>
                      <a:pt x="87" y="80"/>
                    </a:lnTo>
                    <a:lnTo>
                      <a:pt x="121" y="65"/>
                    </a:lnTo>
                    <a:lnTo>
                      <a:pt x="104" y="48"/>
                    </a:lnTo>
                    <a:lnTo>
                      <a:pt x="69" y="32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35" y="32"/>
                    </a:lnTo>
                    <a:lnTo>
                      <a:pt x="18" y="32"/>
                    </a:lnTo>
                    <a:lnTo>
                      <a:pt x="18" y="17"/>
                    </a:lnTo>
                    <a:lnTo>
                      <a:pt x="0" y="48"/>
                    </a:lnTo>
                    <a:lnTo>
                      <a:pt x="0" y="65"/>
                    </a:lnTo>
                    <a:lnTo>
                      <a:pt x="18" y="80"/>
                    </a:lnTo>
                    <a:lnTo>
                      <a:pt x="18" y="128"/>
                    </a:lnTo>
                    <a:lnTo>
                      <a:pt x="52" y="113"/>
                    </a:lnTo>
                    <a:lnTo>
                      <a:pt x="87" y="96"/>
                    </a:lnTo>
                    <a:lnTo>
                      <a:pt x="104" y="128"/>
                    </a:lnTo>
                    <a:lnTo>
                      <a:pt x="121" y="161"/>
                    </a:lnTo>
                    <a:lnTo>
                      <a:pt x="138" y="176"/>
                    </a:lnTo>
                    <a:lnTo>
                      <a:pt x="138" y="209"/>
                    </a:lnTo>
                    <a:lnTo>
                      <a:pt x="156" y="224"/>
                    </a:lnTo>
                    <a:lnTo>
                      <a:pt x="156" y="209"/>
                    </a:lnTo>
                    <a:lnTo>
                      <a:pt x="190" y="20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4" name="Freeform 1265">
                <a:extLst>
                  <a:ext uri="{FF2B5EF4-FFF2-40B4-BE49-F238E27FC236}">
                    <a16:creationId xmlns:a16="http://schemas.microsoft.com/office/drawing/2014/main" id="{0E720A1F-0D95-4951-B8A4-AD81E7F69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637"/>
                <a:ext cx="95" cy="112"/>
              </a:xfrm>
              <a:custGeom>
                <a:avLst/>
                <a:gdLst>
                  <a:gd name="T0" fmla="*/ 190 w 190"/>
                  <a:gd name="T1" fmla="*/ 209 h 224"/>
                  <a:gd name="T2" fmla="*/ 190 w 190"/>
                  <a:gd name="T3" fmla="*/ 209 h 224"/>
                  <a:gd name="T4" fmla="*/ 190 w 190"/>
                  <a:gd name="T5" fmla="*/ 176 h 224"/>
                  <a:gd name="T6" fmla="*/ 156 w 190"/>
                  <a:gd name="T7" fmla="*/ 144 h 224"/>
                  <a:gd name="T8" fmla="*/ 156 w 190"/>
                  <a:gd name="T9" fmla="*/ 128 h 224"/>
                  <a:gd name="T10" fmla="*/ 87 w 190"/>
                  <a:gd name="T11" fmla="*/ 80 h 224"/>
                  <a:gd name="T12" fmla="*/ 121 w 190"/>
                  <a:gd name="T13" fmla="*/ 65 h 224"/>
                  <a:gd name="T14" fmla="*/ 104 w 190"/>
                  <a:gd name="T15" fmla="*/ 48 h 224"/>
                  <a:gd name="T16" fmla="*/ 69 w 190"/>
                  <a:gd name="T17" fmla="*/ 32 h 224"/>
                  <a:gd name="T18" fmla="*/ 52 w 190"/>
                  <a:gd name="T19" fmla="*/ 0 h 224"/>
                  <a:gd name="T20" fmla="*/ 35 w 190"/>
                  <a:gd name="T21" fmla="*/ 0 h 224"/>
                  <a:gd name="T22" fmla="*/ 35 w 190"/>
                  <a:gd name="T23" fmla="*/ 32 h 224"/>
                  <a:gd name="T24" fmla="*/ 18 w 190"/>
                  <a:gd name="T25" fmla="*/ 32 h 224"/>
                  <a:gd name="T26" fmla="*/ 18 w 190"/>
                  <a:gd name="T27" fmla="*/ 17 h 224"/>
                  <a:gd name="T28" fmla="*/ 0 w 190"/>
                  <a:gd name="T29" fmla="*/ 48 h 224"/>
                  <a:gd name="T30" fmla="*/ 0 w 190"/>
                  <a:gd name="T31" fmla="*/ 65 h 224"/>
                  <a:gd name="T32" fmla="*/ 18 w 190"/>
                  <a:gd name="T33" fmla="*/ 80 h 224"/>
                  <a:gd name="T34" fmla="*/ 18 w 190"/>
                  <a:gd name="T35" fmla="*/ 128 h 224"/>
                  <a:gd name="T36" fmla="*/ 52 w 190"/>
                  <a:gd name="T37" fmla="*/ 113 h 224"/>
                  <a:gd name="T38" fmla="*/ 87 w 190"/>
                  <a:gd name="T39" fmla="*/ 96 h 224"/>
                  <a:gd name="T40" fmla="*/ 104 w 190"/>
                  <a:gd name="T41" fmla="*/ 128 h 224"/>
                  <a:gd name="T42" fmla="*/ 121 w 190"/>
                  <a:gd name="T43" fmla="*/ 161 h 224"/>
                  <a:gd name="T44" fmla="*/ 138 w 190"/>
                  <a:gd name="T45" fmla="*/ 176 h 224"/>
                  <a:gd name="T46" fmla="*/ 138 w 190"/>
                  <a:gd name="T47" fmla="*/ 209 h 224"/>
                  <a:gd name="T48" fmla="*/ 156 w 190"/>
                  <a:gd name="T49" fmla="*/ 224 h 224"/>
                  <a:gd name="T50" fmla="*/ 156 w 190"/>
                  <a:gd name="T51" fmla="*/ 209 h 224"/>
                  <a:gd name="T52" fmla="*/ 190 w 190"/>
                  <a:gd name="T53" fmla="*/ 209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224">
                    <a:moveTo>
                      <a:pt x="190" y="209"/>
                    </a:moveTo>
                    <a:lnTo>
                      <a:pt x="190" y="209"/>
                    </a:lnTo>
                    <a:lnTo>
                      <a:pt x="190" y="176"/>
                    </a:lnTo>
                    <a:lnTo>
                      <a:pt x="156" y="144"/>
                    </a:lnTo>
                    <a:lnTo>
                      <a:pt x="156" y="128"/>
                    </a:lnTo>
                    <a:lnTo>
                      <a:pt x="87" y="80"/>
                    </a:lnTo>
                    <a:lnTo>
                      <a:pt x="121" y="65"/>
                    </a:lnTo>
                    <a:lnTo>
                      <a:pt x="104" y="48"/>
                    </a:lnTo>
                    <a:lnTo>
                      <a:pt x="69" y="32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35" y="32"/>
                    </a:lnTo>
                    <a:lnTo>
                      <a:pt x="18" y="32"/>
                    </a:lnTo>
                    <a:lnTo>
                      <a:pt x="18" y="17"/>
                    </a:lnTo>
                    <a:lnTo>
                      <a:pt x="0" y="48"/>
                    </a:lnTo>
                    <a:lnTo>
                      <a:pt x="0" y="65"/>
                    </a:lnTo>
                    <a:lnTo>
                      <a:pt x="18" y="80"/>
                    </a:lnTo>
                    <a:lnTo>
                      <a:pt x="18" y="128"/>
                    </a:lnTo>
                    <a:lnTo>
                      <a:pt x="52" y="113"/>
                    </a:lnTo>
                    <a:lnTo>
                      <a:pt x="87" y="96"/>
                    </a:lnTo>
                    <a:lnTo>
                      <a:pt x="104" y="128"/>
                    </a:lnTo>
                    <a:lnTo>
                      <a:pt x="121" y="161"/>
                    </a:lnTo>
                    <a:lnTo>
                      <a:pt x="138" y="176"/>
                    </a:lnTo>
                    <a:lnTo>
                      <a:pt x="138" y="209"/>
                    </a:lnTo>
                    <a:lnTo>
                      <a:pt x="156" y="224"/>
                    </a:lnTo>
                    <a:lnTo>
                      <a:pt x="156" y="209"/>
                    </a:lnTo>
                    <a:lnTo>
                      <a:pt x="190" y="20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5" name="Freeform 1266">
                <a:extLst>
                  <a:ext uri="{FF2B5EF4-FFF2-40B4-BE49-F238E27FC236}">
                    <a16:creationId xmlns:a16="http://schemas.microsoft.com/office/drawing/2014/main" id="{B1A9B7DC-7459-47F0-A2EF-9939ABD5C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3" y="2629"/>
                <a:ext cx="95" cy="184"/>
              </a:xfrm>
              <a:custGeom>
                <a:avLst/>
                <a:gdLst>
                  <a:gd name="T0" fmla="*/ 0 w 190"/>
                  <a:gd name="T1" fmla="*/ 16 h 369"/>
                  <a:gd name="T2" fmla="*/ 0 w 190"/>
                  <a:gd name="T3" fmla="*/ 16 h 369"/>
                  <a:gd name="T4" fmla="*/ 0 w 190"/>
                  <a:gd name="T5" fmla="*/ 0 h 369"/>
                  <a:gd name="T6" fmla="*/ 17 w 190"/>
                  <a:gd name="T7" fmla="*/ 16 h 369"/>
                  <a:gd name="T8" fmla="*/ 86 w 190"/>
                  <a:gd name="T9" fmla="*/ 0 h 369"/>
                  <a:gd name="T10" fmla="*/ 121 w 190"/>
                  <a:gd name="T11" fmla="*/ 0 h 369"/>
                  <a:gd name="T12" fmla="*/ 121 w 190"/>
                  <a:gd name="T13" fmla="*/ 33 h 369"/>
                  <a:gd name="T14" fmla="*/ 156 w 190"/>
                  <a:gd name="T15" fmla="*/ 33 h 369"/>
                  <a:gd name="T16" fmla="*/ 121 w 190"/>
                  <a:gd name="T17" fmla="*/ 48 h 369"/>
                  <a:gd name="T18" fmla="*/ 104 w 190"/>
                  <a:gd name="T19" fmla="*/ 81 h 369"/>
                  <a:gd name="T20" fmla="*/ 86 w 190"/>
                  <a:gd name="T21" fmla="*/ 96 h 369"/>
                  <a:gd name="T22" fmla="*/ 173 w 190"/>
                  <a:gd name="T23" fmla="*/ 207 h 369"/>
                  <a:gd name="T24" fmla="*/ 190 w 190"/>
                  <a:gd name="T25" fmla="*/ 240 h 369"/>
                  <a:gd name="T26" fmla="*/ 173 w 190"/>
                  <a:gd name="T27" fmla="*/ 303 h 369"/>
                  <a:gd name="T28" fmla="*/ 138 w 190"/>
                  <a:gd name="T29" fmla="*/ 321 h 369"/>
                  <a:gd name="T30" fmla="*/ 121 w 190"/>
                  <a:gd name="T31" fmla="*/ 321 h 369"/>
                  <a:gd name="T32" fmla="*/ 104 w 190"/>
                  <a:gd name="T33" fmla="*/ 351 h 369"/>
                  <a:gd name="T34" fmla="*/ 69 w 190"/>
                  <a:gd name="T35" fmla="*/ 369 h 369"/>
                  <a:gd name="T36" fmla="*/ 69 w 190"/>
                  <a:gd name="T37" fmla="*/ 336 h 369"/>
                  <a:gd name="T38" fmla="*/ 52 w 190"/>
                  <a:gd name="T39" fmla="*/ 321 h 369"/>
                  <a:gd name="T40" fmla="*/ 86 w 190"/>
                  <a:gd name="T41" fmla="*/ 303 h 369"/>
                  <a:gd name="T42" fmla="*/ 104 w 190"/>
                  <a:gd name="T43" fmla="*/ 288 h 369"/>
                  <a:gd name="T44" fmla="*/ 138 w 190"/>
                  <a:gd name="T45" fmla="*/ 273 h 369"/>
                  <a:gd name="T46" fmla="*/ 138 w 190"/>
                  <a:gd name="T47" fmla="*/ 225 h 369"/>
                  <a:gd name="T48" fmla="*/ 138 w 190"/>
                  <a:gd name="T49" fmla="*/ 192 h 369"/>
                  <a:gd name="T50" fmla="*/ 104 w 190"/>
                  <a:gd name="T51" fmla="*/ 160 h 369"/>
                  <a:gd name="T52" fmla="*/ 104 w 190"/>
                  <a:gd name="T53" fmla="*/ 144 h 369"/>
                  <a:gd name="T54" fmla="*/ 35 w 190"/>
                  <a:gd name="T55" fmla="*/ 96 h 369"/>
                  <a:gd name="T56" fmla="*/ 69 w 190"/>
                  <a:gd name="T57" fmla="*/ 81 h 369"/>
                  <a:gd name="T58" fmla="*/ 52 w 190"/>
                  <a:gd name="T59" fmla="*/ 64 h 369"/>
                  <a:gd name="T60" fmla="*/ 17 w 190"/>
                  <a:gd name="T61" fmla="*/ 48 h 369"/>
                  <a:gd name="T62" fmla="*/ 0 w 190"/>
                  <a:gd name="T63" fmla="*/ 16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0" h="369">
                    <a:moveTo>
                      <a:pt x="0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7" y="16"/>
                    </a:lnTo>
                    <a:lnTo>
                      <a:pt x="86" y="0"/>
                    </a:lnTo>
                    <a:lnTo>
                      <a:pt x="121" y="0"/>
                    </a:lnTo>
                    <a:lnTo>
                      <a:pt x="121" y="33"/>
                    </a:lnTo>
                    <a:lnTo>
                      <a:pt x="156" y="33"/>
                    </a:lnTo>
                    <a:lnTo>
                      <a:pt x="121" y="48"/>
                    </a:lnTo>
                    <a:lnTo>
                      <a:pt x="104" y="81"/>
                    </a:lnTo>
                    <a:lnTo>
                      <a:pt x="86" y="96"/>
                    </a:lnTo>
                    <a:lnTo>
                      <a:pt x="173" y="207"/>
                    </a:lnTo>
                    <a:lnTo>
                      <a:pt x="190" y="240"/>
                    </a:lnTo>
                    <a:lnTo>
                      <a:pt x="173" y="303"/>
                    </a:lnTo>
                    <a:lnTo>
                      <a:pt x="138" y="321"/>
                    </a:lnTo>
                    <a:lnTo>
                      <a:pt x="121" y="321"/>
                    </a:lnTo>
                    <a:lnTo>
                      <a:pt x="104" y="351"/>
                    </a:lnTo>
                    <a:lnTo>
                      <a:pt x="69" y="369"/>
                    </a:lnTo>
                    <a:lnTo>
                      <a:pt x="69" y="336"/>
                    </a:lnTo>
                    <a:lnTo>
                      <a:pt x="52" y="321"/>
                    </a:lnTo>
                    <a:lnTo>
                      <a:pt x="86" y="303"/>
                    </a:lnTo>
                    <a:lnTo>
                      <a:pt x="104" y="288"/>
                    </a:lnTo>
                    <a:lnTo>
                      <a:pt x="138" y="273"/>
                    </a:lnTo>
                    <a:lnTo>
                      <a:pt x="138" y="225"/>
                    </a:lnTo>
                    <a:lnTo>
                      <a:pt x="138" y="192"/>
                    </a:lnTo>
                    <a:lnTo>
                      <a:pt x="104" y="160"/>
                    </a:lnTo>
                    <a:lnTo>
                      <a:pt x="104" y="144"/>
                    </a:lnTo>
                    <a:lnTo>
                      <a:pt x="35" y="96"/>
                    </a:lnTo>
                    <a:lnTo>
                      <a:pt x="69" y="81"/>
                    </a:lnTo>
                    <a:lnTo>
                      <a:pt x="52" y="64"/>
                    </a:lnTo>
                    <a:lnTo>
                      <a:pt x="17" y="48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6" name="Freeform 1267">
                <a:extLst>
                  <a:ext uri="{FF2B5EF4-FFF2-40B4-BE49-F238E27FC236}">
                    <a16:creationId xmlns:a16="http://schemas.microsoft.com/office/drawing/2014/main" id="{16F5E83A-7720-40F6-8ADD-087BC7934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3" y="2629"/>
                <a:ext cx="95" cy="184"/>
              </a:xfrm>
              <a:custGeom>
                <a:avLst/>
                <a:gdLst>
                  <a:gd name="T0" fmla="*/ 0 w 190"/>
                  <a:gd name="T1" fmla="*/ 16 h 369"/>
                  <a:gd name="T2" fmla="*/ 0 w 190"/>
                  <a:gd name="T3" fmla="*/ 16 h 369"/>
                  <a:gd name="T4" fmla="*/ 0 w 190"/>
                  <a:gd name="T5" fmla="*/ 0 h 369"/>
                  <a:gd name="T6" fmla="*/ 17 w 190"/>
                  <a:gd name="T7" fmla="*/ 16 h 369"/>
                  <a:gd name="T8" fmla="*/ 86 w 190"/>
                  <a:gd name="T9" fmla="*/ 0 h 369"/>
                  <a:gd name="T10" fmla="*/ 121 w 190"/>
                  <a:gd name="T11" fmla="*/ 0 h 369"/>
                  <a:gd name="T12" fmla="*/ 121 w 190"/>
                  <a:gd name="T13" fmla="*/ 33 h 369"/>
                  <a:gd name="T14" fmla="*/ 156 w 190"/>
                  <a:gd name="T15" fmla="*/ 33 h 369"/>
                  <a:gd name="T16" fmla="*/ 121 w 190"/>
                  <a:gd name="T17" fmla="*/ 48 h 369"/>
                  <a:gd name="T18" fmla="*/ 104 w 190"/>
                  <a:gd name="T19" fmla="*/ 81 h 369"/>
                  <a:gd name="T20" fmla="*/ 86 w 190"/>
                  <a:gd name="T21" fmla="*/ 96 h 369"/>
                  <a:gd name="T22" fmla="*/ 173 w 190"/>
                  <a:gd name="T23" fmla="*/ 207 h 369"/>
                  <a:gd name="T24" fmla="*/ 190 w 190"/>
                  <a:gd name="T25" fmla="*/ 240 h 369"/>
                  <a:gd name="T26" fmla="*/ 173 w 190"/>
                  <a:gd name="T27" fmla="*/ 303 h 369"/>
                  <a:gd name="T28" fmla="*/ 138 w 190"/>
                  <a:gd name="T29" fmla="*/ 321 h 369"/>
                  <a:gd name="T30" fmla="*/ 121 w 190"/>
                  <a:gd name="T31" fmla="*/ 321 h 369"/>
                  <a:gd name="T32" fmla="*/ 104 w 190"/>
                  <a:gd name="T33" fmla="*/ 351 h 369"/>
                  <a:gd name="T34" fmla="*/ 69 w 190"/>
                  <a:gd name="T35" fmla="*/ 369 h 369"/>
                  <a:gd name="T36" fmla="*/ 69 w 190"/>
                  <a:gd name="T37" fmla="*/ 336 h 369"/>
                  <a:gd name="T38" fmla="*/ 52 w 190"/>
                  <a:gd name="T39" fmla="*/ 321 h 369"/>
                  <a:gd name="T40" fmla="*/ 86 w 190"/>
                  <a:gd name="T41" fmla="*/ 303 h 369"/>
                  <a:gd name="T42" fmla="*/ 104 w 190"/>
                  <a:gd name="T43" fmla="*/ 288 h 369"/>
                  <a:gd name="T44" fmla="*/ 138 w 190"/>
                  <a:gd name="T45" fmla="*/ 273 h 369"/>
                  <a:gd name="T46" fmla="*/ 138 w 190"/>
                  <a:gd name="T47" fmla="*/ 225 h 369"/>
                  <a:gd name="T48" fmla="*/ 138 w 190"/>
                  <a:gd name="T49" fmla="*/ 192 h 369"/>
                  <a:gd name="T50" fmla="*/ 104 w 190"/>
                  <a:gd name="T51" fmla="*/ 160 h 369"/>
                  <a:gd name="T52" fmla="*/ 104 w 190"/>
                  <a:gd name="T53" fmla="*/ 144 h 369"/>
                  <a:gd name="T54" fmla="*/ 35 w 190"/>
                  <a:gd name="T55" fmla="*/ 96 h 369"/>
                  <a:gd name="T56" fmla="*/ 69 w 190"/>
                  <a:gd name="T57" fmla="*/ 81 h 369"/>
                  <a:gd name="T58" fmla="*/ 52 w 190"/>
                  <a:gd name="T59" fmla="*/ 64 h 369"/>
                  <a:gd name="T60" fmla="*/ 17 w 190"/>
                  <a:gd name="T61" fmla="*/ 48 h 369"/>
                  <a:gd name="T62" fmla="*/ 0 w 190"/>
                  <a:gd name="T63" fmla="*/ 16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0" h="369">
                    <a:moveTo>
                      <a:pt x="0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7" y="16"/>
                    </a:lnTo>
                    <a:lnTo>
                      <a:pt x="86" y="0"/>
                    </a:lnTo>
                    <a:lnTo>
                      <a:pt x="121" y="0"/>
                    </a:lnTo>
                    <a:lnTo>
                      <a:pt x="121" y="33"/>
                    </a:lnTo>
                    <a:lnTo>
                      <a:pt x="156" y="33"/>
                    </a:lnTo>
                    <a:lnTo>
                      <a:pt x="121" y="48"/>
                    </a:lnTo>
                    <a:lnTo>
                      <a:pt x="104" y="81"/>
                    </a:lnTo>
                    <a:lnTo>
                      <a:pt x="86" y="96"/>
                    </a:lnTo>
                    <a:lnTo>
                      <a:pt x="173" y="207"/>
                    </a:lnTo>
                    <a:lnTo>
                      <a:pt x="190" y="240"/>
                    </a:lnTo>
                    <a:lnTo>
                      <a:pt x="173" y="303"/>
                    </a:lnTo>
                    <a:lnTo>
                      <a:pt x="138" y="321"/>
                    </a:lnTo>
                    <a:lnTo>
                      <a:pt x="121" y="321"/>
                    </a:lnTo>
                    <a:lnTo>
                      <a:pt x="104" y="351"/>
                    </a:lnTo>
                    <a:lnTo>
                      <a:pt x="69" y="369"/>
                    </a:lnTo>
                    <a:lnTo>
                      <a:pt x="69" y="336"/>
                    </a:lnTo>
                    <a:lnTo>
                      <a:pt x="52" y="321"/>
                    </a:lnTo>
                    <a:lnTo>
                      <a:pt x="86" y="303"/>
                    </a:lnTo>
                    <a:lnTo>
                      <a:pt x="104" y="288"/>
                    </a:lnTo>
                    <a:lnTo>
                      <a:pt x="138" y="273"/>
                    </a:lnTo>
                    <a:lnTo>
                      <a:pt x="138" y="225"/>
                    </a:lnTo>
                    <a:lnTo>
                      <a:pt x="138" y="192"/>
                    </a:lnTo>
                    <a:lnTo>
                      <a:pt x="104" y="160"/>
                    </a:lnTo>
                    <a:lnTo>
                      <a:pt x="104" y="144"/>
                    </a:lnTo>
                    <a:lnTo>
                      <a:pt x="35" y="96"/>
                    </a:lnTo>
                    <a:lnTo>
                      <a:pt x="69" y="81"/>
                    </a:lnTo>
                    <a:lnTo>
                      <a:pt x="52" y="64"/>
                    </a:lnTo>
                    <a:lnTo>
                      <a:pt x="17" y="48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7" name="Freeform 1268">
                <a:extLst>
                  <a:ext uri="{FF2B5EF4-FFF2-40B4-BE49-F238E27FC236}">
                    <a16:creationId xmlns:a16="http://schemas.microsoft.com/office/drawing/2014/main" id="{B01E7AA6-75EF-4BBA-90C2-B632699E9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837"/>
                <a:ext cx="52" cy="72"/>
              </a:xfrm>
              <a:custGeom>
                <a:avLst/>
                <a:gdLst>
                  <a:gd name="T0" fmla="*/ 52 w 104"/>
                  <a:gd name="T1" fmla="*/ 15 h 144"/>
                  <a:gd name="T2" fmla="*/ 52 w 104"/>
                  <a:gd name="T3" fmla="*/ 15 h 144"/>
                  <a:gd name="T4" fmla="*/ 35 w 104"/>
                  <a:gd name="T5" fmla="*/ 30 h 144"/>
                  <a:gd name="T6" fmla="*/ 18 w 104"/>
                  <a:gd name="T7" fmla="*/ 15 h 144"/>
                  <a:gd name="T8" fmla="*/ 0 w 104"/>
                  <a:gd name="T9" fmla="*/ 0 h 144"/>
                  <a:gd name="T10" fmla="*/ 0 w 104"/>
                  <a:gd name="T11" fmla="*/ 15 h 144"/>
                  <a:gd name="T12" fmla="*/ 0 w 104"/>
                  <a:gd name="T13" fmla="*/ 63 h 144"/>
                  <a:gd name="T14" fmla="*/ 35 w 104"/>
                  <a:gd name="T15" fmla="*/ 96 h 144"/>
                  <a:gd name="T16" fmla="*/ 87 w 104"/>
                  <a:gd name="T17" fmla="*/ 144 h 144"/>
                  <a:gd name="T18" fmla="*/ 104 w 104"/>
                  <a:gd name="T19" fmla="*/ 144 h 144"/>
                  <a:gd name="T20" fmla="*/ 87 w 104"/>
                  <a:gd name="T21" fmla="*/ 96 h 144"/>
                  <a:gd name="T22" fmla="*/ 87 w 104"/>
                  <a:gd name="T23" fmla="*/ 48 h 144"/>
                  <a:gd name="T24" fmla="*/ 52 w 104"/>
                  <a:gd name="T25" fmla="*/ 1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44">
                    <a:moveTo>
                      <a:pt x="52" y="15"/>
                    </a:moveTo>
                    <a:lnTo>
                      <a:pt x="52" y="15"/>
                    </a:lnTo>
                    <a:lnTo>
                      <a:pt x="35" y="30"/>
                    </a:lnTo>
                    <a:lnTo>
                      <a:pt x="18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63"/>
                    </a:lnTo>
                    <a:lnTo>
                      <a:pt x="35" y="96"/>
                    </a:lnTo>
                    <a:lnTo>
                      <a:pt x="87" y="144"/>
                    </a:lnTo>
                    <a:lnTo>
                      <a:pt x="104" y="144"/>
                    </a:lnTo>
                    <a:lnTo>
                      <a:pt x="87" y="96"/>
                    </a:lnTo>
                    <a:lnTo>
                      <a:pt x="87" y="48"/>
                    </a:lnTo>
                    <a:lnTo>
                      <a:pt x="52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8" name="Freeform 1269">
                <a:extLst>
                  <a:ext uri="{FF2B5EF4-FFF2-40B4-BE49-F238E27FC236}">
                    <a16:creationId xmlns:a16="http://schemas.microsoft.com/office/drawing/2014/main" id="{FD21FF7C-1E74-4D5D-B51D-EC83019AD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837"/>
                <a:ext cx="52" cy="72"/>
              </a:xfrm>
              <a:custGeom>
                <a:avLst/>
                <a:gdLst>
                  <a:gd name="T0" fmla="*/ 52 w 104"/>
                  <a:gd name="T1" fmla="*/ 15 h 144"/>
                  <a:gd name="T2" fmla="*/ 52 w 104"/>
                  <a:gd name="T3" fmla="*/ 15 h 144"/>
                  <a:gd name="T4" fmla="*/ 35 w 104"/>
                  <a:gd name="T5" fmla="*/ 30 h 144"/>
                  <a:gd name="T6" fmla="*/ 18 w 104"/>
                  <a:gd name="T7" fmla="*/ 15 h 144"/>
                  <a:gd name="T8" fmla="*/ 0 w 104"/>
                  <a:gd name="T9" fmla="*/ 0 h 144"/>
                  <a:gd name="T10" fmla="*/ 0 w 104"/>
                  <a:gd name="T11" fmla="*/ 15 h 144"/>
                  <a:gd name="T12" fmla="*/ 0 w 104"/>
                  <a:gd name="T13" fmla="*/ 63 h 144"/>
                  <a:gd name="T14" fmla="*/ 35 w 104"/>
                  <a:gd name="T15" fmla="*/ 96 h 144"/>
                  <a:gd name="T16" fmla="*/ 87 w 104"/>
                  <a:gd name="T17" fmla="*/ 144 h 144"/>
                  <a:gd name="T18" fmla="*/ 104 w 104"/>
                  <a:gd name="T19" fmla="*/ 144 h 144"/>
                  <a:gd name="T20" fmla="*/ 87 w 104"/>
                  <a:gd name="T21" fmla="*/ 96 h 144"/>
                  <a:gd name="T22" fmla="*/ 87 w 104"/>
                  <a:gd name="T23" fmla="*/ 48 h 144"/>
                  <a:gd name="T24" fmla="*/ 52 w 104"/>
                  <a:gd name="T25" fmla="*/ 1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44">
                    <a:moveTo>
                      <a:pt x="52" y="15"/>
                    </a:moveTo>
                    <a:lnTo>
                      <a:pt x="52" y="15"/>
                    </a:lnTo>
                    <a:lnTo>
                      <a:pt x="35" y="30"/>
                    </a:lnTo>
                    <a:lnTo>
                      <a:pt x="18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63"/>
                    </a:lnTo>
                    <a:lnTo>
                      <a:pt x="35" y="96"/>
                    </a:lnTo>
                    <a:lnTo>
                      <a:pt x="87" y="144"/>
                    </a:lnTo>
                    <a:lnTo>
                      <a:pt x="104" y="144"/>
                    </a:lnTo>
                    <a:lnTo>
                      <a:pt x="87" y="96"/>
                    </a:lnTo>
                    <a:lnTo>
                      <a:pt x="87" y="48"/>
                    </a:lnTo>
                    <a:lnTo>
                      <a:pt x="52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9" name="Freeform 1270">
                <a:extLst>
                  <a:ext uri="{FF2B5EF4-FFF2-40B4-BE49-F238E27FC236}">
                    <a16:creationId xmlns:a16="http://schemas.microsoft.com/office/drawing/2014/main" id="{4B0DAAE2-31B5-41B6-872F-7C6377E4B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8" y="2837"/>
                <a:ext cx="139" cy="72"/>
              </a:xfrm>
              <a:custGeom>
                <a:avLst/>
                <a:gdLst>
                  <a:gd name="T0" fmla="*/ 158 w 278"/>
                  <a:gd name="T1" fmla="*/ 48 h 144"/>
                  <a:gd name="T2" fmla="*/ 158 w 278"/>
                  <a:gd name="T3" fmla="*/ 48 h 144"/>
                  <a:gd name="T4" fmla="*/ 175 w 278"/>
                  <a:gd name="T5" fmla="*/ 48 h 144"/>
                  <a:gd name="T6" fmla="*/ 158 w 278"/>
                  <a:gd name="T7" fmla="*/ 63 h 144"/>
                  <a:gd name="T8" fmla="*/ 140 w 278"/>
                  <a:gd name="T9" fmla="*/ 63 h 144"/>
                  <a:gd name="T10" fmla="*/ 123 w 278"/>
                  <a:gd name="T11" fmla="*/ 63 h 144"/>
                  <a:gd name="T12" fmla="*/ 88 w 278"/>
                  <a:gd name="T13" fmla="*/ 96 h 144"/>
                  <a:gd name="T14" fmla="*/ 52 w 278"/>
                  <a:gd name="T15" fmla="*/ 96 h 144"/>
                  <a:gd name="T16" fmla="*/ 52 w 278"/>
                  <a:gd name="T17" fmla="*/ 126 h 144"/>
                  <a:gd name="T18" fmla="*/ 0 w 278"/>
                  <a:gd name="T19" fmla="*/ 126 h 144"/>
                  <a:gd name="T20" fmla="*/ 35 w 278"/>
                  <a:gd name="T21" fmla="*/ 144 h 144"/>
                  <a:gd name="T22" fmla="*/ 69 w 278"/>
                  <a:gd name="T23" fmla="*/ 144 h 144"/>
                  <a:gd name="T24" fmla="*/ 88 w 278"/>
                  <a:gd name="T25" fmla="*/ 126 h 144"/>
                  <a:gd name="T26" fmla="*/ 123 w 278"/>
                  <a:gd name="T27" fmla="*/ 144 h 144"/>
                  <a:gd name="T28" fmla="*/ 140 w 278"/>
                  <a:gd name="T29" fmla="*/ 126 h 144"/>
                  <a:gd name="T30" fmla="*/ 192 w 278"/>
                  <a:gd name="T31" fmla="*/ 63 h 144"/>
                  <a:gd name="T32" fmla="*/ 244 w 278"/>
                  <a:gd name="T33" fmla="*/ 63 h 144"/>
                  <a:gd name="T34" fmla="*/ 261 w 278"/>
                  <a:gd name="T35" fmla="*/ 63 h 144"/>
                  <a:gd name="T36" fmla="*/ 244 w 278"/>
                  <a:gd name="T37" fmla="*/ 48 h 144"/>
                  <a:gd name="T38" fmla="*/ 278 w 278"/>
                  <a:gd name="T39" fmla="*/ 48 h 144"/>
                  <a:gd name="T40" fmla="*/ 227 w 278"/>
                  <a:gd name="T41" fmla="*/ 30 h 144"/>
                  <a:gd name="T42" fmla="*/ 227 w 278"/>
                  <a:gd name="T43" fmla="*/ 15 h 144"/>
                  <a:gd name="T44" fmla="*/ 209 w 278"/>
                  <a:gd name="T45" fmla="*/ 0 h 144"/>
                  <a:gd name="T46" fmla="*/ 175 w 278"/>
                  <a:gd name="T47" fmla="*/ 30 h 144"/>
                  <a:gd name="T48" fmla="*/ 158 w 278"/>
                  <a:gd name="T49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8" h="144">
                    <a:moveTo>
                      <a:pt x="158" y="48"/>
                    </a:moveTo>
                    <a:lnTo>
                      <a:pt x="158" y="48"/>
                    </a:lnTo>
                    <a:lnTo>
                      <a:pt x="175" y="48"/>
                    </a:lnTo>
                    <a:lnTo>
                      <a:pt x="158" y="63"/>
                    </a:lnTo>
                    <a:lnTo>
                      <a:pt x="140" y="63"/>
                    </a:lnTo>
                    <a:lnTo>
                      <a:pt x="123" y="63"/>
                    </a:lnTo>
                    <a:lnTo>
                      <a:pt x="88" y="96"/>
                    </a:lnTo>
                    <a:lnTo>
                      <a:pt x="52" y="96"/>
                    </a:lnTo>
                    <a:lnTo>
                      <a:pt x="52" y="126"/>
                    </a:lnTo>
                    <a:lnTo>
                      <a:pt x="0" y="126"/>
                    </a:lnTo>
                    <a:lnTo>
                      <a:pt x="35" y="144"/>
                    </a:lnTo>
                    <a:lnTo>
                      <a:pt x="69" y="144"/>
                    </a:lnTo>
                    <a:lnTo>
                      <a:pt x="88" y="126"/>
                    </a:lnTo>
                    <a:lnTo>
                      <a:pt x="123" y="144"/>
                    </a:lnTo>
                    <a:lnTo>
                      <a:pt x="140" y="126"/>
                    </a:lnTo>
                    <a:lnTo>
                      <a:pt x="192" y="63"/>
                    </a:lnTo>
                    <a:lnTo>
                      <a:pt x="244" y="63"/>
                    </a:lnTo>
                    <a:lnTo>
                      <a:pt x="261" y="63"/>
                    </a:lnTo>
                    <a:lnTo>
                      <a:pt x="244" y="48"/>
                    </a:lnTo>
                    <a:lnTo>
                      <a:pt x="278" y="48"/>
                    </a:lnTo>
                    <a:lnTo>
                      <a:pt x="227" y="30"/>
                    </a:lnTo>
                    <a:lnTo>
                      <a:pt x="227" y="15"/>
                    </a:lnTo>
                    <a:lnTo>
                      <a:pt x="209" y="0"/>
                    </a:lnTo>
                    <a:lnTo>
                      <a:pt x="175" y="30"/>
                    </a:lnTo>
                    <a:lnTo>
                      <a:pt x="158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0" name="Freeform 1271">
                <a:extLst>
                  <a:ext uri="{FF2B5EF4-FFF2-40B4-BE49-F238E27FC236}">
                    <a16:creationId xmlns:a16="http://schemas.microsoft.com/office/drawing/2014/main" id="{2957F9C7-3253-4B70-8DBE-307779BDC0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8" y="2837"/>
                <a:ext cx="139" cy="72"/>
              </a:xfrm>
              <a:custGeom>
                <a:avLst/>
                <a:gdLst>
                  <a:gd name="T0" fmla="*/ 158 w 278"/>
                  <a:gd name="T1" fmla="*/ 48 h 144"/>
                  <a:gd name="T2" fmla="*/ 158 w 278"/>
                  <a:gd name="T3" fmla="*/ 48 h 144"/>
                  <a:gd name="T4" fmla="*/ 175 w 278"/>
                  <a:gd name="T5" fmla="*/ 48 h 144"/>
                  <a:gd name="T6" fmla="*/ 158 w 278"/>
                  <a:gd name="T7" fmla="*/ 63 h 144"/>
                  <a:gd name="T8" fmla="*/ 140 w 278"/>
                  <a:gd name="T9" fmla="*/ 63 h 144"/>
                  <a:gd name="T10" fmla="*/ 123 w 278"/>
                  <a:gd name="T11" fmla="*/ 63 h 144"/>
                  <a:gd name="T12" fmla="*/ 88 w 278"/>
                  <a:gd name="T13" fmla="*/ 96 h 144"/>
                  <a:gd name="T14" fmla="*/ 52 w 278"/>
                  <a:gd name="T15" fmla="*/ 96 h 144"/>
                  <a:gd name="T16" fmla="*/ 52 w 278"/>
                  <a:gd name="T17" fmla="*/ 126 h 144"/>
                  <a:gd name="T18" fmla="*/ 0 w 278"/>
                  <a:gd name="T19" fmla="*/ 126 h 144"/>
                  <a:gd name="T20" fmla="*/ 35 w 278"/>
                  <a:gd name="T21" fmla="*/ 144 h 144"/>
                  <a:gd name="T22" fmla="*/ 69 w 278"/>
                  <a:gd name="T23" fmla="*/ 144 h 144"/>
                  <a:gd name="T24" fmla="*/ 88 w 278"/>
                  <a:gd name="T25" fmla="*/ 126 h 144"/>
                  <a:gd name="T26" fmla="*/ 123 w 278"/>
                  <a:gd name="T27" fmla="*/ 144 h 144"/>
                  <a:gd name="T28" fmla="*/ 140 w 278"/>
                  <a:gd name="T29" fmla="*/ 126 h 144"/>
                  <a:gd name="T30" fmla="*/ 192 w 278"/>
                  <a:gd name="T31" fmla="*/ 63 h 144"/>
                  <a:gd name="T32" fmla="*/ 244 w 278"/>
                  <a:gd name="T33" fmla="*/ 63 h 144"/>
                  <a:gd name="T34" fmla="*/ 261 w 278"/>
                  <a:gd name="T35" fmla="*/ 63 h 144"/>
                  <a:gd name="T36" fmla="*/ 244 w 278"/>
                  <a:gd name="T37" fmla="*/ 48 h 144"/>
                  <a:gd name="T38" fmla="*/ 278 w 278"/>
                  <a:gd name="T39" fmla="*/ 48 h 144"/>
                  <a:gd name="T40" fmla="*/ 227 w 278"/>
                  <a:gd name="T41" fmla="*/ 30 h 144"/>
                  <a:gd name="T42" fmla="*/ 227 w 278"/>
                  <a:gd name="T43" fmla="*/ 15 h 144"/>
                  <a:gd name="T44" fmla="*/ 209 w 278"/>
                  <a:gd name="T45" fmla="*/ 0 h 144"/>
                  <a:gd name="T46" fmla="*/ 175 w 278"/>
                  <a:gd name="T47" fmla="*/ 30 h 144"/>
                  <a:gd name="T48" fmla="*/ 158 w 278"/>
                  <a:gd name="T49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8" h="144">
                    <a:moveTo>
                      <a:pt x="158" y="48"/>
                    </a:moveTo>
                    <a:lnTo>
                      <a:pt x="158" y="48"/>
                    </a:lnTo>
                    <a:lnTo>
                      <a:pt x="175" y="48"/>
                    </a:lnTo>
                    <a:lnTo>
                      <a:pt x="158" y="63"/>
                    </a:lnTo>
                    <a:lnTo>
                      <a:pt x="140" y="63"/>
                    </a:lnTo>
                    <a:lnTo>
                      <a:pt x="123" y="63"/>
                    </a:lnTo>
                    <a:lnTo>
                      <a:pt x="88" y="96"/>
                    </a:lnTo>
                    <a:lnTo>
                      <a:pt x="52" y="96"/>
                    </a:lnTo>
                    <a:lnTo>
                      <a:pt x="52" y="126"/>
                    </a:lnTo>
                    <a:lnTo>
                      <a:pt x="0" y="126"/>
                    </a:lnTo>
                    <a:lnTo>
                      <a:pt x="35" y="144"/>
                    </a:lnTo>
                    <a:lnTo>
                      <a:pt x="69" y="144"/>
                    </a:lnTo>
                    <a:lnTo>
                      <a:pt x="88" y="126"/>
                    </a:lnTo>
                    <a:lnTo>
                      <a:pt x="123" y="144"/>
                    </a:lnTo>
                    <a:lnTo>
                      <a:pt x="140" y="126"/>
                    </a:lnTo>
                    <a:lnTo>
                      <a:pt x="192" y="63"/>
                    </a:lnTo>
                    <a:lnTo>
                      <a:pt x="244" y="63"/>
                    </a:lnTo>
                    <a:lnTo>
                      <a:pt x="261" y="63"/>
                    </a:lnTo>
                    <a:lnTo>
                      <a:pt x="244" y="48"/>
                    </a:lnTo>
                    <a:lnTo>
                      <a:pt x="278" y="48"/>
                    </a:lnTo>
                    <a:lnTo>
                      <a:pt x="227" y="30"/>
                    </a:lnTo>
                    <a:lnTo>
                      <a:pt x="227" y="15"/>
                    </a:lnTo>
                    <a:lnTo>
                      <a:pt x="209" y="0"/>
                    </a:lnTo>
                    <a:lnTo>
                      <a:pt x="175" y="30"/>
                    </a:lnTo>
                    <a:lnTo>
                      <a:pt x="158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1" name="Freeform 1272">
                <a:extLst>
                  <a:ext uri="{FF2B5EF4-FFF2-40B4-BE49-F238E27FC236}">
                    <a16:creationId xmlns:a16="http://schemas.microsoft.com/office/drawing/2014/main" id="{CFEF77BF-D125-4983-98B8-9287623744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" y="2861"/>
                <a:ext cx="26" cy="8"/>
              </a:xfrm>
              <a:custGeom>
                <a:avLst/>
                <a:gdLst>
                  <a:gd name="T0" fmla="*/ 0 w 52"/>
                  <a:gd name="T1" fmla="*/ 15 h 15"/>
                  <a:gd name="T2" fmla="*/ 0 w 52"/>
                  <a:gd name="T3" fmla="*/ 15 h 15"/>
                  <a:gd name="T4" fmla="*/ 17 w 52"/>
                  <a:gd name="T5" fmla="*/ 15 h 15"/>
                  <a:gd name="T6" fmla="*/ 35 w 52"/>
                  <a:gd name="T7" fmla="*/ 15 h 15"/>
                  <a:gd name="T8" fmla="*/ 52 w 52"/>
                  <a:gd name="T9" fmla="*/ 0 h 15"/>
                  <a:gd name="T10" fmla="*/ 35 w 52"/>
                  <a:gd name="T11" fmla="*/ 0 h 15"/>
                  <a:gd name="T12" fmla="*/ 0 w 52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35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2" name="Freeform 1273">
                <a:extLst>
                  <a:ext uri="{FF2B5EF4-FFF2-40B4-BE49-F238E27FC236}">
                    <a16:creationId xmlns:a16="http://schemas.microsoft.com/office/drawing/2014/main" id="{54F7935E-737C-4754-8C92-9D0600F61B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" y="2861"/>
                <a:ext cx="26" cy="8"/>
              </a:xfrm>
              <a:custGeom>
                <a:avLst/>
                <a:gdLst>
                  <a:gd name="T0" fmla="*/ 0 w 52"/>
                  <a:gd name="T1" fmla="*/ 15 h 15"/>
                  <a:gd name="T2" fmla="*/ 0 w 52"/>
                  <a:gd name="T3" fmla="*/ 15 h 15"/>
                  <a:gd name="T4" fmla="*/ 17 w 52"/>
                  <a:gd name="T5" fmla="*/ 15 h 15"/>
                  <a:gd name="T6" fmla="*/ 35 w 52"/>
                  <a:gd name="T7" fmla="*/ 15 h 15"/>
                  <a:gd name="T8" fmla="*/ 52 w 52"/>
                  <a:gd name="T9" fmla="*/ 0 h 15"/>
                  <a:gd name="T10" fmla="*/ 35 w 52"/>
                  <a:gd name="T11" fmla="*/ 0 h 15"/>
                  <a:gd name="T12" fmla="*/ 0 w 52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35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3" name="Freeform 1274">
                <a:extLst>
                  <a:ext uri="{FF2B5EF4-FFF2-40B4-BE49-F238E27FC236}">
                    <a16:creationId xmlns:a16="http://schemas.microsoft.com/office/drawing/2014/main" id="{78BBB0BF-4177-4BDF-9289-A473214DE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" y="2869"/>
                <a:ext cx="140" cy="104"/>
              </a:xfrm>
              <a:custGeom>
                <a:avLst/>
                <a:gdLst>
                  <a:gd name="T0" fmla="*/ 17 w 278"/>
                  <a:gd name="T1" fmla="*/ 63 h 207"/>
                  <a:gd name="T2" fmla="*/ 17 w 278"/>
                  <a:gd name="T3" fmla="*/ 63 h 207"/>
                  <a:gd name="T4" fmla="*/ 52 w 278"/>
                  <a:gd name="T5" fmla="*/ 81 h 207"/>
                  <a:gd name="T6" fmla="*/ 86 w 278"/>
                  <a:gd name="T7" fmla="*/ 81 h 207"/>
                  <a:gd name="T8" fmla="*/ 104 w 278"/>
                  <a:gd name="T9" fmla="*/ 63 h 207"/>
                  <a:gd name="T10" fmla="*/ 138 w 278"/>
                  <a:gd name="T11" fmla="*/ 81 h 207"/>
                  <a:gd name="T12" fmla="*/ 155 w 278"/>
                  <a:gd name="T13" fmla="*/ 63 h 207"/>
                  <a:gd name="T14" fmla="*/ 207 w 278"/>
                  <a:gd name="T15" fmla="*/ 0 h 207"/>
                  <a:gd name="T16" fmla="*/ 261 w 278"/>
                  <a:gd name="T17" fmla="*/ 0 h 207"/>
                  <a:gd name="T18" fmla="*/ 244 w 278"/>
                  <a:gd name="T19" fmla="*/ 33 h 207"/>
                  <a:gd name="T20" fmla="*/ 261 w 278"/>
                  <a:gd name="T21" fmla="*/ 48 h 207"/>
                  <a:gd name="T22" fmla="*/ 244 w 278"/>
                  <a:gd name="T23" fmla="*/ 63 h 207"/>
                  <a:gd name="T24" fmla="*/ 278 w 278"/>
                  <a:gd name="T25" fmla="*/ 81 h 207"/>
                  <a:gd name="T26" fmla="*/ 261 w 278"/>
                  <a:gd name="T27" fmla="*/ 96 h 207"/>
                  <a:gd name="T28" fmla="*/ 224 w 278"/>
                  <a:gd name="T29" fmla="*/ 129 h 207"/>
                  <a:gd name="T30" fmla="*/ 207 w 278"/>
                  <a:gd name="T31" fmla="*/ 159 h 207"/>
                  <a:gd name="T32" fmla="*/ 224 w 278"/>
                  <a:gd name="T33" fmla="*/ 159 h 207"/>
                  <a:gd name="T34" fmla="*/ 207 w 278"/>
                  <a:gd name="T35" fmla="*/ 192 h 207"/>
                  <a:gd name="T36" fmla="*/ 173 w 278"/>
                  <a:gd name="T37" fmla="*/ 207 h 207"/>
                  <a:gd name="T38" fmla="*/ 155 w 278"/>
                  <a:gd name="T39" fmla="*/ 192 h 207"/>
                  <a:gd name="T40" fmla="*/ 121 w 278"/>
                  <a:gd name="T41" fmla="*/ 192 h 207"/>
                  <a:gd name="T42" fmla="*/ 86 w 278"/>
                  <a:gd name="T43" fmla="*/ 192 h 207"/>
                  <a:gd name="T44" fmla="*/ 86 w 278"/>
                  <a:gd name="T45" fmla="*/ 176 h 207"/>
                  <a:gd name="T46" fmla="*/ 52 w 278"/>
                  <a:gd name="T47" fmla="*/ 176 h 207"/>
                  <a:gd name="T48" fmla="*/ 34 w 278"/>
                  <a:gd name="T49" fmla="*/ 144 h 207"/>
                  <a:gd name="T50" fmla="*/ 17 w 278"/>
                  <a:gd name="T51" fmla="*/ 111 h 207"/>
                  <a:gd name="T52" fmla="*/ 0 w 278"/>
                  <a:gd name="T53" fmla="*/ 81 h 207"/>
                  <a:gd name="T54" fmla="*/ 17 w 278"/>
                  <a:gd name="T55" fmla="*/ 6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07">
                    <a:moveTo>
                      <a:pt x="17" y="63"/>
                    </a:moveTo>
                    <a:lnTo>
                      <a:pt x="17" y="63"/>
                    </a:lnTo>
                    <a:lnTo>
                      <a:pt x="52" y="81"/>
                    </a:lnTo>
                    <a:lnTo>
                      <a:pt x="86" y="81"/>
                    </a:lnTo>
                    <a:lnTo>
                      <a:pt x="104" y="63"/>
                    </a:lnTo>
                    <a:lnTo>
                      <a:pt x="138" y="81"/>
                    </a:lnTo>
                    <a:lnTo>
                      <a:pt x="155" y="63"/>
                    </a:lnTo>
                    <a:lnTo>
                      <a:pt x="207" y="0"/>
                    </a:lnTo>
                    <a:lnTo>
                      <a:pt x="261" y="0"/>
                    </a:lnTo>
                    <a:lnTo>
                      <a:pt x="244" y="33"/>
                    </a:lnTo>
                    <a:lnTo>
                      <a:pt x="261" y="48"/>
                    </a:lnTo>
                    <a:lnTo>
                      <a:pt x="244" y="63"/>
                    </a:lnTo>
                    <a:lnTo>
                      <a:pt x="278" y="81"/>
                    </a:lnTo>
                    <a:lnTo>
                      <a:pt x="261" y="96"/>
                    </a:lnTo>
                    <a:lnTo>
                      <a:pt x="224" y="129"/>
                    </a:lnTo>
                    <a:lnTo>
                      <a:pt x="207" y="159"/>
                    </a:lnTo>
                    <a:lnTo>
                      <a:pt x="224" y="159"/>
                    </a:lnTo>
                    <a:lnTo>
                      <a:pt x="207" y="192"/>
                    </a:lnTo>
                    <a:lnTo>
                      <a:pt x="173" y="207"/>
                    </a:lnTo>
                    <a:lnTo>
                      <a:pt x="155" y="192"/>
                    </a:lnTo>
                    <a:lnTo>
                      <a:pt x="121" y="192"/>
                    </a:lnTo>
                    <a:lnTo>
                      <a:pt x="86" y="192"/>
                    </a:lnTo>
                    <a:lnTo>
                      <a:pt x="86" y="176"/>
                    </a:lnTo>
                    <a:lnTo>
                      <a:pt x="52" y="176"/>
                    </a:lnTo>
                    <a:lnTo>
                      <a:pt x="34" y="144"/>
                    </a:lnTo>
                    <a:lnTo>
                      <a:pt x="17" y="111"/>
                    </a:lnTo>
                    <a:lnTo>
                      <a:pt x="0" y="81"/>
                    </a:lnTo>
                    <a:lnTo>
                      <a:pt x="17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4" name="Freeform 1275">
                <a:extLst>
                  <a:ext uri="{FF2B5EF4-FFF2-40B4-BE49-F238E27FC236}">
                    <a16:creationId xmlns:a16="http://schemas.microsoft.com/office/drawing/2014/main" id="{7BA28D5B-5EDE-4818-BAA1-8DB33D9AD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" y="2869"/>
                <a:ext cx="140" cy="104"/>
              </a:xfrm>
              <a:custGeom>
                <a:avLst/>
                <a:gdLst>
                  <a:gd name="T0" fmla="*/ 17 w 278"/>
                  <a:gd name="T1" fmla="*/ 63 h 207"/>
                  <a:gd name="T2" fmla="*/ 17 w 278"/>
                  <a:gd name="T3" fmla="*/ 63 h 207"/>
                  <a:gd name="T4" fmla="*/ 52 w 278"/>
                  <a:gd name="T5" fmla="*/ 81 h 207"/>
                  <a:gd name="T6" fmla="*/ 86 w 278"/>
                  <a:gd name="T7" fmla="*/ 81 h 207"/>
                  <a:gd name="T8" fmla="*/ 104 w 278"/>
                  <a:gd name="T9" fmla="*/ 63 h 207"/>
                  <a:gd name="T10" fmla="*/ 138 w 278"/>
                  <a:gd name="T11" fmla="*/ 81 h 207"/>
                  <a:gd name="T12" fmla="*/ 155 w 278"/>
                  <a:gd name="T13" fmla="*/ 63 h 207"/>
                  <a:gd name="T14" fmla="*/ 207 w 278"/>
                  <a:gd name="T15" fmla="*/ 0 h 207"/>
                  <a:gd name="T16" fmla="*/ 261 w 278"/>
                  <a:gd name="T17" fmla="*/ 0 h 207"/>
                  <a:gd name="T18" fmla="*/ 244 w 278"/>
                  <a:gd name="T19" fmla="*/ 33 h 207"/>
                  <a:gd name="T20" fmla="*/ 261 w 278"/>
                  <a:gd name="T21" fmla="*/ 48 h 207"/>
                  <a:gd name="T22" fmla="*/ 244 w 278"/>
                  <a:gd name="T23" fmla="*/ 63 h 207"/>
                  <a:gd name="T24" fmla="*/ 278 w 278"/>
                  <a:gd name="T25" fmla="*/ 81 h 207"/>
                  <a:gd name="T26" fmla="*/ 261 w 278"/>
                  <a:gd name="T27" fmla="*/ 96 h 207"/>
                  <a:gd name="T28" fmla="*/ 224 w 278"/>
                  <a:gd name="T29" fmla="*/ 129 h 207"/>
                  <a:gd name="T30" fmla="*/ 207 w 278"/>
                  <a:gd name="T31" fmla="*/ 159 h 207"/>
                  <a:gd name="T32" fmla="*/ 224 w 278"/>
                  <a:gd name="T33" fmla="*/ 159 h 207"/>
                  <a:gd name="T34" fmla="*/ 207 w 278"/>
                  <a:gd name="T35" fmla="*/ 192 h 207"/>
                  <a:gd name="T36" fmla="*/ 173 w 278"/>
                  <a:gd name="T37" fmla="*/ 207 h 207"/>
                  <a:gd name="T38" fmla="*/ 155 w 278"/>
                  <a:gd name="T39" fmla="*/ 192 h 207"/>
                  <a:gd name="T40" fmla="*/ 121 w 278"/>
                  <a:gd name="T41" fmla="*/ 192 h 207"/>
                  <a:gd name="T42" fmla="*/ 86 w 278"/>
                  <a:gd name="T43" fmla="*/ 192 h 207"/>
                  <a:gd name="T44" fmla="*/ 86 w 278"/>
                  <a:gd name="T45" fmla="*/ 176 h 207"/>
                  <a:gd name="T46" fmla="*/ 52 w 278"/>
                  <a:gd name="T47" fmla="*/ 176 h 207"/>
                  <a:gd name="T48" fmla="*/ 34 w 278"/>
                  <a:gd name="T49" fmla="*/ 144 h 207"/>
                  <a:gd name="T50" fmla="*/ 17 w 278"/>
                  <a:gd name="T51" fmla="*/ 111 h 207"/>
                  <a:gd name="T52" fmla="*/ 0 w 278"/>
                  <a:gd name="T53" fmla="*/ 81 h 207"/>
                  <a:gd name="T54" fmla="*/ 17 w 278"/>
                  <a:gd name="T55" fmla="*/ 6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07">
                    <a:moveTo>
                      <a:pt x="17" y="63"/>
                    </a:moveTo>
                    <a:lnTo>
                      <a:pt x="17" y="63"/>
                    </a:lnTo>
                    <a:lnTo>
                      <a:pt x="52" y="81"/>
                    </a:lnTo>
                    <a:lnTo>
                      <a:pt x="86" y="81"/>
                    </a:lnTo>
                    <a:lnTo>
                      <a:pt x="104" y="63"/>
                    </a:lnTo>
                    <a:lnTo>
                      <a:pt x="138" y="81"/>
                    </a:lnTo>
                    <a:lnTo>
                      <a:pt x="155" y="63"/>
                    </a:lnTo>
                    <a:lnTo>
                      <a:pt x="207" y="0"/>
                    </a:lnTo>
                    <a:lnTo>
                      <a:pt x="261" y="0"/>
                    </a:lnTo>
                    <a:lnTo>
                      <a:pt x="244" y="33"/>
                    </a:lnTo>
                    <a:lnTo>
                      <a:pt x="261" y="48"/>
                    </a:lnTo>
                    <a:lnTo>
                      <a:pt x="244" y="63"/>
                    </a:lnTo>
                    <a:lnTo>
                      <a:pt x="278" y="81"/>
                    </a:lnTo>
                    <a:lnTo>
                      <a:pt x="261" y="96"/>
                    </a:lnTo>
                    <a:lnTo>
                      <a:pt x="224" y="129"/>
                    </a:lnTo>
                    <a:lnTo>
                      <a:pt x="207" y="159"/>
                    </a:lnTo>
                    <a:lnTo>
                      <a:pt x="224" y="159"/>
                    </a:lnTo>
                    <a:lnTo>
                      <a:pt x="207" y="192"/>
                    </a:lnTo>
                    <a:lnTo>
                      <a:pt x="173" y="207"/>
                    </a:lnTo>
                    <a:lnTo>
                      <a:pt x="155" y="192"/>
                    </a:lnTo>
                    <a:lnTo>
                      <a:pt x="121" y="192"/>
                    </a:lnTo>
                    <a:lnTo>
                      <a:pt x="86" y="192"/>
                    </a:lnTo>
                    <a:lnTo>
                      <a:pt x="86" y="176"/>
                    </a:lnTo>
                    <a:lnTo>
                      <a:pt x="52" y="176"/>
                    </a:lnTo>
                    <a:lnTo>
                      <a:pt x="34" y="144"/>
                    </a:lnTo>
                    <a:lnTo>
                      <a:pt x="17" y="111"/>
                    </a:lnTo>
                    <a:lnTo>
                      <a:pt x="0" y="81"/>
                    </a:lnTo>
                    <a:lnTo>
                      <a:pt x="17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5" name="Freeform 1276">
                <a:extLst>
                  <a:ext uri="{FF2B5EF4-FFF2-40B4-BE49-F238E27FC236}">
                    <a16:creationId xmlns:a16="http://schemas.microsoft.com/office/drawing/2014/main" id="{89062E74-7064-4AB6-96DF-75A840FCD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25"/>
                <a:ext cx="137" cy="112"/>
              </a:xfrm>
              <a:custGeom>
                <a:avLst/>
                <a:gdLst>
                  <a:gd name="T0" fmla="*/ 275 w 275"/>
                  <a:gd name="T1" fmla="*/ 65 h 225"/>
                  <a:gd name="T2" fmla="*/ 275 w 275"/>
                  <a:gd name="T3" fmla="*/ 65 h 225"/>
                  <a:gd name="T4" fmla="*/ 275 w 275"/>
                  <a:gd name="T5" fmla="*/ 129 h 225"/>
                  <a:gd name="T6" fmla="*/ 275 w 275"/>
                  <a:gd name="T7" fmla="*/ 225 h 225"/>
                  <a:gd name="T8" fmla="*/ 240 w 275"/>
                  <a:gd name="T9" fmla="*/ 192 h 225"/>
                  <a:gd name="T10" fmla="*/ 189 w 275"/>
                  <a:gd name="T11" fmla="*/ 209 h 225"/>
                  <a:gd name="T12" fmla="*/ 206 w 275"/>
                  <a:gd name="T13" fmla="*/ 177 h 225"/>
                  <a:gd name="T14" fmla="*/ 189 w 275"/>
                  <a:gd name="T15" fmla="*/ 144 h 225"/>
                  <a:gd name="T16" fmla="*/ 68 w 275"/>
                  <a:gd name="T17" fmla="*/ 81 h 225"/>
                  <a:gd name="T18" fmla="*/ 52 w 275"/>
                  <a:gd name="T19" fmla="*/ 96 h 225"/>
                  <a:gd name="T20" fmla="*/ 52 w 275"/>
                  <a:gd name="T21" fmla="*/ 81 h 225"/>
                  <a:gd name="T22" fmla="*/ 35 w 275"/>
                  <a:gd name="T23" fmla="*/ 65 h 225"/>
                  <a:gd name="T24" fmla="*/ 68 w 275"/>
                  <a:gd name="T25" fmla="*/ 65 h 225"/>
                  <a:gd name="T26" fmla="*/ 85 w 275"/>
                  <a:gd name="T27" fmla="*/ 48 h 225"/>
                  <a:gd name="T28" fmla="*/ 35 w 275"/>
                  <a:gd name="T29" fmla="*/ 48 h 225"/>
                  <a:gd name="T30" fmla="*/ 18 w 275"/>
                  <a:gd name="T31" fmla="*/ 33 h 225"/>
                  <a:gd name="T32" fmla="*/ 0 w 275"/>
                  <a:gd name="T33" fmla="*/ 33 h 225"/>
                  <a:gd name="T34" fmla="*/ 35 w 275"/>
                  <a:gd name="T35" fmla="*/ 0 h 225"/>
                  <a:gd name="T36" fmla="*/ 52 w 275"/>
                  <a:gd name="T37" fmla="*/ 0 h 225"/>
                  <a:gd name="T38" fmla="*/ 85 w 275"/>
                  <a:gd name="T39" fmla="*/ 18 h 225"/>
                  <a:gd name="T40" fmla="*/ 85 w 275"/>
                  <a:gd name="T41" fmla="*/ 48 h 225"/>
                  <a:gd name="T42" fmla="*/ 119 w 275"/>
                  <a:gd name="T43" fmla="*/ 81 h 225"/>
                  <a:gd name="T44" fmla="*/ 154 w 275"/>
                  <a:gd name="T45" fmla="*/ 48 h 225"/>
                  <a:gd name="T46" fmla="*/ 189 w 275"/>
                  <a:gd name="T47" fmla="*/ 33 h 225"/>
                  <a:gd name="T48" fmla="*/ 275 w 275"/>
                  <a:gd name="T49" fmla="*/ 6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5" h="225">
                    <a:moveTo>
                      <a:pt x="275" y="65"/>
                    </a:moveTo>
                    <a:lnTo>
                      <a:pt x="275" y="65"/>
                    </a:lnTo>
                    <a:lnTo>
                      <a:pt x="275" y="129"/>
                    </a:lnTo>
                    <a:lnTo>
                      <a:pt x="275" y="225"/>
                    </a:lnTo>
                    <a:lnTo>
                      <a:pt x="240" y="192"/>
                    </a:lnTo>
                    <a:lnTo>
                      <a:pt x="189" y="209"/>
                    </a:lnTo>
                    <a:lnTo>
                      <a:pt x="206" y="177"/>
                    </a:lnTo>
                    <a:lnTo>
                      <a:pt x="189" y="144"/>
                    </a:lnTo>
                    <a:lnTo>
                      <a:pt x="68" y="81"/>
                    </a:lnTo>
                    <a:lnTo>
                      <a:pt x="52" y="96"/>
                    </a:lnTo>
                    <a:lnTo>
                      <a:pt x="52" y="81"/>
                    </a:lnTo>
                    <a:lnTo>
                      <a:pt x="35" y="65"/>
                    </a:lnTo>
                    <a:lnTo>
                      <a:pt x="68" y="65"/>
                    </a:lnTo>
                    <a:lnTo>
                      <a:pt x="85" y="48"/>
                    </a:lnTo>
                    <a:lnTo>
                      <a:pt x="35" y="48"/>
                    </a:lnTo>
                    <a:lnTo>
                      <a:pt x="18" y="33"/>
                    </a:lnTo>
                    <a:lnTo>
                      <a:pt x="0" y="33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85" y="18"/>
                    </a:lnTo>
                    <a:lnTo>
                      <a:pt x="85" y="48"/>
                    </a:lnTo>
                    <a:lnTo>
                      <a:pt x="119" y="81"/>
                    </a:lnTo>
                    <a:lnTo>
                      <a:pt x="154" y="48"/>
                    </a:lnTo>
                    <a:lnTo>
                      <a:pt x="189" y="33"/>
                    </a:lnTo>
                    <a:lnTo>
                      <a:pt x="275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6" name="Freeform 1277">
                <a:extLst>
                  <a:ext uri="{FF2B5EF4-FFF2-40B4-BE49-F238E27FC236}">
                    <a16:creationId xmlns:a16="http://schemas.microsoft.com/office/drawing/2014/main" id="{E7F180ED-40BD-404C-867F-BD36B2683D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25"/>
                <a:ext cx="137" cy="112"/>
              </a:xfrm>
              <a:custGeom>
                <a:avLst/>
                <a:gdLst>
                  <a:gd name="T0" fmla="*/ 275 w 275"/>
                  <a:gd name="T1" fmla="*/ 65 h 225"/>
                  <a:gd name="T2" fmla="*/ 275 w 275"/>
                  <a:gd name="T3" fmla="*/ 65 h 225"/>
                  <a:gd name="T4" fmla="*/ 275 w 275"/>
                  <a:gd name="T5" fmla="*/ 129 h 225"/>
                  <a:gd name="T6" fmla="*/ 275 w 275"/>
                  <a:gd name="T7" fmla="*/ 225 h 225"/>
                  <a:gd name="T8" fmla="*/ 240 w 275"/>
                  <a:gd name="T9" fmla="*/ 192 h 225"/>
                  <a:gd name="T10" fmla="*/ 189 w 275"/>
                  <a:gd name="T11" fmla="*/ 209 h 225"/>
                  <a:gd name="T12" fmla="*/ 206 w 275"/>
                  <a:gd name="T13" fmla="*/ 177 h 225"/>
                  <a:gd name="T14" fmla="*/ 189 w 275"/>
                  <a:gd name="T15" fmla="*/ 144 h 225"/>
                  <a:gd name="T16" fmla="*/ 68 w 275"/>
                  <a:gd name="T17" fmla="*/ 81 h 225"/>
                  <a:gd name="T18" fmla="*/ 52 w 275"/>
                  <a:gd name="T19" fmla="*/ 96 h 225"/>
                  <a:gd name="T20" fmla="*/ 52 w 275"/>
                  <a:gd name="T21" fmla="*/ 81 h 225"/>
                  <a:gd name="T22" fmla="*/ 35 w 275"/>
                  <a:gd name="T23" fmla="*/ 65 h 225"/>
                  <a:gd name="T24" fmla="*/ 68 w 275"/>
                  <a:gd name="T25" fmla="*/ 65 h 225"/>
                  <a:gd name="T26" fmla="*/ 85 w 275"/>
                  <a:gd name="T27" fmla="*/ 48 h 225"/>
                  <a:gd name="T28" fmla="*/ 35 w 275"/>
                  <a:gd name="T29" fmla="*/ 48 h 225"/>
                  <a:gd name="T30" fmla="*/ 18 w 275"/>
                  <a:gd name="T31" fmla="*/ 33 h 225"/>
                  <a:gd name="T32" fmla="*/ 0 w 275"/>
                  <a:gd name="T33" fmla="*/ 33 h 225"/>
                  <a:gd name="T34" fmla="*/ 35 w 275"/>
                  <a:gd name="T35" fmla="*/ 0 h 225"/>
                  <a:gd name="T36" fmla="*/ 52 w 275"/>
                  <a:gd name="T37" fmla="*/ 0 h 225"/>
                  <a:gd name="T38" fmla="*/ 85 w 275"/>
                  <a:gd name="T39" fmla="*/ 18 h 225"/>
                  <a:gd name="T40" fmla="*/ 85 w 275"/>
                  <a:gd name="T41" fmla="*/ 48 h 225"/>
                  <a:gd name="T42" fmla="*/ 119 w 275"/>
                  <a:gd name="T43" fmla="*/ 81 h 225"/>
                  <a:gd name="T44" fmla="*/ 154 w 275"/>
                  <a:gd name="T45" fmla="*/ 48 h 225"/>
                  <a:gd name="T46" fmla="*/ 189 w 275"/>
                  <a:gd name="T47" fmla="*/ 33 h 225"/>
                  <a:gd name="T48" fmla="*/ 275 w 275"/>
                  <a:gd name="T49" fmla="*/ 6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5" h="225">
                    <a:moveTo>
                      <a:pt x="275" y="65"/>
                    </a:moveTo>
                    <a:lnTo>
                      <a:pt x="275" y="65"/>
                    </a:lnTo>
                    <a:lnTo>
                      <a:pt x="275" y="129"/>
                    </a:lnTo>
                    <a:lnTo>
                      <a:pt x="275" y="225"/>
                    </a:lnTo>
                    <a:lnTo>
                      <a:pt x="240" y="192"/>
                    </a:lnTo>
                    <a:lnTo>
                      <a:pt x="189" y="209"/>
                    </a:lnTo>
                    <a:lnTo>
                      <a:pt x="206" y="177"/>
                    </a:lnTo>
                    <a:lnTo>
                      <a:pt x="189" y="144"/>
                    </a:lnTo>
                    <a:lnTo>
                      <a:pt x="68" y="81"/>
                    </a:lnTo>
                    <a:lnTo>
                      <a:pt x="52" y="96"/>
                    </a:lnTo>
                    <a:lnTo>
                      <a:pt x="52" y="81"/>
                    </a:lnTo>
                    <a:lnTo>
                      <a:pt x="35" y="65"/>
                    </a:lnTo>
                    <a:lnTo>
                      <a:pt x="68" y="65"/>
                    </a:lnTo>
                    <a:lnTo>
                      <a:pt x="85" y="48"/>
                    </a:lnTo>
                    <a:lnTo>
                      <a:pt x="35" y="48"/>
                    </a:lnTo>
                    <a:lnTo>
                      <a:pt x="18" y="33"/>
                    </a:lnTo>
                    <a:lnTo>
                      <a:pt x="0" y="33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85" y="18"/>
                    </a:lnTo>
                    <a:lnTo>
                      <a:pt x="85" y="48"/>
                    </a:lnTo>
                    <a:lnTo>
                      <a:pt x="119" y="81"/>
                    </a:lnTo>
                    <a:lnTo>
                      <a:pt x="154" y="48"/>
                    </a:lnTo>
                    <a:lnTo>
                      <a:pt x="189" y="33"/>
                    </a:lnTo>
                    <a:lnTo>
                      <a:pt x="275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7" name="Freeform 1278">
                <a:extLst>
                  <a:ext uri="{FF2B5EF4-FFF2-40B4-BE49-F238E27FC236}">
                    <a16:creationId xmlns:a16="http://schemas.microsoft.com/office/drawing/2014/main" id="{55825744-9B3A-43EE-94FA-3AC761C69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" y="2957"/>
                <a:ext cx="131" cy="104"/>
              </a:xfrm>
              <a:custGeom>
                <a:avLst/>
                <a:gdLst>
                  <a:gd name="T0" fmla="*/ 0 w 261"/>
                  <a:gd name="T1" fmla="*/ 160 h 208"/>
                  <a:gd name="T2" fmla="*/ 0 w 261"/>
                  <a:gd name="T3" fmla="*/ 160 h 208"/>
                  <a:gd name="T4" fmla="*/ 0 w 261"/>
                  <a:gd name="T5" fmla="*/ 64 h 208"/>
                  <a:gd name="T6" fmla="*/ 0 w 261"/>
                  <a:gd name="T7" fmla="*/ 0 h 208"/>
                  <a:gd name="T8" fmla="*/ 69 w 261"/>
                  <a:gd name="T9" fmla="*/ 16 h 208"/>
                  <a:gd name="T10" fmla="*/ 121 w 261"/>
                  <a:gd name="T11" fmla="*/ 48 h 208"/>
                  <a:gd name="T12" fmla="*/ 121 w 261"/>
                  <a:gd name="T13" fmla="*/ 64 h 208"/>
                  <a:gd name="T14" fmla="*/ 192 w 261"/>
                  <a:gd name="T15" fmla="*/ 96 h 208"/>
                  <a:gd name="T16" fmla="*/ 157 w 261"/>
                  <a:gd name="T17" fmla="*/ 112 h 208"/>
                  <a:gd name="T18" fmla="*/ 175 w 261"/>
                  <a:gd name="T19" fmla="*/ 112 h 208"/>
                  <a:gd name="T20" fmla="*/ 192 w 261"/>
                  <a:gd name="T21" fmla="*/ 127 h 208"/>
                  <a:gd name="T22" fmla="*/ 209 w 261"/>
                  <a:gd name="T23" fmla="*/ 160 h 208"/>
                  <a:gd name="T24" fmla="*/ 226 w 261"/>
                  <a:gd name="T25" fmla="*/ 160 h 208"/>
                  <a:gd name="T26" fmla="*/ 226 w 261"/>
                  <a:gd name="T27" fmla="*/ 175 h 208"/>
                  <a:gd name="T28" fmla="*/ 261 w 261"/>
                  <a:gd name="T29" fmla="*/ 192 h 208"/>
                  <a:gd name="T30" fmla="*/ 261 w 261"/>
                  <a:gd name="T31" fmla="*/ 208 h 208"/>
                  <a:gd name="T32" fmla="*/ 175 w 261"/>
                  <a:gd name="T33" fmla="*/ 192 h 208"/>
                  <a:gd name="T34" fmla="*/ 140 w 261"/>
                  <a:gd name="T35" fmla="*/ 127 h 208"/>
                  <a:gd name="T36" fmla="*/ 104 w 261"/>
                  <a:gd name="T37" fmla="*/ 127 h 208"/>
                  <a:gd name="T38" fmla="*/ 86 w 261"/>
                  <a:gd name="T39" fmla="*/ 127 h 208"/>
                  <a:gd name="T40" fmla="*/ 52 w 261"/>
                  <a:gd name="T41" fmla="*/ 144 h 208"/>
                  <a:gd name="T42" fmla="*/ 69 w 261"/>
                  <a:gd name="T43" fmla="*/ 160 h 208"/>
                  <a:gd name="T44" fmla="*/ 34 w 261"/>
                  <a:gd name="T45" fmla="*/ 160 h 208"/>
                  <a:gd name="T46" fmla="*/ 0 w 261"/>
                  <a:gd name="T47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1" h="208">
                    <a:moveTo>
                      <a:pt x="0" y="160"/>
                    </a:moveTo>
                    <a:lnTo>
                      <a:pt x="0" y="160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69" y="16"/>
                    </a:lnTo>
                    <a:lnTo>
                      <a:pt x="121" y="48"/>
                    </a:lnTo>
                    <a:lnTo>
                      <a:pt x="121" y="64"/>
                    </a:lnTo>
                    <a:lnTo>
                      <a:pt x="192" y="96"/>
                    </a:lnTo>
                    <a:lnTo>
                      <a:pt x="157" y="112"/>
                    </a:lnTo>
                    <a:lnTo>
                      <a:pt x="175" y="112"/>
                    </a:lnTo>
                    <a:lnTo>
                      <a:pt x="192" y="127"/>
                    </a:lnTo>
                    <a:lnTo>
                      <a:pt x="209" y="160"/>
                    </a:lnTo>
                    <a:lnTo>
                      <a:pt x="226" y="160"/>
                    </a:lnTo>
                    <a:lnTo>
                      <a:pt x="226" y="175"/>
                    </a:lnTo>
                    <a:lnTo>
                      <a:pt x="261" y="192"/>
                    </a:lnTo>
                    <a:lnTo>
                      <a:pt x="261" y="208"/>
                    </a:lnTo>
                    <a:lnTo>
                      <a:pt x="175" y="192"/>
                    </a:lnTo>
                    <a:lnTo>
                      <a:pt x="140" y="127"/>
                    </a:lnTo>
                    <a:lnTo>
                      <a:pt x="104" y="127"/>
                    </a:lnTo>
                    <a:lnTo>
                      <a:pt x="86" y="127"/>
                    </a:lnTo>
                    <a:lnTo>
                      <a:pt x="52" y="144"/>
                    </a:lnTo>
                    <a:lnTo>
                      <a:pt x="69" y="160"/>
                    </a:lnTo>
                    <a:lnTo>
                      <a:pt x="34" y="16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8" name="Freeform 1279">
                <a:extLst>
                  <a:ext uri="{FF2B5EF4-FFF2-40B4-BE49-F238E27FC236}">
                    <a16:creationId xmlns:a16="http://schemas.microsoft.com/office/drawing/2014/main" id="{3C930A79-C2EE-4D89-A982-6314CA7E0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" y="2957"/>
                <a:ext cx="131" cy="104"/>
              </a:xfrm>
              <a:custGeom>
                <a:avLst/>
                <a:gdLst>
                  <a:gd name="T0" fmla="*/ 0 w 261"/>
                  <a:gd name="T1" fmla="*/ 160 h 208"/>
                  <a:gd name="T2" fmla="*/ 0 w 261"/>
                  <a:gd name="T3" fmla="*/ 160 h 208"/>
                  <a:gd name="T4" fmla="*/ 0 w 261"/>
                  <a:gd name="T5" fmla="*/ 64 h 208"/>
                  <a:gd name="T6" fmla="*/ 0 w 261"/>
                  <a:gd name="T7" fmla="*/ 0 h 208"/>
                  <a:gd name="T8" fmla="*/ 69 w 261"/>
                  <a:gd name="T9" fmla="*/ 16 h 208"/>
                  <a:gd name="T10" fmla="*/ 121 w 261"/>
                  <a:gd name="T11" fmla="*/ 48 h 208"/>
                  <a:gd name="T12" fmla="*/ 121 w 261"/>
                  <a:gd name="T13" fmla="*/ 64 h 208"/>
                  <a:gd name="T14" fmla="*/ 192 w 261"/>
                  <a:gd name="T15" fmla="*/ 96 h 208"/>
                  <a:gd name="T16" fmla="*/ 157 w 261"/>
                  <a:gd name="T17" fmla="*/ 112 h 208"/>
                  <a:gd name="T18" fmla="*/ 175 w 261"/>
                  <a:gd name="T19" fmla="*/ 112 h 208"/>
                  <a:gd name="T20" fmla="*/ 192 w 261"/>
                  <a:gd name="T21" fmla="*/ 127 h 208"/>
                  <a:gd name="T22" fmla="*/ 209 w 261"/>
                  <a:gd name="T23" fmla="*/ 160 h 208"/>
                  <a:gd name="T24" fmla="*/ 226 w 261"/>
                  <a:gd name="T25" fmla="*/ 160 h 208"/>
                  <a:gd name="T26" fmla="*/ 226 w 261"/>
                  <a:gd name="T27" fmla="*/ 175 h 208"/>
                  <a:gd name="T28" fmla="*/ 261 w 261"/>
                  <a:gd name="T29" fmla="*/ 192 h 208"/>
                  <a:gd name="T30" fmla="*/ 261 w 261"/>
                  <a:gd name="T31" fmla="*/ 208 h 208"/>
                  <a:gd name="T32" fmla="*/ 175 w 261"/>
                  <a:gd name="T33" fmla="*/ 192 h 208"/>
                  <a:gd name="T34" fmla="*/ 140 w 261"/>
                  <a:gd name="T35" fmla="*/ 127 h 208"/>
                  <a:gd name="T36" fmla="*/ 104 w 261"/>
                  <a:gd name="T37" fmla="*/ 127 h 208"/>
                  <a:gd name="T38" fmla="*/ 86 w 261"/>
                  <a:gd name="T39" fmla="*/ 127 h 208"/>
                  <a:gd name="T40" fmla="*/ 52 w 261"/>
                  <a:gd name="T41" fmla="*/ 144 h 208"/>
                  <a:gd name="T42" fmla="*/ 69 w 261"/>
                  <a:gd name="T43" fmla="*/ 160 h 208"/>
                  <a:gd name="T44" fmla="*/ 34 w 261"/>
                  <a:gd name="T45" fmla="*/ 160 h 208"/>
                  <a:gd name="T46" fmla="*/ 0 w 261"/>
                  <a:gd name="T47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1" h="208">
                    <a:moveTo>
                      <a:pt x="0" y="160"/>
                    </a:moveTo>
                    <a:lnTo>
                      <a:pt x="0" y="160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69" y="16"/>
                    </a:lnTo>
                    <a:lnTo>
                      <a:pt x="121" y="48"/>
                    </a:lnTo>
                    <a:lnTo>
                      <a:pt x="121" y="64"/>
                    </a:lnTo>
                    <a:lnTo>
                      <a:pt x="192" y="96"/>
                    </a:lnTo>
                    <a:lnTo>
                      <a:pt x="157" y="112"/>
                    </a:lnTo>
                    <a:lnTo>
                      <a:pt x="175" y="112"/>
                    </a:lnTo>
                    <a:lnTo>
                      <a:pt x="192" y="127"/>
                    </a:lnTo>
                    <a:lnTo>
                      <a:pt x="209" y="160"/>
                    </a:lnTo>
                    <a:lnTo>
                      <a:pt x="226" y="160"/>
                    </a:lnTo>
                    <a:lnTo>
                      <a:pt x="226" y="175"/>
                    </a:lnTo>
                    <a:lnTo>
                      <a:pt x="261" y="192"/>
                    </a:lnTo>
                    <a:lnTo>
                      <a:pt x="261" y="208"/>
                    </a:lnTo>
                    <a:lnTo>
                      <a:pt x="175" y="192"/>
                    </a:lnTo>
                    <a:lnTo>
                      <a:pt x="140" y="127"/>
                    </a:lnTo>
                    <a:lnTo>
                      <a:pt x="104" y="127"/>
                    </a:lnTo>
                    <a:lnTo>
                      <a:pt x="86" y="127"/>
                    </a:lnTo>
                    <a:lnTo>
                      <a:pt x="52" y="144"/>
                    </a:lnTo>
                    <a:lnTo>
                      <a:pt x="69" y="160"/>
                    </a:lnTo>
                    <a:lnTo>
                      <a:pt x="34" y="160"/>
                    </a:lnTo>
                    <a:lnTo>
                      <a:pt x="0" y="16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9" name="Freeform 1280">
                <a:extLst>
                  <a:ext uri="{FF2B5EF4-FFF2-40B4-BE49-F238E27FC236}">
                    <a16:creationId xmlns:a16="http://schemas.microsoft.com/office/drawing/2014/main" id="{06705341-92E8-4857-B9C8-1B7D99668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" y="2397"/>
                <a:ext cx="43" cy="64"/>
              </a:xfrm>
              <a:custGeom>
                <a:avLst/>
                <a:gdLst>
                  <a:gd name="T0" fmla="*/ 0 w 86"/>
                  <a:gd name="T1" fmla="*/ 32 h 128"/>
                  <a:gd name="T2" fmla="*/ 0 w 86"/>
                  <a:gd name="T3" fmla="*/ 32 h 128"/>
                  <a:gd name="T4" fmla="*/ 51 w 86"/>
                  <a:gd name="T5" fmla="*/ 0 h 128"/>
                  <a:gd name="T6" fmla="*/ 69 w 86"/>
                  <a:gd name="T7" fmla="*/ 32 h 128"/>
                  <a:gd name="T8" fmla="*/ 86 w 86"/>
                  <a:gd name="T9" fmla="*/ 80 h 128"/>
                  <a:gd name="T10" fmla="*/ 69 w 86"/>
                  <a:gd name="T11" fmla="*/ 113 h 128"/>
                  <a:gd name="T12" fmla="*/ 0 w 86"/>
                  <a:gd name="T13" fmla="*/ 128 h 128"/>
                  <a:gd name="T14" fmla="*/ 0 w 86"/>
                  <a:gd name="T15" fmla="*/ 113 h 128"/>
                  <a:gd name="T16" fmla="*/ 0 w 86"/>
                  <a:gd name="T17" fmla="*/ 96 h 128"/>
                  <a:gd name="T18" fmla="*/ 0 w 86"/>
                  <a:gd name="T19" fmla="*/ 48 h 128"/>
                  <a:gd name="T20" fmla="*/ 0 w 86"/>
                  <a:gd name="T21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28">
                    <a:moveTo>
                      <a:pt x="0" y="32"/>
                    </a:moveTo>
                    <a:lnTo>
                      <a:pt x="0" y="32"/>
                    </a:lnTo>
                    <a:lnTo>
                      <a:pt x="51" y="0"/>
                    </a:lnTo>
                    <a:lnTo>
                      <a:pt x="69" y="32"/>
                    </a:lnTo>
                    <a:lnTo>
                      <a:pt x="86" y="80"/>
                    </a:lnTo>
                    <a:lnTo>
                      <a:pt x="69" y="113"/>
                    </a:lnTo>
                    <a:lnTo>
                      <a:pt x="0" y="128"/>
                    </a:lnTo>
                    <a:lnTo>
                      <a:pt x="0" y="113"/>
                    </a:lnTo>
                    <a:lnTo>
                      <a:pt x="0" y="96"/>
                    </a:lnTo>
                    <a:lnTo>
                      <a:pt x="0" y="48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0" name="Freeform 1281">
                <a:extLst>
                  <a:ext uri="{FF2B5EF4-FFF2-40B4-BE49-F238E27FC236}">
                    <a16:creationId xmlns:a16="http://schemas.microsoft.com/office/drawing/2014/main" id="{63E8CC99-4E88-439E-9827-4A4E31BB4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" y="2397"/>
                <a:ext cx="43" cy="64"/>
              </a:xfrm>
              <a:custGeom>
                <a:avLst/>
                <a:gdLst>
                  <a:gd name="T0" fmla="*/ 0 w 86"/>
                  <a:gd name="T1" fmla="*/ 32 h 128"/>
                  <a:gd name="T2" fmla="*/ 0 w 86"/>
                  <a:gd name="T3" fmla="*/ 32 h 128"/>
                  <a:gd name="T4" fmla="*/ 51 w 86"/>
                  <a:gd name="T5" fmla="*/ 0 h 128"/>
                  <a:gd name="T6" fmla="*/ 69 w 86"/>
                  <a:gd name="T7" fmla="*/ 32 h 128"/>
                  <a:gd name="T8" fmla="*/ 86 w 86"/>
                  <a:gd name="T9" fmla="*/ 80 h 128"/>
                  <a:gd name="T10" fmla="*/ 69 w 86"/>
                  <a:gd name="T11" fmla="*/ 113 h 128"/>
                  <a:gd name="T12" fmla="*/ 0 w 86"/>
                  <a:gd name="T13" fmla="*/ 128 h 128"/>
                  <a:gd name="T14" fmla="*/ 0 w 86"/>
                  <a:gd name="T15" fmla="*/ 113 h 128"/>
                  <a:gd name="T16" fmla="*/ 0 w 86"/>
                  <a:gd name="T17" fmla="*/ 96 h 128"/>
                  <a:gd name="T18" fmla="*/ 0 w 86"/>
                  <a:gd name="T19" fmla="*/ 48 h 128"/>
                  <a:gd name="T20" fmla="*/ 0 w 86"/>
                  <a:gd name="T21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28">
                    <a:moveTo>
                      <a:pt x="0" y="32"/>
                    </a:moveTo>
                    <a:lnTo>
                      <a:pt x="0" y="32"/>
                    </a:lnTo>
                    <a:lnTo>
                      <a:pt x="51" y="0"/>
                    </a:lnTo>
                    <a:lnTo>
                      <a:pt x="69" y="32"/>
                    </a:lnTo>
                    <a:lnTo>
                      <a:pt x="86" y="80"/>
                    </a:lnTo>
                    <a:lnTo>
                      <a:pt x="69" y="113"/>
                    </a:lnTo>
                    <a:lnTo>
                      <a:pt x="0" y="128"/>
                    </a:lnTo>
                    <a:lnTo>
                      <a:pt x="0" y="113"/>
                    </a:lnTo>
                    <a:lnTo>
                      <a:pt x="0" y="96"/>
                    </a:lnTo>
                    <a:lnTo>
                      <a:pt x="0" y="48"/>
                    </a:lnTo>
                    <a:lnTo>
                      <a:pt x="0" y="3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1" name="Freeform 1282">
                <a:extLst>
                  <a:ext uri="{FF2B5EF4-FFF2-40B4-BE49-F238E27FC236}">
                    <a16:creationId xmlns:a16="http://schemas.microsoft.com/office/drawing/2014/main" id="{81B903BF-2660-468F-9377-2821802CA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6" y="2334"/>
                <a:ext cx="87" cy="79"/>
              </a:xfrm>
              <a:custGeom>
                <a:avLst/>
                <a:gdLst>
                  <a:gd name="T0" fmla="*/ 172 w 172"/>
                  <a:gd name="T1" fmla="*/ 0 h 159"/>
                  <a:gd name="T2" fmla="*/ 172 w 172"/>
                  <a:gd name="T3" fmla="*/ 0 h 159"/>
                  <a:gd name="T4" fmla="*/ 155 w 172"/>
                  <a:gd name="T5" fmla="*/ 0 h 159"/>
                  <a:gd name="T6" fmla="*/ 121 w 172"/>
                  <a:gd name="T7" fmla="*/ 16 h 159"/>
                  <a:gd name="T8" fmla="*/ 103 w 172"/>
                  <a:gd name="T9" fmla="*/ 16 h 159"/>
                  <a:gd name="T10" fmla="*/ 86 w 172"/>
                  <a:gd name="T11" fmla="*/ 31 h 159"/>
                  <a:gd name="T12" fmla="*/ 69 w 172"/>
                  <a:gd name="T13" fmla="*/ 31 h 159"/>
                  <a:gd name="T14" fmla="*/ 0 w 172"/>
                  <a:gd name="T15" fmla="*/ 79 h 159"/>
                  <a:gd name="T16" fmla="*/ 0 w 172"/>
                  <a:gd name="T17" fmla="*/ 96 h 159"/>
                  <a:gd name="T18" fmla="*/ 17 w 172"/>
                  <a:gd name="T19" fmla="*/ 96 h 159"/>
                  <a:gd name="T20" fmla="*/ 0 w 172"/>
                  <a:gd name="T21" fmla="*/ 144 h 159"/>
                  <a:gd name="T22" fmla="*/ 17 w 172"/>
                  <a:gd name="T23" fmla="*/ 159 h 159"/>
                  <a:gd name="T24" fmla="*/ 34 w 172"/>
                  <a:gd name="T25" fmla="*/ 159 h 159"/>
                  <a:gd name="T26" fmla="*/ 52 w 172"/>
                  <a:gd name="T27" fmla="*/ 159 h 159"/>
                  <a:gd name="T28" fmla="*/ 103 w 172"/>
                  <a:gd name="T29" fmla="*/ 127 h 159"/>
                  <a:gd name="T30" fmla="*/ 69 w 172"/>
                  <a:gd name="T31" fmla="*/ 112 h 159"/>
                  <a:gd name="T32" fmla="*/ 69 w 172"/>
                  <a:gd name="T33" fmla="*/ 96 h 159"/>
                  <a:gd name="T34" fmla="*/ 138 w 172"/>
                  <a:gd name="T35" fmla="*/ 64 h 159"/>
                  <a:gd name="T36" fmla="*/ 138 w 172"/>
                  <a:gd name="T37" fmla="*/ 31 h 159"/>
                  <a:gd name="T38" fmla="*/ 172 w 172"/>
                  <a:gd name="T3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2" h="159">
                    <a:moveTo>
                      <a:pt x="172" y="0"/>
                    </a:moveTo>
                    <a:lnTo>
                      <a:pt x="172" y="0"/>
                    </a:lnTo>
                    <a:lnTo>
                      <a:pt x="155" y="0"/>
                    </a:lnTo>
                    <a:lnTo>
                      <a:pt x="121" y="16"/>
                    </a:lnTo>
                    <a:lnTo>
                      <a:pt x="103" y="16"/>
                    </a:lnTo>
                    <a:lnTo>
                      <a:pt x="86" y="31"/>
                    </a:lnTo>
                    <a:lnTo>
                      <a:pt x="69" y="31"/>
                    </a:lnTo>
                    <a:lnTo>
                      <a:pt x="0" y="79"/>
                    </a:lnTo>
                    <a:lnTo>
                      <a:pt x="0" y="96"/>
                    </a:lnTo>
                    <a:lnTo>
                      <a:pt x="17" y="96"/>
                    </a:lnTo>
                    <a:lnTo>
                      <a:pt x="0" y="144"/>
                    </a:lnTo>
                    <a:lnTo>
                      <a:pt x="17" y="159"/>
                    </a:lnTo>
                    <a:lnTo>
                      <a:pt x="34" y="159"/>
                    </a:lnTo>
                    <a:lnTo>
                      <a:pt x="52" y="159"/>
                    </a:lnTo>
                    <a:lnTo>
                      <a:pt x="103" y="127"/>
                    </a:lnTo>
                    <a:lnTo>
                      <a:pt x="69" y="112"/>
                    </a:lnTo>
                    <a:lnTo>
                      <a:pt x="69" y="96"/>
                    </a:lnTo>
                    <a:lnTo>
                      <a:pt x="138" y="64"/>
                    </a:lnTo>
                    <a:lnTo>
                      <a:pt x="138" y="31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2" name="Freeform 1283">
                <a:extLst>
                  <a:ext uri="{FF2B5EF4-FFF2-40B4-BE49-F238E27FC236}">
                    <a16:creationId xmlns:a16="http://schemas.microsoft.com/office/drawing/2014/main" id="{E9C52090-4E6C-489F-978E-8960B4443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6" y="2334"/>
                <a:ext cx="87" cy="79"/>
              </a:xfrm>
              <a:custGeom>
                <a:avLst/>
                <a:gdLst>
                  <a:gd name="T0" fmla="*/ 172 w 172"/>
                  <a:gd name="T1" fmla="*/ 0 h 159"/>
                  <a:gd name="T2" fmla="*/ 172 w 172"/>
                  <a:gd name="T3" fmla="*/ 0 h 159"/>
                  <a:gd name="T4" fmla="*/ 155 w 172"/>
                  <a:gd name="T5" fmla="*/ 0 h 159"/>
                  <a:gd name="T6" fmla="*/ 121 w 172"/>
                  <a:gd name="T7" fmla="*/ 16 h 159"/>
                  <a:gd name="T8" fmla="*/ 103 w 172"/>
                  <a:gd name="T9" fmla="*/ 16 h 159"/>
                  <a:gd name="T10" fmla="*/ 86 w 172"/>
                  <a:gd name="T11" fmla="*/ 31 h 159"/>
                  <a:gd name="T12" fmla="*/ 69 w 172"/>
                  <a:gd name="T13" fmla="*/ 31 h 159"/>
                  <a:gd name="T14" fmla="*/ 0 w 172"/>
                  <a:gd name="T15" fmla="*/ 79 h 159"/>
                  <a:gd name="T16" fmla="*/ 0 w 172"/>
                  <a:gd name="T17" fmla="*/ 96 h 159"/>
                  <a:gd name="T18" fmla="*/ 17 w 172"/>
                  <a:gd name="T19" fmla="*/ 96 h 159"/>
                  <a:gd name="T20" fmla="*/ 0 w 172"/>
                  <a:gd name="T21" fmla="*/ 144 h 159"/>
                  <a:gd name="T22" fmla="*/ 17 w 172"/>
                  <a:gd name="T23" fmla="*/ 159 h 159"/>
                  <a:gd name="T24" fmla="*/ 34 w 172"/>
                  <a:gd name="T25" fmla="*/ 159 h 159"/>
                  <a:gd name="T26" fmla="*/ 52 w 172"/>
                  <a:gd name="T27" fmla="*/ 159 h 159"/>
                  <a:gd name="T28" fmla="*/ 103 w 172"/>
                  <a:gd name="T29" fmla="*/ 127 h 159"/>
                  <a:gd name="T30" fmla="*/ 69 w 172"/>
                  <a:gd name="T31" fmla="*/ 112 h 159"/>
                  <a:gd name="T32" fmla="*/ 69 w 172"/>
                  <a:gd name="T33" fmla="*/ 96 h 159"/>
                  <a:gd name="T34" fmla="*/ 138 w 172"/>
                  <a:gd name="T35" fmla="*/ 64 h 159"/>
                  <a:gd name="T36" fmla="*/ 138 w 172"/>
                  <a:gd name="T37" fmla="*/ 31 h 159"/>
                  <a:gd name="T38" fmla="*/ 172 w 172"/>
                  <a:gd name="T3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2" h="159">
                    <a:moveTo>
                      <a:pt x="172" y="0"/>
                    </a:moveTo>
                    <a:lnTo>
                      <a:pt x="172" y="0"/>
                    </a:lnTo>
                    <a:lnTo>
                      <a:pt x="155" y="0"/>
                    </a:lnTo>
                    <a:lnTo>
                      <a:pt x="121" y="16"/>
                    </a:lnTo>
                    <a:lnTo>
                      <a:pt x="103" y="16"/>
                    </a:lnTo>
                    <a:lnTo>
                      <a:pt x="86" y="31"/>
                    </a:lnTo>
                    <a:lnTo>
                      <a:pt x="69" y="31"/>
                    </a:lnTo>
                    <a:lnTo>
                      <a:pt x="0" y="79"/>
                    </a:lnTo>
                    <a:lnTo>
                      <a:pt x="0" y="96"/>
                    </a:lnTo>
                    <a:lnTo>
                      <a:pt x="17" y="96"/>
                    </a:lnTo>
                    <a:lnTo>
                      <a:pt x="0" y="144"/>
                    </a:lnTo>
                    <a:lnTo>
                      <a:pt x="17" y="159"/>
                    </a:lnTo>
                    <a:lnTo>
                      <a:pt x="34" y="159"/>
                    </a:lnTo>
                    <a:lnTo>
                      <a:pt x="52" y="159"/>
                    </a:lnTo>
                    <a:lnTo>
                      <a:pt x="103" y="127"/>
                    </a:lnTo>
                    <a:lnTo>
                      <a:pt x="69" y="112"/>
                    </a:lnTo>
                    <a:lnTo>
                      <a:pt x="69" y="96"/>
                    </a:lnTo>
                    <a:lnTo>
                      <a:pt x="138" y="64"/>
                    </a:lnTo>
                    <a:lnTo>
                      <a:pt x="138" y="31"/>
                    </a:lnTo>
                    <a:lnTo>
                      <a:pt x="172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3" name="Freeform 1284">
                <a:extLst>
                  <a:ext uri="{FF2B5EF4-FFF2-40B4-BE49-F238E27FC236}">
                    <a16:creationId xmlns:a16="http://schemas.microsoft.com/office/drawing/2014/main" id="{5B32AA78-0279-4323-BD2C-32B8B809F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4" y="1485"/>
                <a:ext cx="16" cy="24"/>
              </a:xfrm>
              <a:custGeom>
                <a:avLst/>
                <a:gdLst>
                  <a:gd name="T0" fmla="*/ 33 w 33"/>
                  <a:gd name="T1" fmla="*/ 48 h 48"/>
                  <a:gd name="T2" fmla="*/ 33 w 33"/>
                  <a:gd name="T3" fmla="*/ 48 h 48"/>
                  <a:gd name="T4" fmla="*/ 33 w 33"/>
                  <a:gd name="T5" fmla="*/ 17 h 48"/>
                  <a:gd name="T6" fmla="*/ 0 w 33"/>
                  <a:gd name="T7" fmla="*/ 0 h 48"/>
                  <a:gd name="T8" fmla="*/ 0 w 33"/>
                  <a:gd name="T9" fmla="*/ 17 h 48"/>
                  <a:gd name="T10" fmla="*/ 33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33" y="48"/>
                    </a:moveTo>
                    <a:lnTo>
                      <a:pt x="33" y="48"/>
                    </a:lnTo>
                    <a:lnTo>
                      <a:pt x="33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33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4" name="Freeform 1285">
                <a:extLst>
                  <a:ext uri="{FF2B5EF4-FFF2-40B4-BE49-F238E27FC236}">
                    <a16:creationId xmlns:a16="http://schemas.microsoft.com/office/drawing/2014/main" id="{B2997A5C-E024-4279-BCE5-1E055A76E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4" y="1485"/>
                <a:ext cx="16" cy="24"/>
              </a:xfrm>
              <a:custGeom>
                <a:avLst/>
                <a:gdLst>
                  <a:gd name="T0" fmla="*/ 33 w 33"/>
                  <a:gd name="T1" fmla="*/ 48 h 48"/>
                  <a:gd name="T2" fmla="*/ 33 w 33"/>
                  <a:gd name="T3" fmla="*/ 48 h 48"/>
                  <a:gd name="T4" fmla="*/ 33 w 33"/>
                  <a:gd name="T5" fmla="*/ 17 h 48"/>
                  <a:gd name="T6" fmla="*/ 0 w 33"/>
                  <a:gd name="T7" fmla="*/ 0 h 48"/>
                  <a:gd name="T8" fmla="*/ 0 w 33"/>
                  <a:gd name="T9" fmla="*/ 17 h 48"/>
                  <a:gd name="T10" fmla="*/ 33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33" y="48"/>
                    </a:moveTo>
                    <a:lnTo>
                      <a:pt x="33" y="48"/>
                    </a:lnTo>
                    <a:lnTo>
                      <a:pt x="33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33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5" name="Freeform 1286">
                <a:extLst>
                  <a:ext uri="{FF2B5EF4-FFF2-40B4-BE49-F238E27FC236}">
                    <a16:creationId xmlns:a16="http://schemas.microsoft.com/office/drawing/2014/main" id="{6A5FF22A-7A03-4028-BAC2-9335DE77A8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445"/>
                <a:ext cx="165" cy="120"/>
              </a:xfrm>
              <a:custGeom>
                <a:avLst/>
                <a:gdLst>
                  <a:gd name="T0" fmla="*/ 296 w 330"/>
                  <a:gd name="T1" fmla="*/ 17 h 240"/>
                  <a:gd name="T2" fmla="*/ 296 w 330"/>
                  <a:gd name="T3" fmla="*/ 17 h 240"/>
                  <a:gd name="T4" fmla="*/ 313 w 330"/>
                  <a:gd name="T5" fmla="*/ 17 h 240"/>
                  <a:gd name="T6" fmla="*/ 330 w 330"/>
                  <a:gd name="T7" fmla="*/ 96 h 240"/>
                  <a:gd name="T8" fmla="*/ 261 w 330"/>
                  <a:gd name="T9" fmla="*/ 113 h 240"/>
                  <a:gd name="T10" fmla="*/ 261 w 330"/>
                  <a:gd name="T11" fmla="*/ 128 h 240"/>
                  <a:gd name="T12" fmla="*/ 209 w 330"/>
                  <a:gd name="T13" fmla="*/ 161 h 240"/>
                  <a:gd name="T14" fmla="*/ 140 w 330"/>
                  <a:gd name="T15" fmla="*/ 192 h 240"/>
                  <a:gd name="T16" fmla="*/ 123 w 330"/>
                  <a:gd name="T17" fmla="*/ 209 h 240"/>
                  <a:gd name="T18" fmla="*/ 123 w 330"/>
                  <a:gd name="T19" fmla="*/ 240 h 240"/>
                  <a:gd name="T20" fmla="*/ 0 w 330"/>
                  <a:gd name="T21" fmla="*/ 224 h 240"/>
                  <a:gd name="T22" fmla="*/ 36 w 330"/>
                  <a:gd name="T23" fmla="*/ 224 h 240"/>
                  <a:gd name="T24" fmla="*/ 71 w 330"/>
                  <a:gd name="T25" fmla="*/ 192 h 240"/>
                  <a:gd name="T26" fmla="*/ 88 w 330"/>
                  <a:gd name="T27" fmla="*/ 161 h 240"/>
                  <a:gd name="T28" fmla="*/ 88 w 330"/>
                  <a:gd name="T29" fmla="*/ 128 h 240"/>
                  <a:gd name="T30" fmla="*/ 106 w 330"/>
                  <a:gd name="T31" fmla="*/ 96 h 240"/>
                  <a:gd name="T32" fmla="*/ 123 w 330"/>
                  <a:gd name="T33" fmla="*/ 65 h 240"/>
                  <a:gd name="T34" fmla="*/ 175 w 330"/>
                  <a:gd name="T35" fmla="*/ 48 h 240"/>
                  <a:gd name="T36" fmla="*/ 192 w 330"/>
                  <a:gd name="T37" fmla="*/ 0 h 240"/>
                  <a:gd name="T38" fmla="*/ 209 w 330"/>
                  <a:gd name="T39" fmla="*/ 0 h 240"/>
                  <a:gd name="T40" fmla="*/ 227 w 330"/>
                  <a:gd name="T41" fmla="*/ 17 h 240"/>
                  <a:gd name="T42" fmla="*/ 278 w 330"/>
                  <a:gd name="T43" fmla="*/ 17 h 240"/>
                  <a:gd name="T44" fmla="*/ 296 w 330"/>
                  <a:gd name="T45" fmla="*/ 1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0" h="240">
                    <a:moveTo>
                      <a:pt x="296" y="17"/>
                    </a:moveTo>
                    <a:lnTo>
                      <a:pt x="296" y="17"/>
                    </a:lnTo>
                    <a:lnTo>
                      <a:pt x="313" y="17"/>
                    </a:lnTo>
                    <a:lnTo>
                      <a:pt x="330" y="96"/>
                    </a:lnTo>
                    <a:lnTo>
                      <a:pt x="261" y="113"/>
                    </a:lnTo>
                    <a:lnTo>
                      <a:pt x="261" y="128"/>
                    </a:lnTo>
                    <a:lnTo>
                      <a:pt x="209" y="161"/>
                    </a:lnTo>
                    <a:lnTo>
                      <a:pt x="140" y="192"/>
                    </a:lnTo>
                    <a:lnTo>
                      <a:pt x="123" y="209"/>
                    </a:lnTo>
                    <a:lnTo>
                      <a:pt x="123" y="240"/>
                    </a:lnTo>
                    <a:lnTo>
                      <a:pt x="0" y="224"/>
                    </a:lnTo>
                    <a:lnTo>
                      <a:pt x="36" y="224"/>
                    </a:lnTo>
                    <a:lnTo>
                      <a:pt x="71" y="192"/>
                    </a:lnTo>
                    <a:lnTo>
                      <a:pt x="88" y="161"/>
                    </a:lnTo>
                    <a:lnTo>
                      <a:pt x="88" y="128"/>
                    </a:lnTo>
                    <a:lnTo>
                      <a:pt x="106" y="96"/>
                    </a:lnTo>
                    <a:lnTo>
                      <a:pt x="123" y="65"/>
                    </a:lnTo>
                    <a:lnTo>
                      <a:pt x="175" y="48"/>
                    </a:lnTo>
                    <a:lnTo>
                      <a:pt x="192" y="0"/>
                    </a:lnTo>
                    <a:lnTo>
                      <a:pt x="209" y="0"/>
                    </a:lnTo>
                    <a:lnTo>
                      <a:pt x="227" y="17"/>
                    </a:lnTo>
                    <a:lnTo>
                      <a:pt x="278" y="17"/>
                    </a:lnTo>
                    <a:lnTo>
                      <a:pt x="296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6" name="Freeform 1287">
                <a:extLst>
                  <a:ext uri="{FF2B5EF4-FFF2-40B4-BE49-F238E27FC236}">
                    <a16:creationId xmlns:a16="http://schemas.microsoft.com/office/drawing/2014/main" id="{0FF77892-6D56-49C8-B271-3EA100D90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445"/>
                <a:ext cx="165" cy="120"/>
              </a:xfrm>
              <a:custGeom>
                <a:avLst/>
                <a:gdLst>
                  <a:gd name="T0" fmla="*/ 296 w 330"/>
                  <a:gd name="T1" fmla="*/ 17 h 240"/>
                  <a:gd name="T2" fmla="*/ 296 w 330"/>
                  <a:gd name="T3" fmla="*/ 17 h 240"/>
                  <a:gd name="T4" fmla="*/ 313 w 330"/>
                  <a:gd name="T5" fmla="*/ 17 h 240"/>
                  <a:gd name="T6" fmla="*/ 330 w 330"/>
                  <a:gd name="T7" fmla="*/ 96 h 240"/>
                  <a:gd name="T8" fmla="*/ 261 w 330"/>
                  <a:gd name="T9" fmla="*/ 113 h 240"/>
                  <a:gd name="T10" fmla="*/ 261 w 330"/>
                  <a:gd name="T11" fmla="*/ 128 h 240"/>
                  <a:gd name="T12" fmla="*/ 209 w 330"/>
                  <a:gd name="T13" fmla="*/ 161 h 240"/>
                  <a:gd name="T14" fmla="*/ 140 w 330"/>
                  <a:gd name="T15" fmla="*/ 192 h 240"/>
                  <a:gd name="T16" fmla="*/ 123 w 330"/>
                  <a:gd name="T17" fmla="*/ 209 h 240"/>
                  <a:gd name="T18" fmla="*/ 123 w 330"/>
                  <a:gd name="T19" fmla="*/ 240 h 240"/>
                  <a:gd name="T20" fmla="*/ 0 w 330"/>
                  <a:gd name="T21" fmla="*/ 224 h 240"/>
                  <a:gd name="T22" fmla="*/ 36 w 330"/>
                  <a:gd name="T23" fmla="*/ 224 h 240"/>
                  <a:gd name="T24" fmla="*/ 71 w 330"/>
                  <a:gd name="T25" fmla="*/ 192 h 240"/>
                  <a:gd name="T26" fmla="*/ 88 w 330"/>
                  <a:gd name="T27" fmla="*/ 161 h 240"/>
                  <a:gd name="T28" fmla="*/ 88 w 330"/>
                  <a:gd name="T29" fmla="*/ 128 h 240"/>
                  <a:gd name="T30" fmla="*/ 106 w 330"/>
                  <a:gd name="T31" fmla="*/ 96 h 240"/>
                  <a:gd name="T32" fmla="*/ 123 w 330"/>
                  <a:gd name="T33" fmla="*/ 65 h 240"/>
                  <a:gd name="T34" fmla="*/ 175 w 330"/>
                  <a:gd name="T35" fmla="*/ 48 h 240"/>
                  <a:gd name="T36" fmla="*/ 192 w 330"/>
                  <a:gd name="T37" fmla="*/ 0 h 240"/>
                  <a:gd name="T38" fmla="*/ 209 w 330"/>
                  <a:gd name="T39" fmla="*/ 0 h 240"/>
                  <a:gd name="T40" fmla="*/ 227 w 330"/>
                  <a:gd name="T41" fmla="*/ 17 h 240"/>
                  <a:gd name="T42" fmla="*/ 278 w 330"/>
                  <a:gd name="T43" fmla="*/ 17 h 240"/>
                  <a:gd name="T44" fmla="*/ 296 w 330"/>
                  <a:gd name="T45" fmla="*/ 1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0" h="240">
                    <a:moveTo>
                      <a:pt x="296" y="17"/>
                    </a:moveTo>
                    <a:lnTo>
                      <a:pt x="296" y="17"/>
                    </a:lnTo>
                    <a:lnTo>
                      <a:pt x="313" y="17"/>
                    </a:lnTo>
                    <a:lnTo>
                      <a:pt x="330" y="96"/>
                    </a:lnTo>
                    <a:lnTo>
                      <a:pt x="261" y="113"/>
                    </a:lnTo>
                    <a:lnTo>
                      <a:pt x="261" y="128"/>
                    </a:lnTo>
                    <a:lnTo>
                      <a:pt x="209" y="161"/>
                    </a:lnTo>
                    <a:lnTo>
                      <a:pt x="140" y="192"/>
                    </a:lnTo>
                    <a:lnTo>
                      <a:pt x="123" y="209"/>
                    </a:lnTo>
                    <a:lnTo>
                      <a:pt x="123" y="240"/>
                    </a:lnTo>
                    <a:lnTo>
                      <a:pt x="0" y="224"/>
                    </a:lnTo>
                    <a:lnTo>
                      <a:pt x="36" y="224"/>
                    </a:lnTo>
                    <a:lnTo>
                      <a:pt x="71" y="192"/>
                    </a:lnTo>
                    <a:lnTo>
                      <a:pt x="88" y="161"/>
                    </a:lnTo>
                    <a:lnTo>
                      <a:pt x="88" y="128"/>
                    </a:lnTo>
                    <a:lnTo>
                      <a:pt x="106" y="96"/>
                    </a:lnTo>
                    <a:lnTo>
                      <a:pt x="123" y="65"/>
                    </a:lnTo>
                    <a:lnTo>
                      <a:pt x="175" y="48"/>
                    </a:lnTo>
                    <a:lnTo>
                      <a:pt x="192" y="0"/>
                    </a:lnTo>
                    <a:lnTo>
                      <a:pt x="209" y="0"/>
                    </a:lnTo>
                    <a:lnTo>
                      <a:pt x="227" y="17"/>
                    </a:lnTo>
                    <a:lnTo>
                      <a:pt x="278" y="17"/>
                    </a:lnTo>
                    <a:lnTo>
                      <a:pt x="296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7" name="Freeform 1288">
                <a:extLst>
                  <a:ext uri="{FF2B5EF4-FFF2-40B4-BE49-F238E27FC236}">
                    <a16:creationId xmlns:a16="http://schemas.microsoft.com/office/drawing/2014/main" id="{40F176BE-8475-4743-AB0F-C7AC72FE5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6" y="2421"/>
                <a:ext cx="278" cy="256"/>
              </a:xfrm>
              <a:custGeom>
                <a:avLst/>
                <a:gdLst>
                  <a:gd name="T0" fmla="*/ 173 w 555"/>
                  <a:gd name="T1" fmla="*/ 65 h 512"/>
                  <a:gd name="T2" fmla="*/ 173 w 555"/>
                  <a:gd name="T3" fmla="*/ 65 h 512"/>
                  <a:gd name="T4" fmla="*/ 192 w 555"/>
                  <a:gd name="T5" fmla="*/ 65 h 512"/>
                  <a:gd name="T6" fmla="*/ 209 w 555"/>
                  <a:gd name="T7" fmla="*/ 144 h 512"/>
                  <a:gd name="T8" fmla="*/ 138 w 555"/>
                  <a:gd name="T9" fmla="*/ 161 h 512"/>
                  <a:gd name="T10" fmla="*/ 138 w 555"/>
                  <a:gd name="T11" fmla="*/ 176 h 512"/>
                  <a:gd name="T12" fmla="*/ 86 w 555"/>
                  <a:gd name="T13" fmla="*/ 209 h 512"/>
                  <a:gd name="T14" fmla="*/ 17 w 555"/>
                  <a:gd name="T15" fmla="*/ 240 h 512"/>
                  <a:gd name="T16" fmla="*/ 0 w 555"/>
                  <a:gd name="T17" fmla="*/ 257 h 512"/>
                  <a:gd name="T18" fmla="*/ 0 w 555"/>
                  <a:gd name="T19" fmla="*/ 288 h 512"/>
                  <a:gd name="T20" fmla="*/ 104 w 555"/>
                  <a:gd name="T21" fmla="*/ 353 h 512"/>
                  <a:gd name="T22" fmla="*/ 261 w 555"/>
                  <a:gd name="T23" fmla="*/ 464 h 512"/>
                  <a:gd name="T24" fmla="*/ 278 w 555"/>
                  <a:gd name="T25" fmla="*/ 480 h 512"/>
                  <a:gd name="T26" fmla="*/ 313 w 555"/>
                  <a:gd name="T27" fmla="*/ 497 h 512"/>
                  <a:gd name="T28" fmla="*/ 330 w 555"/>
                  <a:gd name="T29" fmla="*/ 512 h 512"/>
                  <a:gd name="T30" fmla="*/ 347 w 555"/>
                  <a:gd name="T31" fmla="*/ 512 h 512"/>
                  <a:gd name="T32" fmla="*/ 382 w 555"/>
                  <a:gd name="T33" fmla="*/ 512 h 512"/>
                  <a:gd name="T34" fmla="*/ 555 w 555"/>
                  <a:gd name="T35" fmla="*/ 401 h 512"/>
                  <a:gd name="T36" fmla="*/ 537 w 555"/>
                  <a:gd name="T37" fmla="*/ 368 h 512"/>
                  <a:gd name="T38" fmla="*/ 520 w 555"/>
                  <a:gd name="T39" fmla="*/ 368 h 512"/>
                  <a:gd name="T40" fmla="*/ 486 w 555"/>
                  <a:gd name="T41" fmla="*/ 320 h 512"/>
                  <a:gd name="T42" fmla="*/ 503 w 555"/>
                  <a:gd name="T43" fmla="*/ 305 h 512"/>
                  <a:gd name="T44" fmla="*/ 503 w 555"/>
                  <a:gd name="T45" fmla="*/ 272 h 512"/>
                  <a:gd name="T46" fmla="*/ 503 w 555"/>
                  <a:gd name="T47" fmla="*/ 240 h 512"/>
                  <a:gd name="T48" fmla="*/ 486 w 555"/>
                  <a:gd name="T49" fmla="*/ 224 h 512"/>
                  <a:gd name="T50" fmla="*/ 486 w 555"/>
                  <a:gd name="T51" fmla="*/ 209 h 512"/>
                  <a:gd name="T52" fmla="*/ 486 w 555"/>
                  <a:gd name="T53" fmla="*/ 161 h 512"/>
                  <a:gd name="T54" fmla="*/ 451 w 555"/>
                  <a:gd name="T55" fmla="*/ 144 h 512"/>
                  <a:gd name="T56" fmla="*/ 434 w 555"/>
                  <a:gd name="T57" fmla="*/ 113 h 512"/>
                  <a:gd name="T58" fmla="*/ 468 w 555"/>
                  <a:gd name="T59" fmla="*/ 80 h 512"/>
                  <a:gd name="T60" fmla="*/ 451 w 555"/>
                  <a:gd name="T61" fmla="*/ 17 h 512"/>
                  <a:gd name="T62" fmla="*/ 468 w 555"/>
                  <a:gd name="T63" fmla="*/ 0 h 512"/>
                  <a:gd name="T64" fmla="*/ 451 w 555"/>
                  <a:gd name="T65" fmla="*/ 17 h 512"/>
                  <a:gd name="T66" fmla="*/ 399 w 555"/>
                  <a:gd name="T67" fmla="*/ 0 h 512"/>
                  <a:gd name="T68" fmla="*/ 382 w 555"/>
                  <a:gd name="T69" fmla="*/ 17 h 512"/>
                  <a:gd name="T70" fmla="*/ 347 w 555"/>
                  <a:gd name="T71" fmla="*/ 0 h 512"/>
                  <a:gd name="T72" fmla="*/ 313 w 555"/>
                  <a:gd name="T73" fmla="*/ 17 h 512"/>
                  <a:gd name="T74" fmla="*/ 261 w 555"/>
                  <a:gd name="T75" fmla="*/ 17 h 512"/>
                  <a:gd name="T76" fmla="*/ 173 w 555"/>
                  <a:gd name="T77" fmla="*/ 6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5" h="512">
                    <a:moveTo>
                      <a:pt x="173" y="65"/>
                    </a:moveTo>
                    <a:lnTo>
                      <a:pt x="173" y="65"/>
                    </a:lnTo>
                    <a:lnTo>
                      <a:pt x="192" y="65"/>
                    </a:lnTo>
                    <a:lnTo>
                      <a:pt x="209" y="144"/>
                    </a:lnTo>
                    <a:lnTo>
                      <a:pt x="138" y="161"/>
                    </a:lnTo>
                    <a:lnTo>
                      <a:pt x="138" y="176"/>
                    </a:lnTo>
                    <a:lnTo>
                      <a:pt x="86" y="209"/>
                    </a:lnTo>
                    <a:lnTo>
                      <a:pt x="17" y="240"/>
                    </a:lnTo>
                    <a:lnTo>
                      <a:pt x="0" y="257"/>
                    </a:lnTo>
                    <a:lnTo>
                      <a:pt x="0" y="288"/>
                    </a:lnTo>
                    <a:lnTo>
                      <a:pt x="104" y="353"/>
                    </a:lnTo>
                    <a:lnTo>
                      <a:pt x="261" y="464"/>
                    </a:lnTo>
                    <a:lnTo>
                      <a:pt x="278" y="480"/>
                    </a:lnTo>
                    <a:lnTo>
                      <a:pt x="313" y="497"/>
                    </a:lnTo>
                    <a:lnTo>
                      <a:pt x="330" y="512"/>
                    </a:lnTo>
                    <a:lnTo>
                      <a:pt x="347" y="512"/>
                    </a:lnTo>
                    <a:lnTo>
                      <a:pt x="382" y="512"/>
                    </a:lnTo>
                    <a:lnTo>
                      <a:pt x="555" y="401"/>
                    </a:lnTo>
                    <a:lnTo>
                      <a:pt x="537" y="368"/>
                    </a:lnTo>
                    <a:lnTo>
                      <a:pt x="520" y="368"/>
                    </a:lnTo>
                    <a:lnTo>
                      <a:pt x="486" y="320"/>
                    </a:lnTo>
                    <a:lnTo>
                      <a:pt x="503" y="305"/>
                    </a:lnTo>
                    <a:lnTo>
                      <a:pt x="503" y="272"/>
                    </a:lnTo>
                    <a:lnTo>
                      <a:pt x="503" y="240"/>
                    </a:lnTo>
                    <a:lnTo>
                      <a:pt x="486" y="224"/>
                    </a:lnTo>
                    <a:lnTo>
                      <a:pt x="486" y="209"/>
                    </a:lnTo>
                    <a:lnTo>
                      <a:pt x="486" y="161"/>
                    </a:lnTo>
                    <a:lnTo>
                      <a:pt x="451" y="144"/>
                    </a:lnTo>
                    <a:lnTo>
                      <a:pt x="434" y="113"/>
                    </a:lnTo>
                    <a:lnTo>
                      <a:pt x="468" y="80"/>
                    </a:lnTo>
                    <a:lnTo>
                      <a:pt x="451" y="17"/>
                    </a:lnTo>
                    <a:lnTo>
                      <a:pt x="468" y="0"/>
                    </a:lnTo>
                    <a:lnTo>
                      <a:pt x="451" y="17"/>
                    </a:lnTo>
                    <a:lnTo>
                      <a:pt x="399" y="0"/>
                    </a:lnTo>
                    <a:lnTo>
                      <a:pt x="382" y="17"/>
                    </a:lnTo>
                    <a:lnTo>
                      <a:pt x="347" y="0"/>
                    </a:lnTo>
                    <a:lnTo>
                      <a:pt x="313" y="17"/>
                    </a:lnTo>
                    <a:lnTo>
                      <a:pt x="261" y="17"/>
                    </a:lnTo>
                    <a:lnTo>
                      <a:pt x="173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8" name="Freeform 1289">
                <a:extLst>
                  <a:ext uri="{FF2B5EF4-FFF2-40B4-BE49-F238E27FC236}">
                    <a16:creationId xmlns:a16="http://schemas.microsoft.com/office/drawing/2014/main" id="{A78F262E-1BBA-4D12-AAA4-651236717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6" y="2421"/>
                <a:ext cx="278" cy="256"/>
              </a:xfrm>
              <a:custGeom>
                <a:avLst/>
                <a:gdLst>
                  <a:gd name="T0" fmla="*/ 173 w 555"/>
                  <a:gd name="T1" fmla="*/ 65 h 512"/>
                  <a:gd name="T2" fmla="*/ 173 w 555"/>
                  <a:gd name="T3" fmla="*/ 65 h 512"/>
                  <a:gd name="T4" fmla="*/ 192 w 555"/>
                  <a:gd name="T5" fmla="*/ 65 h 512"/>
                  <a:gd name="T6" fmla="*/ 209 w 555"/>
                  <a:gd name="T7" fmla="*/ 144 h 512"/>
                  <a:gd name="T8" fmla="*/ 138 w 555"/>
                  <a:gd name="T9" fmla="*/ 161 h 512"/>
                  <a:gd name="T10" fmla="*/ 138 w 555"/>
                  <a:gd name="T11" fmla="*/ 176 h 512"/>
                  <a:gd name="T12" fmla="*/ 86 w 555"/>
                  <a:gd name="T13" fmla="*/ 209 h 512"/>
                  <a:gd name="T14" fmla="*/ 17 w 555"/>
                  <a:gd name="T15" fmla="*/ 240 h 512"/>
                  <a:gd name="T16" fmla="*/ 0 w 555"/>
                  <a:gd name="T17" fmla="*/ 257 h 512"/>
                  <a:gd name="T18" fmla="*/ 0 w 555"/>
                  <a:gd name="T19" fmla="*/ 288 h 512"/>
                  <a:gd name="T20" fmla="*/ 104 w 555"/>
                  <a:gd name="T21" fmla="*/ 353 h 512"/>
                  <a:gd name="T22" fmla="*/ 261 w 555"/>
                  <a:gd name="T23" fmla="*/ 464 h 512"/>
                  <a:gd name="T24" fmla="*/ 278 w 555"/>
                  <a:gd name="T25" fmla="*/ 480 h 512"/>
                  <a:gd name="T26" fmla="*/ 313 w 555"/>
                  <a:gd name="T27" fmla="*/ 497 h 512"/>
                  <a:gd name="T28" fmla="*/ 330 w 555"/>
                  <a:gd name="T29" fmla="*/ 512 h 512"/>
                  <a:gd name="T30" fmla="*/ 347 w 555"/>
                  <a:gd name="T31" fmla="*/ 512 h 512"/>
                  <a:gd name="T32" fmla="*/ 382 w 555"/>
                  <a:gd name="T33" fmla="*/ 512 h 512"/>
                  <a:gd name="T34" fmla="*/ 555 w 555"/>
                  <a:gd name="T35" fmla="*/ 401 h 512"/>
                  <a:gd name="T36" fmla="*/ 537 w 555"/>
                  <a:gd name="T37" fmla="*/ 368 h 512"/>
                  <a:gd name="T38" fmla="*/ 520 w 555"/>
                  <a:gd name="T39" fmla="*/ 368 h 512"/>
                  <a:gd name="T40" fmla="*/ 486 w 555"/>
                  <a:gd name="T41" fmla="*/ 320 h 512"/>
                  <a:gd name="T42" fmla="*/ 503 w 555"/>
                  <a:gd name="T43" fmla="*/ 305 h 512"/>
                  <a:gd name="T44" fmla="*/ 503 w 555"/>
                  <a:gd name="T45" fmla="*/ 272 h 512"/>
                  <a:gd name="T46" fmla="*/ 503 w 555"/>
                  <a:gd name="T47" fmla="*/ 240 h 512"/>
                  <a:gd name="T48" fmla="*/ 486 w 555"/>
                  <a:gd name="T49" fmla="*/ 224 h 512"/>
                  <a:gd name="T50" fmla="*/ 486 w 555"/>
                  <a:gd name="T51" fmla="*/ 209 h 512"/>
                  <a:gd name="T52" fmla="*/ 486 w 555"/>
                  <a:gd name="T53" fmla="*/ 161 h 512"/>
                  <a:gd name="T54" fmla="*/ 451 w 555"/>
                  <a:gd name="T55" fmla="*/ 144 h 512"/>
                  <a:gd name="T56" fmla="*/ 434 w 555"/>
                  <a:gd name="T57" fmla="*/ 113 h 512"/>
                  <a:gd name="T58" fmla="*/ 468 w 555"/>
                  <a:gd name="T59" fmla="*/ 80 h 512"/>
                  <a:gd name="T60" fmla="*/ 451 w 555"/>
                  <a:gd name="T61" fmla="*/ 17 h 512"/>
                  <a:gd name="T62" fmla="*/ 468 w 555"/>
                  <a:gd name="T63" fmla="*/ 0 h 512"/>
                  <a:gd name="T64" fmla="*/ 451 w 555"/>
                  <a:gd name="T65" fmla="*/ 17 h 512"/>
                  <a:gd name="T66" fmla="*/ 399 w 555"/>
                  <a:gd name="T67" fmla="*/ 0 h 512"/>
                  <a:gd name="T68" fmla="*/ 382 w 555"/>
                  <a:gd name="T69" fmla="*/ 17 h 512"/>
                  <a:gd name="T70" fmla="*/ 347 w 555"/>
                  <a:gd name="T71" fmla="*/ 0 h 512"/>
                  <a:gd name="T72" fmla="*/ 313 w 555"/>
                  <a:gd name="T73" fmla="*/ 17 h 512"/>
                  <a:gd name="T74" fmla="*/ 261 w 555"/>
                  <a:gd name="T75" fmla="*/ 17 h 512"/>
                  <a:gd name="T76" fmla="*/ 173 w 555"/>
                  <a:gd name="T77" fmla="*/ 6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5" h="512">
                    <a:moveTo>
                      <a:pt x="173" y="65"/>
                    </a:moveTo>
                    <a:lnTo>
                      <a:pt x="173" y="65"/>
                    </a:lnTo>
                    <a:lnTo>
                      <a:pt x="192" y="65"/>
                    </a:lnTo>
                    <a:lnTo>
                      <a:pt x="209" y="144"/>
                    </a:lnTo>
                    <a:lnTo>
                      <a:pt x="138" y="161"/>
                    </a:lnTo>
                    <a:lnTo>
                      <a:pt x="138" y="176"/>
                    </a:lnTo>
                    <a:lnTo>
                      <a:pt x="86" y="209"/>
                    </a:lnTo>
                    <a:lnTo>
                      <a:pt x="17" y="240"/>
                    </a:lnTo>
                    <a:lnTo>
                      <a:pt x="0" y="257"/>
                    </a:lnTo>
                    <a:lnTo>
                      <a:pt x="0" y="288"/>
                    </a:lnTo>
                    <a:lnTo>
                      <a:pt x="104" y="353"/>
                    </a:lnTo>
                    <a:lnTo>
                      <a:pt x="261" y="464"/>
                    </a:lnTo>
                    <a:lnTo>
                      <a:pt x="278" y="480"/>
                    </a:lnTo>
                    <a:lnTo>
                      <a:pt x="313" y="497"/>
                    </a:lnTo>
                    <a:lnTo>
                      <a:pt x="330" y="512"/>
                    </a:lnTo>
                    <a:lnTo>
                      <a:pt x="347" y="512"/>
                    </a:lnTo>
                    <a:lnTo>
                      <a:pt x="382" y="512"/>
                    </a:lnTo>
                    <a:lnTo>
                      <a:pt x="555" y="401"/>
                    </a:lnTo>
                    <a:lnTo>
                      <a:pt x="537" y="368"/>
                    </a:lnTo>
                    <a:lnTo>
                      <a:pt x="520" y="368"/>
                    </a:lnTo>
                    <a:lnTo>
                      <a:pt x="486" y="320"/>
                    </a:lnTo>
                    <a:lnTo>
                      <a:pt x="503" y="305"/>
                    </a:lnTo>
                    <a:lnTo>
                      <a:pt x="503" y="272"/>
                    </a:lnTo>
                    <a:lnTo>
                      <a:pt x="503" y="240"/>
                    </a:lnTo>
                    <a:lnTo>
                      <a:pt x="486" y="224"/>
                    </a:lnTo>
                    <a:lnTo>
                      <a:pt x="486" y="209"/>
                    </a:lnTo>
                    <a:lnTo>
                      <a:pt x="486" y="161"/>
                    </a:lnTo>
                    <a:lnTo>
                      <a:pt x="451" y="144"/>
                    </a:lnTo>
                    <a:lnTo>
                      <a:pt x="434" y="113"/>
                    </a:lnTo>
                    <a:lnTo>
                      <a:pt x="468" y="80"/>
                    </a:lnTo>
                    <a:lnTo>
                      <a:pt x="451" y="17"/>
                    </a:lnTo>
                    <a:lnTo>
                      <a:pt x="468" y="0"/>
                    </a:lnTo>
                    <a:lnTo>
                      <a:pt x="451" y="17"/>
                    </a:lnTo>
                    <a:lnTo>
                      <a:pt x="399" y="0"/>
                    </a:lnTo>
                    <a:lnTo>
                      <a:pt x="382" y="17"/>
                    </a:lnTo>
                    <a:lnTo>
                      <a:pt x="347" y="0"/>
                    </a:lnTo>
                    <a:lnTo>
                      <a:pt x="313" y="17"/>
                    </a:lnTo>
                    <a:lnTo>
                      <a:pt x="261" y="17"/>
                    </a:lnTo>
                    <a:lnTo>
                      <a:pt x="173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9" name="Freeform 1290">
                <a:extLst>
                  <a:ext uri="{FF2B5EF4-FFF2-40B4-BE49-F238E27FC236}">
                    <a16:creationId xmlns:a16="http://schemas.microsoft.com/office/drawing/2014/main" id="{160A4CF5-1FEC-4A6D-AB7B-2A132BD0C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" y="2421"/>
                <a:ext cx="53" cy="105"/>
              </a:xfrm>
              <a:custGeom>
                <a:avLst/>
                <a:gdLst>
                  <a:gd name="T0" fmla="*/ 105 w 105"/>
                  <a:gd name="T1" fmla="*/ 128 h 209"/>
                  <a:gd name="T2" fmla="*/ 105 w 105"/>
                  <a:gd name="T3" fmla="*/ 128 h 209"/>
                  <a:gd name="T4" fmla="*/ 105 w 105"/>
                  <a:gd name="T5" fmla="*/ 144 h 209"/>
                  <a:gd name="T6" fmla="*/ 71 w 105"/>
                  <a:gd name="T7" fmla="*/ 176 h 209"/>
                  <a:gd name="T8" fmla="*/ 71 w 105"/>
                  <a:gd name="T9" fmla="*/ 192 h 209"/>
                  <a:gd name="T10" fmla="*/ 54 w 105"/>
                  <a:gd name="T11" fmla="*/ 209 h 209"/>
                  <a:gd name="T12" fmla="*/ 54 w 105"/>
                  <a:gd name="T13" fmla="*/ 161 h 209"/>
                  <a:gd name="T14" fmla="*/ 17 w 105"/>
                  <a:gd name="T15" fmla="*/ 144 h 209"/>
                  <a:gd name="T16" fmla="*/ 0 w 105"/>
                  <a:gd name="T17" fmla="*/ 113 h 209"/>
                  <a:gd name="T18" fmla="*/ 34 w 105"/>
                  <a:gd name="T19" fmla="*/ 80 h 209"/>
                  <a:gd name="T20" fmla="*/ 17 w 105"/>
                  <a:gd name="T21" fmla="*/ 17 h 209"/>
                  <a:gd name="T22" fmla="*/ 34 w 105"/>
                  <a:gd name="T23" fmla="*/ 0 h 209"/>
                  <a:gd name="T24" fmla="*/ 71 w 105"/>
                  <a:gd name="T25" fmla="*/ 0 h 209"/>
                  <a:gd name="T26" fmla="*/ 88 w 105"/>
                  <a:gd name="T27" fmla="*/ 17 h 209"/>
                  <a:gd name="T28" fmla="*/ 105 w 105"/>
                  <a:gd name="T29" fmla="*/ 0 h 209"/>
                  <a:gd name="T30" fmla="*/ 88 w 105"/>
                  <a:gd name="T31" fmla="*/ 32 h 209"/>
                  <a:gd name="T32" fmla="*/ 105 w 105"/>
                  <a:gd name="T33" fmla="*/ 65 h 209"/>
                  <a:gd name="T34" fmla="*/ 71 w 105"/>
                  <a:gd name="T35" fmla="*/ 96 h 209"/>
                  <a:gd name="T36" fmla="*/ 71 w 105"/>
                  <a:gd name="T37" fmla="*/ 113 h 209"/>
                  <a:gd name="T38" fmla="*/ 105 w 105"/>
                  <a:gd name="T39" fmla="*/ 113 h 209"/>
                  <a:gd name="T40" fmla="*/ 105 w 105"/>
                  <a:gd name="T41" fmla="*/ 12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209">
                    <a:moveTo>
                      <a:pt x="105" y="128"/>
                    </a:moveTo>
                    <a:lnTo>
                      <a:pt x="105" y="128"/>
                    </a:lnTo>
                    <a:lnTo>
                      <a:pt x="105" y="144"/>
                    </a:lnTo>
                    <a:lnTo>
                      <a:pt x="71" y="176"/>
                    </a:lnTo>
                    <a:lnTo>
                      <a:pt x="71" y="192"/>
                    </a:lnTo>
                    <a:lnTo>
                      <a:pt x="54" y="209"/>
                    </a:lnTo>
                    <a:lnTo>
                      <a:pt x="54" y="161"/>
                    </a:lnTo>
                    <a:lnTo>
                      <a:pt x="17" y="144"/>
                    </a:lnTo>
                    <a:lnTo>
                      <a:pt x="0" y="113"/>
                    </a:lnTo>
                    <a:lnTo>
                      <a:pt x="34" y="80"/>
                    </a:lnTo>
                    <a:lnTo>
                      <a:pt x="17" y="17"/>
                    </a:lnTo>
                    <a:lnTo>
                      <a:pt x="34" y="0"/>
                    </a:lnTo>
                    <a:lnTo>
                      <a:pt x="71" y="0"/>
                    </a:lnTo>
                    <a:lnTo>
                      <a:pt x="88" y="17"/>
                    </a:lnTo>
                    <a:lnTo>
                      <a:pt x="105" y="0"/>
                    </a:lnTo>
                    <a:lnTo>
                      <a:pt x="88" y="32"/>
                    </a:lnTo>
                    <a:lnTo>
                      <a:pt x="105" y="65"/>
                    </a:lnTo>
                    <a:lnTo>
                      <a:pt x="71" y="96"/>
                    </a:lnTo>
                    <a:lnTo>
                      <a:pt x="71" y="113"/>
                    </a:lnTo>
                    <a:lnTo>
                      <a:pt x="105" y="113"/>
                    </a:lnTo>
                    <a:lnTo>
                      <a:pt x="105" y="12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0" name="Freeform 1291">
                <a:extLst>
                  <a:ext uri="{FF2B5EF4-FFF2-40B4-BE49-F238E27FC236}">
                    <a16:creationId xmlns:a16="http://schemas.microsoft.com/office/drawing/2014/main" id="{C945902E-D88E-43B9-A93E-D939F6DAE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" y="2421"/>
                <a:ext cx="53" cy="105"/>
              </a:xfrm>
              <a:custGeom>
                <a:avLst/>
                <a:gdLst>
                  <a:gd name="T0" fmla="*/ 105 w 105"/>
                  <a:gd name="T1" fmla="*/ 128 h 209"/>
                  <a:gd name="T2" fmla="*/ 105 w 105"/>
                  <a:gd name="T3" fmla="*/ 128 h 209"/>
                  <a:gd name="T4" fmla="*/ 105 w 105"/>
                  <a:gd name="T5" fmla="*/ 144 h 209"/>
                  <a:gd name="T6" fmla="*/ 71 w 105"/>
                  <a:gd name="T7" fmla="*/ 176 h 209"/>
                  <a:gd name="T8" fmla="*/ 71 w 105"/>
                  <a:gd name="T9" fmla="*/ 192 h 209"/>
                  <a:gd name="T10" fmla="*/ 54 w 105"/>
                  <a:gd name="T11" fmla="*/ 209 h 209"/>
                  <a:gd name="T12" fmla="*/ 54 w 105"/>
                  <a:gd name="T13" fmla="*/ 161 h 209"/>
                  <a:gd name="T14" fmla="*/ 17 w 105"/>
                  <a:gd name="T15" fmla="*/ 144 h 209"/>
                  <a:gd name="T16" fmla="*/ 0 w 105"/>
                  <a:gd name="T17" fmla="*/ 113 h 209"/>
                  <a:gd name="T18" fmla="*/ 34 w 105"/>
                  <a:gd name="T19" fmla="*/ 80 h 209"/>
                  <a:gd name="T20" fmla="*/ 17 w 105"/>
                  <a:gd name="T21" fmla="*/ 17 h 209"/>
                  <a:gd name="T22" fmla="*/ 34 w 105"/>
                  <a:gd name="T23" fmla="*/ 0 h 209"/>
                  <a:gd name="T24" fmla="*/ 71 w 105"/>
                  <a:gd name="T25" fmla="*/ 0 h 209"/>
                  <a:gd name="T26" fmla="*/ 88 w 105"/>
                  <a:gd name="T27" fmla="*/ 17 h 209"/>
                  <a:gd name="T28" fmla="*/ 105 w 105"/>
                  <a:gd name="T29" fmla="*/ 0 h 209"/>
                  <a:gd name="T30" fmla="*/ 88 w 105"/>
                  <a:gd name="T31" fmla="*/ 32 h 209"/>
                  <a:gd name="T32" fmla="*/ 105 w 105"/>
                  <a:gd name="T33" fmla="*/ 65 h 209"/>
                  <a:gd name="T34" fmla="*/ 71 w 105"/>
                  <a:gd name="T35" fmla="*/ 96 h 209"/>
                  <a:gd name="T36" fmla="*/ 71 w 105"/>
                  <a:gd name="T37" fmla="*/ 113 h 209"/>
                  <a:gd name="T38" fmla="*/ 105 w 105"/>
                  <a:gd name="T39" fmla="*/ 113 h 209"/>
                  <a:gd name="T40" fmla="*/ 105 w 105"/>
                  <a:gd name="T41" fmla="*/ 12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209">
                    <a:moveTo>
                      <a:pt x="105" y="128"/>
                    </a:moveTo>
                    <a:lnTo>
                      <a:pt x="105" y="128"/>
                    </a:lnTo>
                    <a:lnTo>
                      <a:pt x="105" y="144"/>
                    </a:lnTo>
                    <a:lnTo>
                      <a:pt x="71" y="176"/>
                    </a:lnTo>
                    <a:lnTo>
                      <a:pt x="71" y="192"/>
                    </a:lnTo>
                    <a:lnTo>
                      <a:pt x="54" y="209"/>
                    </a:lnTo>
                    <a:lnTo>
                      <a:pt x="54" y="161"/>
                    </a:lnTo>
                    <a:lnTo>
                      <a:pt x="17" y="144"/>
                    </a:lnTo>
                    <a:lnTo>
                      <a:pt x="0" y="113"/>
                    </a:lnTo>
                    <a:lnTo>
                      <a:pt x="34" y="80"/>
                    </a:lnTo>
                    <a:lnTo>
                      <a:pt x="17" y="17"/>
                    </a:lnTo>
                    <a:lnTo>
                      <a:pt x="34" y="0"/>
                    </a:lnTo>
                    <a:lnTo>
                      <a:pt x="71" y="0"/>
                    </a:lnTo>
                    <a:lnTo>
                      <a:pt x="88" y="17"/>
                    </a:lnTo>
                    <a:lnTo>
                      <a:pt x="105" y="0"/>
                    </a:lnTo>
                    <a:lnTo>
                      <a:pt x="88" y="32"/>
                    </a:lnTo>
                    <a:lnTo>
                      <a:pt x="105" y="65"/>
                    </a:lnTo>
                    <a:lnTo>
                      <a:pt x="71" y="96"/>
                    </a:lnTo>
                    <a:lnTo>
                      <a:pt x="71" y="113"/>
                    </a:lnTo>
                    <a:lnTo>
                      <a:pt x="105" y="113"/>
                    </a:lnTo>
                    <a:lnTo>
                      <a:pt x="105" y="12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1" name="Freeform 1292">
                <a:extLst>
                  <a:ext uri="{FF2B5EF4-FFF2-40B4-BE49-F238E27FC236}">
                    <a16:creationId xmlns:a16="http://schemas.microsoft.com/office/drawing/2014/main" id="{65CBEEF9-69D7-4B8D-9C26-E2660A41D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485"/>
                <a:ext cx="218" cy="192"/>
              </a:xfrm>
              <a:custGeom>
                <a:avLst/>
                <a:gdLst>
                  <a:gd name="T0" fmla="*/ 69 w 435"/>
                  <a:gd name="T1" fmla="*/ 273 h 384"/>
                  <a:gd name="T2" fmla="*/ 69 w 435"/>
                  <a:gd name="T3" fmla="*/ 273 h 384"/>
                  <a:gd name="T4" fmla="*/ 51 w 435"/>
                  <a:gd name="T5" fmla="*/ 240 h 384"/>
                  <a:gd name="T6" fmla="*/ 34 w 435"/>
                  <a:gd name="T7" fmla="*/ 240 h 384"/>
                  <a:gd name="T8" fmla="*/ 0 w 435"/>
                  <a:gd name="T9" fmla="*/ 192 h 384"/>
                  <a:gd name="T10" fmla="*/ 17 w 435"/>
                  <a:gd name="T11" fmla="*/ 177 h 384"/>
                  <a:gd name="T12" fmla="*/ 17 w 435"/>
                  <a:gd name="T13" fmla="*/ 144 h 384"/>
                  <a:gd name="T14" fmla="*/ 17 w 435"/>
                  <a:gd name="T15" fmla="*/ 112 h 384"/>
                  <a:gd name="T16" fmla="*/ 0 w 435"/>
                  <a:gd name="T17" fmla="*/ 96 h 384"/>
                  <a:gd name="T18" fmla="*/ 0 w 435"/>
                  <a:gd name="T19" fmla="*/ 81 h 384"/>
                  <a:gd name="T20" fmla="*/ 17 w 435"/>
                  <a:gd name="T21" fmla="*/ 64 h 384"/>
                  <a:gd name="T22" fmla="*/ 17 w 435"/>
                  <a:gd name="T23" fmla="*/ 48 h 384"/>
                  <a:gd name="T24" fmla="*/ 51 w 435"/>
                  <a:gd name="T25" fmla="*/ 16 h 384"/>
                  <a:gd name="T26" fmla="*/ 51 w 435"/>
                  <a:gd name="T27" fmla="*/ 0 h 384"/>
                  <a:gd name="T28" fmla="*/ 86 w 435"/>
                  <a:gd name="T29" fmla="*/ 0 h 384"/>
                  <a:gd name="T30" fmla="*/ 140 w 435"/>
                  <a:gd name="T31" fmla="*/ 16 h 384"/>
                  <a:gd name="T32" fmla="*/ 174 w 435"/>
                  <a:gd name="T33" fmla="*/ 16 h 384"/>
                  <a:gd name="T34" fmla="*/ 174 w 435"/>
                  <a:gd name="T35" fmla="*/ 48 h 384"/>
                  <a:gd name="T36" fmla="*/ 278 w 435"/>
                  <a:gd name="T37" fmla="*/ 81 h 384"/>
                  <a:gd name="T38" fmla="*/ 295 w 435"/>
                  <a:gd name="T39" fmla="*/ 64 h 384"/>
                  <a:gd name="T40" fmla="*/ 295 w 435"/>
                  <a:gd name="T41" fmla="*/ 33 h 384"/>
                  <a:gd name="T42" fmla="*/ 349 w 435"/>
                  <a:gd name="T43" fmla="*/ 0 h 384"/>
                  <a:gd name="T44" fmla="*/ 384 w 435"/>
                  <a:gd name="T45" fmla="*/ 16 h 384"/>
                  <a:gd name="T46" fmla="*/ 384 w 435"/>
                  <a:gd name="T47" fmla="*/ 33 h 384"/>
                  <a:gd name="T48" fmla="*/ 435 w 435"/>
                  <a:gd name="T49" fmla="*/ 33 h 384"/>
                  <a:gd name="T50" fmla="*/ 418 w 435"/>
                  <a:gd name="T51" fmla="*/ 96 h 384"/>
                  <a:gd name="T52" fmla="*/ 435 w 435"/>
                  <a:gd name="T53" fmla="*/ 129 h 384"/>
                  <a:gd name="T54" fmla="*/ 435 w 435"/>
                  <a:gd name="T55" fmla="*/ 304 h 384"/>
                  <a:gd name="T56" fmla="*/ 435 w 435"/>
                  <a:gd name="T57" fmla="*/ 352 h 384"/>
                  <a:gd name="T58" fmla="*/ 418 w 435"/>
                  <a:gd name="T59" fmla="*/ 369 h 384"/>
                  <a:gd name="T60" fmla="*/ 401 w 435"/>
                  <a:gd name="T61" fmla="*/ 384 h 384"/>
                  <a:gd name="T62" fmla="*/ 192 w 435"/>
                  <a:gd name="T63" fmla="*/ 273 h 384"/>
                  <a:gd name="T64" fmla="*/ 157 w 435"/>
                  <a:gd name="T65" fmla="*/ 288 h 384"/>
                  <a:gd name="T66" fmla="*/ 140 w 435"/>
                  <a:gd name="T67" fmla="*/ 273 h 384"/>
                  <a:gd name="T68" fmla="*/ 69 w 435"/>
                  <a:gd name="T69" fmla="*/ 273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35" h="384">
                    <a:moveTo>
                      <a:pt x="69" y="273"/>
                    </a:moveTo>
                    <a:lnTo>
                      <a:pt x="69" y="273"/>
                    </a:lnTo>
                    <a:lnTo>
                      <a:pt x="51" y="240"/>
                    </a:lnTo>
                    <a:lnTo>
                      <a:pt x="34" y="240"/>
                    </a:lnTo>
                    <a:lnTo>
                      <a:pt x="0" y="192"/>
                    </a:lnTo>
                    <a:lnTo>
                      <a:pt x="17" y="177"/>
                    </a:lnTo>
                    <a:lnTo>
                      <a:pt x="17" y="144"/>
                    </a:lnTo>
                    <a:lnTo>
                      <a:pt x="17" y="112"/>
                    </a:lnTo>
                    <a:lnTo>
                      <a:pt x="0" y="96"/>
                    </a:lnTo>
                    <a:lnTo>
                      <a:pt x="0" y="81"/>
                    </a:lnTo>
                    <a:lnTo>
                      <a:pt x="17" y="64"/>
                    </a:lnTo>
                    <a:lnTo>
                      <a:pt x="17" y="48"/>
                    </a:lnTo>
                    <a:lnTo>
                      <a:pt x="51" y="16"/>
                    </a:lnTo>
                    <a:lnTo>
                      <a:pt x="51" y="0"/>
                    </a:lnTo>
                    <a:lnTo>
                      <a:pt x="86" y="0"/>
                    </a:lnTo>
                    <a:lnTo>
                      <a:pt x="140" y="16"/>
                    </a:lnTo>
                    <a:lnTo>
                      <a:pt x="174" y="16"/>
                    </a:lnTo>
                    <a:lnTo>
                      <a:pt x="174" y="48"/>
                    </a:lnTo>
                    <a:lnTo>
                      <a:pt x="278" y="81"/>
                    </a:lnTo>
                    <a:lnTo>
                      <a:pt x="295" y="64"/>
                    </a:lnTo>
                    <a:lnTo>
                      <a:pt x="295" y="33"/>
                    </a:lnTo>
                    <a:lnTo>
                      <a:pt x="349" y="0"/>
                    </a:lnTo>
                    <a:lnTo>
                      <a:pt x="384" y="16"/>
                    </a:lnTo>
                    <a:lnTo>
                      <a:pt x="384" y="33"/>
                    </a:lnTo>
                    <a:lnTo>
                      <a:pt x="435" y="33"/>
                    </a:lnTo>
                    <a:lnTo>
                      <a:pt x="418" y="96"/>
                    </a:lnTo>
                    <a:lnTo>
                      <a:pt x="435" y="129"/>
                    </a:lnTo>
                    <a:lnTo>
                      <a:pt x="435" y="304"/>
                    </a:lnTo>
                    <a:lnTo>
                      <a:pt x="435" y="352"/>
                    </a:lnTo>
                    <a:lnTo>
                      <a:pt x="418" y="369"/>
                    </a:lnTo>
                    <a:lnTo>
                      <a:pt x="401" y="384"/>
                    </a:lnTo>
                    <a:lnTo>
                      <a:pt x="192" y="273"/>
                    </a:lnTo>
                    <a:lnTo>
                      <a:pt x="157" y="288"/>
                    </a:lnTo>
                    <a:lnTo>
                      <a:pt x="140" y="273"/>
                    </a:lnTo>
                    <a:lnTo>
                      <a:pt x="69" y="2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2" name="Freeform 1293">
                <a:extLst>
                  <a:ext uri="{FF2B5EF4-FFF2-40B4-BE49-F238E27FC236}">
                    <a16:creationId xmlns:a16="http://schemas.microsoft.com/office/drawing/2014/main" id="{0BB7DAE9-E540-4174-ABAC-6B0C3F331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485"/>
                <a:ext cx="218" cy="192"/>
              </a:xfrm>
              <a:custGeom>
                <a:avLst/>
                <a:gdLst>
                  <a:gd name="T0" fmla="*/ 69 w 435"/>
                  <a:gd name="T1" fmla="*/ 273 h 384"/>
                  <a:gd name="T2" fmla="*/ 69 w 435"/>
                  <a:gd name="T3" fmla="*/ 273 h 384"/>
                  <a:gd name="T4" fmla="*/ 51 w 435"/>
                  <a:gd name="T5" fmla="*/ 240 h 384"/>
                  <a:gd name="T6" fmla="*/ 34 w 435"/>
                  <a:gd name="T7" fmla="*/ 240 h 384"/>
                  <a:gd name="T8" fmla="*/ 0 w 435"/>
                  <a:gd name="T9" fmla="*/ 192 h 384"/>
                  <a:gd name="T10" fmla="*/ 17 w 435"/>
                  <a:gd name="T11" fmla="*/ 177 h 384"/>
                  <a:gd name="T12" fmla="*/ 17 w 435"/>
                  <a:gd name="T13" fmla="*/ 144 h 384"/>
                  <a:gd name="T14" fmla="*/ 17 w 435"/>
                  <a:gd name="T15" fmla="*/ 112 h 384"/>
                  <a:gd name="T16" fmla="*/ 0 w 435"/>
                  <a:gd name="T17" fmla="*/ 96 h 384"/>
                  <a:gd name="T18" fmla="*/ 0 w 435"/>
                  <a:gd name="T19" fmla="*/ 81 h 384"/>
                  <a:gd name="T20" fmla="*/ 17 w 435"/>
                  <a:gd name="T21" fmla="*/ 64 h 384"/>
                  <a:gd name="T22" fmla="*/ 17 w 435"/>
                  <a:gd name="T23" fmla="*/ 48 h 384"/>
                  <a:gd name="T24" fmla="*/ 51 w 435"/>
                  <a:gd name="T25" fmla="*/ 16 h 384"/>
                  <a:gd name="T26" fmla="*/ 51 w 435"/>
                  <a:gd name="T27" fmla="*/ 0 h 384"/>
                  <a:gd name="T28" fmla="*/ 86 w 435"/>
                  <a:gd name="T29" fmla="*/ 0 h 384"/>
                  <a:gd name="T30" fmla="*/ 140 w 435"/>
                  <a:gd name="T31" fmla="*/ 16 h 384"/>
                  <a:gd name="T32" fmla="*/ 174 w 435"/>
                  <a:gd name="T33" fmla="*/ 16 h 384"/>
                  <a:gd name="T34" fmla="*/ 174 w 435"/>
                  <a:gd name="T35" fmla="*/ 48 h 384"/>
                  <a:gd name="T36" fmla="*/ 278 w 435"/>
                  <a:gd name="T37" fmla="*/ 81 h 384"/>
                  <a:gd name="T38" fmla="*/ 295 w 435"/>
                  <a:gd name="T39" fmla="*/ 64 h 384"/>
                  <a:gd name="T40" fmla="*/ 295 w 435"/>
                  <a:gd name="T41" fmla="*/ 33 h 384"/>
                  <a:gd name="T42" fmla="*/ 349 w 435"/>
                  <a:gd name="T43" fmla="*/ 0 h 384"/>
                  <a:gd name="T44" fmla="*/ 384 w 435"/>
                  <a:gd name="T45" fmla="*/ 16 h 384"/>
                  <a:gd name="T46" fmla="*/ 384 w 435"/>
                  <a:gd name="T47" fmla="*/ 33 h 384"/>
                  <a:gd name="T48" fmla="*/ 435 w 435"/>
                  <a:gd name="T49" fmla="*/ 33 h 384"/>
                  <a:gd name="T50" fmla="*/ 418 w 435"/>
                  <a:gd name="T51" fmla="*/ 96 h 384"/>
                  <a:gd name="T52" fmla="*/ 435 w 435"/>
                  <a:gd name="T53" fmla="*/ 129 h 384"/>
                  <a:gd name="T54" fmla="*/ 435 w 435"/>
                  <a:gd name="T55" fmla="*/ 304 h 384"/>
                  <a:gd name="T56" fmla="*/ 435 w 435"/>
                  <a:gd name="T57" fmla="*/ 352 h 384"/>
                  <a:gd name="T58" fmla="*/ 418 w 435"/>
                  <a:gd name="T59" fmla="*/ 369 h 384"/>
                  <a:gd name="T60" fmla="*/ 401 w 435"/>
                  <a:gd name="T61" fmla="*/ 384 h 384"/>
                  <a:gd name="T62" fmla="*/ 192 w 435"/>
                  <a:gd name="T63" fmla="*/ 273 h 384"/>
                  <a:gd name="T64" fmla="*/ 157 w 435"/>
                  <a:gd name="T65" fmla="*/ 288 h 384"/>
                  <a:gd name="T66" fmla="*/ 140 w 435"/>
                  <a:gd name="T67" fmla="*/ 273 h 384"/>
                  <a:gd name="T68" fmla="*/ 69 w 435"/>
                  <a:gd name="T69" fmla="*/ 273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35" h="384">
                    <a:moveTo>
                      <a:pt x="69" y="273"/>
                    </a:moveTo>
                    <a:lnTo>
                      <a:pt x="69" y="273"/>
                    </a:lnTo>
                    <a:lnTo>
                      <a:pt x="51" y="240"/>
                    </a:lnTo>
                    <a:lnTo>
                      <a:pt x="34" y="240"/>
                    </a:lnTo>
                    <a:lnTo>
                      <a:pt x="0" y="192"/>
                    </a:lnTo>
                    <a:lnTo>
                      <a:pt x="17" y="177"/>
                    </a:lnTo>
                    <a:lnTo>
                      <a:pt x="17" y="144"/>
                    </a:lnTo>
                    <a:lnTo>
                      <a:pt x="17" y="112"/>
                    </a:lnTo>
                    <a:lnTo>
                      <a:pt x="0" y="96"/>
                    </a:lnTo>
                    <a:lnTo>
                      <a:pt x="0" y="81"/>
                    </a:lnTo>
                    <a:lnTo>
                      <a:pt x="17" y="64"/>
                    </a:lnTo>
                    <a:lnTo>
                      <a:pt x="17" y="48"/>
                    </a:lnTo>
                    <a:lnTo>
                      <a:pt x="51" y="16"/>
                    </a:lnTo>
                    <a:lnTo>
                      <a:pt x="51" y="0"/>
                    </a:lnTo>
                    <a:lnTo>
                      <a:pt x="86" y="0"/>
                    </a:lnTo>
                    <a:lnTo>
                      <a:pt x="140" y="16"/>
                    </a:lnTo>
                    <a:lnTo>
                      <a:pt x="174" y="16"/>
                    </a:lnTo>
                    <a:lnTo>
                      <a:pt x="174" y="48"/>
                    </a:lnTo>
                    <a:lnTo>
                      <a:pt x="278" y="81"/>
                    </a:lnTo>
                    <a:lnTo>
                      <a:pt x="295" y="64"/>
                    </a:lnTo>
                    <a:lnTo>
                      <a:pt x="295" y="33"/>
                    </a:lnTo>
                    <a:lnTo>
                      <a:pt x="349" y="0"/>
                    </a:lnTo>
                    <a:lnTo>
                      <a:pt x="384" y="16"/>
                    </a:lnTo>
                    <a:lnTo>
                      <a:pt x="384" y="33"/>
                    </a:lnTo>
                    <a:lnTo>
                      <a:pt x="435" y="33"/>
                    </a:lnTo>
                    <a:lnTo>
                      <a:pt x="418" y="96"/>
                    </a:lnTo>
                    <a:lnTo>
                      <a:pt x="435" y="129"/>
                    </a:lnTo>
                    <a:lnTo>
                      <a:pt x="435" y="304"/>
                    </a:lnTo>
                    <a:lnTo>
                      <a:pt x="435" y="352"/>
                    </a:lnTo>
                    <a:lnTo>
                      <a:pt x="418" y="369"/>
                    </a:lnTo>
                    <a:lnTo>
                      <a:pt x="401" y="384"/>
                    </a:lnTo>
                    <a:lnTo>
                      <a:pt x="192" y="273"/>
                    </a:lnTo>
                    <a:lnTo>
                      <a:pt x="157" y="288"/>
                    </a:lnTo>
                    <a:lnTo>
                      <a:pt x="140" y="273"/>
                    </a:lnTo>
                    <a:lnTo>
                      <a:pt x="69" y="27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3" name="Freeform 1294">
                <a:extLst>
                  <a:ext uri="{FF2B5EF4-FFF2-40B4-BE49-F238E27FC236}">
                    <a16:creationId xmlns:a16="http://schemas.microsoft.com/office/drawing/2014/main" id="{1417D001-6FE4-422B-878E-B597FB9C3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502"/>
                <a:ext cx="155" cy="143"/>
              </a:xfrm>
              <a:custGeom>
                <a:avLst/>
                <a:gdLst>
                  <a:gd name="T0" fmla="*/ 311 w 311"/>
                  <a:gd name="T1" fmla="*/ 255 h 288"/>
                  <a:gd name="T2" fmla="*/ 311 w 311"/>
                  <a:gd name="T3" fmla="*/ 255 h 288"/>
                  <a:gd name="T4" fmla="*/ 259 w 311"/>
                  <a:gd name="T5" fmla="*/ 288 h 288"/>
                  <a:gd name="T6" fmla="*/ 242 w 311"/>
                  <a:gd name="T7" fmla="*/ 271 h 288"/>
                  <a:gd name="T8" fmla="*/ 17 w 311"/>
                  <a:gd name="T9" fmla="*/ 271 h 288"/>
                  <a:gd name="T10" fmla="*/ 17 w 311"/>
                  <a:gd name="T11" fmla="*/ 96 h 288"/>
                  <a:gd name="T12" fmla="*/ 0 w 311"/>
                  <a:gd name="T13" fmla="*/ 63 h 288"/>
                  <a:gd name="T14" fmla="*/ 17 w 311"/>
                  <a:gd name="T15" fmla="*/ 0 h 288"/>
                  <a:gd name="T16" fmla="*/ 17 w 311"/>
                  <a:gd name="T17" fmla="*/ 15 h 288"/>
                  <a:gd name="T18" fmla="*/ 69 w 311"/>
                  <a:gd name="T19" fmla="*/ 15 h 288"/>
                  <a:gd name="T20" fmla="*/ 121 w 311"/>
                  <a:gd name="T21" fmla="*/ 31 h 288"/>
                  <a:gd name="T22" fmla="*/ 190 w 311"/>
                  <a:gd name="T23" fmla="*/ 15 h 288"/>
                  <a:gd name="T24" fmla="*/ 207 w 311"/>
                  <a:gd name="T25" fmla="*/ 15 h 288"/>
                  <a:gd name="T26" fmla="*/ 207 w 311"/>
                  <a:gd name="T27" fmla="*/ 31 h 288"/>
                  <a:gd name="T28" fmla="*/ 225 w 311"/>
                  <a:gd name="T29" fmla="*/ 15 h 288"/>
                  <a:gd name="T30" fmla="*/ 225 w 311"/>
                  <a:gd name="T31" fmla="*/ 31 h 288"/>
                  <a:gd name="T32" fmla="*/ 259 w 311"/>
                  <a:gd name="T33" fmla="*/ 15 h 288"/>
                  <a:gd name="T34" fmla="*/ 277 w 311"/>
                  <a:gd name="T35" fmla="*/ 79 h 288"/>
                  <a:gd name="T36" fmla="*/ 259 w 311"/>
                  <a:gd name="T37" fmla="*/ 127 h 288"/>
                  <a:gd name="T38" fmla="*/ 242 w 311"/>
                  <a:gd name="T39" fmla="*/ 96 h 288"/>
                  <a:gd name="T40" fmla="*/ 225 w 311"/>
                  <a:gd name="T41" fmla="*/ 48 h 288"/>
                  <a:gd name="T42" fmla="*/ 225 w 311"/>
                  <a:gd name="T43" fmla="*/ 63 h 288"/>
                  <a:gd name="T44" fmla="*/ 225 w 311"/>
                  <a:gd name="T45" fmla="*/ 79 h 288"/>
                  <a:gd name="T46" fmla="*/ 311 w 311"/>
                  <a:gd name="T47" fmla="*/ 25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1" h="288">
                    <a:moveTo>
                      <a:pt x="311" y="255"/>
                    </a:moveTo>
                    <a:lnTo>
                      <a:pt x="311" y="255"/>
                    </a:lnTo>
                    <a:lnTo>
                      <a:pt x="259" y="288"/>
                    </a:lnTo>
                    <a:lnTo>
                      <a:pt x="242" y="271"/>
                    </a:lnTo>
                    <a:lnTo>
                      <a:pt x="17" y="271"/>
                    </a:lnTo>
                    <a:lnTo>
                      <a:pt x="17" y="96"/>
                    </a:lnTo>
                    <a:lnTo>
                      <a:pt x="0" y="63"/>
                    </a:lnTo>
                    <a:lnTo>
                      <a:pt x="17" y="0"/>
                    </a:lnTo>
                    <a:lnTo>
                      <a:pt x="17" y="15"/>
                    </a:lnTo>
                    <a:lnTo>
                      <a:pt x="69" y="15"/>
                    </a:lnTo>
                    <a:lnTo>
                      <a:pt x="121" y="31"/>
                    </a:lnTo>
                    <a:lnTo>
                      <a:pt x="190" y="15"/>
                    </a:lnTo>
                    <a:lnTo>
                      <a:pt x="207" y="15"/>
                    </a:lnTo>
                    <a:lnTo>
                      <a:pt x="207" y="31"/>
                    </a:lnTo>
                    <a:lnTo>
                      <a:pt x="225" y="15"/>
                    </a:lnTo>
                    <a:lnTo>
                      <a:pt x="225" y="31"/>
                    </a:lnTo>
                    <a:lnTo>
                      <a:pt x="259" y="15"/>
                    </a:lnTo>
                    <a:lnTo>
                      <a:pt x="277" y="79"/>
                    </a:lnTo>
                    <a:lnTo>
                      <a:pt x="259" y="127"/>
                    </a:lnTo>
                    <a:lnTo>
                      <a:pt x="242" y="96"/>
                    </a:lnTo>
                    <a:lnTo>
                      <a:pt x="225" y="48"/>
                    </a:lnTo>
                    <a:lnTo>
                      <a:pt x="225" y="63"/>
                    </a:lnTo>
                    <a:lnTo>
                      <a:pt x="225" y="79"/>
                    </a:lnTo>
                    <a:lnTo>
                      <a:pt x="311" y="25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4" name="Freeform 1295">
                <a:extLst>
                  <a:ext uri="{FF2B5EF4-FFF2-40B4-BE49-F238E27FC236}">
                    <a16:creationId xmlns:a16="http://schemas.microsoft.com/office/drawing/2014/main" id="{6E727D11-9034-48DD-9A06-6D157FAEC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502"/>
                <a:ext cx="155" cy="143"/>
              </a:xfrm>
              <a:custGeom>
                <a:avLst/>
                <a:gdLst>
                  <a:gd name="T0" fmla="*/ 311 w 311"/>
                  <a:gd name="T1" fmla="*/ 255 h 288"/>
                  <a:gd name="T2" fmla="*/ 311 w 311"/>
                  <a:gd name="T3" fmla="*/ 255 h 288"/>
                  <a:gd name="T4" fmla="*/ 259 w 311"/>
                  <a:gd name="T5" fmla="*/ 288 h 288"/>
                  <a:gd name="T6" fmla="*/ 242 w 311"/>
                  <a:gd name="T7" fmla="*/ 271 h 288"/>
                  <a:gd name="T8" fmla="*/ 17 w 311"/>
                  <a:gd name="T9" fmla="*/ 271 h 288"/>
                  <a:gd name="T10" fmla="*/ 17 w 311"/>
                  <a:gd name="T11" fmla="*/ 96 h 288"/>
                  <a:gd name="T12" fmla="*/ 0 w 311"/>
                  <a:gd name="T13" fmla="*/ 63 h 288"/>
                  <a:gd name="T14" fmla="*/ 17 w 311"/>
                  <a:gd name="T15" fmla="*/ 0 h 288"/>
                  <a:gd name="T16" fmla="*/ 17 w 311"/>
                  <a:gd name="T17" fmla="*/ 15 h 288"/>
                  <a:gd name="T18" fmla="*/ 69 w 311"/>
                  <a:gd name="T19" fmla="*/ 15 h 288"/>
                  <a:gd name="T20" fmla="*/ 121 w 311"/>
                  <a:gd name="T21" fmla="*/ 31 h 288"/>
                  <a:gd name="T22" fmla="*/ 190 w 311"/>
                  <a:gd name="T23" fmla="*/ 15 h 288"/>
                  <a:gd name="T24" fmla="*/ 207 w 311"/>
                  <a:gd name="T25" fmla="*/ 15 h 288"/>
                  <a:gd name="T26" fmla="*/ 207 w 311"/>
                  <a:gd name="T27" fmla="*/ 31 h 288"/>
                  <a:gd name="T28" fmla="*/ 225 w 311"/>
                  <a:gd name="T29" fmla="*/ 15 h 288"/>
                  <a:gd name="T30" fmla="*/ 225 w 311"/>
                  <a:gd name="T31" fmla="*/ 31 h 288"/>
                  <a:gd name="T32" fmla="*/ 259 w 311"/>
                  <a:gd name="T33" fmla="*/ 15 h 288"/>
                  <a:gd name="T34" fmla="*/ 277 w 311"/>
                  <a:gd name="T35" fmla="*/ 79 h 288"/>
                  <a:gd name="T36" fmla="*/ 259 w 311"/>
                  <a:gd name="T37" fmla="*/ 127 h 288"/>
                  <a:gd name="T38" fmla="*/ 242 w 311"/>
                  <a:gd name="T39" fmla="*/ 96 h 288"/>
                  <a:gd name="T40" fmla="*/ 225 w 311"/>
                  <a:gd name="T41" fmla="*/ 48 h 288"/>
                  <a:gd name="T42" fmla="*/ 225 w 311"/>
                  <a:gd name="T43" fmla="*/ 63 h 288"/>
                  <a:gd name="T44" fmla="*/ 225 w 311"/>
                  <a:gd name="T45" fmla="*/ 79 h 288"/>
                  <a:gd name="T46" fmla="*/ 311 w 311"/>
                  <a:gd name="T47" fmla="*/ 25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1" h="288">
                    <a:moveTo>
                      <a:pt x="311" y="255"/>
                    </a:moveTo>
                    <a:lnTo>
                      <a:pt x="311" y="255"/>
                    </a:lnTo>
                    <a:lnTo>
                      <a:pt x="259" y="288"/>
                    </a:lnTo>
                    <a:lnTo>
                      <a:pt x="242" y="271"/>
                    </a:lnTo>
                    <a:lnTo>
                      <a:pt x="17" y="271"/>
                    </a:lnTo>
                    <a:lnTo>
                      <a:pt x="17" y="96"/>
                    </a:lnTo>
                    <a:lnTo>
                      <a:pt x="0" y="63"/>
                    </a:lnTo>
                    <a:lnTo>
                      <a:pt x="17" y="0"/>
                    </a:lnTo>
                    <a:lnTo>
                      <a:pt x="17" y="15"/>
                    </a:lnTo>
                    <a:lnTo>
                      <a:pt x="69" y="15"/>
                    </a:lnTo>
                    <a:lnTo>
                      <a:pt x="121" y="31"/>
                    </a:lnTo>
                    <a:lnTo>
                      <a:pt x="190" y="15"/>
                    </a:lnTo>
                    <a:lnTo>
                      <a:pt x="207" y="15"/>
                    </a:lnTo>
                    <a:lnTo>
                      <a:pt x="207" y="31"/>
                    </a:lnTo>
                    <a:lnTo>
                      <a:pt x="225" y="15"/>
                    </a:lnTo>
                    <a:lnTo>
                      <a:pt x="225" y="31"/>
                    </a:lnTo>
                    <a:lnTo>
                      <a:pt x="259" y="15"/>
                    </a:lnTo>
                    <a:lnTo>
                      <a:pt x="277" y="79"/>
                    </a:lnTo>
                    <a:lnTo>
                      <a:pt x="259" y="127"/>
                    </a:lnTo>
                    <a:lnTo>
                      <a:pt x="242" y="96"/>
                    </a:lnTo>
                    <a:lnTo>
                      <a:pt x="225" y="48"/>
                    </a:lnTo>
                    <a:lnTo>
                      <a:pt x="225" y="63"/>
                    </a:lnTo>
                    <a:lnTo>
                      <a:pt x="225" y="79"/>
                    </a:lnTo>
                    <a:lnTo>
                      <a:pt x="311" y="25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5" name="Freeform 1296">
                <a:extLst>
                  <a:ext uri="{FF2B5EF4-FFF2-40B4-BE49-F238E27FC236}">
                    <a16:creationId xmlns:a16="http://schemas.microsoft.com/office/drawing/2014/main" id="{1D430606-4D16-4430-AFA8-18B853CB6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2765"/>
                <a:ext cx="18" cy="24"/>
              </a:xfrm>
              <a:custGeom>
                <a:avLst/>
                <a:gdLst>
                  <a:gd name="T0" fmla="*/ 17 w 34"/>
                  <a:gd name="T1" fmla="*/ 48 h 48"/>
                  <a:gd name="T2" fmla="*/ 17 w 34"/>
                  <a:gd name="T3" fmla="*/ 48 h 48"/>
                  <a:gd name="T4" fmla="*/ 0 w 34"/>
                  <a:gd name="T5" fmla="*/ 48 h 48"/>
                  <a:gd name="T6" fmla="*/ 0 w 34"/>
                  <a:gd name="T7" fmla="*/ 30 h 48"/>
                  <a:gd name="T8" fmla="*/ 0 w 34"/>
                  <a:gd name="T9" fmla="*/ 0 h 48"/>
                  <a:gd name="T10" fmla="*/ 17 w 34"/>
                  <a:gd name="T11" fmla="*/ 0 h 48"/>
                  <a:gd name="T12" fmla="*/ 34 w 34"/>
                  <a:gd name="T13" fmla="*/ 0 h 48"/>
                  <a:gd name="T14" fmla="*/ 34 w 34"/>
                  <a:gd name="T15" fmla="*/ 15 h 48"/>
                  <a:gd name="T16" fmla="*/ 17 w 34"/>
                  <a:gd name="T17" fmla="*/ 15 h 48"/>
                  <a:gd name="T18" fmla="*/ 34 w 34"/>
                  <a:gd name="T19" fmla="*/ 30 h 48"/>
                  <a:gd name="T20" fmla="*/ 17 w 34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48">
                    <a:moveTo>
                      <a:pt x="17" y="48"/>
                    </a:moveTo>
                    <a:lnTo>
                      <a:pt x="17" y="48"/>
                    </a:lnTo>
                    <a:lnTo>
                      <a:pt x="0" y="48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34" y="30"/>
                    </a:lnTo>
                    <a:lnTo>
                      <a:pt x="17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6" name="Freeform 1297">
                <a:extLst>
                  <a:ext uri="{FF2B5EF4-FFF2-40B4-BE49-F238E27FC236}">
                    <a16:creationId xmlns:a16="http://schemas.microsoft.com/office/drawing/2014/main" id="{14954F79-3930-4E90-9A6E-5B7008BD6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2765"/>
                <a:ext cx="18" cy="24"/>
              </a:xfrm>
              <a:custGeom>
                <a:avLst/>
                <a:gdLst>
                  <a:gd name="T0" fmla="*/ 17 w 34"/>
                  <a:gd name="T1" fmla="*/ 48 h 48"/>
                  <a:gd name="T2" fmla="*/ 17 w 34"/>
                  <a:gd name="T3" fmla="*/ 48 h 48"/>
                  <a:gd name="T4" fmla="*/ 0 w 34"/>
                  <a:gd name="T5" fmla="*/ 48 h 48"/>
                  <a:gd name="T6" fmla="*/ 0 w 34"/>
                  <a:gd name="T7" fmla="*/ 30 h 48"/>
                  <a:gd name="T8" fmla="*/ 0 w 34"/>
                  <a:gd name="T9" fmla="*/ 0 h 48"/>
                  <a:gd name="T10" fmla="*/ 17 w 34"/>
                  <a:gd name="T11" fmla="*/ 0 h 48"/>
                  <a:gd name="T12" fmla="*/ 34 w 34"/>
                  <a:gd name="T13" fmla="*/ 0 h 48"/>
                  <a:gd name="T14" fmla="*/ 34 w 34"/>
                  <a:gd name="T15" fmla="*/ 15 h 48"/>
                  <a:gd name="T16" fmla="*/ 17 w 34"/>
                  <a:gd name="T17" fmla="*/ 15 h 48"/>
                  <a:gd name="T18" fmla="*/ 34 w 34"/>
                  <a:gd name="T19" fmla="*/ 30 h 48"/>
                  <a:gd name="T20" fmla="*/ 17 w 34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48">
                    <a:moveTo>
                      <a:pt x="17" y="48"/>
                    </a:moveTo>
                    <a:lnTo>
                      <a:pt x="17" y="48"/>
                    </a:lnTo>
                    <a:lnTo>
                      <a:pt x="0" y="48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34" y="30"/>
                    </a:lnTo>
                    <a:lnTo>
                      <a:pt x="17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7" name="Freeform 1298">
                <a:extLst>
                  <a:ext uri="{FF2B5EF4-FFF2-40B4-BE49-F238E27FC236}">
                    <a16:creationId xmlns:a16="http://schemas.microsoft.com/office/drawing/2014/main" id="{82CEBDD6-33EF-4CE3-B7C4-5618E1298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" y="2773"/>
                <a:ext cx="139" cy="168"/>
              </a:xfrm>
              <a:custGeom>
                <a:avLst/>
                <a:gdLst>
                  <a:gd name="T0" fmla="*/ 35 w 279"/>
                  <a:gd name="T1" fmla="*/ 207 h 336"/>
                  <a:gd name="T2" fmla="*/ 35 w 279"/>
                  <a:gd name="T3" fmla="*/ 207 h 336"/>
                  <a:gd name="T4" fmla="*/ 0 w 279"/>
                  <a:gd name="T5" fmla="*/ 240 h 336"/>
                  <a:gd name="T6" fmla="*/ 0 w 279"/>
                  <a:gd name="T7" fmla="*/ 321 h 336"/>
                  <a:gd name="T8" fmla="*/ 18 w 279"/>
                  <a:gd name="T9" fmla="*/ 336 h 336"/>
                  <a:gd name="T10" fmla="*/ 69 w 279"/>
                  <a:gd name="T11" fmla="*/ 288 h 336"/>
                  <a:gd name="T12" fmla="*/ 141 w 279"/>
                  <a:gd name="T13" fmla="*/ 240 h 336"/>
                  <a:gd name="T14" fmla="*/ 192 w 279"/>
                  <a:gd name="T15" fmla="*/ 192 h 336"/>
                  <a:gd name="T16" fmla="*/ 227 w 279"/>
                  <a:gd name="T17" fmla="*/ 159 h 336"/>
                  <a:gd name="T18" fmla="*/ 279 w 279"/>
                  <a:gd name="T19" fmla="*/ 33 h 336"/>
                  <a:gd name="T20" fmla="*/ 279 w 279"/>
                  <a:gd name="T21" fmla="*/ 0 h 336"/>
                  <a:gd name="T22" fmla="*/ 261 w 279"/>
                  <a:gd name="T23" fmla="*/ 0 h 336"/>
                  <a:gd name="T24" fmla="*/ 227 w 279"/>
                  <a:gd name="T25" fmla="*/ 15 h 336"/>
                  <a:gd name="T26" fmla="*/ 104 w 279"/>
                  <a:gd name="T27" fmla="*/ 48 h 336"/>
                  <a:gd name="T28" fmla="*/ 87 w 279"/>
                  <a:gd name="T29" fmla="*/ 33 h 336"/>
                  <a:gd name="T30" fmla="*/ 69 w 279"/>
                  <a:gd name="T31" fmla="*/ 15 h 336"/>
                  <a:gd name="T32" fmla="*/ 52 w 279"/>
                  <a:gd name="T33" fmla="*/ 33 h 336"/>
                  <a:gd name="T34" fmla="*/ 52 w 279"/>
                  <a:gd name="T35" fmla="*/ 48 h 336"/>
                  <a:gd name="T36" fmla="*/ 87 w 279"/>
                  <a:gd name="T37" fmla="*/ 81 h 336"/>
                  <a:gd name="T38" fmla="*/ 175 w 279"/>
                  <a:gd name="T39" fmla="*/ 96 h 336"/>
                  <a:gd name="T40" fmla="*/ 192 w 279"/>
                  <a:gd name="T41" fmla="*/ 96 h 336"/>
                  <a:gd name="T42" fmla="*/ 121 w 279"/>
                  <a:gd name="T43" fmla="*/ 177 h 336"/>
                  <a:gd name="T44" fmla="*/ 69 w 279"/>
                  <a:gd name="T45" fmla="*/ 177 h 336"/>
                  <a:gd name="T46" fmla="*/ 35 w 279"/>
                  <a:gd name="T47" fmla="*/ 20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9" h="336">
                    <a:moveTo>
                      <a:pt x="35" y="207"/>
                    </a:moveTo>
                    <a:lnTo>
                      <a:pt x="35" y="207"/>
                    </a:lnTo>
                    <a:lnTo>
                      <a:pt x="0" y="240"/>
                    </a:lnTo>
                    <a:lnTo>
                      <a:pt x="0" y="321"/>
                    </a:lnTo>
                    <a:lnTo>
                      <a:pt x="18" y="336"/>
                    </a:lnTo>
                    <a:lnTo>
                      <a:pt x="69" y="288"/>
                    </a:lnTo>
                    <a:lnTo>
                      <a:pt x="141" y="240"/>
                    </a:lnTo>
                    <a:lnTo>
                      <a:pt x="192" y="192"/>
                    </a:lnTo>
                    <a:lnTo>
                      <a:pt x="227" y="159"/>
                    </a:lnTo>
                    <a:lnTo>
                      <a:pt x="279" y="33"/>
                    </a:lnTo>
                    <a:lnTo>
                      <a:pt x="279" y="0"/>
                    </a:lnTo>
                    <a:lnTo>
                      <a:pt x="261" y="0"/>
                    </a:lnTo>
                    <a:lnTo>
                      <a:pt x="227" y="15"/>
                    </a:lnTo>
                    <a:lnTo>
                      <a:pt x="104" y="48"/>
                    </a:lnTo>
                    <a:lnTo>
                      <a:pt x="87" y="33"/>
                    </a:lnTo>
                    <a:lnTo>
                      <a:pt x="69" y="15"/>
                    </a:lnTo>
                    <a:lnTo>
                      <a:pt x="52" y="33"/>
                    </a:lnTo>
                    <a:lnTo>
                      <a:pt x="52" y="48"/>
                    </a:lnTo>
                    <a:lnTo>
                      <a:pt x="87" y="81"/>
                    </a:lnTo>
                    <a:lnTo>
                      <a:pt x="175" y="96"/>
                    </a:lnTo>
                    <a:lnTo>
                      <a:pt x="192" y="96"/>
                    </a:lnTo>
                    <a:lnTo>
                      <a:pt x="121" y="177"/>
                    </a:lnTo>
                    <a:lnTo>
                      <a:pt x="69" y="177"/>
                    </a:lnTo>
                    <a:lnTo>
                      <a:pt x="35" y="20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8" name="Freeform 1299">
                <a:extLst>
                  <a:ext uri="{FF2B5EF4-FFF2-40B4-BE49-F238E27FC236}">
                    <a16:creationId xmlns:a16="http://schemas.microsoft.com/office/drawing/2014/main" id="{2BBDDBEC-7092-4E11-B059-1A707B786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" y="2773"/>
                <a:ext cx="139" cy="168"/>
              </a:xfrm>
              <a:custGeom>
                <a:avLst/>
                <a:gdLst>
                  <a:gd name="T0" fmla="*/ 35 w 279"/>
                  <a:gd name="T1" fmla="*/ 207 h 336"/>
                  <a:gd name="T2" fmla="*/ 35 w 279"/>
                  <a:gd name="T3" fmla="*/ 207 h 336"/>
                  <a:gd name="T4" fmla="*/ 0 w 279"/>
                  <a:gd name="T5" fmla="*/ 240 h 336"/>
                  <a:gd name="T6" fmla="*/ 0 w 279"/>
                  <a:gd name="T7" fmla="*/ 321 h 336"/>
                  <a:gd name="T8" fmla="*/ 18 w 279"/>
                  <a:gd name="T9" fmla="*/ 336 h 336"/>
                  <a:gd name="T10" fmla="*/ 69 w 279"/>
                  <a:gd name="T11" fmla="*/ 288 h 336"/>
                  <a:gd name="T12" fmla="*/ 141 w 279"/>
                  <a:gd name="T13" fmla="*/ 240 h 336"/>
                  <a:gd name="T14" fmla="*/ 192 w 279"/>
                  <a:gd name="T15" fmla="*/ 192 h 336"/>
                  <a:gd name="T16" fmla="*/ 227 w 279"/>
                  <a:gd name="T17" fmla="*/ 159 h 336"/>
                  <a:gd name="T18" fmla="*/ 279 w 279"/>
                  <a:gd name="T19" fmla="*/ 33 h 336"/>
                  <a:gd name="T20" fmla="*/ 279 w 279"/>
                  <a:gd name="T21" fmla="*/ 0 h 336"/>
                  <a:gd name="T22" fmla="*/ 261 w 279"/>
                  <a:gd name="T23" fmla="*/ 0 h 336"/>
                  <a:gd name="T24" fmla="*/ 227 w 279"/>
                  <a:gd name="T25" fmla="*/ 15 h 336"/>
                  <a:gd name="T26" fmla="*/ 104 w 279"/>
                  <a:gd name="T27" fmla="*/ 48 h 336"/>
                  <a:gd name="T28" fmla="*/ 87 w 279"/>
                  <a:gd name="T29" fmla="*/ 33 h 336"/>
                  <a:gd name="T30" fmla="*/ 69 w 279"/>
                  <a:gd name="T31" fmla="*/ 15 h 336"/>
                  <a:gd name="T32" fmla="*/ 52 w 279"/>
                  <a:gd name="T33" fmla="*/ 33 h 336"/>
                  <a:gd name="T34" fmla="*/ 52 w 279"/>
                  <a:gd name="T35" fmla="*/ 48 h 336"/>
                  <a:gd name="T36" fmla="*/ 87 w 279"/>
                  <a:gd name="T37" fmla="*/ 81 h 336"/>
                  <a:gd name="T38" fmla="*/ 175 w 279"/>
                  <a:gd name="T39" fmla="*/ 96 h 336"/>
                  <a:gd name="T40" fmla="*/ 192 w 279"/>
                  <a:gd name="T41" fmla="*/ 96 h 336"/>
                  <a:gd name="T42" fmla="*/ 121 w 279"/>
                  <a:gd name="T43" fmla="*/ 177 h 336"/>
                  <a:gd name="T44" fmla="*/ 69 w 279"/>
                  <a:gd name="T45" fmla="*/ 177 h 336"/>
                  <a:gd name="T46" fmla="*/ 35 w 279"/>
                  <a:gd name="T47" fmla="*/ 20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9" h="336">
                    <a:moveTo>
                      <a:pt x="35" y="207"/>
                    </a:moveTo>
                    <a:lnTo>
                      <a:pt x="35" y="207"/>
                    </a:lnTo>
                    <a:lnTo>
                      <a:pt x="0" y="240"/>
                    </a:lnTo>
                    <a:lnTo>
                      <a:pt x="0" y="321"/>
                    </a:lnTo>
                    <a:lnTo>
                      <a:pt x="18" y="336"/>
                    </a:lnTo>
                    <a:lnTo>
                      <a:pt x="69" y="288"/>
                    </a:lnTo>
                    <a:lnTo>
                      <a:pt x="141" y="240"/>
                    </a:lnTo>
                    <a:lnTo>
                      <a:pt x="192" y="192"/>
                    </a:lnTo>
                    <a:lnTo>
                      <a:pt x="227" y="159"/>
                    </a:lnTo>
                    <a:lnTo>
                      <a:pt x="279" y="33"/>
                    </a:lnTo>
                    <a:lnTo>
                      <a:pt x="279" y="0"/>
                    </a:lnTo>
                    <a:lnTo>
                      <a:pt x="261" y="0"/>
                    </a:lnTo>
                    <a:lnTo>
                      <a:pt x="227" y="15"/>
                    </a:lnTo>
                    <a:lnTo>
                      <a:pt x="104" y="48"/>
                    </a:lnTo>
                    <a:lnTo>
                      <a:pt x="87" y="33"/>
                    </a:lnTo>
                    <a:lnTo>
                      <a:pt x="69" y="15"/>
                    </a:lnTo>
                    <a:lnTo>
                      <a:pt x="52" y="33"/>
                    </a:lnTo>
                    <a:lnTo>
                      <a:pt x="52" y="48"/>
                    </a:lnTo>
                    <a:lnTo>
                      <a:pt x="87" y="81"/>
                    </a:lnTo>
                    <a:lnTo>
                      <a:pt x="175" y="96"/>
                    </a:lnTo>
                    <a:lnTo>
                      <a:pt x="192" y="96"/>
                    </a:lnTo>
                    <a:lnTo>
                      <a:pt x="121" y="177"/>
                    </a:lnTo>
                    <a:lnTo>
                      <a:pt x="69" y="177"/>
                    </a:lnTo>
                    <a:lnTo>
                      <a:pt x="35" y="20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9" name="Freeform 1300">
                <a:extLst>
                  <a:ext uri="{FF2B5EF4-FFF2-40B4-BE49-F238E27FC236}">
                    <a16:creationId xmlns:a16="http://schemas.microsoft.com/office/drawing/2014/main" id="{728403D8-EB5E-49EB-9A7C-AE3EA7F0B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2869"/>
                <a:ext cx="113" cy="112"/>
              </a:xfrm>
              <a:custGeom>
                <a:avLst/>
                <a:gdLst>
                  <a:gd name="T0" fmla="*/ 227 w 227"/>
                  <a:gd name="T1" fmla="*/ 15 h 224"/>
                  <a:gd name="T2" fmla="*/ 227 w 227"/>
                  <a:gd name="T3" fmla="*/ 15 h 224"/>
                  <a:gd name="T4" fmla="*/ 192 w 227"/>
                  <a:gd name="T5" fmla="*/ 0 h 224"/>
                  <a:gd name="T6" fmla="*/ 140 w 227"/>
                  <a:gd name="T7" fmla="*/ 15 h 224"/>
                  <a:gd name="T8" fmla="*/ 52 w 227"/>
                  <a:gd name="T9" fmla="*/ 0 h 224"/>
                  <a:gd name="T10" fmla="*/ 18 w 227"/>
                  <a:gd name="T11" fmla="*/ 0 h 224"/>
                  <a:gd name="T12" fmla="*/ 0 w 227"/>
                  <a:gd name="T13" fmla="*/ 0 h 224"/>
                  <a:gd name="T14" fmla="*/ 18 w 227"/>
                  <a:gd name="T15" fmla="*/ 15 h 224"/>
                  <a:gd name="T16" fmla="*/ 35 w 227"/>
                  <a:gd name="T17" fmla="*/ 63 h 224"/>
                  <a:gd name="T18" fmla="*/ 0 w 227"/>
                  <a:gd name="T19" fmla="*/ 111 h 224"/>
                  <a:gd name="T20" fmla="*/ 0 w 227"/>
                  <a:gd name="T21" fmla="*/ 129 h 224"/>
                  <a:gd name="T22" fmla="*/ 18 w 227"/>
                  <a:gd name="T23" fmla="*/ 129 h 224"/>
                  <a:gd name="T24" fmla="*/ 104 w 227"/>
                  <a:gd name="T25" fmla="*/ 176 h 224"/>
                  <a:gd name="T26" fmla="*/ 104 w 227"/>
                  <a:gd name="T27" fmla="*/ 207 h 224"/>
                  <a:gd name="T28" fmla="*/ 158 w 227"/>
                  <a:gd name="T29" fmla="*/ 224 h 224"/>
                  <a:gd name="T30" fmla="*/ 175 w 227"/>
                  <a:gd name="T31" fmla="*/ 176 h 224"/>
                  <a:gd name="T32" fmla="*/ 192 w 227"/>
                  <a:gd name="T33" fmla="*/ 176 h 224"/>
                  <a:gd name="T34" fmla="*/ 210 w 227"/>
                  <a:gd name="T35" fmla="*/ 144 h 224"/>
                  <a:gd name="T36" fmla="*/ 192 w 227"/>
                  <a:gd name="T37" fmla="*/ 129 h 224"/>
                  <a:gd name="T38" fmla="*/ 192 w 227"/>
                  <a:gd name="T39" fmla="*/ 48 h 224"/>
                  <a:gd name="T40" fmla="*/ 227 w 227"/>
                  <a:gd name="T41" fmla="*/ 1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7" h="224">
                    <a:moveTo>
                      <a:pt x="227" y="15"/>
                    </a:moveTo>
                    <a:lnTo>
                      <a:pt x="227" y="15"/>
                    </a:lnTo>
                    <a:lnTo>
                      <a:pt x="192" y="0"/>
                    </a:lnTo>
                    <a:lnTo>
                      <a:pt x="140" y="15"/>
                    </a:lnTo>
                    <a:lnTo>
                      <a:pt x="52" y="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18" y="15"/>
                    </a:lnTo>
                    <a:lnTo>
                      <a:pt x="35" y="63"/>
                    </a:lnTo>
                    <a:lnTo>
                      <a:pt x="0" y="111"/>
                    </a:lnTo>
                    <a:lnTo>
                      <a:pt x="0" y="129"/>
                    </a:lnTo>
                    <a:lnTo>
                      <a:pt x="18" y="129"/>
                    </a:lnTo>
                    <a:lnTo>
                      <a:pt x="104" y="176"/>
                    </a:lnTo>
                    <a:lnTo>
                      <a:pt x="104" y="207"/>
                    </a:lnTo>
                    <a:lnTo>
                      <a:pt x="158" y="224"/>
                    </a:lnTo>
                    <a:lnTo>
                      <a:pt x="175" y="176"/>
                    </a:lnTo>
                    <a:lnTo>
                      <a:pt x="192" y="176"/>
                    </a:lnTo>
                    <a:lnTo>
                      <a:pt x="210" y="144"/>
                    </a:lnTo>
                    <a:lnTo>
                      <a:pt x="192" y="129"/>
                    </a:lnTo>
                    <a:lnTo>
                      <a:pt x="192" y="48"/>
                    </a:lnTo>
                    <a:lnTo>
                      <a:pt x="227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0" name="Freeform 1301">
                <a:extLst>
                  <a:ext uri="{FF2B5EF4-FFF2-40B4-BE49-F238E27FC236}">
                    <a16:creationId xmlns:a16="http://schemas.microsoft.com/office/drawing/2014/main" id="{E956EC74-6740-4992-B5CD-C78CCBFC9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2869"/>
                <a:ext cx="113" cy="112"/>
              </a:xfrm>
              <a:custGeom>
                <a:avLst/>
                <a:gdLst>
                  <a:gd name="T0" fmla="*/ 227 w 227"/>
                  <a:gd name="T1" fmla="*/ 15 h 224"/>
                  <a:gd name="T2" fmla="*/ 227 w 227"/>
                  <a:gd name="T3" fmla="*/ 15 h 224"/>
                  <a:gd name="T4" fmla="*/ 192 w 227"/>
                  <a:gd name="T5" fmla="*/ 0 h 224"/>
                  <a:gd name="T6" fmla="*/ 140 w 227"/>
                  <a:gd name="T7" fmla="*/ 15 h 224"/>
                  <a:gd name="T8" fmla="*/ 52 w 227"/>
                  <a:gd name="T9" fmla="*/ 0 h 224"/>
                  <a:gd name="T10" fmla="*/ 18 w 227"/>
                  <a:gd name="T11" fmla="*/ 0 h 224"/>
                  <a:gd name="T12" fmla="*/ 0 w 227"/>
                  <a:gd name="T13" fmla="*/ 0 h 224"/>
                  <a:gd name="T14" fmla="*/ 18 w 227"/>
                  <a:gd name="T15" fmla="*/ 15 h 224"/>
                  <a:gd name="T16" fmla="*/ 35 w 227"/>
                  <a:gd name="T17" fmla="*/ 63 h 224"/>
                  <a:gd name="T18" fmla="*/ 0 w 227"/>
                  <a:gd name="T19" fmla="*/ 111 h 224"/>
                  <a:gd name="T20" fmla="*/ 0 w 227"/>
                  <a:gd name="T21" fmla="*/ 129 h 224"/>
                  <a:gd name="T22" fmla="*/ 18 w 227"/>
                  <a:gd name="T23" fmla="*/ 129 h 224"/>
                  <a:gd name="T24" fmla="*/ 104 w 227"/>
                  <a:gd name="T25" fmla="*/ 176 h 224"/>
                  <a:gd name="T26" fmla="*/ 104 w 227"/>
                  <a:gd name="T27" fmla="*/ 207 h 224"/>
                  <a:gd name="T28" fmla="*/ 158 w 227"/>
                  <a:gd name="T29" fmla="*/ 224 h 224"/>
                  <a:gd name="T30" fmla="*/ 175 w 227"/>
                  <a:gd name="T31" fmla="*/ 176 h 224"/>
                  <a:gd name="T32" fmla="*/ 192 w 227"/>
                  <a:gd name="T33" fmla="*/ 176 h 224"/>
                  <a:gd name="T34" fmla="*/ 210 w 227"/>
                  <a:gd name="T35" fmla="*/ 144 h 224"/>
                  <a:gd name="T36" fmla="*/ 192 w 227"/>
                  <a:gd name="T37" fmla="*/ 129 h 224"/>
                  <a:gd name="T38" fmla="*/ 192 w 227"/>
                  <a:gd name="T39" fmla="*/ 48 h 224"/>
                  <a:gd name="T40" fmla="*/ 227 w 227"/>
                  <a:gd name="T41" fmla="*/ 1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7" h="224">
                    <a:moveTo>
                      <a:pt x="227" y="15"/>
                    </a:moveTo>
                    <a:lnTo>
                      <a:pt x="227" y="15"/>
                    </a:lnTo>
                    <a:lnTo>
                      <a:pt x="192" y="0"/>
                    </a:lnTo>
                    <a:lnTo>
                      <a:pt x="140" y="15"/>
                    </a:lnTo>
                    <a:lnTo>
                      <a:pt x="52" y="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18" y="15"/>
                    </a:lnTo>
                    <a:lnTo>
                      <a:pt x="35" y="63"/>
                    </a:lnTo>
                    <a:lnTo>
                      <a:pt x="0" y="111"/>
                    </a:lnTo>
                    <a:lnTo>
                      <a:pt x="0" y="129"/>
                    </a:lnTo>
                    <a:lnTo>
                      <a:pt x="18" y="129"/>
                    </a:lnTo>
                    <a:lnTo>
                      <a:pt x="104" y="176"/>
                    </a:lnTo>
                    <a:lnTo>
                      <a:pt x="104" y="207"/>
                    </a:lnTo>
                    <a:lnTo>
                      <a:pt x="158" y="224"/>
                    </a:lnTo>
                    <a:lnTo>
                      <a:pt x="175" y="176"/>
                    </a:lnTo>
                    <a:lnTo>
                      <a:pt x="192" y="176"/>
                    </a:lnTo>
                    <a:lnTo>
                      <a:pt x="210" y="144"/>
                    </a:lnTo>
                    <a:lnTo>
                      <a:pt x="192" y="129"/>
                    </a:lnTo>
                    <a:lnTo>
                      <a:pt x="192" y="48"/>
                    </a:lnTo>
                    <a:lnTo>
                      <a:pt x="227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1" name="Freeform 1302">
                <a:extLst>
                  <a:ext uri="{FF2B5EF4-FFF2-40B4-BE49-F238E27FC236}">
                    <a16:creationId xmlns:a16="http://schemas.microsoft.com/office/drawing/2014/main" id="{71C8A9D5-CEE3-4FA6-8F55-02CF10A59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869"/>
                <a:ext cx="77" cy="72"/>
              </a:xfrm>
              <a:custGeom>
                <a:avLst/>
                <a:gdLst>
                  <a:gd name="T0" fmla="*/ 121 w 156"/>
                  <a:gd name="T1" fmla="*/ 0 h 144"/>
                  <a:gd name="T2" fmla="*/ 121 w 156"/>
                  <a:gd name="T3" fmla="*/ 0 h 144"/>
                  <a:gd name="T4" fmla="*/ 139 w 156"/>
                  <a:gd name="T5" fmla="*/ 15 h 144"/>
                  <a:gd name="T6" fmla="*/ 156 w 156"/>
                  <a:gd name="T7" fmla="*/ 63 h 144"/>
                  <a:gd name="T8" fmla="*/ 121 w 156"/>
                  <a:gd name="T9" fmla="*/ 111 h 144"/>
                  <a:gd name="T10" fmla="*/ 121 w 156"/>
                  <a:gd name="T11" fmla="*/ 129 h 144"/>
                  <a:gd name="T12" fmla="*/ 69 w 156"/>
                  <a:gd name="T13" fmla="*/ 129 h 144"/>
                  <a:gd name="T14" fmla="*/ 35 w 156"/>
                  <a:gd name="T15" fmla="*/ 129 h 144"/>
                  <a:gd name="T16" fmla="*/ 0 w 156"/>
                  <a:gd name="T17" fmla="*/ 144 h 144"/>
                  <a:gd name="T18" fmla="*/ 18 w 156"/>
                  <a:gd name="T19" fmla="*/ 96 h 144"/>
                  <a:gd name="T20" fmla="*/ 35 w 156"/>
                  <a:gd name="T21" fmla="*/ 81 h 144"/>
                  <a:gd name="T22" fmla="*/ 52 w 156"/>
                  <a:gd name="T23" fmla="*/ 48 h 144"/>
                  <a:gd name="T24" fmla="*/ 35 w 156"/>
                  <a:gd name="T25" fmla="*/ 48 h 144"/>
                  <a:gd name="T26" fmla="*/ 35 w 156"/>
                  <a:gd name="T27" fmla="*/ 15 h 144"/>
                  <a:gd name="T28" fmla="*/ 69 w 156"/>
                  <a:gd name="T29" fmla="*/ 15 h 144"/>
                  <a:gd name="T30" fmla="*/ 121 w 156"/>
                  <a:gd name="T3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44">
                    <a:moveTo>
                      <a:pt x="121" y="0"/>
                    </a:moveTo>
                    <a:lnTo>
                      <a:pt x="121" y="0"/>
                    </a:lnTo>
                    <a:lnTo>
                      <a:pt x="139" y="15"/>
                    </a:lnTo>
                    <a:lnTo>
                      <a:pt x="156" y="63"/>
                    </a:lnTo>
                    <a:lnTo>
                      <a:pt x="121" y="111"/>
                    </a:lnTo>
                    <a:lnTo>
                      <a:pt x="121" y="129"/>
                    </a:lnTo>
                    <a:lnTo>
                      <a:pt x="69" y="129"/>
                    </a:lnTo>
                    <a:lnTo>
                      <a:pt x="35" y="129"/>
                    </a:lnTo>
                    <a:lnTo>
                      <a:pt x="0" y="144"/>
                    </a:lnTo>
                    <a:lnTo>
                      <a:pt x="18" y="96"/>
                    </a:lnTo>
                    <a:lnTo>
                      <a:pt x="35" y="81"/>
                    </a:lnTo>
                    <a:lnTo>
                      <a:pt x="52" y="48"/>
                    </a:lnTo>
                    <a:lnTo>
                      <a:pt x="35" y="48"/>
                    </a:lnTo>
                    <a:lnTo>
                      <a:pt x="35" y="15"/>
                    </a:lnTo>
                    <a:lnTo>
                      <a:pt x="69" y="1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2" name="Freeform 1303">
                <a:extLst>
                  <a:ext uri="{FF2B5EF4-FFF2-40B4-BE49-F238E27FC236}">
                    <a16:creationId xmlns:a16="http://schemas.microsoft.com/office/drawing/2014/main" id="{15B2D032-87A0-4E5C-BE52-D7915DA2C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869"/>
                <a:ext cx="77" cy="72"/>
              </a:xfrm>
              <a:custGeom>
                <a:avLst/>
                <a:gdLst>
                  <a:gd name="T0" fmla="*/ 121 w 156"/>
                  <a:gd name="T1" fmla="*/ 0 h 144"/>
                  <a:gd name="T2" fmla="*/ 121 w 156"/>
                  <a:gd name="T3" fmla="*/ 0 h 144"/>
                  <a:gd name="T4" fmla="*/ 139 w 156"/>
                  <a:gd name="T5" fmla="*/ 15 h 144"/>
                  <a:gd name="T6" fmla="*/ 156 w 156"/>
                  <a:gd name="T7" fmla="*/ 63 h 144"/>
                  <a:gd name="T8" fmla="*/ 121 w 156"/>
                  <a:gd name="T9" fmla="*/ 111 h 144"/>
                  <a:gd name="T10" fmla="*/ 121 w 156"/>
                  <a:gd name="T11" fmla="*/ 129 h 144"/>
                  <a:gd name="T12" fmla="*/ 69 w 156"/>
                  <a:gd name="T13" fmla="*/ 129 h 144"/>
                  <a:gd name="T14" fmla="*/ 35 w 156"/>
                  <a:gd name="T15" fmla="*/ 129 h 144"/>
                  <a:gd name="T16" fmla="*/ 0 w 156"/>
                  <a:gd name="T17" fmla="*/ 144 h 144"/>
                  <a:gd name="T18" fmla="*/ 18 w 156"/>
                  <a:gd name="T19" fmla="*/ 96 h 144"/>
                  <a:gd name="T20" fmla="*/ 35 w 156"/>
                  <a:gd name="T21" fmla="*/ 81 h 144"/>
                  <a:gd name="T22" fmla="*/ 52 w 156"/>
                  <a:gd name="T23" fmla="*/ 48 h 144"/>
                  <a:gd name="T24" fmla="*/ 35 w 156"/>
                  <a:gd name="T25" fmla="*/ 48 h 144"/>
                  <a:gd name="T26" fmla="*/ 35 w 156"/>
                  <a:gd name="T27" fmla="*/ 15 h 144"/>
                  <a:gd name="T28" fmla="*/ 69 w 156"/>
                  <a:gd name="T29" fmla="*/ 15 h 144"/>
                  <a:gd name="T30" fmla="*/ 121 w 156"/>
                  <a:gd name="T3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44">
                    <a:moveTo>
                      <a:pt x="121" y="0"/>
                    </a:moveTo>
                    <a:lnTo>
                      <a:pt x="121" y="0"/>
                    </a:lnTo>
                    <a:lnTo>
                      <a:pt x="139" y="15"/>
                    </a:lnTo>
                    <a:lnTo>
                      <a:pt x="156" y="63"/>
                    </a:lnTo>
                    <a:lnTo>
                      <a:pt x="121" y="111"/>
                    </a:lnTo>
                    <a:lnTo>
                      <a:pt x="121" y="129"/>
                    </a:lnTo>
                    <a:lnTo>
                      <a:pt x="69" y="129"/>
                    </a:lnTo>
                    <a:lnTo>
                      <a:pt x="35" y="129"/>
                    </a:lnTo>
                    <a:lnTo>
                      <a:pt x="0" y="144"/>
                    </a:lnTo>
                    <a:lnTo>
                      <a:pt x="18" y="96"/>
                    </a:lnTo>
                    <a:lnTo>
                      <a:pt x="35" y="81"/>
                    </a:lnTo>
                    <a:lnTo>
                      <a:pt x="52" y="48"/>
                    </a:lnTo>
                    <a:lnTo>
                      <a:pt x="35" y="48"/>
                    </a:lnTo>
                    <a:lnTo>
                      <a:pt x="35" y="15"/>
                    </a:lnTo>
                    <a:lnTo>
                      <a:pt x="69" y="15"/>
                    </a:lnTo>
                    <a:lnTo>
                      <a:pt x="121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3" name="Freeform 1304">
                <a:extLst>
                  <a:ext uri="{FF2B5EF4-FFF2-40B4-BE49-F238E27FC236}">
                    <a16:creationId xmlns:a16="http://schemas.microsoft.com/office/drawing/2014/main" id="{5DBFFF3D-3851-4E10-88DE-A5AF3AC65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2781"/>
                <a:ext cx="182" cy="104"/>
              </a:xfrm>
              <a:custGeom>
                <a:avLst/>
                <a:gdLst>
                  <a:gd name="T0" fmla="*/ 224 w 363"/>
                  <a:gd name="T1" fmla="*/ 0 h 210"/>
                  <a:gd name="T2" fmla="*/ 224 w 363"/>
                  <a:gd name="T3" fmla="*/ 0 h 210"/>
                  <a:gd name="T4" fmla="*/ 259 w 363"/>
                  <a:gd name="T5" fmla="*/ 33 h 210"/>
                  <a:gd name="T6" fmla="*/ 259 w 363"/>
                  <a:gd name="T7" fmla="*/ 66 h 210"/>
                  <a:gd name="T8" fmla="*/ 294 w 363"/>
                  <a:gd name="T9" fmla="*/ 81 h 210"/>
                  <a:gd name="T10" fmla="*/ 363 w 363"/>
                  <a:gd name="T11" fmla="*/ 162 h 210"/>
                  <a:gd name="T12" fmla="*/ 242 w 363"/>
                  <a:gd name="T13" fmla="*/ 162 h 210"/>
                  <a:gd name="T14" fmla="*/ 224 w 363"/>
                  <a:gd name="T15" fmla="*/ 177 h 210"/>
                  <a:gd name="T16" fmla="*/ 173 w 363"/>
                  <a:gd name="T17" fmla="*/ 177 h 210"/>
                  <a:gd name="T18" fmla="*/ 155 w 363"/>
                  <a:gd name="T19" fmla="*/ 162 h 210"/>
                  <a:gd name="T20" fmla="*/ 138 w 363"/>
                  <a:gd name="T21" fmla="*/ 162 h 210"/>
                  <a:gd name="T22" fmla="*/ 121 w 363"/>
                  <a:gd name="T23" fmla="*/ 192 h 210"/>
                  <a:gd name="T24" fmla="*/ 69 w 363"/>
                  <a:gd name="T25" fmla="*/ 210 h 210"/>
                  <a:gd name="T26" fmla="*/ 52 w 363"/>
                  <a:gd name="T27" fmla="*/ 210 h 210"/>
                  <a:gd name="T28" fmla="*/ 17 w 363"/>
                  <a:gd name="T29" fmla="*/ 162 h 210"/>
                  <a:gd name="T30" fmla="*/ 0 w 363"/>
                  <a:gd name="T31" fmla="*/ 144 h 210"/>
                  <a:gd name="T32" fmla="*/ 34 w 363"/>
                  <a:gd name="T33" fmla="*/ 96 h 210"/>
                  <a:gd name="T34" fmla="*/ 121 w 363"/>
                  <a:gd name="T35" fmla="*/ 81 h 210"/>
                  <a:gd name="T36" fmla="*/ 138 w 363"/>
                  <a:gd name="T37" fmla="*/ 66 h 210"/>
                  <a:gd name="T38" fmla="*/ 121 w 363"/>
                  <a:gd name="T39" fmla="*/ 66 h 210"/>
                  <a:gd name="T40" fmla="*/ 173 w 363"/>
                  <a:gd name="T41" fmla="*/ 48 h 210"/>
                  <a:gd name="T42" fmla="*/ 207 w 363"/>
                  <a:gd name="T43" fmla="*/ 18 h 210"/>
                  <a:gd name="T44" fmla="*/ 224 w 363"/>
                  <a:gd name="T4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3" h="210">
                    <a:moveTo>
                      <a:pt x="224" y="0"/>
                    </a:moveTo>
                    <a:lnTo>
                      <a:pt x="224" y="0"/>
                    </a:lnTo>
                    <a:lnTo>
                      <a:pt x="259" y="33"/>
                    </a:lnTo>
                    <a:lnTo>
                      <a:pt x="259" y="66"/>
                    </a:lnTo>
                    <a:lnTo>
                      <a:pt x="294" y="81"/>
                    </a:lnTo>
                    <a:lnTo>
                      <a:pt x="363" y="162"/>
                    </a:lnTo>
                    <a:lnTo>
                      <a:pt x="242" y="162"/>
                    </a:lnTo>
                    <a:lnTo>
                      <a:pt x="224" y="177"/>
                    </a:lnTo>
                    <a:lnTo>
                      <a:pt x="173" y="177"/>
                    </a:lnTo>
                    <a:lnTo>
                      <a:pt x="155" y="162"/>
                    </a:lnTo>
                    <a:lnTo>
                      <a:pt x="138" y="162"/>
                    </a:lnTo>
                    <a:lnTo>
                      <a:pt x="121" y="192"/>
                    </a:lnTo>
                    <a:lnTo>
                      <a:pt x="69" y="210"/>
                    </a:lnTo>
                    <a:lnTo>
                      <a:pt x="52" y="210"/>
                    </a:lnTo>
                    <a:lnTo>
                      <a:pt x="17" y="162"/>
                    </a:lnTo>
                    <a:lnTo>
                      <a:pt x="0" y="144"/>
                    </a:lnTo>
                    <a:lnTo>
                      <a:pt x="34" y="96"/>
                    </a:lnTo>
                    <a:lnTo>
                      <a:pt x="121" y="81"/>
                    </a:lnTo>
                    <a:lnTo>
                      <a:pt x="138" y="66"/>
                    </a:lnTo>
                    <a:lnTo>
                      <a:pt x="121" y="66"/>
                    </a:lnTo>
                    <a:lnTo>
                      <a:pt x="173" y="48"/>
                    </a:lnTo>
                    <a:lnTo>
                      <a:pt x="207" y="18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4" name="Freeform 1305">
                <a:extLst>
                  <a:ext uri="{FF2B5EF4-FFF2-40B4-BE49-F238E27FC236}">
                    <a16:creationId xmlns:a16="http://schemas.microsoft.com/office/drawing/2014/main" id="{793C95AC-88F1-4EBC-BF70-11478A318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2781"/>
                <a:ext cx="182" cy="104"/>
              </a:xfrm>
              <a:custGeom>
                <a:avLst/>
                <a:gdLst>
                  <a:gd name="T0" fmla="*/ 224 w 363"/>
                  <a:gd name="T1" fmla="*/ 0 h 210"/>
                  <a:gd name="T2" fmla="*/ 224 w 363"/>
                  <a:gd name="T3" fmla="*/ 0 h 210"/>
                  <a:gd name="T4" fmla="*/ 259 w 363"/>
                  <a:gd name="T5" fmla="*/ 33 h 210"/>
                  <a:gd name="T6" fmla="*/ 259 w 363"/>
                  <a:gd name="T7" fmla="*/ 66 h 210"/>
                  <a:gd name="T8" fmla="*/ 294 w 363"/>
                  <a:gd name="T9" fmla="*/ 81 h 210"/>
                  <a:gd name="T10" fmla="*/ 363 w 363"/>
                  <a:gd name="T11" fmla="*/ 162 h 210"/>
                  <a:gd name="T12" fmla="*/ 242 w 363"/>
                  <a:gd name="T13" fmla="*/ 162 h 210"/>
                  <a:gd name="T14" fmla="*/ 224 w 363"/>
                  <a:gd name="T15" fmla="*/ 177 h 210"/>
                  <a:gd name="T16" fmla="*/ 173 w 363"/>
                  <a:gd name="T17" fmla="*/ 177 h 210"/>
                  <a:gd name="T18" fmla="*/ 155 w 363"/>
                  <a:gd name="T19" fmla="*/ 162 h 210"/>
                  <a:gd name="T20" fmla="*/ 138 w 363"/>
                  <a:gd name="T21" fmla="*/ 162 h 210"/>
                  <a:gd name="T22" fmla="*/ 121 w 363"/>
                  <a:gd name="T23" fmla="*/ 192 h 210"/>
                  <a:gd name="T24" fmla="*/ 69 w 363"/>
                  <a:gd name="T25" fmla="*/ 210 h 210"/>
                  <a:gd name="T26" fmla="*/ 52 w 363"/>
                  <a:gd name="T27" fmla="*/ 210 h 210"/>
                  <a:gd name="T28" fmla="*/ 17 w 363"/>
                  <a:gd name="T29" fmla="*/ 162 h 210"/>
                  <a:gd name="T30" fmla="*/ 0 w 363"/>
                  <a:gd name="T31" fmla="*/ 144 h 210"/>
                  <a:gd name="T32" fmla="*/ 34 w 363"/>
                  <a:gd name="T33" fmla="*/ 96 h 210"/>
                  <a:gd name="T34" fmla="*/ 121 w 363"/>
                  <a:gd name="T35" fmla="*/ 81 h 210"/>
                  <a:gd name="T36" fmla="*/ 138 w 363"/>
                  <a:gd name="T37" fmla="*/ 66 h 210"/>
                  <a:gd name="T38" fmla="*/ 121 w 363"/>
                  <a:gd name="T39" fmla="*/ 66 h 210"/>
                  <a:gd name="T40" fmla="*/ 173 w 363"/>
                  <a:gd name="T41" fmla="*/ 48 h 210"/>
                  <a:gd name="T42" fmla="*/ 207 w 363"/>
                  <a:gd name="T43" fmla="*/ 18 h 210"/>
                  <a:gd name="T44" fmla="*/ 224 w 363"/>
                  <a:gd name="T4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3" h="210">
                    <a:moveTo>
                      <a:pt x="224" y="0"/>
                    </a:moveTo>
                    <a:lnTo>
                      <a:pt x="224" y="0"/>
                    </a:lnTo>
                    <a:lnTo>
                      <a:pt x="259" y="33"/>
                    </a:lnTo>
                    <a:lnTo>
                      <a:pt x="259" y="66"/>
                    </a:lnTo>
                    <a:lnTo>
                      <a:pt x="294" y="81"/>
                    </a:lnTo>
                    <a:lnTo>
                      <a:pt x="363" y="162"/>
                    </a:lnTo>
                    <a:lnTo>
                      <a:pt x="242" y="162"/>
                    </a:lnTo>
                    <a:lnTo>
                      <a:pt x="224" y="177"/>
                    </a:lnTo>
                    <a:lnTo>
                      <a:pt x="173" y="177"/>
                    </a:lnTo>
                    <a:lnTo>
                      <a:pt x="155" y="162"/>
                    </a:lnTo>
                    <a:lnTo>
                      <a:pt x="138" y="162"/>
                    </a:lnTo>
                    <a:lnTo>
                      <a:pt x="121" y="192"/>
                    </a:lnTo>
                    <a:lnTo>
                      <a:pt x="69" y="210"/>
                    </a:lnTo>
                    <a:lnTo>
                      <a:pt x="52" y="210"/>
                    </a:lnTo>
                    <a:lnTo>
                      <a:pt x="17" y="162"/>
                    </a:lnTo>
                    <a:lnTo>
                      <a:pt x="0" y="144"/>
                    </a:lnTo>
                    <a:lnTo>
                      <a:pt x="34" y="96"/>
                    </a:lnTo>
                    <a:lnTo>
                      <a:pt x="121" y="81"/>
                    </a:lnTo>
                    <a:lnTo>
                      <a:pt x="138" y="66"/>
                    </a:lnTo>
                    <a:lnTo>
                      <a:pt x="121" y="66"/>
                    </a:lnTo>
                    <a:lnTo>
                      <a:pt x="173" y="48"/>
                    </a:lnTo>
                    <a:lnTo>
                      <a:pt x="207" y="18"/>
                    </a:lnTo>
                    <a:lnTo>
                      <a:pt x="224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5" name="Freeform 1306">
                <a:extLst>
                  <a:ext uri="{FF2B5EF4-FFF2-40B4-BE49-F238E27FC236}">
                    <a16:creationId xmlns:a16="http://schemas.microsoft.com/office/drawing/2014/main" id="{7622202D-8F87-4868-B327-BE05912F3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621"/>
                <a:ext cx="137" cy="208"/>
              </a:xfrm>
              <a:custGeom>
                <a:avLst/>
                <a:gdLst>
                  <a:gd name="T0" fmla="*/ 35 w 275"/>
                  <a:gd name="T1" fmla="*/ 15 h 414"/>
                  <a:gd name="T2" fmla="*/ 35 w 275"/>
                  <a:gd name="T3" fmla="*/ 15 h 414"/>
                  <a:gd name="T4" fmla="*/ 35 w 275"/>
                  <a:gd name="T5" fmla="*/ 48 h 414"/>
                  <a:gd name="T6" fmla="*/ 70 w 275"/>
                  <a:gd name="T7" fmla="*/ 79 h 414"/>
                  <a:gd name="T8" fmla="*/ 52 w 275"/>
                  <a:gd name="T9" fmla="*/ 175 h 414"/>
                  <a:gd name="T10" fmla="*/ 0 w 275"/>
                  <a:gd name="T11" fmla="*/ 240 h 414"/>
                  <a:gd name="T12" fmla="*/ 0 w 275"/>
                  <a:gd name="T13" fmla="*/ 255 h 414"/>
                  <a:gd name="T14" fmla="*/ 18 w 275"/>
                  <a:gd name="T15" fmla="*/ 270 h 414"/>
                  <a:gd name="T16" fmla="*/ 18 w 275"/>
                  <a:gd name="T17" fmla="*/ 288 h 414"/>
                  <a:gd name="T18" fmla="*/ 52 w 275"/>
                  <a:gd name="T19" fmla="*/ 351 h 414"/>
                  <a:gd name="T20" fmla="*/ 18 w 275"/>
                  <a:gd name="T21" fmla="*/ 351 h 414"/>
                  <a:gd name="T22" fmla="*/ 18 w 275"/>
                  <a:gd name="T23" fmla="*/ 366 h 414"/>
                  <a:gd name="T24" fmla="*/ 35 w 275"/>
                  <a:gd name="T25" fmla="*/ 384 h 414"/>
                  <a:gd name="T26" fmla="*/ 52 w 275"/>
                  <a:gd name="T27" fmla="*/ 414 h 414"/>
                  <a:gd name="T28" fmla="*/ 137 w 275"/>
                  <a:gd name="T29" fmla="*/ 399 h 414"/>
                  <a:gd name="T30" fmla="*/ 154 w 275"/>
                  <a:gd name="T31" fmla="*/ 384 h 414"/>
                  <a:gd name="T32" fmla="*/ 137 w 275"/>
                  <a:gd name="T33" fmla="*/ 384 h 414"/>
                  <a:gd name="T34" fmla="*/ 189 w 275"/>
                  <a:gd name="T35" fmla="*/ 366 h 414"/>
                  <a:gd name="T36" fmla="*/ 223 w 275"/>
                  <a:gd name="T37" fmla="*/ 336 h 414"/>
                  <a:gd name="T38" fmla="*/ 240 w 275"/>
                  <a:gd name="T39" fmla="*/ 318 h 414"/>
                  <a:gd name="T40" fmla="*/ 258 w 275"/>
                  <a:gd name="T41" fmla="*/ 318 h 414"/>
                  <a:gd name="T42" fmla="*/ 223 w 275"/>
                  <a:gd name="T43" fmla="*/ 270 h 414"/>
                  <a:gd name="T44" fmla="*/ 258 w 275"/>
                  <a:gd name="T45" fmla="*/ 207 h 414"/>
                  <a:gd name="T46" fmla="*/ 275 w 275"/>
                  <a:gd name="T47" fmla="*/ 207 h 414"/>
                  <a:gd name="T48" fmla="*/ 275 w 275"/>
                  <a:gd name="T49" fmla="*/ 192 h 414"/>
                  <a:gd name="T50" fmla="*/ 275 w 275"/>
                  <a:gd name="T51" fmla="*/ 111 h 414"/>
                  <a:gd name="T52" fmla="*/ 70 w 275"/>
                  <a:gd name="T53" fmla="*/ 0 h 414"/>
                  <a:gd name="T54" fmla="*/ 35 w 275"/>
                  <a:gd name="T55" fmla="*/ 1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5" h="414">
                    <a:moveTo>
                      <a:pt x="35" y="15"/>
                    </a:moveTo>
                    <a:lnTo>
                      <a:pt x="35" y="15"/>
                    </a:lnTo>
                    <a:lnTo>
                      <a:pt x="35" y="48"/>
                    </a:lnTo>
                    <a:lnTo>
                      <a:pt x="70" y="79"/>
                    </a:lnTo>
                    <a:lnTo>
                      <a:pt x="52" y="175"/>
                    </a:lnTo>
                    <a:lnTo>
                      <a:pt x="0" y="240"/>
                    </a:lnTo>
                    <a:lnTo>
                      <a:pt x="0" y="255"/>
                    </a:lnTo>
                    <a:lnTo>
                      <a:pt x="18" y="270"/>
                    </a:lnTo>
                    <a:lnTo>
                      <a:pt x="18" y="288"/>
                    </a:lnTo>
                    <a:lnTo>
                      <a:pt x="52" y="351"/>
                    </a:lnTo>
                    <a:lnTo>
                      <a:pt x="18" y="351"/>
                    </a:lnTo>
                    <a:lnTo>
                      <a:pt x="18" y="366"/>
                    </a:lnTo>
                    <a:lnTo>
                      <a:pt x="35" y="384"/>
                    </a:lnTo>
                    <a:lnTo>
                      <a:pt x="52" y="414"/>
                    </a:lnTo>
                    <a:lnTo>
                      <a:pt x="137" y="399"/>
                    </a:lnTo>
                    <a:lnTo>
                      <a:pt x="154" y="384"/>
                    </a:lnTo>
                    <a:lnTo>
                      <a:pt x="137" y="384"/>
                    </a:lnTo>
                    <a:lnTo>
                      <a:pt x="189" y="366"/>
                    </a:lnTo>
                    <a:lnTo>
                      <a:pt x="223" y="336"/>
                    </a:lnTo>
                    <a:lnTo>
                      <a:pt x="240" y="318"/>
                    </a:lnTo>
                    <a:lnTo>
                      <a:pt x="258" y="318"/>
                    </a:lnTo>
                    <a:lnTo>
                      <a:pt x="223" y="270"/>
                    </a:lnTo>
                    <a:lnTo>
                      <a:pt x="258" y="207"/>
                    </a:lnTo>
                    <a:lnTo>
                      <a:pt x="275" y="207"/>
                    </a:lnTo>
                    <a:lnTo>
                      <a:pt x="275" y="192"/>
                    </a:lnTo>
                    <a:lnTo>
                      <a:pt x="275" y="111"/>
                    </a:lnTo>
                    <a:lnTo>
                      <a:pt x="70" y="0"/>
                    </a:lnTo>
                    <a:lnTo>
                      <a:pt x="35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6" name="Freeform 1307">
                <a:extLst>
                  <a:ext uri="{FF2B5EF4-FFF2-40B4-BE49-F238E27FC236}">
                    <a16:creationId xmlns:a16="http://schemas.microsoft.com/office/drawing/2014/main" id="{289B19C8-5021-491F-BAD6-A8ED2BE5A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621"/>
                <a:ext cx="137" cy="208"/>
              </a:xfrm>
              <a:custGeom>
                <a:avLst/>
                <a:gdLst>
                  <a:gd name="T0" fmla="*/ 35 w 275"/>
                  <a:gd name="T1" fmla="*/ 15 h 414"/>
                  <a:gd name="T2" fmla="*/ 35 w 275"/>
                  <a:gd name="T3" fmla="*/ 15 h 414"/>
                  <a:gd name="T4" fmla="*/ 35 w 275"/>
                  <a:gd name="T5" fmla="*/ 48 h 414"/>
                  <a:gd name="T6" fmla="*/ 70 w 275"/>
                  <a:gd name="T7" fmla="*/ 79 h 414"/>
                  <a:gd name="T8" fmla="*/ 52 w 275"/>
                  <a:gd name="T9" fmla="*/ 175 h 414"/>
                  <a:gd name="T10" fmla="*/ 0 w 275"/>
                  <a:gd name="T11" fmla="*/ 240 h 414"/>
                  <a:gd name="T12" fmla="*/ 0 w 275"/>
                  <a:gd name="T13" fmla="*/ 255 h 414"/>
                  <a:gd name="T14" fmla="*/ 18 w 275"/>
                  <a:gd name="T15" fmla="*/ 270 h 414"/>
                  <a:gd name="T16" fmla="*/ 18 w 275"/>
                  <a:gd name="T17" fmla="*/ 288 h 414"/>
                  <a:gd name="T18" fmla="*/ 52 w 275"/>
                  <a:gd name="T19" fmla="*/ 351 h 414"/>
                  <a:gd name="T20" fmla="*/ 18 w 275"/>
                  <a:gd name="T21" fmla="*/ 351 h 414"/>
                  <a:gd name="T22" fmla="*/ 18 w 275"/>
                  <a:gd name="T23" fmla="*/ 366 h 414"/>
                  <a:gd name="T24" fmla="*/ 35 w 275"/>
                  <a:gd name="T25" fmla="*/ 384 h 414"/>
                  <a:gd name="T26" fmla="*/ 52 w 275"/>
                  <a:gd name="T27" fmla="*/ 414 h 414"/>
                  <a:gd name="T28" fmla="*/ 137 w 275"/>
                  <a:gd name="T29" fmla="*/ 399 h 414"/>
                  <a:gd name="T30" fmla="*/ 154 w 275"/>
                  <a:gd name="T31" fmla="*/ 384 h 414"/>
                  <a:gd name="T32" fmla="*/ 137 w 275"/>
                  <a:gd name="T33" fmla="*/ 384 h 414"/>
                  <a:gd name="T34" fmla="*/ 189 w 275"/>
                  <a:gd name="T35" fmla="*/ 366 h 414"/>
                  <a:gd name="T36" fmla="*/ 223 w 275"/>
                  <a:gd name="T37" fmla="*/ 336 h 414"/>
                  <a:gd name="T38" fmla="*/ 240 w 275"/>
                  <a:gd name="T39" fmla="*/ 318 h 414"/>
                  <a:gd name="T40" fmla="*/ 258 w 275"/>
                  <a:gd name="T41" fmla="*/ 318 h 414"/>
                  <a:gd name="T42" fmla="*/ 223 w 275"/>
                  <a:gd name="T43" fmla="*/ 270 h 414"/>
                  <a:gd name="T44" fmla="*/ 258 w 275"/>
                  <a:gd name="T45" fmla="*/ 207 h 414"/>
                  <a:gd name="T46" fmla="*/ 275 w 275"/>
                  <a:gd name="T47" fmla="*/ 207 h 414"/>
                  <a:gd name="T48" fmla="*/ 275 w 275"/>
                  <a:gd name="T49" fmla="*/ 192 h 414"/>
                  <a:gd name="T50" fmla="*/ 275 w 275"/>
                  <a:gd name="T51" fmla="*/ 111 h 414"/>
                  <a:gd name="T52" fmla="*/ 70 w 275"/>
                  <a:gd name="T53" fmla="*/ 0 h 414"/>
                  <a:gd name="T54" fmla="*/ 35 w 275"/>
                  <a:gd name="T55" fmla="*/ 1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5" h="414">
                    <a:moveTo>
                      <a:pt x="35" y="15"/>
                    </a:moveTo>
                    <a:lnTo>
                      <a:pt x="35" y="15"/>
                    </a:lnTo>
                    <a:lnTo>
                      <a:pt x="35" y="48"/>
                    </a:lnTo>
                    <a:lnTo>
                      <a:pt x="70" y="79"/>
                    </a:lnTo>
                    <a:lnTo>
                      <a:pt x="52" y="175"/>
                    </a:lnTo>
                    <a:lnTo>
                      <a:pt x="0" y="240"/>
                    </a:lnTo>
                    <a:lnTo>
                      <a:pt x="0" y="255"/>
                    </a:lnTo>
                    <a:lnTo>
                      <a:pt x="18" y="270"/>
                    </a:lnTo>
                    <a:lnTo>
                      <a:pt x="18" y="288"/>
                    </a:lnTo>
                    <a:lnTo>
                      <a:pt x="52" y="351"/>
                    </a:lnTo>
                    <a:lnTo>
                      <a:pt x="18" y="351"/>
                    </a:lnTo>
                    <a:lnTo>
                      <a:pt x="18" y="366"/>
                    </a:lnTo>
                    <a:lnTo>
                      <a:pt x="35" y="384"/>
                    </a:lnTo>
                    <a:lnTo>
                      <a:pt x="52" y="414"/>
                    </a:lnTo>
                    <a:lnTo>
                      <a:pt x="137" y="399"/>
                    </a:lnTo>
                    <a:lnTo>
                      <a:pt x="154" y="384"/>
                    </a:lnTo>
                    <a:lnTo>
                      <a:pt x="137" y="384"/>
                    </a:lnTo>
                    <a:lnTo>
                      <a:pt x="189" y="366"/>
                    </a:lnTo>
                    <a:lnTo>
                      <a:pt x="223" y="336"/>
                    </a:lnTo>
                    <a:lnTo>
                      <a:pt x="240" y="318"/>
                    </a:lnTo>
                    <a:lnTo>
                      <a:pt x="258" y="318"/>
                    </a:lnTo>
                    <a:lnTo>
                      <a:pt x="223" y="270"/>
                    </a:lnTo>
                    <a:lnTo>
                      <a:pt x="258" y="207"/>
                    </a:lnTo>
                    <a:lnTo>
                      <a:pt x="275" y="207"/>
                    </a:lnTo>
                    <a:lnTo>
                      <a:pt x="275" y="192"/>
                    </a:lnTo>
                    <a:lnTo>
                      <a:pt x="275" y="111"/>
                    </a:lnTo>
                    <a:lnTo>
                      <a:pt x="70" y="0"/>
                    </a:lnTo>
                    <a:lnTo>
                      <a:pt x="35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7" name="Freeform 1308">
                <a:extLst>
                  <a:ext uri="{FF2B5EF4-FFF2-40B4-BE49-F238E27FC236}">
                    <a16:creationId xmlns:a16="http://schemas.microsoft.com/office/drawing/2014/main" id="{C8AAE629-6B6D-46A5-973B-F112711D2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93"/>
                <a:ext cx="85" cy="72"/>
              </a:xfrm>
              <a:custGeom>
                <a:avLst/>
                <a:gdLst>
                  <a:gd name="T0" fmla="*/ 154 w 171"/>
                  <a:gd name="T1" fmla="*/ 144 h 144"/>
                  <a:gd name="T2" fmla="*/ 154 w 171"/>
                  <a:gd name="T3" fmla="*/ 144 h 144"/>
                  <a:gd name="T4" fmla="*/ 171 w 171"/>
                  <a:gd name="T5" fmla="*/ 144 h 144"/>
                  <a:gd name="T6" fmla="*/ 119 w 171"/>
                  <a:gd name="T7" fmla="*/ 96 h 144"/>
                  <a:gd name="T8" fmla="*/ 85 w 171"/>
                  <a:gd name="T9" fmla="*/ 63 h 144"/>
                  <a:gd name="T10" fmla="*/ 52 w 171"/>
                  <a:gd name="T11" fmla="*/ 0 h 144"/>
                  <a:gd name="T12" fmla="*/ 52 w 171"/>
                  <a:gd name="T13" fmla="*/ 15 h 144"/>
                  <a:gd name="T14" fmla="*/ 18 w 171"/>
                  <a:gd name="T15" fmla="*/ 31 h 144"/>
                  <a:gd name="T16" fmla="*/ 0 w 171"/>
                  <a:gd name="T17" fmla="*/ 96 h 144"/>
                  <a:gd name="T18" fmla="*/ 18 w 171"/>
                  <a:gd name="T19" fmla="*/ 96 h 144"/>
                  <a:gd name="T20" fmla="*/ 35 w 171"/>
                  <a:gd name="T21" fmla="*/ 111 h 144"/>
                  <a:gd name="T22" fmla="*/ 35 w 171"/>
                  <a:gd name="T23" fmla="*/ 78 h 144"/>
                  <a:gd name="T24" fmla="*/ 52 w 171"/>
                  <a:gd name="T25" fmla="*/ 96 h 144"/>
                  <a:gd name="T26" fmla="*/ 102 w 171"/>
                  <a:gd name="T27" fmla="*/ 96 h 144"/>
                  <a:gd name="T28" fmla="*/ 154 w 171"/>
                  <a:gd name="T2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1" h="144">
                    <a:moveTo>
                      <a:pt x="154" y="144"/>
                    </a:moveTo>
                    <a:lnTo>
                      <a:pt x="154" y="144"/>
                    </a:lnTo>
                    <a:lnTo>
                      <a:pt x="171" y="144"/>
                    </a:lnTo>
                    <a:lnTo>
                      <a:pt x="119" y="96"/>
                    </a:lnTo>
                    <a:lnTo>
                      <a:pt x="85" y="63"/>
                    </a:lnTo>
                    <a:lnTo>
                      <a:pt x="52" y="0"/>
                    </a:lnTo>
                    <a:lnTo>
                      <a:pt x="52" y="15"/>
                    </a:lnTo>
                    <a:lnTo>
                      <a:pt x="18" y="31"/>
                    </a:lnTo>
                    <a:lnTo>
                      <a:pt x="0" y="96"/>
                    </a:lnTo>
                    <a:lnTo>
                      <a:pt x="18" y="96"/>
                    </a:lnTo>
                    <a:lnTo>
                      <a:pt x="35" y="111"/>
                    </a:lnTo>
                    <a:lnTo>
                      <a:pt x="35" y="78"/>
                    </a:lnTo>
                    <a:lnTo>
                      <a:pt x="52" y="96"/>
                    </a:lnTo>
                    <a:lnTo>
                      <a:pt x="102" y="96"/>
                    </a:lnTo>
                    <a:lnTo>
                      <a:pt x="154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8" name="Freeform 1309">
                <a:extLst>
                  <a:ext uri="{FF2B5EF4-FFF2-40B4-BE49-F238E27FC236}">
                    <a16:creationId xmlns:a16="http://schemas.microsoft.com/office/drawing/2014/main" id="{06E8D914-BBD1-4C37-8F8B-3ADF13B8A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93"/>
                <a:ext cx="85" cy="72"/>
              </a:xfrm>
              <a:custGeom>
                <a:avLst/>
                <a:gdLst>
                  <a:gd name="T0" fmla="*/ 154 w 171"/>
                  <a:gd name="T1" fmla="*/ 144 h 144"/>
                  <a:gd name="T2" fmla="*/ 154 w 171"/>
                  <a:gd name="T3" fmla="*/ 144 h 144"/>
                  <a:gd name="T4" fmla="*/ 171 w 171"/>
                  <a:gd name="T5" fmla="*/ 144 h 144"/>
                  <a:gd name="T6" fmla="*/ 119 w 171"/>
                  <a:gd name="T7" fmla="*/ 96 h 144"/>
                  <a:gd name="T8" fmla="*/ 85 w 171"/>
                  <a:gd name="T9" fmla="*/ 63 h 144"/>
                  <a:gd name="T10" fmla="*/ 52 w 171"/>
                  <a:gd name="T11" fmla="*/ 0 h 144"/>
                  <a:gd name="T12" fmla="*/ 52 w 171"/>
                  <a:gd name="T13" fmla="*/ 15 h 144"/>
                  <a:gd name="T14" fmla="*/ 18 w 171"/>
                  <a:gd name="T15" fmla="*/ 31 h 144"/>
                  <a:gd name="T16" fmla="*/ 0 w 171"/>
                  <a:gd name="T17" fmla="*/ 96 h 144"/>
                  <a:gd name="T18" fmla="*/ 18 w 171"/>
                  <a:gd name="T19" fmla="*/ 96 h 144"/>
                  <a:gd name="T20" fmla="*/ 35 w 171"/>
                  <a:gd name="T21" fmla="*/ 111 h 144"/>
                  <a:gd name="T22" fmla="*/ 35 w 171"/>
                  <a:gd name="T23" fmla="*/ 78 h 144"/>
                  <a:gd name="T24" fmla="*/ 52 w 171"/>
                  <a:gd name="T25" fmla="*/ 96 h 144"/>
                  <a:gd name="T26" fmla="*/ 102 w 171"/>
                  <a:gd name="T27" fmla="*/ 96 h 144"/>
                  <a:gd name="T28" fmla="*/ 154 w 171"/>
                  <a:gd name="T2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1" h="144">
                    <a:moveTo>
                      <a:pt x="154" y="144"/>
                    </a:moveTo>
                    <a:lnTo>
                      <a:pt x="154" y="144"/>
                    </a:lnTo>
                    <a:lnTo>
                      <a:pt x="171" y="144"/>
                    </a:lnTo>
                    <a:lnTo>
                      <a:pt x="119" y="96"/>
                    </a:lnTo>
                    <a:lnTo>
                      <a:pt x="85" y="63"/>
                    </a:lnTo>
                    <a:lnTo>
                      <a:pt x="52" y="0"/>
                    </a:lnTo>
                    <a:lnTo>
                      <a:pt x="52" y="15"/>
                    </a:lnTo>
                    <a:lnTo>
                      <a:pt x="18" y="31"/>
                    </a:lnTo>
                    <a:lnTo>
                      <a:pt x="0" y="96"/>
                    </a:lnTo>
                    <a:lnTo>
                      <a:pt x="18" y="96"/>
                    </a:lnTo>
                    <a:lnTo>
                      <a:pt x="35" y="111"/>
                    </a:lnTo>
                    <a:lnTo>
                      <a:pt x="35" y="78"/>
                    </a:lnTo>
                    <a:lnTo>
                      <a:pt x="52" y="96"/>
                    </a:lnTo>
                    <a:lnTo>
                      <a:pt x="102" y="96"/>
                    </a:lnTo>
                    <a:lnTo>
                      <a:pt x="154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9" name="Freeform 1310">
                <a:extLst>
                  <a:ext uri="{FF2B5EF4-FFF2-40B4-BE49-F238E27FC236}">
                    <a16:creationId xmlns:a16="http://schemas.microsoft.com/office/drawing/2014/main" id="{28F876F6-6046-4A8A-B241-4179359BD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2629"/>
                <a:ext cx="227" cy="248"/>
              </a:xfrm>
              <a:custGeom>
                <a:avLst/>
                <a:gdLst>
                  <a:gd name="T0" fmla="*/ 401 w 453"/>
                  <a:gd name="T1" fmla="*/ 225 h 495"/>
                  <a:gd name="T2" fmla="*/ 401 w 453"/>
                  <a:gd name="T3" fmla="*/ 225 h 495"/>
                  <a:gd name="T4" fmla="*/ 419 w 453"/>
                  <a:gd name="T5" fmla="*/ 160 h 495"/>
                  <a:gd name="T6" fmla="*/ 453 w 453"/>
                  <a:gd name="T7" fmla="*/ 144 h 495"/>
                  <a:gd name="T8" fmla="*/ 453 w 453"/>
                  <a:gd name="T9" fmla="*/ 129 h 495"/>
                  <a:gd name="T10" fmla="*/ 436 w 453"/>
                  <a:gd name="T11" fmla="*/ 112 h 495"/>
                  <a:gd name="T12" fmla="*/ 419 w 453"/>
                  <a:gd name="T13" fmla="*/ 16 h 495"/>
                  <a:gd name="T14" fmla="*/ 382 w 453"/>
                  <a:gd name="T15" fmla="*/ 0 h 495"/>
                  <a:gd name="T16" fmla="*/ 330 w 453"/>
                  <a:gd name="T17" fmla="*/ 33 h 495"/>
                  <a:gd name="T18" fmla="*/ 313 w 453"/>
                  <a:gd name="T19" fmla="*/ 16 h 495"/>
                  <a:gd name="T20" fmla="*/ 88 w 453"/>
                  <a:gd name="T21" fmla="*/ 16 h 495"/>
                  <a:gd name="T22" fmla="*/ 88 w 453"/>
                  <a:gd name="T23" fmla="*/ 64 h 495"/>
                  <a:gd name="T24" fmla="*/ 71 w 453"/>
                  <a:gd name="T25" fmla="*/ 81 h 495"/>
                  <a:gd name="T26" fmla="*/ 52 w 453"/>
                  <a:gd name="T27" fmla="*/ 96 h 495"/>
                  <a:gd name="T28" fmla="*/ 52 w 453"/>
                  <a:gd name="T29" fmla="*/ 177 h 495"/>
                  <a:gd name="T30" fmla="*/ 52 w 453"/>
                  <a:gd name="T31" fmla="*/ 192 h 495"/>
                  <a:gd name="T32" fmla="*/ 35 w 453"/>
                  <a:gd name="T33" fmla="*/ 192 h 495"/>
                  <a:gd name="T34" fmla="*/ 0 w 453"/>
                  <a:gd name="T35" fmla="*/ 255 h 495"/>
                  <a:gd name="T36" fmla="*/ 35 w 453"/>
                  <a:gd name="T37" fmla="*/ 303 h 495"/>
                  <a:gd name="T38" fmla="*/ 17 w 453"/>
                  <a:gd name="T39" fmla="*/ 303 h 495"/>
                  <a:gd name="T40" fmla="*/ 52 w 453"/>
                  <a:gd name="T41" fmla="*/ 336 h 495"/>
                  <a:gd name="T42" fmla="*/ 52 w 453"/>
                  <a:gd name="T43" fmla="*/ 369 h 495"/>
                  <a:gd name="T44" fmla="*/ 88 w 453"/>
                  <a:gd name="T45" fmla="*/ 384 h 495"/>
                  <a:gd name="T46" fmla="*/ 158 w 453"/>
                  <a:gd name="T47" fmla="*/ 465 h 495"/>
                  <a:gd name="T48" fmla="*/ 175 w 453"/>
                  <a:gd name="T49" fmla="*/ 480 h 495"/>
                  <a:gd name="T50" fmla="*/ 227 w 453"/>
                  <a:gd name="T51" fmla="*/ 480 h 495"/>
                  <a:gd name="T52" fmla="*/ 244 w 453"/>
                  <a:gd name="T53" fmla="*/ 495 h 495"/>
                  <a:gd name="T54" fmla="*/ 278 w 453"/>
                  <a:gd name="T55" fmla="*/ 495 h 495"/>
                  <a:gd name="T56" fmla="*/ 330 w 453"/>
                  <a:gd name="T57" fmla="*/ 480 h 495"/>
                  <a:gd name="T58" fmla="*/ 348 w 453"/>
                  <a:gd name="T59" fmla="*/ 480 h 495"/>
                  <a:gd name="T60" fmla="*/ 382 w 453"/>
                  <a:gd name="T61" fmla="*/ 480 h 495"/>
                  <a:gd name="T62" fmla="*/ 382 w 453"/>
                  <a:gd name="T63" fmla="*/ 447 h 495"/>
                  <a:gd name="T64" fmla="*/ 365 w 453"/>
                  <a:gd name="T65" fmla="*/ 447 h 495"/>
                  <a:gd name="T66" fmla="*/ 330 w 453"/>
                  <a:gd name="T67" fmla="*/ 399 h 495"/>
                  <a:gd name="T68" fmla="*/ 313 w 453"/>
                  <a:gd name="T69" fmla="*/ 384 h 495"/>
                  <a:gd name="T70" fmla="*/ 330 w 453"/>
                  <a:gd name="T71" fmla="*/ 369 h 495"/>
                  <a:gd name="T72" fmla="*/ 348 w 453"/>
                  <a:gd name="T73" fmla="*/ 321 h 495"/>
                  <a:gd name="T74" fmla="*/ 401 w 453"/>
                  <a:gd name="T75" fmla="*/ 255 h 495"/>
                  <a:gd name="T76" fmla="*/ 401 w 453"/>
                  <a:gd name="T77" fmla="*/ 225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53" h="495">
                    <a:moveTo>
                      <a:pt x="401" y="225"/>
                    </a:moveTo>
                    <a:lnTo>
                      <a:pt x="401" y="225"/>
                    </a:lnTo>
                    <a:lnTo>
                      <a:pt x="419" y="160"/>
                    </a:lnTo>
                    <a:lnTo>
                      <a:pt x="453" y="144"/>
                    </a:lnTo>
                    <a:lnTo>
                      <a:pt x="453" y="129"/>
                    </a:lnTo>
                    <a:lnTo>
                      <a:pt x="436" y="112"/>
                    </a:lnTo>
                    <a:lnTo>
                      <a:pt x="419" y="16"/>
                    </a:lnTo>
                    <a:lnTo>
                      <a:pt x="382" y="0"/>
                    </a:lnTo>
                    <a:lnTo>
                      <a:pt x="330" y="33"/>
                    </a:lnTo>
                    <a:lnTo>
                      <a:pt x="313" y="16"/>
                    </a:lnTo>
                    <a:lnTo>
                      <a:pt x="88" y="16"/>
                    </a:lnTo>
                    <a:lnTo>
                      <a:pt x="88" y="64"/>
                    </a:lnTo>
                    <a:lnTo>
                      <a:pt x="71" y="81"/>
                    </a:lnTo>
                    <a:lnTo>
                      <a:pt x="52" y="96"/>
                    </a:lnTo>
                    <a:lnTo>
                      <a:pt x="52" y="177"/>
                    </a:lnTo>
                    <a:lnTo>
                      <a:pt x="52" y="192"/>
                    </a:lnTo>
                    <a:lnTo>
                      <a:pt x="35" y="192"/>
                    </a:lnTo>
                    <a:lnTo>
                      <a:pt x="0" y="255"/>
                    </a:lnTo>
                    <a:lnTo>
                      <a:pt x="35" y="303"/>
                    </a:lnTo>
                    <a:lnTo>
                      <a:pt x="17" y="303"/>
                    </a:lnTo>
                    <a:lnTo>
                      <a:pt x="52" y="336"/>
                    </a:lnTo>
                    <a:lnTo>
                      <a:pt x="52" y="369"/>
                    </a:lnTo>
                    <a:lnTo>
                      <a:pt x="88" y="384"/>
                    </a:lnTo>
                    <a:lnTo>
                      <a:pt x="158" y="465"/>
                    </a:lnTo>
                    <a:lnTo>
                      <a:pt x="175" y="480"/>
                    </a:lnTo>
                    <a:lnTo>
                      <a:pt x="227" y="480"/>
                    </a:lnTo>
                    <a:lnTo>
                      <a:pt x="244" y="495"/>
                    </a:lnTo>
                    <a:lnTo>
                      <a:pt x="278" y="495"/>
                    </a:lnTo>
                    <a:lnTo>
                      <a:pt x="330" y="480"/>
                    </a:lnTo>
                    <a:lnTo>
                      <a:pt x="348" y="480"/>
                    </a:lnTo>
                    <a:lnTo>
                      <a:pt x="382" y="480"/>
                    </a:lnTo>
                    <a:lnTo>
                      <a:pt x="382" y="447"/>
                    </a:lnTo>
                    <a:lnTo>
                      <a:pt x="365" y="447"/>
                    </a:lnTo>
                    <a:lnTo>
                      <a:pt x="330" y="399"/>
                    </a:lnTo>
                    <a:lnTo>
                      <a:pt x="313" y="384"/>
                    </a:lnTo>
                    <a:lnTo>
                      <a:pt x="330" y="369"/>
                    </a:lnTo>
                    <a:lnTo>
                      <a:pt x="348" y="321"/>
                    </a:lnTo>
                    <a:lnTo>
                      <a:pt x="401" y="255"/>
                    </a:lnTo>
                    <a:lnTo>
                      <a:pt x="401" y="22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0" name="Freeform 1311">
                <a:extLst>
                  <a:ext uri="{FF2B5EF4-FFF2-40B4-BE49-F238E27FC236}">
                    <a16:creationId xmlns:a16="http://schemas.microsoft.com/office/drawing/2014/main" id="{1159CDCA-57CF-4C81-BE55-0571EEE20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2629"/>
                <a:ext cx="227" cy="248"/>
              </a:xfrm>
              <a:custGeom>
                <a:avLst/>
                <a:gdLst>
                  <a:gd name="T0" fmla="*/ 401 w 453"/>
                  <a:gd name="T1" fmla="*/ 225 h 495"/>
                  <a:gd name="T2" fmla="*/ 401 w 453"/>
                  <a:gd name="T3" fmla="*/ 225 h 495"/>
                  <a:gd name="T4" fmla="*/ 419 w 453"/>
                  <a:gd name="T5" fmla="*/ 160 h 495"/>
                  <a:gd name="T6" fmla="*/ 453 w 453"/>
                  <a:gd name="T7" fmla="*/ 144 h 495"/>
                  <a:gd name="T8" fmla="*/ 453 w 453"/>
                  <a:gd name="T9" fmla="*/ 129 h 495"/>
                  <a:gd name="T10" fmla="*/ 436 w 453"/>
                  <a:gd name="T11" fmla="*/ 112 h 495"/>
                  <a:gd name="T12" fmla="*/ 419 w 453"/>
                  <a:gd name="T13" fmla="*/ 16 h 495"/>
                  <a:gd name="T14" fmla="*/ 382 w 453"/>
                  <a:gd name="T15" fmla="*/ 0 h 495"/>
                  <a:gd name="T16" fmla="*/ 330 w 453"/>
                  <a:gd name="T17" fmla="*/ 33 h 495"/>
                  <a:gd name="T18" fmla="*/ 313 w 453"/>
                  <a:gd name="T19" fmla="*/ 16 h 495"/>
                  <a:gd name="T20" fmla="*/ 88 w 453"/>
                  <a:gd name="T21" fmla="*/ 16 h 495"/>
                  <a:gd name="T22" fmla="*/ 88 w 453"/>
                  <a:gd name="T23" fmla="*/ 64 h 495"/>
                  <a:gd name="T24" fmla="*/ 71 w 453"/>
                  <a:gd name="T25" fmla="*/ 81 h 495"/>
                  <a:gd name="T26" fmla="*/ 52 w 453"/>
                  <a:gd name="T27" fmla="*/ 96 h 495"/>
                  <a:gd name="T28" fmla="*/ 52 w 453"/>
                  <a:gd name="T29" fmla="*/ 177 h 495"/>
                  <a:gd name="T30" fmla="*/ 52 w 453"/>
                  <a:gd name="T31" fmla="*/ 192 h 495"/>
                  <a:gd name="T32" fmla="*/ 35 w 453"/>
                  <a:gd name="T33" fmla="*/ 192 h 495"/>
                  <a:gd name="T34" fmla="*/ 0 w 453"/>
                  <a:gd name="T35" fmla="*/ 255 h 495"/>
                  <a:gd name="T36" fmla="*/ 35 w 453"/>
                  <a:gd name="T37" fmla="*/ 303 h 495"/>
                  <a:gd name="T38" fmla="*/ 17 w 453"/>
                  <a:gd name="T39" fmla="*/ 303 h 495"/>
                  <a:gd name="T40" fmla="*/ 52 w 453"/>
                  <a:gd name="T41" fmla="*/ 336 h 495"/>
                  <a:gd name="T42" fmla="*/ 52 w 453"/>
                  <a:gd name="T43" fmla="*/ 369 h 495"/>
                  <a:gd name="T44" fmla="*/ 88 w 453"/>
                  <a:gd name="T45" fmla="*/ 384 h 495"/>
                  <a:gd name="T46" fmla="*/ 158 w 453"/>
                  <a:gd name="T47" fmla="*/ 465 h 495"/>
                  <a:gd name="T48" fmla="*/ 175 w 453"/>
                  <a:gd name="T49" fmla="*/ 480 h 495"/>
                  <a:gd name="T50" fmla="*/ 227 w 453"/>
                  <a:gd name="T51" fmla="*/ 480 h 495"/>
                  <a:gd name="T52" fmla="*/ 244 w 453"/>
                  <a:gd name="T53" fmla="*/ 495 h 495"/>
                  <a:gd name="T54" fmla="*/ 278 w 453"/>
                  <a:gd name="T55" fmla="*/ 495 h 495"/>
                  <a:gd name="T56" fmla="*/ 330 w 453"/>
                  <a:gd name="T57" fmla="*/ 480 h 495"/>
                  <a:gd name="T58" fmla="*/ 348 w 453"/>
                  <a:gd name="T59" fmla="*/ 480 h 495"/>
                  <a:gd name="T60" fmla="*/ 382 w 453"/>
                  <a:gd name="T61" fmla="*/ 480 h 495"/>
                  <a:gd name="T62" fmla="*/ 382 w 453"/>
                  <a:gd name="T63" fmla="*/ 447 h 495"/>
                  <a:gd name="T64" fmla="*/ 365 w 453"/>
                  <a:gd name="T65" fmla="*/ 447 h 495"/>
                  <a:gd name="T66" fmla="*/ 330 w 453"/>
                  <a:gd name="T67" fmla="*/ 399 h 495"/>
                  <a:gd name="T68" fmla="*/ 313 w 453"/>
                  <a:gd name="T69" fmla="*/ 384 h 495"/>
                  <a:gd name="T70" fmla="*/ 330 w 453"/>
                  <a:gd name="T71" fmla="*/ 369 h 495"/>
                  <a:gd name="T72" fmla="*/ 348 w 453"/>
                  <a:gd name="T73" fmla="*/ 321 h 495"/>
                  <a:gd name="T74" fmla="*/ 401 w 453"/>
                  <a:gd name="T75" fmla="*/ 255 h 495"/>
                  <a:gd name="T76" fmla="*/ 401 w 453"/>
                  <a:gd name="T77" fmla="*/ 225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53" h="495">
                    <a:moveTo>
                      <a:pt x="401" y="225"/>
                    </a:moveTo>
                    <a:lnTo>
                      <a:pt x="401" y="225"/>
                    </a:lnTo>
                    <a:lnTo>
                      <a:pt x="419" y="160"/>
                    </a:lnTo>
                    <a:lnTo>
                      <a:pt x="453" y="144"/>
                    </a:lnTo>
                    <a:lnTo>
                      <a:pt x="453" y="129"/>
                    </a:lnTo>
                    <a:lnTo>
                      <a:pt x="436" y="112"/>
                    </a:lnTo>
                    <a:lnTo>
                      <a:pt x="419" y="16"/>
                    </a:lnTo>
                    <a:lnTo>
                      <a:pt x="382" y="0"/>
                    </a:lnTo>
                    <a:lnTo>
                      <a:pt x="330" y="33"/>
                    </a:lnTo>
                    <a:lnTo>
                      <a:pt x="313" y="16"/>
                    </a:lnTo>
                    <a:lnTo>
                      <a:pt x="88" y="16"/>
                    </a:lnTo>
                    <a:lnTo>
                      <a:pt x="88" y="64"/>
                    </a:lnTo>
                    <a:lnTo>
                      <a:pt x="71" y="81"/>
                    </a:lnTo>
                    <a:lnTo>
                      <a:pt x="52" y="96"/>
                    </a:lnTo>
                    <a:lnTo>
                      <a:pt x="52" y="177"/>
                    </a:lnTo>
                    <a:lnTo>
                      <a:pt x="52" y="192"/>
                    </a:lnTo>
                    <a:lnTo>
                      <a:pt x="35" y="192"/>
                    </a:lnTo>
                    <a:lnTo>
                      <a:pt x="0" y="255"/>
                    </a:lnTo>
                    <a:lnTo>
                      <a:pt x="35" y="303"/>
                    </a:lnTo>
                    <a:lnTo>
                      <a:pt x="17" y="303"/>
                    </a:lnTo>
                    <a:lnTo>
                      <a:pt x="52" y="336"/>
                    </a:lnTo>
                    <a:lnTo>
                      <a:pt x="52" y="369"/>
                    </a:lnTo>
                    <a:lnTo>
                      <a:pt x="88" y="384"/>
                    </a:lnTo>
                    <a:lnTo>
                      <a:pt x="158" y="465"/>
                    </a:lnTo>
                    <a:lnTo>
                      <a:pt x="175" y="480"/>
                    </a:lnTo>
                    <a:lnTo>
                      <a:pt x="227" y="480"/>
                    </a:lnTo>
                    <a:lnTo>
                      <a:pt x="244" y="495"/>
                    </a:lnTo>
                    <a:lnTo>
                      <a:pt x="278" y="495"/>
                    </a:lnTo>
                    <a:lnTo>
                      <a:pt x="330" y="480"/>
                    </a:lnTo>
                    <a:lnTo>
                      <a:pt x="348" y="480"/>
                    </a:lnTo>
                    <a:lnTo>
                      <a:pt x="382" y="480"/>
                    </a:lnTo>
                    <a:lnTo>
                      <a:pt x="382" y="447"/>
                    </a:lnTo>
                    <a:lnTo>
                      <a:pt x="365" y="447"/>
                    </a:lnTo>
                    <a:lnTo>
                      <a:pt x="330" y="399"/>
                    </a:lnTo>
                    <a:lnTo>
                      <a:pt x="313" y="384"/>
                    </a:lnTo>
                    <a:lnTo>
                      <a:pt x="330" y="369"/>
                    </a:lnTo>
                    <a:lnTo>
                      <a:pt x="348" y="321"/>
                    </a:lnTo>
                    <a:lnTo>
                      <a:pt x="401" y="255"/>
                    </a:lnTo>
                    <a:lnTo>
                      <a:pt x="401" y="22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1" name="Freeform 1312">
                <a:extLst>
                  <a:ext uri="{FF2B5EF4-FFF2-40B4-BE49-F238E27FC236}">
                    <a16:creationId xmlns:a16="http://schemas.microsoft.com/office/drawing/2014/main" id="{10107DDA-2A95-4106-AD01-42ABE73C9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7" y="2621"/>
                <a:ext cx="218" cy="152"/>
              </a:xfrm>
              <a:custGeom>
                <a:avLst/>
                <a:gdLst>
                  <a:gd name="T0" fmla="*/ 366 w 436"/>
                  <a:gd name="T1" fmla="*/ 255 h 303"/>
                  <a:gd name="T2" fmla="*/ 366 w 436"/>
                  <a:gd name="T3" fmla="*/ 255 h 303"/>
                  <a:gd name="T4" fmla="*/ 366 w 436"/>
                  <a:gd name="T5" fmla="*/ 240 h 303"/>
                  <a:gd name="T6" fmla="*/ 418 w 436"/>
                  <a:gd name="T7" fmla="*/ 175 h 303"/>
                  <a:gd name="T8" fmla="*/ 436 w 436"/>
                  <a:gd name="T9" fmla="*/ 79 h 303"/>
                  <a:gd name="T10" fmla="*/ 401 w 436"/>
                  <a:gd name="T11" fmla="*/ 48 h 303"/>
                  <a:gd name="T12" fmla="*/ 401 w 436"/>
                  <a:gd name="T13" fmla="*/ 15 h 303"/>
                  <a:gd name="T14" fmla="*/ 384 w 436"/>
                  <a:gd name="T15" fmla="*/ 0 h 303"/>
                  <a:gd name="T16" fmla="*/ 313 w 436"/>
                  <a:gd name="T17" fmla="*/ 0 h 303"/>
                  <a:gd name="T18" fmla="*/ 140 w 436"/>
                  <a:gd name="T19" fmla="*/ 111 h 303"/>
                  <a:gd name="T20" fmla="*/ 105 w 436"/>
                  <a:gd name="T21" fmla="*/ 111 h 303"/>
                  <a:gd name="T22" fmla="*/ 105 w 436"/>
                  <a:gd name="T23" fmla="*/ 192 h 303"/>
                  <a:gd name="T24" fmla="*/ 86 w 436"/>
                  <a:gd name="T25" fmla="*/ 207 h 303"/>
                  <a:gd name="T26" fmla="*/ 0 w 436"/>
                  <a:gd name="T27" fmla="*/ 222 h 303"/>
                  <a:gd name="T28" fmla="*/ 0 w 436"/>
                  <a:gd name="T29" fmla="*/ 255 h 303"/>
                  <a:gd name="T30" fmla="*/ 34 w 436"/>
                  <a:gd name="T31" fmla="*/ 288 h 303"/>
                  <a:gd name="T32" fmla="*/ 52 w 436"/>
                  <a:gd name="T33" fmla="*/ 288 h 303"/>
                  <a:gd name="T34" fmla="*/ 52 w 436"/>
                  <a:gd name="T35" fmla="*/ 303 h 303"/>
                  <a:gd name="T36" fmla="*/ 52 w 436"/>
                  <a:gd name="T37" fmla="*/ 288 h 303"/>
                  <a:gd name="T38" fmla="*/ 69 w 436"/>
                  <a:gd name="T39" fmla="*/ 288 h 303"/>
                  <a:gd name="T40" fmla="*/ 86 w 436"/>
                  <a:gd name="T41" fmla="*/ 303 h 303"/>
                  <a:gd name="T42" fmla="*/ 86 w 436"/>
                  <a:gd name="T43" fmla="*/ 288 h 303"/>
                  <a:gd name="T44" fmla="*/ 123 w 436"/>
                  <a:gd name="T45" fmla="*/ 255 h 303"/>
                  <a:gd name="T46" fmla="*/ 140 w 436"/>
                  <a:gd name="T47" fmla="*/ 255 h 303"/>
                  <a:gd name="T48" fmla="*/ 192 w 436"/>
                  <a:gd name="T49" fmla="*/ 270 h 303"/>
                  <a:gd name="T50" fmla="*/ 209 w 436"/>
                  <a:gd name="T51" fmla="*/ 270 h 303"/>
                  <a:gd name="T52" fmla="*/ 244 w 436"/>
                  <a:gd name="T53" fmla="*/ 288 h 303"/>
                  <a:gd name="T54" fmla="*/ 278 w 436"/>
                  <a:gd name="T55" fmla="*/ 270 h 303"/>
                  <a:gd name="T56" fmla="*/ 332 w 436"/>
                  <a:gd name="T57" fmla="*/ 270 h 303"/>
                  <a:gd name="T58" fmla="*/ 349 w 436"/>
                  <a:gd name="T59" fmla="*/ 255 h 303"/>
                  <a:gd name="T60" fmla="*/ 366 w 436"/>
                  <a:gd name="T61" fmla="*/ 25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6" h="303">
                    <a:moveTo>
                      <a:pt x="366" y="255"/>
                    </a:moveTo>
                    <a:lnTo>
                      <a:pt x="366" y="255"/>
                    </a:lnTo>
                    <a:lnTo>
                      <a:pt x="366" y="240"/>
                    </a:lnTo>
                    <a:lnTo>
                      <a:pt x="418" y="175"/>
                    </a:lnTo>
                    <a:lnTo>
                      <a:pt x="436" y="79"/>
                    </a:lnTo>
                    <a:lnTo>
                      <a:pt x="401" y="48"/>
                    </a:lnTo>
                    <a:lnTo>
                      <a:pt x="401" y="15"/>
                    </a:lnTo>
                    <a:lnTo>
                      <a:pt x="384" y="0"/>
                    </a:lnTo>
                    <a:lnTo>
                      <a:pt x="313" y="0"/>
                    </a:lnTo>
                    <a:lnTo>
                      <a:pt x="140" y="111"/>
                    </a:lnTo>
                    <a:lnTo>
                      <a:pt x="105" y="111"/>
                    </a:lnTo>
                    <a:lnTo>
                      <a:pt x="105" y="192"/>
                    </a:lnTo>
                    <a:lnTo>
                      <a:pt x="86" y="207"/>
                    </a:lnTo>
                    <a:lnTo>
                      <a:pt x="0" y="222"/>
                    </a:lnTo>
                    <a:lnTo>
                      <a:pt x="0" y="255"/>
                    </a:lnTo>
                    <a:lnTo>
                      <a:pt x="34" y="288"/>
                    </a:lnTo>
                    <a:lnTo>
                      <a:pt x="52" y="288"/>
                    </a:lnTo>
                    <a:lnTo>
                      <a:pt x="52" y="303"/>
                    </a:lnTo>
                    <a:lnTo>
                      <a:pt x="52" y="288"/>
                    </a:lnTo>
                    <a:lnTo>
                      <a:pt x="69" y="288"/>
                    </a:lnTo>
                    <a:lnTo>
                      <a:pt x="86" y="303"/>
                    </a:lnTo>
                    <a:lnTo>
                      <a:pt x="86" y="288"/>
                    </a:lnTo>
                    <a:lnTo>
                      <a:pt x="123" y="255"/>
                    </a:lnTo>
                    <a:lnTo>
                      <a:pt x="140" y="255"/>
                    </a:lnTo>
                    <a:lnTo>
                      <a:pt x="192" y="270"/>
                    </a:lnTo>
                    <a:lnTo>
                      <a:pt x="209" y="270"/>
                    </a:lnTo>
                    <a:lnTo>
                      <a:pt x="244" y="288"/>
                    </a:lnTo>
                    <a:lnTo>
                      <a:pt x="278" y="270"/>
                    </a:lnTo>
                    <a:lnTo>
                      <a:pt x="332" y="270"/>
                    </a:lnTo>
                    <a:lnTo>
                      <a:pt x="349" y="255"/>
                    </a:lnTo>
                    <a:lnTo>
                      <a:pt x="366" y="25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2" name="Freeform 1313">
                <a:extLst>
                  <a:ext uri="{FF2B5EF4-FFF2-40B4-BE49-F238E27FC236}">
                    <a16:creationId xmlns:a16="http://schemas.microsoft.com/office/drawing/2014/main" id="{2270F339-6FD1-41FD-8C4C-17456CC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7" y="2621"/>
                <a:ext cx="218" cy="152"/>
              </a:xfrm>
              <a:custGeom>
                <a:avLst/>
                <a:gdLst>
                  <a:gd name="T0" fmla="*/ 366 w 436"/>
                  <a:gd name="T1" fmla="*/ 255 h 303"/>
                  <a:gd name="T2" fmla="*/ 366 w 436"/>
                  <a:gd name="T3" fmla="*/ 255 h 303"/>
                  <a:gd name="T4" fmla="*/ 366 w 436"/>
                  <a:gd name="T5" fmla="*/ 240 h 303"/>
                  <a:gd name="T6" fmla="*/ 418 w 436"/>
                  <a:gd name="T7" fmla="*/ 175 h 303"/>
                  <a:gd name="T8" fmla="*/ 436 w 436"/>
                  <a:gd name="T9" fmla="*/ 79 h 303"/>
                  <a:gd name="T10" fmla="*/ 401 w 436"/>
                  <a:gd name="T11" fmla="*/ 48 h 303"/>
                  <a:gd name="T12" fmla="*/ 401 w 436"/>
                  <a:gd name="T13" fmla="*/ 15 h 303"/>
                  <a:gd name="T14" fmla="*/ 384 w 436"/>
                  <a:gd name="T15" fmla="*/ 0 h 303"/>
                  <a:gd name="T16" fmla="*/ 313 w 436"/>
                  <a:gd name="T17" fmla="*/ 0 h 303"/>
                  <a:gd name="T18" fmla="*/ 140 w 436"/>
                  <a:gd name="T19" fmla="*/ 111 h 303"/>
                  <a:gd name="T20" fmla="*/ 105 w 436"/>
                  <a:gd name="T21" fmla="*/ 111 h 303"/>
                  <a:gd name="T22" fmla="*/ 105 w 436"/>
                  <a:gd name="T23" fmla="*/ 192 h 303"/>
                  <a:gd name="T24" fmla="*/ 86 w 436"/>
                  <a:gd name="T25" fmla="*/ 207 h 303"/>
                  <a:gd name="T26" fmla="*/ 0 w 436"/>
                  <a:gd name="T27" fmla="*/ 222 h 303"/>
                  <a:gd name="T28" fmla="*/ 0 w 436"/>
                  <a:gd name="T29" fmla="*/ 255 h 303"/>
                  <a:gd name="T30" fmla="*/ 34 w 436"/>
                  <a:gd name="T31" fmla="*/ 288 h 303"/>
                  <a:gd name="T32" fmla="*/ 52 w 436"/>
                  <a:gd name="T33" fmla="*/ 288 h 303"/>
                  <a:gd name="T34" fmla="*/ 52 w 436"/>
                  <a:gd name="T35" fmla="*/ 303 h 303"/>
                  <a:gd name="T36" fmla="*/ 52 w 436"/>
                  <a:gd name="T37" fmla="*/ 288 h 303"/>
                  <a:gd name="T38" fmla="*/ 69 w 436"/>
                  <a:gd name="T39" fmla="*/ 288 h 303"/>
                  <a:gd name="T40" fmla="*/ 86 w 436"/>
                  <a:gd name="T41" fmla="*/ 303 h 303"/>
                  <a:gd name="T42" fmla="*/ 86 w 436"/>
                  <a:gd name="T43" fmla="*/ 288 h 303"/>
                  <a:gd name="T44" fmla="*/ 123 w 436"/>
                  <a:gd name="T45" fmla="*/ 255 h 303"/>
                  <a:gd name="T46" fmla="*/ 140 w 436"/>
                  <a:gd name="T47" fmla="*/ 255 h 303"/>
                  <a:gd name="T48" fmla="*/ 192 w 436"/>
                  <a:gd name="T49" fmla="*/ 270 h 303"/>
                  <a:gd name="T50" fmla="*/ 209 w 436"/>
                  <a:gd name="T51" fmla="*/ 270 h 303"/>
                  <a:gd name="T52" fmla="*/ 244 w 436"/>
                  <a:gd name="T53" fmla="*/ 288 h 303"/>
                  <a:gd name="T54" fmla="*/ 278 w 436"/>
                  <a:gd name="T55" fmla="*/ 270 h 303"/>
                  <a:gd name="T56" fmla="*/ 332 w 436"/>
                  <a:gd name="T57" fmla="*/ 270 h 303"/>
                  <a:gd name="T58" fmla="*/ 349 w 436"/>
                  <a:gd name="T59" fmla="*/ 255 h 303"/>
                  <a:gd name="T60" fmla="*/ 366 w 436"/>
                  <a:gd name="T61" fmla="*/ 25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6" h="303">
                    <a:moveTo>
                      <a:pt x="366" y="255"/>
                    </a:moveTo>
                    <a:lnTo>
                      <a:pt x="366" y="255"/>
                    </a:lnTo>
                    <a:lnTo>
                      <a:pt x="366" y="240"/>
                    </a:lnTo>
                    <a:lnTo>
                      <a:pt x="418" y="175"/>
                    </a:lnTo>
                    <a:lnTo>
                      <a:pt x="436" y="79"/>
                    </a:lnTo>
                    <a:lnTo>
                      <a:pt x="401" y="48"/>
                    </a:lnTo>
                    <a:lnTo>
                      <a:pt x="401" y="15"/>
                    </a:lnTo>
                    <a:lnTo>
                      <a:pt x="384" y="0"/>
                    </a:lnTo>
                    <a:lnTo>
                      <a:pt x="313" y="0"/>
                    </a:lnTo>
                    <a:lnTo>
                      <a:pt x="140" y="111"/>
                    </a:lnTo>
                    <a:lnTo>
                      <a:pt x="105" y="111"/>
                    </a:lnTo>
                    <a:lnTo>
                      <a:pt x="105" y="192"/>
                    </a:lnTo>
                    <a:lnTo>
                      <a:pt x="86" y="207"/>
                    </a:lnTo>
                    <a:lnTo>
                      <a:pt x="0" y="222"/>
                    </a:lnTo>
                    <a:lnTo>
                      <a:pt x="0" y="255"/>
                    </a:lnTo>
                    <a:lnTo>
                      <a:pt x="34" y="288"/>
                    </a:lnTo>
                    <a:lnTo>
                      <a:pt x="52" y="288"/>
                    </a:lnTo>
                    <a:lnTo>
                      <a:pt x="52" y="303"/>
                    </a:lnTo>
                    <a:lnTo>
                      <a:pt x="52" y="288"/>
                    </a:lnTo>
                    <a:lnTo>
                      <a:pt x="69" y="288"/>
                    </a:lnTo>
                    <a:lnTo>
                      <a:pt x="86" y="303"/>
                    </a:lnTo>
                    <a:lnTo>
                      <a:pt x="86" y="288"/>
                    </a:lnTo>
                    <a:lnTo>
                      <a:pt x="123" y="255"/>
                    </a:lnTo>
                    <a:lnTo>
                      <a:pt x="140" y="255"/>
                    </a:lnTo>
                    <a:lnTo>
                      <a:pt x="192" y="270"/>
                    </a:lnTo>
                    <a:lnTo>
                      <a:pt x="209" y="270"/>
                    </a:lnTo>
                    <a:lnTo>
                      <a:pt x="244" y="288"/>
                    </a:lnTo>
                    <a:lnTo>
                      <a:pt x="278" y="270"/>
                    </a:lnTo>
                    <a:lnTo>
                      <a:pt x="332" y="270"/>
                    </a:lnTo>
                    <a:lnTo>
                      <a:pt x="349" y="255"/>
                    </a:lnTo>
                    <a:lnTo>
                      <a:pt x="366" y="25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3" name="Freeform 1314">
                <a:extLst>
                  <a:ext uri="{FF2B5EF4-FFF2-40B4-BE49-F238E27FC236}">
                    <a16:creationId xmlns:a16="http://schemas.microsoft.com/office/drawing/2014/main" id="{DDD5F758-DBCB-4FC5-873B-FC2ABFAF5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597"/>
                <a:ext cx="224" cy="200"/>
              </a:xfrm>
              <a:custGeom>
                <a:avLst/>
                <a:gdLst>
                  <a:gd name="T0" fmla="*/ 208 w 449"/>
                  <a:gd name="T1" fmla="*/ 0 h 399"/>
                  <a:gd name="T2" fmla="*/ 208 w 449"/>
                  <a:gd name="T3" fmla="*/ 0 h 399"/>
                  <a:gd name="T4" fmla="*/ 363 w 449"/>
                  <a:gd name="T5" fmla="*/ 111 h 399"/>
                  <a:gd name="T6" fmla="*/ 380 w 449"/>
                  <a:gd name="T7" fmla="*/ 127 h 399"/>
                  <a:gd name="T8" fmla="*/ 415 w 449"/>
                  <a:gd name="T9" fmla="*/ 144 h 399"/>
                  <a:gd name="T10" fmla="*/ 432 w 449"/>
                  <a:gd name="T11" fmla="*/ 159 h 399"/>
                  <a:gd name="T12" fmla="*/ 449 w 449"/>
                  <a:gd name="T13" fmla="*/ 159 h 399"/>
                  <a:gd name="T14" fmla="*/ 449 w 449"/>
                  <a:gd name="T15" fmla="*/ 240 h 399"/>
                  <a:gd name="T16" fmla="*/ 432 w 449"/>
                  <a:gd name="T17" fmla="*/ 255 h 399"/>
                  <a:gd name="T18" fmla="*/ 346 w 449"/>
                  <a:gd name="T19" fmla="*/ 270 h 399"/>
                  <a:gd name="T20" fmla="*/ 311 w 449"/>
                  <a:gd name="T21" fmla="*/ 270 h 399"/>
                  <a:gd name="T22" fmla="*/ 277 w 449"/>
                  <a:gd name="T23" fmla="*/ 303 h 399"/>
                  <a:gd name="T24" fmla="*/ 242 w 449"/>
                  <a:gd name="T25" fmla="*/ 318 h 399"/>
                  <a:gd name="T26" fmla="*/ 208 w 449"/>
                  <a:gd name="T27" fmla="*/ 366 h 399"/>
                  <a:gd name="T28" fmla="*/ 190 w 449"/>
                  <a:gd name="T29" fmla="*/ 384 h 399"/>
                  <a:gd name="T30" fmla="*/ 173 w 449"/>
                  <a:gd name="T31" fmla="*/ 399 h 399"/>
                  <a:gd name="T32" fmla="*/ 156 w 449"/>
                  <a:gd name="T33" fmla="*/ 384 h 399"/>
                  <a:gd name="T34" fmla="*/ 138 w 449"/>
                  <a:gd name="T35" fmla="*/ 399 h 399"/>
                  <a:gd name="T36" fmla="*/ 121 w 449"/>
                  <a:gd name="T37" fmla="*/ 399 h 399"/>
                  <a:gd name="T38" fmla="*/ 87 w 449"/>
                  <a:gd name="T39" fmla="*/ 336 h 399"/>
                  <a:gd name="T40" fmla="*/ 52 w 449"/>
                  <a:gd name="T41" fmla="*/ 351 h 399"/>
                  <a:gd name="T42" fmla="*/ 17 w 449"/>
                  <a:gd name="T43" fmla="*/ 351 h 399"/>
                  <a:gd name="T44" fmla="*/ 35 w 449"/>
                  <a:gd name="T45" fmla="*/ 336 h 399"/>
                  <a:gd name="T46" fmla="*/ 0 w 449"/>
                  <a:gd name="T47" fmla="*/ 270 h 399"/>
                  <a:gd name="T48" fmla="*/ 35 w 449"/>
                  <a:gd name="T49" fmla="*/ 255 h 399"/>
                  <a:gd name="T50" fmla="*/ 52 w 449"/>
                  <a:gd name="T51" fmla="*/ 270 h 399"/>
                  <a:gd name="T52" fmla="*/ 69 w 449"/>
                  <a:gd name="T53" fmla="*/ 255 h 399"/>
                  <a:gd name="T54" fmla="*/ 190 w 449"/>
                  <a:gd name="T55" fmla="*/ 255 h 399"/>
                  <a:gd name="T56" fmla="*/ 156 w 449"/>
                  <a:gd name="T57" fmla="*/ 0 h 399"/>
                  <a:gd name="T58" fmla="*/ 208 w 449"/>
                  <a:gd name="T5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9" h="399">
                    <a:moveTo>
                      <a:pt x="208" y="0"/>
                    </a:moveTo>
                    <a:lnTo>
                      <a:pt x="208" y="0"/>
                    </a:lnTo>
                    <a:lnTo>
                      <a:pt x="363" y="111"/>
                    </a:lnTo>
                    <a:lnTo>
                      <a:pt x="380" y="127"/>
                    </a:lnTo>
                    <a:lnTo>
                      <a:pt x="415" y="144"/>
                    </a:lnTo>
                    <a:lnTo>
                      <a:pt x="432" y="159"/>
                    </a:lnTo>
                    <a:lnTo>
                      <a:pt x="449" y="159"/>
                    </a:lnTo>
                    <a:lnTo>
                      <a:pt x="449" y="240"/>
                    </a:lnTo>
                    <a:lnTo>
                      <a:pt x="432" y="255"/>
                    </a:lnTo>
                    <a:lnTo>
                      <a:pt x="346" y="270"/>
                    </a:lnTo>
                    <a:lnTo>
                      <a:pt x="311" y="270"/>
                    </a:lnTo>
                    <a:lnTo>
                      <a:pt x="277" y="303"/>
                    </a:lnTo>
                    <a:lnTo>
                      <a:pt x="242" y="318"/>
                    </a:lnTo>
                    <a:lnTo>
                      <a:pt x="208" y="366"/>
                    </a:lnTo>
                    <a:lnTo>
                      <a:pt x="190" y="384"/>
                    </a:lnTo>
                    <a:lnTo>
                      <a:pt x="173" y="399"/>
                    </a:lnTo>
                    <a:lnTo>
                      <a:pt x="156" y="384"/>
                    </a:lnTo>
                    <a:lnTo>
                      <a:pt x="138" y="399"/>
                    </a:lnTo>
                    <a:lnTo>
                      <a:pt x="121" y="399"/>
                    </a:lnTo>
                    <a:lnTo>
                      <a:pt x="87" y="336"/>
                    </a:lnTo>
                    <a:lnTo>
                      <a:pt x="52" y="351"/>
                    </a:lnTo>
                    <a:lnTo>
                      <a:pt x="17" y="351"/>
                    </a:lnTo>
                    <a:lnTo>
                      <a:pt x="35" y="336"/>
                    </a:lnTo>
                    <a:lnTo>
                      <a:pt x="0" y="270"/>
                    </a:lnTo>
                    <a:lnTo>
                      <a:pt x="35" y="255"/>
                    </a:lnTo>
                    <a:lnTo>
                      <a:pt x="52" y="270"/>
                    </a:lnTo>
                    <a:lnTo>
                      <a:pt x="69" y="255"/>
                    </a:lnTo>
                    <a:lnTo>
                      <a:pt x="190" y="255"/>
                    </a:lnTo>
                    <a:lnTo>
                      <a:pt x="156" y="0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4" name="Freeform 1315">
                <a:extLst>
                  <a:ext uri="{FF2B5EF4-FFF2-40B4-BE49-F238E27FC236}">
                    <a16:creationId xmlns:a16="http://schemas.microsoft.com/office/drawing/2014/main" id="{D2E7A7E8-6F22-437E-9A56-3ABDDF22E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597"/>
                <a:ext cx="224" cy="200"/>
              </a:xfrm>
              <a:custGeom>
                <a:avLst/>
                <a:gdLst>
                  <a:gd name="T0" fmla="*/ 208 w 449"/>
                  <a:gd name="T1" fmla="*/ 0 h 399"/>
                  <a:gd name="T2" fmla="*/ 208 w 449"/>
                  <a:gd name="T3" fmla="*/ 0 h 399"/>
                  <a:gd name="T4" fmla="*/ 363 w 449"/>
                  <a:gd name="T5" fmla="*/ 111 h 399"/>
                  <a:gd name="T6" fmla="*/ 380 w 449"/>
                  <a:gd name="T7" fmla="*/ 127 h 399"/>
                  <a:gd name="T8" fmla="*/ 415 w 449"/>
                  <a:gd name="T9" fmla="*/ 144 h 399"/>
                  <a:gd name="T10" fmla="*/ 432 w 449"/>
                  <a:gd name="T11" fmla="*/ 159 h 399"/>
                  <a:gd name="T12" fmla="*/ 449 w 449"/>
                  <a:gd name="T13" fmla="*/ 159 h 399"/>
                  <a:gd name="T14" fmla="*/ 449 w 449"/>
                  <a:gd name="T15" fmla="*/ 240 h 399"/>
                  <a:gd name="T16" fmla="*/ 432 w 449"/>
                  <a:gd name="T17" fmla="*/ 255 h 399"/>
                  <a:gd name="T18" fmla="*/ 346 w 449"/>
                  <a:gd name="T19" fmla="*/ 270 h 399"/>
                  <a:gd name="T20" fmla="*/ 311 w 449"/>
                  <a:gd name="T21" fmla="*/ 270 h 399"/>
                  <a:gd name="T22" fmla="*/ 277 w 449"/>
                  <a:gd name="T23" fmla="*/ 303 h 399"/>
                  <a:gd name="T24" fmla="*/ 242 w 449"/>
                  <a:gd name="T25" fmla="*/ 318 h 399"/>
                  <a:gd name="T26" fmla="*/ 208 w 449"/>
                  <a:gd name="T27" fmla="*/ 366 h 399"/>
                  <a:gd name="T28" fmla="*/ 190 w 449"/>
                  <a:gd name="T29" fmla="*/ 384 h 399"/>
                  <a:gd name="T30" fmla="*/ 173 w 449"/>
                  <a:gd name="T31" fmla="*/ 399 h 399"/>
                  <a:gd name="T32" fmla="*/ 156 w 449"/>
                  <a:gd name="T33" fmla="*/ 384 h 399"/>
                  <a:gd name="T34" fmla="*/ 138 w 449"/>
                  <a:gd name="T35" fmla="*/ 399 h 399"/>
                  <a:gd name="T36" fmla="*/ 121 w 449"/>
                  <a:gd name="T37" fmla="*/ 399 h 399"/>
                  <a:gd name="T38" fmla="*/ 87 w 449"/>
                  <a:gd name="T39" fmla="*/ 336 h 399"/>
                  <a:gd name="T40" fmla="*/ 52 w 449"/>
                  <a:gd name="T41" fmla="*/ 351 h 399"/>
                  <a:gd name="T42" fmla="*/ 17 w 449"/>
                  <a:gd name="T43" fmla="*/ 351 h 399"/>
                  <a:gd name="T44" fmla="*/ 35 w 449"/>
                  <a:gd name="T45" fmla="*/ 336 h 399"/>
                  <a:gd name="T46" fmla="*/ 0 w 449"/>
                  <a:gd name="T47" fmla="*/ 270 h 399"/>
                  <a:gd name="T48" fmla="*/ 35 w 449"/>
                  <a:gd name="T49" fmla="*/ 255 h 399"/>
                  <a:gd name="T50" fmla="*/ 52 w 449"/>
                  <a:gd name="T51" fmla="*/ 270 h 399"/>
                  <a:gd name="T52" fmla="*/ 69 w 449"/>
                  <a:gd name="T53" fmla="*/ 255 h 399"/>
                  <a:gd name="T54" fmla="*/ 190 w 449"/>
                  <a:gd name="T55" fmla="*/ 255 h 399"/>
                  <a:gd name="T56" fmla="*/ 156 w 449"/>
                  <a:gd name="T57" fmla="*/ 0 h 399"/>
                  <a:gd name="T58" fmla="*/ 208 w 449"/>
                  <a:gd name="T5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9" h="399">
                    <a:moveTo>
                      <a:pt x="208" y="0"/>
                    </a:moveTo>
                    <a:lnTo>
                      <a:pt x="208" y="0"/>
                    </a:lnTo>
                    <a:lnTo>
                      <a:pt x="363" y="111"/>
                    </a:lnTo>
                    <a:lnTo>
                      <a:pt x="380" y="127"/>
                    </a:lnTo>
                    <a:lnTo>
                      <a:pt x="415" y="144"/>
                    </a:lnTo>
                    <a:lnTo>
                      <a:pt x="432" y="159"/>
                    </a:lnTo>
                    <a:lnTo>
                      <a:pt x="449" y="159"/>
                    </a:lnTo>
                    <a:lnTo>
                      <a:pt x="449" y="240"/>
                    </a:lnTo>
                    <a:lnTo>
                      <a:pt x="432" y="255"/>
                    </a:lnTo>
                    <a:lnTo>
                      <a:pt x="346" y="270"/>
                    </a:lnTo>
                    <a:lnTo>
                      <a:pt x="311" y="270"/>
                    </a:lnTo>
                    <a:lnTo>
                      <a:pt x="277" y="303"/>
                    </a:lnTo>
                    <a:lnTo>
                      <a:pt x="242" y="318"/>
                    </a:lnTo>
                    <a:lnTo>
                      <a:pt x="208" y="366"/>
                    </a:lnTo>
                    <a:lnTo>
                      <a:pt x="190" y="384"/>
                    </a:lnTo>
                    <a:lnTo>
                      <a:pt x="173" y="399"/>
                    </a:lnTo>
                    <a:lnTo>
                      <a:pt x="156" y="384"/>
                    </a:lnTo>
                    <a:lnTo>
                      <a:pt x="138" y="399"/>
                    </a:lnTo>
                    <a:lnTo>
                      <a:pt x="121" y="399"/>
                    </a:lnTo>
                    <a:lnTo>
                      <a:pt x="87" y="336"/>
                    </a:lnTo>
                    <a:lnTo>
                      <a:pt x="52" y="351"/>
                    </a:lnTo>
                    <a:lnTo>
                      <a:pt x="17" y="351"/>
                    </a:lnTo>
                    <a:lnTo>
                      <a:pt x="35" y="336"/>
                    </a:lnTo>
                    <a:lnTo>
                      <a:pt x="0" y="270"/>
                    </a:lnTo>
                    <a:lnTo>
                      <a:pt x="35" y="255"/>
                    </a:lnTo>
                    <a:lnTo>
                      <a:pt x="52" y="270"/>
                    </a:lnTo>
                    <a:lnTo>
                      <a:pt x="69" y="255"/>
                    </a:lnTo>
                    <a:lnTo>
                      <a:pt x="190" y="255"/>
                    </a:lnTo>
                    <a:lnTo>
                      <a:pt x="156" y="0"/>
                    </a:lnTo>
                    <a:lnTo>
                      <a:pt x="208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5" name="Freeform 1316">
                <a:extLst>
                  <a:ext uri="{FF2B5EF4-FFF2-40B4-BE49-F238E27FC236}">
                    <a16:creationId xmlns:a16="http://schemas.microsoft.com/office/drawing/2014/main" id="{6322082B-7EB2-4751-8BD9-4678CE4BD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65"/>
                <a:ext cx="165" cy="168"/>
              </a:xfrm>
              <a:custGeom>
                <a:avLst/>
                <a:gdLst>
                  <a:gd name="T0" fmla="*/ 0 w 331"/>
                  <a:gd name="T1" fmla="*/ 176 h 335"/>
                  <a:gd name="T2" fmla="*/ 0 w 331"/>
                  <a:gd name="T3" fmla="*/ 176 h 335"/>
                  <a:gd name="T4" fmla="*/ 18 w 331"/>
                  <a:gd name="T5" fmla="*/ 161 h 335"/>
                  <a:gd name="T6" fmla="*/ 106 w 331"/>
                  <a:gd name="T7" fmla="*/ 161 h 335"/>
                  <a:gd name="T8" fmla="*/ 106 w 331"/>
                  <a:gd name="T9" fmla="*/ 128 h 335"/>
                  <a:gd name="T10" fmla="*/ 140 w 331"/>
                  <a:gd name="T11" fmla="*/ 113 h 335"/>
                  <a:gd name="T12" fmla="*/ 140 w 331"/>
                  <a:gd name="T13" fmla="*/ 32 h 335"/>
                  <a:gd name="T14" fmla="*/ 227 w 331"/>
                  <a:gd name="T15" fmla="*/ 32 h 335"/>
                  <a:gd name="T16" fmla="*/ 227 w 331"/>
                  <a:gd name="T17" fmla="*/ 0 h 335"/>
                  <a:gd name="T18" fmla="*/ 331 w 331"/>
                  <a:gd name="T19" fmla="*/ 65 h 335"/>
                  <a:gd name="T20" fmla="*/ 279 w 331"/>
                  <a:gd name="T21" fmla="*/ 65 h 335"/>
                  <a:gd name="T22" fmla="*/ 313 w 331"/>
                  <a:gd name="T23" fmla="*/ 320 h 335"/>
                  <a:gd name="T24" fmla="*/ 192 w 331"/>
                  <a:gd name="T25" fmla="*/ 320 h 335"/>
                  <a:gd name="T26" fmla="*/ 175 w 331"/>
                  <a:gd name="T27" fmla="*/ 335 h 335"/>
                  <a:gd name="T28" fmla="*/ 158 w 331"/>
                  <a:gd name="T29" fmla="*/ 320 h 335"/>
                  <a:gd name="T30" fmla="*/ 123 w 331"/>
                  <a:gd name="T31" fmla="*/ 335 h 335"/>
                  <a:gd name="T32" fmla="*/ 106 w 331"/>
                  <a:gd name="T33" fmla="*/ 305 h 335"/>
                  <a:gd name="T34" fmla="*/ 52 w 331"/>
                  <a:gd name="T35" fmla="*/ 288 h 335"/>
                  <a:gd name="T36" fmla="*/ 18 w 331"/>
                  <a:gd name="T37" fmla="*/ 288 h 335"/>
                  <a:gd name="T38" fmla="*/ 0 w 331"/>
                  <a:gd name="T39" fmla="*/ 305 h 335"/>
                  <a:gd name="T40" fmla="*/ 18 w 331"/>
                  <a:gd name="T41" fmla="*/ 240 h 335"/>
                  <a:gd name="T42" fmla="*/ 0 w 331"/>
                  <a:gd name="T43" fmla="*/ 224 h 335"/>
                  <a:gd name="T44" fmla="*/ 18 w 331"/>
                  <a:gd name="T45" fmla="*/ 192 h 335"/>
                  <a:gd name="T46" fmla="*/ 0 w 331"/>
                  <a:gd name="T47" fmla="*/ 17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1" h="335">
                    <a:moveTo>
                      <a:pt x="0" y="176"/>
                    </a:moveTo>
                    <a:lnTo>
                      <a:pt x="0" y="176"/>
                    </a:lnTo>
                    <a:lnTo>
                      <a:pt x="18" y="161"/>
                    </a:lnTo>
                    <a:lnTo>
                      <a:pt x="106" y="161"/>
                    </a:lnTo>
                    <a:lnTo>
                      <a:pt x="106" y="128"/>
                    </a:lnTo>
                    <a:lnTo>
                      <a:pt x="140" y="113"/>
                    </a:lnTo>
                    <a:lnTo>
                      <a:pt x="140" y="32"/>
                    </a:lnTo>
                    <a:lnTo>
                      <a:pt x="227" y="32"/>
                    </a:lnTo>
                    <a:lnTo>
                      <a:pt x="227" y="0"/>
                    </a:lnTo>
                    <a:lnTo>
                      <a:pt x="331" y="65"/>
                    </a:lnTo>
                    <a:lnTo>
                      <a:pt x="279" y="65"/>
                    </a:lnTo>
                    <a:lnTo>
                      <a:pt x="313" y="320"/>
                    </a:lnTo>
                    <a:lnTo>
                      <a:pt x="192" y="320"/>
                    </a:lnTo>
                    <a:lnTo>
                      <a:pt x="175" y="335"/>
                    </a:lnTo>
                    <a:lnTo>
                      <a:pt x="158" y="320"/>
                    </a:lnTo>
                    <a:lnTo>
                      <a:pt x="123" y="335"/>
                    </a:lnTo>
                    <a:lnTo>
                      <a:pt x="106" y="305"/>
                    </a:lnTo>
                    <a:lnTo>
                      <a:pt x="52" y="288"/>
                    </a:lnTo>
                    <a:lnTo>
                      <a:pt x="18" y="288"/>
                    </a:lnTo>
                    <a:lnTo>
                      <a:pt x="0" y="305"/>
                    </a:lnTo>
                    <a:lnTo>
                      <a:pt x="18" y="240"/>
                    </a:lnTo>
                    <a:lnTo>
                      <a:pt x="0" y="224"/>
                    </a:lnTo>
                    <a:lnTo>
                      <a:pt x="18" y="192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6" name="Freeform 1317">
                <a:extLst>
                  <a:ext uri="{FF2B5EF4-FFF2-40B4-BE49-F238E27FC236}">
                    <a16:creationId xmlns:a16="http://schemas.microsoft.com/office/drawing/2014/main" id="{05E347CF-787F-4779-B3D1-7ECDB5CFF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65"/>
                <a:ext cx="165" cy="168"/>
              </a:xfrm>
              <a:custGeom>
                <a:avLst/>
                <a:gdLst>
                  <a:gd name="T0" fmla="*/ 0 w 331"/>
                  <a:gd name="T1" fmla="*/ 176 h 335"/>
                  <a:gd name="T2" fmla="*/ 0 w 331"/>
                  <a:gd name="T3" fmla="*/ 176 h 335"/>
                  <a:gd name="T4" fmla="*/ 18 w 331"/>
                  <a:gd name="T5" fmla="*/ 161 h 335"/>
                  <a:gd name="T6" fmla="*/ 106 w 331"/>
                  <a:gd name="T7" fmla="*/ 161 h 335"/>
                  <a:gd name="T8" fmla="*/ 106 w 331"/>
                  <a:gd name="T9" fmla="*/ 128 h 335"/>
                  <a:gd name="T10" fmla="*/ 140 w 331"/>
                  <a:gd name="T11" fmla="*/ 113 h 335"/>
                  <a:gd name="T12" fmla="*/ 140 w 331"/>
                  <a:gd name="T13" fmla="*/ 32 h 335"/>
                  <a:gd name="T14" fmla="*/ 227 w 331"/>
                  <a:gd name="T15" fmla="*/ 32 h 335"/>
                  <a:gd name="T16" fmla="*/ 227 w 331"/>
                  <a:gd name="T17" fmla="*/ 0 h 335"/>
                  <a:gd name="T18" fmla="*/ 331 w 331"/>
                  <a:gd name="T19" fmla="*/ 65 h 335"/>
                  <a:gd name="T20" fmla="*/ 279 w 331"/>
                  <a:gd name="T21" fmla="*/ 65 h 335"/>
                  <a:gd name="T22" fmla="*/ 313 w 331"/>
                  <a:gd name="T23" fmla="*/ 320 h 335"/>
                  <a:gd name="T24" fmla="*/ 192 w 331"/>
                  <a:gd name="T25" fmla="*/ 320 h 335"/>
                  <a:gd name="T26" fmla="*/ 175 w 331"/>
                  <a:gd name="T27" fmla="*/ 335 h 335"/>
                  <a:gd name="T28" fmla="*/ 158 w 331"/>
                  <a:gd name="T29" fmla="*/ 320 h 335"/>
                  <a:gd name="T30" fmla="*/ 123 w 331"/>
                  <a:gd name="T31" fmla="*/ 335 h 335"/>
                  <a:gd name="T32" fmla="*/ 106 w 331"/>
                  <a:gd name="T33" fmla="*/ 305 h 335"/>
                  <a:gd name="T34" fmla="*/ 52 w 331"/>
                  <a:gd name="T35" fmla="*/ 288 h 335"/>
                  <a:gd name="T36" fmla="*/ 18 w 331"/>
                  <a:gd name="T37" fmla="*/ 288 h 335"/>
                  <a:gd name="T38" fmla="*/ 0 w 331"/>
                  <a:gd name="T39" fmla="*/ 305 h 335"/>
                  <a:gd name="T40" fmla="*/ 18 w 331"/>
                  <a:gd name="T41" fmla="*/ 240 h 335"/>
                  <a:gd name="T42" fmla="*/ 0 w 331"/>
                  <a:gd name="T43" fmla="*/ 224 h 335"/>
                  <a:gd name="T44" fmla="*/ 18 w 331"/>
                  <a:gd name="T45" fmla="*/ 192 h 335"/>
                  <a:gd name="T46" fmla="*/ 0 w 331"/>
                  <a:gd name="T47" fmla="*/ 17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1" h="335">
                    <a:moveTo>
                      <a:pt x="0" y="176"/>
                    </a:moveTo>
                    <a:lnTo>
                      <a:pt x="0" y="176"/>
                    </a:lnTo>
                    <a:lnTo>
                      <a:pt x="18" y="161"/>
                    </a:lnTo>
                    <a:lnTo>
                      <a:pt x="106" y="161"/>
                    </a:lnTo>
                    <a:lnTo>
                      <a:pt x="106" y="128"/>
                    </a:lnTo>
                    <a:lnTo>
                      <a:pt x="140" y="113"/>
                    </a:lnTo>
                    <a:lnTo>
                      <a:pt x="140" y="32"/>
                    </a:lnTo>
                    <a:lnTo>
                      <a:pt x="227" y="32"/>
                    </a:lnTo>
                    <a:lnTo>
                      <a:pt x="227" y="0"/>
                    </a:lnTo>
                    <a:lnTo>
                      <a:pt x="331" y="65"/>
                    </a:lnTo>
                    <a:lnTo>
                      <a:pt x="279" y="65"/>
                    </a:lnTo>
                    <a:lnTo>
                      <a:pt x="313" y="320"/>
                    </a:lnTo>
                    <a:lnTo>
                      <a:pt x="192" y="320"/>
                    </a:lnTo>
                    <a:lnTo>
                      <a:pt x="175" y="335"/>
                    </a:lnTo>
                    <a:lnTo>
                      <a:pt x="158" y="320"/>
                    </a:lnTo>
                    <a:lnTo>
                      <a:pt x="123" y="335"/>
                    </a:lnTo>
                    <a:lnTo>
                      <a:pt x="106" y="305"/>
                    </a:lnTo>
                    <a:lnTo>
                      <a:pt x="52" y="288"/>
                    </a:lnTo>
                    <a:lnTo>
                      <a:pt x="18" y="288"/>
                    </a:lnTo>
                    <a:lnTo>
                      <a:pt x="0" y="305"/>
                    </a:lnTo>
                    <a:lnTo>
                      <a:pt x="18" y="240"/>
                    </a:lnTo>
                    <a:lnTo>
                      <a:pt x="0" y="224"/>
                    </a:lnTo>
                    <a:lnTo>
                      <a:pt x="18" y="192"/>
                    </a:lnTo>
                    <a:lnTo>
                      <a:pt x="0" y="17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7" name="Freeform 1318">
                <a:extLst>
                  <a:ext uri="{FF2B5EF4-FFF2-40B4-BE49-F238E27FC236}">
                    <a16:creationId xmlns:a16="http://schemas.microsoft.com/office/drawing/2014/main" id="{A189BE6C-6C6C-4BC7-A9EE-4DB0F41EF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57"/>
                <a:ext cx="113" cy="96"/>
              </a:xfrm>
              <a:custGeom>
                <a:avLst/>
                <a:gdLst>
                  <a:gd name="T0" fmla="*/ 0 w 227"/>
                  <a:gd name="T1" fmla="*/ 192 h 192"/>
                  <a:gd name="T2" fmla="*/ 0 w 227"/>
                  <a:gd name="T3" fmla="*/ 192 h 192"/>
                  <a:gd name="T4" fmla="*/ 18 w 227"/>
                  <a:gd name="T5" fmla="*/ 177 h 192"/>
                  <a:gd name="T6" fmla="*/ 106 w 227"/>
                  <a:gd name="T7" fmla="*/ 177 h 192"/>
                  <a:gd name="T8" fmla="*/ 106 w 227"/>
                  <a:gd name="T9" fmla="*/ 144 h 192"/>
                  <a:gd name="T10" fmla="*/ 140 w 227"/>
                  <a:gd name="T11" fmla="*/ 129 h 192"/>
                  <a:gd name="T12" fmla="*/ 140 w 227"/>
                  <a:gd name="T13" fmla="*/ 48 h 192"/>
                  <a:gd name="T14" fmla="*/ 227 w 227"/>
                  <a:gd name="T15" fmla="*/ 48 h 192"/>
                  <a:gd name="T16" fmla="*/ 227 w 227"/>
                  <a:gd name="T17" fmla="*/ 16 h 192"/>
                  <a:gd name="T18" fmla="*/ 106 w 227"/>
                  <a:gd name="T19" fmla="*/ 0 h 192"/>
                  <a:gd name="T20" fmla="*/ 89 w 227"/>
                  <a:gd name="T21" fmla="*/ 33 h 192"/>
                  <a:gd name="T22" fmla="*/ 69 w 227"/>
                  <a:gd name="T23" fmla="*/ 48 h 192"/>
                  <a:gd name="T24" fmla="*/ 52 w 227"/>
                  <a:gd name="T25" fmla="*/ 96 h 192"/>
                  <a:gd name="T26" fmla="*/ 0 w 227"/>
                  <a:gd name="T27" fmla="*/ 160 h 192"/>
                  <a:gd name="T28" fmla="*/ 0 w 227"/>
                  <a:gd name="T2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7" h="192">
                    <a:moveTo>
                      <a:pt x="0" y="192"/>
                    </a:moveTo>
                    <a:lnTo>
                      <a:pt x="0" y="192"/>
                    </a:lnTo>
                    <a:lnTo>
                      <a:pt x="18" y="177"/>
                    </a:lnTo>
                    <a:lnTo>
                      <a:pt x="106" y="177"/>
                    </a:lnTo>
                    <a:lnTo>
                      <a:pt x="106" y="144"/>
                    </a:lnTo>
                    <a:lnTo>
                      <a:pt x="140" y="129"/>
                    </a:lnTo>
                    <a:lnTo>
                      <a:pt x="140" y="48"/>
                    </a:lnTo>
                    <a:lnTo>
                      <a:pt x="227" y="48"/>
                    </a:lnTo>
                    <a:lnTo>
                      <a:pt x="227" y="16"/>
                    </a:lnTo>
                    <a:lnTo>
                      <a:pt x="106" y="0"/>
                    </a:lnTo>
                    <a:lnTo>
                      <a:pt x="89" y="33"/>
                    </a:lnTo>
                    <a:lnTo>
                      <a:pt x="69" y="48"/>
                    </a:lnTo>
                    <a:lnTo>
                      <a:pt x="52" y="96"/>
                    </a:lnTo>
                    <a:lnTo>
                      <a:pt x="0" y="160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8" name="Freeform 1319">
                <a:extLst>
                  <a:ext uri="{FF2B5EF4-FFF2-40B4-BE49-F238E27FC236}">
                    <a16:creationId xmlns:a16="http://schemas.microsoft.com/office/drawing/2014/main" id="{394F138D-8EDC-4395-8E7A-87FCF2E51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57"/>
                <a:ext cx="113" cy="96"/>
              </a:xfrm>
              <a:custGeom>
                <a:avLst/>
                <a:gdLst>
                  <a:gd name="T0" fmla="*/ 0 w 227"/>
                  <a:gd name="T1" fmla="*/ 192 h 192"/>
                  <a:gd name="T2" fmla="*/ 0 w 227"/>
                  <a:gd name="T3" fmla="*/ 192 h 192"/>
                  <a:gd name="T4" fmla="*/ 18 w 227"/>
                  <a:gd name="T5" fmla="*/ 177 h 192"/>
                  <a:gd name="T6" fmla="*/ 106 w 227"/>
                  <a:gd name="T7" fmla="*/ 177 h 192"/>
                  <a:gd name="T8" fmla="*/ 106 w 227"/>
                  <a:gd name="T9" fmla="*/ 144 h 192"/>
                  <a:gd name="T10" fmla="*/ 140 w 227"/>
                  <a:gd name="T11" fmla="*/ 129 h 192"/>
                  <a:gd name="T12" fmla="*/ 140 w 227"/>
                  <a:gd name="T13" fmla="*/ 48 h 192"/>
                  <a:gd name="T14" fmla="*/ 227 w 227"/>
                  <a:gd name="T15" fmla="*/ 48 h 192"/>
                  <a:gd name="T16" fmla="*/ 227 w 227"/>
                  <a:gd name="T17" fmla="*/ 16 h 192"/>
                  <a:gd name="T18" fmla="*/ 106 w 227"/>
                  <a:gd name="T19" fmla="*/ 0 h 192"/>
                  <a:gd name="T20" fmla="*/ 89 w 227"/>
                  <a:gd name="T21" fmla="*/ 33 h 192"/>
                  <a:gd name="T22" fmla="*/ 69 w 227"/>
                  <a:gd name="T23" fmla="*/ 48 h 192"/>
                  <a:gd name="T24" fmla="*/ 52 w 227"/>
                  <a:gd name="T25" fmla="*/ 96 h 192"/>
                  <a:gd name="T26" fmla="*/ 0 w 227"/>
                  <a:gd name="T27" fmla="*/ 160 h 192"/>
                  <a:gd name="T28" fmla="*/ 0 w 227"/>
                  <a:gd name="T2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7" h="192">
                    <a:moveTo>
                      <a:pt x="0" y="192"/>
                    </a:moveTo>
                    <a:lnTo>
                      <a:pt x="0" y="192"/>
                    </a:lnTo>
                    <a:lnTo>
                      <a:pt x="18" y="177"/>
                    </a:lnTo>
                    <a:lnTo>
                      <a:pt x="106" y="177"/>
                    </a:lnTo>
                    <a:lnTo>
                      <a:pt x="106" y="144"/>
                    </a:lnTo>
                    <a:lnTo>
                      <a:pt x="140" y="129"/>
                    </a:lnTo>
                    <a:lnTo>
                      <a:pt x="140" y="48"/>
                    </a:lnTo>
                    <a:lnTo>
                      <a:pt x="227" y="48"/>
                    </a:lnTo>
                    <a:lnTo>
                      <a:pt x="227" y="16"/>
                    </a:lnTo>
                    <a:lnTo>
                      <a:pt x="106" y="0"/>
                    </a:lnTo>
                    <a:lnTo>
                      <a:pt x="89" y="33"/>
                    </a:lnTo>
                    <a:lnTo>
                      <a:pt x="69" y="48"/>
                    </a:lnTo>
                    <a:lnTo>
                      <a:pt x="52" y="96"/>
                    </a:lnTo>
                    <a:lnTo>
                      <a:pt x="0" y="160"/>
                    </a:lnTo>
                    <a:lnTo>
                      <a:pt x="0" y="19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9" name="Freeform 1320">
                <a:extLst>
                  <a:ext uri="{FF2B5EF4-FFF2-40B4-BE49-F238E27FC236}">
                    <a16:creationId xmlns:a16="http://schemas.microsoft.com/office/drawing/2014/main" id="{483F22D2-F5F2-4A30-B704-B0BDCE82AC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709"/>
                <a:ext cx="86" cy="56"/>
              </a:xfrm>
              <a:custGeom>
                <a:avLst/>
                <a:gdLst>
                  <a:gd name="T0" fmla="*/ 17 w 173"/>
                  <a:gd name="T1" fmla="*/ 95 h 113"/>
                  <a:gd name="T2" fmla="*/ 17 w 173"/>
                  <a:gd name="T3" fmla="*/ 95 h 113"/>
                  <a:gd name="T4" fmla="*/ 35 w 173"/>
                  <a:gd name="T5" fmla="*/ 95 h 113"/>
                  <a:gd name="T6" fmla="*/ 69 w 173"/>
                  <a:gd name="T7" fmla="*/ 80 h 113"/>
                  <a:gd name="T8" fmla="*/ 86 w 173"/>
                  <a:gd name="T9" fmla="*/ 95 h 113"/>
                  <a:gd name="T10" fmla="*/ 104 w 173"/>
                  <a:gd name="T11" fmla="*/ 80 h 113"/>
                  <a:gd name="T12" fmla="*/ 69 w 173"/>
                  <a:gd name="T13" fmla="*/ 80 h 113"/>
                  <a:gd name="T14" fmla="*/ 17 w 173"/>
                  <a:gd name="T15" fmla="*/ 80 h 113"/>
                  <a:gd name="T16" fmla="*/ 0 w 173"/>
                  <a:gd name="T17" fmla="*/ 47 h 113"/>
                  <a:gd name="T18" fmla="*/ 17 w 173"/>
                  <a:gd name="T19" fmla="*/ 17 h 113"/>
                  <a:gd name="T20" fmla="*/ 35 w 173"/>
                  <a:gd name="T21" fmla="*/ 0 h 113"/>
                  <a:gd name="T22" fmla="*/ 69 w 173"/>
                  <a:gd name="T23" fmla="*/ 0 h 113"/>
                  <a:gd name="T24" fmla="*/ 121 w 173"/>
                  <a:gd name="T25" fmla="*/ 17 h 113"/>
                  <a:gd name="T26" fmla="*/ 138 w 173"/>
                  <a:gd name="T27" fmla="*/ 47 h 113"/>
                  <a:gd name="T28" fmla="*/ 173 w 173"/>
                  <a:gd name="T29" fmla="*/ 113 h 113"/>
                  <a:gd name="T30" fmla="*/ 104 w 173"/>
                  <a:gd name="T31" fmla="*/ 113 h 113"/>
                  <a:gd name="T32" fmla="*/ 17 w 173"/>
                  <a:gd name="T33" fmla="*/ 113 h 113"/>
                  <a:gd name="T34" fmla="*/ 17 w 173"/>
                  <a:gd name="T35" fmla="*/ 9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3" h="113">
                    <a:moveTo>
                      <a:pt x="17" y="95"/>
                    </a:moveTo>
                    <a:lnTo>
                      <a:pt x="17" y="95"/>
                    </a:lnTo>
                    <a:lnTo>
                      <a:pt x="35" y="95"/>
                    </a:lnTo>
                    <a:lnTo>
                      <a:pt x="69" y="80"/>
                    </a:lnTo>
                    <a:lnTo>
                      <a:pt x="86" y="95"/>
                    </a:lnTo>
                    <a:lnTo>
                      <a:pt x="104" y="80"/>
                    </a:lnTo>
                    <a:lnTo>
                      <a:pt x="69" y="80"/>
                    </a:lnTo>
                    <a:lnTo>
                      <a:pt x="17" y="80"/>
                    </a:lnTo>
                    <a:lnTo>
                      <a:pt x="0" y="47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69" y="0"/>
                    </a:lnTo>
                    <a:lnTo>
                      <a:pt x="121" y="17"/>
                    </a:lnTo>
                    <a:lnTo>
                      <a:pt x="138" y="47"/>
                    </a:lnTo>
                    <a:lnTo>
                      <a:pt x="173" y="113"/>
                    </a:lnTo>
                    <a:lnTo>
                      <a:pt x="104" y="113"/>
                    </a:lnTo>
                    <a:lnTo>
                      <a:pt x="17" y="113"/>
                    </a:lnTo>
                    <a:lnTo>
                      <a:pt x="17" y="9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0" name="Freeform 1321">
                <a:extLst>
                  <a:ext uri="{FF2B5EF4-FFF2-40B4-BE49-F238E27FC236}">
                    <a16:creationId xmlns:a16="http://schemas.microsoft.com/office/drawing/2014/main" id="{9CDBD53E-C791-4B41-A252-29E0B4ED5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709"/>
                <a:ext cx="86" cy="56"/>
              </a:xfrm>
              <a:custGeom>
                <a:avLst/>
                <a:gdLst>
                  <a:gd name="T0" fmla="*/ 17 w 173"/>
                  <a:gd name="T1" fmla="*/ 95 h 113"/>
                  <a:gd name="T2" fmla="*/ 17 w 173"/>
                  <a:gd name="T3" fmla="*/ 95 h 113"/>
                  <a:gd name="T4" fmla="*/ 35 w 173"/>
                  <a:gd name="T5" fmla="*/ 95 h 113"/>
                  <a:gd name="T6" fmla="*/ 69 w 173"/>
                  <a:gd name="T7" fmla="*/ 80 h 113"/>
                  <a:gd name="T8" fmla="*/ 86 w 173"/>
                  <a:gd name="T9" fmla="*/ 95 h 113"/>
                  <a:gd name="T10" fmla="*/ 104 w 173"/>
                  <a:gd name="T11" fmla="*/ 80 h 113"/>
                  <a:gd name="T12" fmla="*/ 69 w 173"/>
                  <a:gd name="T13" fmla="*/ 80 h 113"/>
                  <a:gd name="T14" fmla="*/ 17 w 173"/>
                  <a:gd name="T15" fmla="*/ 80 h 113"/>
                  <a:gd name="T16" fmla="*/ 0 w 173"/>
                  <a:gd name="T17" fmla="*/ 47 h 113"/>
                  <a:gd name="T18" fmla="*/ 17 w 173"/>
                  <a:gd name="T19" fmla="*/ 17 h 113"/>
                  <a:gd name="T20" fmla="*/ 35 w 173"/>
                  <a:gd name="T21" fmla="*/ 0 h 113"/>
                  <a:gd name="T22" fmla="*/ 69 w 173"/>
                  <a:gd name="T23" fmla="*/ 0 h 113"/>
                  <a:gd name="T24" fmla="*/ 121 w 173"/>
                  <a:gd name="T25" fmla="*/ 17 h 113"/>
                  <a:gd name="T26" fmla="*/ 138 w 173"/>
                  <a:gd name="T27" fmla="*/ 47 h 113"/>
                  <a:gd name="T28" fmla="*/ 173 w 173"/>
                  <a:gd name="T29" fmla="*/ 113 h 113"/>
                  <a:gd name="T30" fmla="*/ 104 w 173"/>
                  <a:gd name="T31" fmla="*/ 113 h 113"/>
                  <a:gd name="T32" fmla="*/ 17 w 173"/>
                  <a:gd name="T33" fmla="*/ 113 h 113"/>
                  <a:gd name="T34" fmla="*/ 17 w 173"/>
                  <a:gd name="T35" fmla="*/ 9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3" h="113">
                    <a:moveTo>
                      <a:pt x="17" y="95"/>
                    </a:moveTo>
                    <a:lnTo>
                      <a:pt x="17" y="95"/>
                    </a:lnTo>
                    <a:lnTo>
                      <a:pt x="35" y="95"/>
                    </a:lnTo>
                    <a:lnTo>
                      <a:pt x="69" y="80"/>
                    </a:lnTo>
                    <a:lnTo>
                      <a:pt x="86" y="95"/>
                    </a:lnTo>
                    <a:lnTo>
                      <a:pt x="104" y="80"/>
                    </a:lnTo>
                    <a:lnTo>
                      <a:pt x="69" y="80"/>
                    </a:lnTo>
                    <a:lnTo>
                      <a:pt x="17" y="80"/>
                    </a:lnTo>
                    <a:lnTo>
                      <a:pt x="0" y="47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69" y="0"/>
                    </a:lnTo>
                    <a:lnTo>
                      <a:pt x="121" y="17"/>
                    </a:lnTo>
                    <a:lnTo>
                      <a:pt x="138" y="47"/>
                    </a:lnTo>
                    <a:lnTo>
                      <a:pt x="173" y="113"/>
                    </a:lnTo>
                    <a:lnTo>
                      <a:pt x="104" y="113"/>
                    </a:lnTo>
                    <a:lnTo>
                      <a:pt x="17" y="113"/>
                    </a:lnTo>
                    <a:lnTo>
                      <a:pt x="17" y="9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1" name="Freeform 1322">
                <a:extLst>
                  <a:ext uri="{FF2B5EF4-FFF2-40B4-BE49-F238E27FC236}">
                    <a16:creationId xmlns:a16="http://schemas.microsoft.com/office/drawing/2014/main" id="{9E15C0ED-10B6-4F2A-B5AA-1210EAF0F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749"/>
                <a:ext cx="43" cy="8"/>
              </a:xfrm>
              <a:custGeom>
                <a:avLst/>
                <a:gdLst>
                  <a:gd name="T0" fmla="*/ 0 w 87"/>
                  <a:gd name="T1" fmla="*/ 15 h 15"/>
                  <a:gd name="T2" fmla="*/ 0 w 87"/>
                  <a:gd name="T3" fmla="*/ 15 h 15"/>
                  <a:gd name="T4" fmla="*/ 18 w 87"/>
                  <a:gd name="T5" fmla="*/ 15 h 15"/>
                  <a:gd name="T6" fmla="*/ 52 w 87"/>
                  <a:gd name="T7" fmla="*/ 0 h 15"/>
                  <a:gd name="T8" fmla="*/ 69 w 87"/>
                  <a:gd name="T9" fmla="*/ 15 h 15"/>
                  <a:gd name="T10" fmla="*/ 87 w 87"/>
                  <a:gd name="T11" fmla="*/ 0 h 15"/>
                  <a:gd name="T12" fmla="*/ 52 w 87"/>
                  <a:gd name="T13" fmla="*/ 0 h 15"/>
                  <a:gd name="T14" fmla="*/ 0 w 87"/>
                  <a:gd name="T15" fmla="*/ 0 h 15"/>
                  <a:gd name="T16" fmla="*/ 0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0" y="15"/>
                    </a:moveTo>
                    <a:lnTo>
                      <a:pt x="0" y="15"/>
                    </a:lnTo>
                    <a:lnTo>
                      <a:pt x="18" y="15"/>
                    </a:lnTo>
                    <a:lnTo>
                      <a:pt x="52" y="0"/>
                    </a:lnTo>
                    <a:lnTo>
                      <a:pt x="69" y="15"/>
                    </a:lnTo>
                    <a:lnTo>
                      <a:pt x="87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2" name="Freeform 1323">
                <a:extLst>
                  <a:ext uri="{FF2B5EF4-FFF2-40B4-BE49-F238E27FC236}">
                    <a16:creationId xmlns:a16="http://schemas.microsoft.com/office/drawing/2014/main" id="{F33568AA-FDD6-4D0A-9EB4-B82330A29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749"/>
                <a:ext cx="43" cy="8"/>
              </a:xfrm>
              <a:custGeom>
                <a:avLst/>
                <a:gdLst>
                  <a:gd name="T0" fmla="*/ 0 w 87"/>
                  <a:gd name="T1" fmla="*/ 15 h 15"/>
                  <a:gd name="T2" fmla="*/ 0 w 87"/>
                  <a:gd name="T3" fmla="*/ 15 h 15"/>
                  <a:gd name="T4" fmla="*/ 18 w 87"/>
                  <a:gd name="T5" fmla="*/ 15 h 15"/>
                  <a:gd name="T6" fmla="*/ 52 w 87"/>
                  <a:gd name="T7" fmla="*/ 0 h 15"/>
                  <a:gd name="T8" fmla="*/ 69 w 87"/>
                  <a:gd name="T9" fmla="*/ 15 h 15"/>
                  <a:gd name="T10" fmla="*/ 87 w 87"/>
                  <a:gd name="T11" fmla="*/ 0 h 15"/>
                  <a:gd name="T12" fmla="*/ 52 w 87"/>
                  <a:gd name="T13" fmla="*/ 0 h 15"/>
                  <a:gd name="T14" fmla="*/ 0 w 87"/>
                  <a:gd name="T15" fmla="*/ 0 h 15"/>
                  <a:gd name="T16" fmla="*/ 0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0" y="15"/>
                    </a:moveTo>
                    <a:lnTo>
                      <a:pt x="0" y="15"/>
                    </a:lnTo>
                    <a:lnTo>
                      <a:pt x="18" y="15"/>
                    </a:lnTo>
                    <a:lnTo>
                      <a:pt x="52" y="0"/>
                    </a:lnTo>
                    <a:lnTo>
                      <a:pt x="69" y="15"/>
                    </a:lnTo>
                    <a:lnTo>
                      <a:pt x="87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3" name="Freeform 1324">
                <a:extLst>
                  <a:ext uri="{FF2B5EF4-FFF2-40B4-BE49-F238E27FC236}">
                    <a16:creationId xmlns:a16="http://schemas.microsoft.com/office/drawing/2014/main" id="{0985B2C4-94AB-4B50-99F2-E4186CA6B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765"/>
                <a:ext cx="43" cy="24"/>
              </a:xfrm>
              <a:custGeom>
                <a:avLst/>
                <a:gdLst>
                  <a:gd name="T0" fmla="*/ 52 w 87"/>
                  <a:gd name="T1" fmla="*/ 48 h 48"/>
                  <a:gd name="T2" fmla="*/ 52 w 87"/>
                  <a:gd name="T3" fmla="*/ 48 h 48"/>
                  <a:gd name="T4" fmla="*/ 87 w 87"/>
                  <a:gd name="T5" fmla="*/ 15 h 48"/>
                  <a:gd name="T6" fmla="*/ 87 w 87"/>
                  <a:gd name="T7" fmla="*/ 0 h 48"/>
                  <a:gd name="T8" fmla="*/ 0 w 87"/>
                  <a:gd name="T9" fmla="*/ 0 h 48"/>
                  <a:gd name="T10" fmla="*/ 35 w 87"/>
                  <a:gd name="T11" fmla="*/ 15 h 48"/>
                  <a:gd name="T12" fmla="*/ 35 w 87"/>
                  <a:gd name="T13" fmla="*/ 30 h 48"/>
                  <a:gd name="T14" fmla="*/ 52 w 87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48">
                    <a:moveTo>
                      <a:pt x="52" y="48"/>
                    </a:moveTo>
                    <a:lnTo>
                      <a:pt x="52" y="48"/>
                    </a:lnTo>
                    <a:lnTo>
                      <a:pt x="87" y="15"/>
                    </a:lnTo>
                    <a:lnTo>
                      <a:pt x="87" y="0"/>
                    </a:lnTo>
                    <a:lnTo>
                      <a:pt x="0" y="0"/>
                    </a:lnTo>
                    <a:lnTo>
                      <a:pt x="35" y="15"/>
                    </a:lnTo>
                    <a:lnTo>
                      <a:pt x="35" y="30"/>
                    </a:lnTo>
                    <a:lnTo>
                      <a:pt x="52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4" name="Freeform 1325">
                <a:extLst>
                  <a:ext uri="{FF2B5EF4-FFF2-40B4-BE49-F238E27FC236}">
                    <a16:creationId xmlns:a16="http://schemas.microsoft.com/office/drawing/2014/main" id="{50EA76B2-359F-45AB-8F01-A29A47C4B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765"/>
                <a:ext cx="43" cy="24"/>
              </a:xfrm>
              <a:custGeom>
                <a:avLst/>
                <a:gdLst>
                  <a:gd name="T0" fmla="*/ 52 w 87"/>
                  <a:gd name="T1" fmla="*/ 48 h 48"/>
                  <a:gd name="T2" fmla="*/ 52 w 87"/>
                  <a:gd name="T3" fmla="*/ 48 h 48"/>
                  <a:gd name="T4" fmla="*/ 87 w 87"/>
                  <a:gd name="T5" fmla="*/ 15 h 48"/>
                  <a:gd name="T6" fmla="*/ 87 w 87"/>
                  <a:gd name="T7" fmla="*/ 0 h 48"/>
                  <a:gd name="T8" fmla="*/ 0 w 87"/>
                  <a:gd name="T9" fmla="*/ 0 h 48"/>
                  <a:gd name="T10" fmla="*/ 35 w 87"/>
                  <a:gd name="T11" fmla="*/ 15 h 48"/>
                  <a:gd name="T12" fmla="*/ 35 w 87"/>
                  <a:gd name="T13" fmla="*/ 30 h 48"/>
                  <a:gd name="T14" fmla="*/ 52 w 87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48">
                    <a:moveTo>
                      <a:pt x="52" y="48"/>
                    </a:moveTo>
                    <a:lnTo>
                      <a:pt x="52" y="48"/>
                    </a:lnTo>
                    <a:lnTo>
                      <a:pt x="87" y="15"/>
                    </a:lnTo>
                    <a:lnTo>
                      <a:pt x="87" y="0"/>
                    </a:lnTo>
                    <a:lnTo>
                      <a:pt x="0" y="0"/>
                    </a:lnTo>
                    <a:lnTo>
                      <a:pt x="35" y="15"/>
                    </a:lnTo>
                    <a:lnTo>
                      <a:pt x="35" y="30"/>
                    </a:lnTo>
                    <a:lnTo>
                      <a:pt x="52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5" name="Freeform 1326">
                <a:extLst>
                  <a:ext uri="{FF2B5EF4-FFF2-40B4-BE49-F238E27FC236}">
                    <a16:creationId xmlns:a16="http://schemas.microsoft.com/office/drawing/2014/main" id="{31D7BD5A-22BD-40CF-BCFF-8F91BAC18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2765"/>
                <a:ext cx="95" cy="64"/>
              </a:xfrm>
              <a:custGeom>
                <a:avLst/>
                <a:gdLst>
                  <a:gd name="T0" fmla="*/ 173 w 190"/>
                  <a:gd name="T1" fmla="*/ 126 h 126"/>
                  <a:gd name="T2" fmla="*/ 173 w 190"/>
                  <a:gd name="T3" fmla="*/ 126 h 126"/>
                  <a:gd name="T4" fmla="*/ 190 w 190"/>
                  <a:gd name="T5" fmla="*/ 126 h 126"/>
                  <a:gd name="T6" fmla="*/ 190 w 190"/>
                  <a:gd name="T7" fmla="*/ 111 h 126"/>
                  <a:gd name="T8" fmla="*/ 190 w 190"/>
                  <a:gd name="T9" fmla="*/ 96 h 126"/>
                  <a:gd name="T10" fmla="*/ 190 w 190"/>
                  <a:gd name="T11" fmla="*/ 78 h 126"/>
                  <a:gd name="T12" fmla="*/ 190 w 190"/>
                  <a:gd name="T13" fmla="*/ 63 h 126"/>
                  <a:gd name="T14" fmla="*/ 156 w 190"/>
                  <a:gd name="T15" fmla="*/ 0 h 126"/>
                  <a:gd name="T16" fmla="*/ 121 w 190"/>
                  <a:gd name="T17" fmla="*/ 15 h 126"/>
                  <a:gd name="T18" fmla="*/ 87 w 190"/>
                  <a:gd name="T19" fmla="*/ 15 h 126"/>
                  <a:gd name="T20" fmla="*/ 104 w 190"/>
                  <a:gd name="T21" fmla="*/ 0 h 126"/>
                  <a:gd name="T22" fmla="*/ 35 w 190"/>
                  <a:gd name="T23" fmla="*/ 0 h 126"/>
                  <a:gd name="T24" fmla="*/ 35 w 190"/>
                  <a:gd name="T25" fmla="*/ 15 h 126"/>
                  <a:gd name="T26" fmla="*/ 0 w 190"/>
                  <a:gd name="T27" fmla="*/ 48 h 126"/>
                  <a:gd name="T28" fmla="*/ 52 w 190"/>
                  <a:gd name="T29" fmla="*/ 78 h 126"/>
                  <a:gd name="T30" fmla="*/ 69 w 190"/>
                  <a:gd name="T31" fmla="*/ 63 h 126"/>
                  <a:gd name="T32" fmla="*/ 87 w 190"/>
                  <a:gd name="T33" fmla="*/ 63 h 126"/>
                  <a:gd name="T34" fmla="*/ 121 w 190"/>
                  <a:gd name="T35" fmla="*/ 96 h 126"/>
                  <a:gd name="T36" fmla="*/ 121 w 190"/>
                  <a:gd name="T37" fmla="*/ 111 h 126"/>
                  <a:gd name="T38" fmla="*/ 138 w 190"/>
                  <a:gd name="T39" fmla="*/ 96 h 126"/>
                  <a:gd name="T40" fmla="*/ 156 w 190"/>
                  <a:gd name="T41" fmla="*/ 126 h 126"/>
                  <a:gd name="T42" fmla="*/ 173 w 190"/>
                  <a:gd name="T4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0" h="126">
                    <a:moveTo>
                      <a:pt x="173" y="126"/>
                    </a:moveTo>
                    <a:lnTo>
                      <a:pt x="173" y="126"/>
                    </a:lnTo>
                    <a:lnTo>
                      <a:pt x="190" y="126"/>
                    </a:lnTo>
                    <a:lnTo>
                      <a:pt x="190" y="111"/>
                    </a:lnTo>
                    <a:lnTo>
                      <a:pt x="190" y="96"/>
                    </a:lnTo>
                    <a:lnTo>
                      <a:pt x="190" y="78"/>
                    </a:lnTo>
                    <a:lnTo>
                      <a:pt x="190" y="63"/>
                    </a:lnTo>
                    <a:lnTo>
                      <a:pt x="156" y="0"/>
                    </a:lnTo>
                    <a:lnTo>
                      <a:pt x="121" y="15"/>
                    </a:lnTo>
                    <a:lnTo>
                      <a:pt x="87" y="15"/>
                    </a:lnTo>
                    <a:lnTo>
                      <a:pt x="104" y="0"/>
                    </a:lnTo>
                    <a:lnTo>
                      <a:pt x="35" y="0"/>
                    </a:lnTo>
                    <a:lnTo>
                      <a:pt x="35" y="15"/>
                    </a:lnTo>
                    <a:lnTo>
                      <a:pt x="0" y="48"/>
                    </a:lnTo>
                    <a:lnTo>
                      <a:pt x="52" y="78"/>
                    </a:lnTo>
                    <a:lnTo>
                      <a:pt x="69" y="63"/>
                    </a:lnTo>
                    <a:lnTo>
                      <a:pt x="87" y="63"/>
                    </a:lnTo>
                    <a:lnTo>
                      <a:pt x="121" y="96"/>
                    </a:lnTo>
                    <a:lnTo>
                      <a:pt x="121" y="111"/>
                    </a:lnTo>
                    <a:lnTo>
                      <a:pt x="138" y="96"/>
                    </a:lnTo>
                    <a:lnTo>
                      <a:pt x="156" y="126"/>
                    </a:lnTo>
                    <a:lnTo>
                      <a:pt x="173" y="12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6" name="Freeform 1327">
                <a:extLst>
                  <a:ext uri="{FF2B5EF4-FFF2-40B4-BE49-F238E27FC236}">
                    <a16:creationId xmlns:a16="http://schemas.microsoft.com/office/drawing/2014/main" id="{F32FEF8E-3696-44CB-B6D0-458E245E3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2765"/>
                <a:ext cx="95" cy="64"/>
              </a:xfrm>
              <a:custGeom>
                <a:avLst/>
                <a:gdLst>
                  <a:gd name="T0" fmla="*/ 173 w 190"/>
                  <a:gd name="T1" fmla="*/ 126 h 126"/>
                  <a:gd name="T2" fmla="*/ 173 w 190"/>
                  <a:gd name="T3" fmla="*/ 126 h 126"/>
                  <a:gd name="T4" fmla="*/ 190 w 190"/>
                  <a:gd name="T5" fmla="*/ 126 h 126"/>
                  <a:gd name="T6" fmla="*/ 190 w 190"/>
                  <a:gd name="T7" fmla="*/ 111 h 126"/>
                  <a:gd name="T8" fmla="*/ 190 w 190"/>
                  <a:gd name="T9" fmla="*/ 96 h 126"/>
                  <a:gd name="T10" fmla="*/ 190 w 190"/>
                  <a:gd name="T11" fmla="*/ 78 h 126"/>
                  <a:gd name="T12" fmla="*/ 190 w 190"/>
                  <a:gd name="T13" fmla="*/ 63 h 126"/>
                  <a:gd name="T14" fmla="*/ 156 w 190"/>
                  <a:gd name="T15" fmla="*/ 0 h 126"/>
                  <a:gd name="T16" fmla="*/ 121 w 190"/>
                  <a:gd name="T17" fmla="*/ 15 h 126"/>
                  <a:gd name="T18" fmla="*/ 87 w 190"/>
                  <a:gd name="T19" fmla="*/ 15 h 126"/>
                  <a:gd name="T20" fmla="*/ 104 w 190"/>
                  <a:gd name="T21" fmla="*/ 0 h 126"/>
                  <a:gd name="T22" fmla="*/ 35 w 190"/>
                  <a:gd name="T23" fmla="*/ 0 h 126"/>
                  <a:gd name="T24" fmla="*/ 35 w 190"/>
                  <a:gd name="T25" fmla="*/ 15 h 126"/>
                  <a:gd name="T26" fmla="*/ 0 w 190"/>
                  <a:gd name="T27" fmla="*/ 48 h 126"/>
                  <a:gd name="T28" fmla="*/ 52 w 190"/>
                  <a:gd name="T29" fmla="*/ 78 h 126"/>
                  <a:gd name="T30" fmla="*/ 69 w 190"/>
                  <a:gd name="T31" fmla="*/ 63 h 126"/>
                  <a:gd name="T32" fmla="*/ 87 w 190"/>
                  <a:gd name="T33" fmla="*/ 63 h 126"/>
                  <a:gd name="T34" fmla="*/ 121 w 190"/>
                  <a:gd name="T35" fmla="*/ 96 h 126"/>
                  <a:gd name="T36" fmla="*/ 121 w 190"/>
                  <a:gd name="T37" fmla="*/ 111 h 126"/>
                  <a:gd name="T38" fmla="*/ 138 w 190"/>
                  <a:gd name="T39" fmla="*/ 96 h 126"/>
                  <a:gd name="T40" fmla="*/ 156 w 190"/>
                  <a:gd name="T41" fmla="*/ 126 h 126"/>
                  <a:gd name="T42" fmla="*/ 173 w 190"/>
                  <a:gd name="T4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0" h="126">
                    <a:moveTo>
                      <a:pt x="173" y="126"/>
                    </a:moveTo>
                    <a:lnTo>
                      <a:pt x="173" y="126"/>
                    </a:lnTo>
                    <a:lnTo>
                      <a:pt x="190" y="126"/>
                    </a:lnTo>
                    <a:lnTo>
                      <a:pt x="190" y="111"/>
                    </a:lnTo>
                    <a:lnTo>
                      <a:pt x="190" y="96"/>
                    </a:lnTo>
                    <a:lnTo>
                      <a:pt x="190" y="78"/>
                    </a:lnTo>
                    <a:lnTo>
                      <a:pt x="190" y="63"/>
                    </a:lnTo>
                    <a:lnTo>
                      <a:pt x="156" y="0"/>
                    </a:lnTo>
                    <a:lnTo>
                      <a:pt x="121" y="15"/>
                    </a:lnTo>
                    <a:lnTo>
                      <a:pt x="87" y="15"/>
                    </a:lnTo>
                    <a:lnTo>
                      <a:pt x="104" y="0"/>
                    </a:lnTo>
                    <a:lnTo>
                      <a:pt x="35" y="0"/>
                    </a:lnTo>
                    <a:lnTo>
                      <a:pt x="35" y="15"/>
                    </a:lnTo>
                    <a:lnTo>
                      <a:pt x="0" y="48"/>
                    </a:lnTo>
                    <a:lnTo>
                      <a:pt x="52" y="78"/>
                    </a:lnTo>
                    <a:lnTo>
                      <a:pt x="69" y="63"/>
                    </a:lnTo>
                    <a:lnTo>
                      <a:pt x="87" y="63"/>
                    </a:lnTo>
                    <a:lnTo>
                      <a:pt x="121" y="96"/>
                    </a:lnTo>
                    <a:lnTo>
                      <a:pt x="121" y="111"/>
                    </a:lnTo>
                    <a:lnTo>
                      <a:pt x="138" y="96"/>
                    </a:lnTo>
                    <a:lnTo>
                      <a:pt x="156" y="126"/>
                    </a:lnTo>
                    <a:lnTo>
                      <a:pt x="173" y="12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7" name="Freeform 1328">
                <a:extLst>
                  <a:ext uri="{FF2B5EF4-FFF2-40B4-BE49-F238E27FC236}">
                    <a16:creationId xmlns:a16="http://schemas.microsoft.com/office/drawing/2014/main" id="{A39ECE2B-06A7-468A-8CE3-6E5436C84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797"/>
                <a:ext cx="36" cy="40"/>
              </a:xfrm>
              <a:custGeom>
                <a:avLst/>
                <a:gdLst>
                  <a:gd name="T0" fmla="*/ 0 w 71"/>
                  <a:gd name="T1" fmla="*/ 15 h 81"/>
                  <a:gd name="T2" fmla="*/ 0 w 71"/>
                  <a:gd name="T3" fmla="*/ 15 h 81"/>
                  <a:gd name="T4" fmla="*/ 19 w 71"/>
                  <a:gd name="T5" fmla="*/ 0 h 81"/>
                  <a:gd name="T6" fmla="*/ 36 w 71"/>
                  <a:gd name="T7" fmla="*/ 0 h 81"/>
                  <a:gd name="T8" fmla="*/ 71 w 71"/>
                  <a:gd name="T9" fmla="*/ 33 h 81"/>
                  <a:gd name="T10" fmla="*/ 71 w 71"/>
                  <a:gd name="T11" fmla="*/ 48 h 81"/>
                  <a:gd name="T12" fmla="*/ 36 w 71"/>
                  <a:gd name="T13" fmla="*/ 81 h 81"/>
                  <a:gd name="T14" fmla="*/ 19 w 71"/>
                  <a:gd name="T15" fmla="*/ 63 h 81"/>
                  <a:gd name="T16" fmla="*/ 0 w 71"/>
                  <a:gd name="T17" fmla="*/ 63 h 81"/>
                  <a:gd name="T18" fmla="*/ 0 w 71"/>
                  <a:gd name="T19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81">
                    <a:moveTo>
                      <a:pt x="0" y="15"/>
                    </a:moveTo>
                    <a:lnTo>
                      <a:pt x="0" y="15"/>
                    </a:lnTo>
                    <a:lnTo>
                      <a:pt x="19" y="0"/>
                    </a:lnTo>
                    <a:lnTo>
                      <a:pt x="36" y="0"/>
                    </a:lnTo>
                    <a:lnTo>
                      <a:pt x="71" y="33"/>
                    </a:lnTo>
                    <a:lnTo>
                      <a:pt x="71" y="48"/>
                    </a:lnTo>
                    <a:lnTo>
                      <a:pt x="36" y="81"/>
                    </a:lnTo>
                    <a:lnTo>
                      <a:pt x="19" y="63"/>
                    </a:lnTo>
                    <a:lnTo>
                      <a:pt x="0" y="6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8" name="Freeform 1329">
                <a:extLst>
                  <a:ext uri="{FF2B5EF4-FFF2-40B4-BE49-F238E27FC236}">
                    <a16:creationId xmlns:a16="http://schemas.microsoft.com/office/drawing/2014/main" id="{35E30AB3-E80E-4392-88BB-D8C15F377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797"/>
                <a:ext cx="36" cy="40"/>
              </a:xfrm>
              <a:custGeom>
                <a:avLst/>
                <a:gdLst>
                  <a:gd name="T0" fmla="*/ 0 w 71"/>
                  <a:gd name="T1" fmla="*/ 15 h 81"/>
                  <a:gd name="T2" fmla="*/ 0 w 71"/>
                  <a:gd name="T3" fmla="*/ 15 h 81"/>
                  <a:gd name="T4" fmla="*/ 19 w 71"/>
                  <a:gd name="T5" fmla="*/ 0 h 81"/>
                  <a:gd name="T6" fmla="*/ 36 w 71"/>
                  <a:gd name="T7" fmla="*/ 0 h 81"/>
                  <a:gd name="T8" fmla="*/ 71 w 71"/>
                  <a:gd name="T9" fmla="*/ 33 h 81"/>
                  <a:gd name="T10" fmla="*/ 71 w 71"/>
                  <a:gd name="T11" fmla="*/ 48 h 81"/>
                  <a:gd name="T12" fmla="*/ 36 w 71"/>
                  <a:gd name="T13" fmla="*/ 81 h 81"/>
                  <a:gd name="T14" fmla="*/ 19 w 71"/>
                  <a:gd name="T15" fmla="*/ 63 h 81"/>
                  <a:gd name="T16" fmla="*/ 0 w 71"/>
                  <a:gd name="T17" fmla="*/ 63 h 81"/>
                  <a:gd name="T18" fmla="*/ 0 w 71"/>
                  <a:gd name="T19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81">
                    <a:moveTo>
                      <a:pt x="0" y="15"/>
                    </a:moveTo>
                    <a:lnTo>
                      <a:pt x="0" y="15"/>
                    </a:lnTo>
                    <a:lnTo>
                      <a:pt x="19" y="0"/>
                    </a:lnTo>
                    <a:lnTo>
                      <a:pt x="36" y="0"/>
                    </a:lnTo>
                    <a:lnTo>
                      <a:pt x="71" y="33"/>
                    </a:lnTo>
                    <a:lnTo>
                      <a:pt x="71" y="48"/>
                    </a:lnTo>
                    <a:lnTo>
                      <a:pt x="36" y="81"/>
                    </a:lnTo>
                    <a:lnTo>
                      <a:pt x="19" y="63"/>
                    </a:lnTo>
                    <a:lnTo>
                      <a:pt x="0" y="63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9" name="Freeform 1330">
                <a:extLst>
                  <a:ext uri="{FF2B5EF4-FFF2-40B4-BE49-F238E27FC236}">
                    <a16:creationId xmlns:a16="http://schemas.microsoft.com/office/drawing/2014/main" id="{82DAB614-B7BE-4EA2-89C3-2FCC5C79C8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2" y="2813"/>
                <a:ext cx="62" cy="56"/>
              </a:xfrm>
              <a:custGeom>
                <a:avLst/>
                <a:gdLst>
                  <a:gd name="T0" fmla="*/ 122 w 122"/>
                  <a:gd name="T1" fmla="*/ 111 h 111"/>
                  <a:gd name="T2" fmla="*/ 122 w 122"/>
                  <a:gd name="T3" fmla="*/ 111 h 111"/>
                  <a:gd name="T4" fmla="*/ 122 w 122"/>
                  <a:gd name="T5" fmla="*/ 78 h 111"/>
                  <a:gd name="T6" fmla="*/ 86 w 122"/>
                  <a:gd name="T7" fmla="*/ 63 h 111"/>
                  <a:gd name="T8" fmla="*/ 86 w 122"/>
                  <a:gd name="T9" fmla="*/ 30 h 111"/>
                  <a:gd name="T10" fmla="*/ 69 w 122"/>
                  <a:gd name="T11" fmla="*/ 30 h 111"/>
                  <a:gd name="T12" fmla="*/ 51 w 122"/>
                  <a:gd name="T13" fmla="*/ 0 h 111"/>
                  <a:gd name="T14" fmla="*/ 34 w 122"/>
                  <a:gd name="T15" fmla="*/ 15 h 111"/>
                  <a:gd name="T16" fmla="*/ 0 w 122"/>
                  <a:gd name="T17" fmla="*/ 48 h 111"/>
                  <a:gd name="T18" fmla="*/ 86 w 122"/>
                  <a:gd name="T19" fmla="*/ 111 h 111"/>
                  <a:gd name="T20" fmla="*/ 122 w 122"/>
                  <a:gd name="T2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111">
                    <a:moveTo>
                      <a:pt x="122" y="111"/>
                    </a:moveTo>
                    <a:lnTo>
                      <a:pt x="122" y="111"/>
                    </a:lnTo>
                    <a:lnTo>
                      <a:pt x="122" y="78"/>
                    </a:lnTo>
                    <a:lnTo>
                      <a:pt x="86" y="63"/>
                    </a:lnTo>
                    <a:lnTo>
                      <a:pt x="86" y="30"/>
                    </a:lnTo>
                    <a:lnTo>
                      <a:pt x="69" y="30"/>
                    </a:lnTo>
                    <a:lnTo>
                      <a:pt x="51" y="0"/>
                    </a:lnTo>
                    <a:lnTo>
                      <a:pt x="34" y="15"/>
                    </a:lnTo>
                    <a:lnTo>
                      <a:pt x="0" y="48"/>
                    </a:lnTo>
                    <a:lnTo>
                      <a:pt x="86" y="111"/>
                    </a:lnTo>
                    <a:lnTo>
                      <a:pt x="122" y="11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0" name="Freeform 1331">
                <a:extLst>
                  <a:ext uri="{FF2B5EF4-FFF2-40B4-BE49-F238E27FC236}">
                    <a16:creationId xmlns:a16="http://schemas.microsoft.com/office/drawing/2014/main" id="{0A75615D-789E-46A6-85EB-D76AEEEA0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2" y="2813"/>
                <a:ext cx="62" cy="56"/>
              </a:xfrm>
              <a:custGeom>
                <a:avLst/>
                <a:gdLst>
                  <a:gd name="T0" fmla="*/ 122 w 122"/>
                  <a:gd name="T1" fmla="*/ 111 h 111"/>
                  <a:gd name="T2" fmla="*/ 122 w 122"/>
                  <a:gd name="T3" fmla="*/ 111 h 111"/>
                  <a:gd name="T4" fmla="*/ 122 w 122"/>
                  <a:gd name="T5" fmla="*/ 78 h 111"/>
                  <a:gd name="T6" fmla="*/ 86 w 122"/>
                  <a:gd name="T7" fmla="*/ 63 h 111"/>
                  <a:gd name="T8" fmla="*/ 86 w 122"/>
                  <a:gd name="T9" fmla="*/ 30 h 111"/>
                  <a:gd name="T10" fmla="*/ 69 w 122"/>
                  <a:gd name="T11" fmla="*/ 30 h 111"/>
                  <a:gd name="T12" fmla="*/ 51 w 122"/>
                  <a:gd name="T13" fmla="*/ 0 h 111"/>
                  <a:gd name="T14" fmla="*/ 34 w 122"/>
                  <a:gd name="T15" fmla="*/ 15 h 111"/>
                  <a:gd name="T16" fmla="*/ 0 w 122"/>
                  <a:gd name="T17" fmla="*/ 48 h 111"/>
                  <a:gd name="T18" fmla="*/ 86 w 122"/>
                  <a:gd name="T19" fmla="*/ 111 h 111"/>
                  <a:gd name="T20" fmla="*/ 122 w 122"/>
                  <a:gd name="T2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111">
                    <a:moveTo>
                      <a:pt x="122" y="111"/>
                    </a:moveTo>
                    <a:lnTo>
                      <a:pt x="122" y="111"/>
                    </a:lnTo>
                    <a:lnTo>
                      <a:pt x="122" y="78"/>
                    </a:lnTo>
                    <a:lnTo>
                      <a:pt x="86" y="63"/>
                    </a:lnTo>
                    <a:lnTo>
                      <a:pt x="86" y="30"/>
                    </a:lnTo>
                    <a:lnTo>
                      <a:pt x="69" y="30"/>
                    </a:lnTo>
                    <a:lnTo>
                      <a:pt x="51" y="0"/>
                    </a:lnTo>
                    <a:lnTo>
                      <a:pt x="34" y="15"/>
                    </a:lnTo>
                    <a:lnTo>
                      <a:pt x="0" y="48"/>
                    </a:lnTo>
                    <a:lnTo>
                      <a:pt x="86" y="111"/>
                    </a:lnTo>
                    <a:lnTo>
                      <a:pt x="122" y="11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1" name="Freeform 1332">
                <a:extLst>
                  <a:ext uri="{FF2B5EF4-FFF2-40B4-BE49-F238E27FC236}">
                    <a16:creationId xmlns:a16="http://schemas.microsoft.com/office/drawing/2014/main" id="{C232FF8D-7230-410C-B2BD-DA834C95A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6" y="2789"/>
                <a:ext cx="87" cy="80"/>
              </a:xfrm>
              <a:custGeom>
                <a:avLst/>
                <a:gdLst>
                  <a:gd name="T0" fmla="*/ 155 w 173"/>
                  <a:gd name="T1" fmla="*/ 144 h 159"/>
                  <a:gd name="T2" fmla="*/ 155 w 173"/>
                  <a:gd name="T3" fmla="*/ 144 h 159"/>
                  <a:gd name="T4" fmla="*/ 155 w 173"/>
                  <a:gd name="T5" fmla="*/ 96 h 159"/>
                  <a:gd name="T6" fmla="*/ 173 w 173"/>
                  <a:gd name="T7" fmla="*/ 63 h 159"/>
                  <a:gd name="T8" fmla="*/ 155 w 173"/>
                  <a:gd name="T9" fmla="*/ 30 h 159"/>
                  <a:gd name="T10" fmla="*/ 138 w 173"/>
                  <a:gd name="T11" fmla="*/ 15 h 159"/>
                  <a:gd name="T12" fmla="*/ 104 w 173"/>
                  <a:gd name="T13" fmla="*/ 15 h 159"/>
                  <a:gd name="T14" fmla="*/ 86 w 173"/>
                  <a:gd name="T15" fmla="*/ 0 h 159"/>
                  <a:gd name="T16" fmla="*/ 69 w 173"/>
                  <a:gd name="T17" fmla="*/ 15 h 159"/>
                  <a:gd name="T18" fmla="*/ 52 w 173"/>
                  <a:gd name="T19" fmla="*/ 0 h 159"/>
                  <a:gd name="T20" fmla="*/ 34 w 173"/>
                  <a:gd name="T21" fmla="*/ 15 h 159"/>
                  <a:gd name="T22" fmla="*/ 17 w 173"/>
                  <a:gd name="T23" fmla="*/ 15 h 159"/>
                  <a:gd name="T24" fmla="*/ 17 w 173"/>
                  <a:gd name="T25" fmla="*/ 30 h 159"/>
                  <a:gd name="T26" fmla="*/ 17 w 173"/>
                  <a:gd name="T27" fmla="*/ 48 h 159"/>
                  <a:gd name="T28" fmla="*/ 17 w 173"/>
                  <a:gd name="T29" fmla="*/ 63 h 159"/>
                  <a:gd name="T30" fmla="*/ 17 w 173"/>
                  <a:gd name="T31" fmla="*/ 78 h 159"/>
                  <a:gd name="T32" fmla="*/ 0 w 173"/>
                  <a:gd name="T33" fmla="*/ 78 h 159"/>
                  <a:gd name="T34" fmla="*/ 0 w 173"/>
                  <a:gd name="T35" fmla="*/ 111 h 159"/>
                  <a:gd name="T36" fmla="*/ 34 w 173"/>
                  <a:gd name="T37" fmla="*/ 126 h 159"/>
                  <a:gd name="T38" fmla="*/ 34 w 173"/>
                  <a:gd name="T39" fmla="*/ 159 h 159"/>
                  <a:gd name="T40" fmla="*/ 69 w 173"/>
                  <a:gd name="T41" fmla="*/ 144 h 159"/>
                  <a:gd name="T42" fmla="*/ 121 w 173"/>
                  <a:gd name="T43" fmla="*/ 144 h 159"/>
                  <a:gd name="T44" fmla="*/ 155 w 173"/>
                  <a:gd name="T45" fmla="*/ 14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3" h="159">
                    <a:moveTo>
                      <a:pt x="155" y="144"/>
                    </a:moveTo>
                    <a:lnTo>
                      <a:pt x="155" y="144"/>
                    </a:lnTo>
                    <a:lnTo>
                      <a:pt x="155" y="96"/>
                    </a:lnTo>
                    <a:lnTo>
                      <a:pt x="173" y="63"/>
                    </a:lnTo>
                    <a:lnTo>
                      <a:pt x="155" y="30"/>
                    </a:lnTo>
                    <a:lnTo>
                      <a:pt x="138" y="15"/>
                    </a:lnTo>
                    <a:lnTo>
                      <a:pt x="104" y="15"/>
                    </a:lnTo>
                    <a:lnTo>
                      <a:pt x="86" y="0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17" y="30"/>
                    </a:lnTo>
                    <a:lnTo>
                      <a:pt x="17" y="48"/>
                    </a:lnTo>
                    <a:lnTo>
                      <a:pt x="17" y="63"/>
                    </a:lnTo>
                    <a:lnTo>
                      <a:pt x="17" y="78"/>
                    </a:lnTo>
                    <a:lnTo>
                      <a:pt x="0" y="78"/>
                    </a:lnTo>
                    <a:lnTo>
                      <a:pt x="0" y="111"/>
                    </a:lnTo>
                    <a:lnTo>
                      <a:pt x="34" y="126"/>
                    </a:lnTo>
                    <a:lnTo>
                      <a:pt x="34" y="159"/>
                    </a:lnTo>
                    <a:lnTo>
                      <a:pt x="69" y="144"/>
                    </a:lnTo>
                    <a:lnTo>
                      <a:pt x="121" y="144"/>
                    </a:lnTo>
                    <a:lnTo>
                      <a:pt x="155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2" name="Freeform 1333">
                <a:extLst>
                  <a:ext uri="{FF2B5EF4-FFF2-40B4-BE49-F238E27FC236}">
                    <a16:creationId xmlns:a16="http://schemas.microsoft.com/office/drawing/2014/main" id="{B89ADC8A-F9FA-441F-8158-8C201ACFA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6" y="2789"/>
                <a:ext cx="87" cy="80"/>
              </a:xfrm>
              <a:custGeom>
                <a:avLst/>
                <a:gdLst>
                  <a:gd name="T0" fmla="*/ 155 w 173"/>
                  <a:gd name="T1" fmla="*/ 144 h 159"/>
                  <a:gd name="T2" fmla="*/ 155 w 173"/>
                  <a:gd name="T3" fmla="*/ 144 h 159"/>
                  <a:gd name="T4" fmla="*/ 155 w 173"/>
                  <a:gd name="T5" fmla="*/ 96 h 159"/>
                  <a:gd name="T6" fmla="*/ 173 w 173"/>
                  <a:gd name="T7" fmla="*/ 63 h 159"/>
                  <a:gd name="T8" fmla="*/ 155 w 173"/>
                  <a:gd name="T9" fmla="*/ 30 h 159"/>
                  <a:gd name="T10" fmla="*/ 138 w 173"/>
                  <a:gd name="T11" fmla="*/ 15 h 159"/>
                  <a:gd name="T12" fmla="*/ 104 w 173"/>
                  <a:gd name="T13" fmla="*/ 15 h 159"/>
                  <a:gd name="T14" fmla="*/ 86 w 173"/>
                  <a:gd name="T15" fmla="*/ 0 h 159"/>
                  <a:gd name="T16" fmla="*/ 69 w 173"/>
                  <a:gd name="T17" fmla="*/ 15 h 159"/>
                  <a:gd name="T18" fmla="*/ 52 w 173"/>
                  <a:gd name="T19" fmla="*/ 0 h 159"/>
                  <a:gd name="T20" fmla="*/ 34 w 173"/>
                  <a:gd name="T21" fmla="*/ 15 h 159"/>
                  <a:gd name="T22" fmla="*/ 17 w 173"/>
                  <a:gd name="T23" fmla="*/ 15 h 159"/>
                  <a:gd name="T24" fmla="*/ 17 w 173"/>
                  <a:gd name="T25" fmla="*/ 30 h 159"/>
                  <a:gd name="T26" fmla="*/ 17 w 173"/>
                  <a:gd name="T27" fmla="*/ 48 h 159"/>
                  <a:gd name="T28" fmla="*/ 17 w 173"/>
                  <a:gd name="T29" fmla="*/ 63 h 159"/>
                  <a:gd name="T30" fmla="*/ 17 w 173"/>
                  <a:gd name="T31" fmla="*/ 78 h 159"/>
                  <a:gd name="T32" fmla="*/ 0 w 173"/>
                  <a:gd name="T33" fmla="*/ 78 h 159"/>
                  <a:gd name="T34" fmla="*/ 0 w 173"/>
                  <a:gd name="T35" fmla="*/ 111 h 159"/>
                  <a:gd name="T36" fmla="*/ 34 w 173"/>
                  <a:gd name="T37" fmla="*/ 126 h 159"/>
                  <a:gd name="T38" fmla="*/ 34 w 173"/>
                  <a:gd name="T39" fmla="*/ 159 h 159"/>
                  <a:gd name="T40" fmla="*/ 69 w 173"/>
                  <a:gd name="T41" fmla="*/ 144 h 159"/>
                  <a:gd name="T42" fmla="*/ 121 w 173"/>
                  <a:gd name="T43" fmla="*/ 144 h 159"/>
                  <a:gd name="T44" fmla="*/ 155 w 173"/>
                  <a:gd name="T45" fmla="*/ 14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3" h="159">
                    <a:moveTo>
                      <a:pt x="155" y="144"/>
                    </a:moveTo>
                    <a:lnTo>
                      <a:pt x="155" y="144"/>
                    </a:lnTo>
                    <a:lnTo>
                      <a:pt x="155" y="96"/>
                    </a:lnTo>
                    <a:lnTo>
                      <a:pt x="173" y="63"/>
                    </a:lnTo>
                    <a:lnTo>
                      <a:pt x="155" y="30"/>
                    </a:lnTo>
                    <a:lnTo>
                      <a:pt x="138" y="15"/>
                    </a:lnTo>
                    <a:lnTo>
                      <a:pt x="104" y="15"/>
                    </a:lnTo>
                    <a:lnTo>
                      <a:pt x="86" y="0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17" y="30"/>
                    </a:lnTo>
                    <a:lnTo>
                      <a:pt x="17" y="48"/>
                    </a:lnTo>
                    <a:lnTo>
                      <a:pt x="17" y="63"/>
                    </a:lnTo>
                    <a:lnTo>
                      <a:pt x="17" y="78"/>
                    </a:lnTo>
                    <a:lnTo>
                      <a:pt x="0" y="78"/>
                    </a:lnTo>
                    <a:lnTo>
                      <a:pt x="0" y="111"/>
                    </a:lnTo>
                    <a:lnTo>
                      <a:pt x="34" y="126"/>
                    </a:lnTo>
                    <a:lnTo>
                      <a:pt x="34" y="159"/>
                    </a:lnTo>
                    <a:lnTo>
                      <a:pt x="69" y="144"/>
                    </a:lnTo>
                    <a:lnTo>
                      <a:pt x="121" y="144"/>
                    </a:lnTo>
                    <a:lnTo>
                      <a:pt x="155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3" name="Freeform 1334">
                <a:extLst>
                  <a:ext uri="{FF2B5EF4-FFF2-40B4-BE49-F238E27FC236}">
                    <a16:creationId xmlns:a16="http://schemas.microsoft.com/office/drawing/2014/main" id="{9FA25D67-762F-4EDF-BBD5-85E306D11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33"/>
                <a:ext cx="103" cy="72"/>
              </a:xfrm>
              <a:custGeom>
                <a:avLst/>
                <a:gdLst>
                  <a:gd name="T0" fmla="*/ 0 w 208"/>
                  <a:gd name="T1" fmla="*/ 114 h 144"/>
                  <a:gd name="T2" fmla="*/ 0 w 208"/>
                  <a:gd name="T3" fmla="*/ 114 h 144"/>
                  <a:gd name="T4" fmla="*/ 18 w 208"/>
                  <a:gd name="T5" fmla="*/ 96 h 144"/>
                  <a:gd name="T6" fmla="*/ 52 w 208"/>
                  <a:gd name="T7" fmla="*/ 48 h 144"/>
                  <a:gd name="T8" fmla="*/ 87 w 208"/>
                  <a:gd name="T9" fmla="*/ 33 h 144"/>
                  <a:gd name="T10" fmla="*/ 121 w 208"/>
                  <a:gd name="T11" fmla="*/ 0 h 144"/>
                  <a:gd name="T12" fmla="*/ 156 w 208"/>
                  <a:gd name="T13" fmla="*/ 0 h 144"/>
                  <a:gd name="T14" fmla="*/ 156 w 208"/>
                  <a:gd name="T15" fmla="*/ 33 h 144"/>
                  <a:gd name="T16" fmla="*/ 190 w 208"/>
                  <a:gd name="T17" fmla="*/ 66 h 144"/>
                  <a:gd name="T18" fmla="*/ 208 w 208"/>
                  <a:gd name="T19" fmla="*/ 66 h 144"/>
                  <a:gd name="T20" fmla="*/ 208 w 208"/>
                  <a:gd name="T21" fmla="*/ 81 h 144"/>
                  <a:gd name="T22" fmla="*/ 173 w 208"/>
                  <a:gd name="T23" fmla="*/ 96 h 144"/>
                  <a:gd name="T24" fmla="*/ 138 w 208"/>
                  <a:gd name="T25" fmla="*/ 96 h 144"/>
                  <a:gd name="T26" fmla="*/ 69 w 208"/>
                  <a:gd name="T27" fmla="*/ 96 h 144"/>
                  <a:gd name="T28" fmla="*/ 69 w 208"/>
                  <a:gd name="T29" fmla="*/ 114 h 144"/>
                  <a:gd name="T30" fmla="*/ 69 w 208"/>
                  <a:gd name="T31" fmla="*/ 144 h 144"/>
                  <a:gd name="T32" fmla="*/ 52 w 208"/>
                  <a:gd name="T33" fmla="*/ 129 h 144"/>
                  <a:gd name="T34" fmla="*/ 18 w 208"/>
                  <a:gd name="T35" fmla="*/ 129 h 144"/>
                  <a:gd name="T36" fmla="*/ 0 w 208"/>
                  <a:gd name="T37" fmla="*/ 11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8" h="144">
                    <a:moveTo>
                      <a:pt x="0" y="114"/>
                    </a:moveTo>
                    <a:lnTo>
                      <a:pt x="0" y="114"/>
                    </a:lnTo>
                    <a:lnTo>
                      <a:pt x="18" y="96"/>
                    </a:lnTo>
                    <a:lnTo>
                      <a:pt x="52" y="48"/>
                    </a:lnTo>
                    <a:lnTo>
                      <a:pt x="87" y="33"/>
                    </a:lnTo>
                    <a:lnTo>
                      <a:pt x="121" y="0"/>
                    </a:lnTo>
                    <a:lnTo>
                      <a:pt x="156" y="0"/>
                    </a:lnTo>
                    <a:lnTo>
                      <a:pt x="156" y="33"/>
                    </a:lnTo>
                    <a:lnTo>
                      <a:pt x="190" y="66"/>
                    </a:lnTo>
                    <a:lnTo>
                      <a:pt x="208" y="66"/>
                    </a:lnTo>
                    <a:lnTo>
                      <a:pt x="208" y="81"/>
                    </a:lnTo>
                    <a:lnTo>
                      <a:pt x="173" y="96"/>
                    </a:lnTo>
                    <a:lnTo>
                      <a:pt x="138" y="96"/>
                    </a:lnTo>
                    <a:lnTo>
                      <a:pt x="69" y="96"/>
                    </a:lnTo>
                    <a:lnTo>
                      <a:pt x="69" y="114"/>
                    </a:lnTo>
                    <a:lnTo>
                      <a:pt x="69" y="144"/>
                    </a:lnTo>
                    <a:lnTo>
                      <a:pt x="52" y="129"/>
                    </a:lnTo>
                    <a:lnTo>
                      <a:pt x="18" y="129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4" name="Freeform 1335">
                <a:extLst>
                  <a:ext uri="{FF2B5EF4-FFF2-40B4-BE49-F238E27FC236}">
                    <a16:creationId xmlns:a16="http://schemas.microsoft.com/office/drawing/2014/main" id="{E215D279-185F-4417-9196-15C565518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33"/>
                <a:ext cx="103" cy="72"/>
              </a:xfrm>
              <a:custGeom>
                <a:avLst/>
                <a:gdLst>
                  <a:gd name="T0" fmla="*/ 0 w 208"/>
                  <a:gd name="T1" fmla="*/ 114 h 144"/>
                  <a:gd name="T2" fmla="*/ 0 w 208"/>
                  <a:gd name="T3" fmla="*/ 114 h 144"/>
                  <a:gd name="T4" fmla="*/ 18 w 208"/>
                  <a:gd name="T5" fmla="*/ 96 h 144"/>
                  <a:gd name="T6" fmla="*/ 52 w 208"/>
                  <a:gd name="T7" fmla="*/ 48 h 144"/>
                  <a:gd name="T8" fmla="*/ 87 w 208"/>
                  <a:gd name="T9" fmla="*/ 33 h 144"/>
                  <a:gd name="T10" fmla="*/ 121 w 208"/>
                  <a:gd name="T11" fmla="*/ 0 h 144"/>
                  <a:gd name="T12" fmla="*/ 156 w 208"/>
                  <a:gd name="T13" fmla="*/ 0 h 144"/>
                  <a:gd name="T14" fmla="*/ 156 w 208"/>
                  <a:gd name="T15" fmla="*/ 33 h 144"/>
                  <a:gd name="T16" fmla="*/ 190 w 208"/>
                  <a:gd name="T17" fmla="*/ 66 h 144"/>
                  <a:gd name="T18" fmla="*/ 208 w 208"/>
                  <a:gd name="T19" fmla="*/ 66 h 144"/>
                  <a:gd name="T20" fmla="*/ 208 w 208"/>
                  <a:gd name="T21" fmla="*/ 81 h 144"/>
                  <a:gd name="T22" fmla="*/ 173 w 208"/>
                  <a:gd name="T23" fmla="*/ 96 h 144"/>
                  <a:gd name="T24" fmla="*/ 138 w 208"/>
                  <a:gd name="T25" fmla="*/ 96 h 144"/>
                  <a:gd name="T26" fmla="*/ 69 w 208"/>
                  <a:gd name="T27" fmla="*/ 96 h 144"/>
                  <a:gd name="T28" fmla="*/ 69 w 208"/>
                  <a:gd name="T29" fmla="*/ 114 h 144"/>
                  <a:gd name="T30" fmla="*/ 69 w 208"/>
                  <a:gd name="T31" fmla="*/ 144 h 144"/>
                  <a:gd name="T32" fmla="*/ 52 w 208"/>
                  <a:gd name="T33" fmla="*/ 129 h 144"/>
                  <a:gd name="T34" fmla="*/ 18 w 208"/>
                  <a:gd name="T35" fmla="*/ 129 h 144"/>
                  <a:gd name="T36" fmla="*/ 0 w 208"/>
                  <a:gd name="T37" fmla="*/ 11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8" h="144">
                    <a:moveTo>
                      <a:pt x="0" y="114"/>
                    </a:moveTo>
                    <a:lnTo>
                      <a:pt x="0" y="114"/>
                    </a:lnTo>
                    <a:lnTo>
                      <a:pt x="18" y="96"/>
                    </a:lnTo>
                    <a:lnTo>
                      <a:pt x="52" y="48"/>
                    </a:lnTo>
                    <a:lnTo>
                      <a:pt x="87" y="33"/>
                    </a:lnTo>
                    <a:lnTo>
                      <a:pt x="121" y="0"/>
                    </a:lnTo>
                    <a:lnTo>
                      <a:pt x="156" y="0"/>
                    </a:lnTo>
                    <a:lnTo>
                      <a:pt x="156" y="33"/>
                    </a:lnTo>
                    <a:lnTo>
                      <a:pt x="190" y="66"/>
                    </a:lnTo>
                    <a:lnTo>
                      <a:pt x="208" y="66"/>
                    </a:lnTo>
                    <a:lnTo>
                      <a:pt x="208" y="81"/>
                    </a:lnTo>
                    <a:lnTo>
                      <a:pt x="173" y="96"/>
                    </a:lnTo>
                    <a:lnTo>
                      <a:pt x="138" y="96"/>
                    </a:lnTo>
                    <a:lnTo>
                      <a:pt x="69" y="96"/>
                    </a:lnTo>
                    <a:lnTo>
                      <a:pt x="69" y="114"/>
                    </a:lnTo>
                    <a:lnTo>
                      <a:pt x="69" y="144"/>
                    </a:lnTo>
                    <a:lnTo>
                      <a:pt x="52" y="129"/>
                    </a:lnTo>
                    <a:lnTo>
                      <a:pt x="18" y="129"/>
                    </a:lnTo>
                    <a:lnTo>
                      <a:pt x="0" y="11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5" name="Freeform 1336">
                <a:extLst>
                  <a:ext uri="{FF2B5EF4-FFF2-40B4-BE49-F238E27FC236}">
                    <a16:creationId xmlns:a16="http://schemas.microsoft.com/office/drawing/2014/main" id="{EC675425-5633-4C8C-A8C7-8BA755B2D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" y="2781"/>
                <a:ext cx="52" cy="80"/>
              </a:xfrm>
              <a:custGeom>
                <a:avLst/>
                <a:gdLst>
                  <a:gd name="T0" fmla="*/ 0 w 104"/>
                  <a:gd name="T1" fmla="*/ 48 h 162"/>
                  <a:gd name="T2" fmla="*/ 0 w 104"/>
                  <a:gd name="T3" fmla="*/ 48 h 162"/>
                  <a:gd name="T4" fmla="*/ 0 w 104"/>
                  <a:gd name="T5" fmla="*/ 18 h 162"/>
                  <a:gd name="T6" fmla="*/ 0 w 104"/>
                  <a:gd name="T7" fmla="*/ 0 h 162"/>
                  <a:gd name="T8" fmla="*/ 69 w 104"/>
                  <a:gd name="T9" fmla="*/ 0 h 162"/>
                  <a:gd name="T10" fmla="*/ 87 w 104"/>
                  <a:gd name="T11" fmla="*/ 66 h 162"/>
                  <a:gd name="T12" fmla="*/ 104 w 104"/>
                  <a:gd name="T13" fmla="*/ 114 h 162"/>
                  <a:gd name="T14" fmla="*/ 104 w 104"/>
                  <a:gd name="T15" fmla="*/ 129 h 162"/>
                  <a:gd name="T16" fmla="*/ 18 w 104"/>
                  <a:gd name="T17" fmla="*/ 162 h 162"/>
                  <a:gd name="T18" fmla="*/ 0 w 104"/>
                  <a:gd name="T19" fmla="*/ 162 h 162"/>
                  <a:gd name="T20" fmla="*/ 0 w 104"/>
                  <a:gd name="T21" fmla="*/ 114 h 162"/>
                  <a:gd name="T22" fmla="*/ 18 w 104"/>
                  <a:gd name="T23" fmla="*/ 81 h 162"/>
                  <a:gd name="T24" fmla="*/ 0 w 104"/>
                  <a:gd name="T25" fmla="*/ 4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62">
                    <a:moveTo>
                      <a:pt x="0" y="48"/>
                    </a:moveTo>
                    <a:lnTo>
                      <a:pt x="0" y="4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87" y="66"/>
                    </a:lnTo>
                    <a:lnTo>
                      <a:pt x="104" y="114"/>
                    </a:lnTo>
                    <a:lnTo>
                      <a:pt x="104" y="129"/>
                    </a:lnTo>
                    <a:lnTo>
                      <a:pt x="18" y="162"/>
                    </a:lnTo>
                    <a:lnTo>
                      <a:pt x="0" y="162"/>
                    </a:lnTo>
                    <a:lnTo>
                      <a:pt x="0" y="114"/>
                    </a:lnTo>
                    <a:lnTo>
                      <a:pt x="18" y="81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6" name="Freeform 1337">
                <a:extLst>
                  <a:ext uri="{FF2B5EF4-FFF2-40B4-BE49-F238E27FC236}">
                    <a16:creationId xmlns:a16="http://schemas.microsoft.com/office/drawing/2014/main" id="{A827124B-90CB-4519-ABCD-05C00379D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" y="2781"/>
                <a:ext cx="52" cy="80"/>
              </a:xfrm>
              <a:custGeom>
                <a:avLst/>
                <a:gdLst>
                  <a:gd name="T0" fmla="*/ 0 w 104"/>
                  <a:gd name="T1" fmla="*/ 48 h 162"/>
                  <a:gd name="T2" fmla="*/ 0 w 104"/>
                  <a:gd name="T3" fmla="*/ 48 h 162"/>
                  <a:gd name="T4" fmla="*/ 0 w 104"/>
                  <a:gd name="T5" fmla="*/ 18 h 162"/>
                  <a:gd name="T6" fmla="*/ 0 w 104"/>
                  <a:gd name="T7" fmla="*/ 0 h 162"/>
                  <a:gd name="T8" fmla="*/ 69 w 104"/>
                  <a:gd name="T9" fmla="*/ 0 h 162"/>
                  <a:gd name="T10" fmla="*/ 87 w 104"/>
                  <a:gd name="T11" fmla="*/ 66 h 162"/>
                  <a:gd name="T12" fmla="*/ 104 w 104"/>
                  <a:gd name="T13" fmla="*/ 114 h 162"/>
                  <a:gd name="T14" fmla="*/ 104 w 104"/>
                  <a:gd name="T15" fmla="*/ 129 h 162"/>
                  <a:gd name="T16" fmla="*/ 18 w 104"/>
                  <a:gd name="T17" fmla="*/ 162 h 162"/>
                  <a:gd name="T18" fmla="*/ 0 w 104"/>
                  <a:gd name="T19" fmla="*/ 162 h 162"/>
                  <a:gd name="T20" fmla="*/ 0 w 104"/>
                  <a:gd name="T21" fmla="*/ 114 h 162"/>
                  <a:gd name="T22" fmla="*/ 18 w 104"/>
                  <a:gd name="T23" fmla="*/ 81 h 162"/>
                  <a:gd name="T24" fmla="*/ 0 w 104"/>
                  <a:gd name="T25" fmla="*/ 4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62">
                    <a:moveTo>
                      <a:pt x="0" y="48"/>
                    </a:moveTo>
                    <a:lnTo>
                      <a:pt x="0" y="4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87" y="66"/>
                    </a:lnTo>
                    <a:lnTo>
                      <a:pt x="104" y="114"/>
                    </a:lnTo>
                    <a:lnTo>
                      <a:pt x="104" y="129"/>
                    </a:lnTo>
                    <a:lnTo>
                      <a:pt x="18" y="162"/>
                    </a:lnTo>
                    <a:lnTo>
                      <a:pt x="0" y="162"/>
                    </a:lnTo>
                    <a:lnTo>
                      <a:pt x="0" y="114"/>
                    </a:lnTo>
                    <a:lnTo>
                      <a:pt x="18" y="81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7" name="Freeform 1338">
                <a:extLst>
                  <a:ext uri="{FF2B5EF4-FFF2-40B4-BE49-F238E27FC236}">
                    <a16:creationId xmlns:a16="http://schemas.microsoft.com/office/drawing/2014/main" id="{B3ECF441-8E61-4885-881C-1CEA91EC79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" y="2781"/>
                <a:ext cx="26" cy="64"/>
              </a:xfrm>
              <a:custGeom>
                <a:avLst/>
                <a:gdLst>
                  <a:gd name="T0" fmla="*/ 35 w 52"/>
                  <a:gd name="T1" fmla="*/ 0 h 129"/>
                  <a:gd name="T2" fmla="*/ 35 w 52"/>
                  <a:gd name="T3" fmla="*/ 0 h 129"/>
                  <a:gd name="T4" fmla="*/ 0 w 52"/>
                  <a:gd name="T5" fmla="*/ 0 h 129"/>
                  <a:gd name="T6" fmla="*/ 18 w 52"/>
                  <a:gd name="T7" fmla="*/ 66 h 129"/>
                  <a:gd name="T8" fmla="*/ 35 w 52"/>
                  <a:gd name="T9" fmla="*/ 114 h 129"/>
                  <a:gd name="T10" fmla="*/ 35 w 52"/>
                  <a:gd name="T11" fmla="*/ 129 h 129"/>
                  <a:gd name="T12" fmla="*/ 52 w 52"/>
                  <a:gd name="T13" fmla="*/ 129 h 129"/>
                  <a:gd name="T14" fmla="*/ 52 w 52"/>
                  <a:gd name="T15" fmla="*/ 66 h 129"/>
                  <a:gd name="T16" fmla="*/ 52 w 52"/>
                  <a:gd name="T17" fmla="*/ 33 h 129"/>
                  <a:gd name="T18" fmla="*/ 35 w 52"/>
                  <a:gd name="T19" fmla="*/ 18 h 129"/>
                  <a:gd name="T20" fmla="*/ 35 w 52"/>
                  <a:gd name="T2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29">
                    <a:moveTo>
                      <a:pt x="35" y="0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18" y="66"/>
                    </a:lnTo>
                    <a:lnTo>
                      <a:pt x="35" y="114"/>
                    </a:lnTo>
                    <a:lnTo>
                      <a:pt x="35" y="129"/>
                    </a:lnTo>
                    <a:lnTo>
                      <a:pt x="52" y="129"/>
                    </a:lnTo>
                    <a:lnTo>
                      <a:pt x="52" y="66"/>
                    </a:lnTo>
                    <a:lnTo>
                      <a:pt x="52" y="33"/>
                    </a:lnTo>
                    <a:lnTo>
                      <a:pt x="35" y="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8" name="Freeform 1339">
                <a:extLst>
                  <a:ext uri="{FF2B5EF4-FFF2-40B4-BE49-F238E27FC236}">
                    <a16:creationId xmlns:a16="http://schemas.microsoft.com/office/drawing/2014/main" id="{3F3D69A5-7CA5-48B1-B5BD-E14D94473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" y="2781"/>
                <a:ext cx="26" cy="64"/>
              </a:xfrm>
              <a:custGeom>
                <a:avLst/>
                <a:gdLst>
                  <a:gd name="T0" fmla="*/ 35 w 52"/>
                  <a:gd name="T1" fmla="*/ 0 h 129"/>
                  <a:gd name="T2" fmla="*/ 35 w 52"/>
                  <a:gd name="T3" fmla="*/ 0 h 129"/>
                  <a:gd name="T4" fmla="*/ 0 w 52"/>
                  <a:gd name="T5" fmla="*/ 0 h 129"/>
                  <a:gd name="T6" fmla="*/ 18 w 52"/>
                  <a:gd name="T7" fmla="*/ 66 h 129"/>
                  <a:gd name="T8" fmla="*/ 35 w 52"/>
                  <a:gd name="T9" fmla="*/ 114 h 129"/>
                  <a:gd name="T10" fmla="*/ 35 w 52"/>
                  <a:gd name="T11" fmla="*/ 129 h 129"/>
                  <a:gd name="T12" fmla="*/ 52 w 52"/>
                  <a:gd name="T13" fmla="*/ 129 h 129"/>
                  <a:gd name="T14" fmla="*/ 52 w 52"/>
                  <a:gd name="T15" fmla="*/ 66 h 129"/>
                  <a:gd name="T16" fmla="*/ 52 w 52"/>
                  <a:gd name="T17" fmla="*/ 33 h 129"/>
                  <a:gd name="T18" fmla="*/ 35 w 52"/>
                  <a:gd name="T19" fmla="*/ 18 h 129"/>
                  <a:gd name="T20" fmla="*/ 35 w 52"/>
                  <a:gd name="T2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29">
                    <a:moveTo>
                      <a:pt x="35" y="0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18" y="66"/>
                    </a:lnTo>
                    <a:lnTo>
                      <a:pt x="35" y="114"/>
                    </a:lnTo>
                    <a:lnTo>
                      <a:pt x="35" y="129"/>
                    </a:lnTo>
                    <a:lnTo>
                      <a:pt x="52" y="129"/>
                    </a:lnTo>
                    <a:lnTo>
                      <a:pt x="52" y="66"/>
                    </a:lnTo>
                    <a:lnTo>
                      <a:pt x="52" y="33"/>
                    </a:lnTo>
                    <a:lnTo>
                      <a:pt x="35" y="18"/>
                    </a:lnTo>
                    <a:lnTo>
                      <a:pt x="35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029828F-7C57-49C9-B9A7-B184C0FE1A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07632" y="1716520"/>
              <a:ext cx="4265613" cy="3552825"/>
              <a:chOff x="2733" y="1358"/>
              <a:chExt cx="2687" cy="2238"/>
            </a:xfrm>
          </p:grpSpPr>
          <p:sp>
            <p:nvSpPr>
              <p:cNvPr id="949" name="Freeform 940">
                <a:extLst>
                  <a:ext uri="{FF2B5EF4-FFF2-40B4-BE49-F238E27FC236}">
                    <a16:creationId xmlns:a16="http://schemas.microsoft.com/office/drawing/2014/main" id="{6E98CBB3-40DD-400E-A094-98FE74775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" y="2765"/>
                <a:ext cx="35" cy="80"/>
              </a:xfrm>
              <a:custGeom>
                <a:avLst/>
                <a:gdLst>
                  <a:gd name="T0" fmla="*/ 35 w 69"/>
                  <a:gd name="T1" fmla="*/ 15 h 159"/>
                  <a:gd name="T2" fmla="*/ 35 w 69"/>
                  <a:gd name="T3" fmla="*/ 15 h 159"/>
                  <a:gd name="T4" fmla="*/ 0 w 69"/>
                  <a:gd name="T5" fmla="*/ 30 h 159"/>
                  <a:gd name="T6" fmla="*/ 0 w 69"/>
                  <a:gd name="T7" fmla="*/ 48 h 159"/>
                  <a:gd name="T8" fmla="*/ 17 w 69"/>
                  <a:gd name="T9" fmla="*/ 63 h 159"/>
                  <a:gd name="T10" fmla="*/ 17 w 69"/>
                  <a:gd name="T11" fmla="*/ 96 h 159"/>
                  <a:gd name="T12" fmla="*/ 17 w 69"/>
                  <a:gd name="T13" fmla="*/ 159 h 159"/>
                  <a:gd name="T14" fmla="*/ 52 w 69"/>
                  <a:gd name="T15" fmla="*/ 159 h 159"/>
                  <a:gd name="T16" fmla="*/ 52 w 69"/>
                  <a:gd name="T17" fmla="*/ 111 h 159"/>
                  <a:gd name="T18" fmla="*/ 69 w 69"/>
                  <a:gd name="T19" fmla="*/ 48 h 159"/>
                  <a:gd name="T20" fmla="*/ 69 w 69"/>
                  <a:gd name="T21" fmla="*/ 15 h 159"/>
                  <a:gd name="T22" fmla="*/ 52 w 69"/>
                  <a:gd name="T23" fmla="*/ 0 h 159"/>
                  <a:gd name="T24" fmla="*/ 35 w 69"/>
                  <a:gd name="T25" fmla="*/ 0 h 159"/>
                  <a:gd name="T26" fmla="*/ 35 w 69"/>
                  <a:gd name="T27" fmla="*/ 1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59">
                    <a:moveTo>
                      <a:pt x="35" y="15"/>
                    </a:moveTo>
                    <a:lnTo>
                      <a:pt x="35" y="15"/>
                    </a:lnTo>
                    <a:lnTo>
                      <a:pt x="0" y="30"/>
                    </a:lnTo>
                    <a:lnTo>
                      <a:pt x="0" y="48"/>
                    </a:lnTo>
                    <a:lnTo>
                      <a:pt x="17" y="63"/>
                    </a:lnTo>
                    <a:lnTo>
                      <a:pt x="17" y="96"/>
                    </a:lnTo>
                    <a:lnTo>
                      <a:pt x="17" y="159"/>
                    </a:lnTo>
                    <a:lnTo>
                      <a:pt x="52" y="159"/>
                    </a:lnTo>
                    <a:lnTo>
                      <a:pt x="52" y="111"/>
                    </a:lnTo>
                    <a:lnTo>
                      <a:pt x="69" y="48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35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0" name="Freeform 941">
                <a:extLst>
                  <a:ext uri="{FF2B5EF4-FFF2-40B4-BE49-F238E27FC236}">
                    <a16:creationId xmlns:a16="http://schemas.microsoft.com/office/drawing/2014/main" id="{D1C623CF-5298-49AD-B405-AF0A840CD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" y="2765"/>
                <a:ext cx="35" cy="80"/>
              </a:xfrm>
              <a:custGeom>
                <a:avLst/>
                <a:gdLst>
                  <a:gd name="T0" fmla="*/ 35 w 69"/>
                  <a:gd name="T1" fmla="*/ 15 h 159"/>
                  <a:gd name="T2" fmla="*/ 35 w 69"/>
                  <a:gd name="T3" fmla="*/ 15 h 159"/>
                  <a:gd name="T4" fmla="*/ 0 w 69"/>
                  <a:gd name="T5" fmla="*/ 30 h 159"/>
                  <a:gd name="T6" fmla="*/ 0 w 69"/>
                  <a:gd name="T7" fmla="*/ 48 h 159"/>
                  <a:gd name="T8" fmla="*/ 17 w 69"/>
                  <a:gd name="T9" fmla="*/ 63 h 159"/>
                  <a:gd name="T10" fmla="*/ 17 w 69"/>
                  <a:gd name="T11" fmla="*/ 96 h 159"/>
                  <a:gd name="T12" fmla="*/ 17 w 69"/>
                  <a:gd name="T13" fmla="*/ 159 h 159"/>
                  <a:gd name="T14" fmla="*/ 52 w 69"/>
                  <a:gd name="T15" fmla="*/ 159 h 159"/>
                  <a:gd name="T16" fmla="*/ 52 w 69"/>
                  <a:gd name="T17" fmla="*/ 111 h 159"/>
                  <a:gd name="T18" fmla="*/ 69 w 69"/>
                  <a:gd name="T19" fmla="*/ 48 h 159"/>
                  <a:gd name="T20" fmla="*/ 69 w 69"/>
                  <a:gd name="T21" fmla="*/ 15 h 159"/>
                  <a:gd name="T22" fmla="*/ 52 w 69"/>
                  <a:gd name="T23" fmla="*/ 0 h 159"/>
                  <a:gd name="T24" fmla="*/ 35 w 69"/>
                  <a:gd name="T25" fmla="*/ 0 h 159"/>
                  <a:gd name="T26" fmla="*/ 35 w 69"/>
                  <a:gd name="T27" fmla="*/ 1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59">
                    <a:moveTo>
                      <a:pt x="35" y="15"/>
                    </a:moveTo>
                    <a:lnTo>
                      <a:pt x="35" y="15"/>
                    </a:lnTo>
                    <a:lnTo>
                      <a:pt x="0" y="30"/>
                    </a:lnTo>
                    <a:lnTo>
                      <a:pt x="0" y="48"/>
                    </a:lnTo>
                    <a:lnTo>
                      <a:pt x="17" y="63"/>
                    </a:lnTo>
                    <a:lnTo>
                      <a:pt x="17" y="96"/>
                    </a:lnTo>
                    <a:lnTo>
                      <a:pt x="17" y="159"/>
                    </a:lnTo>
                    <a:lnTo>
                      <a:pt x="52" y="159"/>
                    </a:lnTo>
                    <a:lnTo>
                      <a:pt x="52" y="111"/>
                    </a:lnTo>
                    <a:lnTo>
                      <a:pt x="69" y="48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35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1" name="Freeform 942">
                <a:extLst>
                  <a:ext uri="{FF2B5EF4-FFF2-40B4-BE49-F238E27FC236}">
                    <a16:creationId xmlns:a16="http://schemas.microsoft.com/office/drawing/2014/main" id="{59E4B932-7B2D-43A5-A7FF-E99CE71DE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" y="2749"/>
                <a:ext cx="158" cy="120"/>
              </a:xfrm>
              <a:custGeom>
                <a:avLst/>
                <a:gdLst>
                  <a:gd name="T0" fmla="*/ 159 w 317"/>
                  <a:gd name="T1" fmla="*/ 225 h 240"/>
                  <a:gd name="T2" fmla="*/ 159 w 317"/>
                  <a:gd name="T3" fmla="*/ 225 h 240"/>
                  <a:gd name="T4" fmla="*/ 194 w 317"/>
                  <a:gd name="T5" fmla="*/ 177 h 240"/>
                  <a:gd name="T6" fmla="*/ 211 w 317"/>
                  <a:gd name="T7" fmla="*/ 177 h 240"/>
                  <a:gd name="T8" fmla="*/ 228 w 317"/>
                  <a:gd name="T9" fmla="*/ 192 h 240"/>
                  <a:gd name="T10" fmla="*/ 246 w 317"/>
                  <a:gd name="T11" fmla="*/ 177 h 240"/>
                  <a:gd name="T12" fmla="*/ 282 w 317"/>
                  <a:gd name="T13" fmla="*/ 129 h 240"/>
                  <a:gd name="T14" fmla="*/ 299 w 317"/>
                  <a:gd name="T15" fmla="*/ 81 h 240"/>
                  <a:gd name="T16" fmla="*/ 317 w 317"/>
                  <a:gd name="T17" fmla="*/ 48 h 240"/>
                  <a:gd name="T18" fmla="*/ 317 w 317"/>
                  <a:gd name="T19" fmla="*/ 33 h 240"/>
                  <a:gd name="T20" fmla="*/ 317 w 317"/>
                  <a:gd name="T21" fmla="*/ 15 h 240"/>
                  <a:gd name="T22" fmla="*/ 299 w 317"/>
                  <a:gd name="T23" fmla="*/ 0 h 240"/>
                  <a:gd name="T24" fmla="*/ 282 w 317"/>
                  <a:gd name="T25" fmla="*/ 0 h 240"/>
                  <a:gd name="T26" fmla="*/ 265 w 317"/>
                  <a:gd name="T27" fmla="*/ 15 h 240"/>
                  <a:gd name="T28" fmla="*/ 211 w 317"/>
                  <a:gd name="T29" fmla="*/ 15 h 240"/>
                  <a:gd name="T30" fmla="*/ 177 w 317"/>
                  <a:gd name="T31" fmla="*/ 33 h 240"/>
                  <a:gd name="T32" fmla="*/ 142 w 317"/>
                  <a:gd name="T33" fmla="*/ 15 h 240"/>
                  <a:gd name="T34" fmla="*/ 123 w 317"/>
                  <a:gd name="T35" fmla="*/ 15 h 240"/>
                  <a:gd name="T36" fmla="*/ 71 w 317"/>
                  <a:gd name="T37" fmla="*/ 0 h 240"/>
                  <a:gd name="T38" fmla="*/ 54 w 317"/>
                  <a:gd name="T39" fmla="*/ 0 h 240"/>
                  <a:gd name="T40" fmla="*/ 19 w 317"/>
                  <a:gd name="T41" fmla="*/ 33 h 240"/>
                  <a:gd name="T42" fmla="*/ 19 w 317"/>
                  <a:gd name="T43" fmla="*/ 48 h 240"/>
                  <a:gd name="T44" fmla="*/ 19 w 317"/>
                  <a:gd name="T45" fmla="*/ 81 h 240"/>
                  <a:gd name="T46" fmla="*/ 0 w 317"/>
                  <a:gd name="T47" fmla="*/ 144 h 240"/>
                  <a:gd name="T48" fmla="*/ 0 w 317"/>
                  <a:gd name="T49" fmla="*/ 192 h 240"/>
                  <a:gd name="T50" fmla="*/ 54 w 317"/>
                  <a:gd name="T51" fmla="*/ 192 h 240"/>
                  <a:gd name="T52" fmla="*/ 54 w 317"/>
                  <a:gd name="T53" fmla="*/ 207 h 240"/>
                  <a:gd name="T54" fmla="*/ 71 w 317"/>
                  <a:gd name="T55" fmla="*/ 240 h 240"/>
                  <a:gd name="T56" fmla="*/ 88 w 317"/>
                  <a:gd name="T57" fmla="*/ 240 h 240"/>
                  <a:gd name="T58" fmla="*/ 159 w 317"/>
                  <a:gd name="T59" fmla="*/ 240 h 240"/>
                  <a:gd name="T60" fmla="*/ 159 w 317"/>
                  <a:gd name="T61" fmla="*/ 225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7" h="240">
                    <a:moveTo>
                      <a:pt x="159" y="225"/>
                    </a:moveTo>
                    <a:lnTo>
                      <a:pt x="159" y="225"/>
                    </a:lnTo>
                    <a:lnTo>
                      <a:pt x="194" y="177"/>
                    </a:lnTo>
                    <a:lnTo>
                      <a:pt x="211" y="177"/>
                    </a:lnTo>
                    <a:lnTo>
                      <a:pt x="228" y="192"/>
                    </a:lnTo>
                    <a:lnTo>
                      <a:pt x="246" y="177"/>
                    </a:lnTo>
                    <a:lnTo>
                      <a:pt x="282" y="129"/>
                    </a:lnTo>
                    <a:lnTo>
                      <a:pt x="299" y="81"/>
                    </a:lnTo>
                    <a:lnTo>
                      <a:pt x="317" y="48"/>
                    </a:lnTo>
                    <a:lnTo>
                      <a:pt x="317" y="33"/>
                    </a:lnTo>
                    <a:lnTo>
                      <a:pt x="317" y="15"/>
                    </a:lnTo>
                    <a:lnTo>
                      <a:pt x="299" y="0"/>
                    </a:lnTo>
                    <a:lnTo>
                      <a:pt x="282" y="0"/>
                    </a:lnTo>
                    <a:lnTo>
                      <a:pt x="265" y="15"/>
                    </a:lnTo>
                    <a:lnTo>
                      <a:pt x="211" y="15"/>
                    </a:lnTo>
                    <a:lnTo>
                      <a:pt x="177" y="33"/>
                    </a:lnTo>
                    <a:lnTo>
                      <a:pt x="142" y="15"/>
                    </a:lnTo>
                    <a:lnTo>
                      <a:pt x="123" y="15"/>
                    </a:lnTo>
                    <a:lnTo>
                      <a:pt x="71" y="0"/>
                    </a:lnTo>
                    <a:lnTo>
                      <a:pt x="54" y="0"/>
                    </a:lnTo>
                    <a:lnTo>
                      <a:pt x="19" y="33"/>
                    </a:lnTo>
                    <a:lnTo>
                      <a:pt x="19" y="48"/>
                    </a:lnTo>
                    <a:lnTo>
                      <a:pt x="19" y="81"/>
                    </a:lnTo>
                    <a:lnTo>
                      <a:pt x="0" y="144"/>
                    </a:lnTo>
                    <a:lnTo>
                      <a:pt x="0" y="192"/>
                    </a:lnTo>
                    <a:lnTo>
                      <a:pt x="54" y="192"/>
                    </a:lnTo>
                    <a:lnTo>
                      <a:pt x="54" y="207"/>
                    </a:lnTo>
                    <a:lnTo>
                      <a:pt x="71" y="240"/>
                    </a:lnTo>
                    <a:lnTo>
                      <a:pt x="88" y="240"/>
                    </a:lnTo>
                    <a:lnTo>
                      <a:pt x="159" y="240"/>
                    </a:lnTo>
                    <a:lnTo>
                      <a:pt x="159" y="22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2" name="Freeform 943">
                <a:extLst>
                  <a:ext uri="{FF2B5EF4-FFF2-40B4-BE49-F238E27FC236}">
                    <a16:creationId xmlns:a16="http://schemas.microsoft.com/office/drawing/2014/main" id="{568DCBBC-BAED-416D-BDC3-F6CD99CF1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" y="2749"/>
                <a:ext cx="158" cy="120"/>
              </a:xfrm>
              <a:custGeom>
                <a:avLst/>
                <a:gdLst>
                  <a:gd name="T0" fmla="*/ 159 w 317"/>
                  <a:gd name="T1" fmla="*/ 225 h 240"/>
                  <a:gd name="T2" fmla="*/ 159 w 317"/>
                  <a:gd name="T3" fmla="*/ 225 h 240"/>
                  <a:gd name="T4" fmla="*/ 194 w 317"/>
                  <a:gd name="T5" fmla="*/ 177 h 240"/>
                  <a:gd name="T6" fmla="*/ 211 w 317"/>
                  <a:gd name="T7" fmla="*/ 177 h 240"/>
                  <a:gd name="T8" fmla="*/ 228 w 317"/>
                  <a:gd name="T9" fmla="*/ 192 h 240"/>
                  <a:gd name="T10" fmla="*/ 246 w 317"/>
                  <a:gd name="T11" fmla="*/ 177 h 240"/>
                  <a:gd name="T12" fmla="*/ 282 w 317"/>
                  <a:gd name="T13" fmla="*/ 129 h 240"/>
                  <a:gd name="T14" fmla="*/ 299 w 317"/>
                  <a:gd name="T15" fmla="*/ 81 h 240"/>
                  <a:gd name="T16" fmla="*/ 317 w 317"/>
                  <a:gd name="T17" fmla="*/ 48 h 240"/>
                  <a:gd name="T18" fmla="*/ 317 w 317"/>
                  <a:gd name="T19" fmla="*/ 33 h 240"/>
                  <a:gd name="T20" fmla="*/ 317 w 317"/>
                  <a:gd name="T21" fmla="*/ 15 h 240"/>
                  <a:gd name="T22" fmla="*/ 299 w 317"/>
                  <a:gd name="T23" fmla="*/ 0 h 240"/>
                  <a:gd name="T24" fmla="*/ 282 w 317"/>
                  <a:gd name="T25" fmla="*/ 0 h 240"/>
                  <a:gd name="T26" fmla="*/ 265 w 317"/>
                  <a:gd name="T27" fmla="*/ 15 h 240"/>
                  <a:gd name="T28" fmla="*/ 211 w 317"/>
                  <a:gd name="T29" fmla="*/ 15 h 240"/>
                  <a:gd name="T30" fmla="*/ 177 w 317"/>
                  <a:gd name="T31" fmla="*/ 33 h 240"/>
                  <a:gd name="T32" fmla="*/ 142 w 317"/>
                  <a:gd name="T33" fmla="*/ 15 h 240"/>
                  <a:gd name="T34" fmla="*/ 123 w 317"/>
                  <a:gd name="T35" fmla="*/ 15 h 240"/>
                  <a:gd name="T36" fmla="*/ 71 w 317"/>
                  <a:gd name="T37" fmla="*/ 0 h 240"/>
                  <a:gd name="T38" fmla="*/ 54 w 317"/>
                  <a:gd name="T39" fmla="*/ 0 h 240"/>
                  <a:gd name="T40" fmla="*/ 19 w 317"/>
                  <a:gd name="T41" fmla="*/ 33 h 240"/>
                  <a:gd name="T42" fmla="*/ 19 w 317"/>
                  <a:gd name="T43" fmla="*/ 48 h 240"/>
                  <a:gd name="T44" fmla="*/ 19 w 317"/>
                  <a:gd name="T45" fmla="*/ 81 h 240"/>
                  <a:gd name="T46" fmla="*/ 0 w 317"/>
                  <a:gd name="T47" fmla="*/ 144 h 240"/>
                  <a:gd name="T48" fmla="*/ 0 w 317"/>
                  <a:gd name="T49" fmla="*/ 192 h 240"/>
                  <a:gd name="T50" fmla="*/ 54 w 317"/>
                  <a:gd name="T51" fmla="*/ 192 h 240"/>
                  <a:gd name="T52" fmla="*/ 54 w 317"/>
                  <a:gd name="T53" fmla="*/ 207 h 240"/>
                  <a:gd name="T54" fmla="*/ 71 w 317"/>
                  <a:gd name="T55" fmla="*/ 240 h 240"/>
                  <a:gd name="T56" fmla="*/ 88 w 317"/>
                  <a:gd name="T57" fmla="*/ 240 h 240"/>
                  <a:gd name="T58" fmla="*/ 159 w 317"/>
                  <a:gd name="T59" fmla="*/ 240 h 240"/>
                  <a:gd name="T60" fmla="*/ 159 w 317"/>
                  <a:gd name="T61" fmla="*/ 225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7" h="240">
                    <a:moveTo>
                      <a:pt x="159" y="225"/>
                    </a:moveTo>
                    <a:lnTo>
                      <a:pt x="159" y="225"/>
                    </a:lnTo>
                    <a:lnTo>
                      <a:pt x="194" y="177"/>
                    </a:lnTo>
                    <a:lnTo>
                      <a:pt x="211" y="177"/>
                    </a:lnTo>
                    <a:lnTo>
                      <a:pt x="228" y="192"/>
                    </a:lnTo>
                    <a:lnTo>
                      <a:pt x="246" y="177"/>
                    </a:lnTo>
                    <a:lnTo>
                      <a:pt x="282" y="129"/>
                    </a:lnTo>
                    <a:lnTo>
                      <a:pt x="299" y="81"/>
                    </a:lnTo>
                    <a:lnTo>
                      <a:pt x="317" y="48"/>
                    </a:lnTo>
                    <a:lnTo>
                      <a:pt x="317" y="33"/>
                    </a:lnTo>
                    <a:lnTo>
                      <a:pt x="317" y="15"/>
                    </a:lnTo>
                    <a:lnTo>
                      <a:pt x="299" y="0"/>
                    </a:lnTo>
                    <a:lnTo>
                      <a:pt x="282" y="0"/>
                    </a:lnTo>
                    <a:lnTo>
                      <a:pt x="265" y="15"/>
                    </a:lnTo>
                    <a:lnTo>
                      <a:pt x="211" y="15"/>
                    </a:lnTo>
                    <a:lnTo>
                      <a:pt x="177" y="33"/>
                    </a:lnTo>
                    <a:lnTo>
                      <a:pt x="142" y="15"/>
                    </a:lnTo>
                    <a:lnTo>
                      <a:pt x="123" y="15"/>
                    </a:lnTo>
                    <a:lnTo>
                      <a:pt x="71" y="0"/>
                    </a:lnTo>
                    <a:lnTo>
                      <a:pt x="54" y="0"/>
                    </a:lnTo>
                    <a:lnTo>
                      <a:pt x="19" y="33"/>
                    </a:lnTo>
                    <a:lnTo>
                      <a:pt x="19" y="48"/>
                    </a:lnTo>
                    <a:lnTo>
                      <a:pt x="19" y="81"/>
                    </a:lnTo>
                    <a:lnTo>
                      <a:pt x="0" y="144"/>
                    </a:lnTo>
                    <a:lnTo>
                      <a:pt x="0" y="192"/>
                    </a:lnTo>
                    <a:lnTo>
                      <a:pt x="54" y="192"/>
                    </a:lnTo>
                    <a:lnTo>
                      <a:pt x="54" y="207"/>
                    </a:lnTo>
                    <a:lnTo>
                      <a:pt x="71" y="240"/>
                    </a:lnTo>
                    <a:lnTo>
                      <a:pt x="88" y="240"/>
                    </a:lnTo>
                    <a:lnTo>
                      <a:pt x="159" y="240"/>
                    </a:lnTo>
                    <a:lnTo>
                      <a:pt x="159" y="22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3" name="Freeform 944">
                <a:extLst>
                  <a:ext uri="{FF2B5EF4-FFF2-40B4-BE49-F238E27FC236}">
                    <a16:creationId xmlns:a16="http://schemas.microsoft.com/office/drawing/2014/main" id="{4A9C1FA3-5772-4B5B-B6ED-05E5048AE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757"/>
                <a:ext cx="105" cy="144"/>
              </a:xfrm>
              <a:custGeom>
                <a:avLst/>
                <a:gdLst>
                  <a:gd name="T0" fmla="*/ 0 w 212"/>
                  <a:gd name="T1" fmla="*/ 210 h 288"/>
                  <a:gd name="T2" fmla="*/ 0 w 212"/>
                  <a:gd name="T3" fmla="*/ 210 h 288"/>
                  <a:gd name="T4" fmla="*/ 35 w 212"/>
                  <a:gd name="T5" fmla="*/ 162 h 288"/>
                  <a:gd name="T6" fmla="*/ 52 w 212"/>
                  <a:gd name="T7" fmla="*/ 162 h 288"/>
                  <a:gd name="T8" fmla="*/ 69 w 212"/>
                  <a:gd name="T9" fmla="*/ 177 h 288"/>
                  <a:gd name="T10" fmla="*/ 89 w 212"/>
                  <a:gd name="T11" fmla="*/ 162 h 288"/>
                  <a:gd name="T12" fmla="*/ 123 w 212"/>
                  <a:gd name="T13" fmla="*/ 114 h 288"/>
                  <a:gd name="T14" fmla="*/ 141 w 212"/>
                  <a:gd name="T15" fmla="*/ 66 h 288"/>
                  <a:gd name="T16" fmla="*/ 158 w 212"/>
                  <a:gd name="T17" fmla="*/ 33 h 288"/>
                  <a:gd name="T18" fmla="*/ 158 w 212"/>
                  <a:gd name="T19" fmla="*/ 18 h 288"/>
                  <a:gd name="T20" fmla="*/ 158 w 212"/>
                  <a:gd name="T21" fmla="*/ 0 h 288"/>
                  <a:gd name="T22" fmla="*/ 158 w 212"/>
                  <a:gd name="T23" fmla="*/ 18 h 288"/>
                  <a:gd name="T24" fmla="*/ 194 w 212"/>
                  <a:gd name="T25" fmla="*/ 81 h 288"/>
                  <a:gd name="T26" fmla="*/ 158 w 212"/>
                  <a:gd name="T27" fmla="*/ 81 h 288"/>
                  <a:gd name="T28" fmla="*/ 158 w 212"/>
                  <a:gd name="T29" fmla="*/ 96 h 288"/>
                  <a:gd name="T30" fmla="*/ 177 w 212"/>
                  <a:gd name="T31" fmla="*/ 114 h 288"/>
                  <a:gd name="T32" fmla="*/ 194 w 212"/>
                  <a:gd name="T33" fmla="*/ 144 h 288"/>
                  <a:gd name="T34" fmla="*/ 158 w 212"/>
                  <a:gd name="T35" fmla="*/ 192 h 288"/>
                  <a:gd name="T36" fmla="*/ 177 w 212"/>
                  <a:gd name="T37" fmla="*/ 210 h 288"/>
                  <a:gd name="T38" fmla="*/ 212 w 212"/>
                  <a:gd name="T39" fmla="*/ 258 h 288"/>
                  <a:gd name="T40" fmla="*/ 212 w 212"/>
                  <a:gd name="T41" fmla="*/ 288 h 288"/>
                  <a:gd name="T42" fmla="*/ 123 w 212"/>
                  <a:gd name="T43" fmla="*/ 273 h 288"/>
                  <a:gd name="T44" fmla="*/ 69 w 212"/>
                  <a:gd name="T45" fmla="*/ 273 h 288"/>
                  <a:gd name="T46" fmla="*/ 35 w 212"/>
                  <a:gd name="T47" fmla="*/ 273 h 288"/>
                  <a:gd name="T48" fmla="*/ 35 w 212"/>
                  <a:gd name="T49" fmla="*/ 258 h 288"/>
                  <a:gd name="T50" fmla="*/ 18 w 212"/>
                  <a:gd name="T51" fmla="*/ 240 h 288"/>
                  <a:gd name="T52" fmla="*/ 0 w 212"/>
                  <a:gd name="T53" fmla="*/ 225 h 288"/>
                  <a:gd name="T54" fmla="*/ 0 w 212"/>
                  <a:gd name="T55" fmla="*/ 21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2" h="288">
                    <a:moveTo>
                      <a:pt x="0" y="210"/>
                    </a:moveTo>
                    <a:lnTo>
                      <a:pt x="0" y="210"/>
                    </a:lnTo>
                    <a:lnTo>
                      <a:pt x="35" y="162"/>
                    </a:lnTo>
                    <a:lnTo>
                      <a:pt x="52" y="162"/>
                    </a:lnTo>
                    <a:lnTo>
                      <a:pt x="69" y="177"/>
                    </a:lnTo>
                    <a:lnTo>
                      <a:pt x="89" y="162"/>
                    </a:lnTo>
                    <a:lnTo>
                      <a:pt x="123" y="114"/>
                    </a:lnTo>
                    <a:lnTo>
                      <a:pt x="141" y="66"/>
                    </a:lnTo>
                    <a:lnTo>
                      <a:pt x="158" y="33"/>
                    </a:lnTo>
                    <a:lnTo>
                      <a:pt x="158" y="18"/>
                    </a:lnTo>
                    <a:lnTo>
                      <a:pt x="158" y="0"/>
                    </a:lnTo>
                    <a:lnTo>
                      <a:pt x="158" y="18"/>
                    </a:lnTo>
                    <a:lnTo>
                      <a:pt x="194" y="81"/>
                    </a:lnTo>
                    <a:lnTo>
                      <a:pt x="158" y="81"/>
                    </a:lnTo>
                    <a:lnTo>
                      <a:pt x="158" y="96"/>
                    </a:lnTo>
                    <a:lnTo>
                      <a:pt x="177" y="114"/>
                    </a:lnTo>
                    <a:lnTo>
                      <a:pt x="194" y="144"/>
                    </a:lnTo>
                    <a:lnTo>
                      <a:pt x="158" y="192"/>
                    </a:lnTo>
                    <a:lnTo>
                      <a:pt x="177" y="210"/>
                    </a:lnTo>
                    <a:lnTo>
                      <a:pt x="212" y="258"/>
                    </a:lnTo>
                    <a:lnTo>
                      <a:pt x="212" y="288"/>
                    </a:lnTo>
                    <a:lnTo>
                      <a:pt x="123" y="273"/>
                    </a:lnTo>
                    <a:lnTo>
                      <a:pt x="69" y="273"/>
                    </a:lnTo>
                    <a:lnTo>
                      <a:pt x="35" y="273"/>
                    </a:lnTo>
                    <a:lnTo>
                      <a:pt x="35" y="258"/>
                    </a:lnTo>
                    <a:lnTo>
                      <a:pt x="18" y="240"/>
                    </a:lnTo>
                    <a:lnTo>
                      <a:pt x="0" y="225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4" name="Freeform 945">
                <a:extLst>
                  <a:ext uri="{FF2B5EF4-FFF2-40B4-BE49-F238E27FC236}">
                    <a16:creationId xmlns:a16="http://schemas.microsoft.com/office/drawing/2014/main" id="{1CC39799-6E35-47EC-952C-648802D86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757"/>
                <a:ext cx="105" cy="144"/>
              </a:xfrm>
              <a:custGeom>
                <a:avLst/>
                <a:gdLst>
                  <a:gd name="T0" fmla="*/ 0 w 212"/>
                  <a:gd name="T1" fmla="*/ 210 h 288"/>
                  <a:gd name="T2" fmla="*/ 0 w 212"/>
                  <a:gd name="T3" fmla="*/ 210 h 288"/>
                  <a:gd name="T4" fmla="*/ 35 w 212"/>
                  <a:gd name="T5" fmla="*/ 162 h 288"/>
                  <a:gd name="T6" fmla="*/ 52 w 212"/>
                  <a:gd name="T7" fmla="*/ 162 h 288"/>
                  <a:gd name="T8" fmla="*/ 69 w 212"/>
                  <a:gd name="T9" fmla="*/ 177 h 288"/>
                  <a:gd name="T10" fmla="*/ 89 w 212"/>
                  <a:gd name="T11" fmla="*/ 162 h 288"/>
                  <a:gd name="T12" fmla="*/ 123 w 212"/>
                  <a:gd name="T13" fmla="*/ 114 h 288"/>
                  <a:gd name="T14" fmla="*/ 141 w 212"/>
                  <a:gd name="T15" fmla="*/ 66 h 288"/>
                  <a:gd name="T16" fmla="*/ 158 w 212"/>
                  <a:gd name="T17" fmla="*/ 33 h 288"/>
                  <a:gd name="T18" fmla="*/ 158 w 212"/>
                  <a:gd name="T19" fmla="*/ 18 h 288"/>
                  <a:gd name="T20" fmla="*/ 158 w 212"/>
                  <a:gd name="T21" fmla="*/ 0 h 288"/>
                  <a:gd name="T22" fmla="*/ 158 w 212"/>
                  <a:gd name="T23" fmla="*/ 18 h 288"/>
                  <a:gd name="T24" fmla="*/ 194 w 212"/>
                  <a:gd name="T25" fmla="*/ 81 h 288"/>
                  <a:gd name="T26" fmla="*/ 158 w 212"/>
                  <a:gd name="T27" fmla="*/ 81 h 288"/>
                  <a:gd name="T28" fmla="*/ 158 w 212"/>
                  <a:gd name="T29" fmla="*/ 96 h 288"/>
                  <a:gd name="T30" fmla="*/ 177 w 212"/>
                  <a:gd name="T31" fmla="*/ 114 h 288"/>
                  <a:gd name="T32" fmla="*/ 194 w 212"/>
                  <a:gd name="T33" fmla="*/ 144 h 288"/>
                  <a:gd name="T34" fmla="*/ 158 w 212"/>
                  <a:gd name="T35" fmla="*/ 192 h 288"/>
                  <a:gd name="T36" fmla="*/ 177 w 212"/>
                  <a:gd name="T37" fmla="*/ 210 h 288"/>
                  <a:gd name="T38" fmla="*/ 212 w 212"/>
                  <a:gd name="T39" fmla="*/ 258 h 288"/>
                  <a:gd name="T40" fmla="*/ 212 w 212"/>
                  <a:gd name="T41" fmla="*/ 288 h 288"/>
                  <a:gd name="T42" fmla="*/ 123 w 212"/>
                  <a:gd name="T43" fmla="*/ 273 h 288"/>
                  <a:gd name="T44" fmla="*/ 69 w 212"/>
                  <a:gd name="T45" fmla="*/ 273 h 288"/>
                  <a:gd name="T46" fmla="*/ 35 w 212"/>
                  <a:gd name="T47" fmla="*/ 273 h 288"/>
                  <a:gd name="T48" fmla="*/ 35 w 212"/>
                  <a:gd name="T49" fmla="*/ 258 h 288"/>
                  <a:gd name="T50" fmla="*/ 18 w 212"/>
                  <a:gd name="T51" fmla="*/ 240 h 288"/>
                  <a:gd name="T52" fmla="*/ 0 w 212"/>
                  <a:gd name="T53" fmla="*/ 225 h 288"/>
                  <a:gd name="T54" fmla="*/ 0 w 212"/>
                  <a:gd name="T55" fmla="*/ 21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2" h="288">
                    <a:moveTo>
                      <a:pt x="0" y="210"/>
                    </a:moveTo>
                    <a:lnTo>
                      <a:pt x="0" y="210"/>
                    </a:lnTo>
                    <a:lnTo>
                      <a:pt x="35" y="162"/>
                    </a:lnTo>
                    <a:lnTo>
                      <a:pt x="52" y="162"/>
                    </a:lnTo>
                    <a:lnTo>
                      <a:pt x="69" y="177"/>
                    </a:lnTo>
                    <a:lnTo>
                      <a:pt x="89" y="162"/>
                    </a:lnTo>
                    <a:lnTo>
                      <a:pt x="123" y="114"/>
                    </a:lnTo>
                    <a:lnTo>
                      <a:pt x="141" y="66"/>
                    </a:lnTo>
                    <a:lnTo>
                      <a:pt x="158" y="33"/>
                    </a:lnTo>
                    <a:lnTo>
                      <a:pt x="158" y="18"/>
                    </a:lnTo>
                    <a:lnTo>
                      <a:pt x="158" y="0"/>
                    </a:lnTo>
                    <a:lnTo>
                      <a:pt x="158" y="18"/>
                    </a:lnTo>
                    <a:lnTo>
                      <a:pt x="194" y="81"/>
                    </a:lnTo>
                    <a:lnTo>
                      <a:pt x="158" y="81"/>
                    </a:lnTo>
                    <a:lnTo>
                      <a:pt x="158" y="96"/>
                    </a:lnTo>
                    <a:lnTo>
                      <a:pt x="177" y="114"/>
                    </a:lnTo>
                    <a:lnTo>
                      <a:pt x="194" y="144"/>
                    </a:lnTo>
                    <a:lnTo>
                      <a:pt x="158" y="192"/>
                    </a:lnTo>
                    <a:lnTo>
                      <a:pt x="177" y="210"/>
                    </a:lnTo>
                    <a:lnTo>
                      <a:pt x="212" y="258"/>
                    </a:lnTo>
                    <a:lnTo>
                      <a:pt x="212" y="288"/>
                    </a:lnTo>
                    <a:lnTo>
                      <a:pt x="123" y="273"/>
                    </a:lnTo>
                    <a:lnTo>
                      <a:pt x="69" y="273"/>
                    </a:lnTo>
                    <a:lnTo>
                      <a:pt x="35" y="273"/>
                    </a:lnTo>
                    <a:lnTo>
                      <a:pt x="35" y="258"/>
                    </a:lnTo>
                    <a:lnTo>
                      <a:pt x="18" y="240"/>
                    </a:lnTo>
                    <a:lnTo>
                      <a:pt x="0" y="225"/>
                    </a:lnTo>
                    <a:lnTo>
                      <a:pt x="0" y="21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5" name="Freeform 946">
                <a:extLst>
                  <a:ext uri="{FF2B5EF4-FFF2-40B4-BE49-F238E27FC236}">
                    <a16:creationId xmlns:a16="http://schemas.microsoft.com/office/drawing/2014/main" id="{4C7E3C11-DCD6-47D0-9B14-72087E88D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893"/>
                <a:ext cx="27" cy="16"/>
              </a:xfrm>
              <a:custGeom>
                <a:avLst/>
                <a:gdLst>
                  <a:gd name="T0" fmla="*/ 53 w 53"/>
                  <a:gd name="T1" fmla="*/ 0 h 33"/>
                  <a:gd name="T2" fmla="*/ 53 w 53"/>
                  <a:gd name="T3" fmla="*/ 0 h 33"/>
                  <a:gd name="T4" fmla="*/ 53 w 53"/>
                  <a:gd name="T5" fmla="*/ 33 h 33"/>
                  <a:gd name="T6" fmla="*/ 17 w 53"/>
                  <a:gd name="T7" fmla="*/ 33 h 33"/>
                  <a:gd name="T8" fmla="*/ 0 w 53"/>
                  <a:gd name="T9" fmla="*/ 33 h 33"/>
                  <a:gd name="T10" fmla="*/ 17 w 53"/>
                  <a:gd name="T11" fmla="*/ 0 h 33"/>
                  <a:gd name="T12" fmla="*/ 53 w 53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33">
                    <a:moveTo>
                      <a:pt x="53" y="0"/>
                    </a:moveTo>
                    <a:lnTo>
                      <a:pt x="53" y="0"/>
                    </a:lnTo>
                    <a:lnTo>
                      <a:pt x="53" y="33"/>
                    </a:lnTo>
                    <a:lnTo>
                      <a:pt x="17" y="33"/>
                    </a:lnTo>
                    <a:lnTo>
                      <a:pt x="0" y="33"/>
                    </a:lnTo>
                    <a:lnTo>
                      <a:pt x="17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6" name="Freeform 947">
                <a:extLst>
                  <a:ext uri="{FF2B5EF4-FFF2-40B4-BE49-F238E27FC236}">
                    <a16:creationId xmlns:a16="http://schemas.microsoft.com/office/drawing/2014/main" id="{05C3971F-7D8C-4391-A91A-B255407FA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893"/>
                <a:ext cx="27" cy="16"/>
              </a:xfrm>
              <a:custGeom>
                <a:avLst/>
                <a:gdLst>
                  <a:gd name="T0" fmla="*/ 53 w 53"/>
                  <a:gd name="T1" fmla="*/ 0 h 33"/>
                  <a:gd name="T2" fmla="*/ 53 w 53"/>
                  <a:gd name="T3" fmla="*/ 0 h 33"/>
                  <a:gd name="T4" fmla="*/ 53 w 53"/>
                  <a:gd name="T5" fmla="*/ 33 h 33"/>
                  <a:gd name="T6" fmla="*/ 17 w 53"/>
                  <a:gd name="T7" fmla="*/ 33 h 33"/>
                  <a:gd name="T8" fmla="*/ 0 w 53"/>
                  <a:gd name="T9" fmla="*/ 33 h 33"/>
                  <a:gd name="T10" fmla="*/ 17 w 53"/>
                  <a:gd name="T11" fmla="*/ 0 h 33"/>
                  <a:gd name="T12" fmla="*/ 53 w 53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33">
                    <a:moveTo>
                      <a:pt x="53" y="0"/>
                    </a:moveTo>
                    <a:lnTo>
                      <a:pt x="53" y="0"/>
                    </a:lnTo>
                    <a:lnTo>
                      <a:pt x="53" y="33"/>
                    </a:lnTo>
                    <a:lnTo>
                      <a:pt x="17" y="33"/>
                    </a:lnTo>
                    <a:lnTo>
                      <a:pt x="0" y="33"/>
                    </a:lnTo>
                    <a:lnTo>
                      <a:pt x="17" y="0"/>
                    </a:lnTo>
                    <a:lnTo>
                      <a:pt x="53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7" name="Freeform 948">
                <a:extLst>
                  <a:ext uri="{FF2B5EF4-FFF2-40B4-BE49-F238E27FC236}">
                    <a16:creationId xmlns:a16="http://schemas.microsoft.com/office/drawing/2014/main" id="{48E1FD2B-C65E-401F-8BEB-FFA13CC52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893"/>
                <a:ext cx="79" cy="80"/>
              </a:xfrm>
              <a:custGeom>
                <a:avLst/>
                <a:gdLst>
                  <a:gd name="T0" fmla="*/ 35 w 160"/>
                  <a:gd name="T1" fmla="*/ 33 h 159"/>
                  <a:gd name="T2" fmla="*/ 35 w 160"/>
                  <a:gd name="T3" fmla="*/ 33 h 159"/>
                  <a:gd name="T4" fmla="*/ 71 w 160"/>
                  <a:gd name="T5" fmla="*/ 33 h 159"/>
                  <a:gd name="T6" fmla="*/ 71 w 160"/>
                  <a:gd name="T7" fmla="*/ 0 h 159"/>
                  <a:gd name="T8" fmla="*/ 123 w 160"/>
                  <a:gd name="T9" fmla="*/ 0 h 159"/>
                  <a:gd name="T10" fmla="*/ 123 w 160"/>
                  <a:gd name="T11" fmla="*/ 33 h 159"/>
                  <a:gd name="T12" fmla="*/ 142 w 160"/>
                  <a:gd name="T13" fmla="*/ 15 h 159"/>
                  <a:gd name="T14" fmla="*/ 160 w 160"/>
                  <a:gd name="T15" fmla="*/ 33 h 159"/>
                  <a:gd name="T16" fmla="*/ 160 w 160"/>
                  <a:gd name="T17" fmla="*/ 48 h 159"/>
                  <a:gd name="T18" fmla="*/ 160 w 160"/>
                  <a:gd name="T19" fmla="*/ 111 h 159"/>
                  <a:gd name="T20" fmla="*/ 106 w 160"/>
                  <a:gd name="T21" fmla="*/ 111 h 159"/>
                  <a:gd name="T22" fmla="*/ 89 w 160"/>
                  <a:gd name="T23" fmla="*/ 128 h 159"/>
                  <a:gd name="T24" fmla="*/ 89 w 160"/>
                  <a:gd name="T25" fmla="*/ 144 h 159"/>
                  <a:gd name="T26" fmla="*/ 71 w 160"/>
                  <a:gd name="T27" fmla="*/ 144 h 159"/>
                  <a:gd name="T28" fmla="*/ 71 w 160"/>
                  <a:gd name="T29" fmla="*/ 159 h 159"/>
                  <a:gd name="T30" fmla="*/ 35 w 160"/>
                  <a:gd name="T31" fmla="*/ 128 h 159"/>
                  <a:gd name="T32" fmla="*/ 0 w 160"/>
                  <a:gd name="T33" fmla="*/ 81 h 159"/>
                  <a:gd name="T34" fmla="*/ 18 w 160"/>
                  <a:gd name="T35" fmla="*/ 63 h 159"/>
                  <a:gd name="T36" fmla="*/ 18 w 160"/>
                  <a:gd name="T37" fmla="*/ 48 h 159"/>
                  <a:gd name="T38" fmla="*/ 35 w 160"/>
                  <a:gd name="T39" fmla="*/ 3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0" h="159">
                    <a:moveTo>
                      <a:pt x="35" y="33"/>
                    </a:moveTo>
                    <a:lnTo>
                      <a:pt x="35" y="33"/>
                    </a:lnTo>
                    <a:lnTo>
                      <a:pt x="71" y="33"/>
                    </a:lnTo>
                    <a:lnTo>
                      <a:pt x="71" y="0"/>
                    </a:lnTo>
                    <a:lnTo>
                      <a:pt x="123" y="0"/>
                    </a:lnTo>
                    <a:lnTo>
                      <a:pt x="123" y="33"/>
                    </a:lnTo>
                    <a:lnTo>
                      <a:pt x="142" y="15"/>
                    </a:lnTo>
                    <a:lnTo>
                      <a:pt x="160" y="33"/>
                    </a:lnTo>
                    <a:lnTo>
                      <a:pt x="160" y="48"/>
                    </a:lnTo>
                    <a:lnTo>
                      <a:pt x="160" y="111"/>
                    </a:lnTo>
                    <a:lnTo>
                      <a:pt x="106" y="111"/>
                    </a:lnTo>
                    <a:lnTo>
                      <a:pt x="89" y="128"/>
                    </a:lnTo>
                    <a:lnTo>
                      <a:pt x="89" y="144"/>
                    </a:lnTo>
                    <a:lnTo>
                      <a:pt x="71" y="144"/>
                    </a:lnTo>
                    <a:lnTo>
                      <a:pt x="71" y="159"/>
                    </a:lnTo>
                    <a:lnTo>
                      <a:pt x="35" y="128"/>
                    </a:lnTo>
                    <a:lnTo>
                      <a:pt x="0" y="81"/>
                    </a:lnTo>
                    <a:lnTo>
                      <a:pt x="18" y="63"/>
                    </a:lnTo>
                    <a:lnTo>
                      <a:pt x="18" y="48"/>
                    </a:lnTo>
                    <a:lnTo>
                      <a:pt x="35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8" name="Freeform 949">
                <a:extLst>
                  <a:ext uri="{FF2B5EF4-FFF2-40B4-BE49-F238E27FC236}">
                    <a16:creationId xmlns:a16="http://schemas.microsoft.com/office/drawing/2014/main" id="{E3274F93-0BC4-4F8D-AE60-C5AC81BEC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893"/>
                <a:ext cx="79" cy="80"/>
              </a:xfrm>
              <a:custGeom>
                <a:avLst/>
                <a:gdLst>
                  <a:gd name="T0" fmla="*/ 35 w 160"/>
                  <a:gd name="T1" fmla="*/ 33 h 159"/>
                  <a:gd name="T2" fmla="*/ 35 w 160"/>
                  <a:gd name="T3" fmla="*/ 33 h 159"/>
                  <a:gd name="T4" fmla="*/ 71 w 160"/>
                  <a:gd name="T5" fmla="*/ 33 h 159"/>
                  <a:gd name="T6" fmla="*/ 71 w 160"/>
                  <a:gd name="T7" fmla="*/ 0 h 159"/>
                  <a:gd name="T8" fmla="*/ 123 w 160"/>
                  <a:gd name="T9" fmla="*/ 0 h 159"/>
                  <a:gd name="T10" fmla="*/ 123 w 160"/>
                  <a:gd name="T11" fmla="*/ 33 h 159"/>
                  <a:gd name="T12" fmla="*/ 142 w 160"/>
                  <a:gd name="T13" fmla="*/ 15 h 159"/>
                  <a:gd name="T14" fmla="*/ 160 w 160"/>
                  <a:gd name="T15" fmla="*/ 33 h 159"/>
                  <a:gd name="T16" fmla="*/ 160 w 160"/>
                  <a:gd name="T17" fmla="*/ 48 h 159"/>
                  <a:gd name="T18" fmla="*/ 160 w 160"/>
                  <a:gd name="T19" fmla="*/ 111 h 159"/>
                  <a:gd name="T20" fmla="*/ 106 w 160"/>
                  <a:gd name="T21" fmla="*/ 111 h 159"/>
                  <a:gd name="T22" fmla="*/ 89 w 160"/>
                  <a:gd name="T23" fmla="*/ 128 h 159"/>
                  <a:gd name="T24" fmla="*/ 89 w 160"/>
                  <a:gd name="T25" fmla="*/ 144 h 159"/>
                  <a:gd name="T26" fmla="*/ 71 w 160"/>
                  <a:gd name="T27" fmla="*/ 144 h 159"/>
                  <a:gd name="T28" fmla="*/ 71 w 160"/>
                  <a:gd name="T29" fmla="*/ 159 h 159"/>
                  <a:gd name="T30" fmla="*/ 35 w 160"/>
                  <a:gd name="T31" fmla="*/ 128 h 159"/>
                  <a:gd name="T32" fmla="*/ 0 w 160"/>
                  <a:gd name="T33" fmla="*/ 81 h 159"/>
                  <a:gd name="T34" fmla="*/ 18 w 160"/>
                  <a:gd name="T35" fmla="*/ 63 h 159"/>
                  <a:gd name="T36" fmla="*/ 18 w 160"/>
                  <a:gd name="T37" fmla="*/ 48 h 159"/>
                  <a:gd name="T38" fmla="*/ 35 w 160"/>
                  <a:gd name="T39" fmla="*/ 3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0" h="159">
                    <a:moveTo>
                      <a:pt x="35" y="33"/>
                    </a:moveTo>
                    <a:lnTo>
                      <a:pt x="35" y="33"/>
                    </a:lnTo>
                    <a:lnTo>
                      <a:pt x="71" y="33"/>
                    </a:lnTo>
                    <a:lnTo>
                      <a:pt x="71" y="0"/>
                    </a:lnTo>
                    <a:lnTo>
                      <a:pt x="123" y="0"/>
                    </a:lnTo>
                    <a:lnTo>
                      <a:pt x="123" y="33"/>
                    </a:lnTo>
                    <a:lnTo>
                      <a:pt x="142" y="15"/>
                    </a:lnTo>
                    <a:lnTo>
                      <a:pt x="160" y="33"/>
                    </a:lnTo>
                    <a:lnTo>
                      <a:pt x="160" y="48"/>
                    </a:lnTo>
                    <a:lnTo>
                      <a:pt x="160" y="111"/>
                    </a:lnTo>
                    <a:lnTo>
                      <a:pt x="106" y="111"/>
                    </a:lnTo>
                    <a:lnTo>
                      <a:pt x="89" y="128"/>
                    </a:lnTo>
                    <a:lnTo>
                      <a:pt x="89" y="144"/>
                    </a:lnTo>
                    <a:lnTo>
                      <a:pt x="71" y="144"/>
                    </a:lnTo>
                    <a:lnTo>
                      <a:pt x="71" y="159"/>
                    </a:lnTo>
                    <a:lnTo>
                      <a:pt x="35" y="128"/>
                    </a:lnTo>
                    <a:lnTo>
                      <a:pt x="0" y="81"/>
                    </a:lnTo>
                    <a:lnTo>
                      <a:pt x="18" y="63"/>
                    </a:lnTo>
                    <a:lnTo>
                      <a:pt x="18" y="48"/>
                    </a:lnTo>
                    <a:lnTo>
                      <a:pt x="35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9" name="Freeform 950">
                <a:extLst>
                  <a:ext uri="{FF2B5EF4-FFF2-40B4-BE49-F238E27FC236}">
                    <a16:creationId xmlns:a16="http://schemas.microsoft.com/office/drawing/2014/main" id="{7220E232-F875-4BA6-B0E8-3E9FED164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877"/>
                <a:ext cx="104" cy="112"/>
              </a:xfrm>
              <a:custGeom>
                <a:avLst/>
                <a:gdLst>
                  <a:gd name="T0" fmla="*/ 139 w 208"/>
                  <a:gd name="T1" fmla="*/ 18 h 225"/>
                  <a:gd name="T2" fmla="*/ 139 w 208"/>
                  <a:gd name="T3" fmla="*/ 18 h 225"/>
                  <a:gd name="T4" fmla="*/ 139 w 208"/>
                  <a:gd name="T5" fmla="*/ 48 h 225"/>
                  <a:gd name="T6" fmla="*/ 52 w 208"/>
                  <a:gd name="T7" fmla="*/ 33 h 225"/>
                  <a:gd name="T8" fmla="*/ 52 w 208"/>
                  <a:gd name="T9" fmla="*/ 66 h 225"/>
                  <a:gd name="T10" fmla="*/ 70 w 208"/>
                  <a:gd name="T11" fmla="*/ 48 h 225"/>
                  <a:gd name="T12" fmla="*/ 87 w 208"/>
                  <a:gd name="T13" fmla="*/ 66 h 225"/>
                  <a:gd name="T14" fmla="*/ 87 w 208"/>
                  <a:gd name="T15" fmla="*/ 81 h 225"/>
                  <a:gd name="T16" fmla="*/ 87 w 208"/>
                  <a:gd name="T17" fmla="*/ 144 h 225"/>
                  <a:gd name="T18" fmla="*/ 35 w 208"/>
                  <a:gd name="T19" fmla="*/ 144 h 225"/>
                  <a:gd name="T20" fmla="*/ 18 w 208"/>
                  <a:gd name="T21" fmla="*/ 161 h 225"/>
                  <a:gd name="T22" fmla="*/ 18 w 208"/>
                  <a:gd name="T23" fmla="*/ 177 h 225"/>
                  <a:gd name="T24" fmla="*/ 0 w 208"/>
                  <a:gd name="T25" fmla="*/ 177 h 225"/>
                  <a:gd name="T26" fmla="*/ 0 w 208"/>
                  <a:gd name="T27" fmla="*/ 192 h 225"/>
                  <a:gd name="T28" fmla="*/ 35 w 208"/>
                  <a:gd name="T29" fmla="*/ 225 h 225"/>
                  <a:gd name="T30" fmla="*/ 35 w 208"/>
                  <a:gd name="T31" fmla="*/ 209 h 225"/>
                  <a:gd name="T32" fmla="*/ 52 w 208"/>
                  <a:gd name="T33" fmla="*/ 209 h 225"/>
                  <a:gd name="T34" fmla="*/ 87 w 208"/>
                  <a:gd name="T35" fmla="*/ 209 h 225"/>
                  <a:gd name="T36" fmla="*/ 121 w 208"/>
                  <a:gd name="T37" fmla="*/ 192 h 225"/>
                  <a:gd name="T38" fmla="*/ 139 w 208"/>
                  <a:gd name="T39" fmla="*/ 144 h 225"/>
                  <a:gd name="T40" fmla="*/ 173 w 208"/>
                  <a:gd name="T41" fmla="*/ 114 h 225"/>
                  <a:gd name="T42" fmla="*/ 208 w 208"/>
                  <a:gd name="T43" fmla="*/ 0 h 225"/>
                  <a:gd name="T44" fmla="*/ 156 w 208"/>
                  <a:gd name="T45" fmla="*/ 18 h 225"/>
                  <a:gd name="T46" fmla="*/ 139 w 208"/>
                  <a:gd name="T47" fmla="*/ 1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8" h="225">
                    <a:moveTo>
                      <a:pt x="139" y="18"/>
                    </a:moveTo>
                    <a:lnTo>
                      <a:pt x="139" y="18"/>
                    </a:lnTo>
                    <a:lnTo>
                      <a:pt x="139" y="48"/>
                    </a:lnTo>
                    <a:lnTo>
                      <a:pt x="52" y="33"/>
                    </a:lnTo>
                    <a:lnTo>
                      <a:pt x="52" y="66"/>
                    </a:lnTo>
                    <a:lnTo>
                      <a:pt x="70" y="48"/>
                    </a:lnTo>
                    <a:lnTo>
                      <a:pt x="87" y="66"/>
                    </a:lnTo>
                    <a:lnTo>
                      <a:pt x="87" y="81"/>
                    </a:lnTo>
                    <a:lnTo>
                      <a:pt x="87" y="144"/>
                    </a:lnTo>
                    <a:lnTo>
                      <a:pt x="35" y="144"/>
                    </a:lnTo>
                    <a:lnTo>
                      <a:pt x="18" y="161"/>
                    </a:lnTo>
                    <a:lnTo>
                      <a:pt x="18" y="177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35" y="225"/>
                    </a:lnTo>
                    <a:lnTo>
                      <a:pt x="35" y="209"/>
                    </a:lnTo>
                    <a:lnTo>
                      <a:pt x="52" y="209"/>
                    </a:lnTo>
                    <a:lnTo>
                      <a:pt x="87" y="209"/>
                    </a:lnTo>
                    <a:lnTo>
                      <a:pt x="121" y="192"/>
                    </a:lnTo>
                    <a:lnTo>
                      <a:pt x="139" y="144"/>
                    </a:lnTo>
                    <a:lnTo>
                      <a:pt x="173" y="114"/>
                    </a:lnTo>
                    <a:lnTo>
                      <a:pt x="208" y="0"/>
                    </a:lnTo>
                    <a:lnTo>
                      <a:pt x="156" y="18"/>
                    </a:lnTo>
                    <a:lnTo>
                      <a:pt x="139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0" name="Freeform 951">
                <a:extLst>
                  <a:ext uri="{FF2B5EF4-FFF2-40B4-BE49-F238E27FC236}">
                    <a16:creationId xmlns:a16="http://schemas.microsoft.com/office/drawing/2014/main" id="{DFBA9665-7205-46DC-B1E8-B39252EE6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877"/>
                <a:ext cx="104" cy="112"/>
              </a:xfrm>
              <a:custGeom>
                <a:avLst/>
                <a:gdLst>
                  <a:gd name="T0" fmla="*/ 139 w 208"/>
                  <a:gd name="T1" fmla="*/ 18 h 225"/>
                  <a:gd name="T2" fmla="*/ 139 w 208"/>
                  <a:gd name="T3" fmla="*/ 18 h 225"/>
                  <a:gd name="T4" fmla="*/ 139 w 208"/>
                  <a:gd name="T5" fmla="*/ 48 h 225"/>
                  <a:gd name="T6" fmla="*/ 52 w 208"/>
                  <a:gd name="T7" fmla="*/ 33 h 225"/>
                  <a:gd name="T8" fmla="*/ 52 w 208"/>
                  <a:gd name="T9" fmla="*/ 66 h 225"/>
                  <a:gd name="T10" fmla="*/ 70 w 208"/>
                  <a:gd name="T11" fmla="*/ 48 h 225"/>
                  <a:gd name="T12" fmla="*/ 87 w 208"/>
                  <a:gd name="T13" fmla="*/ 66 h 225"/>
                  <a:gd name="T14" fmla="*/ 87 w 208"/>
                  <a:gd name="T15" fmla="*/ 81 h 225"/>
                  <a:gd name="T16" fmla="*/ 87 w 208"/>
                  <a:gd name="T17" fmla="*/ 144 h 225"/>
                  <a:gd name="T18" fmla="*/ 35 w 208"/>
                  <a:gd name="T19" fmla="*/ 144 h 225"/>
                  <a:gd name="T20" fmla="*/ 18 w 208"/>
                  <a:gd name="T21" fmla="*/ 161 h 225"/>
                  <a:gd name="T22" fmla="*/ 18 w 208"/>
                  <a:gd name="T23" fmla="*/ 177 h 225"/>
                  <a:gd name="T24" fmla="*/ 0 w 208"/>
                  <a:gd name="T25" fmla="*/ 177 h 225"/>
                  <a:gd name="T26" fmla="*/ 0 w 208"/>
                  <a:gd name="T27" fmla="*/ 192 h 225"/>
                  <a:gd name="T28" fmla="*/ 35 w 208"/>
                  <a:gd name="T29" fmla="*/ 225 h 225"/>
                  <a:gd name="T30" fmla="*/ 35 w 208"/>
                  <a:gd name="T31" fmla="*/ 209 h 225"/>
                  <a:gd name="T32" fmla="*/ 52 w 208"/>
                  <a:gd name="T33" fmla="*/ 209 h 225"/>
                  <a:gd name="T34" fmla="*/ 87 w 208"/>
                  <a:gd name="T35" fmla="*/ 209 h 225"/>
                  <a:gd name="T36" fmla="*/ 121 w 208"/>
                  <a:gd name="T37" fmla="*/ 192 h 225"/>
                  <a:gd name="T38" fmla="*/ 139 w 208"/>
                  <a:gd name="T39" fmla="*/ 144 h 225"/>
                  <a:gd name="T40" fmla="*/ 173 w 208"/>
                  <a:gd name="T41" fmla="*/ 114 h 225"/>
                  <a:gd name="T42" fmla="*/ 208 w 208"/>
                  <a:gd name="T43" fmla="*/ 0 h 225"/>
                  <a:gd name="T44" fmla="*/ 156 w 208"/>
                  <a:gd name="T45" fmla="*/ 18 h 225"/>
                  <a:gd name="T46" fmla="*/ 139 w 208"/>
                  <a:gd name="T47" fmla="*/ 1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8" h="225">
                    <a:moveTo>
                      <a:pt x="139" y="18"/>
                    </a:moveTo>
                    <a:lnTo>
                      <a:pt x="139" y="18"/>
                    </a:lnTo>
                    <a:lnTo>
                      <a:pt x="139" y="48"/>
                    </a:lnTo>
                    <a:lnTo>
                      <a:pt x="52" y="33"/>
                    </a:lnTo>
                    <a:lnTo>
                      <a:pt x="52" y="66"/>
                    </a:lnTo>
                    <a:lnTo>
                      <a:pt x="70" y="48"/>
                    </a:lnTo>
                    <a:lnTo>
                      <a:pt x="87" y="66"/>
                    </a:lnTo>
                    <a:lnTo>
                      <a:pt x="87" y="81"/>
                    </a:lnTo>
                    <a:lnTo>
                      <a:pt x="87" y="144"/>
                    </a:lnTo>
                    <a:lnTo>
                      <a:pt x="35" y="144"/>
                    </a:lnTo>
                    <a:lnTo>
                      <a:pt x="18" y="161"/>
                    </a:lnTo>
                    <a:lnTo>
                      <a:pt x="18" y="177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35" y="225"/>
                    </a:lnTo>
                    <a:lnTo>
                      <a:pt x="35" y="209"/>
                    </a:lnTo>
                    <a:lnTo>
                      <a:pt x="52" y="209"/>
                    </a:lnTo>
                    <a:lnTo>
                      <a:pt x="87" y="209"/>
                    </a:lnTo>
                    <a:lnTo>
                      <a:pt x="121" y="192"/>
                    </a:lnTo>
                    <a:lnTo>
                      <a:pt x="139" y="144"/>
                    </a:lnTo>
                    <a:lnTo>
                      <a:pt x="173" y="114"/>
                    </a:lnTo>
                    <a:lnTo>
                      <a:pt x="208" y="0"/>
                    </a:lnTo>
                    <a:lnTo>
                      <a:pt x="156" y="18"/>
                    </a:lnTo>
                    <a:lnTo>
                      <a:pt x="139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1" name="Freeform 952">
                <a:extLst>
                  <a:ext uri="{FF2B5EF4-FFF2-40B4-BE49-F238E27FC236}">
                    <a16:creationId xmlns:a16="http://schemas.microsoft.com/office/drawing/2014/main" id="{5DDFA84F-C21F-4BC7-B3E8-257FBC6CB6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861"/>
                <a:ext cx="261" cy="232"/>
              </a:xfrm>
              <a:custGeom>
                <a:avLst/>
                <a:gdLst>
                  <a:gd name="T0" fmla="*/ 417 w 520"/>
                  <a:gd name="T1" fmla="*/ 0 h 462"/>
                  <a:gd name="T2" fmla="*/ 417 w 520"/>
                  <a:gd name="T3" fmla="*/ 0 h 462"/>
                  <a:gd name="T4" fmla="*/ 294 w 520"/>
                  <a:gd name="T5" fmla="*/ 0 h 462"/>
                  <a:gd name="T6" fmla="*/ 276 w 520"/>
                  <a:gd name="T7" fmla="*/ 15 h 462"/>
                  <a:gd name="T8" fmla="*/ 225 w 520"/>
                  <a:gd name="T9" fmla="*/ 15 h 462"/>
                  <a:gd name="T10" fmla="*/ 207 w 520"/>
                  <a:gd name="T11" fmla="*/ 0 h 462"/>
                  <a:gd name="T12" fmla="*/ 190 w 520"/>
                  <a:gd name="T13" fmla="*/ 0 h 462"/>
                  <a:gd name="T14" fmla="*/ 173 w 520"/>
                  <a:gd name="T15" fmla="*/ 30 h 462"/>
                  <a:gd name="T16" fmla="*/ 138 w 520"/>
                  <a:gd name="T17" fmla="*/ 144 h 462"/>
                  <a:gd name="T18" fmla="*/ 104 w 520"/>
                  <a:gd name="T19" fmla="*/ 174 h 462"/>
                  <a:gd name="T20" fmla="*/ 86 w 520"/>
                  <a:gd name="T21" fmla="*/ 222 h 462"/>
                  <a:gd name="T22" fmla="*/ 52 w 520"/>
                  <a:gd name="T23" fmla="*/ 239 h 462"/>
                  <a:gd name="T24" fmla="*/ 17 w 520"/>
                  <a:gd name="T25" fmla="*/ 239 h 462"/>
                  <a:gd name="T26" fmla="*/ 0 w 520"/>
                  <a:gd name="T27" fmla="*/ 270 h 462"/>
                  <a:gd name="T28" fmla="*/ 0 w 520"/>
                  <a:gd name="T29" fmla="*/ 287 h 462"/>
                  <a:gd name="T30" fmla="*/ 35 w 520"/>
                  <a:gd name="T31" fmla="*/ 270 h 462"/>
                  <a:gd name="T32" fmla="*/ 104 w 520"/>
                  <a:gd name="T33" fmla="*/ 270 h 462"/>
                  <a:gd name="T34" fmla="*/ 121 w 520"/>
                  <a:gd name="T35" fmla="*/ 270 h 462"/>
                  <a:gd name="T36" fmla="*/ 121 w 520"/>
                  <a:gd name="T37" fmla="*/ 303 h 462"/>
                  <a:gd name="T38" fmla="*/ 155 w 520"/>
                  <a:gd name="T39" fmla="*/ 335 h 462"/>
                  <a:gd name="T40" fmla="*/ 190 w 520"/>
                  <a:gd name="T41" fmla="*/ 318 h 462"/>
                  <a:gd name="T42" fmla="*/ 190 w 520"/>
                  <a:gd name="T43" fmla="*/ 303 h 462"/>
                  <a:gd name="T44" fmla="*/ 225 w 520"/>
                  <a:gd name="T45" fmla="*/ 303 h 462"/>
                  <a:gd name="T46" fmla="*/ 259 w 520"/>
                  <a:gd name="T47" fmla="*/ 318 h 462"/>
                  <a:gd name="T48" fmla="*/ 259 w 520"/>
                  <a:gd name="T49" fmla="*/ 366 h 462"/>
                  <a:gd name="T50" fmla="*/ 276 w 520"/>
                  <a:gd name="T51" fmla="*/ 383 h 462"/>
                  <a:gd name="T52" fmla="*/ 259 w 520"/>
                  <a:gd name="T53" fmla="*/ 399 h 462"/>
                  <a:gd name="T54" fmla="*/ 259 w 520"/>
                  <a:gd name="T55" fmla="*/ 414 h 462"/>
                  <a:gd name="T56" fmla="*/ 311 w 520"/>
                  <a:gd name="T57" fmla="*/ 399 h 462"/>
                  <a:gd name="T58" fmla="*/ 380 w 520"/>
                  <a:gd name="T59" fmla="*/ 431 h 462"/>
                  <a:gd name="T60" fmla="*/ 397 w 520"/>
                  <a:gd name="T61" fmla="*/ 414 h 462"/>
                  <a:gd name="T62" fmla="*/ 451 w 520"/>
                  <a:gd name="T63" fmla="*/ 447 h 462"/>
                  <a:gd name="T64" fmla="*/ 468 w 520"/>
                  <a:gd name="T65" fmla="*/ 462 h 462"/>
                  <a:gd name="T66" fmla="*/ 468 w 520"/>
                  <a:gd name="T67" fmla="*/ 431 h 462"/>
                  <a:gd name="T68" fmla="*/ 451 w 520"/>
                  <a:gd name="T69" fmla="*/ 431 h 462"/>
                  <a:gd name="T70" fmla="*/ 451 w 520"/>
                  <a:gd name="T71" fmla="*/ 414 h 462"/>
                  <a:gd name="T72" fmla="*/ 451 w 520"/>
                  <a:gd name="T73" fmla="*/ 351 h 462"/>
                  <a:gd name="T74" fmla="*/ 451 w 520"/>
                  <a:gd name="T75" fmla="*/ 335 h 462"/>
                  <a:gd name="T76" fmla="*/ 503 w 520"/>
                  <a:gd name="T77" fmla="*/ 335 h 462"/>
                  <a:gd name="T78" fmla="*/ 468 w 520"/>
                  <a:gd name="T79" fmla="*/ 287 h 462"/>
                  <a:gd name="T80" fmla="*/ 468 w 520"/>
                  <a:gd name="T81" fmla="*/ 239 h 462"/>
                  <a:gd name="T82" fmla="*/ 468 w 520"/>
                  <a:gd name="T83" fmla="*/ 207 h 462"/>
                  <a:gd name="T84" fmla="*/ 468 w 520"/>
                  <a:gd name="T85" fmla="*/ 191 h 462"/>
                  <a:gd name="T86" fmla="*/ 451 w 520"/>
                  <a:gd name="T87" fmla="*/ 191 h 462"/>
                  <a:gd name="T88" fmla="*/ 468 w 520"/>
                  <a:gd name="T89" fmla="*/ 159 h 462"/>
                  <a:gd name="T90" fmla="*/ 486 w 520"/>
                  <a:gd name="T91" fmla="*/ 111 h 462"/>
                  <a:gd name="T92" fmla="*/ 503 w 520"/>
                  <a:gd name="T93" fmla="*/ 96 h 462"/>
                  <a:gd name="T94" fmla="*/ 520 w 520"/>
                  <a:gd name="T95" fmla="*/ 63 h 462"/>
                  <a:gd name="T96" fmla="*/ 503 w 520"/>
                  <a:gd name="T97" fmla="*/ 63 h 462"/>
                  <a:gd name="T98" fmla="*/ 503 w 520"/>
                  <a:gd name="T99" fmla="*/ 30 h 462"/>
                  <a:gd name="T100" fmla="*/ 486 w 520"/>
                  <a:gd name="T101" fmla="*/ 15 h 462"/>
                  <a:gd name="T102" fmla="*/ 434 w 520"/>
                  <a:gd name="T103" fmla="*/ 15 h 462"/>
                  <a:gd name="T104" fmla="*/ 417 w 520"/>
                  <a:gd name="T10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20" h="462">
                    <a:moveTo>
                      <a:pt x="417" y="0"/>
                    </a:moveTo>
                    <a:lnTo>
                      <a:pt x="417" y="0"/>
                    </a:lnTo>
                    <a:lnTo>
                      <a:pt x="294" y="0"/>
                    </a:lnTo>
                    <a:lnTo>
                      <a:pt x="276" y="15"/>
                    </a:lnTo>
                    <a:lnTo>
                      <a:pt x="225" y="15"/>
                    </a:lnTo>
                    <a:lnTo>
                      <a:pt x="207" y="0"/>
                    </a:lnTo>
                    <a:lnTo>
                      <a:pt x="190" y="0"/>
                    </a:lnTo>
                    <a:lnTo>
                      <a:pt x="173" y="30"/>
                    </a:lnTo>
                    <a:lnTo>
                      <a:pt x="138" y="144"/>
                    </a:lnTo>
                    <a:lnTo>
                      <a:pt x="104" y="174"/>
                    </a:lnTo>
                    <a:lnTo>
                      <a:pt x="86" y="222"/>
                    </a:lnTo>
                    <a:lnTo>
                      <a:pt x="52" y="239"/>
                    </a:lnTo>
                    <a:lnTo>
                      <a:pt x="17" y="239"/>
                    </a:lnTo>
                    <a:lnTo>
                      <a:pt x="0" y="270"/>
                    </a:lnTo>
                    <a:lnTo>
                      <a:pt x="0" y="287"/>
                    </a:lnTo>
                    <a:lnTo>
                      <a:pt x="35" y="270"/>
                    </a:lnTo>
                    <a:lnTo>
                      <a:pt x="104" y="270"/>
                    </a:lnTo>
                    <a:lnTo>
                      <a:pt x="121" y="270"/>
                    </a:lnTo>
                    <a:lnTo>
                      <a:pt x="121" y="303"/>
                    </a:lnTo>
                    <a:lnTo>
                      <a:pt x="155" y="335"/>
                    </a:lnTo>
                    <a:lnTo>
                      <a:pt x="190" y="318"/>
                    </a:lnTo>
                    <a:lnTo>
                      <a:pt x="190" y="303"/>
                    </a:lnTo>
                    <a:lnTo>
                      <a:pt x="225" y="303"/>
                    </a:lnTo>
                    <a:lnTo>
                      <a:pt x="259" y="318"/>
                    </a:lnTo>
                    <a:lnTo>
                      <a:pt x="259" y="366"/>
                    </a:lnTo>
                    <a:lnTo>
                      <a:pt x="276" y="383"/>
                    </a:lnTo>
                    <a:lnTo>
                      <a:pt x="259" y="399"/>
                    </a:lnTo>
                    <a:lnTo>
                      <a:pt x="259" y="414"/>
                    </a:lnTo>
                    <a:lnTo>
                      <a:pt x="311" y="399"/>
                    </a:lnTo>
                    <a:lnTo>
                      <a:pt x="380" y="431"/>
                    </a:lnTo>
                    <a:lnTo>
                      <a:pt x="397" y="414"/>
                    </a:lnTo>
                    <a:lnTo>
                      <a:pt x="451" y="447"/>
                    </a:lnTo>
                    <a:lnTo>
                      <a:pt x="468" y="462"/>
                    </a:lnTo>
                    <a:lnTo>
                      <a:pt x="468" y="431"/>
                    </a:lnTo>
                    <a:lnTo>
                      <a:pt x="451" y="431"/>
                    </a:lnTo>
                    <a:lnTo>
                      <a:pt x="451" y="414"/>
                    </a:lnTo>
                    <a:lnTo>
                      <a:pt x="451" y="351"/>
                    </a:lnTo>
                    <a:lnTo>
                      <a:pt x="451" y="335"/>
                    </a:lnTo>
                    <a:lnTo>
                      <a:pt x="503" y="335"/>
                    </a:lnTo>
                    <a:lnTo>
                      <a:pt x="468" y="287"/>
                    </a:lnTo>
                    <a:lnTo>
                      <a:pt x="468" y="239"/>
                    </a:lnTo>
                    <a:lnTo>
                      <a:pt x="468" y="207"/>
                    </a:lnTo>
                    <a:lnTo>
                      <a:pt x="468" y="191"/>
                    </a:lnTo>
                    <a:lnTo>
                      <a:pt x="451" y="191"/>
                    </a:lnTo>
                    <a:lnTo>
                      <a:pt x="468" y="159"/>
                    </a:lnTo>
                    <a:lnTo>
                      <a:pt x="486" y="111"/>
                    </a:lnTo>
                    <a:lnTo>
                      <a:pt x="503" y="96"/>
                    </a:lnTo>
                    <a:lnTo>
                      <a:pt x="520" y="63"/>
                    </a:lnTo>
                    <a:lnTo>
                      <a:pt x="503" y="63"/>
                    </a:lnTo>
                    <a:lnTo>
                      <a:pt x="503" y="30"/>
                    </a:lnTo>
                    <a:lnTo>
                      <a:pt x="486" y="15"/>
                    </a:lnTo>
                    <a:lnTo>
                      <a:pt x="434" y="15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2" name="Freeform 953">
                <a:extLst>
                  <a:ext uri="{FF2B5EF4-FFF2-40B4-BE49-F238E27FC236}">
                    <a16:creationId xmlns:a16="http://schemas.microsoft.com/office/drawing/2014/main" id="{18A58182-9844-4FC0-872E-CDA5C72ED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861"/>
                <a:ext cx="261" cy="232"/>
              </a:xfrm>
              <a:custGeom>
                <a:avLst/>
                <a:gdLst>
                  <a:gd name="T0" fmla="*/ 417 w 520"/>
                  <a:gd name="T1" fmla="*/ 0 h 462"/>
                  <a:gd name="T2" fmla="*/ 417 w 520"/>
                  <a:gd name="T3" fmla="*/ 0 h 462"/>
                  <a:gd name="T4" fmla="*/ 294 w 520"/>
                  <a:gd name="T5" fmla="*/ 0 h 462"/>
                  <a:gd name="T6" fmla="*/ 276 w 520"/>
                  <a:gd name="T7" fmla="*/ 15 h 462"/>
                  <a:gd name="T8" fmla="*/ 225 w 520"/>
                  <a:gd name="T9" fmla="*/ 15 h 462"/>
                  <a:gd name="T10" fmla="*/ 207 w 520"/>
                  <a:gd name="T11" fmla="*/ 0 h 462"/>
                  <a:gd name="T12" fmla="*/ 190 w 520"/>
                  <a:gd name="T13" fmla="*/ 0 h 462"/>
                  <a:gd name="T14" fmla="*/ 173 w 520"/>
                  <a:gd name="T15" fmla="*/ 30 h 462"/>
                  <a:gd name="T16" fmla="*/ 138 w 520"/>
                  <a:gd name="T17" fmla="*/ 144 h 462"/>
                  <a:gd name="T18" fmla="*/ 104 w 520"/>
                  <a:gd name="T19" fmla="*/ 174 h 462"/>
                  <a:gd name="T20" fmla="*/ 86 w 520"/>
                  <a:gd name="T21" fmla="*/ 222 h 462"/>
                  <a:gd name="T22" fmla="*/ 52 w 520"/>
                  <a:gd name="T23" fmla="*/ 239 h 462"/>
                  <a:gd name="T24" fmla="*/ 17 w 520"/>
                  <a:gd name="T25" fmla="*/ 239 h 462"/>
                  <a:gd name="T26" fmla="*/ 0 w 520"/>
                  <a:gd name="T27" fmla="*/ 270 h 462"/>
                  <a:gd name="T28" fmla="*/ 0 w 520"/>
                  <a:gd name="T29" fmla="*/ 287 h 462"/>
                  <a:gd name="T30" fmla="*/ 35 w 520"/>
                  <a:gd name="T31" fmla="*/ 270 h 462"/>
                  <a:gd name="T32" fmla="*/ 104 w 520"/>
                  <a:gd name="T33" fmla="*/ 270 h 462"/>
                  <a:gd name="T34" fmla="*/ 121 w 520"/>
                  <a:gd name="T35" fmla="*/ 270 h 462"/>
                  <a:gd name="T36" fmla="*/ 121 w 520"/>
                  <a:gd name="T37" fmla="*/ 303 h 462"/>
                  <a:gd name="T38" fmla="*/ 155 w 520"/>
                  <a:gd name="T39" fmla="*/ 335 h 462"/>
                  <a:gd name="T40" fmla="*/ 190 w 520"/>
                  <a:gd name="T41" fmla="*/ 318 h 462"/>
                  <a:gd name="T42" fmla="*/ 190 w 520"/>
                  <a:gd name="T43" fmla="*/ 303 h 462"/>
                  <a:gd name="T44" fmla="*/ 225 w 520"/>
                  <a:gd name="T45" fmla="*/ 303 h 462"/>
                  <a:gd name="T46" fmla="*/ 259 w 520"/>
                  <a:gd name="T47" fmla="*/ 318 h 462"/>
                  <a:gd name="T48" fmla="*/ 259 w 520"/>
                  <a:gd name="T49" fmla="*/ 366 h 462"/>
                  <a:gd name="T50" fmla="*/ 276 w 520"/>
                  <a:gd name="T51" fmla="*/ 383 h 462"/>
                  <a:gd name="T52" fmla="*/ 259 w 520"/>
                  <a:gd name="T53" fmla="*/ 399 h 462"/>
                  <a:gd name="T54" fmla="*/ 259 w 520"/>
                  <a:gd name="T55" fmla="*/ 414 h 462"/>
                  <a:gd name="T56" fmla="*/ 311 w 520"/>
                  <a:gd name="T57" fmla="*/ 399 h 462"/>
                  <a:gd name="T58" fmla="*/ 380 w 520"/>
                  <a:gd name="T59" fmla="*/ 431 h 462"/>
                  <a:gd name="T60" fmla="*/ 397 w 520"/>
                  <a:gd name="T61" fmla="*/ 414 h 462"/>
                  <a:gd name="T62" fmla="*/ 451 w 520"/>
                  <a:gd name="T63" fmla="*/ 447 h 462"/>
                  <a:gd name="T64" fmla="*/ 468 w 520"/>
                  <a:gd name="T65" fmla="*/ 462 h 462"/>
                  <a:gd name="T66" fmla="*/ 468 w 520"/>
                  <a:gd name="T67" fmla="*/ 431 h 462"/>
                  <a:gd name="T68" fmla="*/ 451 w 520"/>
                  <a:gd name="T69" fmla="*/ 431 h 462"/>
                  <a:gd name="T70" fmla="*/ 451 w 520"/>
                  <a:gd name="T71" fmla="*/ 414 h 462"/>
                  <a:gd name="T72" fmla="*/ 451 w 520"/>
                  <a:gd name="T73" fmla="*/ 351 h 462"/>
                  <a:gd name="T74" fmla="*/ 451 w 520"/>
                  <a:gd name="T75" fmla="*/ 335 h 462"/>
                  <a:gd name="T76" fmla="*/ 503 w 520"/>
                  <a:gd name="T77" fmla="*/ 335 h 462"/>
                  <a:gd name="T78" fmla="*/ 468 w 520"/>
                  <a:gd name="T79" fmla="*/ 287 h 462"/>
                  <a:gd name="T80" fmla="*/ 468 w 520"/>
                  <a:gd name="T81" fmla="*/ 239 h 462"/>
                  <a:gd name="T82" fmla="*/ 468 w 520"/>
                  <a:gd name="T83" fmla="*/ 207 h 462"/>
                  <a:gd name="T84" fmla="*/ 468 w 520"/>
                  <a:gd name="T85" fmla="*/ 191 h 462"/>
                  <a:gd name="T86" fmla="*/ 451 w 520"/>
                  <a:gd name="T87" fmla="*/ 191 h 462"/>
                  <a:gd name="T88" fmla="*/ 468 w 520"/>
                  <a:gd name="T89" fmla="*/ 159 h 462"/>
                  <a:gd name="T90" fmla="*/ 486 w 520"/>
                  <a:gd name="T91" fmla="*/ 111 h 462"/>
                  <a:gd name="T92" fmla="*/ 503 w 520"/>
                  <a:gd name="T93" fmla="*/ 96 h 462"/>
                  <a:gd name="T94" fmla="*/ 520 w 520"/>
                  <a:gd name="T95" fmla="*/ 63 h 462"/>
                  <a:gd name="T96" fmla="*/ 503 w 520"/>
                  <a:gd name="T97" fmla="*/ 63 h 462"/>
                  <a:gd name="T98" fmla="*/ 503 w 520"/>
                  <a:gd name="T99" fmla="*/ 30 h 462"/>
                  <a:gd name="T100" fmla="*/ 486 w 520"/>
                  <a:gd name="T101" fmla="*/ 15 h 462"/>
                  <a:gd name="T102" fmla="*/ 434 w 520"/>
                  <a:gd name="T103" fmla="*/ 15 h 462"/>
                  <a:gd name="T104" fmla="*/ 417 w 520"/>
                  <a:gd name="T10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20" h="462">
                    <a:moveTo>
                      <a:pt x="417" y="0"/>
                    </a:moveTo>
                    <a:lnTo>
                      <a:pt x="417" y="0"/>
                    </a:lnTo>
                    <a:lnTo>
                      <a:pt x="294" y="0"/>
                    </a:lnTo>
                    <a:lnTo>
                      <a:pt x="276" y="15"/>
                    </a:lnTo>
                    <a:lnTo>
                      <a:pt x="225" y="15"/>
                    </a:lnTo>
                    <a:lnTo>
                      <a:pt x="207" y="0"/>
                    </a:lnTo>
                    <a:lnTo>
                      <a:pt x="190" y="0"/>
                    </a:lnTo>
                    <a:lnTo>
                      <a:pt x="173" y="30"/>
                    </a:lnTo>
                    <a:lnTo>
                      <a:pt x="138" y="144"/>
                    </a:lnTo>
                    <a:lnTo>
                      <a:pt x="104" y="174"/>
                    </a:lnTo>
                    <a:lnTo>
                      <a:pt x="86" y="222"/>
                    </a:lnTo>
                    <a:lnTo>
                      <a:pt x="52" y="239"/>
                    </a:lnTo>
                    <a:lnTo>
                      <a:pt x="17" y="239"/>
                    </a:lnTo>
                    <a:lnTo>
                      <a:pt x="0" y="270"/>
                    </a:lnTo>
                    <a:lnTo>
                      <a:pt x="0" y="287"/>
                    </a:lnTo>
                    <a:lnTo>
                      <a:pt x="35" y="270"/>
                    </a:lnTo>
                    <a:lnTo>
                      <a:pt x="104" y="270"/>
                    </a:lnTo>
                    <a:lnTo>
                      <a:pt x="121" y="270"/>
                    </a:lnTo>
                    <a:lnTo>
                      <a:pt x="121" y="303"/>
                    </a:lnTo>
                    <a:lnTo>
                      <a:pt x="155" y="335"/>
                    </a:lnTo>
                    <a:lnTo>
                      <a:pt x="190" y="318"/>
                    </a:lnTo>
                    <a:lnTo>
                      <a:pt x="190" y="303"/>
                    </a:lnTo>
                    <a:lnTo>
                      <a:pt x="225" y="303"/>
                    </a:lnTo>
                    <a:lnTo>
                      <a:pt x="259" y="318"/>
                    </a:lnTo>
                    <a:lnTo>
                      <a:pt x="259" y="366"/>
                    </a:lnTo>
                    <a:lnTo>
                      <a:pt x="276" y="383"/>
                    </a:lnTo>
                    <a:lnTo>
                      <a:pt x="259" y="399"/>
                    </a:lnTo>
                    <a:lnTo>
                      <a:pt x="259" y="414"/>
                    </a:lnTo>
                    <a:lnTo>
                      <a:pt x="311" y="399"/>
                    </a:lnTo>
                    <a:lnTo>
                      <a:pt x="380" y="431"/>
                    </a:lnTo>
                    <a:lnTo>
                      <a:pt x="397" y="414"/>
                    </a:lnTo>
                    <a:lnTo>
                      <a:pt x="451" y="447"/>
                    </a:lnTo>
                    <a:lnTo>
                      <a:pt x="468" y="462"/>
                    </a:lnTo>
                    <a:lnTo>
                      <a:pt x="468" y="431"/>
                    </a:lnTo>
                    <a:lnTo>
                      <a:pt x="451" y="431"/>
                    </a:lnTo>
                    <a:lnTo>
                      <a:pt x="451" y="414"/>
                    </a:lnTo>
                    <a:lnTo>
                      <a:pt x="451" y="351"/>
                    </a:lnTo>
                    <a:lnTo>
                      <a:pt x="451" y="335"/>
                    </a:lnTo>
                    <a:lnTo>
                      <a:pt x="503" y="335"/>
                    </a:lnTo>
                    <a:lnTo>
                      <a:pt x="468" y="287"/>
                    </a:lnTo>
                    <a:lnTo>
                      <a:pt x="468" y="239"/>
                    </a:lnTo>
                    <a:lnTo>
                      <a:pt x="468" y="207"/>
                    </a:lnTo>
                    <a:lnTo>
                      <a:pt x="468" y="191"/>
                    </a:lnTo>
                    <a:lnTo>
                      <a:pt x="451" y="191"/>
                    </a:lnTo>
                    <a:lnTo>
                      <a:pt x="468" y="159"/>
                    </a:lnTo>
                    <a:lnTo>
                      <a:pt x="486" y="111"/>
                    </a:lnTo>
                    <a:lnTo>
                      <a:pt x="503" y="96"/>
                    </a:lnTo>
                    <a:lnTo>
                      <a:pt x="520" y="63"/>
                    </a:lnTo>
                    <a:lnTo>
                      <a:pt x="503" y="63"/>
                    </a:lnTo>
                    <a:lnTo>
                      <a:pt x="503" y="30"/>
                    </a:lnTo>
                    <a:lnTo>
                      <a:pt x="486" y="15"/>
                    </a:lnTo>
                    <a:lnTo>
                      <a:pt x="434" y="15"/>
                    </a:lnTo>
                    <a:lnTo>
                      <a:pt x="417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3" name="Freeform 954">
                <a:extLst>
                  <a:ext uri="{FF2B5EF4-FFF2-40B4-BE49-F238E27FC236}">
                    <a16:creationId xmlns:a16="http://schemas.microsoft.com/office/drawing/2014/main" id="{19F846DB-6078-43D1-B84D-050935D56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2933"/>
                <a:ext cx="26" cy="24"/>
              </a:xfrm>
              <a:custGeom>
                <a:avLst/>
                <a:gdLst>
                  <a:gd name="T0" fmla="*/ 52 w 52"/>
                  <a:gd name="T1" fmla="*/ 47 h 47"/>
                  <a:gd name="T2" fmla="*/ 52 w 52"/>
                  <a:gd name="T3" fmla="*/ 47 h 47"/>
                  <a:gd name="T4" fmla="*/ 17 w 52"/>
                  <a:gd name="T5" fmla="*/ 47 h 47"/>
                  <a:gd name="T6" fmla="*/ 0 w 52"/>
                  <a:gd name="T7" fmla="*/ 47 h 47"/>
                  <a:gd name="T8" fmla="*/ 17 w 52"/>
                  <a:gd name="T9" fmla="*/ 15 h 47"/>
                  <a:gd name="T10" fmla="*/ 52 w 52"/>
                  <a:gd name="T11" fmla="*/ 0 h 47"/>
                  <a:gd name="T12" fmla="*/ 52 w 52"/>
                  <a:gd name="T13" fmla="*/ 30 h 47"/>
                  <a:gd name="T14" fmla="*/ 52 w 52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7">
                    <a:moveTo>
                      <a:pt x="52" y="47"/>
                    </a:moveTo>
                    <a:lnTo>
                      <a:pt x="52" y="47"/>
                    </a:lnTo>
                    <a:lnTo>
                      <a:pt x="17" y="47"/>
                    </a:lnTo>
                    <a:lnTo>
                      <a:pt x="0" y="47"/>
                    </a:lnTo>
                    <a:lnTo>
                      <a:pt x="17" y="15"/>
                    </a:lnTo>
                    <a:lnTo>
                      <a:pt x="52" y="0"/>
                    </a:lnTo>
                    <a:lnTo>
                      <a:pt x="52" y="30"/>
                    </a:lnTo>
                    <a:lnTo>
                      <a:pt x="52" y="4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4" name="Freeform 955">
                <a:extLst>
                  <a:ext uri="{FF2B5EF4-FFF2-40B4-BE49-F238E27FC236}">
                    <a16:creationId xmlns:a16="http://schemas.microsoft.com/office/drawing/2014/main" id="{F9E38791-A62E-40F5-9F70-BF93EC36E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2933"/>
                <a:ext cx="26" cy="24"/>
              </a:xfrm>
              <a:custGeom>
                <a:avLst/>
                <a:gdLst>
                  <a:gd name="T0" fmla="*/ 52 w 52"/>
                  <a:gd name="T1" fmla="*/ 47 h 47"/>
                  <a:gd name="T2" fmla="*/ 52 w 52"/>
                  <a:gd name="T3" fmla="*/ 47 h 47"/>
                  <a:gd name="T4" fmla="*/ 17 w 52"/>
                  <a:gd name="T5" fmla="*/ 47 h 47"/>
                  <a:gd name="T6" fmla="*/ 0 w 52"/>
                  <a:gd name="T7" fmla="*/ 47 h 47"/>
                  <a:gd name="T8" fmla="*/ 17 w 52"/>
                  <a:gd name="T9" fmla="*/ 15 h 47"/>
                  <a:gd name="T10" fmla="*/ 52 w 52"/>
                  <a:gd name="T11" fmla="*/ 0 h 47"/>
                  <a:gd name="T12" fmla="*/ 52 w 52"/>
                  <a:gd name="T13" fmla="*/ 30 h 47"/>
                  <a:gd name="T14" fmla="*/ 52 w 52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7">
                    <a:moveTo>
                      <a:pt x="52" y="47"/>
                    </a:moveTo>
                    <a:lnTo>
                      <a:pt x="52" y="47"/>
                    </a:lnTo>
                    <a:lnTo>
                      <a:pt x="17" y="47"/>
                    </a:lnTo>
                    <a:lnTo>
                      <a:pt x="0" y="47"/>
                    </a:lnTo>
                    <a:lnTo>
                      <a:pt x="17" y="15"/>
                    </a:lnTo>
                    <a:lnTo>
                      <a:pt x="52" y="0"/>
                    </a:lnTo>
                    <a:lnTo>
                      <a:pt x="52" y="30"/>
                    </a:lnTo>
                    <a:lnTo>
                      <a:pt x="52" y="4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5" name="Freeform 956">
                <a:extLst>
                  <a:ext uri="{FF2B5EF4-FFF2-40B4-BE49-F238E27FC236}">
                    <a16:creationId xmlns:a16="http://schemas.microsoft.com/office/drawing/2014/main" id="{1973FF1A-E6BA-4DEA-9668-36365F2CE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57"/>
                <a:ext cx="17" cy="24"/>
              </a:xfrm>
              <a:custGeom>
                <a:avLst/>
                <a:gdLst>
                  <a:gd name="T0" fmla="*/ 35 w 35"/>
                  <a:gd name="T1" fmla="*/ 0 h 48"/>
                  <a:gd name="T2" fmla="*/ 35 w 35"/>
                  <a:gd name="T3" fmla="*/ 0 h 48"/>
                  <a:gd name="T4" fmla="*/ 35 w 35"/>
                  <a:gd name="T5" fmla="*/ 16 h 48"/>
                  <a:gd name="T6" fmla="*/ 0 w 35"/>
                  <a:gd name="T7" fmla="*/ 48 h 48"/>
                  <a:gd name="T8" fmla="*/ 0 w 35"/>
                  <a:gd name="T9" fmla="*/ 16 h 48"/>
                  <a:gd name="T10" fmla="*/ 0 w 35"/>
                  <a:gd name="T11" fmla="*/ 0 h 48"/>
                  <a:gd name="T12" fmla="*/ 35 w 3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8">
                    <a:moveTo>
                      <a:pt x="35" y="0"/>
                    </a:moveTo>
                    <a:lnTo>
                      <a:pt x="35" y="0"/>
                    </a:lnTo>
                    <a:lnTo>
                      <a:pt x="35" y="16"/>
                    </a:lnTo>
                    <a:lnTo>
                      <a:pt x="0" y="48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6" name="Freeform 957">
                <a:extLst>
                  <a:ext uri="{FF2B5EF4-FFF2-40B4-BE49-F238E27FC236}">
                    <a16:creationId xmlns:a16="http://schemas.microsoft.com/office/drawing/2014/main" id="{0DEA689A-71BE-4A9A-9477-A6AC5A52E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57"/>
                <a:ext cx="17" cy="24"/>
              </a:xfrm>
              <a:custGeom>
                <a:avLst/>
                <a:gdLst>
                  <a:gd name="T0" fmla="*/ 35 w 35"/>
                  <a:gd name="T1" fmla="*/ 0 h 48"/>
                  <a:gd name="T2" fmla="*/ 35 w 35"/>
                  <a:gd name="T3" fmla="*/ 0 h 48"/>
                  <a:gd name="T4" fmla="*/ 35 w 35"/>
                  <a:gd name="T5" fmla="*/ 16 h 48"/>
                  <a:gd name="T6" fmla="*/ 0 w 35"/>
                  <a:gd name="T7" fmla="*/ 48 h 48"/>
                  <a:gd name="T8" fmla="*/ 0 w 35"/>
                  <a:gd name="T9" fmla="*/ 16 h 48"/>
                  <a:gd name="T10" fmla="*/ 0 w 35"/>
                  <a:gd name="T11" fmla="*/ 0 h 48"/>
                  <a:gd name="T12" fmla="*/ 35 w 3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8">
                    <a:moveTo>
                      <a:pt x="35" y="0"/>
                    </a:moveTo>
                    <a:lnTo>
                      <a:pt x="35" y="0"/>
                    </a:lnTo>
                    <a:lnTo>
                      <a:pt x="35" y="16"/>
                    </a:lnTo>
                    <a:lnTo>
                      <a:pt x="0" y="48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35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7" name="Freeform 958">
                <a:extLst>
                  <a:ext uri="{FF2B5EF4-FFF2-40B4-BE49-F238E27FC236}">
                    <a16:creationId xmlns:a16="http://schemas.microsoft.com/office/drawing/2014/main" id="{FD30B309-C895-4CE8-B364-E9BCC9276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3029"/>
                <a:ext cx="165" cy="120"/>
              </a:xfrm>
              <a:custGeom>
                <a:avLst/>
                <a:gdLst>
                  <a:gd name="T0" fmla="*/ 52 w 330"/>
                  <a:gd name="T1" fmla="*/ 64 h 240"/>
                  <a:gd name="T2" fmla="*/ 52 w 330"/>
                  <a:gd name="T3" fmla="*/ 64 h 240"/>
                  <a:gd name="T4" fmla="*/ 123 w 330"/>
                  <a:gd name="T5" fmla="*/ 96 h 240"/>
                  <a:gd name="T6" fmla="*/ 140 w 330"/>
                  <a:gd name="T7" fmla="*/ 79 h 240"/>
                  <a:gd name="T8" fmla="*/ 192 w 330"/>
                  <a:gd name="T9" fmla="*/ 112 h 240"/>
                  <a:gd name="T10" fmla="*/ 209 w 330"/>
                  <a:gd name="T11" fmla="*/ 127 h 240"/>
                  <a:gd name="T12" fmla="*/ 209 w 330"/>
                  <a:gd name="T13" fmla="*/ 96 h 240"/>
                  <a:gd name="T14" fmla="*/ 192 w 330"/>
                  <a:gd name="T15" fmla="*/ 96 h 240"/>
                  <a:gd name="T16" fmla="*/ 192 w 330"/>
                  <a:gd name="T17" fmla="*/ 79 h 240"/>
                  <a:gd name="T18" fmla="*/ 192 w 330"/>
                  <a:gd name="T19" fmla="*/ 16 h 240"/>
                  <a:gd name="T20" fmla="*/ 192 w 330"/>
                  <a:gd name="T21" fmla="*/ 0 h 240"/>
                  <a:gd name="T22" fmla="*/ 244 w 330"/>
                  <a:gd name="T23" fmla="*/ 0 h 240"/>
                  <a:gd name="T24" fmla="*/ 261 w 330"/>
                  <a:gd name="T25" fmla="*/ 0 h 240"/>
                  <a:gd name="T26" fmla="*/ 313 w 330"/>
                  <a:gd name="T27" fmla="*/ 31 h 240"/>
                  <a:gd name="T28" fmla="*/ 330 w 330"/>
                  <a:gd name="T29" fmla="*/ 64 h 240"/>
                  <a:gd name="T30" fmla="*/ 313 w 330"/>
                  <a:gd name="T31" fmla="*/ 79 h 240"/>
                  <a:gd name="T32" fmla="*/ 313 w 330"/>
                  <a:gd name="T33" fmla="*/ 96 h 240"/>
                  <a:gd name="T34" fmla="*/ 296 w 330"/>
                  <a:gd name="T35" fmla="*/ 127 h 240"/>
                  <a:gd name="T36" fmla="*/ 313 w 330"/>
                  <a:gd name="T37" fmla="*/ 144 h 240"/>
                  <a:gd name="T38" fmla="*/ 227 w 330"/>
                  <a:gd name="T39" fmla="*/ 175 h 240"/>
                  <a:gd name="T40" fmla="*/ 227 w 330"/>
                  <a:gd name="T41" fmla="*/ 192 h 240"/>
                  <a:gd name="T42" fmla="*/ 192 w 330"/>
                  <a:gd name="T43" fmla="*/ 192 h 240"/>
                  <a:gd name="T44" fmla="*/ 192 w 330"/>
                  <a:gd name="T45" fmla="*/ 208 h 240"/>
                  <a:gd name="T46" fmla="*/ 140 w 330"/>
                  <a:gd name="T47" fmla="*/ 240 h 240"/>
                  <a:gd name="T48" fmla="*/ 88 w 330"/>
                  <a:gd name="T49" fmla="*/ 240 h 240"/>
                  <a:gd name="T50" fmla="*/ 52 w 330"/>
                  <a:gd name="T51" fmla="*/ 223 h 240"/>
                  <a:gd name="T52" fmla="*/ 35 w 330"/>
                  <a:gd name="T53" fmla="*/ 240 h 240"/>
                  <a:gd name="T54" fmla="*/ 0 w 330"/>
                  <a:gd name="T55" fmla="*/ 208 h 240"/>
                  <a:gd name="T56" fmla="*/ 0 w 330"/>
                  <a:gd name="T57" fmla="*/ 127 h 240"/>
                  <a:gd name="T58" fmla="*/ 69 w 330"/>
                  <a:gd name="T59" fmla="*/ 112 h 240"/>
                  <a:gd name="T60" fmla="*/ 52 w 330"/>
                  <a:gd name="T61" fmla="*/ 6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0" h="240">
                    <a:moveTo>
                      <a:pt x="52" y="64"/>
                    </a:moveTo>
                    <a:lnTo>
                      <a:pt x="52" y="64"/>
                    </a:lnTo>
                    <a:lnTo>
                      <a:pt x="123" y="96"/>
                    </a:lnTo>
                    <a:lnTo>
                      <a:pt x="140" y="79"/>
                    </a:lnTo>
                    <a:lnTo>
                      <a:pt x="192" y="112"/>
                    </a:lnTo>
                    <a:lnTo>
                      <a:pt x="209" y="127"/>
                    </a:lnTo>
                    <a:lnTo>
                      <a:pt x="209" y="96"/>
                    </a:lnTo>
                    <a:lnTo>
                      <a:pt x="192" y="96"/>
                    </a:lnTo>
                    <a:lnTo>
                      <a:pt x="192" y="79"/>
                    </a:lnTo>
                    <a:lnTo>
                      <a:pt x="192" y="16"/>
                    </a:lnTo>
                    <a:lnTo>
                      <a:pt x="192" y="0"/>
                    </a:lnTo>
                    <a:lnTo>
                      <a:pt x="244" y="0"/>
                    </a:lnTo>
                    <a:lnTo>
                      <a:pt x="261" y="0"/>
                    </a:lnTo>
                    <a:lnTo>
                      <a:pt x="313" y="31"/>
                    </a:lnTo>
                    <a:lnTo>
                      <a:pt x="330" y="64"/>
                    </a:lnTo>
                    <a:lnTo>
                      <a:pt x="313" y="79"/>
                    </a:lnTo>
                    <a:lnTo>
                      <a:pt x="313" y="96"/>
                    </a:lnTo>
                    <a:lnTo>
                      <a:pt x="296" y="127"/>
                    </a:lnTo>
                    <a:lnTo>
                      <a:pt x="313" y="144"/>
                    </a:lnTo>
                    <a:lnTo>
                      <a:pt x="227" y="175"/>
                    </a:lnTo>
                    <a:lnTo>
                      <a:pt x="227" y="192"/>
                    </a:lnTo>
                    <a:lnTo>
                      <a:pt x="192" y="192"/>
                    </a:lnTo>
                    <a:lnTo>
                      <a:pt x="192" y="208"/>
                    </a:lnTo>
                    <a:lnTo>
                      <a:pt x="140" y="240"/>
                    </a:lnTo>
                    <a:lnTo>
                      <a:pt x="88" y="240"/>
                    </a:lnTo>
                    <a:lnTo>
                      <a:pt x="52" y="223"/>
                    </a:lnTo>
                    <a:lnTo>
                      <a:pt x="35" y="240"/>
                    </a:lnTo>
                    <a:lnTo>
                      <a:pt x="0" y="208"/>
                    </a:lnTo>
                    <a:lnTo>
                      <a:pt x="0" y="127"/>
                    </a:lnTo>
                    <a:lnTo>
                      <a:pt x="69" y="112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8" name="Freeform 959">
                <a:extLst>
                  <a:ext uri="{FF2B5EF4-FFF2-40B4-BE49-F238E27FC236}">
                    <a16:creationId xmlns:a16="http://schemas.microsoft.com/office/drawing/2014/main" id="{651E3FC9-7957-4EA0-837E-04D8AED44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3029"/>
                <a:ext cx="165" cy="120"/>
              </a:xfrm>
              <a:custGeom>
                <a:avLst/>
                <a:gdLst>
                  <a:gd name="T0" fmla="*/ 52 w 330"/>
                  <a:gd name="T1" fmla="*/ 64 h 240"/>
                  <a:gd name="T2" fmla="*/ 52 w 330"/>
                  <a:gd name="T3" fmla="*/ 64 h 240"/>
                  <a:gd name="T4" fmla="*/ 123 w 330"/>
                  <a:gd name="T5" fmla="*/ 96 h 240"/>
                  <a:gd name="T6" fmla="*/ 140 w 330"/>
                  <a:gd name="T7" fmla="*/ 79 h 240"/>
                  <a:gd name="T8" fmla="*/ 192 w 330"/>
                  <a:gd name="T9" fmla="*/ 112 h 240"/>
                  <a:gd name="T10" fmla="*/ 209 w 330"/>
                  <a:gd name="T11" fmla="*/ 127 h 240"/>
                  <a:gd name="T12" fmla="*/ 209 w 330"/>
                  <a:gd name="T13" fmla="*/ 96 h 240"/>
                  <a:gd name="T14" fmla="*/ 192 w 330"/>
                  <a:gd name="T15" fmla="*/ 96 h 240"/>
                  <a:gd name="T16" fmla="*/ 192 w 330"/>
                  <a:gd name="T17" fmla="*/ 79 h 240"/>
                  <a:gd name="T18" fmla="*/ 192 w 330"/>
                  <a:gd name="T19" fmla="*/ 16 h 240"/>
                  <a:gd name="T20" fmla="*/ 192 w 330"/>
                  <a:gd name="T21" fmla="*/ 0 h 240"/>
                  <a:gd name="T22" fmla="*/ 244 w 330"/>
                  <a:gd name="T23" fmla="*/ 0 h 240"/>
                  <a:gd name="T24" fmla="*/ 261 w 330"/>
                  <a:gd name="T25" fmla="*/ 0 h 240"/>
                  <a:gd name="T26" fmla="*/ 313 w 330"/>
                  <a:gd name="T27" fmla="*/ 31 h 240"/>
                  <a:gd name="T28" fmla="*/ 330 w 330"/>
                  <a:gd name="T29" fmla="*/ 64 h 240"/>
                  <a:gd name="T30" fmla="*/ 313 w 330"/>
                  <a:gd name="T31" fmla="*/ 79 h 240"/>
                  <a:gd name="T32" fmla="*/ 313 w 330"/>
                  <a:gd name="T33" fmla="*/ 96 h 240"/>
                  <a:gd name="T34" fmla="*/ 296 w 330"/>
                  <a:gd name="T35" fmla="*/ 127 h 240"/>
                  <a:gd name="T36" fmla="*/ 313 w 330"/>
                  <a:gd name="T37" fmla="*/ 144 h 240"/>
                  <a:gd name="T38" fmla="*/ 227 w 330"/>
                  <a:gd name="T39" fmla="*/ 175 h 240"/>
                  <a:gd name="T40" fmla="*/ 227 w 330"/>
                  <a:gd name="T41" fmla="*/ 192 h 240"/>
                  <a:gd name="T42" fmla="*/ 192 w 330"/>
                  <a:gd name="T43" fmla="*/ 192 h 240"/>
                  <a:gd name="T44" fmla="*/ 192 w 330"/>
                  <a:gd name="T45" fmla="*/ 208 h 240"/>
                  <a:gd name="T46" fmla="*/ 140 w 330"/>
                  <a:gd name="T47" fmla="*/ 240 h 240"/>
                  <a:gd name="T48" fmla="*/ 88 w 330"/>
                  <a:gd name="T49" fmla="*/ 240 h 240"/>
                  <a:gd name="T50" fmla="*/ 52 w 330"/>
                  <a:gd name="T51" fmla="*/ 223 h 240"/>
                  <a:gd name="T52" fmla="*/ 35 w 330"/>
                  <a:gd name="T53" fmla="*/ 240 h 240"/>
                  <a:gd name="T54" fmla="*/ 0 w 330"/>
                  <a:gd name="T55" fmla="*/ 208 h 240"/>
                  <a:gd name="T56" fmla="*/ 0 w 330"/>
                  <a:gd name="T57" fmla="*/ 127 h 240"/>
                  <a:gd name="T58" fmla="*/ 69 w 330"/>
                  <a:gd name="T59" fmla="*/ 112 h 240"/>
                  <a:gd name="T60" fmla="*/ 52 w 330"/>
                  <a:gd name="T61" fmla="*/ 6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0" h="240">
                    <a:moveTo>
                      <a:pt x="52" y="64"/>
                    </a:moveTo>
                    <a:lnTo>
                      <a:pt x="52" y="64"/>
                    </a:lnTo>
                    <a:lnTo>
                      <a:pt x="123" y="96"/>
                    </a:lnTo>
                    <a:lnTo>
                      <a:pt x="140" y="79"/>
                    </a:lnTo>
                    <a:lnTo>
                      <a:pt x="192" y="112"/>
                    </a:lnTo>
                    <a:lnTo>
                      <a:pt x="209" y="127"/>
                    </a:lnTo>
                    <a:lnTo>
                      <a:pt x="209" y="96"/>
                    </a:lnTo>
                    <a:lnTo>
                      <a:pt x="192" y="96"/>
                    </a:lnTo>
                    <a:lnTo>
                      <a:pt x="192" y="79"/>
                    </a:lnTo>
                    <a:lnTo>
                      <a:pt x="192" y="16"/>
                    </a:lnTo>
                    <a:lnTo>
                      <a:pt x="192" y="0"/>
                    </a:lnTo>
                    <a:lnTo>
                      <a:pt x="244" y="0"/>
                    </a:lnTo>
                    <a:lnTo>
                      <a:pt x="261" y="0"/>
                    </a:lnTo>
                    <a:lnTo>
                      <a:pt x="313" y="31"/>
                    </a:lnTo>
                    <a:lnTo>
                      <a:pt x="330" y="64"/>
                    </a:lnTo>
                    <a:lnTo>
                      <a:pt x="313" y="79"/>
                    </a:lnTo>
                    <a:lnTo>
                      <a:pt x="313" y="96"/>
                    </a:lnTo>
                    <a:lnTo>
                      <a:pt x="296" y="127"/>
                    </a:lnTo>
                    <a:lnTo>
                      <a:pt x="313" y="144"/>
                    </a:lnTo>
                    <a:lnTo>
                      <a:pt x="227" y="175"/>
                    </a:lnTo>
                    <a:lnTo>
                      <a:pt x="227" y="192"/>
                    </a:lnTo>
                    <a:lnTo>
                      <a:pt x="192" y="192"/>
                    </a:lnTo>
                    <a:lnTo>
                      <a:pt x="192" y="208"/>
                    </a:lnTo>
                    <a:lnTo>
                      <a:pt x="140" y="240"/>
                    </a:lnTo>
                    <a:lnTo>
                      <a:pt x="88" y="240"/>
                    </a:lnTo>
                    <a:lnTo>
                      <a:pt x="52" y="223"/>
                    </a:lnTo>
                    <a:lnTo>
                      <a:pt x="35" y="240"/>
                    </a:lnTo>
                    <a:lnTo>
                      <a:pt x="0" y="208"/>
                    </a:lnTo>
                    <a:lnTo>
                      <a:pt x="0" y="127"/>
                    </a:lnTo>
                    <a:lnTo>
                      <a:pt x="69" y="112"/>
                    </a:lnTo>
                    <a:lnTo>
                      <a:pt x="52" y="6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9" name="Freeform 960">
                <a:extLst>
                  <a:ext uri="{FF2B5EF4-FFF2-40B4-BE49-F238E27FC236}">
                    <a16:creationId xmlns:a16="http://schemas.microsoft.com/office/drawing/2014/main" id="{4C37F772-3907-4CA0-9021-4F33ADC76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3141"/>
                <a:ext cx="181" cy="160"/>
              </a:xfrm>
              <a:custGeom>
                <a:avLst/>
                <a:gdLst>
                  <a:gd name="T0" fmla="*/ 121 w 362"/>
                  <a:gd name="T1" fmla="*/ 320 h 320"/>
                  <a:gd name="T2" fmla="*/ 121 w 362"/>
                  <a:gd name="T3" fmla="*/ 320 h 320"/>
                  <a:gd name="T4" fmla="*/ 103 w 362"/>
                  <a:gd name="T5" fmla="*/ 288 h 320"/>
                  <a:gd name="T6" fmla="*/ 69 w 362"/>
                  <a:gd name="T7" fmla="*/ 192 h 320"/>
                  <a:gd name="T8" fmla="*/ 69 w 362"/>
                  <a:gd name="T9" fmla="*/ 144 h 320"/>
                  <a:gd name="T10" fmla="*/ 0 w 362"/>
                  <a:gd name="T11" fmla="*/ 17 h 320"/>
                  <a:gd name="T12" fmla="*/ 0 w 362"/>
                  <a:gd name="T13" fmla="*/ 0 h 320"/>
                  <a:gd name="T14" fmla="*/ 34 w 362"/>
                  <a:gd name="T15" fmla="*/ 0 h 320"/>
                  <a:gd name="T16" fmla="*/ 69 w 362"/>
                  <a:gd name="T17" fmla="*/ 0 h 320"/>
                  <a:gd name="T18" fmla="*/ 172 w 362"/>
                  <a:gd name="T19" fmla="*/ 17 h 320"/>
                  <a:gd name="T20" fmla="*/ 207 w 362"/>
                  <a:gd name="T21" fmla="*/ 17 h 320"/>
                  <a:gd name="T22" fmla="*/ 276 w 362"/>
                  <a:gd name="T23" fmla="*/ 33 h 320"/>
                  <a:gd name="T24" fmla="*/ 311 w 362"/>
                  <a:gd name="T25" fmla="*/ 17 h 320"/>
                  <a:gd name="T26" fmla="*/ 328 w 362"/>
                  <a:gd name="T27" fmla="*/ 0 h 320"/>
                  <a:gd name="T28" fmla="*/ 362 w 362"/>
                  <a:gd name="T29" fmla="*/ 17 h 320"/>
                  <a:gd name="T30" fmla="*/ 328 w 362"/>
                  <a:gd name="T31" fmla="*/ 48 h 320"/>
                  <a:gd name="T32" fmla="*/ 311 w 362"/>
                  <a:gd name="T33" fmla="*/ 33 h 320"/>
                  <a:gd name="T34" fmla="*/ 259 w 362"/>
                  <a:gd name="T35" fmla="*/ 33 h 320"/>
                  <a:gd name="T36" fmla="*/ 241 w 362"/>
                  <a:gd name="T37" fmla="*/ 129 h 320"/>
                  <a:gd name="T38" fmla="*/ 224 w 362"/>
                  <a:gd name="T39" fmla="*/ 144 h 320"/>
                  <a:gd name="T40" fmla="*/ 224 w 362"/>
                  <a:gd name="T41" fmla="*/ 209 h 320"/>
                  <a:gd name="T42" fmla="*/ 224 w 362"/>
                  <a:gd name="T43" fmla="*/ 305 h 320"/>
                  <a:gd name="T44" fmla="*/ 190 w 362"/>
                  <a:gd name="T45" fmla="*/ 320 h 320"/>
                  <a:gd name="T46" fmla="*/ 155 w 362"/>
                  <a:gd name="T47" fmla="*/ 320 h 320"/>
                  <a:gd name="T48" fmla="*/ 138 w 362"/>
                  <a:gd name="T49" fmla="*/ 305 h 320"/>
                  <a:gd name="T50" fmla="*/ 121 w 362"/>
                  <a:gd name="T51" fmla="*/ 3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2" h="320">
                    <a:moveTo>
                      <a:pt x="121" y="320"/>
                    </a:moveTo>
                    <a:lnTo>
                      <a:pt x="121" y="320"/>
                    </a:lnTo>
                    <a:lnTo>
                      <a:pt x="103" y="288"/>
                    </a:lnTo>
                    <a:lnTo>
                      <a:pt x="69" y="192"/>
                    </a:lnTo>
                    <a:lnTo>
                      <a:pt x="69" y="144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69" y="0"/>
                    </a:lnTo>
                    <a:lnTo>
                      <a:pt x="172" y="17"/>
                    </a:lnTo>
                    <a:lnTo>
                      <a:pt x="207" y="17"/>
                    </a:lnTo>
                    <a:lnTo>
                      <a:pt x="276" y="33"/>
                    </a:lnTo>
                    <a:lnTo>
                      <a:pt x="311" y="17"/>
                    </a:lnTo>
                    <a:lnTo>
                      <a:pt x="328" y="0"/>
                    </a:lnTo>
                    <a:lnTo>
                      <a:pt x="362" y="17"/>
                    </a:lnTo>
                    <a:lnTo>
                      <a:pt x="328" y="48"/>
                    </a:lnTo>
                    <a:lnTo>
                      <a:pt x="311" y="33"/>
                    </a:lnTo>
                    <a:lnTo>
                      <a:pt x="259" y="33"/>
                    </a:lnTo>
                    <a:lnTo>
                      <a:pt x="241" y="129"/>
                    </a:lnTo>
                    <a:lnTo>
                      <a:pt x="224" y="144"/>
                    </a:lnTo>
                    <a:lnTo>
                      <a:pt x="224" y="209"/>
                    </a:lnTo>
                    <a:lnTo>
                      <a:pt x="224" y="305"/>
                    </a:lnTo>
                    <a:lnTo>
                      <a:pt x="190" y="320"/>
                    </a:lnTo>
                    <a:lnTo>
                      <a:pt x="155" y="320"/>
                    </a:lnTo>
                    <a:lnTo>
                      <a:pt x="138" y="305"/>
                    </a:lnTo>
                    <a:lnTo>
                      <a:pt x="121" y="32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0" name="Freeform 961">
                <a:extLst>
                  <a:ext uri="{FF2B5EF4-FFF2-40B4-BE49-F238E27FC236}">
                    <a16:creationId xmlns:a16="http://schemas.microsoft.com/office/drawing/2014/main" id="{FAE61CE4-BE6B-4552-AC67-AAA28450D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3141"/>
                <a:ext cx="181" cy="160"/>
              </a:xfrm>
              <a:custGeom>
                <a:avLst/>
                <a:gdLst>
                  <a:gd name="T0" fmla="*/ 121 w 362"/>
                  <a:gd name="T1" fmla="*/ 320 h 320"/>
                  <a:gd name="T2" fmla="*/ 121 w 362"/>
                  <a:gd name="T3" fmla="*/ 320 h 320"/>
                  <a:gd name="T4" fmla="*/ 103 w 362"/>
                  <a:gd name="T5" fmla="*/ 288 h 320"/>
                  <a:gd name="T6" fmla="*/ 69 w 362"/>
                  <a:gd name="T7" fmla="*/ 192 h 320"/>
                  <a:gd name="T8" fmla="*/ 69 w 362"/>
                  <a:gd name="T9" fmla="*/ 144 h 320"/>
                  <a:gd name="T10" fmla="*/ 0 w 362"/>
                  <a:gd name="T11" fmla="*/ 17 h 320"/>
                  <a:gd name="T12" fmla="*/ 0 w 362"/>
                  <a:gd name="T13" fmla="*/ 0 h 320"/>
                  <a:gd name="T14" fmla="*/ 34 w 362"/>
                  <a:gd name="T15" fmla="*/ 0 h 320"/>
                  <a:gd name="T16" fmla="*/ 69 w 362"/>
                  <a:gd name="T17" fmla="*/ 0 h 320"/>
                  <a:gd name="T18" fmla="*/ 172 w 362"/>
                  <a:gd name="T19" fmla="*/ 17 h 320"/>
                  <a:gd name="T20" fmla="*/ 207 w 362"/>
                  <a:gd name="T21" fmla="*/ 17 h 320"/>
                  <a:gd name="T22" fmla="*/ 276 w 362"/>
                  <a:gd name="T23" fmla="*/ 33 h 320"/>
                  <a:gd name="T24" fmla="*/ 311 w 362"/>
                  <a:gd name="T25" fmla="*/ 17 h 320"/>
                  <a:gd name="T26" fmla="*/ 328 w 362"/>
                  <a:gd name="T27" fmla="*/ 0 h 320"/>
                  <a:gd name="T28" fmla="*/ 362 w 362"/>
                  <a:gd name="T29" fmla="*/ 17 h 320"/>
                  <a:gd name="T30" fmla="*/ 328 w 362"/>
                  <a:gd name="T31" fmla="*/ 48 h 320"/>
                  <a:gd name="T32" fmla="*/ 311 w 362"/>
                  <a:gd name="T33" fmla="*/ 33 h 320"/>
                  <a:gd name="T34" fmla="*/ 259 w 362"/>
                  <a:gd name="T35" fmla="*/ 33 h 320"/>
                  <a:gd name="T36" fmla="*/ 241 w 362"/>
                  <a:gd name="T37" fmla="*/ 129 h 320"/>
                  <a:gd name="T38" fmla="*/ 224 w 362"/>
                  <a:gd name="T39" fmla="*/ 144 h 320"/>
                  <a:gd name="T40" fmla="*/ 224 w 362"/>
                  <a:gd name="T41" fmla="*/ 209 h 320"/>
                  <a:gd name="T42" fmla="*/ 224 w 362"/>
                  <a:gd name="T43" fmla="*/ 305 h 320"/>
                  <a:gd name="T44" fmla="*/ 190 w 362"/>
                  <a:gd name="T45" fmla="*/ 320 h 320"/>
                  <a:gd name="T46" fmla="*/ 155 w 362"/>
                  <a:gd name="T47" fmla="*/ 320 h 320"/>
                  <a:gd name="T48" fmla="*/ 138 w 362"/>
                  <a:gd name="T49" fmla="*/ 305 h 320"/>
                  <a:gd name="T50" fmla="*/ 121 w 362"/>
                  <a:gd name="T51" fmla="*/ 3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2" h="320">
                    <a:moveTo>
                      <a:pt x="121" y="320"/>
                    </a:moveTo>
                    <a:lnTo>
                      <a:pt x="121" y="320"/>
                    </a:lnTo>
                    <a:lnTo>
                      <a:pt x="103" y="288"/>
                    </a:lnTo>
                    <a:lnTo>
                      <a:pt x="69" y="192"/>
                    </a:lnTo>
                    <a:lnTo>
                      <a:pt x="69" y="144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69" y="0"/>
                    </a:lnTo>
                    <a:lnTo>
                      <a:pt x="172" y="17"/>
                    </a:lnTo>
                    <a:lnTo>
                      <a:pt x="207" y="17"/>
                    </a:lnTo>
                    <a:lnTo>
                      <a:pt x="276" y="33"/>
                    </a:lnTo>
                    <a:lnTo>
                      <a:pt x="311" y="17"/>
                    </a:lnTo>
                    <a:lnTo>
                      <a:pt x="328" y="0"/>
                    </a:lnTo>
                    <a:lnTo>
                      <a:pt x="362" y="17"/>
                    </a:lnTo>
                    <a:lnTo>
                      <a:pt x="328" y="48"/>
                    </a:lnTo>
                    <a:lnTo>
                      <a:pt x="311" y="33"/>
                    </a:lnTo>
                    <a:lnTo>
                      <a:pt x="259" y="33"/>
                    </a:lnTo>
                    <a:lnTo>
                      <a:pt x="241" y="129"/>
                    </a:lnTo>
                    <a:lnTo>
                      <a:pt x="224" y="144"/>
                    </a:lnTo>
                    <a:lnTo>
                      <a:pt x="224" y="209"/>
                    </a:lnTo>
                    <a:lnTo>
                      <a:pt x="224" y="305"/>
                    </a:lnTo>
                    <a:lnTo>
                      <a:pt x="190" y="320"/>
                    </a:lnTo>
                    <a:lnTo>
                      <a:pt x="155" y="320"/>
                    </a:lnTo>
                    <a:lnTo>
                      <a:pt x="138" y="305"/>
                    </a:lnTo>
                    <a:lnTo>
                      <a:pt x="121" y="32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1" name="Freeform 962">
                <a:extLst>
                  <a:ext uri="{FF2B5EF4-FFF2-40B4-BE49-F238E27FC236}">
                    <a16:creationId xmlns:a16="http://schemas.microsoft.com/office/drawing/2014/main" id="{95D986E4-D8C2-4325-8D0E-73D731FD2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981"/>
                <a:ext cx="9" cy="16"/>
              </a:xfrm>
              <a:custGeom>
                <a:avLst/>
                <a:gdLst>
                  <a:gd name="T0" fmla="*/ 17 w 17"/>
                  <a:gd name="T1" fmla="*/ 0 h 31"/>
                  <a:gd name="T2" fmla="*/ 17 w 17"/>
                  <a:gd name="T3" fmla="*/ 0 h 31"/>
                  <a:gd name="T4" fmla="*/ 0 w 17"/>
                  <a:gd name="T5" fmla="*/ 31 h 31"/>
                  <a:gd name="T6" fmla="*/ 0 w 17"/>
                  <a:gd name="T7" fmla="*/ 16 h 31"/>
                  <a:gd name="T8" fmla="*/ 0 w 17"/>
                  <a:gd name="T9" fmla="*/ 0 h 31"/>
                  <a:gd name="T10" fmla="*/ 17 w 17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1">
                    <a:moveTo>
                      <a:pt x="17" y="0"/>
                    </a:moveTo>
                    <a:lnTo>
                      <a:pt x="17" y="0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2" name="Freeform 963">
                <a:extLst>
                  <a:ext uri="{FF2B5EF4-FFF2-40B4-BE49-F238E27FC236}">
                    <a16:creationId xmlns:a16="http://schemas.microsoft.com/office/drawing/2014/main" id="{04BC93C6-744C-425F-8789-A85895531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981"/>
                <a:ext cx="9" cy="16"/>
              </a:xfrm>
              <a:custGeom>
                <a:avLst/>
                <a:gdLst>
                  <a:gd name="T0" fmla="*/ 17 w 17"/>
                  <a:gd name="T1" fmla="*/ 0 h 31"/>
                  <a:gd name="T2" fmla="*/ 17 w 17"/>
                  <a:gd name="T3" fmla="*/ 0 h 31"/>
                  <a:gd name="T4" fmla="*/ 0 w 17"/>
                  <a:gd name="T5" fmla="*/ 31 h 31"/>
                  <a:gd name="T6" fmla="*/ 0 w 17"/>
                  <a:gd name="T7" fmla="*/ 16 h 31"/>
                  <a:gd name="T8" fmla="*/ 0 w 17"/>
                  <a:gd name="T9" fmla="*/ 0 h 31"/>
                  <a:gd name="T10" fmla="*/ 17 w 17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1">
                    <a:moveTo>
                      <a:pt x="17" y="0"/>
                    </a:moveTo>
                    <a:lnTo>
                      <a:pt x="17" y="0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3" name="Freeform 964">
                <a:extLst>
                  <a:ext uri="{FF2B5EF4-FFF2-40B4-BE49-F238E27FC236}">
                    <a16:creationId xmlns:a16="http://schemas.microsoft.com/office/drawing/2014/main" id="{093FB19D-4221-4B16-8378-BD09DCC78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3205"/>
                <a:ext cx="226" cy="184"/>
              </a:xfrm>
              <a:custGeom>
                <a:avLst/>
                <a:gdLst>
                  <a:gd name="T0" fmla="*/ 416 w 451"/>
                  <a:gd name="T1" fmla="*/ 15 h 368"/>
                  <a:gd name="T2" fmla="*/ 416 w 451"/>
                  <a:gd name="T3" fmla="*/ 15 h 368"/>
                  <a:gd name="T4" fmla="*/ 433 w 451"/>
                  <a:gd name="T5" fmla="*/ 111 h 368"/>
                  <a:gd name="T6" fmla="*/ 416 w 451"/>
                  <a:gd name="T7" fmla="*/ 111 h 368"/>
                  <a:gd name="T8" fmla="*/ 399 w 451"/>
                  <a:gd name="T9" fmla="*/ 128 h 368"/>
                  <a:gd name="T10" fmla="*/ 416 w 451"/>
                  <a:gd name="T11" fmla="*/ 143 h 368"/>
                  <a:gd name="T12" fmla="*/ 433 w 451"/>
                  <a:gd name="T13" fmla="*/ 128 h 368"/>
                  <a:gd name="T14" fmla="*/ 451 w 451"/>
                  <a:gd name="T15" fmla="*/ 128 h 368"/>
                  <a:gd name="T16" fmla="*/ 451 w 451"/>
                  <a:gd name="T17" fmla="*/ 143 h 368"/>
                  <a:gd name="T18" fmla="*/ 451 w 451"/>
                  <a:gd name="T19" fmla="*/ 191 h 368"/>
                  <a:gd name="T20" fmla="*/ 416 w 451"/>
                  <a:gd name="T21" fmla="*/ 207 h 368"/>
                  <a:gd name="T22" fmla="*/ 382 w 451"/>
                  <a:gd name="T23" fmla="*/ 255 h 368"/>
                  <a:gd name="T24" fmla="*/ 330 w 451"/>
                  <a:gd name="T25" fmla="*/ 303 h 368"/>
                  <a:gd name="T26" fmla="*/ 295 w 451"/>
                  <a:gd name="T27" fmla="*/ 335 h 368"/>
                  <a:gd name="T28" fmla="*/ 243 w 451"/>
                  <a:gd name="T29" fmla="*/ 351 h 368"/>
                  <a:gd name="T30" fmla="*/ 209 w 451"/>
                  <a:gd name="T31" fmla="*/ 351 h 368"/>
                  <a:gd name="T32" fmla="*/ 157 w 451"/>
                  <a:gd name="T33" fmla="*/ 351 h 368"/>
                  <a:gd name="T34" fmla="*/ 103 w 451"/>
                  <a:gd name="T35" fmla="*/ 368 h 368"/>
                  <a:gd name="T36" fmla="*/ 86 w 451"/>
                  <a:gd name="T37" fmla="*/ 368 h 368"/>
                  <a:gd name="T38" fmla="*/ 69 w 451"/>
                  <a:gd name="T39" fmla="*/ 351 h 368"/>
                  <a:gd name="T40" fmla="*/ 51 w 451"/>
                  <a:gd name="T41" fmla="*/ 303 h 368"/>
                  <a:gd name="T42" fmla="*/ 51 w 451"/>
                  <a:gd name="T43" fmla="*/ 287 h 368"/>
                  <a:gd name="T44" fmla="*/ 17 w 451"/>
                  <a:gd name="T45" fmla="*/ 191 h 368"/>
                  <a:gd name="T46" fmla="*/ 0 w 451"/>
                  <a:gd name="T47" fmla="*/ 191 h 368"/>
                  <a:gd name="T48" fmla="*/ 17 w 451"/>
                  <a:gd name="T49" fmla="*/ 176 h 368"/>
                  <a:gd name="T50" fmla="*/ 34 w 451"/>
                  <a:gd name="T51" fmla="*/ 191 h 368"/>
                  <a:gd name="T52" fmla="*/ 69 w 451"/>
                  <a:gd name="T53" fmla="*/ 191 h 368"/>
                  <a:gd name="T54" fmla="*/ 103 w 451"/>
                  <a:gd name="T55" fmla="*/ 176 h 368"/>
                  <a:gd name="T56" fmla="*/ 103 w 451"/>
                  <a:gd name="T57" fmla="*/ 80 h 368"/>
                  <a:gd name="T58" fmla="*/ 121 w 451"/>
                  <a:gd name="T59" fmla="*/ 96 h 368"/>
                  <a:gd name="T60" fmla="*/ 121 w 451"/>
                  <a:gd name="T61" fmla="*/ 128 h 368"/>
                  <a:gd name="T62" fmla="*/ 157 w 451"/>
                  <a:gd name="T63" fmla="*/ 128 h 368"/>
                  <a:gd name="T64" fmla="*/ 209 w 451"/>
                  <a:gd name="T65" fmla="*/ 96 h 368"/>
                  <a:gd name="T66" fmla="*/ 226 w 451"/>
                  <a:gd name="T67" fmla="*/ 111 h 368"/>
                  <a:gd name="T68" fmla="*/ 243 w 451"/>
                  <a:gd name="T69" fmla="*/ 96 h 368"/>
                  <a:gd name="T70" fmla="*/ 313 w 451"/>
                  <a:gd name="T71" fmla="*/ 32 h 368"/>
                  <a:gd name="T72" fmla="*/ 364 w 451"/>
                  <a:gd name="T73" fmla="*/ 0 h 368"/>
                  <a:gd name="T74" fmla="*/ 399 w 451"/>
                  <a:gd name="T75" fmla="*/ 15 h 368"/>
                  <a:gd name="T76" fmla="*/ 416 w 451"/>
                  <a:gd name="T77" fmla="*/ 1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51" h="368">
                    <a:moveTo>
                      <a:pt x="416" y="15"/>
                    </a:moveTo>
                    <a:lnTo>
                      <a:pt x="416" y="15"/>
                    </a:lnTo>
                    <a:lnTo>
                      <a:pt x="433" y="111"/>
                    </a:lnTo>
                    <a:lnTo>
                      <a:pt x="416" y="111"/>
                    </a:lnTo>
                    <a:lnTo>
                      <a:pt x="399" y="128"/>
                    </a:lnTo>
                    <a:lnTo>
                      <a:pt x="416" y="143"/>
                    </a:lnTo>
                    <a:lnTo>
                      <a:pt x="433" y="128"/>
                    </a:lnTo>
                    <a:lnTo>
                      <a:pt x="451" y="128"/>
                    </a:lnTo>
                    <a:lnTo>
                      <a:pt x="451" y="143"/>
                    </a:lnTo>
                    <a:lnTo>
                      <a:pt x="451" y="191"/>
                    </a:lnTo>
                    <a:lnTo>
                      <a:pt x="416" y="207"/>
                    </a:lnTo>
                    <a:lnTo>
                      <a:pt x="382" y="255"/>
                    </a:lnTo>
                    <a:lnTo>
                      <a:pt x="330" y="303"/>
                    </a:lnTo>
                    <a:lnTo>
                      <a:pt x="295" y="335"/>
                    </a:lnTo>
                    <a:lnTo>
                      <a:pt x="243" y="351"/>
                    </a:lnTo>
                    <a:lnTo>
                      <a:pt x="209" y="351"/>
                    </a:lnTo>
                    <a:lnTo>
                      <a:pt x="157" y="351"/>
                    </a:lnTo>
                    <a:lnTo>
                      <a:pt x="103" y="368"/>
                    </a:lnTo>
                    <a:lnTo>
                      <a:pt x="86" y="368"/>
                    </a:lnTo>
                    <a:lnTo>
                      <a:pt x="69" y="351"/>
                    </a:lnTo>
                    <a:lnTo>
                      <a:pt x="51" y="303"/>
                    </a:lnTo>
                    <a:lnTo>
                      <a:pt x="51" y="287"/>
                    </a:lnTo>
                    <a:lnTo>
                      <a:pt x="17" y="191"/>
                    </a:lnTo>
                    <a:lnTo>
                      <a:pt x="0" y="191"/>
                    </a:lnTo>
                    <a:lnTo>
                      <a:pt x="17" y="176"/>
                    </a:lnTo>
                    <a:lnTo>
                      <a:pt x="34" y="191"/>
                    </a:lnTo>
                    <a:lnTo>
                      <a:pt x="69" y="191"/>
                    </a:lnTo>
                    <a:lnTo>
                      <a:pt x="103" y="176"/>
                    </a:lnTo>
                    <a:lnTo>
                      <a:pt x="103" y="80"/>
                    </a:lnTo>
                    <a:lnTo>
                      <a:pt x="121" y="96"/>
                    </a:lnTo>
                    <a:lnTo>
                      <a:pt x="121" y="128"/>
                    </a:lnTo>
                    <a:lnTo>
                      <a:pt x="157" y="128"/>
                    </a:lnTo>
                    <a:lnTo>
                      <a:pt x="209" y="96"/>
                    </a:lnTo>
                    <a:lnTo>
                      <a:pt x="226" y="111"/>
                    </a:lnTo>
                    <a:lnTo>
                      <a:pt x="243" y="96"/>
                    </a:lnTo>
                    <a:lnTo>
                      <a:pt x="313" y="32"/>
                    </a:lnTo>
                    <a:lnTo>
                      <a:pt x="364" y="0"/>
                    </a:lnTo>
                    <a:lnTo>
                      <a:pt x="399" y="15"/>
                    </a:lnTo>
                    <a:lnTo>
                      <a:pt x="416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4" name="Freeform 965">
                <a:extLst>
                  <a:ext uri="{FF2B5EF4-FFF2-40B4-BE49-F238E27FC236}">
                    <a16:creationId xmlns:a16="http://schemas.microsoft.com/office/drawing/2014/main" id="{1E89B42B-C867-4C24-BD5B-413E61191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3205"/>
                <a:ext cx="226" cy="184"/>
              </a:xfrm>
              <a:custGeom>
                <a:avLst/>
                <a:gdLst>
                  <a:gd name="T0" fmla="*/ 416 w 451"/>
                  <a:gd name="T1" fmla="*/ 15 h 368"/>
                  <a:gd name="T2" fmla="*/ 416 w 451"/>
                  <a:gd name="T3" fmla="*/ 15 h 368"/>
                  <a:gd name="T4" fmla="*/ 433 w 451"/>
                  <a:gd name="T5" fmla="*/ 111 h 368"/>
                  <a:gd name="T6" fmla="*/ 416 w 451"/>
                  <a:gd name="T7" fmla="*/ 111 h 368"/>
                  <a:gd name="T8" fmla="*/ 399 w 451"/>
                  <a:gd name="T9" fmla="*/ 128 h 368"/>
                  <a:gd name="T10" fmla="*/ 416 w 451"/>
                  <a:gd name="T11" fmla="*/ 143 h 368"/>
                  <a:gd name="T12" fmla="*/ 433 w 451"/>
                  <a:gd name="T13" fmla="*/ 128 h 368"/>
                  <a:gd name="T14" fmla="*/ 451 w 451"/>
                  <a:gd name="T15" fmla="*/ 128 h 368"/>
                  <a:gd name="T16" fmla="*/ 451 w 451"/>
                  <a:gd name="T17" fmla="*/ 143 h 368"/>
                  <a:gd name="T18" fmla="*/ 451 w 451"/>
                  <a:gd name="T19" fmla="*/ 191 h 368"/>
                  <a:gd name="T20" fmla="*/ 416 w 451"/>
                  <a:gd name="T21" fmla="*/ 207 h 368"/>
                  <a:gd name="T22" fmla="*/ 382 w 451"/>
                  <a:gd name="T23" fmla="*/ 255 h 368"/>
                  <a:gd name="T24" fmla="*/ 330 w 451"/>
                  <a:gd name="T25" fmla="*/ 303 h 368"/>
                  <a:gd name="T26" fmla="*/ 295 w 451"/>
                  <a:gd name="T27" fmla="*/ 335 h 368"/>
                  <a:gd name="T28" fmla="*/ 243 w 451"/>
                  <a:gd name="T29" fmla="*/ 351 h 368"/>
                  <a:gd name="T30" fmla="*/ 209 w 451"/>
                  <a:gd name="T31" fmla="*/ 351 h 368"/>
                  <a:gd name="T32" fmla="*/ 157 w 451"/>
                  <a:gd name="T33" fmla="*/ 351 h 368"/>
                  <a:gd name="T34" fmla="*/ 103 w 451"/>
                  <a:gd name="T35" fmla="*/ 368 h 368"/>
                  <a:gd name="T36" fmla="*/ 86 w 451"/>
                  <a:gd name="T37" fmla="*/ 368 h 368"/>
                  <a:gd name="T38" fmla="*/ 69 w 451"/>
                  <a:gd name="T39" fmla="*/ 351 h 368"/>
                  <a:gd name="T40" fmla="*/ 51 w 451"/>
                  <a:gd name="T41" fmla="*/ 303 h 368"/>
                  <a:gd name="T42" fmla="*/ 51 w 451"/>
                  <a:gd name="T43" fmla="*/ 287 h 368"/>
                  <a:gd name="T44" fmla="*/ 17 w 451"/>
                  <a:gd name="T45" fmla="*/ 191 h 368"/>
                  <a:gd name="T46" fmla="*/ 0 w 451"/>
                  <a:gd name="T47" fmla="*/ 191 h 368"/>
                  <a:gd name="T48" fmla="*/ 17 w 451"/>
                  <a:gd name="T49" fmla="*/ 176 h 368"/>
                  <a:gd name="T50" fmla="*/ 34 w 451"/>
                  <a:gd name="T51" fmla="*/ 191 h 368"/>
                  <a:gd name="T52" fmla="*/ 69 w 451"/>
                  <a:gd name="T53" fmla="*/ 191 h 368"/>
                  <a:gd name="T54" fmla="*/ 103 w 451"/>
                  <a:gd name="T55" fmla="*/ 176 h 368"/>
                  <a:gd name="T56" fmla="*/ 103 w 451"/>
                  <a:gd name="T57" fmla="*/ 80 h 368"/>
                  <a:gd name="T58" fmla="*/ 121 w 451"/>
                  <a:gd name="T59" fmla="*/ 96 h 368"/>
                  <a:gd name="T60" fmla="*/ 121 w 451"/>
                  <a:gd name="T61" fmla="*/ 128 h 368"/>
                  <a:gd name="T62" fmla="*/ 157 w 451"/>
                  <a:gd name="T63" fmla="*/ 128 h 368"/>
                  <a:gd name="T64" fmla="*/ 209 w 451"/>
                  <a:gd name="T65" fmla="*/ 96 h 368"/>
                  <a:gd name="T66" fmla="*/ 226 w 451"/>
                  <a:gd name="T67" fmla="*/ 111 h 368"/>
                  <a:gd name="T68" fmla="*/ 243 w 451"/>
                  <a:gd name="T69" fmla="*/ 96 h 368"/>
                  <a:gd name="T70" fmla="*/ 313 w 451"/>
                  <a:gd name="T71" fmla="*/ 32 h 368"/>
                  <a:gd name="T72" fmla="*/ 364 w 451"/>
                  <a:gd name="T73" fmla="*/ 0 h 368"/>
                  <a:gd name="T74" fmla="*/ 399 w 451"/>
                  <a:gd name="T75" fmla="*/ 15 h 368"/>
                  <a:gd name="T76" fmla="*/ 416 w 451"/>
                  <a:gd name="T77" fmla="*/ 1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51" h="368">
                    <a:moveTo>
                      <a:pt x="416" y="15"/>
                    </a:moveTo>
                    <a:lnTo>
                      <a:pt x="416" y="15"/>
                    </a:lnTo>
                    <a:lnTo>
                      <a:pt x="433" y="111"/>
                    </a:lnTo>
                    <a:lnTo>
                      <a:pt x="416" y="111"/>
                    </a:lnTo>
                    <a:lnTo>
                      <a:pt x="399" y="128"/>
                    </a:lnTo>
                    <a:lnTo>
                      <a:pt x="416" y="143"/>
                    </a:lnTo>
                    <a:lnTo>
                      <a:pt x="433" y="128"/>
                    </a:lnTo>
                    <a:lnTo>
                      <a:pt x="451" y="128"/>
                    </a:lnTo>
                    <a:lnTo>
                      <a:pt x="451" y="143"/>
                    </a:lnTo>
                    <a:lnTo>
                      <a:pt x="451" y="191"/>
                    </a:lnTo>
                    <a:lnTo>
                      <a:pt x="416" y="207"/>
                    </a:lnTo>
                    <a:lnTo>
                      <a:pt x="382" y="255"/>
                    </a:lnTo>
                    <a:lnTo>
                      <a:pt x="330" y="303"/>
                    </a:lnTo>
                    <a:lnTo>
                      <a:pt x="295" y="335"/>
                    </a:lnTo>
                    <a:lnTo>
                      <a:pt x="243" y="351"/>
                    </a:lnTo>
                    <a:lnTo>
                      <a:pt x="209" y="351"/>
                    </a:lnTo>
                    <a:lnTo>
                      <a:pt x="157" y="351"/>
                    </a:lnTo>
                    <a:lnTo>
                      <a:pt x="103" y="368"/>
                    </a:lnTo>
                    <a:lnTo>
                      <a:pt x="86" y="368"/>
                    </a:lnTo>
                    <a:lnTo>
                      <a:pt x="69" y="351"/>
                    </a:lnTo>
                    <a:lnTo>
                      <a:pt x="51" y="303"/>
                    </a:lnTo>
                    <a:lnTo>
                      <a:pt x="51" y="287"/>
                    </a:lnTo>
                    <a:lnTo>
                      <a:pt x="17" y="191"/>
                    </a:lnTo>
                    <a:lnTo>
                      <a:pt x="0" y="191"/>
                    </a:lnTo>
                    <a:lnTo>
                      <a:pt x="17" y="176"/>
                    </a:lnTo>
                    <a:lnTo>
                      <a:pt x="34" y="191"/>
                    </a:lnTo>
                    <a:lnTo>
                      <a:pt x="69" y="191"/>
                    </a:lnTo>
                    <a:lnTo>
                      <a:pt x="103" y="176"/>
                    </a:lnTo>
                    <a:lnTo>
                      <a:pt x="103" y="80"/>
                    </a:lnTo>
                    <a:lnTo>
                      <a:pt x="121" y="96"/>
                    </a:lnTo>
                    <a:lnTo>
                      <a:pt x="121" y="128"/>
                    </a:lnTo>
                    <a:lnTo>
                      <a:pt x="157" y="128"/>
                    </a:lnTo>
                    <a:lnTo>
                      <a:pt x="209" y="96"/>
                    </a:lnTo>
                    <a:lnTo>
                      <a:pt x="226" y="111"/>
                    </a:lnTo>
                    <a:lnTo>
                      <a:pt x="243" y="96"/>
                    </a:lnTo>
                    <a:lnTo>
                      <a:pt x="313" y="32"/>
                    </a:lnTo>
                    <a:lnTo>
                      <a:pt x="364" y="0"/>
                    </a:lnTo>
                    <a:lnTo>
                      <a:pt x="399" y="15"/>
                    </a:lnTo>
                    <a:lnTo>
                      <a:pt x="416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5" name="Freeform 966">
                <a:extLst>
                  <a:ext uri="{FF2B5EF4-FFF2-40B4-BE49-F238E27FC236}">
                    <a16:creationId xmlns:a16="http://schemas.microsoft.com/office/drawing/2014/main" id="{A02FBAE8-8BE7-4A77-9EBC-1662CCC80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3205"/>
                <a:ext cx="226" cy="184"/>
              </a:xfrm>
              <a:custGeom>
                <a:avLst/>
                <a:gdLst>
                  <a:gd name="T0" fmla="*/ 416 w 451"/>
                  <a:gd name="T1" fmla="*/ 15 h 368"/>
                  <a:gd name="T2" fmla="*/ 433 w 451"/>
                  <a:gd name="T3" fmla="*/ 111 h 368"/>
                  <a:gd name="T4" fmla="*/ 416 w 451"/>
                  <a:gd name="T5" fmla="*/ 111 h 368"/>
                  <a:gd name="T6" fmla="*/ 399 w 451"/>
                  <a:gd name="T7" fmla="*/ 128 h 368"/>
                  <a:gd name="T8" fmla="*/ 416 w 451"/>
                  <a:gd name="T9" fmla="*/ 143 h 368"/>
                  <a:gd name="T10" fmla="*/ 433 w 451"/>
                  <a:gd name="T11" fmla="*/ 128 h 368"/>
                  <a:gd name="T12" fmla="*/ 451 w 451"/>
                  <a:gd name="T13" fmla="*/ 128 h 368"/>
                  <a:gd name="T14" fmla="*/ 451 w 451"/>
                  <a:gd name="T15" fmla="*/ 143 h 368"/>
                  <a:gd name="T16" fmla="*/ 451 w 451"/>
                  <a:gd name="T17" fmla="*/ 191 h 368"/>
                  <a:gd name="T18" fmla="*/ 416 w 451"/>
                  <a:gd name="T19" fmla="*/ 207 h 368"/>
                  <a:gd name="T20" fmla="*/ 382 w 451"/>
                  <a:gd name="T21" fmla="*/ 255 h 368"/>
                  <a:gd name="T22" fmla="*/ 330 w 451"/>
                  <a:gd name="T23" fmla="*/ 303 h 368"/>
                  <a:gd name="T24" fmla="*/ 295 w 451"/>
                  <a:gd name="T25" fmla="*/ 335 h 368"/>
                  <a:gd name="T26" fmla="*/ 243 w 451"/>
                  <a:gd name="T27" fmla="*/ 351 h 368"/>
                  <a:gd name="T28" fmla="*/ 209 w 451"/>
                  <a:gd name="T29" fmla="*/ 351 h 368"/>
                  <a:gd name="T30" fmla="*/ 157 w 451"/>
                  <a:gd name="T31" fmla="*/ 351 h 368"/>
                  <a:gd name="T32" fmla="*/ 103 w 451"/>
                  <a:gd name="T33" fmla="*/ 368 h 368"/>
                  <a:gd name="T34" fmla="*/ 86 w 451"/>
                  <a:gd name="T35" fmla="*/ 368 h 368"/>
                  <a:gd name="T36" fmla="*/ 69 w 451"/>
                  <a:gd name="T37" fmla="*/ 351 h 368"/>
                  <a:gd name="T38" fmla="*/ 51 w 451"/>
                  <a:gd name="T39" fmla="*/ 303 h 368"/>
                  <a:gd name="T40" fmla="*/ 51 w 451"/>
                  <a:gd name="T41" fmla="*/ 287 h 368"/>
                  <a:gd name="T42" fmla="*/ 17 w 451"/>
                  <a:gd name="T43" fmla="*/ 191 h 368"/>
                  <a:gd name="T44" fmla="*/ 0 w 451"/>
                  <a:gd name="T45" fmla="*/ 191 h 368"/>
                  <a:gd name="T46" fmla="*/ 17 w 451"/>
                  <a:gd name="T47" fmla="*/ 176 h 368"/>
                  <a:gd name="T48" fmla="*/ 34 w 451"/>
                  <a:gd name="T49" fmla="*/ 191 h 368"/>
                  <a:gd name="T50" fmla="*/ 69 w 451"/>
                  <a:gd name="T51" fmla="*/ 191 h 368"/>
                  <a:gd name="T52" fmla="*/ 103 w 451"/>
                  <a:gd name="T53" fmla="*/ 176 h 368"/>
                  <a:gd name="T54" fmla="*/ 103 w 451"/>
                  <a:gd name="T55" fmla="*/ 80 h 368"/>
                  <a:gd name="T56" fmla="*/ 121 w 451"/>
                  <a:gd name="T57" fmla="*/ 96 h 368"/>
                  <a:gd name="T58" fmla="*/ 121 w 451"/>
                  <a:gd name="T59" fmla="*/ 128 h 368"/>
                  <a:gd name="T60" fmla="*/ 157 w 451"/>
                  <a:gd name="T61" fmla="*/ 128 h 368"/>
                  <a:gd name="T62" fmla="*/ 209 w 451"/>
                  <a:gd name="T63" fmla="*/ 96 h 368"/>
                  <a:gd name="T64" fmla="*/ 226 w 451"/>
                  <a:gd name="T65" fmla="*/ 111 h 368"/>
                  <a:gd name="T66" fmla="*/ 243 w 451"/>
                  <a:gd name="T67" fmla="*/ 96 h 368"/>
                  <a:gd name="T68" fmla="*/ 313 w 451"/>
                  <a:gd name="T69" fmla="*/ 32 h 368"/>
                  <a:gd name="T70" fmla="*/ 364 w 451"/>
                  <a:gd name="T71" fmla="*/ 0 h 368"/>
                  <a:gd name="T72" fmla="*/ 399 w 451"/>
                  <a:gd name="T73" fmla="*/ 15 h 368"/>
                  <a:gd name="T74" fmla="*/ 416 w 451"/>
                  <a:gd name="T75" fmla="*/ 1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1" h="368">
                    <a:moveTo>
                      <a:pt x="416" y="15"/>
                    </a:moveTo>
                    <a:lnTo>
                      <a:pt x="433" y="111"/>
                    </a:lnTo>
                    <a:lnTo>
                      <a:pt x="416" y="111"/>
                    </a:lnTo>
                    <a:lnTo>
                      <a:pt x="399" y="128"/>
                    </a:lnTo>
                    <a:lnTo>
                      <a:pt x="416" y="143"/>
                    </a:lnTo>
                    <a:lnTo>
                      <a:pt x="433" y="128"/>
                    </a:lnTo>
                    <a:lnTo>
                      <a:pt x="451" y="128"/>
                    </a:lnTo>
                    <a:lnTo>
                      <a:pt x="451" y="143"/>
                    </a:lnTo>
                    <a:lnTo>
                      <a:pt x="451" y="191"/>
                    </a:lnTo>
                    <a:lnTo>
                      <a:pt x="416" y="207"/>
                    </a:lnTo>
                    <a:lnTo>
                      <a:pt x="382" y="255"/>
                    </a:lnTo>
                    <a:lnTo>
                      <a:pt x="330" y="303"/>
                    </a:lnTo>
                    <a:lnTo>
                      <a:pt x="295" y="335"/>
                    </a:lnTo>
                    <a:lnTo>
                      <a:pt x="243" y="351"/>
                    </a:lnTo>
                    <a:lnTo>
                      <a:pt x="209" y="351"/>
                    </a:lnTo>
                    <a:lnTo>
                      <a:pt x="157" y="351"/>
                    </a:lnTo>
                    <a:lnTo>
                      <a:pt x="103" y="368"/>
                    </a:lnTo>
                    <a:lnTo>
                      <a:pt x="86" y="368"/>
                    </a:lnTo>
                    <a:lnTo>
                      <a:pt x="69" y="351"/>
                    </a:lnTo>
                    <a:lnTo>
                      <a:pt x="51" y="303"/>
                    </a:lnTo>
                    <a:lnTo>
                      <a:pt x="51" y="287"/>
                    </a:lnTo>
                    <a:lnTo>
                      <a:pt x="17" y="191"/>
                    </a:lnTo>
                    <a:lnTo>
                      <a:pt x="0" y="191"/>
                    </a:lnTo>
                    <a:lnTo>
                      <a:pt x="17" y="176"/>
                    </a:lnTo>
                    <a:lnTo>
                      <a:pt x="34" y="191"/>
                    </a:lnTo>
                    <a:lnTo>
                      <a:pt x="69" y="191"/>
                    </a:lnTo>
                    <a:lnTo>
                      <a:pt x="103" y="176"/>
                    </a:lnTo>
                    <a:lnTo>
                      <a:pt x="103" y="80"/>
                    </a:lnTo>
                    <a:lnTo>
                      <a:pt x="121" y="96"/>
                    </a:lnTo>
                    <a:lnTo>
                      <a:pt x="121" y="128"/>
                    </a:lnTo>
                    <a:lnTo>
                      <a:pt x="157" y="128"/>
                    </a:lnTo>
                    <a:lnTo>
                      <a:pt x="209" y="96"/>
                    </a:lnTo>
                    <a:lnTo>
                      <a:pt x="226" y="111"/>
                    </a:lnTo>
                    <a:lnTo>
                      <a:pt x="243" y="96"/>
                    </a:lnTo>
                    <a:lnTo>
                      <a:pt x="313" y="32"/>
                    </a:lnTo>
                    <a:lnTo>
                      <a:pt x="364" y="0"/>
                    </a:lnTo>
                    <a:lnTo>
                      <a:pt x="399" y="15"/>
                    </a:lnTo>
                    <a:lnTo>
                      <a:pt x="416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6" name="Freeform 967">
                <a:extLst>
                  <a:ext uri="{FF2B5EF4-FFF2-40B4-BE49-F238E27FC236}">
                    <a16:creationId xmlns:a16="http://schemas.microsoft.com/office/drawing/2014/main" id="{0E7A9D31-1A36-4855-A7D2-8ADD6FC031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3205"/>
                <a:ext cx="226" cy="184"/>
              </a:xfrm>
              <a:custGeom>
                <a:avLst/>
                <a:gdLst>
                  <a:gd name="T0" fmla="*/ 416 w 451"/>
                  <a:gd name="T1" fmla="*/ 15 h 368"/>
                  <a:gd name="T2" fmla="*/ 433 w 451"/>
                  <a:gd name="T3" fmla="*/ 111 h 368"/>
                  <a:gd name="T4" fmla="*/ 416 w 451"/>
                  <a:gd name="T5" fmla="*/ 111 h 368"/>
                  <a:gd name="T6" fmla="*/ 399 w 451"/>
                  <a:gd name="T7" fmla="*/ 128 h 368"/>
                  <a:gd name="T8" fmla="*/ 416 w 451"/>
                  <a:gd name="T9" fmla="*/ 143 h 368"/>
                  <a:gd name="T10" fmla="*/ 433 w 451"/>
                  <a:gd name="T11" fmla="*/ 128 h 368"/>
                  <a:gd name="T12" fmla="*/ 451 w 451"/>
                  <a:gd name="T13" fmla="*/ 128 h 368"/>
                  <a:gd name="T14" fmla="*/ 451 w 451"/>
                  <a:gd name="T15" fmla="*/ 143 h 368"/>
                  <a:gd name="T16" fmla="*/ 451 w 451"/>
                  <a:gd name="T17" fmla="*/ 191 h 368"/>
                  <a:gd name="T18" fmla="*/ 416 w 451"/>
                  <a:gd name="T19" fmla="*/ 207 h 368"/>
                  <a:gd name="T20" fmla="*/ 382 w 451"/>
                  <a:gd name="T21" fmla="*/ 255 h 368"/>
                  <a:gd name="T22" fmla="*/ 330 w 451"/>
                  <a:gd name="T23" fmla="*/ 303 h 368"/>
                  <a:gd name="T24" fmla="*/ 295 w 451"/>
                  <a:gd name="T25" fmla="*/ 335 h 368"/>
                  <a:gd name="T26" fmla="*/ 243 w 451"/>
                  <a:gd name="T27" fmla="*/ 351 h 368"/>
                  <a:gd name="T28" fmla="*/ 209 w 451"/>
                  <a:gd name="T29" fmla="*/ 351 h 368"/>
                  <a:gd name="T30" fmla="*/ 157 w 451"/>
                  <a:gd name="T31" fmla="*/ 351 h 368"/>
                  <a:gd name="T32" fmla="*/ 103 w 451"/>
                  <a:gd name="T33" fmla="*/ 368 h 368"/>
                  <a:gd name="T34" fmla="*/ 86 w 451"/>
                  <a:gd name="T35" fmla="*/ 368 h 368"/>
                  <a:gd name="T36" fmla="*/ 69 w 451"/>
                  <a:gd name="T37" fmla="*/ 351 h 368"/>
                  <a:gd name="T38" fmla="*/ 51 w 451"/>
                  <a:gd name="T39" fmla="*/ 303 h 368"/>
                  <a:gd name="T40" fmla="*/ 51 w 451"/>
                  <a:gd name="T41" fmla="*/ 287 h 368"/>
                  <a:gd name="T42" fmla="*/ 17 w 451"/>
                  <a:gd name="T43" fmla="*/ 191 h 368"/>
                  <a:gd name="T44" fmla="*/ 0 w 451"/>
                  <a:gd name="T45" fmla="*/ 191 h 368"/>
                  <a:gd name="T46" fmla="*/ 17 w 451"/>
                  <a:gd name="T47" fmla="*/ 176 h 368"/>
                  <a:gd name="T48" fmla="*/ 34 w 451"/>
                  <a:gd name="T49" fmla="*/ 191 h 368"/>
                  <a:gd name="T50" fmla="*/ 69 w 451"/>
                  <a:gd name="T51" fmla="*/ 191 h 368"/>
                  <a:gd name="T52" fmla="*/ 103 w 451"/>
                  <a:gd name="T53" fmla="*/ 176 h 368"/>
                  <a:gd name="T54" fmla="*/ 103 w 451"/>
                  <a:gd name="T55" fmla="*/ 80 h 368"/>
                  <a:gd name="T56" fmla="*/ 121 w 451"/>
                  <a:gd name="T57" fmla="*/ 96 h 368"/>
                  <a:gd name="T58" fmla="*/ 121 w 451"/>
                  <a:gd name="T59" fmla="*/ 128 h 368"/>
                  <a:gd name="T60" fmla="*/ 157 w 451"/>
                  <a:gd name="T61" fmla="*/ 128 h 368"/>
                  <a:gd name="T62" fmla="*/ 209 w 451"/>
                  <a:gd name="T63" fmla="*/ 96 h 368"/>
                  <a:gd name="T64" fmla="*/ 226 w 451"/>
                  <a:gd name="T65" fmla="*/ 111 h 368"/>
                  <a:gd name="T66" fmla="*/ 243 w 451"/>
                  <a:gd name="T67" fmla="*/ 96 h 368"/>
                  <a:gd name="T68" fmla="*/ 313 w 451"/>
                  <a:gd name="T69" fmla="*/ 32 h 368"/>
                  <a:gd name="T70" fmla="*/ 364 w 451"/>
                  <a:gd name="T71" fmla="*/ 0 h 368"/>
                  <a:gd name="T72" fmla="*/ 399 w 451"/>
                  <a:gd name="T73" fmla="*/ 15 h 368"/>
                  <a:gd name="T74" fmla="*/ 416 w 451"/>
                  <a:gd name="T75" fmla="*/ 1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1" h="368">
                    <a:moveTo>
                      <a:pt x="416" y="15"/>
                    </a:moveTo>
                    <a:lnTo>
                      <a:pt x="433" y="111"/>
                    </a:lnTo>
                    <a:lnTo>
                      <a:pt x="416" y="111"/>
                    </a:lnTo>
                    <a:lnTo>
                      <a:pt x="399" y="128"/>
                    </a:lnTo>
                    <a:lnTo>
                      <a:pt x="416" y="143"/>
                    </a:lnTo>
                    <a:lnTo>
                      <a:pt x="433" y="128"/>
                    </a:lnTo>
                    <a:lnTo>
                      <a:pt x="451" y="128"/>
                    </a:lnTo>
                    <a:lnTo>
                      <a:pt x="451" y="143"/>
                    </a:lnTo>
                    <a:lnTo>
                      <a:pt x="451" y="191"/>
                    </a:lnTo>
                    <a:lnTo>
                      <a:pt x="416" y="207"/>
                    </a:lnTo>
                    <a:lnTo>
                      <a:pt x="382" y="255"/>
                    </a:lnTo>
                    <a:lnTo>
                      <a:pt x="330" y="303"/>
                    </a:lnTo>
                    <a:lnTo>
                      <a:pt x="295" y="335"/>
                    </a:lnTo>
                    <a:lnTo>
                      <a:pt x="243" y="351"/>
                    </a:lnTo>
                    <a:lnTo>
                      <a:pt x="209" y="351"/>
                    </a:lnTo>
                    <a:lnTo>
                      <a:pt x="157" y="351"/>
                    </a:lnTo>
                    <a:lnTo>
                      <a:pt x="103" y="368"/>
                    </a:lnTo>
                    <a:lnTo>
                      <a:pt x="86" y="368"/>
                    </a:lnTo>
                    <a:lnTo>
                      <a:pt x="69" y="351"/>
                    </a:lnTo>
                    <a:lnTo>
                      <a:pt x="51" y="303"/>
                    </a:lnTo>
                    <a:lnTo>
                      <a:pt x="51" y="287"/>
                    </a:lnTo>
                    <a:lnTo>
                      <a:pt x="17" y="191"/>
                    </a:lnTo>
                    <a:lnTo>
                      <a:pt x="0" y="191"/>
                    </a:lnTo>
                    <a:lnTo>
                      <a:pt x="17" y="176"/>
                    </a:lnTo>
                    <a:lnTo>
                      <a:pt x="34" y="191"/>
                    </a:lnTo>
                    <a:lnTo>
                      <a:pt x="69" y="191"/>
                    </a:lnTo>
                    <a:lnTo>
                      <a:pt x="103" y="176"/>
                    </a:lnTo>
                    <a:lnTo>
                      <a:pt x="103" y="80"/>
                    </a:lnTo>
                    <a:lnTo>
                      <a:pt x="121" y="96"/>
                    </a:lnTo>
                    <a:lnTo>
                      <a:pt x="121" y="128"/>
                    </a:lnTo>
                    <a:lnTo>
                      <a:pt x="157" y="128"/>
                    </a:lnTo>
                    <a:lnTo>
                      <a:pt x="209" y="96"/>
                    </a:lnTo>
                    <a:lnTo>
                      <a:pt x="226" y="111"/>
                    </a:lnTo>
                    <a:lnTo>
                      <a:pt x="243" y="96"/>
                    </a:lnTo>
                    <a:lnTo>
                      <a:pt x="313" y="32"/>
                    </a:lnTo>
                    <a:lnTo>
                      <a:pt x="364" y="0"/>
                    </a:lnTo>
                    <a:lnTo>
                      <a:pt x="399" y="15"/>
                    </a:lnTo>
                    <a:lnTo>
                      <a:pt x="416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7" name="Freeform 968">
                <a:extLst>
                  <a:ext uri="{FF2B5EF4-FFF2-40B4-BE49-F238E27FC236}">
                    <a16:creationId xmlns:a16="http://schemas.microsoft.com/office/drawing/2014/main" id="{0A231EF6-F389-4620-BEF4-1B38B4927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3149"/>
                <a:ext cx="131" cy="120"/>
              </a:xfrm>
              <a:custGeom>
                <a:avLst/>
                <a:gdLst>
                  <a:gd name="T0" fmla="*/ 0 w 261"/>
                  <a:gd name="T1" fmla="*/ 192 h 240"/>
                  <a:gd name="T2" fmla="*/ 0 w 261"/>
                  <a:gd name="T3" fmla="*/ 192 h 240"/>
                  <a:gd name="T4" fmla="*/ 18 w 261"/>
                  <a:gd name="T5" fmla="*/ 208 h 240"/>
                  <a:gd name="T6" fmla="*/ 18 w 261"/>
                  <a:gd name="T7" fmla="*/ 240 h 240"/>
                  <a:gd name="T8" fmla="*/ 52 w 261"/>
                  <a:gd name="T9" fmla="*/ 240 h 240"/>
                  <a:gd name="T10" fmla="*/ 104 w 261"/>
                  <a:gd name="T11" fmla="*/ 208 h 240"/>
                  <a:gd name="T12" fmla="*/ 121 w 261"/>
                  <a:gd name="T13" fmla="*/ 223 h 240"/>
                  <a:gd name="T14" fmla="*/ 139 w 261"/>
                  <a:gd name="T15" fmla="*/ 208 h 240"/>
                  <a:gd name="T16" fmla="*/ 210 w 261"/>
                  <a:gd name="T17" fmla="*/ 144 h 240"/>
                  <a:gd name="T18" fmla="*/ 261 w 261"/>
                  <a:gd name="T19" fmla="*/ 112 h 240"/>
                  <a:gd name="T20" fmla="*/ 227 w 261"/>
                  <a:gd name="T21" fmla="*/ 112 h 240"/>
                  <a:gd name="T22" fmla="*/ 210 w 261"/>
                  <a:gd name="T23" fmla="*/ 79 h 240"/>
                  <a:gd name="T24" fmla="*/ 173 w 261"/>
                  <a:gd name="T25" fmla="*/ 48 h 240"/>
                  <a:gd name="T26" fmla="*/ 139 w 261"/>
                  <a:gd name="T27" fmla="*/ 0 h 240"/>
                  <a:gd name="T28" fmla="*/ 104 w 261"/>
                  <a:gd name="T29" fmla="*/ 31 h 240"/>
                  <a:gd name="T30" fmla="*/ 87 w 261"/>
                  <a:gd name="T31" fmla="*/ 16 h 240"/>
                  <a:gd name="T32" fmla="*/ 35 w 261"/>
                  <a:gd name="T33" fmla="*/ 16 h 240"/>
                  <a:gd name="T34" fmla="*/ 18 w 261"/>
                  <a:gd name="T35" fmla="*/ 112 h 240"/>
                  <a:gd name="T36" fmla="*/ 0 w 261"/>
                  <a:gd name="T37" fmla="*/ 127 h 240"/>
                  <a:gd name="T38" fmla="*/ 0 w 261"/>
                  <a:gd name="T39" fmla="*/ 19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1" h="240">
                    <a:moveTo>
                      <a:pt x="0" y="192"/>
                    </a:moveTo>
                    <a:lnTo>
                      <a:pt x="0" y="192"/>
                    </a:lnTo>
                    <a:lnTo>
                      <a:pt x="18" y="208"/>
                    </a:lnTo>
                    <a:lnTo>
                      <a:pt x="18" y="240"/>
                    </a:lnTo>
                    <a:lnTo>
                      <a:pt x="52" y="240"/>
                    </a:lnTo>
                    <a:lnTo>
                      <a:pt x="104" y="208"/>
                    </a:lnTo>
                    <a:lnTo>
                      <a:pt x="121" y="223"/>
                    </a:lnTo>
                    <a:lnTo>
                      <a:pt x="139" y="208"/>
                    </a:lnTo>
                    <a:lnTo>
                      <a:pt x="210" y="144"/>
                    </a:lnTo>
                    <a:lnTo>
                      <a:pt x="261" y="112"/>
                    </a:lnTo>
                    <a:lnTo>
                      <a:pt x="227" y="112"/>
                    </a:lnTo>
                    <a:lnTo>
                      <a:pt x="210" y="79"/>
                    </a:lnTo>
                    <a:lnTo>
                      <a:pt x="173" y="48"/>
                    </a:lnTo>
                    <a:lnTo>
                      <a:pt x="139" y="0"/>
                    </a:lnTo>
                    <a:lnTo>
                      <a:pt x="104" y="31"/>
                    </a:lnTo>
                    <a:lnTo>
                      <a:pt x="87" y="16"/>
                    </a:lnTo>
                    <a:lnTo>
                      <a:pt x="35" y="16"/>
                    </a:lnTo>
                    <a:lnTo>
                      <a:pt x="18" y="112"/>
                    </a:lnTo>
                    <a:lnTo>
                      <a:pt x="0" y="127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8" name="Freeform 969">
                <a:extLst>
                  <a:ext uri="{FF2B5EF4-FFF2-40B4-BE49-F238E27FC236}">
                    <a16:creationId xmlns:a16="http://schemas.microsoft.com/office/drawing/2014/main" id="{F3BA52C0-8B62-4954-AB5F-2459D06D8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3149"/>
                <a:ext cx="131" cy="120"/>
              </a:xfrm>
              <a:custGeom>
                <a:avLst/>
                <a:gdLst>
                  <a:gd name="T0" fmla="*/ 0 w 261"/>
                  <a:gd name="T1" fmla="*/ 192 h 240"/>
                  <a:gd name="T2" fmla="*/ 0 w 261"/>
                  <a:gd name="T3" fmla="*/ 192 h 240"/>
                  <a:gd name="T4" fmla="*/ 18 w 261"/>
                  <a:gd name="T5" fmla="*/ 208 h 240"/>
                  <a:gd name="T6" fmla="*/ 18 w 261"/>
                  <a:gd name="T7" fmla="*/ 240 h 240"/>
                  <a:gd name="T8" fmla="*/ 52 w 261"/>
                  <a:gd name="T9" fmla="*/ 240 h 240"/>
                  <a:gd name="T10" fmla="*/ 104 w 261"/>
                  <a:gd name="T11" fmla="*/ 208 h 240"/>
                  <a:gd name="T12" fmla="*/ 121 w 261"/>
                  <a:gd name="T13" fmla="*/ 223 h 240"/>
                  <a:gd name="T14" fmla="*/ 139 w 261"/>
                  <a:gd name="T15" fmla="*/ 208 h 240"/>
                  <a:gd name="T16" fmla="*/ 210 w 261"/>
                  <a:gd name="T17" fmla="*/ 144 h 240"/>
                  <a:gd name="T18" fmla="*/ 261 w 261"/>
                  <a:gd name="T19" fmla="*/ 112 h 240"/>
                  <a:gd name="T20" fmla="*/ 227 w 261"/>
                  <a:gd name="T21" fmla="*/ 112 h 240"/>
                  <a:gd name="T22" fmla="*/ 210 w 261"/>
                  <a:gd name="T23" fmla="*/ 79 h 240"/>
                  <a:gd name="T24" fmla="*/ 173 w 261"/>
                  <a:gd name="T25" fmla="*/ 48 h 240"/>
                  <a:gd name="T26" fmla="*/ 139 w 261"/>
                  <a:gd name="T27" fmla="*/ 0 h 240"/>
                  <a:gd name="T28" fmla="*/ 104 w 261"/>
                  <a:gd name="T29" fmla="*/ 31 h 240"/>
                  <a:gd name="T30" fmla="*/ 87 w 261"/>
                  <a:gd name="T31" fmla="*/ 16 h 240"/>
                  <a:gd name="T32" fmla="*/ 35 w 261"/>
                  <a:gd name="T33" fmla="*/ 16 h 240"/>
                  <a:gd name="T34" fmla="*/ 18 w 261"/>
                  <a:gd name="T35" fmla="*/ 112 h 240"/>
                  <a:gd name="T36" fmla="*/ 0 w 261"/>
                  <a:gd name="T37" fmla="*/ 127 h 240"/>
                  <a:gd name="T38" fmla="*/ 0 w 261"/>
                  <a:gd name="T39" fmla="*/ 19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1" h="240">
                    <a:moveTo>
                      <a:pt x="0" y="192"/>
                    </a:moveTo>
                    <a:lnTo>
                      <a:pt x="0" y="192"/>
                    </a:lnTo>
                    <a:lnTo>
                      <a:pt x="18" y="208"/>
                    </a:lnTo>
                    <a:lnTo>
                      <a:pt x="18" y="240"/>
                    </a:lnTo>
                    <a:lnTo>
                      <a:pt x="52" y="240"/>
                    </a:lnTo>
                    <a:lnTo>
                      <a:pt x="104" y="208"/>
                    </a:lnTo>
                    <a:lnTo>
                      <a:pt x="121" y="223"/>
                    </a:lnTo>
                    <a:lnTo>
                      <a:pt x="139" y="208"/>
                    </a:lnTo>
                    <a:lnTo>
                      <a:pt x="210" y="144"/>
                    </a:lnTo>
                    <a:lnTo>
                      <a:pt x="261" y="112"/>
                    </a:lnTo>
                    <a:lnTo>
                      <a:pt x="227" y="112"/>
                    </a:lnTo>
                    <a:lnTo>
                      <a:pt x="210" y="79"/>
                    </a:lnTo>
                    <a:lnTo>
                      <a:pt x="173" y="48"/>
                    </a:lnTo>
                    <a:lnTo>
                      <a:pt x="139" y="0"/>
                    </a:lnTo>
                    <a:lnTo>
                      <a:pt x="104" y="31"/>
                    </a:lnTo>
                    <a:lnTo>
                      <a:pt x="87" y="16"/>
                    </a:lnTo>
                    <a:lnTo>
                      <a:pt x="35" y="16"/>
                    </a:lnTo>
                    <a:lnTo>
                      <a:pt x="18" y="112"/>
                    </a:lnTo>
                    <a:lnTo>
                      <a:pt x="0" y="127"/>
                    </a:lnTo>
                    <a:lnTo>
                      <a:pt x="0" y="19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9" name="Freeform 970">
                <a:extLst>
                  <a:ext uri="{FF2B5EF4-FFF2-40B4-BE49-F238E27FC236}">
                    <a16:creationId xmlns:a16="http://schemas.microsoft.com/office/drawing/2014/main" id="{2D949280-7228-4B03-ABB2-8213CABAB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3125"/>
                <a:ext cx="113" cy="87"/>
              </a:xfrm>
              <a:custGeom>
                <a:avLst/>
                <a:gdLst>
                  <a:gd name="T0" fmla="*/ 139 w 225"/>
                  <a:gd name="T1" fmla="*/ 0 h 175"/>
                  <a:gd name="T2" fmla="*/ 139 w 225"/>
                  <a:gd name="T3" fmla="*/ 0 h 175"/>
                  <a:gd name="T4" fmla="*/ 104 w 225"/>
                  <a:gd name="T5" fmla="*/ 0 h 175"/>
                  <a:gd name="T6" fmla="*/ 104 w 225"/>
                  <a:gd name="T7" fmla="*/ 16 h 175"/>
                  <a:gd name="T8" fmla="*/ 52 w 225"/>
                  <a:gd name="T9" fmla="*/ 48 h 175"/>
                  <a:gd name="T10" fmla="*/ 0 w 225"/>
                  <a:gd name="T11" fmla="*/ 48 h 175"/>
                  <a:gd name="T12" fmla="*/ 35 w 225"/>
                  <a:gd name="T13" fmla="*/ 96 h 175"/>
                  <a:gd name="T14" fmla="*/ 70 w 225"/>
                  <a:gd name="T15" fmla="*/ 127 h 175"/>
                  <a:gd name="T16" fmla="*/ 87 w 225"/>
                  <a:gd name="T17" fmla="*/ 160 h 175"/>
                  <a:gd name="T18" fmla="*/ 121 w 225"/>
                  <a:gd name="T19" fmla="*/ 160 h 175"/>
                  <a:gd name="T20" fmla="*/ 156 w 225"/>
                  <a:gd name="T21" fmla="*/ 175 h 175"/>
                  <a:gd name="T22" fmla="*/ 173 w 225"/>
                  <a:gd name="T23" fmla="*/ 175 h 175"/>
                  <a:gd name="T24" fmla="*/ 208 w 225"/>
                  <a:gd name="T25" fmla="*/ 112 h 175"/>
                  <a:gd name="T26" fmla="*/ 225 w 225"/>
                  <a:gd name="T27" fmla="*/ 48 h 175"/>
                  <a:gd name="T28" fmla="*/ 208 w 225"/>
                  <a:gd name="T29" fmla="*/ 16 h 175"/>
                  <a:gd name="T30" fmla="*/ 173 w 225"/>
                  <a:gd name="T31" fmla="*/ 0 h 175"/>
                  <a:gd name="T32" fmla="*/ 139 w 225"/>
                  <a:gd name="T3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5" h="175">
                    <a:moveTo>
                      <a:pt x="139" y="0"/>
                    </a:moveTo>
                    <a:lnTo>
                      <a:pt x="139" y="0"/>
                    </a:lnTo>
                    <a:lnTo>
                      <a:pt x="104" y="0"/>
                    </a:lnTo>
                    <a:lnTo>
                      <a:pt x="104" y="16"/>
                    </a:lnTo>
                    <a:lnTo>
                      <a:pt x="52" y="48"/>
                    </a:lnTo>
                    <a:lnTo>
                      <a:pt x="0" y="48"/>
                    </a:lnTo>
                    <a:lnTo>
                      <a:pt x="35" y="96"/>
                    </a:lnTo>
                    <a:lnTo>
                      <a:pt x="70" y="127"/>
                    </a:lnTo>
                    <a:lnTo>
                      <a:pt x="87" y="160"/>
                    </a:lnTo>
                    <a:lnTo>
                      <a:pt x="121" y="160"/>
                    </a:lnTo>
                    <a:lnTo>
                      <a:pt x="156" y="175"/>
                    </a:lnTo>
                    <a:lnTo>
                      <a:pt x="173" y="175"/>
                    </a:lnTo>
                    <a:lnTo>
                      <a:pt x="208" y="112"/>
                    </a:lnTo>
                    <a:lnTo>
                      <a:pt x="225" y="48"/>
                    </a:lnTo>
                    <a:lnTo>
                      <a:pt x="208" y="16"/>
                    </a:lnTo>
                    <a:lnTo>
                      <a:pt x="173" y="0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0" name="Freeform 971">
                <a:extLst>
                  <a:ext uri="{FF2B5EF4-FFF2-40B4-BE49-F238E27FC236}">
                    <a16:creationId xmlns:a16="http://schemas.microsoft.com/office/drawing/2014/main" id="{181224F4-EB68-4E14-8399-5DAAC4F09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3125"/>
                <a:ext cx="113" cy="87"/>
              </a:xfrm>
              <a:custGeom>
                <a:avLst/>
                <a:gdLst>
                  <a:gd name="T0" fmla="*/ 139 w 225"/>
                  <a:gd name="T1" fmla="*/ 0 h 175"/>
                  <a:gd name="T2" fmla="*/ 139 w 225"/>
                  <a:gd name="T3" fmla="*/ 0 h 175"/>
                  <a:gd name="T4" fmla="*/ 104 w 225"/>
                  <a:gd name="T5" fmla="*/ 0 h 175"/>
                  <a:gd name="T6" fmla="*/ 104 w 225"/>
                  <a:gd name="T7" fmla="*/ 16 h 175"/>
                  <a:gd name="T8" fmla="*/ 52 w 225"/>
                  <a:gd name="T9" fmla="*/ 48 h 175"/>
                  <a:gd name="T10" fmla="*/ 0 w 225"/>
                  <a:gd name="T11" fmla="*/ 48 h 175"/>
                  <a:gd name="T12" fmla="*/ 35 w 225"/>
                  <a:gd name="T13" fmla="*/ 96 h 175"/>
                  <a:gd name="T14" fmla="*/ 70 w 225"/>
                  <a:gd name="T15" fmla="*/ 127 h 175"/>
                  <a:gd name="T16" fmla="*/ 87 w 225"/>
                  <a:gd name="T17" fmla="*/ 160 h 175"/>
                  <a:gd name="T18" fmla="*/ 121 w 225"/>
                  <a:gd name="T19" fmla="*/ 160 h 175"/>
                  <a:gd name="T20" fmla="*/ 156 w 225"/>
                  <a:gd name="T21" fmla="*/ 175 h 175"/>
                  <a:gd name="T22" fmla="*/ 173 w 225"/>
                  <a:gd name="T23" fmla="*/ 175 h 175"/>
                  <a:gd name="T24" fmla="*/ 208 w 225"/>
                  <a:gd name="T25" fmla="*/ 112 h 175"/>
                  <a:gd name="T26" fmla="*/ 225 w 225"/>
                  <a:gd name="T27" fmla="*/ 48 h 175"/>
                  <a:gd name="T28" fmla="*/ 208 w 225"/>
                  <a:gd name="T29" fmla="*/ 16 h 175"/>
                  <a:gd name="T30" fmla="*/ 173 w 225"/>
                  <a:gd name="T31" fmla="*/ 0 h 175"/>
                  <a:gd name="T32" fmla="*/ 139 w 225"/>
                  <a:gd name="T3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5" h="175">
                    <a:moveTo>
                      <a:pt x="139" y="0"/>
                    </a:moveTo>
                    <a:lnTo>
                      <a:pt x="139" y="0"/>
                    </a:lnTo>
                    <a:lnTo>
                      <a:pt x="104" y="0"/>
                    </a:lnTo>
                    <a:lnTo>
                      <a:pt x="104" y="16"/>
                    </a:lnTo>
                    <a:lnTo>
                      <a:pt x="52" y="48"/>
                    </a:lnTo>
                    <a:lnTo>
                      <a:pt x="0" y="48"/>
                    </a:lnTo>
                    <a:lnTo>
                      <a:pt x="35" y="96"/>
                    </a:lnTo>
                    <a:lnTo>
                      <a:pt x="70" y="127"/>
                    </a:lnTo>
                    <a:lnTo>
                      <a:pt x="87" y="160"/>
                    </a:lnTo>
                    <a:lnTo>
                      <a:pt x="121" y="160"/>
                    </a:lnTo>
                    <a:lnTo>
                      <a:pt x="156" y="175"/>
                    </a:lnTo>
                    <a:lnTo>
                      <a:pt x="173" y="175"/>
                    </a:lnTo>
                    <a:lnTo>
                      <a:pt x="208" y="112"/>
                    </a:lnTo>
                    <a:lnTo>
                      <a:pt x="225" y="48"/>
                    </a:lnTo>
                    <a:lnTo>
                      <a:pt x="208" y="16"/>
                    </a:lnTo>
                    <a:lnTo>
                      <a:pt x="173" y="0"/>
                    </a:lnTo>
                    <a:lnTo>
                      <a:pt x="139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1" name="Freeform 972">
                <a:extLst>
                  <a:ext uri="{FF2B5EF4-FFF2-40B4-BE49-F238E27FC236}">
                    <a16:creationId xmlns:a16="http://schemas.microsoft.com/office/drawing/2014/main" id="{27F2E7E6-A76C-4F5D-A5AD-9703C754F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" y="3053"/>
                <a:ext cx="147" cy="216"/>
              </a:xfrm>
              <a:custGeom>
                <a:avLst/>
                <a:gdLst>
                  <a:gd name="T0" fmla="*/ 69 w 293"/>
                  <a:gd name="T1" fmla="*/ 432 h 432"/>
                  <a:gd name="T2" fmla="*/ 69 w 293"/>
                  <a:gd name="T3" fmla="*/ 432 h 432"/>
                  <a:gd name="T4" fmla="*/ 69 w 293"/>
                  <a:gd name="T5" fmla="*/ 415 h 432"/>
                  <a:gd name="T6" fmla="*/ 69 w 293"/>
                  <a:gd name="T7" fmla="*/ 400 h 432"/>
                  <a:gd name="T8" fmla="*/ 138 w 293"/>
                  <a:gd name="T9" fmla="*/ 384 h 432"/>
                  <a:gd name="T10" fmla="*/ 155 w 293"/>
                  <a:gd name="T11" fmla="*/ 367 h 432"/>
                  <a:gd name="T12" fmla="*/ 155 w 293"/>
                  <a:gd name="T13" fmla="*/ 319 h 432"/>
                  <a:gd name="T14" fmla="*/ 121 w 293"/>
                  <a:gd name="T15" fmla="*/ 256 h 432"/>
                  <a:gd name="T16" fmla="*/ 190 w 293"/>
                  <a:gd name="T17" fmla="*/ 192 h 432"/>
                  <a:gd name="T18" fmla="*/ 242 w 293"/>
                  <a:gd name="T19" fmla="*/ 175 h 432"/>
                  <a:gd name="T20" fmla="*/ 293 w 293"/>
                  <a:gd name="T21" fmla="*/ 127 h 432"/>
                  <a:gd name="T22" fmla="*/ 276 w 293"/>
                  <a:gd name="T23" fmla="*/ 0 h 432"/>
                  <a:gd name="T24" fmla="*/ 242 w 293"/>
                  <a:gd name="T25" fmla="*/ 31 h 432"/>
                  <a:gd name="T26" fmla="*/ 172 w 293"/>
                  <a:gd name="T27" fmla="*/ 31 h 432"/>
                  <a:gd name="T28" fmla="*/ 138 w 293"/>
                  <a:gd name="T29" fmla="*/ 31 h 432"/>
                  <a:gd name="T30" fmla="*/ 121 w 293"/>
                  <a:gd name="T31" fmla="*/ 48 h 432"/>
                  <a:gd name="T32" fmla="*/ 138 w 293"/>
                  <a:gd name="T33" fmla="*/ 79 h 432"/>
                  <a:gd name="T34" fmla="*/ 155 w 293"/>
                  <a:gd name="T35" fmla="*/ 112 h 432"/>
                  <a:gd name="T36" fmla="*/ 155 w 293"/>
                  <a:gd name="T37" fmla="*/ 144 h 432"/>
                  <a:gd name="T38" fmla="*/ 138 w 293"/>
                  <a:gd name="T39" fmla="*/ 175 h 432"/>
                  <a:gd name="T40" fmla="*/ 121 w 293"/>
                  <a:gd name="T41" fmla="*/ 144 h 432"/>
                  <a:gd name="T42" fmla="*/ 121 w 293"/>
                  <a:gd name="T43" fmla="*/ 112 h 432"/>
                  <a:gd name="T44" fmla="*/ 103 w 293"/>
                  <a:gd name="T45" fmla="*/ 112 h 432"/>
                  <a:gd name="T46" fmla="*/ 86 w 293"/>
                  <a:gd name="T47" fmla="*/ 96 h 432"/>
                  <a:gd name="T48" fmla="*/ 0 w 293"/>
                  <a:gd name="T49" fmla="*/ 127 h 432"/>
                  <a:gd name="T50" fmla="*/ 0 w 293"/>
                  <a:gd name="T51" fmla="*/ 144 h 432"/>
                  <a:gd name="T52" fmla="*/ 34 w 293"/>
                  <a:gd name="T53" fmla="*/ 144 h 432"/>
                  <a:gd name="T54" fmla="*/ 69 w 293"/>
                  <a:gd name="T55" fmla="*/ 160 h 432"/>
                  <a:gd name="T56" fmla="*/ 86 w 293"/>
                  <a:gd name="T57" fmla="*/ 192 h 432"/>
                  <a:gd name="T58" fmla="*/ 69 w 293"/>
                  <a:gd name="T59" fmla="*/ 256 h 432"/>
                  <a:gd name="T60" fmla="*/ 34 w 293"/>
                  <a:gd name="T61" fmla="*/ 319 h 432"/>
                  <a:gd name="T62" fmla="*/ 51 w 293"/>
                  <a:gd name="T63" fmla="*/ 415 h 432"/>
                  <a:gd name="T64" fmla="*/ 51 w 293"/>
                  <a:gd name="T65" fmla="*/ 432 h 432"/>
                  <a:gd name="T66" fmla="*/ 69 w 293"/>
                  <a:gd name="T67" fmla="*/ 43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3" h="432">
                    <a:moveTo>
                      <a:pt x="69" y="432"/>
                    </a:moveTo>
                    <a:lnTo>
                      <a:pt x="69" y="432"/>
                    </a:lnTo>
                    <a:lnTo>
                      <a:pt x="69" y="415"/>
                    </a:lnTo>
                    <a:lnTo>
                      <a:pt x="69" y="400"/>
                    </a:lnTo>
                    <a:lnTo>
                      <a:pt x="138" y="384"/>
                    </a:lnTo>
                    <a:lnTo>
                      <a:pt x="155" y="367"/>
                    </a:lnTo>
                    <a:lnTo>
                      <a:pt x="155" y="319"/>
                    </a:lnTo>
                    <a:lnTo>
                      <a:pt x="121" y="256"/>
                    </a:lnTo>
                    <a:lnTo>
                      <a:pt x="190" y="192"/>
                    </a:lnTo>
                    <a:lnTo>
                      <a:pt x="242" y="175"/>
                    </a:lnTo>
                    <a:lnTo>
                      <a:pt x="293" y="127"/>
                    </a:lnTo>
                    <a:lnTo>
                      <a:pt x="276" y="0"/>
                    </a:lnTo>
                    <a:lnTo>
                      <a:pt x="242" y="31"/>
                    </a:lnTo>
                    <a:lnTo>
                      <a:pt x="172" y="31"/>
                    </a:lnTo>
                    <a:lnTo>
                      <a:pt x="138" y="31"/>
                    </a:lnTo>
                    <a:lnTo>
                      <a:pt x="121" y="48"/>
                    </a:lnTo>
                    <a:lnTo>
                      <a:pt x="138" y="79"/>
                    </a:lnTo>
                    <a:lnTo>
                      <a:pt x="155" y="112"/>
                    </a:lnTo>
                    <a:lnTo>
                      <a:pt x="155" y="144"/>
                    </a:lnTo>
                    <a:lnTo>
                      <a:pt x="138" y="175"/>
                    </a:lnTo>
                    <a:lnTo>
                      <a:pt x="121" y="144"/>
                    </a:lnTo>
                    <a:lnTo>
                      <a:pt x="121" y="112"/>
                    </a:lnTo>
                    <a:lnTo>
                      <a:pt x="103" y="112"/>
                    </a:lnTo>
                    <a:lnTo>
                      <a:pt x="86" y="96"/>
                    </a:lnTo>
                    <a:lnTo>
                      <a:pt x="0" y="127"/>
                    </a:lnTo>
                    <a:lnTo>
                      <a:pt x="0" y="144"/>
                    </a:lnTo>
                    <a:lnTo>
                      <a:pt x="34" y="144"/>
                    </a:lnTo>
                    <a:lnTo>
                      <a:pt x="69" y="160"/>
                    </a:lnTo>
                    <a:lnTo>
                      <a:pt x="86" y="192"/>
                    </a:lnTo>
                    <a:lnTo>
                      <a:pt x="69" y="256"/>
                    </a:lnTo>
                    <a:lnTo>
                      <a:pt x="34" y="319"/>
                    </a:lnTo>
                    <a:lnTo>
                      <a:pt x="51" y="415"/>
                    </a:lnTo>
                    <a:lnTo>
                      <a:pt x="51" y="432"/>
                    </a:lnTo>
                    <a:lnTo>
                      <a:pt x="69" y="43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2" name="Freeform 973">
                <a:extLst>
                  <a:ext uri="{FF2B5EF4-FFF2-40B4-BE49-F238E27FC236}">
                    <a16:creationId xmlns:a16="http://schemas.microsoft.com/office/drawing/2014/main" id="{DD590E47-9CCD-426D-BA90-78B63B96E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" y="3053"/>
                <a:ext cx="147" cy="216"/>
              </a:xfrm>
              <a:custGeom>
                <a:avLst/>
                <a:gdLst>
                  <a:gd name="T0" fmla="*/ 69 w 293"/>
                  <a:gd name="T1" fmla="*/ 432 h 432"/>
                  <a:gd name="T2" fmla="*/ 69 w 293"/>
                  <a:gd name="T3" fmla="*/ 432 h 432"/>
                  <a:gd name="T4" fmla="*/ 69 w 293"/>
                  <a:gd name="T5" fmla="*/ 415 h 432"/>
                  <a:gd name="T6" fmla="*/ 69 w 293"/>
                  <a:gd name="T7" fmla="*/ 400 h 432"/>
                  <a:gd name="T8" fmla="*/ 138 w 293"/>
                  <a:gd name="T9" fmla="*/ 384 h 432"/>
                  <a:gd name="T10" fmla="*/ 155 w 293"/>
                  <a:gd name="T11" fmla="*/ 367 h 432"/>
                  <a:gd name="T12" fmla="*/ 155 w 293"/>
                  <a:gd name="T13" fmla="*/ 319 h 432"/>
                  <a:gd name="T14" fmla="*/ 121 w 293"/>
                  <a:gd name="T15" fmla="*/ 256 h 432"/>
                  <a:gd name="T16" fmla="*/ 190 w 293"/>
                  <a:gd name="T17" fmla="*/ 192 h 432"/>
                  <a:gd name="T18" fmla="*/ 242 w 293"/>
                  <a:gd name="T19" fmla="*/ 175 h 432"/>
                  <a:gd name="T20" fmla="*/ 293 w 293"/>
                  <a:gd name="T21" fmla="*/ 127 h 432"/>
                  <a:gd name="T22" fmla="*/ 276 w 293"/>
                  <a:gd name="T23" fmla="*/ 0 h 432"/>
                  <a:gd name="T24" fmla="*/ 242 w 293"/>
                  <a:gd name="T25" fmla="*/ 31 h 432"/>
                  <a:gd name="T26" fmla="*/ 172 w 293"/>
                  <a:gd name="T27" fmla="*/ 31 h 432"/>
                  <a:gd name="T28" fmla="*/ 138 w 293"/>
                  <a:gd name="T29" fmla="*/ 31 h 432"/>
                  <a:gd name="T30" fmla="*/ 121 w 293"/>
                  <a:gd name="T31" fmla="*/ 48 h 432"/>
                  <a:gd name="T32" fmla="*/ 138 w 293"/>
                  <a:gd name="T33" fmla="*/ 79 h 432"/>
                  <a:gd name="T34" fmla="*/ 155 w 293"/>
                  <a:gd name="T35" fmla="*/ 112 h 432"/>
                  <a:gd name="T36" fmla="*/ 155 w 293"/>
                  <a:gd name="T37" fmla="*/ 144 h 432"/>
                  <a:gd name="T38" fmla="*/ 138 w 293"/>
                  <a:gd name="T39" fmla="*/ 175 h 432"/>
                  <a:gd name="T40" fmla="*/ 121 w 293"/>
                  <a:gd name="T41" fmla="*/ 144 h 432"/>
                  <a:gd name="T42" fmla="*/ 121 w 293"/>
                  <a:gd name="T43" fmla="*/ 112 h 432"/>
                  <a:gd name="T44" fmla="*/ 103 w 293"/>
                  <a:gd name="T45" fmla="*/ 112 h 432"/>
                  <a:gd name="T46" fmla="*/ 86 w 293"/>
                  <a:gd name="T47" fmla="*/ 96 h 432"/>
                  <a:gd name="T48" fmla="*/ 0 w 293"/>
                  <a:gd name="T49" fmla="*/ 127 h 432"/>
                  <a:gd name="T50" fmla="*/ 0 w 293"/>
                  <a:gd name="T51" fmla="*/ 144 h 432"/>
                  <a:gd name="T52" fmla="*/ 34 w 293"/>
                  <a:gd name="T53" fmla="*/ 144 h 432"/>
                  <a:gd name="T54" fmla="*/ 69 w 293"/>
                  <a:gd name="T55" fmla="*/ 160 h 432"/>
                  <a:gd name="T56" fmla="*/ 86 w 293"/>
                  <a:gd name="T57" fmla="*/ 192 h 432"/>
                  <a:gd name="T58" fmla="*/ 69 w 293"/>
                  <a:gd name="T59" fmla="*/ 256 h 432"/>
                  <a:gd name="T60" fmla="*/ 34 w 293"/>
                  <a:gd name="T61" fmla="*/ 319 h 432"/>
                  <a:gd name="T62" fmla="*/ 51 w 293"/>
                  <a:gd name="T63" fmla="*/ 415 h 432"/>
                  <a:gd name="T64" fmla="*/ 51 w 293"/>
                  <a:gd name="T65" fmla="*/ 432 h 432"/>
                  <a:gd name="T66" fmla="*/ 69 w 293"/>
                  <a:gd name="T67" fmla="*/ 43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3" h="432">
                    <a:moveTo>
                      <a:pt x="69" y="432"/>
                    </a:moveTo>
                    <a:lnTo>
                      <a:pt x="69" y="432"/>
                    </a:lnTo>
                    <a:lnTo>
                      <a:pt x="69" y="415"/>
                    </a:lnTo>
                    <a:lnTo>
                      <a:pt x="69" y="400"/>
                    </a:lnTo>
                    <a:lnTo>
                      <a:pt x="138" y="384"/>
                    </a:lnTo>
                    <a:lnTo>
                      <a:pt x="155" y="367"/>
                    </a:lnTo>
                    <a:lnTo>
                      <a:pt x="155" y="319"/>
                    </a:lnTo>
                    <a:lnTo>
                      <a:pt x="121" y="256"/>
                    </a:lnTo>
                    <a:lnTo>
                      <a:pt x="190" y="192"/>
                    </a:lnTo>
                    <a:lnTo>
                      <a:pt x="242" y="175"/>
                    </a:lnTo>
                    <a:lnTo>
                      <a:pt x="293" y="127"/>
                    </a:lnTo>
                    <a:lnTo>
                      <a:pt x="276" y="0"/>
                    </a:lnTo>
                    <a:lnTo>
                      <a:pt x="242" y="31"/>
                    </a:lnTo>
                    <a:lnTo>
                      <a:pt x="172" y="31"/>
                    </a:lnTo>
                    <a:lnTo>
                      <a:pt x="138" y="31"/>
                    </a:lnTo>
                    <a:lnTo>
                      <a:pt x="121" y="48"/>
                    </a:lnTo>
                    <a:lnTo>
                      <a:pt x="138" y="79"/>
                    </a:lnTo>
                    <a:lnTo>
                      <a:pt x="155" y="112"/>
                    </a:lnTo>
                    <a:lnTo>
                      <a:pt x="155" y="144"/>
                    </a:lnTo>
                    <a:lnTo>
                      <a:pt x="138" y="175"/>
                    </a:lnTo>
                    <a:lnTo>
                      <a:pt x="121" y="144"/>
                    </a:lnTo>
                    <a:lnTo>
                      <a:pt x="121" y="112"/>
                    </a:lnTo>
                    <a:lnTo>
                      <a:pt x="103" y="112"/>
                    </a:lnTo>
                    <a:lnTo>
                      <a:pt x="86" y="96"/>
                    </a:lnTo>
                    <a:lnTo>
                      <a:pt x="0" y="127"/>
                    </a:lnTo>
                    <a:lnTo>
                      <a:pt x="0" y="144"/>
                    </a:lnTo>
                    <a:lnTo>
                      <a:pt x="34" y="144"/>
                    </a:lnTo>
                    <a:lnTo>
                      <a:pt x="69" y="160"/>
                    </a:lnTo>
                    <a:lnTo>
                      <a:pt x="86" y="192"/>
                    </a:lnTo>
                    <a:lnTo>
                      <a:pt x="69" y="256"/>
                    </a:lnTo>
                    <a:lnTo>
                      <a:pt x="34" y="319"/>
                    </a:lnTo>
                    <a:lnTo>
                      <a:pt x="51" y="415"/>
                    </a:lnTo>
                    <a:lnTo>
                      <a:pt x="51" y="432"/>
                    </a:lnTo>
                    <a:lnTo>
                      <a:pt x="69" y="43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3" name="Freeform 974">
                <a:extLst>
                  <a:ext uri="{FF2B5EF4-FFF2-40B4-BE49-F238E27FC236}">
                    <a16:creationId xmlns:a16="http://schemas.microsoft.com/office/drawing/2014/main" id="{4A64E3BF-F654-4A69-BCF8-183DD38EE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45"/>
                <a:ext cx="43" cy="96"/>
              </a:xfrm>
              <a:custGeom>
                <a:avLst/>
                <a:gdLst>
                  <a:gd name="T0" fmla="*/ 17 w 86"/>
                  <a:gd name="T1" fmla="*/ 113 h 192"/>
                  <a:gd name="T2" fmla="*/ 17 w 86"/>
                  <a:gd name="T3" fmla="*/ 113 h 192"/>
                  <a:gd name="T4" fmla="*/ 0 w 86"/>
                  <a:gd name="T5" fmla="*/ 96 h 192"/>
                  <a:gd name="T6" fmla="*/ 17 w 86"/>
                  <a:gd name="T7" fmla="*/ 65 h 192"/>
                  <a:gd name="T8" fmla="*/ 17 w 86"/>
                  <a:gd name="T9" fmla="*/ 48 h 192"/>
                  <a:gd name="T10" fmla="*/ 34 w 86"/>
                  <a:gd name="T11" fmla="*/ 33 h 192"/>
                  <a:gd name="T12" fmla="*/ 17 w 86"/>
                  <a:gd name="T13" fmla="*/ 0 h 192"/>
                  <a:gd name="T14" fmla="*/ 34 w 86"/>
                  <a:gd name="T15" fmla="*/ 0 h 192"/>
                  <a:gd name="T16" fmla="*/ 52 w 86"/>
                  <a:gd name="T17" fmla="*/ 0 h 192"/>
                  <a:gd name="T18" fmla="*/ 69 w 86"/>
                  <a:gd name="T19" fmla="*/ 48 h 192"/>
                  <a:gd name="T20" fmla="*/ 52 w 86"/>
                  <a:gd name="T21" fmla="*/ 65 h 192"/>
                  <a:gd name="T22" fmla="*/ 69 w 86"/>
                  <a:gd name="T23" fmla="*/ 96 h 192"/>
                  <a:gd name="T24" fmla="*/ 86 w 86"/>
                  <a:gd name="T25" fmla="*/ 129 h 192"/>
                  <a:gd name="T26" fmla="*/ 86 w 86"/>
                  <a:gd name="T27" fmla="*/ 161 h 192"/>
                  <a:gd name="T28" fmla="*/ 69 w 86"/>
                  <a:gd name="T29" fmla="*/ 192 h 192"/>
                  <a:gd name="T30" fmla="*/ 52 w 86"/>
                  <a:gd name="T31" fmla="*/ 161 h 192"/>
                  <a:gd name="T32" fmla="*/ 52 w 86"/>
                  <a:gd name="T33" fmla="*/ 129 h 192"/>
                  <a:gd name="T34" fmla="*/ 34 w 86"/>
                  <a:gd name="T35" fmla="*/ 129 h 192"/>
                  <a:gd name="T36" fmla="*/ 17 w 86"/>
                  <a:gd name="T37" fmla="*/ 11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192">
                    <a:moveTo>
                      <a:pt x="17" y="113"/>
                    </a:moveTo>
                    <a:lnTo>
                      <a:pt x="17" y="113"/>
                    </a:lnTo>
                    <a:lnTo>
                      <a:pt x="0" y="96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34" y="33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52" y="0"/>
                    </a:lnTo>
                    <a:lnTo>
                      <a:pt x="69" y="48"/>
                    </a:lnTo>
                    <a:lnTo>
                      <a:pt x="52" y="65"/>
                    </a:lnTo>
                    <a:lnTo>
                      <a:pt x="69" y="96"/>
                    </a:lnTo>
                    <a:lnTo>
                      <a:pt x="86" y="129"/>
                    </a:lnTo>
                    <a:lnTo>
                      <a:pt x="86" y="161"/>
                    </a:lnTo>
                    <a:lnTo>
                      <a:pt x="69" y="192"/>
                    </a:lnTo>
                    <a:lnTo>
                      <a:pt x="52" y="161"/>
                    </a:lnTo>
                    <a:lnTo>
                      <a:pt x="52" y="129"/>
                    </a:lnTo>
                    <a:lnTo>
                      <a:pt x="34" y="129"/>
                    </a:lnTo>
                    <a:lnTo>
                      <a:pt x="17" y="11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4" name="Freeform 975">
                <a:extLst>
                  <a:ext uri="{FF2B5EF4-FFF2-40B4-BE49-F238E27FC236}">
                    <a16:creationId xmlns:a16="http://schemas.microsoft.com/office/drawing/2014/main" id="{B626235D-8240-4284-8E9F-60E2D1394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45"/>
                <a:ext cx="43" cy="96"/>
              </a:xfrm>
              <a:custGeom>
                <a:avLst/>
                <a:gdLst>
                  <a:gd name="T0" fmla="*/ 17 w 86"/>
                  <a:gd name="T1" fmla="*/ 113 h 192"/>
                  <a:gd name="T2" fmla="*/ 17 w 86"/>
                  <a:gd name="T3" fmla="*/ 113 h 192"/>
                  <a:gd name="T4" fmla="*/ 0 w 86"/>
                  <a:gd name="T5" fmla="*/ 96 h 192"/>
                  <a:gd name="T6" fmla="*/ 17 w 86"/>
                  <a:gd name="T7" fmla="*/ 65 h 192"/>
                  <a:gd name="T8" fmla="*/ 17 w 86"/>
                  <a:gd name="T9" fmla="*/ 48 h 192"/>
                  <a:gd name="T10" fmla="*/ 34 w 86"/>
                  <a:gd name="T11" fmla="*/ 33 h 192"/>
                  <a:gd name="T12" fmla="*/ 17 w 86"/>
                  <a:gd name="T13" fmla="*/ 0 h 192"/>
                  <a:gd name="T14" fmla="*/ 34 w 86"/>
                  <a:gd name="T15" fmla="*/ 0 h 192"/>
                  <a:gd name="T16" fmla="*/ 52 w 86"/>
                  <a:gd name="T17" fmla="*/ 0 h 192"/>
                  <a:gd name="T18" fmla="*/ 69 w 86"/>
                  <a:gd name="T19" fmla="*/ 48 h 192"/>
                  <a:gd name="T20" fmla="*/ 52 w 86"/>
                  <a:gd name="T21" fmla="*/ 65 h 192"/>
                  <a:gd name="T22" fmla="*/ 69 w 86"/>
                  <a:gd name="T23" fmla="*/ 96 h 192"/>
                  <a:gd name="T24" fmla="*/ 86 w 86"/>
                  <a:gd name="T25" fmla="*/ 129 h 192"/>
                  <a:gd name="T26" fmla="*/ 86 w 86"/>
                  <a:gd name="T27" fmla="*/ 161 h 192"/>
                  <a:gd name="T28" fmla="*/ 69 w 86"/>
                  <a:gd name="T29" fmla="*/ 192 h 192"/>
                  <a:gd name="T30" fmla="*/ 52 w 86"/>
                  <a:gd name="T31" fmla="*/ 161 h 192"/>
                  <a:gd name="T32" fmla="*/ 52 w 86"/>
                  <a:gd name="T33" fmla="*/ 129 h 192"/>
                  <a:gd name="T34" fmla="*/ 34 w 86"/>
                  <a:gd name="T35" fmla="*/ 129 h 192"/>
                  <a:gd name="T36" fmla="*/ 17 w 86"/>
                  <a:gd name="T37" fmla="*/ 11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192">
                    <a:moveTo>
                      <a:pt x="17" y="113"/>
                    </a:moveTo>
                    <a:lnTo>
                      <a:pt x="17" y="113"/>
                    </a:lnTo>
                    <a:lnTo>
                      <a:pt x="0" y="96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34" y="33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52" y="0"/>
                    </a:lnTo>
                    <a:lnTo>
                      <a:pt x="69" y="48"/>
                    </a:lnTo>
                    <a:lnTo>
                      <a:pt x="52" y="65"/>
                    </a:lnTo>
                    <a:lnTo>
                      <a:pt x="69" y="96"/>
                    </a:lnTo>
                    <a:lnTo>
                      <a:pt x="86" y="129"/>
                    </a:lnTo>
                    <a:lnTo>
                      <a:pt x="86" y="161"/>
                    </a:lnTo>
                    <a:lnTo>
                      <a:pt x="69" y="192"/>
                    </a:lnTo>
                    <a:lnTo>
                      <a:pt x="52" y="161"/>
                    </a:lnTo>
                    <a:lnTo>
                      <a:pt x="52" y="129"/>
                    </a:lnTo>
                    <a:lnTo>
                      <a:pt x="34" y="129"/>
                    </a:lnTo>
                    <a:lnTo>
                      <a:pt x="17" y="11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5" name="Freeform 976">
                <a:extLst>
                  <a:ext uri="{FF2B5EF4-FFF2-40B4-BE49-F238E27FC236}">
                    <a16:creationId xmlns:a16="http://schemas.microsoft.com/office/drawing/2014/main" id="{F57A4907-BBDC-464D-972A-7E174E84B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4" y="3260"/>
                <a:ext cx="17" cy="17"/>
              </a:xfrm>
              <a:custGeom>
                <a:avLst/>
                <a:gdLst>
                  <a:gd name="T0" fmla="*/ 34 w 34"/>
                  <a:gd name="T1" fmla="*/ 17 h 32"/>
                  <a:gd name="T2" fmla="*/ 34 w 34"/>
                  <a:gd name="T3" fmla="*/ 17 h 32"/>
                  <a:gd name="T4" fmla="*/ 34 w 34"/>
                  <a:gd name="T5" fmla="*/ 0 h 32"/>
                  <a:gd name="T6" fmla="*/ 17 w 34"/>
                  <a:gd name="T7" fmla="*/ 0 h 32"/>
                  <a:gd name="T8" fmla="*/ 0 w 34"/>
                  <a:gd name="T9" fmla="*/ 17 h 32"/>
                  <a:gd name="T10" fmla="*/ 17 w 34"/>
                  <a:gd name="T11" fmla="*/ 32 h 32"/>
                  <a:gd name="T12" fmla="*/ 34 w 34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2">
                    <a:moveTo>
                      <a:pt x="34" y="17"/>
                    </a:moveTo>
                    <a:lnTo>
                      <a:pt x="34" y="17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34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6" name="Freeform 977">
                <a:extLst>
                  <a:ext uri="{FF2B5EF4-FFF2-40B4-BE49-F238E27FC236}">
                    <a16:creationId xmlns:a16="http://schemas.microsoft.com/office/drawing/2014/main" id="{74AB0240-4855-4CB6-97C7-4A74BBF6B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4" y="3260"/>
                <a:ext cx="17" cy="17"/>
              </a:xfrm>
              <a:custGeom>
                <a:avLst/>
                <a:gdLst>
                  <a:gd name="T0" fmla="*/ 34 w 34"/>
                  <a:gd name="T1" fmla="*/ 17 h 32"/>
                  <a:gd name="T2" fmla="*/ 34 w 34"/>
                  <a:gd name="T3" fmla="*/ 17 h 32"/>
                  <a:gd name="T4" fmla="*/ 34 w 34"/>
                  <a:gd name="T5" fmla="*/ 0 h 32"/>
                  <a:gd name="T6" fmla="*/ 17 w 34"/>
                  <a:gd name="T7" fmla="*/ 0 h 32"/>
                  <a:gd name="T8" fmla="*/ 0 w 34"/>
                  <a:gd name="T9" fmla="*/ 17 h 32"/>
                  <a:gd name="T10" fmla="*/ 17 w 34"/>
                  <a:gd name="T11" fmla="*/ 32 h 32"/>
                  <a:gd name="T12" fmla="*/ 34 w 34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2">
                    <a:moveTo>
                      <a:pt x="34" y="17"/>
                    </a:moveTo>
                    <a:lnTo>
                      <a:pt x="34" y="17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34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7" name="Freeform 978">
                <a:extLst>
                  <a:ext uri="{FF2B5EF4-FFF2-40B4-BE49-F238E27FC236}">
                    <a16:creationId xmlns:a16="http://schemas.microsoft.com/office/drawing/2014/main" id="{3968C4AF-E181-4237-BEE4-F9B97A902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8" y="3077"/>
                <a:ext cx="94" cy="176"/>
              </a:xfrm>
              <a:custGeom>
                <a:avLst/>
                <a:gdLst>
                  <a:gd name="T0" fmla="*/ 0 w 189"/>
                  <a:gd name="T1" fmla="*/ 256 h 352"/>
                  <a:gd name="T2" fmla="*/ 0 w 189"/>
                  <a:gd name="T3" fmla="*/ 256 h 352"/>
                  <a:gd name="T4" fmla="*/ 18 w 189"/>
                  <a:gd name="T5" fmla="*/ 319 h 352"/>
                  <a:gd name="T6" fmla="*/ 35 w 189"/>
                  <a:gd name="T7" fmla="*/ 352 h 352"/>
                  <a:gd name="T8" fmla="*/ 87 w 189"/>
                  <a:gd name="T9" fmla="*/ 352 h 352"/>
                  <a:gd name="T10" fmla="*/ 104 w 189"/>
                  <a:gd name="T11" fmla="*/ 336 h 352"/>
                  <a:gd name="T12" fmla="*/ 156 w 189"/>
                  <a:gd name="T13" fmla="*/ 160 h 352"/>
                  <a:gd name="T14" fmla="*/ 173 w 189"/>
                  <a:gd name="T15" fmla="*/ 79 h 352"/>
                  <a:gd name="T16" fmla="*/ 189 w 189"/>
                  <a:gd name="T17" fmla="*/ 96 h 352"/>
                  <a:gd name="T18" fmla="*/ 189 w 189"/>
                  <a:gd name="T19" fmla="*/ 79 h 352"/>
                  <a:gd name="T20" fmla="*/ 173 w 189"/>
                  <a:gd name="T21" fmla="*/ 16 h 352"/>
                  <a:gd name="T22" fmla="*/ 156 w 189"/>
                  <a:gd name="T23" fmla="*/ 0 h 352"/>
                  <a:gd name="T24" fmla="*/ 139 w 189"/>
                  <a:gd name="T25" fmla="*/ 31 h 352"/>
                  <a:gd name="T26" fmla="*/ 121 w 189"/>
                  <a:gd name="T27" fmla="*/ 31 h 352"/>
                  <a:gd name="T28" fmla="*/ 121 w 189"/>
                  <a:gd name="T29" fmla="*/ 64 h 352"/>
                  <a:gd name="T30" fmla="*/ 35 w 189"/>
                  <a:gd name="T31" fmla="*/ 112 h 352"/>
                  <a:gd name="T32" fmla="*/ 18 w 189"/>
                  <a:gd name="T33" fmla="*/ 144 h 352"/>
                  <a:gd name="T34" fmla="*/ 35 w 189"/>
                  <a:gd name="T35" fmla="*/ 208 h 352"/>
                  <a:gd name="T36" fmla="*/ 0 w 189"/>
                  <a:gd name="T37" fmla="*/ 25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" h="352">
                    <a:moveTo>
                      <a:pt x="0" y="256"/>
                    </a:moveTo>
                    <a:lnTo>
                      <a:pt x="0" y="256"/>
                    </a:lnTo>
                    <a:lnTo>
                      <a:pt x="18" y="319"/>
                    </a:lnTo>
                    <a:lnTo>
                      <a:pt x="35" y="352"/>
                    </a:lnTo>
                    <a:lnTo>
                      <a:pt x="87" y="352"/>
                    </a:lnTo>
                    <a:lnTo>
                      <a:pt x="104" y="336"/>
                    </a:lnTo>
                    <a:lnTo>
                      <a:pt x="156" y="160"/>
                    </a:lnTo>
                    <a:lnTo>
                      <a:pt x="173" y="79"/>
                    </a:lnTo>
                    <a:lnTo>
                      <a:pt x="189" y="96"/>
                    </a:lnTo>
                    <a:lnTo>
                      <a:pt x="189" y="79"/>
                    </a:lnTo>
                    <a:lnTo>
                      <a:pt x="173" y="16"/>
                    </a:lnTo>
                    <a:lnTo>
                      <a:pt x="156" y="0"/>
                    </a:lnTo>
                    <a:lnTo>
                      <a:pt x="139" y="31"/>
                    </a:lnTo>
                    <a:lnTo>
                      <a:pt x="121" y="31"/>
                    </a:lnTo>
                    <a:lnTo>
                      <a:pt x="121" y="64"/>
                    </a:lnTo>
                    <a:lnTo>
                      <a:pt x="35" y="112"/>
                    </a:lnTo>
                    <a:lnTo>
                      <a:pt x="18" y="144"/>
                    </a:lnTo>
                    <a:lnTo>
                      <a:pt x="35" y="208"/>
                    </a:lnTo>
                    <a:lnTo>
                      <a:pt x="0" y="25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8" name="Freeform 979">
                <a:extLst>
                  <a:ext uri="{FF2B5EF4-FFF2-40B4-BE49-F238E27FC236}">
                    <a16:creationId xmlns:a16="http://schemas.microsoft.com/office/drawing/2014/main" id="{9F00D523-2EC8-44D7-9A92-8C2F2AC86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8" y="3077"/>
                <a:ext cx="94" cy="176"/>
              </a:xfrm>
              <a:custGeom>
                <a:avLst/>
                <a:gdLst>
                  <a:gd name="T0" fmla="*/ 0 w 189"/>
                  <a:gd name="T1" fmla="*/ 256 h 352"/>
                  <a:gd name="T2" fmla="*/ 0 w 189"/>
                  <a:gd name="T3" fmla="*/ 256 h 352"/>
                  <a:gd name="T4" fmla="*/ 18 w 189"/>
                  <a:gd name="T5" fmla="*/ 319 h 352"/>
                  <a:gd name="T6" fmla="*/ 35 w 189"/>
                  <a:gd name="T7" fmla="*/ 352 h 352"/>
                  <a:gd name="T8" fmla="*/ 87 w 189"/>
                  <a:gd name="T9" fmla="*/ 352 h 352"/>
                  <a:gd name="T10" fmla="*/ 104 w 189"/>
                  <a:gd name="T11" fmla="*/ 336 h 352"/>
                  <a:gd name="T12" fmla="*/ 156 w 189"/>
                  <a:gd name="T13" fmla="*/ 160 h 352"/>
                  <a:gd name="T14" fmla="*/ 173 w 189"/>
                  <a:gd name="T15" fmla="*/ 79 h 352"/>
                  <a:gd name="T16" fmla="*/ 189 w 189"/>
                  <a:gd name="T17" fmla="*/ 96 h 352"/>
                  <a:gd name="T18" fmla="*/ 189 w 189"/>
                  <a:gd name="T19" fmla="*/ 79 h 352"/>
                  <a:gd name="T20" fmla="*/ 173 w 189"/>
                  <a:gd name="T21" fmla="*/ 16 h 352"/>
                  <a:gd name="T22" fmla="*/ 156 w 189"/>
                  <a:gd name="T23" fmla="*/ 0 h 352"/>
                  <a:gd name="T24" fmla="*/ 139 w 189"/>
                  <a:gd name="T25" fmla="*/ 31 h 352"/>
                  <a:gd name="T26" fmla="*/ 121 w 189"/>
                  <a:gd name="T27" fmla="*/ 31 h 352"/>
                  <a:gd name="T28" fmla="*/ 121 w 189"/>
                  <a:gd name="T29" fmla="*/ 64 h 352"/>
                  <a:gd name="T30" fmla="*/ 35 w 189"/>
                  <a:gd name="T31" fmla="*/ 112 h 352"/>
                  <a:gd name="T32" fmla="*/ 18 w 189"/>
                  <a:gd name="T33" fmla="*/ 144 h 352"/>
                  <a:gd name="T34" fmla="*/ 35 w 189"/>
                  <a:gd name="T35" fmla="*/ 208 h 352"/>
                  <a:gd name="T36" fmla="*/ 0 w 189"/>
                  <a:gd name="T37" fmla="*/ 25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" h="352">
                    <a:moveTo>
                      <a:pt x="0" y="256"/>
                    </a:moveTo>
                    <a:lnTo>
                      <a:pt x="0" y="256"/>
                    </a:lnTo>
                    <a:lnTo>
                      <a:pt x="18" y="319"/>
                    </a:lnTo>
                    <a:lnTo>
                      <a:pt x="35" y="352"/>
                    </a:lnTo>
                    <a:lnTo>
                      <a:pt x="87" y="352"/>
                    </a:lnTo>
                    <a:lnTo>
                      <a:pt x="104" y="336"/>
                    </a:lnTo>
                    <a:lnTo>
                      <a:pt x="156" y="160"/>
                    </a:lnTo>
                    <a:lnTo>
                      <a:pt x="173" y="79"/>
                    </a:lnTo>
                    <a:lnTo>
                      <a:pt x="189" y="96"/>
                    </a:lnTo>
                    <a:lnTo>
                      <a:pt x="189" y="79"/>
                    </a:lnTo>
                    <a:lnTo>
                      <a:pt x="173" y="16"/>
                    </a:lnTo>
                    <a:lnTo>
                      <a:pt x="156" y="0"/>
                    </a:lnTo>
                    <a:lnTo>
                      <a:pt x="139" y="31"/>
                    </a:lnTo>
                    <a:lnTo>
                      <a:pt x="121" y="31"/>
                    </a:lnTo>
                    <a:lnTo>
                      <a:pt x="121" y="64"/>
                    </a:lnTo>
                    <a:lnTo>
                      <a:pt x="35" y="112"/>
                    </a:lnTo>
                    <a:lnTo>
                      <a:pt x="18" y="144"/>
                    </a:lnTo>
                    <a:lnTo>
                      <a:pt x="35" y="208"/>
                    </a:lnTo>
                    <a:lnTo>
                      <a:pt x="0" y="25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9" name="Freeform 980">
                <a:extLst>
                  <a:ext uri="{FF2B5EF4-FFF2-40B4-BE49-F238E27FC236}">
                    <a16:creationId xmlns:a16="http://schemas.microsoft.com/office/drawing/2014/main" id="{80C6264A-C5B6-4CBC-B363-BB36FC9B1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9" y="3181"/>
                <a:ext cx="7" cy="7"/>
              </a:xfrm>
              <a:custGeom>
                <a:avLst/>
                <a:gdLst>
                  <a:gd name="T0" fmla="*/ 0 w 16"/>
                  <a:gd name="T1" fmla="*/ 15 h 15"/>
                  <a:gd name="T2" fmla="*/ 0 w 16"/>
                  <a:gd name="T3" fmla="*/ 15 h 15"/>
                  <a:gd name="T4" fmla="*/ 16 w 16"/>
                  <a:gd name="T5" fmla="*/ 15 h 15"/>
                  <a:gd name="T6" fmla="*/ 0 w 16"/>
                  <a:gd name="T7" fmla="*/ 0 h 15"/>
                  <a:gd name="T8" fmla="*/ 0 w 16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0" y="15"/>
                    </a:moveTo>
                    <a:lnTo>
                      <a:pt x="0" y="15"/>
                    </a:lnTo>
                    <a:lnTo>
                      <a:pt x="16" y="15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0" name="Freeform 981">
                <a:extLst>
                  <a:ext uri="{FF2B5EF4-FFF2-40B4-BE49-F238E27FC236}">
                    <a16:creationId xmlns:a16="http://schemas.microsoft.com/office/drawing/2014/main" id="{C2F27D15-F604-487A-AEB7-D4BC31C5E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9" y="3181"/>
                <a:ext cx="7" cy="7"/>
              </a:xfrm>
              <a:custGeom>
                <a:avLst/>
                <a:gdLst>
                  <a:gd name="T0" fmla="*/ 0 w 16"/>
                  <a:gd name="T1" fmla="*/ 15 h 15"/>
                  <a:gd name="T2" fmla="*/ 0 w 16"/>
                  <a:gd name="T3" fmla="*/ 15 h 15"/>
                  <a:gd name="T4" fmla="*/ 16 w 16"/>
                  <a:gd name="T5" fmla="*/ 15 h 15"/>
                  <a:gd name="T6" fmla="*/ 0 w 16"/>
                  <a:gd name="T7" fmla="*/ 0 h 15"/>
                  <a:gd name="T8" fmla="*/ 0 w 16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0" y="15"/>
                    </a:moveTo>
                    <a:lnTo>
                      <a:pt x="0" y="15"/>
                    </a:lnTo>
                    <a:lnTo>
                      <a:pt x="16" y="15"/>
                    </a:lnTo>
                    <a:lnTo>
                      <a:pt x="0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1" name="Line 249">
                <a:extLst>
                  <a:ext uri="{FF2B5EF4-FFF2-40B4-BE49-F238E27FC236}">
                    <a16:creationId xmlns:a16="http://schemas.microsoft.com/office/drawing/2014/main" id="{52E3DA6F-4AC7-4D62-9DCE-5F6168053F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01" y="2777"/>
                <a:ext cx="8" cy="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2" name="Freeform 983">
                <a:extLst>
                  <a:ext uri="{FF2B5EF4-FFF2-40B4-BE49-F238E27FC236}">
                    <a16:creationId xmlns:a16="http://schemas.microsoft.com/office/drawing/2014/main" id="{717A70C1-715C-4822-97D5-587982BF9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3" y="2901"/>
                <a:ext cx="10" cy="16"/>
              </a:xfrm>
              <a:custGeom>
                <a:avLst/>
                <a:gdLst>
                  <a:gd name="T0" fmla="*/ 0 w 19"/>
                  <a:gd name="T1" fmla="*/ 18 h 33"/>
                  <a:gd name="T2" fmla="*/ 0 w 19"/>
                  <a:gd name="T3" fmla="*/ 18 h 33"/>
                  <a:gd name="T4" fmla="*/ 19 w 19"/>
                  <a:gd name="T5" fmla="*/ 33 h 33"/>
                  <a:gd name="T6" fmla="*/ 0 w 19"/>
                  <a:gd name="T7" fmla="*/ 0 h 33"/>
                  <a:gd name="T8" fmla="*/ 0 w 19"/>
                  <a:gd name="T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3">
                    <a:moveTo>
                      <a:pt x="0" y="18"/>
                    </a:moveTo>
                    <a:lnTo>
                      <a:pt x="0" y="18"/>
                    </a:lnTo>
                    <a:lnTo>
                      <a:pt x="19" y="33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3" name="Freeform 984">
                <a:extLst>
                  <a:ext uri="{FF2B5EF4-FFF2-40B4-BE49-F238E27FC236}">
                    <a16:creationId xmlns:a16="http://schemas.microsoft.com/office/drawing/2014/main" id="{4EF7608B-7914-4E2F-9C00-0655D39EA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3" y="2901"/>
                <a:ext cx="10" cy="16"/>
              </a:xfrm>
              <a:custGeom>
                <a:avLst/>
                <a:gdLst>
                  <a:gd name="T0" fmla="*/ 0 w 19"/>
                  <a:gd name="T1" fmla="*/ 18 h 33"/>
                  <a:gd name="T2" fmla="*/ 0 w 19"/>
                  <a:gd name="T3" fmla="*/ 18 h 33"/>
                  <a:gd name="T4" fmla="*/ 19 w 19"/>
                  <a:gd name="T5" fmla="*/ 33 h 33"/>
                  <a:gd name="T6" fmla="*/ 0 w 19"/>
                  <a:gd name="T7" fmla="*/ 0 h 33"/>
                  <a:gd name="T8" fmla="*/ 0 w 19"/>
                  <a:gd name="T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3">
                    <a:moveTo>
                      <a:pt x="0" y="18"/>
                    </a:moveTo>
                    <a:lnTo>
                      <a:pt x="0" y="18"/>
                    </a:lnTo>
                    <a:lnTo>
                      <a:pt x="19" y="33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4" name="Freeform 985">
                <a:extLst>
                  <a:ext uri="{FF2B5EF4-FFF2-40B4-BE49-F238E27FC236}">
                    <a16:creationId xmlns:a16="http://schemas.microsoft.com/office/drawing/2014/main" id="{39EA2138-62F7-4514-AE40-43F5B35012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2933"/>
                <a:ext cx="8" cy="16"/>
              </a:xfrm>
              <a:custGeom>
                <a:avLst/>
                <a:gdLst>
                  <a:gd name="T0" fmla="*/ 0 w 16"/>
                  <a:gd name="T1" fmla="*/ 0 h 30"/>
                  <a:gd name="T2" fmla="*/ 0 w 16"/>
                  <a:gd name="T3" fmla="*/ 0 h 30"/>
                  <a:gd name="T4" fmla="*/ 16 w 16"/>
                  <a:gd name="T5" fmla="*/ 30 h 30"/>
                  <a:gd name="T6" fmla="*/ 16 w 16"/>
                  <a:gd name="T7" fmla="*/ 15 h 30"/>
                  <a:gd name="T8" fmla="*/ 16 w 16"/>
                  <a:gd name="T9" fmla="*/ 0 h 30"/>
                  <a:gd name="T10" fmla="*/ 0 w 16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0">
                    <a:moveTo>
                      <a:pt x="0" y="0"/>
                    </a:moveTo>
                    <a:lnTo>
                      <a:pt x="0" y="0"/>
                    </a:lnTo>
                    <a:lnTo>
                      <a:pt x="16" y="30"/>
                    </a:lnTo>
                    <a:lnTo>
                      <a:pt x="16" y="15"/>
                    </a:lnTo>
                    <a:lnTo>
                      <a:pt x="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5" name="Freeform 986">
                <a:extLst>
                  <a:ext uri="{FF2B5EF4-FFF2-40B4-BE49-F238E27FC236}">
                    <a16:creationId xmlns:a16="http://schemas.microsoft.com/office/drawing/2014/main" id="{27327008-5DB8-4616-998F-5B8437A94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2933"/>
                <a:ext cx="8" cy="16"/>
              </a:xfrm>
              <a:custGeom>
                <a:avLst/>
                <a:gdLst>
                  <a:gd name="T0" fmla="*/ 0 w 16"/>
                  <a:gd name="T1" fmla="*/ 0 h 30"/>
                  <a:gd name="T2" fmla="*/ 0 w 16"/>
                  <a:gd name="T3" fmla="*/ 0 h 30"/>
                  <a:gd name="T4" fmla="*/ 16 w 16"/>
                  <a:gd name="T5" fmla="*/ 30 h 30"/>
                  <a:gd name="T6" fmla="*/ 16 w 16"/>
                  <a:gd name="T7" fmla="*/ 15 h 30"/>
                  <a:gd name="T8" fmla="*/ 16 w 16"/>
                  <a:gd name="T9" fmla="*/ 0 h 30"/>
                  <a:gd name="T10" fmla="*/ 0 w 16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0">
                    <a:moveTo>
                      <a:pt x="0" y="0"/>
                    </a:moveTo>
                    <a:lnTo>
                      <a:pt x="0" y="0"/>
                    </a:lnTo>
                    <a:lnTo>
                      <a:pt x="16" y="30"/>
                    </a:lnTo>
                    <a:lnTo>
                      <a:pt x="16" y="15"/>
                    </a:lnTo>
                    <a:lnTo>
                      <a:pt x="16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6" name="Freeform 987">
                <a:extLst>
                  <a:ext uri="{FF2B5EF4-FFF2-40B4-BE49-F238E27FC236}">
                    <a16:creationId xmlns:a16="http://schemas.microsoft.com/office/drawing/2014/main" id="{44B572DF-27E9-4B38-AA43-FF29E08CE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2797"/>
                <a:ext cx="36" cy="48"/>
              </a:xfrm>
              <a:custGeom>
                <a:avLst/>
                <a:gdLst>
                  <a:gd name="T0" fmla="*/ 0 w 71"/>
                  <a:gd name="T1" fmla="*/ 48 h 96"/>
                  <a:gd name="T2" fmla="*/ 0 w 71"/>
                  <a:gd name="T3" fmla="*/ 48 h 96"/>
                  <a:gd name="T4" fmla="*/ 17 w 71"/>
                  <a:gd name="T5" fmla="*/ 96 h 96"/>
                  <a:gd name="T6" fmla="*/ 54 w 71"/>
                  <a:gd name="T7" fmla="*/ 96 h 96"/>
                  <a:gd name="T8" fmla="*/ 71 w 71"/>
                  <a:gd name="T9" fmla="*/ 63 h 96"/>
                  <a:gd name="T10" fmla="*/ 37 w 71"/>
                  <a:gd name="T11" fmla="*/ 15 h 96"/>
                  <a:gd name="T12" fmla="*/ 17 w 71"/>
                  <a:gd name="T13" fmla="*/ 0 h 96"/>
                  <a:gd name="T14" fmla="*/ 0 w 71"/>
                  <a:gd name="T1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96">
                    <a:moveTo>
                      <a:pt x="0" y="48"/>
                    </a:moveTo>
                    <a:lnTo>
                      <a:pt x="0" y="48"/>
                    </a:lnTo>
                    <a:lnTo>
                      <a:pt x="17" y="96"/>
                    </a:lnTo>
                    <a:lnTo>
                      <a:pt x="54" y="96"/>
                    </a:lnTo>
                    <a:lnTo>
                      <a:pt x="71" y="63"/>
                    </a:lnTo>
                    <a:lnTo>
                      <a:pt x="37" y="15"/>
                    </a:lnTo>
                    <a:lnTo>
                      <a:pt x="17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7" name="Freeform 988">
                <a:extLst>
                  <a:ext uri="{FF2B5EF4-FFF2-40B4-BE49-F238E27FC236}">
                    <a16:creationId xmlns:a16="http://schemas.microsoft.com/office/drawing/2014/main" id="{D58BAAD0-8843-474B-9865-B82F968AF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2797"/>
                <a:ext cx="36" cy="48"/>
              </a:xfrm>
              <a:custGeom>
                <a:avLst/>
                <a:gdLst>
                  <a:gd name="T0" fmla="*/ 0 w 71"/>
                  <a:gd name="T1" fmla="*/ 48 h 96"/>
                  <a:gd name="T2" fmla="*/ 0 w 71"/>
                  <a:gd name="T3" fmla="*/ 48 h 96"/>
                  <a:gd name="T4" fmla="*/ 17 w 71"/>
                  <a:gd name="T5" fmla="*/ 96 h 96"/>
                  <a:gd name="T6" fmla="*/ 54 w 71"/>
                  <a:gd name="T7" fmla="*/ 96 h 96"/>
                  <a:gd name="T8" fmla="*/ 71 w 71"/>
                  <a:gd name="T9" fmla="*/ 63 h 96"/>
                  <a:gd name="T10" fmla="*/ 37 w 71"/>
                  <a:gd name="T11" fmla="*/ 15 h 96"/>
                  <a:gd name="T12" fmla="*/ 17 w 71"/>
                  <a:gd name="T13" fmla="*/ 0 h 96"/>
                  <a:gd name="T14" fmla="*/ 0 w 71"/>
                  <a:gd name="T1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96">
                    <a:moveTo>
                      <a:pt x="0" y="48"/>
                    </a:moveTo>
                    <a:lnTo>
                      <a:pt x="0" y="48"/>
                    </a:lnTo>
                    <a:lnTo>
                      <a:pt x="17" y="96"/>
                    </a:lnTo>
                    <a:lnTo>
                      <a:pt x="54" y="96"/>
                    </a:lnTo>
                    <a:lnTo>
                      <a:pt x="71" y="63"/>
                    </a:lnTo>
                    <a:lnTo>
                      <a:pt x="37" y="15"/>
                    </a:lnTo>
                    <a:lnTo>
                      <a:pt x="17" y="0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8" name="Freeform 989">
                <a:extLst>
                  <a:ext uri="{FF2B5EF4-FFF2-40B4-BE49-F238E27FC236}">
                    <a16:creationId xmlns:a16="http://schemas.microsoft.com/office/drawing/2014/main" id="{D7378EB2-5B4D-418A-80B5-33770252E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" y="2669"/>
                <a:ext cx="35" cy="24"/>
              </a:xfrm>
              <a:custGeom>
                <a:avLst/>
                <a:gdLst>
                  <a:gd name="T0" fmla="*/ 0 w 69"/>
                  <a:gd name="T1" fmla="*/ 15 h 48"/>
                  <a:gd name="T2" fmla="*/ 0 w 69"/>
                  <a:gd name="T3" fmla="*/ 15 h 48"/>
                  <a:gd name="T4" fmla="*/ 0 w 69"/>
                  <a:gd name="T5" fmla="*/ 31 h 48"/>
                  <a:gd name="T6" fmla="*/ 34 w 69"/>
                  <a:gd name="T7" fmla="*/ 48 h 48"/>
                  <a:gd name="T8" fmla="*/ 52 w 69"/>
                  <a:gd name="T9" fmla="*/ 31 h 48"/>
                  <a:gd name="T10" fmla="*/ 69 w 69"/>
                  <a:gd name="T11" fmla="*/ 0 h 48"/>
                  <a:gd name="T12" fmla="*/ 17 w 69"/>
                  <a:gd name="T13" fmla="*/ 0 h 48"/>
                  <a:gd name="T14" fmla="*/ 0 w 69"/>
                  <a:gd name="T15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8">
                    <a:moveTo>
                      <a:pt x="0" y="15"/>
                    </a:moveTo>
                    <a:lnTo>
                      <a:pt x="0" y="15"/>
                    </a:lnTo>
                    <a:lnTo>
                      <a:pt x="0" y="31"/>
                    </a:lnTo>
                    <a:lnTo>
                      <a:pt x="34" y="48"/>
                    </a:lnTo>
                    <a:lnTo>
                      <a:pt x="52" y="31"/>
                    </a:lnTo>
                    <a:lnTo>
                      <a:pt x="69" y="0"/>
                    </a:lnTo>
                    <a:lnTo>
                      <a:pt x="17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9" name="Freeform 990">
                <a:extLst>
                  <a:ext uri="{FF2B5EF4-FFF2-40B4-BE49-F238E27FC236}">
                    <a16:creationId xmlns:a16="http://schemas.microsoft.com/office/drawing/2014/main" id="{B89CAD76-D6D9-4EEF-AAB5-97951F51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" y="2669"/>
                <a:ext cx="35" cy="24"/>
              </a:xfrm>
              <a:custGeom>
                <a:avLst/>
                <a:gdLst>
                  <a:gd name="T0" fmla="*/ 0 w 69"/>
                  <a:gd name="T1" fmla="*/ 15 h 48"/>
                  <a:gd name="T2" fmla="*/ 0 w 69"/>
                  <a:gd name="T3" fmla="*/ 15 h 48"/>
                  <a:gd name="T4" fmla="*/ 0 w 69"/>
                  <a:gd name="T5" fmla="*/ 31 h 48"/>
                  <a:gd name="T6" fmla="*/ 34 w 69"/>
                  <a:gd name="T7" fmla="*/ 48 h 48"/>
                  <a:gd name="T8" fmla="*/ 52 w 69"/>
                  <a:gd name="T9" fmla="*/ 31 h 48"/>
                  <a:gd name="T10" fmla="*/ 69 w 69"/>
                  <a:gd name="T11" fmla="*/ 0 h 48"/>
                  <a:gd name="T12" fmla="*/ 17 w 69"/>
                  <a:gd name="T13" fmla="*/ 0 h 48"/>
                  <a:gd name="T14" fmla="*/ 0 w 69"/>
                  <a:gd name="T15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8">
                    <a:moveTo>
                      <a:pt x="0" y="15"/>
                    </a:moveTo>
                    <a:lnTo>
                      <a:pt x="0" y="15"/>
                    </a:lnTo>
                    <a:lnTo>
                      <a:pt x="0" y="31"/>
                    </a:lnTo>
                    <a:lnTo>
                      <a:pt x="34" y="48"/>
                    </a:lnTo>
                    <a:lnTo>
                      <a:pt x="52" y="31"/>
                    </a:lnTo>
                    <a:lnTo>
                      <a:pt x="69" y="0"/>
                    </a:lnTo>
                    <a:lnTo>
                      <a:pt x="17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0" name="Freeform 991">
                <a:extLst>
                  <a:ext uri="{FF2B5EF4-FFF2-40B4-BE49-F238E27FC236}">
                    <a16:creationId xmlns:a16="http://schemas.microsoft.com/office/drawing/2014/main" id="{2B0C22CE-E42E-40FF-B3B8-35B09BC0B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597"/>
                <a:ext cx="26" cy="40"/>
              </a:xfrm>
              <a:custGeom>
                <a:avLst/>
                <a:gdLst>
                  <a:gd name="T0" fmla="*/ 0 w 52"/>
                  <a:gd name="T1" fmla="*/ 48 h 79"/>
                  <a:gd name="T2" fmla="*/ 0 w 52"/>
                  <a:gd name="T3" fmla="*/ 48 h 79"/>
                  <a:gd name="T4" fmla="*/ 0 w 52"/>
                  <a:gd name="T5" fmla="*/ 63 h 79"/>
                  <a:gd name="T6" fmla="*/ 17 w 52"/>
                  <a:gd name="T7" fmla="*/ 79 h 79"/>
                  <a:gd name="T8" fmla="*/ 52 w 52"/>
                  <a:gd name="T9" fmla="*/ 0 h 79"/>
                  <a:gd name="T10" fmla="*/ 34 w 52"/>
                  <a:gd name="T11" fmla="*/ 0 h 79"/>
                  <a:gd name="T12" fmla="*/ 0 w 52"/>
                  <a:gd name="T13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79">
                    <a:moveTo>
                      <a:pt x="0" y="48"/>
                    </a:moveTo>
                    <a:lnTo>
                      <a:pt x="0" y="48"/>
                    </a:lnTo>
                    <a:lnTo>
                      <a:pt x="0" y="63"/>
                    </a:lnTo>
                    <a:lnTo>
                      <a:pt x="17" y="79"/>
                    </a:lnTo>
                    <a:lnTo>
                      <a:pt x="52" y="0"/>
                    </a:lnTo>
                    <a:lnTo>
                      <a:pt x="34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1" name="Freeform 992">
                <a:extLst>
                  <a:ext uri="{FF2B5EF4-FFF2-40B4-BE49-F238E27FC236}">
                    <a16:creationId xmlns:a16="http://schemas.microsoft.com/office/drawing/2014/main" id="{B2F840EC-FA6F-432C-906B-75FD0EABB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597"/>
                <a:ext cx="26" cy="40"/>
              </a:xfrm>
              <a:custGeom>
                <a:avLst/>
                <a:gdLst>
                  <a:gd name="T0" fmla="*/ 0 w 52"/>
                  <a:gd name="T1" fmla="*/ 48 h 79"/>
                  <a:gd name="T2" fmla="*/ 0 w 52"/>
                  <a:gd name="T3" fmla="*/ 48 h 79"/>
                  <a:gd name="T4" fmla="*/ 0 w 52"/>
                  <a:gd name="T5" fmla="*/ 63 h 79"/>
                  <a:gd name="T6" fmla="*/ 17 w 52"/>
                  <a:gd name="T7" fmla="*/ 79 h 79"/>
                  <a:gd name="T8" fmla="*/ 52 w 52"/>
                  <a:gd name="T9" fmla="*/ 0 h 79"/>
                  <a:gd name="T10" fmla="*/ 34 w 52"/>
                  <a:gd name="T11" fmla="*/ 0 h 79"/>
                  <a:gd name="T12" fmla="*/ 0 w 52"/>
                  <a:gd name="T13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79">
                    <a:moveTo>
                      <a:pt x="0" y="48"/>
                    </a:moveTo>
                    <a:lnTo>
                      <a:pt x="0" y="48"/>
                    </a:lnTo>
                    <a:lnTo>
                      <a:pt x="0" y="63"/>
                    </a:lnTo>
                    <a:lnTo>
                      <a:pt x="17" y="79"/>
                    </a:lnTo>
                    <a:lnTo>
                      <a:pt x="52" y="0"/>
                    </a:lnTo>
                    <a:lnTo>
                      <a:pt x="34" y="0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2" name="Freeform 993">
                <a:extLst>
                  <a:ext uri="{FF2B5EF4-FFF2-40B4-BE49-F238E27FC236}">
                    <a16:creationId xmlns:a16="http://schemas.microsoft.com/office/drawing/2014/main" id="{2A97F0A6-C518-4E5D-A8BC-DD2AC3AEE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" y="2469"/>
                <a:ext cx="35" cy="48"/>
              </a:xfrm>
              <a:custGeom>
                <a:avLst/>
                <a:gdLst>
                  <a:gd name="T0" fmla="*/ 0 w 69"/>
                  <a:gd name="T1" fmla="*/ 17 h 96"/>
                  <a:gd name="T2" fmla="*/ 0 w 69"/>
                  <a:gd name="T3" fmla="*/ 17 h 96"/>
                  <a:gd name="T4" fmla="*/ 0 w 69"/>
                  <a:gd name="T5" fmla="*/ 32 h 96"/>
                  <a:gd name="T6" fmla="*/ 17 w 69"/>
                  <a:gd name="T7" fmla="*/ 32 h 96"/>
                  <a:gd name="T8" fmla="*/ 17 w 69"/>
                  <a:gd name="T9" fmla="*/ 80 h 96"/>
                  <a:gd name="T10" fmla="*/ 34 w 69"/>
                  <a:gd name="T11" fmla="*/ 96 h 96"/>
                  <a:gd name="T12" fmla="*/ 52 w 69"/>
                  <a:gd name="T13" fmla="*/ 80 h 96"/>
                  <a:gd name="T14" fmla="*/ 69 w 69"/>
                  <a:gd name="T15" fmla="*/ 32 h 96"/>
                  <a:gd name="T16" fmla="*/ 52 w 69"/>
                  <a:gd name="T17" fmla="*/ 17 h 96"/>
                  <a:gd name="T18" fmla="*/ 17 w 69"/>
                  <a:gd name="T19" fmla="*/ 0 h 96"/>
                  <a:gd name="T20" fmla="*/ 0 w 69"/>
                  <a:gd name="T21" fmla="*/ 1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96">
                    <a:moveTo>
                      <a:pt x="0" y="17"/>
                    </a:moveTo>
                    <a:lnTo>
                      <a:pt x="0" y="17"/>
                    </a:lnTo>
                    <a:lnTo>
                      <a:pt x="0" y="32"/>
                    </a:lnTo>
                    <a:lnTo>
                      <a:pt x="17" y="32"/>
                    </a:lnTo>
                    <a:lnTo>
                      <a:pt x="17" y="80"/>
                    </a:lnTo>
                    <a:lnTo>
                      <a:pt x="34" y="96"/>
                    </a:lnTo>
                    <a:lnTo>
                      <a:pt x="52" y="80"/>
                    </a:lnTo>
                    <a:lnTo>
                      <a:pt x="69" y="32"/>
                    </a:lnTo>
                    <a:lnTo>
                      <a:pt x="52" y="17"/>
                    </a:lnTo>
                    <a:lnTo>
                      <a:pt x="17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3" name="Freeform 994">
                <a:extLst>
                  <a:ext uri="{FF2B5EF4-FFF2-40B4-BE49-F238E27FC236}">
                    <a16:creationId xmlns:a16="http://schemas.microsoft.com/office/drawing/2014/main" id="{C817BE79-E8F7-41DC-9715-48A308022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" y="2469"/>
                <a:ext cx="35" cy="48"/>
              </a:xfrm>
              <a:custGeom>
                <a:avLst/>
                <a:gdLst>
                  <a:gd name="T0" fmla="*/ 0 w 69"/>
                  <a:gd name="T1" fmla="*/ 17 h 96"/>
                  <a:gd name="T2" fmla="*/ 0 w 69"/>
                  <a:gd name="T3" fmla="*/ 17 h 96"/>
                  <a:gd name="T4" fmla="*/ 0 w 69"/>
                  <a:gd name="T5" fmla="*/ 32 h 96"/>
                  <a:gd name="T6" fmla="*/ 17 w 69"/>
                  <a:gd name="T7" fmla="*/ 32 h 96"/>
                  <a:gd name="T8" fmla="*/ 17 w 69"/>
                  <a:gd name="T9" fmla="*/ 80 h 96"/>
                  <a:gd name="T10" fmla="*/ 34 w 69"/>
                  <a:gd name="T11" fmla="*/ 96 h 96"/>
                  <a:gd name="T12" fmla="*/ 52 w 69"/>
                  <a:gd name="T13" fmla="*/ 80 h 96"/>
                  <a:gd name="T14" fmla="*/ 69 w 69"/>
                  <a:gd name="T15" fmla="*/ 32 h 96"/>
                  <a:gd name="T16" fmla="*/ 52 w 69"/>
                  <a:gd name="T17" fmla="*/ 17 h 96"/>
                  <a:gd name="T18" fmla="*/ 17 w 69"/>
                  <a:gd name="T19" fmla="*/ 0 h 96"/>
                  <a:gd name="T20" fmla="*/ 0 w 69"/>
                  <a:gd name="T21" fmla="*/ 1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96">
                    <a:moveTo>
                      <a:pt x="0" y="17"/>
                    </a:moveTo>
                    <a:lnTo>
                      <a:pt x="0" y="17"/>
                    </a:lnTo>
                    <a:lnTo>
                      <a:pt x="0" y="32"/>
                    </a:lnTo>
                    <a:lnTo>
                      <a:pt x="17" y="32"/>
                    </a:lnTo>
                    <a:lnTo>
                      <a:pt x="17" y="80"/>
                    </a:lnTo>
                    <a:lnTo>
                      <a:pt x="34" y="96"/>
                    </a:lnTo>
                    <a:lnTo>
                      <a:pt x="52" y="80"/>
                    </a:lnTo>
                    <a:lnTo>
                      <a:pt x="69" y="32"/>
                    </a:lnTo>
                    <a:lnTo>
                      <a:pt x="52" y="17"/>
                    </a:lnTo>
                    <a:lnTo>
                      <a:pt x="17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4" name="Freeform 995">
                <a:extLst>
                  <a:ext uri="{FF2B5EF4-FFF2-40B4-BE49-F238E27FC236}">
                    <a16:creationId xmlns:a16="http://schemas.microsoft.com/office/drawing/2014/main" id="{5E11B77F-DCED-4076-86FE-3A7CA919A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" y="2469"/>
                <a:ext cx="36" cy="16"/>
              </a:xfrm>
              <a:custGeom>
                <a:avLst/>
                <a:gdLst>
                  <a:gd name="T0" fmla="*/ 0 w 71"/>
                  <a:gd name="T1" fmla="*/ 17 h 32"/>
                  <a:gd name="T2" fmla="*/ 0 w 71"/>
                  <a:gd name="T3" fmla="*/ 17 h 32"/>
                  <a:gd name="T4" fmla="*/ 0 w 71"/>
                  <a:gd name="T5" fmla="*/ 32 h 32"/>
                  <a:gd name="T6" fmla="*/ 17 w 71"/>
                  <a:gd name="T7" fmla="*/ 32 h 32"/>
                  <a:gd name="T8" fmla="*/ 35 w 71"/>
                  <a:gd name="T9" fmla="*/ 17 h 32"/>
                  <a:gd name="T10" fmla="*/ 54 w 71"/>
                  <a:gd name="T11" fmla="*/ 17 h 32"/>
                  <a:gd name="T12" fmla="*/ 71 w 71"/>
                  <a:gd name="T13" fmla="*/ 0 h 32"/>
                  <a:gd name="T14" fmla="*/ 35 w 71"/>
                  <a:gd name="T15" fmla="*/ 0 h 32"/>
                  <a:gd name="T16" fmla="*/ 0 w 71"/>
                  <a:gd name="T17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32">
                    <a:moveTo>
                      <a:pt x="0" y="17"/>
                    </a:moveTo>
                    <a:lnTo>
                      <a:pt x="0" y="17"/>
                    </a:lnTo>
                    <a:lnTo>
                      <a:pt x="0" y="32"/>
                    </a:lnTo>
                    <a:lnTo>
                      <a:pt x="17" y="32"/>
                    </a:lnTo>
                    <a:lnTo>
                      <a:pt x="35" y="17"/>
                    </a:lnTo>
                    <a:lnTo>
                      <a:pt x="54" y="17"/>
                    </a:lnTo>
                    <a:lnTo>
                      <a:pt x="71" y="0"/>
                    </a:lnTo>
                    <a:lnTo>
                      <a:pt x="35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5" name="Freeform 996">
                <a:extLst>
                  <a:ext uri="{FF2B5EF4-FFF2-40B4-BE49-F238E27FC236}">
                    <a16:creationId xmlns:a16="http://schemas.microsoft.com/office/drawing/2014/main" id="{A42E0B48-6916-489C-8446-533C7981E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" y="2469"/>
                <a:ext cx="36" cy="16"/>
              </a:xfrm>
              <a:custGeom>
                <a:avLst/>
                <a:gdLst>
                  <a:gd name="T0" fmla="*/ 0 w 71"/>
                  <a:gd name="T1" fmla="*/ 17 h 32"/>
                  <a:gd name="T2" fmla="*/ 0 w 71"/>
                  <a:gd name="T3" fmla="*/ 17 h 32"/>
                  <a:gd name="T4" fmla="*/ 0 w 71"/>
                  <a:gd name="T5" fmla="*/ 32 h 32"/>
                  <a:gd name="T6" fmla="*/ 17 w 71"/>
                  <a:gd name="T7" fmla="*/ 32 h 32"/>
                  <a:gd name="T8" fmla="*/ 35 w 71"/>
                  <a:gd name="T9" fmla="*/ 17 h 32"/>
                  <a:gd name="T10" fmla="*/ 54 w 71"/>
                  <a:gd name="T11" fmla="*/ 17 h 32"/>
                  <a:gd name="T12" fmla="*/ 71 w 71"/>
                  <a:gd name="T13" fmla="*/ 0 h 32"/>
                  <a:gd name="T14" fmla="*/ 35 w 71"/>
                  <a:gd name="T15" fmla="*/ 0 h 32"/>
                  <a:gd name="T16" fmla="*/ 0 w 71"/>
                  <a:gd name="T17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32">
                    <a:moveTo>
                      <a:pt x="0" y="17"/>
                    </a:moveTo>
                    <a:lnTo>
                      <a:pt x="0" y="17"/>
                    </a:lnTo>
                    <a:lnTo>
                      <a:pt x="0" y="32"/>
                    </a:lnTo>
                    <a:lnTo>
                      <a:pt x="17" y="32"/>
                    </a:lnTo>
                    <a:lnTo>
                      <a:pt x="35" y="17"/>
                    </a:lnTo>
                    <a:lnTo>
                      <a:pt x="54" y="17"/>
                    </a:lnTo>
                    <a:lnTo>
                      <a:pt x="71" y="0"/>
                    </a:lnTo>
                    <a:lnTo>
                      <a:pt x="35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6" name="Freeform 997">
                <a:extLst>
                  <a:ext uri="{FF2B5EF4-FFF2-40B4-BE49-F238E27FC236}">
                    <a16:creationId xmlns:a16="http://schemas.microsoft.com/office/drawing/2014/main" id="{5EAB0B2A-DF50-461F-A027-CFA450ED7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349"/>
                <a:ext cx="147" cy="129"/>
              </a:xfrm>
              <a:custGeom>
                <a:avLst/>
                <a:gdLst>
                  <a:gd name="T0" fmla="*/ 0 w 294"/>
                  <a:gd name="T1" fmla="*/ 224 h 257"/>
                  <a:gd name="T2" fmla="*/ 0 w 294"/>
                  <a:gd name="T3" fmla="*/ 224 h 257"/>
                  <a:gd name="T4" fmla="*/ 0 w 294"/>
                  <a:gd name="T5" fmla="*/ 240 h 257"/>
                  <a:gd name="T6" fmla="*/ 35 w 294"/>
                  <a:gd name="T7" fmla="*/ 240 h 257"/>
                  <a:gd name="T8" fmla="*/ 104 w 294"/>
                  <a:gd name="T9" fmla="*/ 209 h 257"/>
                  <a:gd name="T10" fmla="*/ 121 w 294"/>
                  <a:gd name="T11" fmla="*/ 224 h 257"/>
                  <a:gd name="T12" fmla="*/ 121 w 294"/>
                  <a:gd name="T13" fmla="*/ 240 h 257"/>
                  <a:gd name="T14" fmla="*/ 139 w 294"/>
                  <a:gd name="T15" fmla="*/ 257 h 257"/>
                  <a:gd name="T16" fmla="*/ 156 w 294"/>
                  <a:gd name="T17" fmla="*/ 224 h 257"/>
                  <a:gd name="T18" fmla="*/ 156 w 294"/>
                  <a:gd name="T19" fmla="*/ 209 h 257"/>
                  <a:gd name="T20" fmla="*/ 173 w 294"/>
                  <a:gd name="T21" fmla="*/ 224 h 257"/>
                  <a:gd name="T22" fmla="*/ 190 w 294"/>
                  <a:gd name="T23" fmla="*/ 224 h 257"/>
                  <a:gd name="T24" fmla="*/ 208 w 294"/>
                  <a:gd name="T25" fmla="*/ 209 h 257"/>
                  <a:gd name="T26" fmla="*/ 225 w 294"/>
                  <a:gd name="T27" fmla="*/ 224 h 257"/>
                  <a:gd name="T28" fmla="*/ 225 w 294"/>
                  <a:gd name="T29" fmla="*/ 209 h 257"/>
                  <a:gd name="T30" fmla="*/ 242 w 294"/>
                  <a:gd name="T31" fmla="*/ 192 h 257"/>
                  <a:gd name="T32" fmla="*/ 242 w 294"/>
                  <a:gd name="T33" fmla="*/ 209 h 257"/>
                  <a:gd name="T34" fmla="*/ 260 w 294"/>
                  <a:gd name="T35" fmla="*/ 209 h 257"/>
                  <a:gd name="T36" fmla="*/ 277 w 294"/>
                  <a:gd name="T37" fmla="*/ 192 h 257"/>
                  <a:gd name="T38" fmla="*/ 277 w 294"/>
                  <a:gd name="T39" fmla="*/ 113 h 257"/>
                  <a:gd name="T40" fmla="*/ 294 w 294"/>
                  <a:gd name="T41" fmla="*/ 113 h 257"/>
                  <a:gd name="T42" fmla="*/ 294 w 294"/>
                  <a:gd name="T43" fmla="*/ 81 h 257"/>
                  <a:gd name="T44" fmla="*/ 294 w 294"/>
                  <a:gd name="T45" fmla="*/ 17 h 257"/>
                  <a:gd name="T46" fmla="*/ 277 w 294"/>
                  <a:gd name="T47" fmla="*/ 0 h 257"/>
                  <a:gd name="T48" fmla="*/ 277 w 294"/>
                  <a:gd name="T49" fmla="*/ 17 h 257"/>
                  <a:gd name="T50" fmla="*/ 260 w 294"/>
                  <a:gd name="T51" fmla="*/ 17 h 257"/>
                  <a:gd name="T52" fmla="*/ 242 w 294"/>
                  <a:gd name="T53" fmla="*/ 81 h 257"/>
                  <a:gd name="T54" fmla="*/ 208 w 294"/>
                  <a:gd name="T55" fmla="*/ 128 h 257"/>
                  <a:gd name="T56" fmla="*/ 173 w 294"/>
                  <a:gd name="T57" fmla="*/ 161 h 257"/>
                  <a:gd name="T58" fmla="*/ 173 w 294"/>
                  <a:gd name="T59" fmla="*/ 128 h 257"/>
                  <a:gd name="T60" fmla="*/ 156 w 294"/>
                  <a:gd name="T61" fmla="*/ 144 h 257"/>
                  <a:gd name="T62" fmla="*/ 139 w 294"/>
                  <a:gd name="T63" fmla="*/ 192 h 257"/>
                  <a:gd name="T64" fmla="*/ 121 w 294"/>
                  <a:gd name="T65" fmla="*/ 192 h 257"/>
                  <a:gd name="T66" fmla="*/ 52 w 294"/>
                  <a:gd name="T67" fmla="*/ 192 h 257"/>
                  <a:gd name="T68" fmla="*/ 0 w 294"/>
                  <a:gd name="T69" fmla="*/ 224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4" h="257">
                    <a:moveTo>
                      <a:pt x="0" y="224"/>
                    </a:moveTo>
                    <a:lnTo>
                      <a:pt x="0" y="224"/>
                    </a:lnTo>
                    <a:lnTo>
                      <a:pt x="0" y="240"/>
                    </a:lnTo>
                    <a:lnTo>
                      <a:pt x="35" y="240"/>
                    </a:lnTo>
                    <a:lnTo>
                      <a:pt x="104" y="209"/>
                    </a:lnTo>
                    <a:lnTo>
                      <a:pt x="121" y="224"/>
                    </a:lnTo>
                    <a:lnTo>
                      <a:pt x="121" y="240"/>
                    </a:lnTo>
                    <a:lnTo>
                      <a:pt x="139" y="257"/>
                    </a:lnTo>
                    <a:lnTo>
                      <a:pt x="156" y="224"/>
                    </a:lnTo>
                    <a:lnTo>
                      <a:pt x="156" y="209"/>
                    </a:lnTo>
                    <a:lnTo>
                      <a:pt x="173" y="224"/>
                    </a:lnTo>
                    <a:lnTo>
                      <a:pt x="190" y="224"/>
                    </a:lnTo>
                    <a:lnTo>
                      <a:pt x="208" y="209"/>
                    </a:lnTo>
                    <a:lnTo>
                      <a:pt x="225" y="224"/>
                    </a:lnTo>
                    <a:lnTo>
                      <a:pt x="225" y="209"/>
                    </a:lnTo>
                    <a:lnTo>
                      <a:pt x="242" y="192"/>
                    </a:lnTo>
                    <a:lnTo>
                      <a:pt x="242" y="209"/>
                    </a:lnTo>
                    <a:lnTo>
                      <a:pt x="260" y="209"/>
                    </a:lnTo>
                    <a:lnTo>
                      <a:pt x="277" y="192"/>
                    </a:lnTo>
                    <a:lnTo>
                      <a:pt x="277" y="113"/>
                    </a:lnTo>
                    <a:lnTo>
                      <a:pt x="294" y="113"/>
                    </a:lnTo>
                    <a:lnTo>
                      <a:pt x="294" y="81"/>
                    </a:lnTo>
                    <a:lnTo>
                      <a:pt x="294" y="17"/>
                    </a:lnTo>
                    <a:lnTo>
                      <a:pt x="277" y="0"/>
                    </a:lnTo>
                    <a:lnTo>
                      <a:pt x="277" y="17"/>
                    </a:lnTo>
                    <a:lnTo>
                      <a:pt x="260" y="17"/>
                    </a:lnTo>
                    <a:lnTo>
                      <a:pt x="242" y="81"/>
                    </a:lnTo>
                    <a:lnTo>
                      <a:pt x="208" y="128"/>
                    </a:lnTo>
                    <a:lnTo>
                      <a:pt x="173" y="161"/>
                    </a:lnTo>
                    <a:lnTo>
                      <a:pt x="173" y="128"/>
                    </a:lnTo>
                    <a:lnTo>
                      <a:pt x="156" y="144"/>
                    </a:lnTo>
                    <a:lnTo>
                      <a:pt x="139" y="192"/>
                    </a:lnTo>
                    <a:lnTo>
                      <a:pt x="121" y="192"/>
                    </a:lnTo>
                    <a:lnTo>
                      <a:pt x="52" y="192"/>
                    </a:lnTo>
                    <a:lnTo>
                      <a:pt x="0" y="22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7" name="Freeform 998">
                <a:extLst>
                  <a:ext uri="{FF2B5EF4-FFF2-40B4-BE49-F238E27FC236}">
                    <a16:creationId xmlns:a16="http://schemas.microsoft.com/office/drawing/2014/main" id="{556CA766-B427-49E7-AB89-3C7B1F4C8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349"/>
                <a:ext cx="147" cy="129"/>
              </a:xfrm>
              <a:custGeom>
                <a:avLst/>
                <a:gdLst>
                  <a:gd name="T0" fmla="*/ 0 w 294"/>
                  <a:gd name="T1" fmla="*/ 224 h 257"/>
                  <a:gd name="T2" fmla="*/ 0 w 294"/>
                  <a:gd name="T3" fmla="*/ 224 h 257"/>
                  <a:gd name="T4" fmla="*/ 0 w 294"/>
                  <a:gd name="T5" fmla="*/ 240 h 257"/>
                  <a:gd name="T6" fmla="*/ 35 w 294"/>
                  <a:gd name="T7" fmla="*/ 240 h 257"/>
                  <a:gd name="T8" fmla="*/ 104 w 294"/>
                  <a:gd name="T9" fmla="*/ 209 h 257"/>
                  <a:gd name="T10" fmla="*/ 121 w 294"/>
                  <a:gd name="T11" fmla="*/ 224 h 257"/>
                  <a:gd name="T12" fmla="*/ 121 w 294"/>
                  <a:gd name="T13" fmla="*/ 240 h 257"/>
                  <a:gd name="T14" fmla="*/ 139 w 294"/>
                  <a:gd name="T15" fmla="*/ 257 h 257"/>
                  <a:gd name="T16" fmla="*/ 156 w 294"/>
                  <a:gd name="T17" fmla="*/ 224 h 257"/>
                  <a:gd name="T18" fmla="*/ 156 w 294"/>
                  <a:gd name="T19" fmla="*/ 209 h 257"/>
                  <a:gd name="T20" fmla="*/ 173 w 294"/>
                  <a:gd name="T21" fmla="*/ 224 h 257"/>
                  <a:gd name="T22" fmla="*/ 190 w 294"/>
                  <a:gd name="T23" fmla="*/ 224 h 257"/>
                  <a:gd name="T24" fmla="*/ 208 w 294"/>
                  <a:gd name="T25" fmla="*/ 209 h 257"/>
                  <a:gd name="T26" fmla="*/ 225 w 294"/>
                  <a:gd name="T27" fmla="*/ 224 h 257"/>
                  <a:gd name="T28" fmla="*/ 225 w 294"/>
                  <a:gd name="T29" fmla="*/ 209 h 257"/>
                  <a:gd name="T30" fmla="*/ 242 w 294"/>
                  <a:gd name="T31" fmla="*/ 192 h 257"/>
                  <a:gd name="T32" fmla="*/ 242 w 294"/>
                  <a:gd name="T33" fmla="*/ 209 h 257"/>
                  <a:gd name="T34" fmla="*/ 260 w 294"/>
                  <a:gd name="T35" fmla="*/ 209 h 257"/>
                  <a:gd name="T36" fmla="*/ 277 w 294"/>
                  <a:gd name="T37" fmla="*/ 192 h 257"/>
                  <a:gd name="T38" fmla="*/ 277 w 294"/>
                  <a:gd name="T39" fmla="*/ 113 h 257"/>
                  <a:gd name="T40" fmla="*/ 294 w 294"/>
                  <a:gd name="T41" fmla="*/ 113 h 257"/>
                  <a:gd name="T42" fmla="*/ 294 w 294"/>
                  <a:gd name="T43" fmla="*/ 81 h 257"/>
                  <a:gd name="T44" fmla="*/ 294 w 294"/>
                  <a:gd name="T45" fmla="*/ 17 h 257"/>
                  <a:gd name="T46" fmla="*/ 277 w 294"/>
                  <a:gd name="T47" fmla="*/ 0 h 257"/>
                  <a:gd name="T48" fmla="*/ 277 w 294"/>
                  <a:gd name="T49" fmla="*/ 17 h 257"/>
                  <a:gd name="T50" fmla="*/ 260 w 294"/>
                  <a:gd name="T51" fmla="*/ 17 h 257"/>
                  <a:gd name="T52" fmla="*/ 242 w 294"/>
                  <a:gd name="T53" fmla="*/ 81 h 257"/>
                  <a:gd name="T54" fmla="*/ 208 w 294"/>
                  <a:gd name="T55" fmla="*/ 128 h 257"/>
                  <a:gd name="T56" fmla="*/ 173 w 294"/>
                  <a:gd name="T57" fmla="*/ 161 h 257"/>
                  <a:gd name="T58" fmla="*/ 173 w 294"/>
                  <a:gd name="T59" fmla="*/ 128 h 257"/>
                  <a:gd name="T60" fmla="*/ 156 w 294"/>
                  <a:gd name="T61" fmla="*/ 144 h 257"/>
                  <a:gd name="T62" fmla="*/ 139 w 294"/>
                  <a:gd name="T63" fmla="*/ 192 h 257"/>
                  <a:gd name="T64" fmla="*/ 121 w 294"/>
                  <a:gd name="T65" fmla="*/ 192 h 257"/>
                  <a:gd name="T66" fmla="*/ 52 w 294"/>
                  <a:gd name="T67" fmla="*/ 192 h 257"/>
                  <a:gd name="T68" fmla="*/ 0 w 294"/>
                  <a:gd name="T69" fmla="*/ 224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4" h="257">
                    <a:moveTo>
                      <a:pt x="0" y="224"/>
                    </a:moveTo>
                    <a:lnTo>
                      <a:pt x="0" y="224"/>
                    </a:lnTo>
                    <a:lnTo>
                      <a:pt x="0" y="240"/>
                    </a:lnTo>
                    <a:lnTo>
                      <a:pt x="35" y="240"/>
                    </a:lnTo>
                    <a:lnTo>
                      <a:pt x="104" y="209"/>
                    </a:lnTo>
                    <a:lnTo>
                      <a:pt x="121" y="224"/>
                    </a:lnTo>
                    <a:lnTo>
                      <a:pt x="121" y="240"/>
                    </a:lnTo>
                    <a:lnTo>
                      <a:pt x="139" y="257"/>
                    </a:lnTo>
                    <a:lnTo>
                      <a:pt x="156" y="224"/>
                    </a:lnTo>
                    <a:lnTo>
                      <a:pt x="156" y="209"/>
                    </a:lnTo>
                    <a:lnTo>
                      <a:pt x="173" y="224"/>
                    </a:lnTo>
                    <a:lnTo>
                      <a:pt x="190" y="224"/>
                    </a:lnTo>
                    <a:lnTo>
                      <a:pt x="208" y="209"/>
                    </a:lnTo>
                    <a:lnTo>
                      <a:pt x="225" y="224"/>
                    </a:lnTo>
                    <a:lnTo>
                      <a:pt x="225" y="209"/>
                    </a:lnTo>
                    <a:lnTo>
                      <a:pt x="242" y="192"/>
                    </a:lnTo>
                    <a:lnTo>
                      <a:pt x="242" y="209"/>
                    </a:lnTo>
                    <a:lnTo>
                      <a:pt x="260" y="209"/>
                    </a:lnTo>
                    <a:lnTo>
                      <a:pt x="277" y="192"/>
                    </a:lnTo>
                    <a:lnTo>
                      <a:pt x="277" y="113"/>
                    </a:lnTo>
                    <a:lnTo>
                      <a:pt x="294" y="113"/>
                    </a:lnTo>
                    <a:lnTo>
                      <a:pt x="294" y="81"/>
                    </a:lnTo>
                    <a:lnTo>
                      <a:pt x="294" y="17"/>
                    </a:lnTo>
                    <a:lnTo>
                      <a:pt x="277" y="0"/>
                    </a:lnTo>
                    <a:lnTo>
                      <a:pt x="277" y="17"/>
                    </a:lnTo>
                    <a:lnTo>
                      <a:pt x="260" y="17"/>
                    </a:lnTo>
                    <a:lnTo>
                      <a:pt x="242" y="81"/>
                    </a:lnTo>
                    <a:lnTo>
                      <a:pt x="208" y="128"/>
                    </a:lnTo>
                    <a:lnTo>
                      <a:pt x="173" y="161"/>
                    </a:lnTo>
                    <a:lnTo>
                      <a:pt x="173" y="128"/>
                    </a:lnTo>
                    <a:lnTo>
                      <a:pt x="156" y="144"/>
                    </a:lnTo>
                    <a:lnTo>
                      <a:pt x="139" y="192"/>
                    </a:lnTo>
                    <a:lnTo>
                      <a:pt x="121" y="192"/>
                    </a:lnTo>
                    <a:lnTo>
                      <a:pt x="52" y="192"/>
                    </a:lnTo>
                    <a:lnTo>
                      <a:pt x="0" y="22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8" name="Freeform 999">
                <a:extLst>
                  <a:ext uri="{FF2B5EF4-FFF2-40B4-BE49-F238E27FC236}">
                    <a16:creationId xmlns:a16="http://schemas.microsoft.com/office/drawing/2014/main" id="{A1B446D1-A424-4A59-AB60-2AC9F2338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5" y="2277"/>
                <a:ext cx="86" cy="72"/>
              </a:xfrm>
              <a:custGeom>
                <a:avLst/>
                <a:gdLst>
                  <a:gd name="T0" fmla="*/ 0 w 173"/>
                  <a:gd name="T1" fmla="*/ 113 h 144"/>
                  <a:gd name="T2" fmla="*/ 0 w 173"/>
                  <a:gd name="T3" fmla="*/ 113 h 144"/>
                  <a:gd name="T4" fmla="*/ 0 w 173"/>
                  <a:gd name="T5" fmla="*/ 144 h 144"/>
                  <a:gd name="T6" fmla="*/ 35 w 173"/>
                  <a:gd name="T7" fmla="*/ 129 h 144"/>
                  <a:gd name="T8" fmla="*/ 18 w 173"/>
                  <a:gd name="T9" fmla="*/ 129 h 144"/>
                  <a:gd name="T10" fmla="*/ 18 w 173"/>
                  <a:gd name="T11" fmla="*/ 113 h 144"/>
                  <a:gd name="T12" fmla="*/ 35 w 173"/>
                  <a:gd name="T13" fmla="*/ 113 h 144"/>
                  <a:gd name="T14" fmla="*/ 52 w 173"/>
                  <a:gd name="T15" fmla="*/ 113 h 144"/>
                  <a:gd name="T16" fmla="*/ 104 w 173"/>
                  <a:gd name="T17" fmla="*/ 129 h 144"/>
                  <a:gd name="T18" fmla="*/ 121 w 173"/>
                  <a:gd name="T19" fmla="*/ 96 h 144"/>
                  <a:gd name="T20" fmla="*/ 139 w 173"/>
                  <a:gd name="T21" fmla="*/ 96 h 144"/>
                  <a:gd name="T22" fmla="*/ 173 w 173"/>
                  <a:gd name="T23" fmla="*/ 81 h 144"/>
                  <a:gd name="T24" fmla="*/ 156 w 173"/>
                  <a:gd name="T25" fmla="*/ 81 h 144"/>
                  <a:gd name="T26" fmla="*/ 139 w 173"/>
                  <a:gd name="T27" fmla="*/ 65 h 144"/>
                  <a:gd name="T28" fmla="*/ 156 w 173"/>
                  <a:gd name="T29" fmla="*/ 48 h 144"/>
                  <a:gd name="T30" fmla="*/ 139 w 173"/>
                  <a:gd name="T31" fmla="*/ 65 h 144"/>
                  <a:gd name="T32" fmla="*/ 104 w 173"/>
                  <a:gd name="T33" fmla="*/ 48 h 144"/>
                  <a:gd name="T34" fmla="*/ 52 w 173"/>
                  <a:gd name="T35" fmla="*/ 0 h 144"/>
                  <a:gd name="T36" fmla="*/ 52 w 173"/>
                  <a:gd name="T37" fmla="*/ 17 h 144"/>
                  <a:gd name="T38" fmla="*/ 52 w 173"/>
                  <a:gd name="T39" fmla="*/ 33 h 144"/>
                  <a:gd name="T40" fmla="*/ 35 w 173"/>
                  <a:gd name="T41" fmla="*/ 96 h 144"/>
                  <a:gd name="T42" fmla="*/ 18 w 173"/>
                  <a:gd name="T43" fmla="*/ 81 h 144"/>
                  <a:gd name="T44" fmla="*/ 18 w 173"/>
                  <a:gd name="T45" fmla="*/ 96 h 144"/>
                  <a:gd name="T46" fmla="*/ 0 w 173"/>
                  <a:gd name="T47" fmla="*/ 11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3" h="144">
                    <a:moveTo>
                      <a:pt x="0" y="113"/>
                    </a:moveTo>
                    <a:lnTo>
                      <a:pt x="0" y="113"/>
                    </a:lnTo>
                    <a:lnTo>
                      <a:pt x="0" y="144"/>
                    </a:lnTo>
                    <a:lnTo>
                      <a:pt x="35" y="129"/>
                    </a:lnTo>
                    <a:lnTo>
                      <a:pt x="18" y="129"/>
                    </a:lnTo>
                    <a:lnTo>
                      <a:pt x="18" y="113"/>
                    </a:lnTo>
                    <a:lnTo>
                      <a:pt x="35" y="113"/>
                    </a:lnTo>
                    <a:lnTo>
                      <a:pt x="52" y="113"/>
                    </a:lnTo>
                    <a:lnTo>
                      <a:pt x="104" y="129"/>
                    </a:lnTo>
                    <a:lnTo>
                      <a:pt x="121" y="96"/>
                    </a:lnTo>
                    <a:lnTo>
                      <a:pt x="139" y="96"/>
                    </a:lnTo>
                    <a:lnTo>
                      <a:pt x="173" y="81"/>
                    </a:lnTo>
                    <a:lnTo>
                      <a:pt x="156" y="81"/>
                    </a:lnTo>
                    <a:lnTo>
                      <a:pt x="139" y="65"/>
                    </a:lnTo>
                    <a:lnTo>
                      <a:pt x="156" y="48"/>
                    </a:lnTo>
                    <a:lnTo>
                      <a:pt x="139" y="65"/>
                    </a:lnTo>
                    <a:lnTo>
                      <a:pt x="104" y="48"/>
                    </a:lnTo>
                    <a:lnTo>
                      <a:pt x="52" y="0"/>
                    </a:lnTo>
                    <a:lnTo>
                      <a:pt x="52" y="17"/>
                    </a:lnTo>
                    <a:lnTo>
                      <a:pt x="52" y="33"/>
                    </a:lnTo>
                    <a:lnTo>
                      <a:pt x="35" y="96"/>
                    </a:lnTo>
                    <a:lnTo>
                      <a:pt x="18" y="81"/>
                    </a:lnTo>
                    <a:lnTo>
                      <a:pt x="18" y="96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9" name="Freeform 1000">
                <a:extLst>
                  <a:ext uri="{FF2B5EF4-FFF2-40B4-BE49-F238E27FC236}">
                    <a16:creationId xmlns:a16="http://schemas.microsoft.com/office/drawing/2014/main" id="{EDF36FE3-3ABE-4F80-91CE-AC3E6D160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5" y="2277"/>
                <a:ext cx="86" cy="72"/>
              </a:xfrm>
              <a:custGeom>
                <a:avLst/>
                <a:gdLst>
                  <a:gd name="T0" fmla="*/ 0 w 173"/>
                  <a:gd name="T1" fmla="*/ 113 h 144"/>
                  <a:gd name="T2" fmla="*/ 0 w 173"/>
                  <a:gd name="T3" fmla="*/ 113 h 144"/>
                  <a:gd name="T4" fmla="*/ 0 w 173"/>
                  <a:gd name="T5" fmla="*/ 144 h 144"/>
                  <a:gd name="T6" fmla="*/ 35 w 173"/>
                  <a:gd name="T7" fmla="*/ 129 h 144"/>
                  <a:gd name="T8" fmla="*/ 18 w 173"/>
                  <a:gd name="T9" fmla="*/ 129 h 144"/>
                  <a:gd name="T10" fmla="*/ 18 w 173"/>
                  <a:gd name="T11" fmla="*/ 113 h 144"/>
                  <a:gd name="T12" fmla="*/ 35 w 173"/>
                  <a:gd name="T13" fmla="*/ 113 h 144"/>
                  <a:gd name="T14" fmla="*/ 52 w 173"/>
                  <a:gd name="T15" fmla="*/ 113 h 144"/>
                  <a:gd name="T16" fmla="*/ 104 w 173"/>
                  <a:gd name="T17" fmla="*/ 129 h 144"/>
                  <a:gd name="T18" fmla="*/ 121 w 173"/>
                  <a:gd name="T19" fmla="*/ 96 h 144"/>
                  <a:gd name="T20" fmla="*/ 139 w 173"/>
                  <a:gd name="T21" fmla="*/ 96 h 144"/>
                  <a:gd name="T22" fmla="*/ 173 w 173"/>
                  <a:gd name="T23" fmla="*/ 81 h 144"/>
                  <a:gd name="T24" fmla="*/ 156 w 173"/>
                  <a:gd name="T25" fmla="*/ 81 h 144"/>
                  <a:gd name="T26" fmla="*/ 139 w 173"/>
                  <a:gd name="T27" fmla="*/ 65 h 144"/>
                  <a:gd name="T28" fmla="*/ 156 w 173"/>
                  <a:gd name="T29" fmla="*/ 48 h 144"/>
                  <a:gd name="T30" fmla="*/ 139 w 173"/>
                  <a:gd name="T31" fmla="*/ 65 h 144"/>
                  <a:gd name="T32" fmla="*/ 104 w 173"/>
                  <a:gd name="T33" fmla="*/ 48 h 144"/>
                  <a:gd name="T34" fmla="*/ 52 w 173"/>
                  <a:gd name="T35" fmla="*/ 0 h 144"/>
                  <a:gd name="T36" fmla="*/ 52 w 173"/>
                  <a:gd name="T37" fmla="*/ 17 h 144"/>
                  <a:gd name="T38" fmla="*/ 52 w 173"/>
                  <a:gd name="T39" fmla="*/ 33 h 144"/>
                  <a:gd name="T40" fmla="*/ 35 w 173"/>
                  <a:gd name="T41" fmla="*/ 96 h 144"/>
                  <a:gd name="T42" fmla="*/ 18 w 173"/>
                  <a:gd name="T43" fmla="*/ 81 h 144"/>
                  <a:gd name="T44" fmla="*/ 18 w 173"/>
                  <a:gd name="T45" fmla="*/ 96 h 144"/>
                  <a:gd name="T46" fmla="*/ 0 w 173"/>
                  <a:gd name="T47" fmla="*/ 11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3" h="144">
                    <a:moveTo>
                      <a:pt x="0" y="113"/>
                    </a:moveTo>
                    <a:lnTo>
                      <a:pt x="0" y="113"/>
                    </a:lnTo>
                    <a:lnTo>
                      <a:pt x="0" y="144"/>
                    </a:lnTo>
                    <a:lnTo>
                      <a:pt x="35" y="129"/>
                    </a:lnTo>
                    <a:lnTo>
                      <a:pt x="18" y="129"/>
                    </a:lnTo>
                    <a:lnTo>
                      <a:pt x="18" y="113"/>
                    </a:lnTo>
                    <a:lnTo>
                      <a:pt x="35" y="113"/>
                    </a:lnTo>
                    <a:lnTo>
                      <a:pt x="52" y="113"/>
                    </a:lnTo>
                    <a:lnTo>
                      <a:pt x="104" y="129"/>
                    </a:lnTo>
                    <a:lnTo>
                      <a:pt x="121" y="96"/>
                    </a:lnTo>
                    <a:lnTo>
                      <a:pt x="139" y="96"/>
                    </a:lnTo>
                    <a:lnTo>
                      <a:pt x="173" y="81"/>
                    </a:lnTo>
                    <a:lnTo>
                      <a:pt x="156" y="81"/>
                    </a:lnTo>
                    <a:lnTo>
                      <a:pt x="139" y="65"/>
                    </a:lnTo>
                    <a:lnTo>
                      <a:pt x="156" y="48"/>
                    </a:lnTo>
                    <a:lnTo>
                      <a:pt x="139" y="65"/>
                    </a:lnTo>
                    <a:lnTo>
                      <a:pt x="104" y="48"/>
                    </a:lnTo>
                    <a:lnTo>
                      <a:pt x="52" y="0"/>
                    </a:lnTo>
                    <a:lnTo>
                      <a:pt x="52" y="17"/>
                    </a:lnTo>
                    <a:lnTo>
                      <a:pt x="52" y="33"/>
                    </a:lnTo>
                    <a:lnTo>
                      <a:pt x="35" y="96"/>
                    </a:lnTo>
                    <a:lnTo>
                      <a:pt x="18" y="81"/>
                    </a:lnTo>
                    <a:lnTo>
                      <a:pt x="18" y="96"/>
                    </a:lnTo>
                    <a:lnTo>
                      <a:pt x="0" y="11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0" name="Freeform 1001">
                <a:extLst>
                  <a:ext uri="{FF2B5EF4-FFF2-40B4-BE49-F238E27FC236}">
                    <a16:creationId xmlns:a16="http://schemas.microsoft.com/office/drawing/2014/main" id="{5AF64752-007D-4F2E-9B66-FCB1755BC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" y="2277"/>
                <a:ext cx="26" cy="24"/>
              </a:xfrm>
              <a:custGeom>
                <a:avLst/>
                <a:gdLst>
                  <a:gd name="T0" fmla="*/ 0 w 52"/>
                  <a:gd name="T1" fmla="*/ 48 h 48"/>
                  <a:gd name="T2" fmla="*/ 0 w 52"/>
                  <a:gd name="T3" fmla="*/ 48 h 48"/>
                  <a:gd name="T4" fmla="*/ 52 w 52"/>
                  <a:gd name="T5" fmla="*/ 0 h 48"/>
                  <a:gd name="T6" fmla="*/ 35 w 52"/>
                  <a:gd name="T7" fmla="*/ 17 h 48"/>
                  <a:gd name="T8" fmla="*/ 0 w 52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8">
                    <a:moveTo>
                      <a:pt x="0" y="48"/>
                    </a:moveTo>
                    <a:lnTo>
                      <a:pt x="0" y="48"/>
                    </a:lnTo>
                    <a:lnTo>
                      <a:pt x="52" y="0"/>
                    </a:lnTo>
                    <a:lnTo>
                      <a:pt x="35" y="17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1" name="Freeform 1002">
                <a:extLst>
                  <a:ext uri="{FF2B5EF4-FFF2-40B4-BE49-F238E27FC236}">
                    <a16:creationId xmlns:a16="http://schemas.microsoft.com/office/drawing/2014/main" id="{4BD43BED-111D-4EE6-A348-571C730021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" y="2277"/>
                <a:ext cx="26" cy="24"/>
              </a:xfrm>
              <a:custGeom>
                <a:avLst/>
                <a:gdLst>
                  <a:gd name="T0" fmla="*/ 0 w 52"/>
                  <a:gd name="T1" fmla="*/ 48 h 48"/>
                  <a:gd name="T2" fmla="*/ 0 w 52"/>
                  <a:gd name="T3" fmla="*/ 48 h 48"/>
                  <a:gd name="T4" fmla="*/ 52 w 52"/>
                  <a:gd name="T5" fmla="*/ 0 h 48"/>
                  <a:gd name="T6" fmla="*/ 35 w 52"/>
                  <a:gd name="T7" fmla="*/ 17 h 48"/>
                  <a:gd name="T8" fmla="*/ 0 w 52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8">
                    <a:moveTo>
                      <a:pt x="0" y="48"/>
                    </a:moveTo>
                    <a:lnTo>
                      <a:pt x="0" y="48"/>
                    </a:lnTo>
                    <a:lnTo>
                      <a:pt x="52" y="0"/>
                    </a:lnTo>
                    <a:lnTo>
                      <a:pt x="35" y="17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2" name="Freeform 1003">
                <a:extLst>
                  <a:ext uri="{FF2B5EF4-FFF2-40B4-BE49-F238E27FC236}">
                    <a16:creationId xmlns:a16="http://schemas.microsoft.com/office/drawing/2014/main" id="{8A836D66-D279-49AD-BF39-E83DC4915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2" y="2181"/>
                <a:ext cx="17" cy="16"/>
              </a:xfrm>
              <a:custGeom>
                <a:avLst/>
                <a:gdLst>
                  <a:gd name="T0" fmla="*/ 0 w 35"/>
                  <a:gd name="T1" fmla="*/ 17 h 33"/>
                  <a:gd name="T2" fmla="*/ 0 w 35"/>
                  <a:gd name="T3" fmla="*/ 17 h 33"/>
                  <a:gd name="T4" fmla="*/ 0 w 35"/>
                  <a:gd name="T5" fmla="*/ 33 h 33"/>
                  <a:gd name="T6" fmla="*/ 17 w 35"/>
                  <a:gd name="T7" fmla="*/ 17 h 33"/>
                  <a:gd name="T8" fmla="*/ 35 w 35"/>
                  <a:gd name="T9" fmla="*/ 0 h 33"/>
                  <a:gd name="T10" fmla="*/ 0 w 35"/>
                  <a:gd name="T1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17"/>
                    </a:moveTo>
                    <a:lnTo>
                      <a:pt x="0" y="17"/>
                    </a:lnTo>
                    <a:lnTo>
                      <a:pt x="0" y="33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3" name="Freeform 1004">
                <a:extLst>
                  <a:ext uri="{FF2B5EF4-FFF2-40B4-BE49-F238E27FC236}">
                    <a16:creationId xmlns:a16="http://schemas.microsoft.com/office/drawing/2014/main" id="{AD1A5E9D-6C7A-4779-B81D-F793A2333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2" y="2181"/>
                <a:ext cx="17" cy="16"/>
              </a:xfrm>
              <a:custGeom>
                <a:avLst/>
                <a:gdLst>
                  <a:gd name="T0" fmla="*/ 0 w 35"/>
                  <a:gd name="T1" fmla="*/ 17 h 33"/>
                  <a:gd name="T2" fmla="*/ 0 w 35"/>
                  <a:gd name="T3" fmla="*/ 17 h 33"/>
                  <a:gd name="T4" fmla="*/ 0 w 35"/>
                  <a:gd name="T5" fmla="*/ 33 h 33"/>
                  <a:gd name="T6" fmla="*/ 17 w 35"/>
                  <a:gd name="T7" fmla="*/ 17 h 33"/>
                  <a:gd name="T8" fmla="*/ 35 w 35"/>
                  <a:gd name="T9" fmla="*/ 0 h 33"/>
                  <a:gd name="T10" fmla="*/ 0 w 35"/>
                  <a:gd name="T1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17"/>
                    </a:moveTo>
                    <a:lnTo>
                      <a:pt x="0" y="17"/>
                    </a:lnTo>
                    <a:lnTo>
                      <a:pt x="0" y="33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4" name="Freeform 1005">
                <a:extLst>
                  <a:ext uri="{FF2B5EF4-FFF2-40B4-BE49-F238E27FC236}">
                    <a16:creationId xmlns:a16="http://schemas.microsoft.com/office/drawing/2014/main" id="{CDD1D55E-9E28-483F-A5A0-55BBAEBEB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" y="2094"/>
                <a:ext cx="9" cy="7"/>
              </a:xfrm>
              <a:custGeom>
                <a:avLst/>
                <a:gdLst>
                  <a:gd name="T0" fmla="*/ 0 w 18"/>
                  <a:gd name="T1" fmla="*/ 0 h 15"/>
                  <a:gd name="T2" fmla="*/ 0 w 18"/>
                  <a:gd name="T3" fmla="*/ 0 h 15"/>
                  <a:gd name="T4" fmla="*/ 18 w 18"/>
                  <a:gd name="T5" fmla="*/ 15 h 15"/>
                  <a:gd name="T6" fmla="*/ 18 w 18"/>
                  <a:gd name="T7" fmla="*/ 0 h 15"/>
                  <a:gd name="T8" fmla="*/ 0 w 1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lnTo>
                      <a:pt x="0" y="0"/>
                    </a:lnTo>
                    <a:lnTo>
                      <a:pt x="18" y="15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5" name="Freeform 1006">
                <a:extLst>
                  <a:ext uri="{FF2B5EF4-FFF2-40B4-BE49-F238E27FC236}">
                    <a16:creationId xmlns:a16="http://schemas.microsoft.com/office/drawing/2014/main" id="{117985C4-E5FE-455B-A7BB-0AF267850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" y="2094"/>
                <a:ext cx="9" cy="7"/>
              </a:xfrm>
              <a:custGeom>
                <a:avLst/>
                <a:gdLst>
                  <a:gd name="T0" fmla="*/ 0 w 18"/>
                  <a:gd name="T1" fmla="*/ 0 h 15"/>
                  <a:gd name="T2" fmla="*/ 0 w 18"/>
                  <a:gd name="T3" fmla="*/ 0 h 15"/>
                  <a:gd name="T4" fmla="*/ 18 w 18"/>
                  <a:gd name="T5" fmla="*/ 15 h 15"/>
                  <a:gd name="T6" fmla="*/ 18 w 18"/>
                  <a:gd name="T7" fmla="*/ 0 h 15"/>
                  <a:gd name="T8" fmla="*/ 0 w 1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lnTo>
                      <a:pt x="0" y="0"/>
                    </a:lnTo>
                    <a:lnTo>
                      <a:pt x="18" y="15"/>
                    </a:lnTo>
                    <a:lnTo>
                      <a:pt x="18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6" name="Freeform 1007">
                <a:extLst>
                  <a:ext uri="{FF2B5EF4-FFF2-40B4-BE49-F238E27FC236}">
                    <a16:creationId xmlns:a16="http://schemas.microsoft.com/office/drawing/2014/main" id="{ABB0D90C-16B5-4DE1-9AC5-B8F4025CD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1" y="2109"/>
                <a:ext cx="34" cy="168"/>
              </a:xfrm>
              <a:custGeom>
                <a:avLst/>
                <a:gdLst>
                  <a:gd name="T0" fmla="*/ 0 w 69"/>
                  <a:gd name="T1" fmla="*/ 33 h 336"/>
                  <a:gd name="T2" fmla="*/ 0 w 69"/>
                  <a:gd name="T3" fmla="*/ 33 h 336"/>
                  <a:gd name="T4" fmla="*/ 0 w 69"/>
                  <a:gd name="T5" fmla="*/ 113 h 336"/>
                  <a:gd name="T6" fmla="*/ 17 w 69"/>
                  <a:gd name="T7" fmla="*/ 129 h 336"/>
                  <a:gd name="T8" fmla="*/ 0 w 69"/>
                  <a:gd name="T9" fmla="*/ 225 h 336"/>
                  <a:gd name="T10" fmla="*/ 17 w 69"/>
                  <a:gd name="T11" fmla="*/ 257 h 336"/>
                  <a:gd name="T12" fmla="*/ 0 w 69"/>
                  <a:gd name="T13" fmla="*/ 305 h 336"/>
                  <a:gd name="T14" fmla="*/ 17 w 69"/>
                  <a:gd name="T15" fmla="*/ 336 h 336"/>
                  <a:gd name="T16" fmla="*/ 17 w 69"/>
                  <a:gd name="T17" fmla="*/ 305 h 336"/>
                  <a:gd name="T18" fmla="*/ 52 w 69"/>
                  <a:gd name="T19" fmla="*/ 321 h 336"/>
                  <a:gd name="T20" fmla="*/ 52 w 69"/>
                  <a:gd name="T21" fmla="*/ 305 h 336"/>
                  <a:gd name="T22" fmla="*/ 17 w 69"/>
                  <a:gd name="T23" fmla="*/ 257 h 336"/>
                  <a:gd name="T24" fmla="*/ 35 w 69"/>
                  <a:gd name="T25" fmla="*/ 209 h 336"/>
                  <a:gd name="T26" fmla="*/ 52 w 69"/>
                  <a:gd name="T27" fmla="*/ 209 h 336"/>
                  <a:gd name="T28" fmla="*/ 69 w 69"/>
                  <a:gd name="T29" fmla="*/ 209 h 336"/>
                  <a:gd name="T30" fmla="*/ 35 w 69"/>
                  <a:gd name="T31" fmla="*/ 96 h 336"/>
                  <a:gd name="T32" fmla="*/ 35 w 69"/>
                  <a:gd name="T33" fmla="*/ 17 h 336"/>
                  <a:gd name="T34" fmla="*/ 35 w 69"/>
                  <a:gd name="T35" fmla="*/ 0 h 336"/>
                  <a:gd name="T36" fmla="*/ 17 w 69"/>
                  <a:gd name="T37" fmla="*/ 0 h 336"/>
                  <a:gd name="T38" fmla="*/ 17 w 69"/>
                  <a:gd name="T39" fmla="*/ 17 h 336"/>
                  <a:gd name="T40" fmla="*/ 0 w 69"/>
                  <a:gd name="T41" fmla="*/ 33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336">
                    <a:moveTo>
                      <a:pt x="0" y="33"/>
                    </a:moveTo>
                    <a:lnTo>
                      <a:pt x="0" y="33"/>
                    </a:lnTo>
                    <a:lnTo>
                      <a:pt x="0" y="113"/>
                    </a:lnTo>
                    <a:lnTo>
                      <a:pt x="17" y="129"/>
                    </a:lnTo>
                    <a:lnTo>
                      <a:pt x="0" y="225"/>
                    </a:lnTo>
                    <a:lnTo>
                      <a:pt x="17" y="257"/>
                    </a:lnTo>
                    <a:lnTo>
                      <a:pt x="0" y="305"/>
                    </a:lnTo>
                    <a:lnTo>
                      <a:pt x="17" y="336"/>
                    </a:lnTo>
                    <a:lnTo>
                      <a:pt x="17" y="305"/>
                    </a:lnTo>
                    <a:lnTo>
                      <a:pt x="52" y="321"/>
                    </a:lnTo>
                    <a:lnTo>
                      <a:pt x="52" y="305"/>
                    </a:lnTo>
                    <a:lnTo>
                      <a:pt x="17" y="257"/>
                    </a:lnTo>
                    <a:lnTo>
                      <a:pt x="35" y="209"/>
                    </a:lnTo>
                    <a:lnTo>
                      <a:pt x="52" y="209"/>
                    </a:lnTo>
                    <a:lnTo>
                      <a:pt x="69" y="209"/>
                    </a:lnTo>
                    <a:lnTo>
                      <a:pt x="35" y="96"/>
                    </a:lnTo>
                    <a:lnTo>
                      <a:pt x="35" y="17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17" y="17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7" name="Freeform 1008">
                <a:extLst>
                  <a:ext uri="{FF2B5EF4-FFF2-40B4-BE49-F238E27FC236}">
                    <a16:creationId xmlns:a16="http://schemas.microsoft.com/office/drawing/2014/main" id="{53BE99F7-ED74-4905-8776-61400E133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1" y="2109"/>
                <a:ext cx="34" cy="168"/>
              </a:xfrm>
              <a:custGeom>
                <a:avLst/>
                <a:gdLst>
                  <a:gd name="T0" fmla="*/ 0 w 69"/>
                  <a:gd name="T1" fmla="*/ 33 h 336"/>
                  <a:gd name="T2" fmla="*/ 0 w 69"/>
                  <a:gd name="T3" fmla="*/ 33 h 336"/>
                  <a:gd name="T4" fmla="*/ 0 w 69"/>
                  <a:gd name="T5" fmla="*/ 113 h 336"/>
                  <a:gd name="T6" fmla="*/ 17 w 69"/>
                  <a:gd name="T7" fmla="*/ 129 h 336"/>
                  <a:gd name="T8" fmla="*/ 0 w 69"/>
                  <a:gd name="T9" fmla="*/ 225 h 336"/>
                  <a:gd name="T10" fmla="*/ 17 w 69"/>
                  <a:gd name="T11" fmla="*/ 257 h 336"/>
                  <a:gd name="T12" fmla="*/ 0 w 69"/>
                  <a:gd name="T13" fmla="*/ 305 h 336"/>
                  <a:gd name="T14" fmla="*/ 17 w 69"/>
                  <a:gd name="T15" fmla="*/ 336 h 336"/>
                  <a:gd name="T16" fmla="*/ 17 w 69"/>
                  <a:gd name="T17" fmla="*/ 305 h 336"/>
                  <a:gd name="T18" fmla="*/ 52 w 69"/>
                  <a:gd name="T19" fmla="*/ 321 h 336"/>
                  <a:gd name="T20" fmla="*/ 52 w 69"/>
                  <a:gd name="T21" fmla="*/ 305 h 336"/>
                  <a:gd name="T22" fmla="*/ 17 w 69"/>
                  <a:gd name="T23" fmla="*/ 257 h 336"/>
                  <a:gd name="T24" fmla="*/ 35 w 69"/>
                  <a:gd name="T25" fmla="*/ 209 h 336"/>
                  <a:gd name="T26" fmla="*/ 52 w 69"/>
                  <a:gd name="T27" fmla="*/ 209 h 336"/>
                  <a:gd name="T28" fmla="*/ 69 w 69"/>
                  <a:gd name="T29" fmla="*/ 209 h 336"/>
                  <a:gd name="T30" fmla="*/ 35 w 69"/>
                  <a:gd name="T31" fmla="*/ 96 h 336"/>
                  <a:gd name="T32" fmla="*/ 35 w 69"/>
                  <a:gd name="T33" fmla="*/ 17 h 336"/>
                  <a:gd name="T34" fmla="*/ 35 w 69"/>
                  <a:gd name="T35" fmla="*/ 0 h 336"/>
                  <a:gd name="T36" fmla="*/ 17 w 69"/>
                  <a:gd name="T37" fmla="*/ 0 h 336"/>
                  <a:gd name="T38" fmla="*/ 17 w 69"/>
                  <a:gd name="T39" fmla="*/ 17 h 336"/>
                  <a:gd name="T40" fmla="*/ 0 w 69"/>
                  <a:gd name="T41" fmla="*/ 33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336">
                    <a:moveTo>
                      <a:pt x="0" y="33"/>
                    </a:moveTo>
                    <a:lnTo>
                      <a:pt x="0" y="33"/>
                    </a:lnTo>
                    <a:lnTo>
                      <a:pt x="0" y="113"/>
                    </a:lnTo>
                    <a:lnTo>
                      <a:pt x="17" y="129"/>
                    </a:lnTo>
                    <a:lnTo>
                      <a:pt x="0" y="225"/>
                    </a:lnTo>
                    <a:lnTo>
                      <a:pt x="17" y="257"/>
                    </a:lnTo>
                    <a:lnTo>
                      <a:pt x="0" y="305"/>
                    </a:lnTo>
                    <a:lnTo>
                      <a:pt x="17" y="336"/>
                    </a:lnTo>
                    <a:lnTo>
                      <a:pt x="17" y="305"/>
                    </a:lnTo>
                    <a:lnTo>
                      <a:pt x="52" y="321"/>
                    </a:lnTo>
                    <a:lnTo>
                      <a:pt x="52" y="305"/>
                    </a:lnTo>
                    <a:lnTo>
                      <a:pt x="17" y="257"/>
                    </a:lnTo>
                    <a:lnTo>
                      <a:pt x="35" y="209"/>
                    </a:lnTo>
                    <a:lnTo>
                      <a:pt x="52" y="209"/>
                    </a:lnTo>
                    <a:lnTo>
                      <a:pt x="69" y="209"/>
                    </a:lnTo>
                    <a:lnTo>
                      <a:pt x="35" y="96"/>
                    </a:lnTo>
                    <a:lnTo>
                      <a:pt x="35" y="17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17" y="17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8" name="Freeform 1009">
                <a:extLst>
                  <a:ext uri="{FF2B5EF4-FFF2-40B4-BE49-F238E27FC236}">
                    <a16:creationId xmlns:a16="http://schemas.microsoft.com/office/drawing/2014/main" id="{535C4583-59F2-4B86-A499-B5B0E1FF66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0" y="1358"/>
                <a:ext cx="234" cy="295"/>
              </a:xfrm>
              <a:custGeom>
                <a:avLst/>
                <a:gdLst>
                  <a:gd name="T0" fmla="*/ 0 w 468"/>
                  <a:gd name="T1" fmla="*/ 512 h 591"/>
                  <a:gd name="T2" fmla="*/ 0 w 468"/>
                  <a:gd name="T3" fmla="*/ 512 h 591"/>
                  <a:gd name="T4" fmla="*/ 52 w 468"/>
                  <a:gd name="T5" fmla="*/ 575 h 591"/>
                  <a:gd name="T6" fmla="*/ 140 w 468"/>
                  <a:gd name="T7" fmla="*/ 591 h 591"/>
                  <a:gd name="T8" fmla="*/ 157 w 468"/>
                  <a:gd name="T9" fmla="*/ 575 h 591"/>
                  <a:gd name="T10" fmla="*/ 123 w 468"/>
                  <a:gd name="T11" fmla="*/ 543 h 591"/>
                  <a:gd name="T12" fmla="*/ 104 w 468"/>
                  <a:gd name="T13" fmla="*/ 512 h 591"/>
                  <a:gd name="T14" fmla="*/ 104 w 468"/>
                  <a:gd name="T15" fmla="*/ 431 h 591"/>
                  <a:gd name="T16" fmla="*/ 123 w 468"/>
                  <a:gd name="T17" fmla="*/ 399 h 591"/>
                  <a:gd name="T18" fmla="*/ 244 w 468"/>
                  <a:gd name="T19" fmla="*/ 207 h 591"/>
                  <a:gd name="T20" fmla="*/ 330 w 468"/>
                  <a:gd name="T21" fmla="*/ 144 h 591"/>
                  <a:gd name="T22" fmla="*/ 468 w 468"/>
                  <a:gd name="T23" fmla="*/ 80 h 591"/>
                  <a:gd name="T24" fmla="*/ 468 w 468"/>
                  <a:gd name="T25" fmla="*/ 15 h 591"/>
                  <a:gd name="T26" fmla="*/ 434 w 468"/>
                  <a:gd name="T27" fmla="*/ 0 h 591"/>
                  <a:gd name="T28" fmla="*/ 399 w 468"/>
                  <a:gd name="T29" fmla="*/ 32 h 591"/>
                  <a:gd name="T30" fmla="*/ 365 w 468"/>
                  <a:gd name="T31" fmla="*/ 63 h 591"/>
                  <a:gd name="T32" fmla="*/ 313 w 468"/>
                  <a:gd name="T33" fmla="*/ 80 h 591"/>
                  <a:gd name="T34" fmla="*/ 261 w 468"/>
                  <a:gd name="T35" fmla="*/ 80 h 591"/>
                  <a:gd name="T36" fmla="*/ 209 w 468"/>
                  <a:gd name="T37" fmla="*/ 111 h 591"/>
                  <a:gd name="T38" fmla="*/ 157 w 468"/>
                  <a:gd name="T39" fmla="*/ 176 h 591"/>
                  <a:gd name="T40" fmla="*/ 104 w 468"/>
                  <a:gd name="T41" fmla="*/ 207 h 591"/>
                  <a:gd name="T42" fmla="*/ 104 w 468"/>
                  <a:gd name="T43" fmla="*/ 240 h 591"/>
                  <a:gd name="T44" fmla="*/ 86 w 468"/>
                  <a:gd name="T45" fmla="*/ 288 h 591"/>
                  <a:gd name="T46" fmla="*/ 52 w 468"/>
                  <a:gd name="T47" fmla="*/ 320 h 591"/>
                  <a:gd name="T48" fmla="*/ 69 w 468"/>
                  <a:gd name="T49" fmla="*/ 351 h 591"/>
                  <a:gd name="T50" fmla="*/ 52 w 468"/>
                  <a:gd name="T51" fmla="*/ 384 h 591"/>
                  <a:gd name="T52" fmla="*/ 17 w 468"/>
                  <a:gd name="T53" fmla="*/ 416 h 591"/>
                  <a:gd name="T54" fmla="*/ 35 w 468"/>
                  <a:gd name="T55" fmla="*/ 447 h 591"/>
                  <a:gd name="T56" fmla="*/ 0 w 468"/>
                  <a:gd name="T57" fmla="*/ 464 h 591"/>
                  <a:gd name="T58" fmla="*/ 0 w 468"/>
                  <a:gd name="T59" fmla="*/ 512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8" h="591">
                    <a:moveTo>
                      <a:pt x="0" y="512"/>
                    </a:moveTo>
                    <a:lnTo>
                      <a:pt x="0" y="512"/>
                    </a:lnTo>
                    <a:lnTo>
                      <a:pt x="52" y="575"/>
                    </a:lnTo>
                    <a:lnTo>
                      <a:pt x="140" y="591"/>
                    </a:lnTo>
                    <a:lnTo>
                      <a:pt x="157" y="575"/>
                    </a:lnTo>
                    <a:lnTo>
                      <a:pt x="123" y="543"/>
                    </a:lnTo>
                    <a:lnTo>
                      <a:pt x="104" y="512"/>
                    </a:lnTo>
                    <a:lnTo>
                      <a:pt x="104" y="431"/>
                    </a:lnTo>
                    <a:lnTo>
                      <a:pt x="123" y="399"/>
                    </a:lnTo>
                    <a:lnTo>
                      <a:pt x="244" y="207"/>
                    </a:lnTo>
                    <a:lnTo>
                      <a:pt x="330" y="144"/>
                    </a:lnTo>
                    <a:lnTo>
                      <a:pt x="468" y="80"/>
                    </a:lnTo>
                    <a:lnTo>
                      <a:pt x="468" y="15"/>
                    </a:lnTo>
                    <a:lnTo>
                      <a:pt x="434" y="0"/>
                    </a:lnTo>
                    <a:lnTo>
                      <a:pt x="399" y="32"/>
                    </a:lnTo>
                    <a:lnTo>
                      <a:pt x="365" y="63"/>
                    </a:lnTo>
                    <a:lnTo>
                      <a:pt x="313" y="80"/>
                    </a:lnTo>
                    <a:lnTo>
                      <a:pt x="261" y="80"/>
                    </a:lnTo>
                    <a:lnTo>
                      <a:pt x="209" y="111"/>
                    </a:lnTo>
                    <a:lnTo>
                      <a:pt x="157" y="176"/>
                    </a:lnTo>
                    <a:lnTo>
                      <a:pt x="104" y="207"/>
                    </a:lnTo>
                    <a:lnTo>
                      <a:pt x="104" y="240"/>
                    </a:lnTo>
                    <a:lnTo>
                      <a:pt x="86" y="288"/>
                    </a:lnTo>
                    <a:lnTo>
                      <a:pt x="52" y="320"/>
                    </a:lnTo>
                    <a:lnTo>
                      <a:pt x="69" y="351"/>
                    </a:lnTo>
                    <a:lnTo>
                      <a:pt x="52" y="384"/>
                    </a:lnTo>
                    <a:lnTo>
                      <a:pt x="17" y="416"/>
                    </a:lnTo>
                    <a:lnTo>
                      <a:pt x="35" y="447"/>
                    </a:lnTo>
                    <a:lnTo>
                      <a:pt x="0" y="464"/>
                    </a:lnTo>
                    <a:lnTo>
                      <a:pt x="0" y="51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9" name="Freeform 1010">
                <a:extLst>
                  <a:ext uri="{FF2B5EF4-FFF2-40B4-BE49-F238E27FC236}">
                    <a16:creationId xmlns:a16="http://schemas.microsoft.com/office/drawing/2014/main" id="{ADBC02E4-6264-4385-BFED-84098D12E7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0" y="1358"/>
                <a:ext cx="234" cy="295"/>
              </a:xfrm>
              <a:custGeom>
                <a:avLst/>
                <a:gdLst>
                  <a:gd name="T0" fmla="*/ 0 w 468"/>
                  <a:gd name="T1" fmla="*/ 512 h 591"/>
                  <a:gd name="T2" fmla="*/ 0 w 468"/>
                  <a:gd name="T3" fmla="*/ 512 h 591"/>
                  <a:gd name="T4" fmla="*/ 52 w 468"/>
                  <a:gd name="T5" fmla="*/ 575 h 591"/>
                  <a:gd name="T6" fmla="*/ 140 w 468"/>
                  <a:gd name="T7" fmla="*/ 591 h 591"/>
                  <a:gd name="T8" fmla="*/ 157 w 468"/>
                  <a:gd name="T9" fmla="*/ 575 h 591"/>
                  <a:gd name="T10" fmla="*/ 123 w 468"/>
                  <a:gd name="T11" fmla="*/ 543 h 591"/>
                  <a:gd name="T12" fmla="*/ 104 w 468"/>
                  <a:gd name="T13" fmla="*/ 512 h 591"/>
                  <a:gd name="T14" fmla="*/ 104 w 468"/>
                  <a:gd name="T15" fmla="*/ 431 h 591"/>
                  <a:gd name="T16" fmla="*/ 123 w 468"/>
                  <a:gd name="T17" fmla="*/ 399 h 591"/>
                  <a:gd name="T18" fmla="*/ 244 w 468"/>
                  <a:gd name="T19" fmla="*/ 207 h 591"/>
                  <a:gd name="T20" fmla="*/ 330 w 468"/>
                  <a:gd name="T21" fmla="*/ 144 h 591"/>
                  <a:gd name="T22" fmla="*/ 468 w 468"/>
                  <a:gd name="T23" fmla="*/ 80 h 591"/>
                  <a:gd name="T24" fmla="*/ 468 w 468"/>
                  <a:gd name="T25" fmla="*/ 15 h 591"/>
                  <a:gd name="T26" fmla="*/ 434 w 468"/>
                  <a:gd name="T27" fmla="*/ 0 h 591"/>
                  <a:gd name="T28" fmla="*/ 399 w 468"/>
                  <a:gd name="T29" fmla="*/ 32 h 591"/>
                  <a:gd name="T30" fmla="*/ 365 w 468"/>
                  <a:gd name="T31" fmla="*/ 63 h 591"/>
                  <a:gd name="T32" fmla="*/ 313 w 468"/>
                  <a:gd name="T33" fmla="*/ 80 h 591"/>
                  <a:gd name="T34" fmla="*/ 261 w 468"/>
                  <a:gd name="T35" fmla="*/ 80 h 591"/>
                  <a:gd name="T36" fmla="*/ 209 w 468"/>
                  <a:gd name="T37" fmla="*/ 111 h 591"/>
                  <a:gd name="T38" fmla="*/ 157 w 468"/>
                  <a:gd name="T39" fmla="*/ 176 h 591"/>
                  <a:gd name="T40" fmla="*/ 104 w 468"/>
                  <a:gd name="T41" fmla="*/ 207 h 591"/>
                  <a:gd name="T42" fmla="*/ 104 w 468"/>
                  <a:gd name="T43" fmla="*/ 240 h 591"/>
                  <a:gd name="T44" fmla="*/ 86 w 468"/>
                  <a:gd name="T45" fmla="*/ 288 h 591"/>
                  <a:gd name="T46" fmla="*/ 52 w 468"/>
                  <a:gd name="T47" fmla="*/ 320 h 591"/>
                  <a:gd name="T48" fmla="*/ 69 w 468"/>
                  <a:gd name="T49" fmla="*/ 351 h 591"/>
                  <a:gd name="T50" fmla="*/ 52 w 468"/>
                  <a:gd name="T51" fmla="*/ 384 h 591"/>
                  <a:gd name="T52" fmla="*/ 17 w 468"/>
                  <a:gd name="T53" fmla="*/ 416 h 591"/>
                  <a:gd name="T54" fmla="*/ 35 w 468"/>
                  <a:gd name="T55" fmla="*/ 447 h 591"/>
                  <a:gd name="T56" fmla="*/ 0 w 468"/>
                  <a:gd name="T57" fmla="*/ 464 h 591"/>
                  <a:gd name="T58" fmla="*/ 0 w 468"/>
                  <a:gd name="T59" fmla="*/ 512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8" h="591">
                    <a:moveTo>
                      <a:pt x="0" y="512"/>
                    </a:moveTo>
                    <a:lnTo>
                      <a:pt x="0" y="512"/>
                    </a:lnTo>
                    <a:lnTo>
                      <a:pt x="52" y="575"/>
                    </a:lnTo>
                    <a:lnTo>
                      <a:pt x="140" y="591"/>
                    </a:lnTo>
                    <a:lnTo>
                      <a:pt x="157" y="575"/>
                    </a:lnTo>
                    <a:lnTo>
                      <a:pt x="123" y="543"/>
                    </a:lnTo>
                    <a:lnTo>
                      <a:pt x="104" y="512"/>
                    </a:lnTo>
                    <a:lnTo>
                      <a:pt x="104" y="431"/>
                    </a:lnTo>
                    <a:lnTo>
                      <a:pt x="123" y="399"/>
                    </a:lnTo>
                    <a:lnTo>
                      <a:pt x="244" y="207"/>
                    </a:lnTo>
                    <a:lnTo>
                      <a:pt x="330" y="144"/>
                    </a:lnTo>
                    <a:lnTo>
                      <a:pt x="468" y="80"/>
                    </a:lnTo>
                    <a:lnTo>
                      <a:pt x="468" y="15"/>
                    </a:lnTo>
                    <a:lnTo>
                      <a:pt x="434" y="0"/>
                    </a:lnTo>
                    <a:lnTo>
                      <a:pt x="399" y="32"/>
                    </a:lnTo>
                    <a:lnTo>
                      <a:pt x="365" y="63"/>
                    </a:lnTo>
                    <a:lnTo>
                      <a:pt x="313" y="80"/>
                    </a:lnTo>
                    <a:lnTo>
                      <a:pt x="261" y="80"/>
                    </a:lnTo>
                    <a:lnTo>
                      <a:pt x="209" y="111"/>
                    </a:lnTo>
                    <a:lnTo>
                      <a:pt x="157" y="176"/>
                    </a:lnTo>
                    <a:lnTo>
                      <a:pt x="104" y="207"/>
                    </a:lnTo>
                    <a:lnTo>
                      <a:pt x="104" y="240"/>
                    </a:lnTo>
                    <a:lnTo>
                      <a:pt x="86" y="288"/>
                    </a:lnTo>
                    <a:lnTo>
                      <a:pt x="52" y="320"/>
                    </a:lnTo>
                    <a:lnTo>
                      <a:pt x="69" y="351"/>
                    </a:lnTo>
                    <a:lnTo>
                      <a:pt x="52" y="384"/>
                    </a:lnTo>
                    <a:lnTo>
                      <a:pt x="17" y="416"/>
                    </a:lnTo>
                    <a:lnTo>
                      <a:pt x="35" y="447"/>
                    </a:lnTo>
                    <a:lnTo>
                      <a:pt x="0" y="464"/>
                    </a:lnTo>
                    <a:lnTo>
                      <a:pt x="0" y="51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0" name="Freeform 1011">
                <a:extLst>
                  <a:ext uri="{FF2B5EF4-FFF2-40B4-BE49-F238E27FC236}">
                    <a16:creationId xmlns:a16="http://schemas.microsoft.com/office/drawing/2014/main" id="{67BA1075-027D-462E-8A06-70C55C97D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6" y="1686"/>
                <a:ext cx="26" cy="32"/>
              </a:xfrm>
              <a:custGeom>
                <a:avLst/>
                <a:gdLst>
                  <a:gd name="T0" fmla="*/ 0 w 52"/>
                  <a:gd name="T1" fmla="*/ 63 h 63"/>
                  <a:gd name="T2" fmla="*/ 0 w 52"/>
                  <a:gd name="T3" fmla="*/ 63 h 63"/>
                  <a:gd name="T4" fmla="*/ 34 w 52"/>
                  <a:gd name="T5" fmla="*/ 48 h 63"/>
                  <a:gd name="T6" fmla="*/ 52 w 52"/>
                  <a:gd name="T7" fmla="*/ 31 h 63"/>
                  <a:gd name="T8" fmla="*/ 17 w 52"/>
                  <a:gd name="T9" fmla="*/ 0 h 63"/>
                  <a:gd name="T10" fmla="*/ 0 w 52"/>
                  <a:gd name="T11" fmla="*/ 31 h 63"/>
                  <a:gd name="T12" fmla="*/ 0 w 52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3">
                    <a:moveTo>
                      <a:pt x="0" y="63"/>
                    </a:moveTo>
                    <a:lnTo>
                      <a:pt x="0" y="63"/>
                    </a:lnTo>
                    <a:lnTo>
                      <a:pt x="34" y="48"/>
                    </a:lnTo>
                    <a:lnTo>
                      <a:pt x="52" y="31"/>
                    </a:lnTo>
                    <a:lnTo>
                      <a:pt x="17" y="0"/>
                    </a:lnTo>
                    <a:lnTo>
                      <a:pt x="0" y="31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1" name="Freeform 1012">
                <a:extLst>
                  <a:ext uri="{FF2B5EF4-FFF2-40B4-BE49-F238E27FC236}">
                    <a16:creationId xmlns:a16="http://schemas.microsoft.com/office/drawing/2014/main" id="{EC720C02-5B29-4502-99E8-D62F22BE1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6" y="1686"/>
                <a:ext cx="26" cy="32"/>
              </a:xfrm>
              <a:custGeom>
                <a:avLst/>
                <a:gdLst>
                  <a:gd name="T0" fmla="*/ 0 w 52"/>
                  <a:gd name="T1" fmla="*/ 63 h 63"/>
                  <a:gd name="T2" fmla="*/ 0 w 52"/>
                  <a:gd name="T3" fmla="*/ 63 h 63"/>
                  <a:gd name="T4" fmla="*/ 34 w 52"/>
                  <a:gd name="T5" fmla="*/ 48 h 63"/>
                  <a:gd name="T6" fmla="*/ 52 w 52"/>
                  <a:gd name="T7" fmla="*/ 31 h 63"/>
                  <a:gd name="T8" fmla="*/ 17 w 52"/>
                  <a:gd name="T9" fmla="*/ 0 h 63"/>
                  <a:gd name="T10" fmla="*/ 0 w 52"/>
                  <a:gd name="T11" fmla="*/ 31 h 63"/>
                  <a:gd name="T12" fmla="*/ 0 w 52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3">
                    <a:moveTo>
                      <a:pt x="0" y="63"/>
                    </a:moveTo>
                    <a:lnTo>
                      <a:pt x="0" y="63"/>
                    </a:lnTo>
                    <a:lnTo>
                      <a:pt x="34" y="48"/>
                    </a:lnTo>
                    <a:lnTo>
                      <a:pt x="52" y="31"/>
                    </a:lnTo>
                    <a:lnTo>
                      <a:pt x="17" y="0"/>
                    </a:lnTo>
                    <a:lnTo>
                      <a:pt x="0" y="31"/>
                    </a:lnTo>
                    <a:lnTo>
                      <a:pt x="0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2" name="Freeform 1013">
                <a:extLst>
                  <a:ext uri="{FF2B5EF4-FFF2-40B4-BE49-F238E27FC236}">
                    <a16:creationId xmlns:a16="http://schemas.microsoft.com/office/drawing/2014/main" id="{03C6D86B-7FF9-4C43-8DFE-076541C18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013"/>
                <a:ext cx="16" cy="24"/>
              </a:xfrm>
              <a:custGeom>
                <a:avLst/>
                <a:gdLst>
                  <a:gd name="T0" fmla="*/ 0 w 33"/>
                  <a:gd name="T1" fmla="*/ 48 h 48"/>
                  <a:gd name="T2" fmla="*/ 0 w 33"/>
                  <a:gd name="T3" fmla="*/ 48 h 48"/>
                  <a:gd name="T4" fmla="*/ 18 w 33"/>
                  <a:gd name="T5" fmla="*/ 18 h 48"/>
                  <a:gd name="T6" fmla="*/ 33 w 33"/>
                  <a:gd name="T7" fmla="*/ 0 h 48"/>
                  <a:gd name="T8" fmla="*/ 0 w 33"/>
                  <a:gd name="T9" fmla="*/ 18 h 48"/>
                  <a:gd name="T10" fmla="*/ 0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0" y="48"/>
                    </a:moveTo>
                    <a:lnTo>
                      <a:pt x="0" y="48"/>
                    </a:lnTo>
                    <a:lnTo>
                      <a:pt x="18" y="18"/>
                    </a:lnTo>
                    <a:lnTo>
                      <a:pt x="33" y="0"/>
                    </a:lnTo>
                    <a:lnTo>
                      <a:pt x="0" y="1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3" name="Freeform 1014">
                <a:extLst>
                  <a:ext uri="{FF2B5EF4-FFF2-40B4-BE49-F238E27FC236}">
                    <a16:creationId xmlns:a16="http://schemas.microsoft.com/office/drawing/2014/main" id="{506D6CCF-2A80-4A3B-B59B-192E982DD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013"/>
                <a:ext cx="16" cy="24"/>
              </a:xfrm>
              <a:custGeom>
                <a:avLst/>
                <a:gdLst>
                  <a:gd name="T0" fmla="*/ 0 w 33"/>
                  <a:gd name="T1" fmla="*/ 48 h 48"/>
                  <a:gd name="T2" fmla="*/ 0 w 33"/>
                  <a:gd name="T3" fmla="*/ 48 h 48"/>
                  <a:gd name="T4" fmla="*/ 18 w 33"/>
                  <a:gd name="T5" fmla="*/ 18 h 48"/>
                  <a:gd name="T6" fmla="*/ 33 w 33"/>
                  <a:gd name="T7" fmla="*/ 0 h 48"/>
                  <a:gd name="T8" fmla="*/ 0 w 33"/>
                  <a:gd name="T9" fmla="*/ 18 h 48"/>
                  <a:gd name="T10" fmla="*/ 0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0" y="48"/>
                    </a:moveTo>
                    <a:lnTo>
                      <a:pt x="0" y="48"/>
                    </a:lnTo>
                    <a:lnTo>
                      <a:pt x="18" y="18"/>
                    </a:lnTo>
                    <a:lnTo>
                      <a:pt x="33" y="0"/>
                    </a:lnTo>
                    <a:lnTo>
                      <a:pt x="0" y="18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4" name="Freeform 1015">
                <a:extLst>
                  <a:ext uri="{FF2B5EF4-FFF2-40B4-BE49-F238E27FC236}">
                    <a16:creationId xmlns:a16="http://schemas.microsoft.com/office/drawing/2014/main" id="{A96E6538-C662-4701-8142-F65FAC4D5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013"/>
                <a:ext cx="16" cy="24"/>
              </a:xfrm>
              <a:custGeom>
                <a:avLst/>
                <a:gdLst>
                  <a:gd name="T0" fmla="*/ 0 w 33"/>
                  <a:gd name="T1" fmla="*/ 48 h 48"/>
                  <a:gd name="T2" fmla="*/ 18 w 33"/>
                  <a:gd name="T3" fmla="*/ 18 h 48"/>
                  <a:gd name="T4" fmla="*/ 33 w 33"/>
                  <a:gd name="T5" fmla="*/ 0 h 48"/>
                  <a:gd name="T6" fmla="*/ 0 w 33"/>
                  <a:gd name="T7" fmla="*/ 18 h 48"/>
                  <a:gd name="T8" fmla="*/ 0 w 33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8">
                    <a:moveTo>
                      <a:pt x="0" y="48"/>
                    </a:moveTo>
                    <a:lnTo>
                      <a:pt x="18" y="18"/>
                    </a:lnTo>
                    <a:lnTo>
                      <a:pt x="33" y="0"/>
                    </a:lnTo>
                    <a:lnTo>
                      <a:pt x="0" y="1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5" name="Freeform 1016">
                <a:extLst>
                  <a:ext uri="{FF2B5EF4-FFF2-40B4-BE49-F238E27FC236}">
                    <a16:creationId xmlns:a16="http://schemas.microsoft.com/office/drawing/2014/main" id="{AF1378A2-BA19-4583-AC38-B42E8CB41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013"/>
                <a:ext cx="16" cy="24"/>
              </a:xfrm>
              <a:custGeom>
                <a:avLst/>
                <a:gdLst>
                  <a:gd name="T0" fmla="*/ 0 w 33"/>
                  <a:gd name="T1" fmla="*/ 48 h 48"/>
                  <a:gd name="T2" fmla="*/ 18 w 33"/>
                  <a:gd name="T3" fmla="*/ 18 h 48"/>
                  <a:gd name="T4" fmla="*/ 33 w 33"/>
                  <a:gd name="T5" fmla="*/ 0 h 48"/>
                  <a:gd name="T6" fmla="*/ 0 w 33"/>
                  <a:gd name="T7" fmla="*/ 18 h 48"/>
                  <a:gd name="T8" fmla="*/ 0 w 33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8">
                    <a:moveTo>
                      <a:pt x="0" y="48"/>
                    </a:moveTo>
                    <a:lnTo>
                      <a:pt x="18" y="18"/>
                    </a:lnTo>
                    <a:lnTo>
                      <a:pt x="33" y="0"/>
                    </a:lnTo>
                    <a:lnTo>
                      <a:pt x="0" y="18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6" name="Freeform 1017">
                <a:extLst>
                  <a:ext uri="{FF2B5EF4-FFF2-40B4-BE49-F238E27FC236}">
                    <a16:creationId xmlns:a16="http://schemas.microsoft.com/office/drawing/2014/main" id="{D9FE5CB9-3FBC-4C58-B9A8-B962B58CAD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7" y="2077"/>
                <a:ext cx="10" cy="17"/>
              </a:xfrm>
              <a:custGeom>
                <a:avLst/>
                <a:gdLst>
                  <a:gd name="T0" fmla="*/ 0 w 19"/>
                  <a:gd name="T1" fmla="*/ 15 h 33"/>
                  <a:gd name="T2" fmla="*/ 0 w 19"/>
                  <a:gd name="T3" fmla="*/ 15 h 33"/>
                  <a:gd name="T4" fmla="*/ 0 w 19"/>
                  <a:gd name="T5" fmla="*/ 33 h 33"/>
                  <a:gd name="T6" fmla="*/ 19 w 19"/>
                  <a:gd name="T7" fmla="*/ 33 h 33"/>
                  <a:gd name="T8" fmla="*/ 19 w 19"/>
                  <a:gd name="T9" fmla="*/ 15 h 33"/>
                  <a:gd name="T10" fmla="*/ 19 w 19"/>
                  <a:gd name="T11" fmla="*/ 0 h 33"/>
                  <a:gd name="T12" fmla="*/ 0 w 19"/>
                  <a:gd name="T13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3">
                    <a:moveTo>
                      <a:pt x="0" y="15"/>
                    </a:moveTo>
                    <a:lnTo>
                      <a:pt x="0" y="15"/>
                    </a:lnTo>
                    <a:lnTo>
                      <a:pt x="0" y="33"/>
                    </a:lnTo>
                    <a:lnTo>
                      <a:pt x="19" y="33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7" name="Freeform 1018">
                <a:extLst>
                  <a:ext uri="{FF2B5EF4-FFF2-40B4-BE49-F238E27FC236}">
                    <a16:creationId xmlns:a16="http://schemas.microsoft.com/office/drawing/2014/main" id="{4116FD29-9746-4494-8EF2-F45BFE0D2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7" y="2077"/>
                <a:ext cx="10" cy="17"/>
              </a:xfrm>
              <a:custGeom>
                <a:avLst/>
                <a:gdLst>
                  <a:gd name="T0" fmla="*/ 0 w 19"/>
                  <a:gd name="T1" fmla="*/ 15 h 33"/>
                  <a:gd name="T2" fmla="*/ 0 w 19"/>
                  <a:gd name="T3" fmla="*/ 15 h 33"/>
                  <a:gd name="T4" fmla="*/ 0 w 19"/>
                  <a:gd name="T5" fmla="*/ 33 h 33"/>
                  <a:gd name="T6" fmla="*/ 19 w 19"/>
                  <a:gd name="T7" fmla="*/ 33 h 33"/>
                  <a:gd name="T8" fmla="*/ 19 w 19"/>
                  <a:gd name="T9" fmla="*/ 15 h 33"/>
                  <a:gd name="T10" fmla="*/ 19 w 19"/>
                  <a:gd name="T11" fmla="*/ 0 h 33"/>
                  <a:gd name="T12" fmla="*/ 0 w 19"/>
                  <a:gd name="T13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3">
                    <a:moveTo>
                      <a:pt x="0" y="15"/>
                    </a:moveTo>
                    <a:lnTo>
                      <a:pt x="0" y="15"/>
                    </a:lnTo>
                    <a:lnTo>
                      <a:pt x="0" y="33"/>
                    </a:lnTo>
                    <a:lnTo>
                      <a:pt x="19" y="33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8" name="Freeform 1019">
                <a:extLst>
                  <a:ext uri="{FF2B5EF4-FFF2-40B4-BE49-F238E27FC236}">
                    <a16:creationId xmlns:a16="http://schemas.microsoft.com/office/drawing/2014/main" id="{AD07C230-B0A5-43AF-BF01-04A4091DE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070"/>
                <a:ext cx="18" cy="15"/>
              </a:xfrm>
              <a:custGeom>
                <a:avLst/>
                <a:gdLst>
                  <a:gd name="T0" fmla="*/ 0 w 37"/>
                  <a:gd name="T1" fmla="*/ 15 h 30"/>
                  <a:gd name="T2" fmla="*/ 0 w 37"/>
                  <a:gd name="T3" fmla="*/ 15 h 30"/>
                  <a:gd name="T4" fmla="*/ 0 w 37"/>
                  <a:gd name="T5" fmla="*/ 30 h 30"/>
                  <a:gd name="T6" fmla="*/ 37 w 37"/>
                  <a:gd name="T7" fmla="*/ 30 h 30"/>
                  <a:gd name="T8" fmla="*/ 37 w 37"/>
                  <a:gd name="T9" fmla="*/ 15 h 30"/>
                  <a:gd name="T10" fmla="*/ 37 w 37"/>
                  <a:gd name="T11" fmla="*/ 0 h 30"/>
                  <a:gd name="T12" fmla="*/ 0 w 37"/>
                  <a:gd name="T13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0">
                    <a:moveTo>
                      <a:pt x="0" y="15"/>
                    </a:moveTo>
                    <a:lnTo>
                      <a:pt x="0" y="15"/>
                    </a:lnTo>
                    <a:lnTo>
                      <a:pt x="0" y="30"/>
                    </a:lnTo>
                    <a:lnTo>
                      <a:pt x="37" y="30"/>
                    </a:lnTo>
                    <a:lnTo>
                      <a:pt x="37" y="15"/>
                    </a:lnTo>
                    <a:lnTo>
                      <a:pt x="37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9" name="Freeform 1020">
                <a:extLst>
                  <a:ext uri="{FF2B5EF4-FFF2-40B4-BE49-F238E27FC236}">
                    <a16:creationId xmlns:a16="http://schemas.microsoft.com/office/drawing/2014/main" id="{54B26E18-A231-4304-89F9-D679C311C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070"/>
                <a:ext cx="18" cy="15"/>
              </a:xfrm>
              <a:custGeom>
                <a:avLst/>
                <a:gdLst>
                  <a:gd name="T0" fmla="*/ 0 w 37"/>
                  <a:gd name="T1" fmla="*/ 15 h 30"/>
                  <a:gd name="T2" fmla="*/ 0 w 37"/>
                  <a:gd name="T3" fmla="*/ 15 h 30"/>
                  <a:gd name="T4" fmla="*/ 0 w 37"/>
                  <a:gd name="T5" fmla="*/ 30 h 30"/>
                  <a:gd name="T6" fmla="*/ 37 w 37"/>
                  <a:gd name="T7" fmla="*/ 30 h 30"/>
                  <a:gd name="T8" fmla="*/ 37 w 37"/>
                  <a:gd name="T9" fmla="*/ 15 h 30"/>
                  <a:gd name="T10" fmla="*/ 37 w 37"/>
                  <a:gd name="T11" fmla="*/ 0 h 30"/>
                  <a:gd name="T12" fmla="*/ 0 w 37"/>
                  <a:gd name="T13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0">
                    <a:moveTo>
                      <a:pt x="0" y="15"/>
                    </a:moveTo>
                    <a:lnTo>
                      <a:pt x="0" y="15"/>
                    </a:lnTo>
                    <a:lnTo>
                      <a:pt x="0" y="30"/>
                    </a:lnTo>
                    <a:lnTo>
                      <a:pt x="37" y="30"/>
                    </a:lnTo>
                    <a:lnTo>
                      <a:pt x="37" y="15"/>
                    </a:lnTo>
                    <a:lnTo>
                      <a:pt x="37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0" name="Freeform 1021">
                <a:extLst>
                  <a:ext uri="{FF2B5EF4-FFF2-40B4-BE49-F238E27FC236}">
                    <a16:creationId xmlns:a16="http://schemas.microsoft.com/office/drawing/2014/main" id="{241B6050-5030-4D40-8D1C-191D4D3B3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094"/>
                <a:ext cx="18" cy="7"/>
              </a:xfrm>
              <a:custGeom>
                <a:avLst/>
                <a:gdLst>
                  <a:gd name="T0" fmla="*/ 0 w 37"/>
                  <a:gd name="T1" fmla="*/ 0 h 15"/>
                  <a:gd name="T2" fmla="*/ 0 w 37"/>
                  <a:gd name="T3" fmla="*/ 0 h 15"/>
                  <a:gd name="T4" fmla="*/ 0 w 37"/>
                  <a:gd name="T5" fmla="*/ 15 h 15"/>
                  <a:gd name="T6" fmla="*/ 37 w 37"/>
                  <a:gd name="T7" fmla="*/ 0 h 15"/>
                  <a:gd name="T8" fmla="*/ 0 w 3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1" name="Freeform 1022">
                <a:extLst>
                  <a:ext uri="{FF2B5EF4-FFF2-40B4-BE49-F238E27FC236}">
                    <a16:creationId xmlns:a16="http://schemas.microsoft.com/office/drawing/2014/main" id="{8EE50128-1D01-441D-836B-753874453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094"/>
                <a:ext cx="18" cy="7"/>
              </a:xfrm>
              <a:custGeom>
                <a:avLst/>
                <a:gdLst>
                  <a:gd name="T0" fmla="*/ 0 w 37"/>
                  <a:gd name="T1" fmla="*/ 0 h 15"/>
                  <a:gd name="T2" fmla="*/ 0 w 37"/>
                  <a:gd name="T3" fmla="*/ 0 h 15"/>
                  <a:gd name="T4" fmla="*/ 0 w 37"/>
                  <a:gd name="T5" fmla="*/ 15 h 15"/>
                  <a:gd name="T6" fmla="*/ 37 w 37"/>
                  <a:gd name="T7" fmla="*/ 0 h 15"/>
                  <a:gd name="T8" fmla="*/ 0 w 3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3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2" name="Freeform 1023">
                <a:extLst>
                  <a:ext uri="{FF2B5EF4-FFF2-40B4-BE49-F238E27FC236}">
                    <a16:creationId xmlns:a16="http://schemas.microsoft.com/office/drawing/2014/main" id="{78B2C3C2-9E4C-484A-A8BD-61C9FDA96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029"/>
                <a:ext cx="18" cy="17"/>
              </a:xfrm>
              <a:custGeom>
                <a:avLst/>
                <a:gdLst>
                  <a:gd name="T0" fmla="*/ 0 w 37"/>
                  <a:gd name="T1" fmla="*/ 15 h 33"/>
                  <a:gd name="T2" fmla="*/ 0 w 37"/>
                  <a:gd name="T3" fmla="*/ 15 h 33"/>
                  <a:gd name="T4" fmla="*/ 0 w 37"/>
                  <a:gd name="T5" fmla="*/ 33 h 33"/>
                  <a:gd name="T6" fmla="*/ 18 w 37"/>
                  <a:gd name="T7" fmla="*/ 33 h 33"/>
                  <a:gd name="T8" fmla="*/ 18 w 37"/>
                  <a:gd name="T9" fmla="*/ 0 h 33"/>
                  <a:gd name="T10" fmla="*/ 37 w 37"/>
                  <a:gd name="T11" fmla="*/ 0 h 33"/>
                  <a:gd name="T12" fmla="*/ 0 w 37"/>
                  <a:gd name="T13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3">
                    <a:moveTo>
                      <a:pt x="0" y="15"/>
                    </a:moveTo>
                    <a:lnTo>
                      <a:pt x="0" y="15"/>
                    </a:lnTo>
                    <a:lnTo>
                      <a:pt x="0" y="33"/>
                    </a:lnTo>
                    <a:lnTo>
                      <a:pt x="18" y="33"/>
                    </a:lnTo>
                    <a:lnTo>
                      <a:pt x="18" y="0"/>
                    </a:lnTo>
                    <a:lnTo>
                      <a:pt x="37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3" name="Freeform 1024">
                <a:extLst>
                  <a:ext uri="{FF2B5EF4-FFF2-40B4-BE49-F238E27FC236}">
                    <a16:creationId xmlns:a16="http://schemas.microsoft.com/office/drawing/2014/main" id="{34E00551-682F-4D7E-AC7C-761DEDEEF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029"/>
                <a:ext cx="18" cy="17"/>
              </a:xfrm>
              <a:custGeom>
                <a:avLst/>
                <a:gdLst>
                  <a:gd name="T0" fmla="*/ 0 w 37"/>
                  <a:gd name="T1" fmla="*/ 15 h 33"/>
                  <a:gd name="T2" fmla="*/ 0 w 37"/>
                  <a:gd name="T3" fmla="*/ 15 h 33"/>
                  <a:gd name="T4" fmla="*/ 0 w 37"/>
                  <a:gd name="T5" fmla="*/ 33 h 33"/>
                  <a:gd name="T6" fmla="*/ 18 w 37"/>
                  <a:gd name="T7" fmla="*/ 33 h 33"/>
                  <a:gd name="T8" fmla="*/ 18 w 37"/>
                  <a:gd name="T9" fmla="*/ 0 h 33"/>
                  <a:gd name="T10" fmla="*/ 37 w 37"/>
                  <a:gd name="T11" fmla="*/ 0 h 33"/>
                  <a:gd name="T12" fmla="*/ 0 w 37"/>
                  <a:gd name="T13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3">
                    <a:moveTo>
                      <a:pt x="0" y="15"/>
                    </a:moveTo>
                    <a:lnTo>
                      <a:pt x="0" y="15"/>
                    </a:lnTo>
                    <a:lnTo>
                      <a:pt x="0" y="33"/>
                    </a:lnTo>
                    <a:lnTo>
                      <a:pt x="18" y="33"/>
                    </a:lnTo>
                    <a:lnTo>
                      <a:pt x="18" y="0"/>
                    </a:lnTo>
                    <a:lnTo>
                      <a:pt x="37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4" name="Freeform 1025">
                <a:extLst>
                  <a:ext uri="{FF2B5EF4-FFF2-40B4-BE49-F238E27FC236}">
                    <a16:creationId xmlns:a16="http://schemas.microsoft.com/office/drawing/2014/main" id="{E3D4F940-2B1A-4A08-B907-3E1011DE4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2013"/>
                <a:ext cx="18" cy="9"/>
              </a:xfrm>
              <a:custGeom>
                <a:avLst/>
                <a:gdLst>
                  <a:gd name="T0" fmla="*/ 0 w 37"/>
                  <a:gd name="T1" fmla="*/ 0 h 18"/>
                  <a:gd name="T2" fmla="*/ 0 w 37"/>
                  <a:gd name="T3" fmla="*/ 0 h 18"/>
                  <a:gd name="T4" fmla="*/ 0 w 37"/>
                  <a:gd name="T5" fmla="*/ 18 h 18"/>
                  <a:gd name="T6" fmla="*/ 37 w 37"/>
                  <a:gd name="T7" fmla="*/ 0 h 18"/>
                  <a:gd name="T8" fmla="*/ 19 w 37"/>
                  <a:gd name="T9" fmla="*/ 0 h 18"/>
                  <a:gd name="T10" fmla="*/ 0 w 3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7" y="0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5" name="Freeform 1026">
                <a:extLst>
                  <a:ext uri="{FF2B5EF4-FFF2-40B4-BE49-F238E27FC236}">
                    <a16:creationId xmlns:a16="http://schemas.microsoft.com/office/drawing/2014/main" id="{D8C4D264-DE94-4E2D-8EEC-B314F5D3B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2013"/>
                <a:ext cx="18" cy="9"/>
              </a:xfrm>
              <a:custGeom>
                <a:avLst/>
                <a:gdLst>
                  <a:gd name="T0" fmla="*/ 0 w 37"/>
                  <a:gd name="T1" fmla="*/ 0 h 18"/>
                  <a:gd name="T2" fmla="*/ 0 w 37"/>
                  <a:gd name="T3" fmla="*/ 0 h 18"/>
                  <a:gd name="T4" fmla="*/ 0 w 37"/>
                  <a:gd name="T5" fmla="*/ 18 h 18"/>
                  <a:gd name="T6" fmla="*/ 37 w 37"/>
                  <a:gd name="T7" fmla="*/ 0 h 18"/>
                  <a:gd name="T8" fmla="*/ 19 w 37"/>
                  <a:gd name="T9" fmla="*/ 0 h 18"/>
                  <a:gd name="T10" fmla="*/ 0 w 3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7" y="0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6" name="Freeform 1027">
                <a:extLst>
                  <a:ext uri="{FF2B5EF4-FFF2-40B4-BE49-F238E27FC236}">
                    <a16:creationId xmlns:a16="http://schemas.microsoft.com/office/drawing/2014/main" id="{4D1D3994-8313-4C40-96FB-0607C3D50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1998"/>
                <a:ext cx="8" cy="7"/>
              </a:xfrm>
              <a:custGeom>
                <a:avLst/>
                <a:gdLst>
                  <a:gd name="T0" fmla="*/ 0 w 18"/>
                  <a:gd name="T1" fmla="*/ 15 h 15"/>
                  <a:gd name="T2" fmla="*/ 0 w 18"/>
                  <a:gd name="T3" fmla="*/ 15 h 15"/>
                  <a:gd name="T4" fmla="*/ 18 w 18"/>
                  <a:gd name="T5" fmla="*/ 15 h 15"/>
                  <a:gd name="T6" fmla="*/ 0 w 18"/>
                  <a:gd name="T7" fmla="*/ 0 h 15"/>
                  <a:gd name="T8" fmla="*/ 0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15"/>
                    </a:moveTo>
                    <a:lnTo>
                      <a:pt x="0" y="15"/>
                    </a:lnTo>
                    <a:lnTo>
                      <a:pt x="18" y="15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7" name="Freeform 1028">
                <a:extLst>
                  <a:ext uri="{FF2B5EF4-FFF2-40B4-BE49-F238E27FC236}">
                    <a16:creationId xmlns:a16="http://schemas.microsoft.com/office/drawing/2014/main" id="{B37146C1-75A4-4719-B9C9-7262D1018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1998"/>
                <a:ext cx="8" cy="7"/>
              </a:xfrm>
              <a:custGeom>
                <a:avLst/>
                <a:gdLst>
                  <a:gd name="T0" fmla="*/ 0 w 18"/>
                  <a:gd name="T1" fmla="*/ 15 h 15"/>
                  <a:gd name="T2" fmla="*/ 0 w 18"/>
                  <a:gd name="T3" fmla="*/ 15 h 15"/>
                  <a:gd name="T4" fmla="*/ 18 w 18"/>
                  <a:gd name="T5" fmla="*/ 15 h 15"/>
                  <a:gd name="T6" fmla="*/ 0 w 18"/>
                  <a:gd name="T7" fmla="*/ 0 h 15"/>
                  <a:gd name="T8" fmla="*/ 0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15"/>
                    </a:moveTo>
                    <a:lnTo>
                      <a:pt x="0" y="15"/>
                    </a:lnTo>
                    <a:lnTo>
                      <a:pt x="18" y="15"/>
                    </a:lnTo>
                    <a:lnTo>
                      <a:pt x="0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8" name="Freeform 1029">
                <a:extLst>
                  <a:ext uri="{FF2B5EF4-FFF2-40B4-BE49-F238E27FC236}">
                    <a16:creationId xmlns:a16="http://schemas.microsoft.com/office/drawing/2014/main" id="{5BFD39B2-70DC-45DB-9CB2-35EAD26D8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2" y="2013"/>
                <a:ext cx="113" cy="184"/>
              </a:xfrm>
              <a:custGeom>
                <a:avLst/>
                <a:gdLst>
                  <a:gd name="T0" fmla="*/ 34 w 224"/>
                  <a:gd name="T1" fmla="*/ 369 h 369"/>
                  <a:gd name="T2" fmla="*/ 34 w 224"/>
                  <a:gd name="T3" fmla="*/ 369 h 369"/>
                  <a:gd name="T4" fmla="*/ 52 w 224"/>
                  <a:gd name="T5" fmla="*/ 353 h 369"/>
                  <a:gd name="T6" fmla="*/ 86 w 224"/>
                  <a:gd name="T7" fmla="*/ 369 h 369"/>
                  <a:gd name="T8" fmla="*/ 86 w 224"/>
                  <a:gd name="T9" fmla="*/ 353 h 369"/>
                  <a:gd name="T10" fmla="*/ 103 w 224"/>
                  <a:gd name="T11" fmla="*/ 336 h 369"/>
                  <a:gd name="T12" fmla="*/ 121 w 224"/>
                  <a:gd name="T13" fmla="*/ 353 h 369"/>
                  <a:gd name="T14" fmla="*/ 138 w 224"/>
                  <a:gd name="T15" fmla="*/ 336 h 369"/>
                  <a:gd name="T16" fmla="*/ 207 w 224"/>
                  <a:gd name="T17" fmla="*/ 336 h 369"/>
                  <a:gd name="T18" fmla="*/ 224 w 224"/>
                  <a:gd name="T19" fmla="*/ 321 h 369"/>
                  <a:gd name="T20" fmla="*/ 190 w 224"/>
                  <a:gd name="T21" fmla="*/ 321 h 369"/>
                  <a:gd name="T22" fmla="*/ 224 w 224"/>
                  <a:gd name="T23" fmla="*/ 273 h 369"/>
                  <a:gd name="T24" fmla="*/ 207 w 224"/>
                  <a:gd name="T25" fmla="*/ 257 h 369"/>
                  <a:gd name="T26" fmla="*/ 190 w 224"/>
                  <a:gd name="T27" fmla="*/ 257 h 369"/>
                  <a:gd name="T28" fmla="*/ 172 w 224"/>
                  <a:gd name="T29" fmla="*/ 257 h 369"/>
                  <a:gd name="T30" fmla="*/ 190 w 224"/>
                  <a:gd name="T31" fmla="*/ 240 h 369"/>
                  <a:gd name="T32" fmla="*/ 190 w 224"/>
                  <a:gd name="T33" fmla="*/ 225 h 369"/>
                  <a:gd name="T34" fmla="*/ 172 w 224"/>
                  <a:gd name="T35" fmla="*/ 192 h 369"/>
                  <a:gd name="T36" fmla="*/ 155 w 224"/>
                  <a:gd name="T37" fmla="*/ 177 h 369"/>
                  <a:gd name="T38" fmla="*/ 121 w 224"/>
                  <a:gd name="T39" fmla="*/ 129 h 369"/>
                  <a:gd name="T40" fmla="*/ 86 w 224"/>
                  <a:gd name="T41" fmla="*/ 114 h 369"/>
                  <a:gd name="T42" fmla="*/ 138 w 224"/>
                  <a:gd name="T43" fmla="*/ 48 h 369"/>
                  <a:gd name="T44" fmla="*/ 121 w 224"/>
                  <a:gd name="T45" fmla="*/ 33 h 369"/>
                  <a:gd name="T46" fmla="*/ 69 w 224"/>
                  <a:gd name="T47" fmla="*/ 48 h 369"/>
                  <a:gd name="T48" fmla="*/ 69 w 224"/>
                  <a:gd name="T49" fmla="*/ 18 h 369"/>
                  <a:gd name="T50" fmla="*/ 103 w 224"/>
                  <a:gd name="T51" fmla="*/ 0 h 369"/>
                  <a:gd name="T52" fmla="*/ 86 w 224"/>
                  <a:gd name="T53" fmla="*/ 0 h 369"/>
                  <a:gd name="T54" fmla="*/ 52 w 224"/>
                  <a:gd name="T55" fmla="*/ 0 h 369"/>
                  <a:gd name="T56" fmla="*/ 17 w 224"/>
                  <a:gd name="T57" fmla="*/ 48 h 369"/>
                  <a:gd name="T58" fmla="*/ 0 w 224"/>
                  <a:gd name="T59" fmla="*/ 48 h 369"/>
                  <a:gd name="T60" fmla="*/ 17 w 224"/>
                  <a:gd name="T61" fmla="*/ 66 h 369"/>
                  <a:gd name="T62" fmla="*/ 34 w 224"/>
                  <a:gd name="T63" fmla="*/ 66 h 369"/>
                  <a:gd name="T64" fmla="*/ 17 w 224"/>
                  <a:gd name="T65" fmla="*/ 96 h 369"/>
                  <a:gd name="T66" fmla="*/ 34 w 224"/>
                  <a:gd name="T67" fmla="*/ 96 h 369"/>
                  <a:gd name="T68" fmla="*/ 34 w 224"/>
                  <a:gd name="T69" fmla="*/ 114 h 369"/>
                  <a:gd name="T70" fmla="*/ 17 w 224"/>
                  <a:gd name="T71" fmla="*/ 129 h 369"/>
                  <a:gd name="T72" fmla="*/ 34 w 224"/>
                  <a:gd name="T73" fmla="*/ 129 h 369"/>
                  <a:gd name="T74" fmla="*/ 34 w 224"/>
                  <a:gd name="T75" fmla="*/ 144 h 369"/>
                  <a:gd name="T76" fmla="*/ 34 w 224"/>
                  <a:gd name="T77" fmla="*/ 129 h 369"/>
                  <a:gd name="T78" fmla="*/ 52 w 224"/>
                  <a:gd name="T79" fmla="*/ 144 h 369"/>
                  <a:gd name="T80" fmla="*/ 34 w 224"/>
                  <a:gd name="T81" fmla="*/ 162 h 369"/>
                  <a:gd name="T82" fmla="*/ 52 w 224"/>
                  <a:gd name="T83" fmla="*/ 177 h 369"/>
                  <a:gd name="T84" fmla="*/ 86 w 224"/>
                  <a:gd name="T85" fmla="*/ 162 h 369"/>
                  <a:gd name="T86" fmla="*/ 86 w 224"/>
                  <a:gd name="T87" fmla="*/ 177 h 369"/>
                  <a:gd name="T88" fmla="*/ 86 w 224"/>
                  <a:gd name="T89" fmla="*/ 192 h 369"/>
                  <a:gd name="T90" fmla="*/ 103 w 224"/>
                  <a:gd name="T91" fmla="*/ 192 h 369"/>
                  <a:gd name="T92" fmla="*/ 103 w 224"/>
                  <a:gd name="T93" fmla="*/ 225 h 369"/>
                  <a:gd name="T94" fmla="*/ 52 w 224"/>
                  <a:gd name="T95" fmla="*/ 225 h 369"/>
                  <a:gd name="T96" fmla="*/ 69 w 224"/>
                  <a:gd name="T97" fmla="*/ 240 h 369"/>
                  <a:gd name="T98" fmla="*/ 52 w 224"/>
                  <a:gd name="T99" fmla="*/ 257 h 369"/>
                  <a:gd name="T100" fmla="*/ 69 w 224"/>
                  <a:gd name="T101" fmla="*/ 257 h 369"/>
                  <a:gd name="T102" fmla="*/ 69 w 224"/>
                  <a:gd name="T103" fmla="*/ 273 h 369"/>
                  <a:gd name="T104" fmla="*/ 34 w 224"/>
                  <a:gd name="T105" fmla="*/ 288 h 369"/>
                  <a:gd name="T106" fmla="*/ 52 w 224"/>
                  <a:gd name="T107" fmla="*/ 305 h 369"/>
                  <a:gd name="T108" fmla="*/ 69 w 224"/>
                  <a:gd name="T109" fmla="*/ 305 h 369"/>
                  <a:gd name="T110" fmla="*/ 86 w 224"/>
                  <a:gd name="T111" fmla="*/ 321 h 369"/>
                  <a:gd name="T112" fmla="*/ 103 w 224"/>
                  <a:gd name="T113" fmla="*/ 305 h 369"/>
                  <a:gd name="T114" fmla="*/ 103 w 224"/>
                  <a:gd name="T115" fmla="*/ 321 h 369"/>
                  <a:gd name="T116" fmla="*/ 69 w 224"/>
                  <a:gd name="T117" fmla="*/ 321 h 369"/>
                  <a:gd name="T118" fmla="*/ 34 w 224"/>
                  <a:gd name="T119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4" h="369">
                    <a:moveTo>
                      <a:pt x="34" y="369"/>
                    </a:moveTo>
                    <a:lnTo>
                      <a:pt x="34" y="369"/>
                    </a:lnTo>
                    <a:lnTo>
                      <a:pt x="52" y="353"/>
                    </a:lnTo>
                    <a:lnTo>
                      <a:pt x="86" y="369"/>
                    </a:lnTo>
                    <a:lnTo>
                      <a:pt x="86" y="353"/>
                    </a:lnTo>
                    <a:lnTo>
                      <a:pt x="103" y="336"/>
                    </a:lnTo>
                    <a:lnTo>
                      <a:pt x="121" y="353"/>
                    </a:lnTo>
                    <a:lnTo>
                      <a:pt x="138" y="336"/>
                    </a:lnTo>
                    <a:lnTo>
                      <a:pt x="207" y="336"/>
                    </a:lnTo>
                    <a:lnTo>
                      <a:pt x="224" y="321"/>
                    </a:lnTo>
                    <a:lnTo>
                      <a:pt x="190" y="321"/>
                    </a:lnTo>
                    <a:lnTo>
                      <a:pt x="224" y="273"/>
                    </a:lnTo>
                    <a:lnTo>
                      <a:pt x="207" y="257"/>
                    </a:lnTo>
                    <a:lnTo>
                      <a:pt x="190" y="257"/>
                    </a:lnTo>
                    <a:lnTo>
                      <a:pt x="172" y="257"/>
                    </a:lnTo>
                    <a:lnTo>
                      <a:pt x="190" y="240"/>
                    </a:lnTo>
                    <a:lnTo>
                      <a:pt x="190" y="225"/>
                    </a:lnTo>
                    <a:lnTo>
                      <a:pt x="172" y="192"/>
                    </a:lnTo>
                    <a:lnTo>
                      <a:pt x="155" y="177"/>
                    </a:lnTo>
                    <a:lnTo>
                      <a:pt x="121" y="129"/>
                    </a:lnTo>
                    <a:lnTo>
                      <a:pt x="86" y="114"/>
                    </a:lnTo>
                    <a:lnTo>
                      <a:pt x="138" y="48"/>
                    </a:lnTo>
                    <a:lnTo>
                      <a:pt x="121" y="33"/>
                    </a:lnTo>
                    <a:lnTo>
                      <a:pt x="69" y="48"/>
                    </a:lnTo>
                    <a:lnTo>
                      <a:pt x="69" y="18"/>
                    </a:lnTo>
                    <a:lnTo>
                      <a:pt x="103" y="0"/>
                    </a:lnTo>
                    <a:lnTo>
                      <a:pt x="86" y="0"/>
                    </a:lnTo>
                    <a:lnTo>
                      <a:pt x="52" y="0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17" y="66"/>
                    </a:lnTo>
                    <a:lnTo>
                      <a:pt x="34" y="66"/>
                    </a:lnTo>
                    <a:lnTo>
                      <a:pt x="17" y="96"/>
                    </a:lnTo>
                    <a:lnTo>
                      <a:pt x="34" y="96"/>
                    </a:lnTo>
                    <a:lnTo>
                      <a:pt x="34" y="114"/>
                    </a:lnTo>
                    <a:lnTo>
                      <a:pt x="17" y="129"/>
                    </a:lnTo>
                    <a:lnTo>
                      <a:pt x="34" y="129"/>
                    </a:lnTo>
                    <a:lnTo>
                      <a:pt x="34" y="144"/>
                    </a:lnTo>
                    <a:lnTo>
                      <a:pt x="34" y="129"/>
                    </a:lnTo>
                    <a:lnTo>
                      <a:pt x="52" y="144"/>
                    </a:lnTo>
                    <a:lnTo>
                      <a:pt x="34" y="162"/>
                    </a:lnTo>
                    <a:lnTo>
                      <a:pt x="52" y="177"/>
                    </a:lnTo>
                    <a:lnTo>
                      <a:pt x="86" y="162"/>
                    </a:lnTo>
                    <a:lnTo>
                      <a:pt x="86" y="177"/>
                    </a:lnTo>
                    <a:lnTo>
                      <a:pt x="86" y="192"/>
                    </a:lnTo>
                    <a:lnTo>
                      <a:pt x="103" y="192"/>
                    </a:lnTo>
                    <a:lnTo>
                      <a:pt x="103" y="225"/>
                    </a:lnTo>
                    <a:lnTo>
                      <a:pt x="52" y="225"/>
                    </a:lnTo>
                    <a:lnTo>
                      <a:pt x="69" y="240"/>
                    </a:lnTo>
                    <a:lnTo>
                      <a:pt x="52" y="257"/>
                    </a:lnTo>
                    <a:lnTo>
                      <a:pt x="69" y="257"/>
                    </a:lnTo>
                    <a:lnTo>
                      <a:pt x="69" y="273"/>
                    </a:lnTo>
                    <a:lnTo>
                      <a:pt x="34" y="288"/>
                    </a:lnTo>
                    <a:lnTo>
                      <a:pt x="52" y="305"/>
                    </a:lnTo>
                    <a:lnTo>
                      <a:pt x="69" y="305"/>
                    </a:lnTo>
                    <a:lnTo>
                      <a:pt x="86" y="321"/>
                    </a:lnTo>
                    <a:lnTo>
                      <a:pt x="103" y="305"/>
                    </a:lnTo>
                    <a:lnTo>
                      <a:pt x="103" y="321"/>
                    </a:lnTo>
                    <a:lnTo>
                      <a:pt x="69" y="321"/>
                    </a:lnTo>
                    <a:lnTo>
                      <a:pt x="34" y="36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9" name="Freeform 1030">
                <a:extLst>
                  <a:ext uri="{FF2B5EF4-FFF2-40B4-BE49-F238E27FC236}">
                    <a16:creationId xmlns:a16="http://schemas.microsoft.com/office/drawing/2014/main" id="{50D4CD96-8BC4-4014-8B83-A9C18A24C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2" y="2013"/>
                <a:ext cx="113" cy="184"/>
              </a:xfrm>
              <a:custGeom>
                <a:avLst/>
                <a:gdLst>
                  <a:gd name="T0" fmla="*/ 34 w 224"/>
                  <a:gd name="T1" fmla="*/ 369 h 369"/>
                  <a:gd name="T2" fmla="*/ 34 w 224"/>
                  <a:gd name="T3" fmla="*/ 369 h 369"/>
                  <a:gd name="T4" fmla="*/ 52 w 224"/>
                  <a:gd name="T5" fmla="*/ 353 h 369"/>
                  <a:gd name="T6" fmla="*/ 86 w 224"/>
                  <a:gd name="T7" fmla="*/ 369 h 369"/>
                  <a:gd name="T8" fmla="*/ 86 w 224"/>
                  <a:gd name="T9" fmla="*/ 353 h 369"/>
                  <a:gd name="T10" fmla="*/ 103 w 224"/>
                  <a:gd name="T11" fmla="*/ 336 h 369"/>
                  <a:gd name="T12" fmla="*/ 121 w 224"/>
                  <a:gd name="T13" fmla="*/ 353 h 369"/>
                  <a:gd name="T14" fmla="*/ 138 w 224"/>
                  <a:gd name="T15" fmla="*/ 336 h 369"/>
                  <a:gd name="T16" fmla="*/ 207 w 224"/>
                  <a:gd name="T17" fmla="*/ 336 h 369"/>
                  <a:gd name="T18" fmla="*/ 224 w 224"/>
                  <a:gd name="T19" fmla="*/ 321 h 369"/>
                  <a:gd name="T20" fmla="*/ 190 w 224"/>
                  <a:gd name="T21" fmla="*/ 321 h 369"/>
                  <a:gd name="T22" fmla="*/ 224 w 224"/>
                  <a:gd name="T23" fmla="*/ 273 h 369"/>
                  <a:gd name="T24" fmla="*/ 207 w 224"/>
                  <a:gd name="T25" fmla="*/ 257 h 369"/>
                  <a:gd name="T26" fmla="*/ 190 w 224"/>
                  <a:gd name="T27" fmla="*/ 257 h 369"/>
                  <a:gd name="T28" fmla="*/ 172 w 224"/>
                  <a:gd name="T29" fmla="*/ 257 h 369"/>
                  <a:gd name="T30" fmla="*/ 190 w 224"/>
                  <a:gd name="T31" fmla="*/ 240 h 369"/>
                  <a:gd name="T32" fmla="*/ 190 w 224"/>
                  <a:gd name="T33" fmla="*/ 225 h 369"/>
                  <a:gd name="T34" fmla="*/ 172 w 224"/>
                  <a:gd name="T35" fmla="*/ 192 h 369"/>
                  <a:gd name="T36" fmla="*/ 155 w 224"/>
                  <a:gd name="T37" fmla="*/ 177 h 369"/>
                  <a:gd name="T38" fmla="*/ 121 w 224"/>
                  <a:gd name="T39" fmla="*/ 129 h 369"/>
                  <a:gd name="T40" fmla="*/ 86 w 224"/>
                  <a:gd name="T41" fmla="*/ 114 h 369"/>
                  <a:gd name="T42" fmla="*/ 138 w 224"/>
                  <a:gd name="T43" fmla="*/ 48 h 369"/>
                  <a:gd name="T44" fmla="*/ 121 w 224"/>
                  <a:gd name="T45" fmla="*/ 33 h 369"/>
                  <a:gd name="T46" fmla="*/ 69 w 224"/>
                  <a:gd name="T47" fmla="*/ 48 h 369"/>
                  <a:gd name="T48" fmla="*/ 69 w 224"/>
                  <a:gd name="T49" fmla="*/ 18 h 369"/>
                  <a:gd name="T50" fmla="*/ 103 w 224"/>
                  <a:gd name="T51" fmla="*/ 0 h 369"/>
                  <a:gd name="T52" fmla="*/ 86 w 224"/>
                  <a:gd name="T53" fmla="*/ 0 h 369"/>
                  <a:gd name="T54" fmla="*/ 52 w 224"/>
                  <a:gd name="T55" fmla="*/ 0 h 369"/>
                  <a:gd name="T56" fmla="*/ 17 w 224"/>
                  <a:gd name="T57" fmla="*/ 48 h 369"/>
                  <a:gd name="T58" fmla="*/ 0 w 224"/>
                  <a:gd name="T59" fmla="*/ 48 h 369"/>
                  <a:gd name="T60" fmla="*/ 17 w 224"/>
                  <a:gd name="T61" fmla="*/ 66 h 369"/>
                  <a:gd name="T62" fmla="*/ 34 w 224"/>
                  <a:gd name="T63" fmla="*/ 66 h 369"/>
                  <a:gd name="T64" fmla="*/ 17 w 224"/>
                  <a:gd name="T65" fmla="*/ 96 h 369"/>
                  <a:gd name="T66" fmla="*/ 34 w 224"/>
                  <a:gd name="T67" fmla="*/ 96 h 369"/>
                  <a:gd name="T68" fmla="*/ 34 w 224"/>
                  <a:gd name="T69" fmla="*/ 114 h 369"/>
                  <a:gd name="T70" fmla="*/ 17 w 224"/>
                  <a:gd name="T71" fmla="*/ 129 h 369"/>
                  <a:gd name="T72" fmla="*/ 34 w 224"/>
                  <a:gd name="T73" fmla="*/ 129 h 369"/>
                  <a:gd name="T74" fmla="*/ 34 w 224"/>
                  <a:gd name="T75" fmla="*/ 144 h 369"/>
                  <a:gd name="T76" fmla="*/ 34 w 224"/>
                  <a:gd name="T77" fmla="*/ 129 h 369"/>
                  <a:gd name="T78" fmla="*/ 52 w 224"/>
                  <a:gd name="T79" fmla="*/ 144 h 369"/>
                  <a:gd name="T80" fmla="*/ 34 w 224"/>
                  <a:gd name="T81" fmla="*/ 162 h 369"/>
                  <a:gd name="T82" fmla="*/ 52 w 224"/>
                  <a:gd name="T83" fmla="*/ 177 h 369"/>
                  <a:gd name="T84" fmla="*/ 86 w 224"/>
                  <a:gd name="T85" fmla="*/ 162 h 369"/>
                  <a:gd name="T86" fmla="*/ 86 w 224"/>
                  <a:gd name="T87" fmla="*/ 177 h 369"/>
                  <a:gd name="T88" fmla="*/ 86 w 224"/>
                  <a:gd name="T89" fmla="*/ 192 h 369"/>
                  <a:gd name="T90" fmla="*/ 103 w 224"/>
                  <a:gd name="T91" fmla="*/ 192 h 369"/>
                  <a:gd name="T92" fmla="*/ 103 w 224"/>
                  <a:gd name="T93" fmla="*/ 225 h 369"/>
                  <a:gd name="T94" fmla="*/ 52 w 224"/>
                  <a:gd name="T95" fmla="*/ 225 h 369"/>
                  <a:gd name="T96" fmla="*/ 69 w 224"/>
                  <a:gd name="T97" fmla="*/ 240 h 369"/>
                  <a:gd name="T98" fmla="*/ 52 w 224"/>
                  <a:gd name="T99" fmla="*/ 257 h 369"/>
                  <a:gd name="T100" fmla="*/ 69 w 224"/>
                  <a:gd name="T101" fmla="*/ 257 h 369"/>
                  <a:gd name="T102" fmla="*/ 69 w 224"/>
                  <a:gd name="T103" fmla="*/ 273 h 369"/>
                  <a:gd name="T104" fmla="*/ 34 w 224"/>
                  <a:gd name="T105" fmla="*/ 288 h 369"/>
                  <a:gd name="T106" fmla="*/ 52 w 224"/>
                  <a:gd name="T107" fmla="*/ 305 h 369"/>
                  <a:gd name="T108" fmla="*/ 69 w 224"/>
                  <a:gd name="T109" fmla="*/ 305 h 369"/>
                  <a:gd name="T110" fmla="*/ 86 w 224"/>
                  <a:gd name="T111" fmla="*/ 321 h 369"/>
                  <a:gd name="T112" fmla="*/ 103 w 224"/>
                  <a:gd name="T113" fmla="*/ 305 h 369"/>
                  <a:gd name="T114" fmla="*/ 103 w 224"/>
                  <a:gd name="T115" fmla="*/ 321 h 369"/>
                  <a:gd name="T116" fmla="*/ 69 w 224"/>
                  <a:gd name="T117" fmla="*/ 321 h 369"/>
                  <a:gd name="T118" fmla="*/ 34 w 224"/>
                  <a:gd name="T119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4" h="369">
                    <a:moveTo>
                      <a:pt x="34" y="369"/>
                    </a:moveTo>
                    <a:lnTo>
                      <a:pt x="34" y="369"/>
                    </a:lnTo>
                    <a:lnTo>
                      <a:pt x="52" y="353"/>
                    </a:lnTo>
                    <a:lnTo>
                      <a:pt x="86" y="369"/>
                    </a:lnTo>
                    <a:lnTo>
                      <a:pt x="86" y="353"/>
                    </a:lnTo>
                    <a:lnTo>
                      <a:pt x="103" y="336"/>
                    </a:lnTo>
                    <a:lnTo>
                      <a:pt x="121" y="353"/>
                    </a:lnTo>
                    <a:lnTo>
                      <a:pt x="138" y="336"/>
                    </a:lnTo>
                    <a:lnTo>
                      <a:pt x="207" y="336"/>
                    </a:lnTo>
                    <a:lnTo>
                      <a:pt x="224" y="321"/>
                    </a:lnTo>
                    <a:lnTo>
                      <a:pt x="190" y="321"/>
                    </a:lnTo>
                    <a:lnTo>
                      <a:pt x="224" y="273"/>
                    </a:lnTo>
                    <a:lnTo>
                      <a:pt x="207" y="257"/>
                    </a:lnTo>
                    <a:lnTo>
                      <a:pt x="190" y="257"/>
                    </a:lnTo>
                    <a:lnTo>
                      <a:pt x="172" y="257"/>
                    </a:lnTo>
                    <a:lnTo>
                      <a:pt x="190" y="240"/>
                    </a:lnTo>
                    <a:lnTo>
                      <a:pt x="190" y="225"/>
                    </a:lnTo>
                    <a:lnTo>
                      <a:pt x="172" y="192"/>
                    </a:lnTo>
                    <a:lnTo>
                      <a:pt x="155" y="177"/>
                    </a:lnTo>
                    <a:lnTo>
                      <a:pt x="121" y="129"/>
                    </a:lnTo>
                    <a:lnTo>
                      <a:pt x="86" y="114"/>
                    </a:lnTo>
                    <a:lnTo>
                      <a:pt x="138" y="48"/>
                    </a:lnTo>
                    <a:lnTo>
                      <a:pt x="121" y="33"/>
                    </a:lnTo>
                    <a:lnTo>
                      <a:pt x="69" y="48"/>
                    </a:lnTo>
                    <a:lnTo>
                      <a:pt x="69" y="18"/>
                    </a:lnTo>
                    <a:lnTo>
                      <a:pt x="103" y="0"/>
                    </a:lnTo>
                    <a:lnTo>
                      <a:pt x="86" y="0"/>
                    </a:lnTo>
                    <a:lnTo>
                      <a:pt x="52" y="0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17" y="66"/>
                    </a:lnTo>
                    <a:lnTo>
                      <a:pt x="34" y="66"/>
                    </a:lnTo>
                    <a:lnTo>
                      <a:pt x="17" y="96"/>
                    </a:lnTo>
                    <a:lnTo>
                      <a:pt x="34" y="96"/>
                    </a:lnTo>
                    <a:lnTo>
                      <a:pt x="34" y="114"/>
                    </a:lnTo>
                    <a:lnTo>
                      <a:pt x="17" y="129"/>
                    </a:lnTo>
                    <a:lnTo>
                      <a:pt x="34" y="129"/>
                    </a:lnTo>
                    <a:lnTo>
                      <a:pt x="34" y="144"/>
                    </a:lnTo>
                    <a:lnTo>
                      <a:pt x="34" y="129"/>
                    </a:lnTo>
                    <a:lnTo>
                      <a:pt x="52" y="144"/>
                    </a:lnTo>
                    <a:lnTo>
                      <a:pt x="34" y="162"/>
                    </a:lnTo>
                    <a:lnTo>
                      <a:pt x="52" y="177"/>
                    </a:lnTo>
                    <a:lnTo>
                      <a:pt x="86" y="162"/>
                    </a:lnTo>
                    <a:lnTo>
                      <a:pt x="86" y="177"/>
                    </a:lnTo>
                    <a:lnTo>
                      <a:pt x="86" y="192"/>
                    </a:lnTo>
                    <a:lnTo>
                      <a:pt x="103" y="192"/>
                    </a:lnTo>
                    <a:lnTo>
                      <a:pt x="103" y="225"/>
                    </a:lnTo>
                    <a:lnTo>
                      <a:pt x="52" y="225"/>
                    </a:lnTo>
                    <a:lnTo>
                      <a:pt x="69" y="240"/>
                    </a:lnTo>
                    <a:lnTo>
                      <a:pt x="52" y="257"/>
                    </a:lnTo>
                    <a:lnTo>
                      <a:pt x="69" y="257"/>
                    </a:lnTo>
                    <a:lnTo>
                      <a:pt x="69" y="273"/>
                    </a:lnTo>
                    <a:lnTo>
                      <a:pt x="34" y="288"/>
                    </a:lnTo>
                    <a:lnTo>
                      <a:pt x="52" y="305"/>
                    </a:lnTo>
                    <a:lnTo>
                      <a:pt x="69" y="305"/>
                    </a:lnTo>
                    <a:lnTo>
                      <a:pt x="86" y="321"/>
                    </a:lnTo>
                    <a:lnTo>
                      <a:pt x="103" y="305"/>
                    </a:lnTo>
                    <a:lnTo>
                      <a:pt x="103" y="321"/>
                    </a:lnTo>
                    <a:lnTo>
                      <a:pt x="69" y="321"/>
                    </a:lnTo>
                    <a:lnTo>
                      <a:pt x="34" y="36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0" name="Freeform 1031">
                <a:extLst>
                  <a:ext uri="{FF2B5EF4-FFF2-40B4-BE49-F238E27FC236}">
                    <a16:creationId xmlns:a16="http://schemas.microsoft.com/office/drawing/2014/main" id="{B5121A60-F5D9-4AF5-955E-4B6F861D3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2" y="2013"/>
                <a:ext cx="113" cy="184"/>
              </a:xfrm>
              <a:custGeom>
                <a:avLst/>
                <a:gdLst>
                  <a:gd name="T0" fmla="*/ 34 w 224"/>
                  <a:gd name="T1" fmla="*/ 369 h 369"/>
                  <a:gd name="T2" fmla="*/ 52 w 224"/>
                  <a:gd name="T3" fmla="*/ 353 h 369"/>
                  <a:gd name="T4" fmla="*/ 86 w 224"/>
                  <a:gd name="T5" fmla="*/ 369 h 369"/>
                  <a:gd name="T6" fmla="*/ 86 w 224"/>
                  <a:gd name="T7" fmla="*/ 353 h 369"/>
                  <a:gd name="T8" fmla="*/ 103 w 224"/>
                  <a:gd name="T9" fmla="*/ 336 h 369"/>
                  <a:gd name="T10" fmla="*/ 121 w 224"/>
                  <a:gd name="T11" fmla="*/ 353 h 369"/>
                  <a:gd name="T12" fmla="*/ 138 w 224"/>
                  <a:gd name="T13" fmla="*/ 336 h 369"/>
                  <a:gd name="T14" fmla="*/ 207 w 224"/>
                  <a:gd name="T15" fmla="*/ 336 h 369"/>
                  <a:gd name="T16" fmla="*/ 224 w 224"/>
                  <a:gd name="T17" fmla="*/ 321 h 369"/>
                  <a:gd name="T18" fmla="*/ 190 w 224"/>
                  <a:gd name="T19" fmla="*/ 321 h 369"/>
                  <a:gd name="T20" fmla="*/ 224 w 224"/>
                  <a:gd name="T21" fmla="*/ 273 h 369"/>
                  <a:gd name="T22" fmla="*/ 207 w 224"/>
                  <a:gd name="T23" fmla="*/ 257 h 369"/>
                  <a:gd name="T24" fmla="*/ 190 w 224"/>
                  <a:gd name="T25" fmla="*/ 257 h 369"/>
                  <a:gd name="T26" fmla="*/ 172 w 224"/>
                  <a:gd name="T27" fmla="*/ 257 h 369"/>
                  <a:gd name="T28" fmla="*/ 190 w 224"/>
                  <a:gd name="T29" fmla="*/ 240 h 369"/>
                  <a:gd name="T30" fmla="*/ 190 w 224"/>
                  <a:gd name="T31" fmla="*/ 225 h 369"/>
                  <a:gd name="T32" fmla="*/ 172 w 224"/>
                  <a:gd name="T33" fmla="*/ 192 h 369"/>
                  <a:gd name="T34" fmla="*/ 155 w 224"/>
                  <a:gd name="T35" fmla="*/ 177 h 369"/>
                  <a:gd name="T36" fmla="*/ 121 w 224"/>
                  <a:gd name="T37" fmla="*/ 129 h 369"/>
                  <a:gd name="T38" fmla="*/ 86 w 224"/>
                  <a:gd name="T39" fmla="*/ 114 h 369"/>
                  <a:gd name="T40" fmla="*/ 138 w 224"/>
                  <a:gd name="T41" fmla="*/ 48 h 369"/>
                  <a:gd name="T42" fmla="*/ 121 w 224"/>
                  <a:gd name="T43" fmla="*/ 33 h 369"/>
                  <a:gd name="T44" fmla="*/ 69 w 224"/>
                  <a:gd name="T45" fmla="*/ 48 h 369"/>
                  <a:gd name="T46" fmla="*/ 69 w 224"/>
                  <a:gd name="T47" fmla="*/ 18 h 369"/>
                  <a:gd name="T48" fmla="*/ 103 w 224"/>
                  <a:gd name="T49" fmla="*/ 0 h 369"/>
                  <a:gd name="T50" fmla="*/ 86 w 224"/>
                  <a:gd name="T51" fmla="*/ 0 h 369"/>
                  <a:gd name="T52" fmla="*/ 52 w 224"/>
                  <a:gd name="T53" fmla="*/ 0 h 369"/>
                  <a:gd name="T54" fmla="*/ 17 w 224"/>
                  <a:gd name="T55" fmla="*/ 48 h 369"/>
                  <a:gd name="T56" fmla="*/ 0 w 224"/>
                  <a:gd name="T57" fmla="*/ 48 h 369"/>
                  <a:gd name="T58" fmla="*/ 17 w 224"/>
                  <a:gd name="T59" fmla="*/ 66 h 369"/>
                  <a:gd name="T60" fmla="*/ 34 w 224"/>
                  <a:gd name="T61" fmla="*/ 66 h 369"/>
                  <a:gd name="T62" fmla="*/ 17 w 224"/>
                  <a:gd name="T63" fmla="*/ 96 h 369"/>
                  <a:gd name="T64" fmla="*/ 34 w 224"/>
                  <a:gd name="T65" fmla="*/ 96 h 369"/>
                  <a:gd name="T66" fmla="*/ 34 w 224"/>
                  <a:gd name="T67" fmla="*/ 114 h 369"/>
                  <a:gd name="T68" fmla="*/ 17 w 224"/>
                  <a:gd name="T69" fmla="*/ 129 h 369"/>
                  <a:gd name="T70" fmla="*/ 34 w 224"/>
                  <a:gd name="T71" fmla="*/ 129 h 369"/>
                  <a:gd name="T72" fmla="*/ 34 w 224"/>
                  <a:gd name="T73" fmla="*/ 144 h 369"/>
                  <a:gd name="T74" fmla="*/ 34 w 224"/>
                  <a:gd name="T75" fmla="*/ 129 h 369"/>
                  <a:gd name="T76" fmla="*/ 52 w 224"/>
                  <a:gd name="T77" fmla="*/ 144 h 369"/>
                  <a:gd name="T78" fmla="*/ 34 w 224"/>
                  <a:gd name="T79" fmla="*/ 162 h 369"/>
                  <a:gd name="T80" fmla="*/ 52 w 224"/>
                  <a:gd name="T81" fmla="*/ 177 h 369"/>
                  <a:gd name="T82" fmla="*/ 86 w 224"/>
                  <a:gd name="T83" fmla="*/ 162 h 369"/>
                  <a:gd name="T84" fmla="*/ 86 w 224"/>
                  <a:gd name="T85" fmla="*/ 177 h 369"/>
                  <a:gd name="T86" fmla="*/ 86 w 224"/>
                  <a:gd name="T87" fmla="*/ 192 h 369"/>
                  <a:gd name="T88" fmla="*/ 103 w 224"/>
                  <a:gd name="T89" fmla="*/ 192 h 369"/>
                  <a:gd name="T90" fmla="*/ 103 w 224"/>
                  <a:gd name="T91" fmla="*/ 225 h 369"/>
                  <a:gd name="T92" fmla="*/ 52 w 224"/>
                  <a:gd name="T93" fmla="*/ 225 h 369"/>
                  <a:gd name="T94" fmla="*/ 69 w 224"/>
                  <a:gd name="T95" fmla="*/ 240 h 369"/>
                  <a:gd name="T96" fmla="*/ 52 w 224"/>
                  <a:gd name="T97" fmla="*/ 257 h 369"/>
                  <a:gd name="T98" fmla="*/ 69 w 224"/>
                  <a:gd name="T99" fmla="*/ 257 h 369"/>
                  <a:gd name="T100" fmla="*/ 69 w 224"/>
                  <a:gd name="T101" fmla="*/ 273 h 369"/>
                  <a:gd name="T102" fmla="*/ 34 w 224"/>
                  <a:gd name="T103" fmla="*/ 288 h 369"/>
                  <a:gd name="T104" fmla="*/ 52 w 224"/>
                  <a:gd name="T105" fmla="*/ 305 h 369"/>
                  <a:gd name="T106" fmla="*/ 69 w 224"/>
                  <a:gd name="T107" fmla="*/ 305 h 369"/>
                  <a:gd name="T108" fmla="*/ 86 w 224"/>
                  <a:gd name="T109" fmla="*/ 321 h 369"/>
                  <a:gd name="T110" fmla="*/ 103 w 224"/>
                  <a:gd name="T111" fmla="*/ 305 h 369"/>
                  <a:gd name="T112" fmla="*/ 103 w 224"/>
                  <a:gd name="T113" fmla="*/ 321 h 369"/>
                  <a:gd name="T114" fmla="*/ 69 w 224"/>
                  <a:gd name="T115" fmla="*/ 321 h 369"/>
                  <a:gd name="T116" fmla="*/ 34 w 224"/>
                  <a:gd name="T117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" h="369">
                    <a:moveTo>
                      <a:pt x="34" y="369"/>
                    </a:moveTo>
                    <a:lnTo>
                      <a:pt x="52" y="353"/>
                    </a:lnTo>
                    <a:lnTo>
                      <a:pt x="86" y="369"/>
                    </a:lnTo>
                    <a:lnTo>
                      <a:pt x="86" y="353"/>
                    </a:lnTo>
                    <a:lnTo>
                      <a:pt x="103" y="336"/>
                    </a:lnTo>
                    <a:lnTo>
                      <a:pt x="121" y="353"/>
                    </a:lnTo>
                    <a:lnTo>
                      <a:pt x="138" y="336"/>
                    </a:lnTo>
                    <a:lnTo>
                      <a:pt x="207" y="336"/>
                    </a:lnTo>
                    <a:lnTo>
                      <a:pt x="224" y="321"/>
                    </a:lnTo>
                    <a:lnTo>
                      <a:pt x="190" y="321"/>
                    </a:lnTo>
                    <a:lnTo>
                      <a:pt x="224" y="273"/>
                    </a:lnTo>
                    <a:lnTo>
                      <a:pt x="207" y="257"/>
                    </a:lnTo>
                    <a:lnTo>
                      <a:pt x="190" y="257"/>
                    </a:lnTo>
                    <a:lnTo>
                      <a:pt x="172" y="257"/>
                    </a:lnTo>
                    <a:lnTo>
                      <a:pt x="190" y="240"/>
                    </a:lnTo>
                    <a:lnTo>
                      <a:pt x="190" y="225"/>
                    </a:lnTo>
                    <a:lnTo>
                      <a:pt x="172" y="192"/>
                    </a:lnTo>
                    <a:lnTo>
                      <a:pt x="155" y="177"/>
                    </a:lnTo>
                    <a:lnTo>
                      <a:pt x="121" y="129"/>
                    </a:lnTo>
                    <a:lnTo>
                      <a:pt x="86" y="114"/>
                    </a:lnTo>
                    <a:lnTo>
                      <a:pt x="138" y="48"/>
                    </a:lnTo>
                    <a:lnTo>
                      <a:pt x="121" y="33"/>
                    </a:lnTo>
                    <a:lnTo>
                      <a:pt x="69" y="48"/>
                    </a:lnTo>
                    <a:lnTo>
                      <a:pt x="69" y="18"/>
                    </a:lnTo>
                    <a:lnTo>
                      <a:pt x="103" y="0"/>
                    </a:lnTo>
                    <a:lnTo>
                      <a:pt x="86" y="0"/>
                    </a:lnTo>
                    <a:lnTo>
                      <a:pt x="52" y="0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17" y="66"/>
                    </a:lnTo>
                    <a:lnTo>
                      <a:pt x="34" y="66"/>
                    </a:lnTo>
                    <a:lnTo>
                      <a:pt x="17" y="96"/>
                    </a:lnTo>
                    <a:lnTo>
                      <a:pt x="34" y="96"/>
                    </a:lnTo>
                    <a:lnTo>
                      <a:pt x="34" y="114"/>
                    </a:lnTo>
                    <a:lnTo>
                      <a:pt x="17" y="129"/>
                    </a:lnTo>
                    <a:lnTo>
                      <a:pt x="34" y="129"/>
                    </a:lnTo>
                    <a:lnTo>
                      <a:pt x="34" y="144"/>
                    </a:lnTo>
                    <a:lnTo>
                      <a:pt x="34" y="129"/>
                    </a:lnTo>
                    <a:lnTo>
                      <a:pt x="52" y="144"/>
                    </a:lnTo>
                    <a:lnTo>
                      <a:pt x="34" y="162"/>
                    </a:lnTo>
                    <a:lnTo>
                      <a:pt x="52" y="177"/>
                    </a:lnTo>
                    <a:lnTo>
                      <a:pt x="86" y="162"/>
                    </a:lnTo>
                    <a:lnTo>
                      <a:pt x="86" y="177"/>
                    </a:lnTo>
                    <a:lnTo>
                      <a:pt x="86" y="192"/>
                    </a:lnTo>
                    <a:lnTo>
                      <a:pt x="103" y="192"/>
                    </a:lnTo>
                    <a:lnTo>
                      <a:pt x="103" y="225"/>
                    </a:lnTo>
                    <a:lnTo>
                      <a:pt x="52" y="225"/>
                    </a:lnTo>
                    <a:lnTo>
                      <a:pt x="69" y="240"/>
                    </a:lnTo>
                    <a:lnTo>
                      <a:pt x="52" y="257"/>
                    </a:lnTo>
                    <a:lnTo>
                      <a:pt x="69" y="257"/>
                    </a:lnTo>
                    <a:lnTo>
                      <a:pt x="69" y="273"/>
                    </a:lnTo>
                    <a:lnTo>
                      <a:pt x="34" y="288"/>
                    </a:lnTo>
                    <a:lnTo>
                      <a:pt x="52" y="305"/>
                    </a:lnTo>
                    <a:lnTo>
                      <a:pt x="69" y="305"/>
                    </a:lnTo>
                    <a:lnTo>
                      <a:pt x="86" y="321"/>
                    </a:lnTo>
                    <a:lnTo>
                      <a:pt x="103" y="305"/>
                    </a:lnTo>
                    <a:lnTo>
                      <a:pt x="103" y="321"/>
                    </a:lnTo>
                    <a:lnTo>
                      <a:pt x="69" y="321"/>
                    </a:lnTo>
                    <a:lnTo>
                      <a:pt x="34" y="36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1" name="Freeform 1032">
                <a:extLst>
                  <a:ext uri="{FF2B5EF4-FFF2-40B4-BE49-F238E27FC236}">
                    <a16:creationId xmlns:a16="http://schemas.microsoft.com/office/drawing/2014/main" id="{A345688C-2197-4C3B-AB07-16703C7B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2" y="2013"/>
                <a:ext cx="113" cy="184"/>
              </a:xfrm>
              <a:custGeom>
                <a:avLst/>
                <a:gdLst>
                  <a:gd name="T0" fmla="*/ 34 w 224"/>
                  <a:gd name="T1" fmla="*/ 369 h 369"/>
                  <a:gd name="T2" fmla="*/ 52 w 224"/>
                  <a:gd name="T3" fmla="*/ 353 h 369"/>
                  <a:gd name="T4" fmla="*/ 86 w 224"/>
                  <a:gd name="T5" fmla="*/ 369 h 369"/>
                  <a:gd name="T6" fmla="*/ 86 w 224"/>
                  <a:gd name="T7" fmla="*/ 353 h 369"/>
                  <a:gd name="T8" fmla="*/ 103 w 224"/>
                  <a:gd name="T9" fmla="*/ 336 h 369"/>
                  <a:gd name="T10" fmla="*/ 121 w 224"/>
                  <a:gd name="T11" fmla="*/ 353 h 369"/>
                  <a:gd name="T12" fmla="*/ 138 w 224"/>
                  <a:gd name="T13" fmla="*/ 336 h 369"/>
                  <a:gd name="T14" fmla="*/ 207 w 224"/>
                  <a:gd name="T15" fmla="*/ 336 h 369"/>
                  <a:gd name="T16" fmla="*/ 224 w 224"/>
                  <a:gd name="T17" fmla="*/ 321 h 369"/>
                  <a:gd name="T18" fmla="*/ 190 w 224"/>
                  <a:gd name="T19" fmla="*/ 321 h 369"/>
                  <a:gd name="T20" fmla="*/ 224 w 224"/>
                  <a:gd name="T21" fmla="*/ 273 h 369"/>
                  <a:gd name="T22" fmla="*/ 207 w 224"/>
                  <a:gd name="T23" fmla="*/ 257 h 369"/>
                  <a:gd name="T24" fmla="*/ 190 w 224"/>
                  <a:gd name="T25" fmla="*/ 257 h 369"/>
                  <a:gd name="T26" fmla="*/ 172 w 224"/>
                  <a:gd name="T27" fmla="*/ 257 h 369"/>
                  <a:gd name="T28" fmla="*/ 190 w 224"/>
                  <a:gd name="T29" fmla="*/ 240 h 369"/>
                  <a:gd name="T30" fmla="*/ 190 w 224"/>
                  <a:gd name="T31" fmla="*/ 225 h 369"/>
                  <a:gd name="T32" fmla="*/ 172 w 224"/>
                  <a:gd name="T33" fmla="*/ 192 h 369"/>
                  <a:gd name="T34" fmla="*/ 155 w 224"/>
                  <a:gd name="T35" fmla="*/ 177 h 369"/>
                  <a:gd name="T36" fmla="*/ 121 w 224"/>
                  <a:gd name="T37" fmla="*/ 129 h 369"/>
                  <a:gd name="T38" fmla="*/ 86 w 224"/>
                  <a:gd name="T39" fmla="*/ 114 h 369"/>
                  <a:gd name="T40" fmla="*/ 138 w 224"/>
                  <a:gd name="T41" fmla="*/ 48 h 369"/>
                  <a:gd name="T42" fmla="*/ 121 w 224"/>
                  <a:gd name="T43" fmla="*/ 33 h 369"/>
                  <a:gd name="T44" fmla="*/ 69 w 224"/>
                  <a:gd name="T45" fmla="*/ 48 h 369"/>
                  <a:gd name="T46" fmla="*/ 69 w 224"/>
                  <a:gd name="T47" fmla="*/ 18 h 369"/>
                  <a:gd name="T48" fmla="*/ 103 w 224"/>
                  <a:gd name="T49" fmla="*/ 0 h 369"/>
                  <a:gd name="T50" fmla="*/ 86 w 224"/>
                  <a:gd name="T51" fmla="*/ 0 h 369"/>
                  <a:gd name="T52" fmla="*/ 52 w 224"/>
                  <a:gd name="T53" fmla="*/ 0 h 369"/>
                  <a:gd name="T54" fmla="*/ 17 w 224"/>
                  <a:gd name="T55" fmla="*/ 48 h 369"/>
                  <a:gd name="T56" fmla="*/ 0 w 224"/>
                  <a:gd name="T57" fmla="*/ 48 h 369"/>
                  <a:gd name="T58" fmla="*/ 17 w 224"/>
                  <a:gd name="T59" fmla="*/ 66 h 369"/>
                  <a:gd name="T60" fmla="*/ 34 w 224"/>
                  <a:gd name="T61" fmla="*/ 66 h 369"/>
                  <a:gd name="T62" fmla="*/ 17 w 224"/>
                  <a:gd name="T63" fmla="*/ 96 h 369"/>
                  <a:gd name="T64" fmla="*/ 34 w 224"/>
                  <a:gd name="T65" fmla="*/ 96 h 369"/>
                  <a:gd name="T66" fmla="*/ 34 w 224"/>
                  <a:gd name="T67" fmla="*/ 114 h 369"/>
                  <a:gd name="T68" fmla="*/ 17 w 224"/>
                  <a:gd name="T69" fmla="*/ 129 h 369"/>
                  <a:gd name="T70" fmla="*/ 34 w 224"/>
                  <a:gd name="T71" fmla="*/ 129 h 369"/>
                  <a:gd name="T72" fmla="*/ 34 w 224"/>
                  <a:gd name="T73" fmla="*/ 144 h 369"/>
                  <a:gd name="T74" fmla="*/ 34 w 224"/>
                  <a:gd name="T75" fmla="*/ 129 h 369"/>
                  <a:gd name="T76" fmla="*/ 52 w 224"/>
                  <a:gd name="T77" fmla="*/ 144 h 369"/>
                  <a:gd name="T78" fmla="*/ 34 w 224"/>
                  <a:gd name="T79" fmla="*/ 162 h 369"/>
                  <a:gd name="T80" fmla="*/ 52 w 224"/>
                  <a:gd name="T81" fmla="*/ 177 h 369"/>
                  <a:gd name="T82" fmla="*/ 86 w 224"/>
                  <a:gd name="T83" fmla="*/ 162 h 369"/>
                  <a:gd name="T84" fmla="*/ 86 w 224"/>
                  <a:gd name="T85" fmla="*/ 177 h 369"/>
                  <a:gd name="T86" fmla="*/ 86 w 224"/>
                  <a:gd name="T87" fmla="*/ 192 h 369"/>
                  <a:gd name="T88" fmla="*/ 103 w 224"/>
                  <a:gd name="T89" fmla="*/ 192 h 369"/>
                  <a:gd name="T90" fmla="*/ 103 w 224"/>
                  <a:gd name="T91" fmla="*/ 225 h 369"/>
                  <a:gd name="T92" fmla="*/ 52 w 224"/>
                  <a:gd name="T93" fmla="*/ 225 h 369"/>
                  <a:gd name="T94" fmla="*/ 69 w 224"/>
                  <a:gd name="T95" fmla="*/ 240 h 369"/>
                  <a:gd name="T96" fmla="*/ 52 w 224"/>
                  <a:gd name="T97" fmla="*/ 257 h 369"/>
                  <a:gd name="T98" fmla="*/ 69 w 224"/>
                  <a:gd name="T99" fmla="*/ 257 h 369"/>
                  <a:gd name="T100" fmla="*/ 69 w 224"/>
                  <a:gd name="T101" fmla="*/ 273 h 369"/>
                  <a:gd name="T102" fmla="*/ 34 w 224"/>
                  <a:gd name="T103" fmla="*/ 288 h 369"/>
                  <a:gd name="T104" fmla="*/ 52 w 224"/>
                  <a:gd name="T105" fmla="*/ 305 h 369"/>
                  <a:gd name="T106" fmla="*/ 69 w 224"/>
                  <a:gd name="T107" fmla="*/ 305 h 369"/>
                  <a:gd name="T108" fmla="*/ 86 w 224"/>
                  <a:gd name="T109" fmla="*/ 321 h 369"/>
                  <a:gd name="T110" fmla="*/ 103 w 224"/>
                  <a:gd name="T111" fmla="*/ 305 h 369"/>
                  <a:gd name="T112" fmla="*/ 103 w 224"/>
                  <a:gd name="T113" fmla="*/ 321 h 369"/>
                  <a:gd name="T114" fmla="*/ 69 w 224"/>
                  <a:gd name="T115" fmla="*/ 321 h 369"/>
                  <a:gd name="T116" fmla="*/ 34 w 224"/>
                  <a:gd name="T117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" h="369">
                    <a:moveTo>
                      <a:pt x="34" y="369"/>
                    </a:moveTo>
                    <a:lnTo>
                      <a:pt x="52" y="353"/>
                    </a:lnTo>
                    <a:lnTo>
                      <a:pt x="86" y="369"/>
                    </a:lnTo>
                    <a:lnTo>
                      <a:pt x="86" y="353"/>
                    </a:lnTo>
                    <a:lnTo>
                      <a:pt x="103" y="336"/>
                    </a:lnTo>
                    <a:lnTo>
                      <a:pt x="121" y="353"/>
                    </a:lnTo>
                    <a:lnTo>
                      <a:pt x="138" y="336"/>
                    </a:lnTo>
                    <a:lnTo>
                      <a:pt x="207" y="336"/>
                    </a:lnTo>
                    <a:lnTo>
                      <a:pt x="224" y="321"/>
                    </a:lnTo>
                    <a:lnTo>
                      <a:pt x="190" y="321"/>
                    </a:lnTo>
                    <a:lnTo>
                      <a:pt x="224" y="273"/>
                    </a:lnTo>
                    <a:lnTo>
                      <a:pt x="207" y="257"/>
                    </a:lnTo>
                    <a:lnTo>
                      <a:pt x="190" y="257"/>
                    </a:lnTo>
                    <a:lnTo>
                      <a:pt x="172" y="257"/>
                    </a:lnTo>
                    <a:lnTo>
                      <a:pt x="190" y="240"/>
                    </a:lnTo>
                    <a:lnTo>
                      <a:pt x="190" y="225"/>
                    </a:lnTo>
                    <a:lnTo>
                      <a:pt x="172" y="192"/>
                    </a:lnTo>
                    <a:lnTo>
                      <a:pt x="155" y="177"/>
                    </a:lnTo>
                    <a:lnTo>
                      <a:pt x="121" y="129"/>
                    </a:lnTo>
                    <a:lnTo>
                      <a:pt x="86" y="114"/>
                    </a:lnTo>
                    <a:lnTo>
                      <a:pt x="138" y="48"/>
                    </a:lnTo>
                    <a:lnTo>
                      <a:pt x="121" y="33"/>
                    </a:lnTo>
                    <a:lnTo>
                      <a:pt x="69" y="48"/>
                    </a:lnTo>
                    <a:lnTo>
                      <a:pt x="69" y="18"/>
                    </a:lnTo>
                    <a:lnTo>
                      <a:pt x="103" y="0"/>
                    </a:lnTo>
                    <a:lnTo>
                      <a:pt x="86" y="0"/>
                    </a:lnTo>
                    <a:lnTo>
                      <a:pt x="52" y="0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17" y="66"/>
                    </a:lnTo>
                    <a:lnTo>
                      <a:pt x="34" y="66"/>
                    </a:lnTo>
                    <a:lnTo>
                      <a:pt x="17" y="96"/>
                    </a:lnTo>
                    <a:lnTo>
                      <a:pt x="34" y="96"/>
                    </a:lnTo>
                    <a:lnTo>
                      <a:pt x="34" y="114"/>
                    </a:lnTo>
                    <a:lnTo>
                      <a:pt x="17" y="129"/>
                    </a:lnTo>
                    <a:lnTo>
                      <a:pt x="34" y="129"/>
                    </a:lnTo>
                    <a:lnTo>
                      <a:pt x="34" y="144"/>
                    </a:lnTo>
                    <a:lnTo>
                      <a:pt x="34" y="129"/>
                    </a:lnTo>
                    <a:lnTo>
                      <a:pt x="52" y="144"/>
                    </a:lnTo>
                    <a:lnTo>
                      <a:pt x="34" y="162"/>
                    </a:lnTo>
                    <a:lnTo>
                      <a:pt x="52" y="177"/>
                    </a:lnTo>
                    <a:lnTo>
                      <a:pt x="86" y="162"/>
                    </a:lnTo>
                    <a:lnTo>
                      <a:pt x="86" y="177"/>
                    </a:lnTo>
                    <a:lnTo>
                      <a:pt x="86" y="192"/>
                    </a:lnTo>
                    <a:lnTo>
                      <a:pt x="103" y="192"/>
                    </a:lnTo>
                    <a:lnTo>
                      <a:pt x="103" y="225"/>
                    </a:lnTo>
                    <a:lnTo>
                      <a:pt x="52" y="225"/>
                    </a:lnTo>
                    <a:lnTo>
                      <a:pt x="69" y="240"/>
                    </a:lnTo>
                    <a:lnTo>
                      <a:pt x="52" y="257"/>
                    </a:lnTo>
                    <a:lnTo>
                      <a:pt x="69" y="257"/>
                    </a:lnTo>
                    <a:lnTo>
                      <a:pt x="69" y="273"/>
                    </a:lnTo>
                    <a:lnTo>
                      <a:pt x="34" y="288"/>
                    </a:lnTo>
                    <a:lnTo>
                      <a:pt x="52" y="305"/>
                    </a:lnTo>
                    <a:lnTo>
                      <a:pt x="69" y="305"/>
                    </a:lnTo>
                    <a:lnTo>
                      <a:pt x="86" y="321"/>
                    </a:lnTo>
                    <a:lnTo>
                      <a:pt x="103" y="305"/>
                    </a:lnTo>
                    <a:lnTo>
                      <a:pt x="103" y="321"/>
                    </a:lnTo>
                    <a:lnTo>
                      <a:pt x="69" y="321"/>
                    </a:lnTo>
                    <a:lnTo>
                      <a:pt x="34" y="36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2" name="Freeform 1033">
                <a:extLst>
                  <a:ext uri="{FF2B5EF4-FFF2-40B4-BE49-F238E27FC236}">
                    <a16:creationId xmlns:a16="http://schemas.microsoft.com/office/drawing/2014/main" id="{D24F93AB-0D2C-4A6A-9A35-83E76575B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325"/>
                <a:ext cx="8" cy="33"/>
              </a:xfrm>
              <a:custGeom>
                <a:avLst/>
                <a:gdLst>
                  <a:gd name="T0" fmla="*/ 0 w 18"/>
                  <a:gd name="T1" fmla="*/ 17 h 65"/>
                  <a:gd name="T2" fmla="*/ 0 w 18"/>
                  <a:gd name="T3" fmla="*/ 17 h 65"/>
                  <a:gd name="T4" fmla="*/ 0 w 18"/>
                  <a:gd name="T5" fmla="*/ 48 h 65"/>
                  <a:gd name="T6" fmla="*/ 18 w 18"/>
                  <a:gd name="T7" fmla="*/ 65 h 65"/>
                  <a:gd name="T8" fmla="*/ 18 w 18"/>
                  <a:gd name="T9" fmla="*/ 0 h 65"/>
                  <a:gd name="T10" fmla="*/ 0 w 18"/>
                  <a:gd name="T11" fmla="*/ 1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5">
                    <a:moveTo>
                      <a:pt x="0" y="17"/>
                    </a:moveTo>
                    <a:lnTo>
                      <a:pt x="0" y="17"/>
                    </a:lnTo>
                    <a:lnTo>
                      <a:pt x="0" y="48"/>
                    </a:lnTo>
                    <a:lnTo>
                      <a:pt x="18" y="65"/>
                    </a:lnTo>
                    <a:lnTo>
                      <a:pt x="18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3" name="Freeform 1034">
                <a:extLst>
                  <a:ext uri="{FF2B5EF4-FFF2-40B4-BE49-F238E27FC236}">
                    <a16:creationId xmlns:a16="http://schemas.microsoft.com/office/drawing/2014/main" id="{4130A55D-C9D3-460B-99E7-90041CCEC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325"/>
                <a:ext cx="8" cy="33"/>
              </a:xfrm>
              <a:custGeom>
                <a:avLst/>
                <a:gdLst>
                  <a:gd name="T0" fmla="*/ 0 w 18"/>
                  <a:gd name="T1" fmla="*/ 17 h 65"/>
                  <a:gd name="T2" fmla="*/ 0 w 18"/>
                  <a:gd name="T3" fmla="*/ 17 h 65"/>
                  <a:gd name="T4" fmla="*/ 0 w 18"/>
                  <a:gd name="T5" fmla="*/ 48 h 65"/>
                  <a:gd name="T6" fmla="*/ 18 w 18"/>
                  <a:gd name="T7" fmla="*/ 65 h 65"/>
                  <a:gd name="T8" fmla="*/ 18 w 18"/>
                  <a:gd name="T9" fmla="*/ 0 h 65"/>
                  <a:gd name="T10" fmla="*/ 0 w 18"/>
                  <a:gd name="T11" fmla="*/ 1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5">
                    <a:moveTo>
                      <a:pt x="0" y="17"/>
                    </a:moveTo>
                    <a:lnTo>
                      <a:pt x="0" y="17"/>
                    </a:lnTo>
                    <a:lnTo>
                      <a:pt x="0" y="48"/>
                    </a:lnTo>
                    <a:lnTo>
                      <a:pt x="18" y="65"/>
                    </a:lnTo>
                    <a:lnTo>
                      <a:pt x="18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4" name="Freeform 1035">
                <a:extLst>
                  <a:ext uri="{FF2B5EF4-FFF2-40B4-BE49-F238E27FC236}">
                    <a16:creationId xmlns:a16="http://schemas.microsoft.com/office/drawing/2014/main" id="{7B766D1C-750D-437E-B513-6117331F9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2358"/>
                <a:ext cx="26" cy="39"/>
              </a:xfrm>
              <a:custGeom>
                <a:avLst/>
                <a:gdLst>
                  <a:gd name="T0" fmla="*/ 0 w 52"/>
                  <a:gd name="T1" fmla="*/ 0 h 79"/>
                  <a:gd name="T2" fmla="*/ 0 w 52"/>
                  <a:gd name="T3" fmla="*/ 0 h 79"/>
                  <a:gd name="T4" fmla="*/ 17 w 52"/>
                  <a:gd name="T5" fmla="*/ 64 h 79"/>
                  <a:gd name="T6" fmla="*/ 17 w 52"/>
                  <a:gd name="T7" fmla="*/ 79 h 79"/>
                  <a:gd name="T8" fmla="*/ 35 w 52"/>
                  <a:gd name="T9" fmla="*/ 64 h 79"/>
                  <a:gd name="T10" fmla="*/ 52 w 52"/>
                  <a:gd name="T11" fmla="*/ 16 h 79"/>
                  <a:gd name="T12" fmla="*/ 35 w 52"/>
                  <a:gd name="T13" fmla="*/ 0 h 79"/>
                  <a:gd name="T14" fmla="*/ 0 w 52"/>
                  <a:gd name="T1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79">
                    <a:moveTo>
                      <a:pt x="0" y="0"/>
                    </a:moveTo>
                    <a:lnTo>
                      <a:pt x="0" y="0"/>
                    </a:lnTo>
                    <a:lnTo>
                      <a:pt x="17" y="64"/>
                    </a:lnTo>
                    <a:lnTo>
                      <a:pt x="17" y="79"/>
                    </a:lnTo>
                    <a:lnTo>
                      <a:pt x="35" y="64"/>
                    </a:lnTo>
                    <a:lnTo>
                      <a:pt x="52" y="16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5" name="Freeform 1036">
                <a:extLst>
                  <a:ext uri="{FF2B5EF4-FFF2-40B4-BE49-F238E27FC236}">
                    <a16:creationId xmlns:a16="http://schemas.microsoft.com/office/drawing/2014/main" id="{09D2AA5E-F2F4-44A3-B987-4BB5D3575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2358"/>
                <a:ext cx="26" cy="39"/>
              </a:xfrm>
              <a:custGeom>
                <a:avLst/>
                <a:gdLst>
                  <a:gd name="T0" fmla="*/ 0 w 52"/>
                  <a:gd name="T1" fmla="*/ 0 h 79"/>
                  <a:gd name="T2" fmla="*/ 0 w 52"/>
                  <a:gd name="T3" fmla="*/ 0 h 79"/>
                  <a:gd name="T4" fmla="*/ 17 w 52"/>
                  <a:gd name="T5" fmla="*/ 64 h 79"/>
                  <a:gd name="T6" fmla="*/ 17 w 52"/>
                  <a:gd name="T7" fmla="*/ 79 h 79"/>
                  <a:gd name="T8" fmla="*/ 35 w 52"/>
                  <a:gd name="T9" fmla="*/ 64 h 79"/>
                  <a:gd name="T10" fmla="*/ 52 w 52"/>
                  <a:gd name="T11" fmla="*/ 16 h 79"/>
                  <a:gd name="T12" fmla="*/ 35 w 52"/>
                  <a:gd name="T13" fmla="*/ 0 h 79"/>
                  <a:gd name="T14" fmla="*/ 0 w 52"/>
                  <a:gd name="T1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79">
                    <a:moveTo>
                      <a:pt x="0" y="0"/>
                    </a:moveTo>
                    <a:lnTo>
                      <a:pt x="0" y="0"/>
                    </a:lnTo>
                    <a:lnTo>
                      <a:pt x="17" y="64"/>
                    </a:lnTo>
                    <a:lnTo>
                      <a:pt x="17" y="79"/>
                    </a:lnTo>
                    <a:lnTo>
                      <a:pt x="35" y="64"/>
                    </a:lnTo>
                    <a:lnTo>
                      <a:pt x="52" y="16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6" name="Freeform 1037">
                <a:extLst>
                  <a:ext uri="{FF2B5EF4-FFF2-40B4-BE49-F238E27FC236}">
                    <a16:creationId xmlns:a16="http://schemas.microsoft.com/office/drawing/2014/main" id="{DD583048-021B-490C-ADFC-7A962D864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406"/>
                <a:ext cx="45" cy="24"/>
              </a:xfrm>
              <a:custGeom>
                <a:avLst/>
                <a:gdLst>
                  <a:gd name="T0" fmla="*/ 0 w 88"/>
                  <a:gd name="T1" fmla="*/ 0 h 48"/>
                  <a:gd name="T2" fmla="*/ 0 w 88"/>
                  <a:gd name="T3" fmla="*/ 0 h 48"/>
                  <a:gd name="T4" fmla="*/ 0 w 88"/>
                  <a:gd name="T5" fmla="*/ 15 h 48"/>
                  <a:gd name="T6" fmla="*/ 69 w 88"/>
                  <a:gd name="T7" fmla="*/ 48 h 48"/>
                  <a:gd name="T8" fmla="*/ 88 w 88"/>
                  <a:gd name="T9" fmla="*/ 0 h 48"/>
                  <a:gd name="T10" fmla="*/ 52 w 88"/>
                  <a:gd name="T11" fmla="*/ 0 h 48"/>
                  <a:gd name="T12" fmla="*/ 17 w 88"/>
                  <a:gd name="T13" fmla="*/ 0 h 48"/>
                  <a:gd name="T14" fmla="*/ 0 w 8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48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69" y="48"/>
                    </a:lnTo>
                    <a:lnTo>
                      <a:pt x="88" y="0"/>
                    </a:lnTo>
                    <a:lnTo>
                      <a:pt x="52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7" name="Freeform 1038">
                <a:extLst>
                  <a:ext uri="{FF2B5EF4-FFF2-40B4-BE49-F238E27FC236}">
                    <a16:creationId xmlns:a16="http://schemas.microsoft.com/office/drawing/2014/main" id="{3E3C7553-6C79-470E-B5F0-B6E114050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406"/>
                <a:ext cx="45" cy="24"/>
              </a:xfrm>
              <a:custGeom>
                <a:avLst/>
                <a:gdLst>
                  <a:gd name="T0" fmla="*/ 0 w 88"/>
                  <a:gd name="T1" fmla="*/ 0 h 48"/>
                  <a:gd name="T2" fmla="*/ 0 w 88"/>
                  <a:gd name="T3" fmla="*/ 0 h 48"/>
                  <a:gd name="T4" fmla="*/ 0 w 88"/>
                  <a:gd name="T5" fmla="*/ 15 h 48"/>
                  <a:gd name="T6" fmla="*/ 69 w 88"/>
                  <a:gd name="T7" fmla="*/ 48 h 48"/>
                  <a:gd name="T8" fmla="*/ 88 w 88"/>
                  <a:gd name="T9" fmla="*/ 0 h 48"/>
                  <a:gd name="T10" fmla="*/ 52 w 88"/>
                  <a:gd name="T11" fmla="*/ 0 h 48"/>
                  <a:gd name="T12" fmla="*/ 17 w 88"/>
                  <a:gd name="T13" fmla="*/ 0 h 48"/>
                  <a:gd name="T14" fmla="*/ 0 w 8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48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69" y="48"/>
                    </a:lnTo>
                    <a:lnTo>
                      <a:pt x="88" y="0"/>
                    </a:lnTo>
                    <a:lnTo>
                      <a:pt x="52" y="0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8" name="Freeform 1039">
                <a:extLst>
                  <a:ext uri="{FF2B5EF4-FFF2-40B4-BE49-F238E27FC236}">
                    <a16:creationId xmlns:a16="http://schemas.microsoft.com/office/drawing/2014/main" id="{1543A881-89EE-45CE-BEBE-BE781205B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406"/>
                <a:ext cx="26" cy="24"/>
              </a:xfrm>
              <a:custGeom>
                <a:avLst/>
                <a:gdLst>
                  <a:gd name="T0" fmla="*/ 0 w 52"/>
                  <a:gd name="T1" fmla="*/ 15 h 48"/>
                  <a:gd name="T2" fmla="*/ 0 w 52"/>
                  <a:gd name="T3" fmla="*/ 15 h 48"/>
                  <a:gd name="T4" fmla="*/ 17 w 52"/>
                  <a:gd name="T5" fmla="*/ 15 h 48"/>
                  <a:gd name="T6" fmla="*/ 17 w 52"/>
                  <a:gd name="T7" fmla="*/ 48 h 48"/>
                  <a:gd name="T8" fmla="*/ 34 w 52"/>
                  <a:gd name="T9" fmla="*/ 48 h 48"/>
                  <a:gd name="T10" fmla="*/ 52 w 52"/>
                  <a:gd name="T11" fmla="*/ 48 h 48"/>
                  <a:gd name="T12" fmla="*/ 34 w 52"/>
                  <a:gd name="T13" fmla="*/ 15 h 48"/>
                  <a:gd name="T14" fmla="*/ 52 w 52"/>
                  <a:gd name="T15" fmla="*/ 31 h 48"/>
                  <a:gd name="T16" fmla="*/ 52 w 52"/>
                  <a:gd name="T17" fmla="*/ 15 h 48"/>
                  <a:gd name="T18" fmla="*/ 17 w 52"/>
                  <a:gd name="T19" fmla="*/ 0 h 48"/>
                  <a:gd name="T20" fmla="*/ 0 w 52"/>
                  <a:gd name="T21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8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17" y="48"/>
                    </a:lnTo>
                    <a:lnTo>
                      <a:pt x="34" y="48"/>
                    </a:lnTo>
                    <a:lnTo>
                      <a:pt x="52" y="48"/>
                    </a:lnTo>
                    <a:lnTo>
                      <a:pt x="34" y="15"/>
                    </a:lnTo>
                    <a:lnTo>
                      <a:pt x="52" y="31"/>
                    </a:lnTo>
                    <a:lnTo>
                      <a:pt x="52" y="15"/>
                    </a:lnTo>
                    <a:lnTo>
                      <a:pt x="17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9" name="Freeform 1040">
                <a:extLst>
                  <a:ext uri="{FF2B5EF4-FFF2-40B4-BE49-F238E27FC236}">
                    <a16:creationId xmlns:a16="http://schemas.microsoft.com/office/drawing/2014/main" id="{A1B0D36A-B4C6-4EF8-9D01-533B9ABF4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406"/>
                <a:ext cx="26" cy="24"/>
              </a:xfrm>
              <a:custGeom>
                <a:avLst/>
                <a:gdLst>
                  <a:gd name="T0" fmla="*/ 0 w 52"/>
                  <a:gd name="T1" fmla="*/ 15 h 48"/>
                  <a:gd name="T2" fmla="*/ 0 w 52"/>
                  <a:gd name="T3" fmla="*/ 15 h 48"/>
                  <a:gd name="T4" fmla="*/ 17 w 52"/>
                  <a:gd name="T5" fmla="*/ 15 h 48"/>
                  <a:gd name="T6" fmla="*/ 17 w 52"/>
                  <a:gd name="T7" fmla="*/ 48 h 48"/>
                  <a:gd name="T8" fmla="*/ 34 w 52"/>
                  <a:gd name="T9" fmla="*/ 48 h 48"/>
                  <a:gd name="T10" fmla="*/ 52 w 52"/>
                  <a:gd name="T11" fmla="*/ 48 h 48"/>
                  <a:gd name="T12" fmla="*/ 34 w 52"/>
                  <a:gd name="T13" fmla="*/ 15 h 48"/>
                  <a:gd name="T14" fmla="*/ 52 w 52"/>
                  <a:gd name="T15" fmla="*/ 31 h 48"/>
                  <a:gd name="T16" fmla="*/ 52 w 52"/>
                  <a:gd name="T17" fmla="*/ 15 h 48"/>
                  <a:gd name="T18" fmla="*/ 17 w 52"/>
                  <a:gd name="T19" fmla="*/ 0 h 48"/>
                  <a:gd name="T20" fmla="*/ 0 w 52"/>
                  <a:gd name="T21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8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17" y="48"/>
                    </a:lnTo>
                    <a:lnTo>
                      <a:pt x="34" y="48"/>
                    </a:lnTo>
                    <a:lnTo>
                      <a:pt x="52" y="48"/>
                    </a:lnTo>
                    <a:lnTo>
                      <a:pt x="34" y="15"/>
                    </a:lnTo>
                    <a:lnTo>
                      <a:pt x="52" y="31"/>
                    </a:lnTo>
                    <a:lnTo>
                      <a:pt x="52" y="15"/>
                    </a:lnTo>
                    <a:lnTo>
                      <a:pt x="17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0" name="Freeform 1041">
                <a:extLst>
                  <a:ext uri="{FF2B5EF4-FFF2-40B4-BE49-F238E27FC236}">
                    <a16:creationId xmlns:a16="http://schemas.microsoft.com/office/drawing/2014/main" id="{E6D800D4-A78F-4114-9F0D-8BC72D21F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8" y="2445"/>
                <a:ext cx="35" cy="9"/>
              </a:xfrm>
              <a:custGeom>
                <a:avLst/>
                <a:gdLst>
                  <a:gd name="T0" fmla="*/ 0 w 71"/>
                  <a:gd name="T1" fmla="*/ 17 h 17"/>
                  <a:gd name="T2" fmla="*/ 0 w 71"/>
                  <a:gd name="T3" fmla="*/ 17 h 17"/>
                  <a:gd name="T4" fmla="*/ 36 w 71"/>
                  <a:gd name="T5" fmla="*/ 17 h 17"/>
                  <a:gd name="T6" fmla="*/ 71 w 71"/>
                  <a:gd name="T7" fmla="*/ 17 h 17"/>
                  <a:gd name="T8" fmla="*/ 54 w 71"/>
                  <a:gd name="T9" fmla="*/ 17 h 17"/>
                  <a:gd name="T10" fmla="*/ 0 w 71"/>
                  <a:gd name="T11" fmla="*/ 0 h 17"/>
                  <a:gd name="T12" fmla="*/ 0 w 71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17">
                    <a:moveTo>
                      <a:pt x="0" y="17"/>
                    </a:moveTo>
                    <a:lnTo>
                      <a:pt x="0" y="17"/>
                    </a:lnTo>
                    <a:lnTo>
                      <a:pt x="36" y="17"/>
                    </a:lnTo>
                    <a:lnTo>
                      <a:pt x="71" y="17"/>
                    </a:lnTo>
                    <a:lnTo>
                      <a:pt x="54" y="17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1" name="Freeform 1042">
                <a:extLst>
                  <a:ext uri="{FF2B5EF4-FFF2-40B4-BE49-F238E27FC236}">
                    <a16:creationId xmlns:a16="http://schemas.microsoft.com/office/drawing/2014/main" id="{0AF62C9A-6C5D-4969-9C19-6D4708977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8" y="2445"/>
                <a:ext cx="35" cy="9"/>
              </a:xfrm>
              <a:custGeom>
                <a:avLst/>
                <a:gdLst>
                  <a:gd name="T0" fmla="*/ 0 w 71"/>
                  <a:gd name="T1" fmla="*/ 17 h 17"/>
                  <a:gd name="T2" fmla="*/ 0 w 71"/>
                  <a:gd name="T3" fmla="*/ 17 h 17"/>
                  <a:gd name="T4" fmla="*/ 36 w 71"/>
                  <a:gd name="T5" fmla="*/ 17 h 17"/>
                  <a:gd name="T6" fmla="*/ 71 w 71"/>
                  <a:gd name="T7" fmla="*/ 17 h 17"/>
                  <a:gd name="T8" fmla="*/ 54 w 71"/>
                  <a:gd name="T9" fmla="*/ 17 h 17"/>
                  <a:gd name="T10" fmla="*/ 0 w 71"/>
                  <a:gd name="T11" fmla="*/ 0 h 17"/>
                  <a:gd name="T12" fmla="*/ 0 w 71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17">
                    <a:moveTo>
                      <a:pt x="0" y="17"/>
                    </a:moveTo>
                    <a:lnTo>
                      <a:pt x="0" y="17"/>
                    </a:lnTo>
                    <a:lnTo>
                      <a:pt x="36" y="17"/>
                    </a:lnTo>
                    <a:lnTo>
                      <a:pt x="71" y="17"/>
                    </a:lnTo>
                    <a:lnTo>
                      <a:pt x="54" y="17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2" name="Freeform 1043">
                <a:extLst>
                  <a:ext uri="{FF2B5EF4-FFF2-40B4-BE49-F238E27FC236}">
                    <a16:creationId xmlns:a16="http://schemas.microsoft.com/office/drawing/2014/main" id="{3BC0C3EB-A157-4C8C-8C02-B78B6CC5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2445"/>
                <a:ext cx="35" cy="16"/>
              </a:xfrm>
              <a:custGeom>
                <a:avLst/>
                <a:gdLst>
                  <a:gd name="T0" fmla="*/ 0 w 70"/>
                  <a:gd name="T1" fmla="*/ 17 h 32"/>
                  <a:gd name="T2" fmla="*/ 0 w 70"/>
                  <a:gd name="T3" fmla="*/ 17 h 32"/>
                  <a:gd name="T4" fmla="*/ 18 w 70"/>
                  <a:gd name="T5" fmla="*/ 32 h 32"/>
                  <a:gd name="T6" fmla="*/ 35 w 70"/>
                  <a:gd name="T7" fmla="*/ 32 h 32"/>
                  <a:gd name="T8" fmla="*/ 52 w 70"/>
                  <a:gd name="T9" fmla="*/ 17 h 32"/>
                  <a:gd name="T10" fmla="*/ 70 w 70"/>
                  <a:gd name="T11" fmla="*/ 0 h 32"/>
                  <a:gd name="T12" fmla="*/ 0 w 70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32">
                    <a:moveTo>
                      <a:pt x="0" y="17"/>
                    </a:moveTo>
                    <a:lnTo>
                      <a:pt x="0" y="17"/>
                    </a:lnTo>
                    <a:lnTo>
                      <a:pt x="18" y="32"/>
                    </a:lnTo>
                    <a:lnTo>
                      <a:pt x="35" y="32"/>
                    </a:lnTo>
                    <a:lnTo>
                      <a:pt x="52" y="17"/>
                    </a:lnTo>
                    <a:lnTo>
                      <a:pt x="7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3" name="Freeform 1044">
                <a:extLst>
                  <a:ext uri="{FF2B5EF4-FFF2-40B4-BE49-F238E27FC236}">
                    <a16:creationId xmlns:a16="http://schemas.microsoft.com/office/drawing/2014/main" id="{E3575E29-6453-41D4-8461-D51AF1116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2445"/>
                <a:ext cx="35" cy="16"/>
              </a:xfrm>
              <a:custGeom>
                <a:avLst/>
                <a:gdLst>
                  <a:gd name="T0" fmla="*/ 0 w 70"/>
                  <a:gd name="T1" fmla="*/ 17 h 32"/>
                  <a:gd name="T2" fmla="*/ 0 w 70"/>
                  <a:gd name="T3" fmla="*/ 17 h 32"/>
                  <a:gd name="T4" fmla="*/ 18 w 70"/>
                  <a:gd name="T5" fmla="*/ 32 h 32"/>
                  <a:gd name="T6" fmla="*/ 35 w 70"/>
                  <a:gd name="T7" fmla="*/ 32 h 32"/>
                  <a:gd name="T8" fmla="*/ 52 w 70"/>
                  <a:gd name="T9" fmla="*/ 17 h 32"/>
                  <a:gd name="T10" fmla="*/ 70 w 70"/>
                  <a:gd name="T11" fmla="*/ 0 h 32"/>
                  <a:gd name="T12" fmla="*/ 0 w 70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32">
                    <a:moveTo>
                      <a:pt x="0" y="17"/>
                    </a:moveTo>
                    <a:lnTo>
                      <a:pt x="0" y="17"/>
                    </a:lnTo>
                    <a:lnTo>
                      <a:pt x="18" y="32"/>
                    </a:lnTo>
                    <a:lnTo>
                      <a:pt x="35" y="32"/>
                    </a:lnTo>
                    <a:lnTo>
                      <a:pt x="52" y="17"/>
                    </a:lnTo>
                    <a:lnTo>
                      <a:pt x="70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4" name="Freeform 1045">
                <a:extLst>
                  <a:ext uri="{FF2B5EF4-FFF2-40B4-BE49-F238E27FC236}">
                    <a16:creationId xmlns:a16="http://schemas.microsoft.com/office/drawing/2014/main" id="{BE833365-84E3-48C8-83D5-3D378797A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2373"/>
                <a:ext cx="18" cy="16"/>
              </a:xfrm>
              <a:custGeom>
                <a:avLst/>
                <a:gdLst>
                  <a:gd name="T0" fmla="*/ 0 w 34"/>
                  <a:gd name="T1" fmla="*/ 17 h 33"/>
                  <a:gd name="T2" fmla="*/ 0 w 34"/>
                  <a:gd name="T3" fmla="*/ 17 h 33"/>
                  <a:gd name="T4" fmla="*/ 17 w 34"/>
                  <a:gd name="T5" fmla="*/ 33 h 33"/>
                  <a:gd name="T6" fmla="*/ 34 w 34"/>
                  <a:gd name="T7" fmla="*/ 17 h 33"/>
                  <a:gd name="T8" fmla="*/ 17 w 34"/>
                  <a:gd name="T9" fmla="*/ 0 h 33"/>
                  <a:gd name="T10" fmla="*/ 0 w 34"/>
                  <a:gd name="T1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3">
                    <a:moveTo>
                      <a:pt x="0" y="17"/>
                    </a:moveTo>
                    <a:lnTo>
                      <a:pt x="0" y="17"/>
                    </a:lnTo>
                    <a:lnTo>
                      <a:pt x="17" y="33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5" name="Freeform 1046">
                <a:extLst>
                  <a:ext uri="{FF2B5EF4-FFF2-40B4-BE49-F238E27FC236}">
                    <a16:creationId xmlns:a16="http://schemas.microsoft.com/office/drawing/2014/main" id="{C1162CF3-7A52-4B8E-A510-22C8E03EA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2373"/>
                <a:ext cx="18" cy="16"/>
              </a:xfrm>
              <a:custGeom>
                <a:avLst/>
                <a:gdLst>
                  <a:gd name="T0" fmla="*/ 0 w 34"/>
                  <a:gd name="T1" fmla="*/ 17 h 33"/>
                  <a:gd name="T2" fmla="*/ 0 w 34"/>
                  <a:gd name="T3" fmla="*/ 17 h 33"/>
                  <a:gd name="T4" fmla="*/ 17 w 34"/>
                  <a:gd name="T5" fmla="*/ 33 h 33"/>
                  <a:gd name="T6" fmla="*/ 34 w 34"/>
                  <a:gd name="T7" fmla="*/ 17 h 33"/>
                  <a:gd name="T8" fmla="*/ 17 w 34"/>
                  <a:gd name="T9" fmla="*/ 0 h 33"/>
                  <a:gd name="T10" fmla="*/ 0 w 34"/>
                  <a:gd name="T1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3">
                    <a:moveTo>
                      <a:pt x="0" y="17"/>
                    </a:moveTo>
                    <a:lnTo>
                      <a:pt x="0" y="17"/>
                    </a:lnTo>
                    <a:lnTo>
                      <a:pt x="17" y="33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6" name="Line 314">
                <a:extLst>
                  <a:ext uri="{FF2B5EF4-FFF2-40B4-BE49-F238E27FC236}">
                    <a16:creationId xmlns:a16="http://schemas.microsoft.com/office/drawing/2014/main" id="{62284008-E241-45D8-98A0-C5E55CC247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46" y="2433"/>
                <a:ext cx="7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7" name="Freeform 1048">
                <a:extLst>
                  <a:ext uri="{FF2B5EF4-FFF2-40B4-BE49-F238E27FC236}">
                    <a16:creationId xmlns:a16="http://schemas.microsoft.com/office/drawing/2014/main" id="{FFF44940-35C2-4589-80DE-480C9A00A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49"/>
                <a:ext cx="10" cy="8"/>
              </a:xfrm>
              <a:custGeom>
                <a:avLst/>
                <a:gdLst>
                  <a:gd name="T0" fmla="*/ 0 w 20"/>
                  <a:gd name="T1" fmla="*/ 0 h 15"/>
                  <a:gd name="T2" fmla="*/ 0 w 20"/>
                  <a:gd name="T3" fmla="*/ 0 h 15"/>
                  <a:gd name="T4" fmla="*/ 0 w 20"/>
                  <a:gd name="T5" fmla="*/ 15 h 15"/>
                  <a:gd name="T6" fmla="*/ 20 w 20"/>
                  <a:gd name="T7" fmla="*/ 0 h 15"/>
                  <a:gd name="T8" fmla="*/ 0 w 20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2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8" name="Freeform 1049">
                <a:extLst>
                  <a:ext uri="{FF2B5EF4-FFF2-40B4-BE49-F238E27FC236}">
                    <a16:creationId xmlns:a16="http://schemas.microsoft.com/office/drawing/2014/main" id="{B900D523-B1ED-4288-BA24-B2F96DF30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49"/>
                <a:ext cx="10" cy="8"/>
              </a:xfrm>
              <a:custGeom>
                <a:avLst/>
                <a:gdLst>
                  <a:gd name="T0" fmla="*/ 0 w 20"/>
                  <a:gd name="T1" fmla="*/ 0 h 15"/>
                  <a:gd name="T2" fmla="*/ 0 w 20"/>
                  <a:gd name="T3" fmla="*/ 0 h 15"/>
                  <a:gd name="T4" fmla="*/ 0 w 20"/>
                  <a:gd name="T5" fmla="*/ 15 h 15"/>
                  <a:gd name="T6" fmla="*/ 20 w 20"/>
                  <a:gd name="T7" fmla="*/ 0 h 15"/>
                  <a:gd name="T8" fmla="*/ 0 w 20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2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9" name="Line 317">
                <a:extLst>
                  <a:ext uri="{FF2B5EF4-FFF2-40B4-BE49-F238E27FC236}">
                    <a16:creationId xmlns:a16="http://schemas.microsoft.com/office/drawing/2014/main" id="{08F0C6DA-51C3-4C80-9A14-8071FD085A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76" y="2549"/>
                <a:ext cx="0" cy="1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0" name="Freeform 1051">
                <a:extLst>
                  <a:ext uri="{FF2B5EF4-FFF2-40B4-BE49-F238E27FC236}">
                    <a16:creationId xmlns:a16="http://schemas.microsoft.com/office/drawing/2014/main" id="{3EE02A93-C3B2-4225-889F-D0FE9B62D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877"/>
                <a:ext cx="8" cy="8"/>
              </a:xfrm>
              <a:custGeom>
                <a:avLst/>
                <a:gdLst>
                  <a:gd name="T0" fmla="*/ 0 w 18"/>
                  <a:gd name="T1" fmla="*/ 18 h 18"/>
                  <a:gd name="T2" fmla="*/ 0 w 18"/>
                  <a:gd name="T3" fmla="*/ 18 h 18"/>
                  <a:gd name="T4" fmla="*/ 18 w 18"/>
                  <a:gd name="T5" fmla="*/ 0 h 18"/>
                  <a:gd name="T6" fmla="*/ 0 w 18"/>
                  <a:gd name="T7" fmla="*/ 0 h 18"/>
                  <a:gd name="T8" fmla="*/ 0 w 18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0" y="18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1" name="Freeform 1052">
                <a:extLst>
                  <a:ext uri="{FF2B5EF4-FFF2-40B4-BE49-F238E27FC236}">
                    <a16:creationId xmlns:a16="http://schemas.microsoft.com/office/drawing/2014/main" id="{AAB6C569-311C-4592-A04F-3CD778266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877"/>
                <a:ext cx="8" cy="8"/>
              </a:xfrm>
              <a:custGeom>
                <a:avLst/>
                <a:gdLst>
                  <a:gd name="T0" fmla="*/ 0 w 18"/>
                  <a:gd name="T1" fmla="*/ 18 h 18"/>
                  <a:gd name="T2" fmla="*/ 0 w 18"/>
                  <a:gd name="T3" fmla="*/ 18 h 18"/>
                  <a:gd name="T4" fmla="*/ 18 w 18"/>
                  <a:gd name="T5" fmla="*/ 0 h 18"/>
                  <a:gd name="T6" fmla="*/ 0 w 18"/>
                  <a:gd name="T7" fmla="*/ 0 h 18"/>
                  <a:gd name="T8" fmla="*/ 0 w 18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0" y="18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2" name="Freeform 1053">
                <a:extLst>
                  <a:ext uri="{FF2B5EF4-FFF2-40B4-BE49-F238E27FC236}">
                    <a16:creationId xmlns:a16="http://schemas.microsoft.com/office/drawing/2014/main" id="{F6CADC26-52B9-4EE5-AE5F-8DB618A270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0" y="3061"/>
                <a:ext cx="555" cy="400"/>
              </a:xfrm>
              <a:custGeom>
                <a:avLst/>
                <a:gdLst>
                  <a:gd name="T0" fmla="*/ 54 w 1109"/>
                  <a:gd name="T1" fmla="*/ 639 h 800"/>
                  <a:gd name="T2" fmla="*/ 140 w 1109"/>
                  <a:gd name="T3" fmla="*/ 671 h 800"/>
                  <a:gd name="T4" fmla="*/ 278 w 1109"/>
                  <a:gd name="T5" fmla="*/ 623 h 800"/>
                  <a:gd name="T6" fmla="*/ 365 w 1109"/>
                  <a:gd name="T7" fmla="*/ 575 h 800"/>
                  <a:gd name="T8" fmla="*/ 574 w 1109"/>
                  <a:gd name="T9" fmla="*/ 591 h 800"/>
                  <a:gd name="T10" fmla="*/ 591 w 1109"/>
                  <a:gd name="T11" fmla="*/ 608 h 800"/>
                  <a:gd name="T12" fmla="*/ 677 w 1109"/>
                  <a:gd name="T13" fmla="*/ 591 h 800"/>
                  <a:gd name="T14" fmla="*/ 660 w 1109"/>
                  <a:gd name="T15" fmla="*/ 671 h 800"/>
                  <a:gd name="T16" fmla="*/ 677 w 1109"/>
                  <a:gd name="T17" fmla="*/ 639 h 800"/>
                  <a:gd name="T18" fmla="*/ 677 w 1109"/>
                  <a:gd name="T19" fmla="*/ 687 h 800"/>
                  <a:gd name="T20" fmla="*/ 729 w 1109"/>
                  <a:gd name="T21" fmla="*/ 719 h 800"/>
                  <a:gd name="T22" fmla="*/ 747 w 1109"/>
                  <a:gd name="T23" fmla="*/ 752 h 800"/>
                  <a:gd name="T24" fmla="*/ 816 w 1109"/>
                  <a:gd name="T25" fmla="*/ 767 h 800"/>
                  <a:gd name="T26" fmla="*/ 868 w 1109"/>
                  <a:gd name="T27" fmla="*/ 752 h 800"/>
                  <a:gd name="T28" fmla="*/ 885 w 1109"/>
                  <a:gd name="T29" fmla="*/ 767 h 800"/>
                  <a:gd name="T30" fmla="*/ 919 w 1109"/>
                  <a:gd name="T31" fmla="*/ 800 h 800"/>
                  <a:gd name="T32" fmla="*/ 1006 w 1109"/>
                  <a:gd name="T33" fmla="*/ 752 h 800"/>
                  <a:gd name="T34" fmla="*/ 1092 w 1109"/>
                  <a:gd name="T35" fmla="*/ 543 h 800"/>
                  <a:gd name="T36" fmla="*/ 1092 w 1109"/>
                  <a:gd name="T37" fmla="*/ 399 h 800"/>
                  <a:gd name="T38" fmla="*/ 1040 w 1109"/>
                  <a:gd name="T39" fmla="*/ 336 h 800"/>
                  <a:gd name="T40" fmla="*/ 1006 w 1109"/>
                  <a:gd name="T41" fmla="*/ 288 h 800"/>
                  <a:gd name="T42" fmla="*/ 971 w 1109"/>
                  <a:gd name="T43" fmla="*/ 255 h 800"/>
                  <a:gd name="T44" fmla="*/ 902 w 1109"/>
                  <a:gd name="T45" fmla="*/ 159 h 800"/>
                  <a:gd name="T46" fmla="*/ 885 w 1109"/>
                  <a:gd name="T47" fmla="*/ 111 h 800"/>
                  <a:gd name="T48" fmla="*/ 833 w 1109"/>
                  <a:gd name="T49" fmla="*/ 96 h 800"/>
                  <a:gd name="T50" fmla="*/ 798 w 1109"/>
                  <a:gd name="T51" fmla="*/ 0 h 800"/>
                  <a:gd name="T52" fmla="*/ 781 w 1109"/>
                  <a:gd name="T53" fmla="*/ 111 h 800"/>
                  <a:gd name="T54" fmla="*/ 729 w 1109"/>
                  <a:gd name="T55" fmla="*/ 176 h 800"/>
                  <a:gd name="T56" fmla="*/ 643 w 1109"/>
                  <a:gd name="T57" fmla="*/ 128 h 800"/>
                  <a:gd name="T58" fmla="*/ 608 w 1109"/>
                  <a:gd name="T59" fmla="*/ 111 h 800"/>
                  <a:gd name="T60" fmla="*/ 643 w 1109"/>
                  <a:gd name="T61" fmla="*/ 63 h 800"/>
                  <a:gd name="T62" fmla="*/ 643 w 1109"/>
                  <a:gd name="T63" fmla="*/ 32 h 800"/>
                  <a:gd name="T64" fmla="*/ 626 w 1109"/>
                  <a:gd name="T65" fmla="*/ 32 h 800"/>
                  <a:gd name="T66" fmla="*/ 520 w 1109"/>
                  <a:gd name="T67" fmla="*/ 15 h 800"/>
                  <a:gd name="T68" fmla="*/ 520 w 1109"/>
                  <a:gd name="T69" fmla="*/ 32 h 800"/>
                  <a:gd name="T70" fmla="*/ 468 w 1109"/>
                  <a:gd name="T71" fmla="*/ 48 h 800"/>
                  <a:gd name="T72" fmla="*/ 451 w 1109"/>
                  <a:gd name="T73" fmla="*/ 63 h 800"/>
                  <a:gd name="T74" fmla="*/ 451 w 1109"/>
                  <a:gd name="T75" fmla="*/ 111 h 800"/>
                  <a:gd name="T76" fmla="*/ 416 w 1109"/>
                  <a:gd name="T77" fmla="*/ 111 h 800"/>
                  <a:gd name="T78" fmla="*/ 399 w 1109"/>
                  <a:gd name="T79" fmla="*/ 80 h 800"/>
                  <a:gd name="T80" fmla="*/ 347 w 1109"/>
                  <a:gd name="T81" fmla="*/ 96 h 800"/>
                  <a:gd name="T82" fmla="*/ 313 w 1109"/>
                  <a:gd name="T83" fmla="*/ 144 h 800"/>
                  <a:gd name="T84" fmla="*/ 278 w 1109"/>
                  <a:gd name="T85" fmla="*/ 144 h 800"/>
                  <a:gd name="T86" fmla="*/ 278 w 1109"/>
                  <a:gd name="T87" fmla="*/ 176 h 800"/>
                  <a:gd name="T88" fmla="*/ 244 w 1109"/>
                  <a:gd name="T89" fmla="*/ 176 h 800"/>
                  <a:gd name="T90" fmla="*/ 209 w 1109"/>
                  <a:gd name="T91" fmla="*/ 224 h 800"/>
                  <a:gd name="T92" fmla="*/ 36 w 1109"/>
                  <a:gd name="T93" fmla="*/ 303 h 800"/>
                  <a:gd name="T94" fmla="*/ 17 w 1109"/>
                  <a:gd name="T95" fmla="*/ 303 h 800"/>
                  <a:gd name="T96" fmla="*/ 0 w 1109"/>
                  <a:gd name="T97" fmla="*/ 336 h 800"/>
                  <a:gd name="T98" fmla="*/ 17 w 1109"/>
                  <a:gd name="T99" fmla="*/ 384 h 800"/>
                  <a:gd name="T100" fmla="*/ 0 w 1109"/>
                  <a:gd name="T101" fmla="*/ 399 h 800"/>
                  <a:gd name="T102" fmla="*/ 71 w 1109"/>
                  <a:gd name="T103" fmla="*/ 560 h 800"/>
                  <a:gd name="T104" fmla="*/ 54 w 1109"/>
                  <a:gd name="T105" fmla="*/ 623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09" h="800">
                    <a:moveTo>
                      <a:pt x="54" y="639"/>
                    </a:moveTo>
                    <a:lnTo>
                      <a:pt x="54" y="639"/>
                    </a:lnTo>
                    <a:lnTo>
                      <a:pt x="105" y="671"/>
                    </a:lnTo>
                    <a:lnTo>
                      <a:pt x="140" y="671"/>
                    </a:lnTo>
                    <a:lnTo>
                      <a:pt x="192" y="623"/>
                    </a:lnTo>
                    <a:lnTo>
                      <a:pt x="278" y="623"/>
                    </a:lnTo>
                    <a:lnTo>
                      <a:pt x="295" y="608"/>
                    </a:lnTo>
                    <a:lnTo>
                      <a:pt x="365" y="575"/>
                    </a:lnTo>
                    <a:lnTo>
                      <a:pt x="503" y="560"/>
                    </a:lnTo>
                    <a:lnTo>
                      <a:pt x="574" y="591"/>
                    </a:lnTo>
                    <a:lnTo>
                      <a:pt x="574" y="608"/>
                    </a:lnTo>
                    <a:lnTo>
                      <a:pt x="591" y="608"/>
                    </a:lnTo>
                    <a:lnTo>
                      <a:pt x="626" y="671"/>
                    </a:lnTo>
                    <a:lnTo>
                      <a:pt x="677" y="591"/>
                    </a:lnTo>
                    <a:lnTo>
                      <a:pt x="677" y="623"/>
                    </a:lnTo>
                    <a:lnTo>
                      <a:pt x="660" y="671"/>
                    </a:lnTo>
                    <a:lnTo>
                      <a:pt x="677" y="671"/>
                    </a:lnTo>
                    <a:lnTo>
                      <a:pt x="677" y="639"/>
                    </a:lnTo>
                    <a:lnTo>
                      <a:pt x="695" y="671"/>
                    </a:lnTo>
                    <a:lnTo>
                      <a:pt x="677" y="687"/>
                    </a:lnTo>
                    <a:lnTo>
                      <a:pt x="712" y="687"/>
                    </a:lnTo>
                    <a:lnTo>
                      <a:pt x="729" y="719"/>
                    </a:lnTo>
                    <a:lnTo>
                      <a:pt x="729" y="735"/>
                    </a:lnTo>
                    <a:lnTo>
                      <a:pt x="747" y="752"/>
                    </a:lnTo>
                    <a:lnTo>
                      <a:pt x="781" y="767"/>
                    </a:lnTo>
                    <a:lnTo>
                      <a:pt x="816" y="767"/>
                    </a:lnTo>
                    <a:lnTo>
                      <a:pt x="833" y="783"/>
                    </a:lnTo>
                    <a:lnTo>
                      <a:pt x="868" y="752"/>
                    </a:lnTo>
                    <a:lnTo>
                      <a:pt x="868" y="767"/>
                    </a:lnTo>
                    <a:lnTo>
                      <a:pt x="885" y="767"/>
                    </a:lnTo>
                    <a:lnTo>
                      <a:pt x="885" y="783"/>
                    </a:lnTo>
                    <a:lnTo>
                      <a:pt x="919" y="800"/>
                    </a:lnTo>
                    <a:lnTo>
                      <a:pt x="954" y="752"/>
                    </a:lnTo>
                    <a:lnTo>
                      <a:pt x="1006" y="752"/>
                    </a:lnTo>
                    <a:lnTo>
                      <a:pt x="1023" y="687"/>
                    </a:lnTo>
                    <a:lnTo>
                      <a:pt x="1092" y="543"/>
                    </a:lnTo>
                    <a:lnTo>
                      <a:pt x="1109" y="479"/>
                    </a:lnTo>
                    <a:lnTo>
                      <a:pt x="1092" y="399"/>
                    </a:lnTo>
                    <a:lnTo>
                      <a:pt x="1058" y="351"/>
                    </a:lnTo>
                    <a:lnTo>
                      <a:pt x="1040" y="336"/>
                    </a:lnTo>
                    <a:lnTo>
                      <a:pt x="1023" y="303"/>
                    </a:lnTo>
                    <a:lnTo>
                      <a:pt x="1006" y="288"/>
                    </a:lnTo>
                    <a:lnTo>
                      <a:pt x="1006" y="303"/>
                    </a:lnTo>
                    <a:lnTo>
                      <a:pt x="971" y="255"/>
                    </a:lnTo>
                    <a:lnTo>
                      <a:pt x="919" y="207"/>
                    </a:lnTo>
                    <a:lnTo>
                      <a:pt x="902" y="159"/>
                    </a:lnTo>
                    <a:lnTo>
                      <a:pt x="885" y="144"/>
                    </a:lnTo>
                    <a:lnTo>
                      <a:pt x="885" y="111"/>
                    </a:lnTo>
                    <a:lnTo>
                      <a:pt x="868" y="96"/>
                    </a:lnTo>
                    <a:lnTo>
                      <a:pt x="833" y="96"/>
                    </a:lnTo>
                    <a:lnTo>
                      <a:pt x="816" y="0"/>
                    </a:lnTo>
                    <a:lnTo>
                      <a:pt x="798" y="0"/>
                    </a:lnTo>
                    <a:lnTo>
                      <a:pt x="781" y="32"/>
                    </a:lnTo>
                    <a:lnTo>
                      <a:pt x="781" y="111"/>
                    </a:lnTo>
                    <a:lnTo>
                      <a:pt x="764" y="176"/>
                    </a:lnTo>
                    <a:lnTo>
                      <a:pt x="729" y="176"/>
                    </a:lnTo>
                    <a:lnTo>
                      <a:pt x="660" y="128"/>
                    </a:lnTo>
                    <a:lnTo>
                      <a:pt x="643" y="128"/>
                    </a:lnTo>
                    <a:lnTo>
                      <a:pt x="643" y="111"/>
                    </a:lnTo>
                    <a:lnTo>
                      <a:pt x="608" y="111"/>
                    </a:lnTo>
                    <a:lnTo>
                      <a:pt x="626" y="63"/>
                    </a:lnTo>
                    <a:lnTo>
                      <a:pt x="643" y="63"/>
                    </a:lnTo>
                    <a:lnTo>
                      <a:pt x="660" y="32"/>
                    </a:lnTo>
                    <a:lnTo>
                      <a:pt x="643" y="32"/>
                    </a:lnTo>
                    <a:lnTo>
                      <a:pt x="626" y="48"/>
                    </a:lnTo>
                    <a:lnTo>
                      <a:pt x="626" y="32"/>
                    </a:lnTo>
                    <a:lnTo>
                      <a:pt x="608" y="32"/>
                    </a:lnTo>
                    <a:lnTo>
                      <a:pt x="520" y="15"/>
                    </a:lnTo>
                    <a:lnTo>
                      <a:pt x="537" y="32"/>
                    </a:lnTo>
                    <a:lnTo>
                      <a:pt x="520" y="32"/>
                    </a:lnTo>
                    <a:lnTo>
                      <a:pt x="485" y="32"/>
                    </a:lnTo>
                    <a:lnTo>
                      <a:pt x="468" y="48"/>
                    </a:lnTo>
                    <a:lnTo>
                      <a:pt x="468" y="63"/>
                    </a:lnTo>
                    <a:lnTo>
                      <a:pt x="451" y="63"/>
                    </a:lnTo>
                    <a:lnTo>
                      <a:pt x="451" y="96"/>
                    </a:lnTo>
                    <a:lnTo>
                      <a:pt x="451" y="111"/>
                    </a:lnTo>
                    <a:lnTo>
                      <a:pt x="416" y="96"/>
                    </a:lnTo>
                    <a:lnTo>
                      <a:pt x="416" y="111"/>
                    </a:lnTo>
                    <a:lnTo>
                      <a:pt x="416" y="96"/>
                    </a:lnTo>
                    <a:lnTo>
                      <a:pt x="399" y="80"/>
                    </a:lnTo>
                    <a:lnTo>
                      <a:pt x="382" y="80"/>
                    </a:lnTo>
                    <a:lnTo>
                      <a:pt x="347" y="96"/>
                    </a:lnTo>
                    <a:lnTo>
                      <a:pt x="330" y="96"/>
                    </a:lnTo>
                    <a:lnTo>
                      <a:pt x="313" y="144"/>
                    </a:lnTo>
                    <a:lnTo>
                      <a:pt x="295" y="144"/>
                    </a:lnTo>
                    <a:lnTo>
                      <a:pt x="278" y="144"/>
                    </a:lnTo>
                    <a:lnTo>
                      <a:pt x="295" y="159"/>
                    </a:lnTo>
                    <a:lnTo>
                      <a:pt x="278" y="176"/>
                    </a:lnTo>
                    <a:lnTo>
                      <a:pt x="278" y="144"/>
                    </a:lnTo>
                    <a:lnTo>
                      <a:pt x="244" y="176"/>
                    </a:lnTo>
                    <a:lnTo>
                      <a:pt x="261" y="192"/>
                    </a:lnTo>
                    <a:lnTo>
                      <a:pt x="209" y="224"/>
                    </a:lnTo>
                    <a:lnTo>
                      <a:pt x="88" y="255"/>
                    </a:lnTo>
                    <a:lnTo>
                      <a:pt x="36" y="303"/>
                    </a:lnTo>
                    <a:lnTo>
                      <a:pt x="17" y="288"/>
                    </a:lnTo>
                    <a:lnTo>
                      <a:pt x="17" y="303"/>
                    </a:lnTo>
                    <a:lnTo>
                      <a:pt x="17" y="336"/>
                    </a:lnTo>
                    <a:lnTo>
                      <a:pt x="0" y="336"/>
                    </a:lnTo>
                    <a:lnTo>
                      <a:pt x="36" y="416"/>
                    </a:lnTo>
                    <a:lnTo>
                      <a:pt x="17" y="384"/>
                    </a:lnTo>
                    <a:lnTo>
                      <a:pt x="17" y="416"/>
                    </a:lnTo>
                    <a:lnTo>
                      <a:pt x="0" y="399"/>
                    </a:lnTo>
                    <a:lnTo>
                      <a:pt x="54" y="495"/>
                    </a:lnTo>
                    <a:lnTo>
                      <a:pt x="71" y="560"/>
                    </a:lnTo>
                    <a:lnTo>
                      <a:pt x="71" y="608"/>
                    </a:lnTo>
                    <a:lnTo>
                      <a:pt x="54" y="623"/>
                    </a:lnTo>
                    <a:lnTo>
                      <a:pt x="54" y="63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3" name="Freeform 1054">
                <a:extLst>
                  <a:ext uri="{FF2B5EF4-FFF2-40B4-BE49-F238E27FC236}">
                    <a16:creationId xmlns:a16="http://schemas.microsoft.com/office/drawing/2014/main" id="{AE39F58F-38FC-4926-BBDF-E1A6963E0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0" y="3061"/>
                <a:ext cx="555" cy="400"/>
              </a:xfrm>
              <a:custGeom>
                <a:avLst/>
                <a:gdLst>
                  <a:gd name="T0" fmla="*/ 54 w 1109"/>
                  <a:gd name="T1" fmla="*/ 639 h 800"/>
                  <a:gd name="T2" fmla="*/ 140 w 1109"/>
                  <a:gd name="T3" fmla="*/ 671 h 800"/>
                  <a:gd name="T4" fmla="*/ 278 w 1109"/>
                  <a:gd name="T5" fmla="*/ 623 h 800"/>
                  <a:gd name="T6" fmla="*/ 365 w 1109"/>
                  <a:gd name="T7" fmla="*/ 575 h 800"/>
                  <a:gd name="T8" fmla="*/ 574 w 1109"/>
                  <a:gd name="T9" fmla="*/ 591 h 800"/>
                  <a:gd name="T10" fmla="*/ 591 w 1109"/>
                  <a:gd name="T11" fmla="*/ 608 h 800"/>
                  <a:gd name="T12" fmla="*/ 677 w 1109"/>
                  <a:gd name="T13" fmla="*/ 591 h 800"/>
                  <a:gd name="T14" fmla="*/ 660 w 1109"/>
                  <a:gd name="T15" fmla="*/ 671 h 800"/>
                  <a:gd name="T16" fmla="*/ 677 w 1109"/>
                  <a:gd name="T17" fmla="*/ 639 h 800"/>
                  <a:gd name="T18" fmla="*/ 677 w 1109"/>
                  <a:gd name="T19" fmla="*/ 687 h 800"/>
                  <a:gd name="T20" fmla="*/ 729 w 1109"/>
                  <a:gd name="T21" fmla="*/ 719 h 800"/>
                  <a:gd name="T22" fmla="*/ 747 w 1109"/>
                  <a:gd name="T23" fmla="*/ 752 h 800"/>
                  <a:gd name="T24" fmla="*/ 816 w 1109"/>
                  <a:gd name="T25" fmla="*/ 767 h 800"/>
                  <a:gd name="T26" fmla="*/ 868 w 1109"/>
                  <a:gd name="T27" fmla="*/ 752 h 800"/>
                  <a:gd name="T28" fmla="*/ 885 w 1109"/>
                  <a:gd name="T29" fmla="*/ 767 h 800"/>
                  <a:gd name="T30" fmla="*/ 919 w 1109"/>
                  <a:gd name="T31" fmla="*/ 800 h 800"/>
                  <a:gd name="T32" fmla="*/ 1006 w 1109"/>
                  <a:gd name="T33" fmla="*/ 752 h 800"/>
                  <a:gd name="T34" fmla="*/ 1092 w 1109"/>
                  <a:gd name="T35" fmla="*/ 543 h 800"/>
                  <a:gd name="T36" fmla="*/ 1092 w 1109"/>
                  <a:gd name="T37" fmla="*/ 399 h 800"/>
                  <a:gd name="T38" fmla="*/ 1040 w 1109"/>
                  <a:gd name="T39" fmla="*/ 336 h 800"/>
                  <a:gd name="T40" fmla="*/ 1006 w 1109"/>
                  <a:gd name="T41" fmla="*/ 288 h 800"/>
                  <a:gd name="T42" fmla="*/ 971 w 1109"/>
                  <a:gd name="T43" fmla="*/ 255 h 800"/>
                  <a:gd name="T44" fmla="*/ 902 w 1109"/>
                  <a:gd name="T45" fmla="*/ 159 h 800"/>
                  <a:gd name="T46" fmla="*/ 885 w 1109"/>
                  <a:gd name="T47" fmla="*/ 111 h 800"/>
                  <a:gd name="T48" fmla="*/ 833 w 1109"/>
                  <a:gd name="T49" fmla="*/ 96 h 800"/>
                  <a:gd name="T50" fmla="*/ 798 w 1109"/>
                  <a:gd name="T51" fmla="*/ 0 h 800"/>
                  <a:gd name="T52" fmla="*/ 781 w 1109"/>
                  <a:gd name="T53" fmla="*/ 111 h 800"/>
                  <a:gd name="T54" fmla="*/ 729 w 1109"/>
                  <a:gd name="T55" fmla="*/ 176 h 800"/>
                  <a:gd name="T56" fmla="*/ 643 w 1109"/>
                  <a:gd name="T57" fmla="*/ 128 h 800"/>
                  <a:gd name="T58" fmla="*/ 608 w 1109"/>
                  <a:gd name="T59" fmla="*/ 111 h 800"/>
                  <a:gd name="T60" fmla="*/ 643 w 1109"/>
                  <a:gd name="T61" fmla="*/ 63 h 800"/>
                  <a:gd name="T62" fmla="*/ 643 w 1109"/>
                  <a:gd name="T63" fmla="*/ 32 h 800"/>
                  <a:gd name="T64" fmla="*/ 626 w 1109"/>
                  <a:gd name="T65" fmla="*/ 32 h 800"/>
                  <a:gd name="T66" fmla="*/ 520 w 1109"/>
                  <a:gd name="T67" fmla="*/ 15 h 800"/>
                  <a:gd name="T68" fmla="*/ 520 w 1109"/>
                  <a:gd name="T69" fmla="*/ 32 h 800"/>
                  <a:gd name="T70" fmla="*/ 468 w 1109"/>
                  <a:gd name="T71" fmla="*/ 48 h 800"/>
                  <a:gd name="T72" fmla="*/ 451 w 1109"/>
                  <a:gd name="T73" fmla="*/ 63 h 800"/>
                  <a:gd name="T74" fmla="*/ 451 w 1109"/>
                  <a:gd name="T75" fmla="*/ 111 h 800"/>
                  <a:gd name="T76" fmla="*/ 416 w 1109"/>
                  <a:gd name="T77" fmla="*/ 111 h 800"/>
                  <a:gd name="T78" fmla="*/ 399 w 1109"/>
                  <a:gd name="T79" fmla="*/ 80 h 800"/>
                  <a:gd name="T80" fmla="*/ 347 w 1109"/>
                  <a:gd name="T81" fmla="*/ 96 h 800"/>
                  <a:gd name="T82" fmla="*/ 313 w 1109"/>
                  <a:gd name="T83" fmla="*/ 144 h 800"/>
                  <a:gd name="T84" fmla="*/ 278 w 1109"/>
                  <a:gd name="T85" fmla="*/ 144 h 800"/>
                  <a:gd name="T86" fmla="*/ 278 w 1109"/>
                  <a:gd name="T87" fmla="*/ 176 h 800"/>
                  <a:gd name="T88" fmla="*/ 244 w 1109"/>
                  <a:gd name="T89" fmla="*/ 176 h 800"/>
                  <a:gd name="T90" fmla="*/ 209 w 1109"/>
                  <a:gd name="T91" fmla="*/ 224 h 800"/>
                  <a:gd name="T92" fmla="*/ 36 w 1109"/>
                  <a:gd name="T93" fmla="*/ 303 h 800"/>
                  <a:gd name="T94" fmla="*/ 17 w 1109"/>
                  <a:gd name="T95" fmla="*/ 303 h 800"/>
                  <a:gd name="T96" fmla="*/ 0 w 1109"/>
                  <a:gd name="T97" fmla="*/ 336 h 800"/>
                  <a:gd name="T98" fmla="*/ 17 w 1109"/>
                  <a:gd name="T99" fmla="*/ 384 h 800"/>
                  <a:gd name="T100" fmla="*/ 0 w 1109"/>
                  <a:gd name="T101" fmla="*/ 399 h 800"/>
                  <a:gd name="T102" fmla="*/ 71 w 1109"/>
                  <a:gd name="T103" fmla="*/ 560 h 800"/>
                  <a:gd name="T104" fmla="*/ 54 w 1109"/>
                  <a:gd name="T105" fmla="*/ 623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09" h="800">
                    <a:moveTo>
                      <a:pt x="54" y="639"/>
                    </a:moveTo>
                    <a:lnTo>
                      <a:pt x="54" y="639"/>
                    </a:lnTo>
                    <a:lnTo>
                      <a:pt x="105" y="671"/>
                    </a:lnTo>
                    <a:lnTo>
                      <a:pt x="140" y="671"/>
                    </a:lnTo>
                    <a:lnTo>
                      <a:pt x="192" y="623"/>
                    </a:lnTo>
                    <a:lnTo>
                      <a:pt x="278" y="623"/>
                    </a:lnTo>
                    <a:lnTo>
                      <a:pt x="295" y="608"/>
                    </a:lnTo>
                    <a:lnTo>
                      <a:pt x="365" y="575"/>
                    </a:lnTo>
                    <a:lnTo>
                      <a:pt x="503" y="560"/>
                    </a:lnTo>
                    <a:lnTo>
                      <a:pt x="574" y="591"/>
                    </a:lnTo>
                    <a:lnTo>
                      <a:pt x="574" y="608"/>
                    </a:lnTo>
                    <a:lnTo>
                      <a:pt x="591" y="608"/>
                    </a:lnTo>
                    <a:lnTo>
                      <a:pt x="626" y="671"/>
                    </a:lnTo>
                    <a:lnTo>
                      <a:pt x="677" y="591"/>
                    </a:lnTo>
                    <a:lnTo>
                      <a:pt x="677" y="623"/>
                    </a:lnTo>
                    <a:lnTo>
                      <a:pt x="660" y="671"/>
                    </a:lnTo>
                    <a:lnTo>
                      <a:pt x="677" y="671"/>
                    </a:lnTo>
                    <a:lnTo>
                      <a:pt x="677" y="639"/>
                    </a:lnTo>
                    <a:lnTo>
                      <a:pt x="695" y="671"/>
                    </a:lnTo>
                    <a:lnTo>
                      <a:pt x="677" y="687"/>
                    </a:lnTo>
                    <a:lnTo>
                      <a:pt x="712" y="687"/>
                    </a:lnTo>
                    <a:lnTo>
                      <a:pt x="729" y="719"/>
                    </a:lnTo>
                    <a:lnTo>
                      <a:pt x="729" y="735"/>
                    </a:lnTo>
                    <a:lnTo>
                      <a:pt x="747" y="752"/>
                    </a:lnTo>
                    <a:lnTo>
                      <a:pt x="781" y="767"/>
                    </a:lnTo>
                    <a:lnTo>
                      <a:pt x="816" y="767"/>
                    </a:lnTo>
                    <a:lnTo>
                      <a:pt x="833" y="783"/>
                    </a:lnTo>
                    <a:lnTo>
                      <a:pt x="868" y="752"/>
                    </a:lnTo>
                    <a:lnTo>
                      <a:pt x="868" y="767"/>
                    </a:lnTo>
                    <a:lnTo>
                      <a:pt x="885" y="767"/>
                    </a:lnTo>
                    <a:lnTo>
                      <a:pt x="885" y="783"/>
                    </a:lnTo>
                    <a:lnTo>
                      <a:pt x="919" y="800"/>
                    </a:lnTo>
                    <a:lnTo>
                      <a:pt x="954" y="752"/>
                    </a:lnTo>
                    <a:lnTo>
                      <a:pt x="1006" y="752"/>
                    </a:lnTo>
                    <a:lnTo>
                      <a:pt x="1023" y="687"/>
                    </a:lnTo>
                    <a:lnTo>
                      <a:pt x="1092" y="543"/>
                    </a:lnTo>
                    <a:lnTo>
                      <a:pt x="1109" y="479"/>
                    </a:lnTo>
                    <a:lnTo>
                      <a:pt x="1092" y="399"/>
                    </a:lnTo>
                    <a:lnTo>
                      <a:pt x="1058" y="351"/>
                    </a:lnTo>
                    <a:lnTo>
                      <a:pt x="1040" y="336"/>
                    </a:lnTo>
                    <a:lnTo>
                      <a:pt x="1023" y="303"/>
                    </a:lnTo>
                    <a:lnTo>
                      <a:pt x="1006" y="288"/>
                    </a:lnTo>
                    <a:lnTo>
                      <a:pt x="1006" y="303"/>
                    </a:lnTo>
                    <a:lnTo>
                      <a:pt x="971" y="255"/>
                    </a:lnTo>
                    <a:lnTo>
                      <a:pt x="919" y="207"/>
                    </a:lnTo>
                    <a:lnTo>
                      <a:pt x="902" y="159"/>
                    </a:lnTo>
                    <a:lnTo>
                      <a:pt x="885" y="144"/>
                    </a:lnTo>
                    <a:lnTo>
                      <a:pt x="885" y="111"/>
                    </a:lnTo>
                    <a:lnTo>
                      <a:pt x="868" y="96"/>
                    </a:lnTo>
                    <a:lnTo>
                      <a:pt x="833" y="96"/>
                    </a:lnTo>
                    <a:lnTo>
                      <a:pt x="816" y="0"/>
                    </a:lnTo>
                    <a:lnTo>
                      <a:pt x="798" y="0"/>
                    </a:lnTo>
                    <a:lnTo>
                      <a:pt x="781" y="32"/>
                    </a:lnTo>
                    <a:lnTo>
                      <a:pt x="781" y="111"/>
                    </a:lnTo>
                    <a:lnTo>
                      <a:pt x="764" y="176"/>
                    </a:lnTo>
                    <a:lnTo>
                      <a:pt x="729" y="176"/>
                    </a:lnTo>
                    <a:lnTo>
                      <a:pt x="660" y="128"/>
                    </a:lnTo>
                    <a:lnTo>
                      <a:pt x="643" y="128"/>
                    </a:lnTo>
                    <a:lnTo>
                      <a:pt x="643" y="111"/>
                    </a:lnTo>
                    <a:lnTo>
                      <a:pt x="608" y="111"/>
                    </a:lnTo>
                    <a:lnTo>
                      <a:pt x="626" y="63"/>
                    </a:lnTo>
                    <a:lnTo>
                      <a:pt x="643" y="63"/>
                    </a:lnTo>
                    <a:lnTo>
                      <a:pt x="660" y="32"/>
                    </a:lnTo>
                    <a:lnTo>
                      <a:pt x="643" y="32"/>
                    </a:lnTo>
                    <a:lnTo>
                      <a:pt x="626" y="48"/>
                    </a:lnTo>
                    <a:lnTo>
                      <a:pt x="626" y="32"/>
                    </a:lnTo>
                    <a:lnTo>
                      <a:pt x="608" y="32"/>
                    </a:lnTo>
                    <a:lnTo>
                      <a:pt x="520" y="15"/>
                    </a:lnTo>
                    <a:lnTo>
                      <a:pt x="537" y="32"/>
                    </a:lnTo>
                    <a:lnTo>
                      <a:pt x="520" y="32"/>
                    </a:lnTo>
                    <a:lnTo>
                      <a:pt x="485" y="32"/>
                    </a:lnTo>
                    <a:lnTo>
                      <a:pt x="468" y="48"/>
                    </a:lnTo>
                    <a:lnTo>
                      <a:pt x="468" y="63"/>
                    </a:lnTo>
                    <a:lnTo>
                      <a:pt x="451" y="63"/>
                    </a:lnTo>
                    <a:lnTo>
                      <a:pt x="451" y="96"/>
                    </a:lnTo>
                    <a:lnTo>
                      <a:pt x="451" y="111"/>
                    </a:lnTo>
                    <a:lnTo>
                      <a:pt x="416" y="96"/>
                    </a:lnTo>
                    <a:lnTo>
                      <a:pt x="416" y="111"/>
                    </a:lnTo>
                    <a:lnTo>
                      <a:pt x="416" y="96"/>
                    </a:lnTo>
                    <a:lnTo>
                      <a:pt x="399" y="80"/>
                    </a:lnTo>
                    <a:lnTo>
                      <a:pt x="382" y="80"/>
                    </a:lnTo>
                    <a:lnTo>
                      <a:pt x="347" y="96"/>
                    </a:lnTo>
                    <a:lnTo>
                      <a:pt x="330" y="96"/>
                    </a:lnTo>
                    <a:lnTo>
                      <a:pt x="313" y="144"/>
                    </a:lnTo>
                    <a:lnTo>
                      <a:pt x="295" y="144"/>
                    </a:lnTo>
                    <a:lnTo>
                      <a:pt x="278" y="144"/>
                    </a:lnTo>
                    <a:lnTo>
                      <a:pt x="295" y="159"/>
                    </a:lnTo>
                    <a:lnTo>
                      <a:pt x="278" y="176"/>
                    </a:lnTo>
                    <a:lnTo>
                      <a:pt x="278" y="144"/>
                    </a:lnTo>
                    <a:lnTo>
                      <a:pt x="244" y="176"/>
                    </a:lnTo>
                    <a:lnTo>
                      <a:pt x="261" y="192"/>
                    </a:lnTo>
                    <a:lnTo>
                      <a:pt x="209" y="224"/>
                    </a:lnTo>
                    <a:lnTo>
                      <a:pt x="88" y="255"/>
                    </a:lnTo>
                    <a:lnTo>
                      <a:pt x="36" y="303"/>
                    </a:lnTo>
                    <a:lnTo>
                      <a:pt x="17" y="288"/>
                    </a:lnTo>
                    <a:lnTo>
                      <a:pt x="17" y="303"/>
                    </a:lnTo>
                    <a:lnTo>
                      <a:pt x="17" y="336"/>
                    </a:lnTo>
                    <a:lnTo>
                      <a:pt x="0" y="336"/>
                    </a:lnTo>
                    <a:lnTo>
                      <a:pt x="36" y="416"/>
                    </a:lnTo>
                    <a:lnTo>
                      <a:pt x="17" y="384"/>
                    </a:lnTo>
                    <a:lnTo>
                      <a:pt x="17" y="416"/>
                    </a:lnTo>
                    <a:lnTo>
                      <a:pt x="0" y="399"/>
                    </a:lnTo>
                    <a:lnTo>
                      <a:pt x="54" y="495"/>
                    </a:lnTo>
                    <a:lnTo>
                      <a:pt x="71" y="560"/>
                    </a:lnTo>
                    <a:lnTo>
                      <a:pt x="71" y="608"/>
                    </a:lnTo>
                    <a:lnTo>
                      <a:pt x="54" y="623"/>
                    </a:lnTo>
                    <a:lnTo>
                      <a:pt x="54" y="63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4" name="Freeform 1055">
                <a:extLst>
                  <a:ext uri="{FF2B5EF4-FFF2-40B4-BE49-F238E27FC236}">
                    <a16:creationId xmlns:a16="http://schemas.microsoft.com/office/drawing/2014/main" id="{9B0B3841-A573-4E35-967B-4316A7337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4" y="3069"/>
                <a:ext cx="17" cy="8"/>
              </a:xfrm>
              <a:custGeom>
                <a:avLst/>
                <a:gdLst>
                  <a:gd name="T0" fmla="*/ 0 w 35"/>
                  <a:gd name="T1" fmla="*/ 17 h 17"/>
                  <a:gd name="T2" fmla="*/ 0 w 35"/>
                  <a:gd name="T3" fmla="*/ 17 h 17"/>
                  <a:gd name="T4" fmla="*/ 17 w 35"/>
                  <a:gd name="T5" fmla="*/ 17 h 17"/>
                  <a:gd name="T6" fmla="*/ 35 w 35"/>
                  <a:gd name="T7" fmla="*/ 0 h 17"/>
                  <a:gd name="T8" fmla="*/ 0 w 35"/>
                  <a:gd name="T9" fmla="*/ 0 h 17"/>
                  <a:gd name="T10" fmla="*/ 0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lnTo>
                      <a:pt x="0" y="17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5" name="Freeform 1056">
                <a:extLst>
                  <a:ext uri="{FF2B5EF4-FFF2-40B4-BE49-F238E27FC236}">
                    <a16:creationId xmlns:a16="http://schemas.microsoft.com/office/drawing/2014/main" id="{FEAE6E60-F742-42A4-AD22-3A41022C5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4" y="3069"/>
                <a:ext cx="17" cy="8"/>
              </a:xfrm>
              <a:custGeom>
                <a:avLst/>
                <a:gdLst>
                  <a:gd name="T0" fmla="*/ 0 w 35"/>
                  <a:gd name="T1" fmla="*/ 17 h 17"/>
                  <a:gd name="T2" fmla="*/ 0 w 35"/>
                  <a:gd name="T3" fmla="*/ 17 h 17"/>
                  <a:gd name="T4" fmla="*/ 17 w 35"/>
                  <a:gd name="T5" fmla="*/ 17 h 17"/>
                  <a:gd name="T6" fmla="*/ 35 w 35"/>
                  <a:gd name="T7" fmla="*/ 0 h 17"/>
                  <a:gd name="T8" fmla="*/ 0 w 35"/>
                  <a:gd name="T9" fmla="*/ 0 h 17"/>
                  <a:gd name="T10" fmla="*/ 0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lnTo>
                      <a:pt x="0" y="17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6" name="Freeform 1057">
                <a:extLst>
                  <a:ext uri="{FF2B5EF4-FFF2-40B4-BE49-F238E27FC236}">
                    <a16:creationId xmlns:a16="http://schemas.microsoft.com/office/drawing/2014/main" id="{66C29405-6493-439E-B45B-B596E9FC4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1" y="3404"/>
                <a:ext cx="17" cy="9"/>
              </a:xfrm>
              <a:custGeom>
                <a:avLst/>
                <a:gdLst>
                  <a:gd name="T0" fmla="*/ 0 w 33"/>
                  <a:gd name="T1" fmla="*/ 0 h 17"/>
                  <a:gd name="T2" fmla="*/ 0 w 33"/>
                  <a:gd name="T3" fmla="*/ 0 h 17"/>
                  <a:gd name="T4" fmla="*/ 33 w 33"/>
                  <a:gd name="T5" fmla="*/ 17 h 17"/>
                  <a:gd name="T6" fmla="*/ 33 w 33"/>
                  <a:gd name="T7" fmla="*/ 0 h 17"/>
                  <a:gd name="T8" fmla="*/ 17 w 33"/>
                  <a:gd name="T9" fmla="*/ 0 h 17"/>
                  <a:gd name="T10" fmla="*/ 0 w 3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7">
                    <a:moveTo>
                      <a:pt x="0" y="0"/>
                    </a:moveTo>
                    <a:lnTo>
                      <a:pt x="0" y="0"/>
                    </a:lnTo>
                    <a:lnTo>
                      <a:pt x="33" y="17"/>
                    </a:lnTo>
                    <a:lnTo>
                      <a:pt x="33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7" name="Freeform 1058">
                <a:extLst>
                  <a:ext uri="{FF2B5EF4-FFF2-40B4-BE49-F238E27FC236}">
                    <a16:creationId xmlns:a16="http://schemas.microsoft.com/office/drawing/2014/main" id="{C02AABBE-D0B6-4F78-B18B-DBA77E704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1" y="3404"/>
                <a:ext cx="17" cy="9"/>
              </a:xfrm>
              <a:custGeom>
                <a:avLst/>
                <a:gdLst>
                  <a:gd name="T0" fmla="*/ 0 w 33"/>
                  <a:gd name="T1" fmla="*/ 0 h 17"/>
                  <a:gd name="T2" fmla="*/ 0 w 33"/>
                  <a:gd name="T3" fmla="*/ 0 h 17"/>
                  <a:gd name="T4" fmla="*/ 33 w 33"/>
                  <a:gd name="T5" fmla="*/ 17 h 17"/>
                  <a:gd name="T6" fmla="*/ 33 w 33"/>
                  <a:gd name="T7" fmla="*/ 0 h 17"/>
                  <a:gd name="T8" fmla="*/ 17 w 33"/>
                  <a:gd name="T9" fmla="*/ 0 h 17"/>
                  <a:gd name="T10" fmla="*/ 0 w 3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7">
                    <a:moveTo>
                      <a:pt x="0" y="0"/>
                    </a:moveTo>
                    <a:lnTo>
                      <a:pt x="0" y="0"/>
                    </a:lnTo>
                    <a:lnTo>
                      <a:pt x="33" y="17"/>
                    </a:lnTo>
                    <a:lnTo>
                      <a:pt x="33" y="0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8" name="Freeform 1059">
                <a:extLst>
                  <a:ext uri="{FF2B5EF4-FFF2-40B4-BE49-F238E27FC236}">
                    <a16:creationId xmlns:a16="http://schemas.microsoft.com/office/drawing/2014/main" id="{46AE462B-461F-457B-BF0A-B9299DA5D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485"/>
                <a:ext cx="53" cy="48"/>
              </a:xfrm>
              <a:custGeom>
                <a:avLst/>
                <a:gdLst>
                  <a:gd name="T0" fmla="*/ 0 w 105"/>
                  <a:gd name="T1" fmla="*/ 0 h 96"/>
                  <a:gd name="T2" fmla="*/ 0 w 105"/>
                  <a:gd name="T3" fmla="*/ 0 h 96"/>
                  <a:gd name="T4" fmla="*/ 19 w 105"/>
                  <a:gd name="T5" fmla="*/ 79 h 96"/>
                  <a:gd name="T6" fmla="*/ 53 w 105"/>
                  <a:gd name="T7" fmla="*/ 96 h 96"/>
                  <a:gd name="T8" fmla="*/ 71 w 105"/>
                  <a:gd name="T9" fmla="*/ 63 h 96"/>
                  <a:gd name="T10" fmla="*/ 88 w 105"/>
                  <a:gd name="T11" fmla="*/ 79 h 96"/>
                  <a:gd name="T12" fmla="*/ 105 w 105"/>
                  <a:gd name="T13" fmla="*/ 0 h 96"/>
                  <a:gd name="T14" fmla="*/ 88 w 105"/>
                  <a:gd name="T15" fmla="*/ 0 h 96"/>
                  <a:gd name="T16" fmla="*/ 36 w 105"/>
                  <a:gd name="T17" fmla="*/ 15 h 96"/>
                  <a:gd name="T18" fmla="*/ 0 w 105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96">
                    <a:moveTo>
                      <a:pt x="0" y="0"/>
                    </a:moveTo>
                    <a:lnTo>
                      <a:pt x="0" y="0"/>
                    </a:lnTo>
                    <a:lnTo>
                      <a:pt x="19" y="79"/>
                    </a:lnTo>
                    <a:lnTo>
                      <a:pt x="53" y="96"/>
                    </a:lnTo>
                    <a:lnTo>
                      <a:pt x="71" y="63"/>
                    </a:lnTo>
                    <a:lnTo>
                      <a:pt x="88" y="79"/>
                    </a:lnTo>
                    <a:lnTo>
                      <a:pt x="105" y="0"/>
                    </a:lnTo>
                    <a:lnTo>
                      <a:pt x="88" y="0"/>
                    </a:lnTo>
                    <a:lnTo>
                      <a:pt x="3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9" name="Freeform 1060">
                <a:extLst>
                  <a:ext uri="{FF2B5EF4-FFF2-40B4-BE49-F238E27FC236}">
                    <a16:creationId xmlns:a16="http://schemas.microsoft.com/office/drawing/2014/main" id="{359CC882-34F8-4DE0-89FE-E3CF7B452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485"/>
                <a:ext cx="53" cy="48"/>
              </a:xfrm>
              <a:custGeom>
                <a:avLst/>
                <a:gdLst>
                  <a:gd name="T0" fmla="*/ 0 w 105"/>
                  <a:gd name="T1" fmla="*/ 0 h 96"/>
                  <a:gd name="T2" fmla="*/ 0 w 105"/>
                  <a:gd name="T3" fmla="*/ 0 h 96"/>
                  <a:gd name="T4" fmla="*/ 19 w 105"/>
                  <a:gd name="T5" fmla="*/ 79 h 96"/>
                  <a:gd name="T6" fmla="*/ 53 w 105"/>
                  <a:gd name="T7" fmla="*/ 96 h 96"/>
                  <a:gd name="T8" fmla="*/ 71 w 105"/>
                  <a:gd name="T9" fmla="*/ 63 h 96"/>
                  <a:gd name="T10" fmla="*/ 88 w 105"/>
                  <a:gd name="T11" fmla="*/ 79 h 96"/>
                  <a:gd name="T12" fmla="*/ 105 w 105"/>
                  <a:gd name="T13" fmla="*/ 0 h 96"/>
                  <a:gd name="T14" fmla="*/ 88 w 105"/>
                  <a:gd name="T15" fmla="*/ 0 h 96"/>
                  <a:gd name="T16" fmla="*/ 36 w 105"/>
                  <a:gd name="T17" fmla="*/ 15 h 96"/>
                  <a:gd name="T18" fmla="*/ 0 w 105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96">
                    <a:moveTo>
                      <a:pt x="0" y="0"/>
                    </a:moveTo>
                    <a:lnTo>
                      <a:pt x="0" y="0"/>
                    </a:lnTo>
                    <a:lnTo>
                      <a:pt x="19" y="79"/>
                    </a:lnTo>
                    <a:lnTo>
                      <a:pt x="53" y="96"/>
                    </a:lnTo>
                    <a:lnTo>
                      <a:pt x="71" y="63"/>
                    </a:lnTo>
                    <a:lnTo>
                      <a:pt x="88" y="79"/>
                    </a:lnTo>
                    <a:lnTo>
                      <a:pt x="105" y="0"/>
                    </a:lnTo>
                    <a:lnTo>
                      <a:pt x="88" y="0"/>
                    </a:lnTo>
                    <a:lnTo>
                      <a:pt x="36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0" name="Freeform 1061">
                <a:extLst>
                  <a:ext uri="{FF2B5EF4-FFF2-40B4-BE49-F238E27FC236}">
                    <a16:creationId xmlns:a16="http://schemas.microsoft.com/office/drawing/2014/main" id="{49E87453-596F-40B0-9BCE-7E3217672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4" y="3389"/>
                <a:ext cx="79" cy="111"/>
              </a:xfrm>
              <a:custGeom>
                <a:avLst/>
                <a:gdLst>
                  <a:gd name="T0" fmla="*/ 34 w 157"/>
                  <a:gd name="T1" fmla="*/ 144 h 223"/>
                  <a:gd name="T2" fmla="*/ 34 w 157"/>
                  <a:gd name="T3" fmla="*/ 144 h 223"/>
                  <a:gd name="T4" fmla="*/ 69 w 157"/>
                  <a:gd name="T5" fmla="*/ 159 h 223"/>
                  <a:gd name="T6" fmla="*/ 52 w 157"/>
                  <a:gd name="T7" fmla="*/ 207 h 223"/>
                  <a:gd name="T8" fmla="*/ 69 w 157"/>
                  <a:gd name="T9" fmla="*/ 223 h 223"/>
                  <a:gd name="T10" fmla="*/ 86 w 157"/>
                  <a:gd name="T11" fmla="*/ 207 h 223"/>
                  <a:gd name="T12" fmla="*/ 121 w 157"/>
                  <a:gd name="T13" fmla="*/ 144 h 223"/>
                  <a:gd name="T14" fmla="*/ 140 w 157"/>
                  <a:gd name="T15" fmla="*/ 144 h 223"/>
                  <a:gd name="T16" fmla="*/ 157 w 157"/>
                  <a:gd name="T17" fmla="*/ 127 h 223"/>
                  <a:gd name="T18" fmla="*/ 157 w 157"/>
                  <a:gd name="T19" fmla="*/ 96 h 223"/>
                  <a:gd name="T20" fmla="*/ 140 w 157"/>
                  <a:gd name="T21" fmla="*/ 79 h 223"/>
                  <a:gd name="T22" fmla="*/ 121 w 157"/>
                  <a:gd name="T23" fmla="*/ 96 h 223"/>
                  <a:gd name="T24" fmla="*/ 86 w 157"/>
                  <a:gd name="T25" fmla="*/ 96 h 223"/>
                  <a:gd name="T26" fmla="*/ 86 w 157"/>
                  <a:gd name="T27" fmla="*/ 63 h 223"/>
                  <a:gd name="T28" fmla="*/ 69 w 157"/>
                  <a:gd name="T29" fmla="*/ 63 h 223"/>
                  <a:gd name="T30" fmla="*/ 69 w 157"/>
                  <a:gd name="T31" fmla="*/ 79 h 223"/>
                  <a:gd name="T32" fmla="*/ 52 w 157"/>
                  <a:gd name="T33" fmla="*/ 63 h 223"/>
                  <a:gd name="T34" fmla="*/ 52 w 157"/>
                  <a:gd name="T35" fmla="*/ 15 h 223"/>
                  <a:gd name="T36" fmla="*/ 0 w 157"/>
                  <a:gd name="T37" fmla="*/ 0 h 223"/>
                  <a:gd name="T38" fmla="*/ 52 w 157"/>
                  <a:gd name="T39" fmla="*/ 63 h 223"/>
                  <a:gd name="T40" fmla="*/ 52 w 157"/>
                  <a:gd name="T41" fmla="*/ 127 h 223"/>
                  <a:gd name="T42" fmla="*/ 34 w 157"/>
                  <a:gd name="T43" fmla="*/ 14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7" h="223">
                    <a:moveTo>
                      <a:pt x="34" y="144"/>
                    </a:moveTo>
                    <a:lnTo>
                      <a:pt x="34" y="144"/>
                    </a:lnTo>
                    <a:lnTo>
                      <a:pt x="69" y="159"/>
                    </a:lnTo>
                    <a:lnTo>
                      <a:pt x="52" y="207"/>
                    </a:lnTo>
                    <a:lnTo>
                      <a:pt x="69" y="223"/>
                    </a:lnTo>
                    <a:lnTo>
                      <a:pt x="86" y="207"/>
                    </a:lnTo>
                    <a:lnTo>
                      <a:pt x="121" y="144"/>
                    </a:lnTo>
                    <a:lnTo>
                      <a:pt x="140" y="144"/>
                    </a:lnTo>
                    <a:lnTo>
                      <a:pt x="157" y="127"/>
                    </a:lnTo>
                    <a:lnTo>
                      <a:pt x="157" y="96"/>
                    </a:lnTo>
                    <a:lnTo>
                      <a:pt x="140" y="79"/>
                    </a:lnTo>
                    <a:lnTo>
                      <a:pt x="121" y="96"/>
                    </a:lnTo>
                    <a:lnTo>
                      <a:pt x="86" y="96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69" y="79"/>
                    </a:lnTo>
                    <a:lnTo>
                      <a:pt x="52" y="63"/>
                    </a:lnTo>
                    <a:lnTo>
                      <a:pt x="52" y="15"/>
                    </a:lnTo>
                    <a:lnTo>
                      <a:pt x="0" y="0"/>
                    </a:lnTo>
                    <a:lnTo>
                      <a:pt x="52" y="63"/>
                    </a:lnTo>
                    <a:lnTo>
                      <a:pt x="52" y="127"/>
                    </a:lnTo>
                    <a:lnTo>
                      <a:pt x="34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1" name="Freeform 1062">
                <a:extLst>
                  <a:ext uri="{FF2B5EF4-FFF2-40B4-BE49-F238E27FC236}">
                    <a16:creationId xmlns:a16="http://schemas.microsoft.com/office/drawing/2014/main" id="{4C7B58C2-3B6C-401A-BF43-5C2D6FEA8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4" y="3389"/>
                <a:ext cx="79" cy="111"/>
              </a:xfrm>
              <a:custGeom>
                <a:avLst/>
                <a:gdLst>
                  <a:gd name="T0" fmla="*/ 34 w 157"/>
                  <a:gd name="T1" fmla="*/ 144 h 223"/>
                  <a:gd name="T2" fmla="*/ 34 w 157"/>
                  <a:gd name="T3" fmla="*/ 144 h 223"/>
                  <a:gd name="T4" fmla="*/ 69 w 157"/>
                  <a:gd name="T5" fmla="*/ 159 h 223"/>
                  <a:gd name="T6" fmla="*/ 52 w 157"/>
                  <a:gd name="T7" fmla="*/ 207 h 223"/>
                  <a:gd name="T8" fmla="*/ 69 w 157"/>
                  <a:gd name="T9" fmla="*/ 223 h 223"/>
                  <a:gd name="T10" fmla="*/ 86 w 157"/>
                  <a:gd name="T11" fmla="*/ 207 h 223"/>
                  <a:gd name="T12" fmla="*/ 121 w 157"/>
                  <a:gd name="T13" fmla="*/ 144 h 223"/>
                  <a:gd name="T14" fmla="*/ 140 w 157"/>
                  <a:gd name="T15" fmla="*/ 144 h 223"/>
                  <a:gd name="T16" fmla="*/ 157 w 157"/>
                  <a:gd name="T17" fmla="*/ 127 h 223"/>
                  <a:gd name="T18" fmla="*/ 157 w 157"/>
                  <a:gd name="T19" fmla="*/ 96 h 223"/>
                  <a:gd name="T20" fmla="*/ 140 w 157"/>
                  <a:gd name="T21" fmla="*/ 79 h 223"/>
                  <a:gd name="T22" fmla="*/ 121 w 157"/>
                  <a:gd name="T23" fmla="*/ 96 h 223"/>
                  <a:gd name="T24" fmla="*/ 86 w 157"/>
                  <a:gd name="T25" fmla="*/ 96 h 223"/>
                  <a:gd name="T26" fmla="*/ 86 w 157"/>
                  <a:gd name="T27" fmla="*/ 63 h 223"/>
                  <a:gd name="T28" fmla="*/ 69 w 157"/>
                  <a:gd name="T29" fmla="*/ 63 h 223"/>
                  <a:gd name="T30" fmla="*/ 69 w 157"/>
                  <a:gd name="T31" fmla="*/ 79 h 223"/>
                  <a:gd name="T32" fmla="*/ 52 w 157"/>
                  <a:gd name="T33" fmla="*/ 63 h 223"/>
                  <a:gd name="T34" fmla="*/ 52 w 157"/>
                  <a:gd name="T35" fmla="*/ 15 h 223"/>
                  <a:gd name="T36" fmla="*/ 0 w 157"/>
                  <a:gd name="T37" fmla="*/ 0 h 223"/>
                  <a:gd name="T38" fmla="*/ 52 w 157"/>
                  <a:gd name="T39" fmla="*/ 63 h 223"/>
                  <a:gd name="T40" fmla="*/ 52 w 157"/>
                  <a:gd name="T41" fmla="*/ 127 h 223"/>
                  <a:gd name="T42" fmla="*/ 34 w 157"/>
                  <a:gd name="T43" fmla="*/ 14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7" h="223">
                    <a:moveTo>
                      <a:pt x="34" y="144"/>
                    </a:moveTo>
                    <a:lnTo>
                      <a:pt x="34" y="144"/>
                    </a:lnTo>
                    <a:lnTo>
                      <a:pt x="69" y="159"/>
                    </a:lnTo>
                    <a:lnTo>
                      <a:pt x="52" y="207"/>
                    </a:lnTo>
                    <a:lnTo>
                      <a:pt x="69" y="223"/>
                    </a:lnTo>
                    <a:lnTo>
                      <a:pt x="86" y="207"/>
                    </a:lnTo>
                    <a:lnTo>
                      <a:pt x="121" y="144"/>
                    </a:lnTo>
                    <a:lnTo>
                      <a:pt x="140" y="144"/>
                    </a:lnTo>
                    <a:lnTo>
                      <a:pt x="157" y="127"/>
                    </a:lnTo>
                    <a:lnTo>
                      <a:pt x="157" y="96"/>
                    </a:lnTo>
                    <a:lnTo>
                      <a:pt x="140" y="79"/>
                    </a:lnTo>
                    <a:lnTo>
                      <a:pt x="121" y="96"/>
                    </a:lnTo>
                    <a:lnTo>
                      <a:pt x="86" y="96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69" y="79"/>
                    </a:lnTo>
                    <a:lnTo>
                      <a:pt x="52" y="63"/>
                    </a:lnTo>
                    <a:lnTo>
                      <a:pt x="52" y="15"/>
                    </a:lnTo>
                    <a:lnTo>
                      <a:pt x="0" y="0"/>
                    </a:lnTo>
                    <a:lnTo>
                      <a:pt x="52" y="63"/>
                    </a:lnTo>
                    <a:lnTo>
                      <a:pt x="52" y="127"/>
                    </a:lnTo>
                    <a:lnTo>
                      <a:pt x="34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2" name="Freeform 1063">
                <a:extLst>
                  <a:ext uri="{FF2B5EF4-FFF2-40B4-BE49-F238E27FC236}">
                    <a16:creationId xmlns:a16="http://schemas.microsoft.com/office/drawing/2014/main" id="{7B5698D7-743C-425E-9A55-05719F50E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" y="3485"/>
                <a:ext cx="112" cy="104"/>
              </a:xfrm>
              <a:custGeom>
                <a:avLst/>
                <a:gdLst>
                  <a:gd name="T0" fmla="*/ 0 w 223"/>
                  <a:gd name="T1" fmla="*/ 174 h 207"/>
                  <a:gd name="T2" fmla="*/ 0 w 223"/>
                  <a:gd name="T3" fmla="*/ 174 h 207"/>
                  <a:gd name="T4" fmla="*/ 17 w 223"/>
                  <a:gd name="T5" fmla="*/ 192 h 207"/>
                  <a:gd name="T6" fmla="*/ 34 w 223"/>
                  <a:gd name="T7" fmla="*/ 192 h 207"/>
                  <a:gd name="T8" fmla="*/ 69 w 223"/>
                  <a:gd name="T9" fmla="*/ 207 h 207"/>
                  <a:gd name="T10" fmla="*/ 104 w 223"/>
                  <a:gd name="T11" fmla="*/ 192 h 207"/>
                  <a:gd name="T12" fmla="*/ 121 w 223"/>
                  <a:gd name="T13" fmla="*/ 159 h 207"/>
                  <a:gd name="T14" fmla="*/ 138 w 223"/>
                  <a:gd name="T15" fmla="*/ 127 h 207"/>
                  <a:gd name="T16" fmla="*/ 171 w 223"/>
                  <a:gd name="T17" fmla="*/ 96 h 207"/>
                  <a:gd name="T18" fmla="*/ 188 w 223"/>
                  <a:gd name="T19" fmla="*/ 96 h 207"/>
                  <a:gd name="T20" fmla="*/ 171 w 223"/>
                  <a:gd name="T21" fmla="*/ 79 h 207"/>
                  <a:gd name="T22" fmla="*/ 223 w 223"/>
                  <a:gd name="T23" fmla="*/ 31 h 207"/>
                  <a:gd name="T24" fmla="*/ 223 w 223"/>
                  <a:gd name="T25" fmla="*/ 15 h 207"/>
                  <a:gd name="T26" fmla="*/ 205 w 223"/>
                  <a:gd name="T27" fmla="*/ 15 h 207"/>
                  <a:gd name="T28" fmla="*/ 205 w 223"/>
                  <a:gd name="T29" fmla="*/ 0 h 207"/>
                  <a:gd name="T30" fmla="*/ 188 w 223"/>
                  <a:gd name="T31" fmla="*/ 15 h 207"/>
                  <a:gd name="T32" fmla="*/ 188 w 223"/>
                  <a:gd name="T33" fmla="*/ 0 h 207"/>
                  <a:gd name="T34" fmla="*/ 171 w 223"/>
                  <a:gd name="T35" fmla="*/ 0 h 207"/>
                  <a:gd name="T36" fmla="*/ 153 w 223"/>
                  <a:gd name="T37" fmla="*/ 0 h 207"/>
                  <a:gd name="T38" fmla="*/ 153 w 223"/>
                  <a:gd name="T39" fmla="*/ 31 h 207"/>
                  <a:gd name="T40" fmla="*/ 138 w 223"/>
                  <a:gd name="T41" fmla="*/ 31 h 207"/>
                  <a:gd name="T42" fmla="*/ 121 w 223"/>
                  <a:gd name="T43" fmla="*/ 63 h 207"/>
                  <a:gd name="T44" fmla="*/ 52 w 223"/>
                  <a:gd name="T45" fmla="*/ 111 h 207"/>
                  <a:gd name="T46" fmla="*/ 0 w 223"/>
                  <a:gd name="T4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3" h="207">
                    <a:moveTo>
                      <a:pt x="0" y="174"/>
                    </a:moveTo>
                    <a:lnTo>
                      <a:pt x="0" y="174"/>
                    </a:lnTo>
                    <a:lnTo>
                      <a:pt x="17" y="192"/>
                    </a:lnTo>
                    <a:lnTo>
                      <a:pt x="34" y="192"/>
                    </a:lnTo>
                    <a:lnTo>
                      <a:pt x="69" y="207"/>
                    </a:lnTo>
                    <a:lnTo>
                      <a:pt x="104" y="192"/>
                    </a:lnTo>
                    <a:lnTo>
                      <a:pt x="121" y="159"/>
                    </a:lnTo>
                    <a:lnTo>
                      <a:pt x="138" y="127"/>
                    </a:lnTo>
                    <a:lnTo>
                      <a:pt x="171" y="96"/>
                    </a:lnTo>
                    <a:lnTo>
                      <a:pt x="188" y="96"/>
                    </a:lnTo>
                    <a:lnTo>
                      <a:pt x="171" y="79"/>
                    </a:lnTo>
                    <a:lnTo>
                      <a:pt x="223" y="31"/>
                    </a:lnTo>
                    <a:lnTo>
                      <a:pt x="223" y="15"/>
                    </a:lnTo>
                    <a:lnTo>
                      <a:pt x="205" y="15"/>
                    </a:lnTo>
                    <a:lnTo>
                      <a:pt x="205" y="0"/>
                    </a:lnTo>
                    <a:lnTo>
                      <a:pt x="188" y="15"/>
                    </a:lnTo>
                    <a:lnTo>
                      <a:pt x="188" y="0"/>
                    </a:lnTo>
                    <a:lnTo>
                      <a:pt x="171" y="0"/>
                    </a:lnTo>
                    <a:lnTo>
                      <a:pt x="153" y="0"/>
                    </a:lnTo>
                    <a:lnTo>
                      <a:pt x="153" y="31"/>
                    </a:lnTo>
                    <a:lnTo>
                      <a:pt x="138" y="31"/>
                    </a:lnTo>
                    <a:lnTo>
                      <a:pt x="121" y="63"/>
                    </a:lnTo>
                    <a:lnTo>
                      <a:pt x="52" y="111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3" name="Freeform 1064">
                <a:extLst>
                  <a:ext uri="{FF2B5EF4-FFF2-40B4-BE49-F238E27FC236}">
                    <a16:creationId xmlns:a16="http://schemas.microsoft.com/office/drawing/2014/main" id="{4FBE948E-2E1D-47CB-AA47-55752C768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" y="3485"/>
                <a:ext cx="112" cy="104"/>
              </a:xfrm>
              <a:custGeom>
                <a:avLst/>
                <a:gdLst>
                  <a:gd name="T0" fmla="*/ 0 w 223"/>
                  <a:gd name="T1" fmla="*/ 174 h 207"/>
                  <a:gd name="T2" fmla="*/ 0 w 223"/>
                  <a:gd name="T3" fmla="*/ 174 h 207"/>
                  <a:gd name="T4" fmla="*/ 17 w 223"/>
                  <a:gd name="T5" fmla="*/ 192 h 207"/>
                  <a:gd name="T6" fmla="*/ 34 w 223"/>
                  <a:gd name="T7" fmla="*/ 192 h 207"/>
                  <a:gd name="T8" fmla="*/ 69 w 223"/>
                  <a:gd name="T9" fmla="*/ 207 h 207"/>
                  <a:gd name="T10" fmla="*/ 104 w 223"/>
                  <a:gd name="T11" fmla="*/ 192 h 207"/>
                  <a:gd name="T12" fmla="*/ 121 w 223"/>
                  <a:gd name="T13" fmla="*/ 159 h 207"/>
                  <a:gd name="T14" fmla="*/ 138 w 223"/>
                  <a:gd name="T15" fmla="*/ 127 h 207"/>
                  <a:gd name="T16" fmla="*/ 171 w 223"/>
                  <a:gd name="T17" fmla="*/ 96 h 207"/>
                  <a:gd name="T18" fmla="*/ 188 w 223"/>
                  <a:gd name="T19" fmla="*/ 96 h 207"/>
                  <a:gd name="T20" fmla="*/ 171 w 223"/>
                  <a:gd name="T21" fmla="*/ 79 h 207"/>
                  <a:gd name="T22" fmla="*/ 223 w 223"/>
                  <a:gd name="T23" fmla="*/ 31 h 207"/>
                  <a:gd name="T24" fmla="*/ 223 w 223"/>
                  <a:gd name="T25" fmla="*/ 15 h 207"/>
                  <a:gd name="T26" fmla="*/ 205 w 223"/>
                  <a:gd name="T27" fmla="*/ 15 h 207"/>
                  <a:gd name="T28" fmla="*/ 205 w 223"/>
                  <a:gd name="T29" fmla="*/ 0 h 207"/>
                  <a:gd name="T30" fmla="*/ 188 w 223"/>
                  <a:gd name="T31" fmla="*/ 15 h 207"/>
                  <a:gd name="T32" fmla="*/ 188 w 223"/>
                  <a:gd name="T33" fmla="*/ 0 h 207"/>
                  <a:gd name="T34" fmla="*/ 171 w 223"/>
                  <a:gd name="T35" fmla="*/ 0 h 207"/>
                  <a:gd name="T36" fmla="*/ 153 w 223"/>
                  <a:gd name="T37" fmla="*/ 0 h 207"/>
                  <a:gd name="T38" fmla="*/ 153 w 223"/>
                  <a:gd name="T39" fmla="*/ 31 h 207"/>
                  <a:gd name="T40" fmla="*/ 138 w 223"/>
                  <a:gd name="T41" fmla="*/ 31 h 207"/>
                  <a:gd name="T42" fmla="*/ 121 w 223"/>
                  <a:gd name="T43" fmla="*/ 63 h 207"/>
                  <a:gd name="T44" fmla="*/ 52 w 223"/>
                  <a:gd name="T45" fmla="*/ 111 h 207"/>
                  <a:gd name="T46" fmla="*/ 0 w 223"/>
                  <a:gd name="T4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3" h="207">
                    <a:moveTo>
                      <a:pt x="0" y="174"/>
                    </a:moveTo>
                    <a:lnTo>
                      <a:pt x="0" y="174"/>
                    </a:lnTo>
                    <a:lnTo>
                      <a:pt x="17" y="192"/>
                    </a:lnTo>
                    <a:lnTo>
                      <a:pt x="34" y="192"/>
                    </a:lnTo>
                    <a:lnTo>
                      <a:pt x="69" y="207"/>
                    </a:lnTo>
                    <a:lnTo>
                      <a:pt x="104" y="192"/>
                    </a:lnTo>
                    <a:lnTo>
                      <a:pt x="121" y="159"/>
                    </a:lnTo>
                    <a:lnTo>
                      <a:pt x="138" y="127"/>
                    </a:lnTo>
                    <a:lnTo>
                      <a:pt x="171" y="96"/>
                    </a:lnTo>
                    <a:lnTo>
                      <a:pt x="188" y="96"/>
                    </a:lnTo>
                    <a:lnTo>
                      <a:pt x="171" y="79"/>
                    </a:lnTo>
                    <a:lnTo>
                      <a:pt x="223" y="31"/>
                    </a:lnTo>
                    <a:lnTo>
                      <a:pt x="223" y="15"/>
                    </a:lnTo>
                    <a:lnTo>
                      <a:pt x="205" y="15"/>
                    </a:lnTo>
                    <a:lnTo>
                      <a:pt x="205" y="0"/>
                    </a:lnTo>
                    <a:lnTo>
                      <a:pt x="188" y="15"/>
                    </a:lnTo>
                    <a:lnTo>
                      <a:pt x="188" y="0"/>
                    </a:lnTo>
                    <a:lnTo>
                      <a:pt x="171" y="0"/>
                    </a:lnTo>
                    <a:lnTo>
                      <a:pt x="153" y="0"/>
                    </a:lnTo>
                    <a:lnTo>
                      <a:pt x="153" y="31"/>
                    </a:lnTo>
                    <a:lnTo>
                      <a:pt x="138" y="31"/>
                    </a:lnTo>
                    <a:lnTo>
                      <a:pt x="121" y="63"/>
                    </a:lnTo>
                    <a:lnTo>
                      <a:pt x="52" y="111"/>
                    </a:lnTo>
                    <a:lnTo>
                      <a:pt x="0" y="17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4" name="Freeform 1065">
                <a:extLst>
                  <a:ext uri="{FF2B5EF4-FFF2-40B4-BE49-F238E27FC236}">
                    <a16:creationId xmlns:a16="http://schemas.microsoft.com/office/drawing/2014/main" id="{DD25EFC1-FF3E-48D2-A963-B6892A638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5" y="3589"/>
                <a:ext cx="9" cy="7"/>
              </a:xfrm>
              <a:custGeom>
                <a:avLst/>
                <a:gdLst>
                  <a:gd name="T0" fmla="*/ 0 w 19"/>
                  <a:gd name="T1" fmla="*/ 15 h 15"/>
                  <a:gd name="T2" fmla="*/ 0 w 19"/>
                  <a:gd name="T3" fmla="*/ 15 h 15"/>
                  <a:gd name="T4" fmla="*/ 19 w 19"/>
                  <a:gd name="T5" fmla="*/ 15 h 15"/>
                  <a:gd name="T6" fmla="*/ 19 w 19"/>
                  <a:gd name="T7" fmla="*/ 0 h 15"/>
                  <a:gd name="T8" fmla="*/ 0 w 19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0" y="15"/>
                    </a:moveTo>
                    <a:lnTo>
                      <a:pt x="0" y="15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5" name="Freeform 1066">
                <a:extLst>
                  <a:ext uri="{FF2B5EF4-FFF2-40B4-BE49-F238E27FC236}">
                    <a16:creationId xmlns:a16="http://schemas.microsoft.com/office/drawing/2014/main" id="{0E51278E-89DC-430A-94E0-07EDE427A4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5" y="3589"/>
                <a:ext cx="9" cy="7"/>
              </a:xfrm>
              <a:custGeom>
                <a:avLst/>
                <a:gdLst>
                  <a:gd name="T0" fmla="*/ 0 w 19"/>
                  <a:gd name="T1" fmla="*/ 15 h 15"/>
                  <a:gd name="T2" fmla="*/ 0 w 19"/>
                  <a:gd name="T3" fmla="*/ 15 h 15"/>
                  <a:gd name="T4" fmla="*/ 19 w 19"/>
                  <a:gd name="T5" fmla="*/ 15 h 15"/>
                  <a:gd name="T6" fmla="*/ 19 w 19"/>
                  <a:gd name="T7" fmla="*/ 0 h 15"/>
                  <a:gd name="T8" fmla="*/ 0 w 19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0" y="15"/>
                    </a:moveTo>
                    <a:lnTo>
                      <a:pt x="0" y="15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6" name="Freeform 1067">
                <a:extLst>
                  <a:ext uri="{FF2B5EF4-FFF2-40B4-BE49-F238E27FC236}">
                    <a16:creationId xmlns:a16="http://schemas.microsoft.com/office/drawing/2014/main" id="{19A28A44-53CB-43EF-9753-85C9059D2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7" y="2853"/>
                <a:ext cx="148" cy="144"/>
              </a:xfrm>
              <a:custGeom>
                <a:avLst/>
                <a:gdLst>
                  <a:gd name="T0" fmla="*/ 0 w 296"/>
                  <a:gd name="T1" fmla="*/ 0 h 288"/>
                  <a:gd name="T2" fmla="*/ 0 w 296"/>
                  <a:gd name="T3" fmla="*/ 0 h 288"/>
                  <a:gd name="T4" fmla="*/ 0 w 296"/>
                  <a:gd name="T5" fmla="*/ 18 h 288"/>
                  <a:gd name="T6" fmla="*/ 35 w 296"/>
                  <a:gd name="T7" fmla="*/ 48 h 288"/>
                  <a:gd name="T8" fmla="*/ 71 w 296"/>
                  <a:gd name="T9" fmla="*/ 81 h 288"/>
                  <a:gd name="T10" fmla="*/ 88 w 296"/>
                  <a:gd name="T11" fmla="*/ 96 h 288"/>
                  <a:gd name="T12" fmla="*/ 106 w 296"/>
                  <a:gd name="T13" fmla="*/ 129 h 288"/>
                  <a:gd name="T14" fmla="*/ 140 w 296"/>
                  <a:gd name="T15" fmla="*/ 162 h 288"/>
                  <a:gd name="T16" fmla="*/ 175 w 296"/>
                  <a:gd name="T17" fmla="*/ 225 h 288"/>
                  <a:gd name="T18" fmla="*/ 244 w 296"/>
                  <a:gd name="T19" fmla="*/ 288 h 288"/>
                  <a:gd name="T20" fmla="*/ 278 w 296"/>
                  <a:gd name="T21" fmla="*/ 288 h 288"/>
                  <a:gd name="T22" fmla="*/ 296 w 296"/>
                  <a:gd name="T23" fmla="*/ 225 h 288"/>
                  <a:gd name="T24" fmla="*/ 278 w 296"/>
                  <a:gd name="T25" fmla="*/ 192 h 288"/>
                  <a:gd name="T26" fmla="*/ 261 w 296"/>
                  <a:gd name="T27" fmla="*/ 192 h 288"/>
                  <a:gd name="T28" fmla="*/ 244 w 296"/>
                  <a:gd name="T29" fmla="*/ 162 h 288"/>
                  <a:gd name="T30" fmla="*/ 227 w 296"/>
                  <a:gd name="T31" fmla="*/ 162 h 288"/>
                  <a:gd name="T32" fmla="*/ 227 w 296"/>
                  <a:gd name="T33" fmla="*/ 144 h 288"/>
                  <a:gd name="T34" fmla="*/ 209 w 296"/>
                  <a:gd name="T35" fmla="*/ 129 h 288"/>
                  <a:gd name="T36" fmla="*/ 209 w 296"/>
                  <a:gd name="T37" fmla="*/ 114 h 288"/>
                  <a:gd name="T38" fmla="*/ 158 w 296"/>
                  <a:gd name="T39" fmla="*/ 81 h 288"/>
                  <a:gd name="T40" fmla="*/ 140 w 296"/>
                  <a:gd name="T41" fmla="*/ 81 h 288"/>
                  <a:gd name="T42" fmla="*/ 54 w 296"/>
                  <a:gd name="T43" fmla="*/ 18 h 288"/>
                  <a:gd name="T44" fmla="*/ 0 w 296"/>
                  <a:gd name="T4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6" h="288">
                    <a:moveTo>
                      <a:pt x="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71" y="81"/>
                    </a:lnTo>
                    <a:lnTo>
                      <a:pt x="88" y="96"/>
                    </a:lnTo>
                    <a:lnTo>
                      <a:pt x="106" y="129"/>
                    </a:lnTo>
                    <a:lnTo>
                      <a:pt x="140" y="162"/>
                    </a:lnTo>
                    <a:lnTo>
                      <a:pt x="175" y="225"/>
                    </a:lnTo>
                    <a:lnTo>
                      <a:pt x="244" y="288"/>
                    </a:lnTo>
                    <a:lnTo>
                      <a:pt x="278" y="288"/>
                    </a:lnTo>
                    <a:lnTo>
                      <a:pt x="296" y="225"/>
                    </a:lnTo>
                    <a:lnTo>
                      <a:pt x="278" y="192"/>
                    </a:lnTo>
                    <a:lnTo>
                      <a:pt x="261" y="192"/>
                    </a:lnTo>
                    <a:lnTo>
                      <a:pt x="244" y="162"/>
                    </a:lnTo>
                    <a:lnTo>
                      <a:pt x="227" y="162"/>
                    </a:lnTo>
                    <a:lnTo>
                      <a:pt x="227" y="144"/>
                    </a:lnTo>
                    <a:lnTo>
                      <a:pt x="209" y="129"/>
                    </a:lnTo>
                    <a:lnTo>
                      <a:pt x="209" y="114"/>
                    </a:lnTo>
                    <a:lnTo>
                      <a:pt x="158" y="81"/>
                    </a:lnTo>
                    <a:lnTo>
                      <a:pt x="140" y="81"/>
                    </a:lnTo>
                    <a:lnTo>
                      <a:pt x="5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7" name="Freeform 1068">
                <a:extLst>
                  <a:ext uri="{FF2B5EF4-FFF2-40B4-BE49-F238E27FC236}">
                    <a16:creationId xmlns:a16="http://schemas.microsoft.com/office/drawing/2014/main" id="{1B2B68B6-6089-4218-A9CD-4BB7A67ED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7" y="2853"/>
                <a:ext cx="148" cy="144"/>
              </a:xfrm>
              <a:custGeom>
                <a:avLst/>
                <a:gdLst>
                  <a:gd name="T0" fmla="*/ 0 w 296"/>
                  <a:gd name="T1" fmla="*/ 0 h 288"/>
                  <a:gd name="T2" fmla="*/ 0 w 296"/>
                  <a:gd name="T3" fmla="*/ 0 h 288"/>
                  <a:gd name="T4" fmla="*/ 0 w 296"/>
                  <a:gd name="T5" fmla="*/ 18 h 288"/>
                  <a:gd name="T6" fmla="*/ 35 w 296"/>
                  <a:gd name="T7" fmla="*/ 48 h 288"/>
                  <a:gd name="T8" fmla="*/ 71 w 296"/>
                  <a:gd name="T9" fmla="*/ 81 h 288"/>
                  <a:gd name="T10" fmla="*/ 88 w 296"/>
                  <a:gd name="T11" fmla="*/ 96 h 288"/>
                  <a:gd name="T12" fmla="*/ 106 w 296"/>
                  <a:gd name="T13" fmla="*/ 129 h 288"/>
                  <a:gd name="T14" fmla="*/ 140 w 296"/>
                  <a:gd name="T15" fmla="*/ 162 h 288"/>
                  <a:gd name="T16" fmla="*/ 175 w 296"/>
                  <a:gd name="T17" fmla="*/ 225 h 288"/>
                  <a:gd name="T18" fmla="*/ 244 w 296"/>
                  <a:gd name="T19" fmla="*/ 288 h 288"/>
                  <a:gd name="T20" fmla="*/ 278 w 296"/>
                  <a:gd name="T21" fmla="*/ 288 h 288"/>
                  <a:gd name="T22" fmla="*/ 296 w 296"/>
                  <a:gd name="T23" fmla="*/ 225 h 288"/>
                  <a:gd name="T24" fmla="*/ 278 w 296"/>
                  <a:gd name="T25" fmla="*/ 192 h 288"/>
                  <a:gd name="T26" fmla="*/ 261 w 296"/>
                  <a:gd name="T27" fmla="*/ 192 h 288"/>
                  <a:gd name="T28" fmla="*/ 244 w 296"/>
                  <a:gd name="T29" fmla="*/ 162 h 288"/>
                  <a:gd name="T30" fmla="*/ 227 w 296"/>
                  <a:gd name="T31" fmla="*/ 162 h 288"/>
                  <a:gd name="T32" fmla="*/ 227 w 296"/>
                  <a:gd name="T33" fmla="*/ 144 h 288"/>
                  <a:gd name="T34" fmla="*/ 209 w 296"/>
                  <a:gd name="T35" fmla="*/ 129 h 288"/>
                  <a:gd name="T36" fmla="*/ 209 w 296"/>
                  <a:gd name="T37" fmla="*/ 114 h 288"/>
                  <a:gd name="T38" fmla="*/ 158 w 296"/>
                  <a:gd name="T39" fmla="*/ 81 h 288"/>
                  <a:gd name="T40" fmla="*/ 140 w 296"/>
                  <a:gd name="T41" fmla="*/ 81 h 288"/>
                  <a:gd name="T42" fmla="*/ 54 w 296"/>
                  <a:gd name="T43" fmla="*/ 18 h 288"/>
                  <a:gd name="T44" fmla="*/ 0 w 296"/>
                  <a:gd name="T4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6" h="288">
                    <a:moveTo>
                      <a:pt x="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71" y="81"/>
                    </a:lnTo>
                    <a:lnTo>
                      <a:pt x="88" y="96"/>
                    </a:lnTo>
                    <a:lnTo>
                      <a:pt x="106" y="129"/>
                    </a:lnTo>
                    <a:lnTo>
                      <a:pt x="140" y="162"/>
                    </a:lnTo>
                    <a:lnTo>
                      <a:pt x="175" y="225"/>
                    </a:lnTo>
                    <a:lnTo>
                      <a:pt x="244" y="288"/>
                    </a:lnTo>
                    <a:lnTo>
                      <a:pt x="278" y="288"/>
                    </a:lnTo>
                    <a:lnTo>
                      <a:pt x="296" y="225"/>
                    </a:lnTo>
                    <a:lnTo>
                      <a:pt x="278" y="192"/>
                    </a:lnTo>
                    <a:lnTo>
                      <a:pt x="261" y="192"/>
                    </a:lnTo>
                    <a:lnTo>
                      <a:pt x="244" y="162"/>
                    </a:lnTo>
                    <a:lnTo>
                      <a:pt x="227" y="162"/>
                    </a:lnTo>
                    <a:lnTo>
                      <a:pt x="227" y="144"/>
                    </a:lnTo>
                    <a:lnTo>
                      <a:pt x="209" y="129"/>
                    </a:lnTo>
                    <a:lnTo>
                      <a:pt x="209" y="114"/>
                    </a:lnTo>
                    <a:lnTo>
                      <a:pt x="158" y="81"/>
                    </a:lnTo>
                    <a:lnTo>
                      <a:pt x="140" y="81"/>
                    </a:lnTo>
                    <a:lnTo>
                      <a:pt x="54" y="18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8" name="Freeform 1069">
                <a:extLst>
                  <a:ext uri="{FF2B5EF4-FFF2-40B4-BE49-F238E27FC236}">
                    <a16:creationId xmlns:a16="http://schemas.microsoft.com/office/drawing/2014/main" id="{76C43268-E882-46DB-AC4D-6E3319D6A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" y="2997"/>
                <a:ext cx="121" cy="32"/>
              </a:xfrm>
              <a:custGeom>
                <a:avLst/>
                <a:gdLst>
                  <a:gd name="T0" fmla="*/ 0 w 242"/>
                  <a:gd name="T1" fmla="*/ 17 h 65"/>
                  <a:gd name="T2" fmla="*/ 0 w 242"/>
                  <a:gd name="T3" fmla="*/ 17 h 65"/>
                  <a:gd name="T4" fmla="*/ 70 w 242"/>
                  <a:gd name="T5" fmla="*/ 48 h 65"/>
                  <a:gd name="T6" fmla="*/ 242 w 242"/>
                  <a:gd name="T7" fmla="*/ 65 h 65"/>
                  <a:gd name="T8" fmla="*/ 242 w 242"/>
                  <a:gd name="T9" fmla="*/ 48 h 65"/>
                  <a:gd name="T10" fmla="*/ 208 w 242"/>
                  <a:gd name="T11" fmla="*/ 48 h 65"/>
                  <a:gd name="T12" fmla="*/ 191 w 242"/>
                  <a:gd name="T13" fmla="*/ 33 h 65"/>
                  <a:gd name="T14" fmla="*/ 139 w 242"/>
                  <a:gd name="T15" fmla="*/ 17 h 65"/>
                  <a:gd name="T16" fmla="*/ 139 w 242"/>
                  <a:gd name="T17" fmla="*/ 33 h 65"/>
                  <a:gd name="T18" fmla="*/ 104 w 242"/>
                  <a:gd name="T19" fmla="*/ 17 h 65"/>
                  <a:gd name="T20" fmla="*/ 52 w 242"/>
                  <a:gd name="T21" fmla="*/ 0 h 65"/>
                  <a:gd name="T22" fmla="*/ 18 w 242"/>
                  <a:gd name="T23" fmla="*/ 0 h 65"/>
                  <a:gd name="T24" fmla="*/ 0 w 242"/>
                  <a:gd name="T25" fmla="*/ 1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2" h="65">
                    <a:moveTo>
                      <a:pt x="0" y="17"/>
                    </a:moveTo>
                    <a:lnTo>
                      <a:pt x="0" y="17"/>
                    </a:lnTo>
                    <a:lnTo>
                      <a:pt x="70" y="48"/>
                    </a:lnTo>
                    <a:lnTo>
                      <a:pt x="242" y="65"/>
                    </a:lnTo>
                    <a:lnTo>
                      <a:pt x="242" y="48"/>
                    </a:lnTo>
                    <a:lnTo>
                      <a:pt x="208" y="48"/>
                    </a:lnTo>
                    <a:lnTo>
                      <a:pt x="191" y="33"/>
                    </a:lnTo>
                    <a:lnTo>
                      <a:pt x="139" y="17"/>
                    </a:lnTo>
                    <a:lnTo>
                      <a:pt x="139" y="33"/>
                    </a:lnTo>
                    <a:lnTo>
                      <a:pt x="104" y="17"/>
                    </a:lnTo>
                    <a:lnTo>
                      <a:pt x="52" y="0"/>
                    </a:lnTo>
                    <a:lnTo>
                      <a:pt x="18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9" name="Freeform 1070">
                <a:extLst>
                  <a:ext uri="{FF2B5EF4-FFF2-40B4-BE49-F238E27FC236}">
                    <a16:creationId xmlns:a16="http://schemas.microsoft.com/office/drawing/2014/main" id="{FEA1347F-B18D-47A9-B002-3561DE150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" y="2997"/>
                <a:ext cx="121" cy="32"/>
              </a:xfrm>
              <a:custGeom>
                <a:avLst/>
                <a:gdLst>
                  <a:gd name="T0" fmla="*/ 0 w 242"/>
                  <a:gd name="T1" fmla="*/ 17 h 65"/>
                  <a:gd name="T2" fmla="*/ 0 w 242"/>
                  <a:gd name="T3" fmla="*/ 17 h 65"/>
                  <a:gd name="T4" fmla="*/ 70 w 242"/>
                  <a:gd name="T5" fmla="*/ 48 h 65"/>
                  <a:gd name="T6" fmla="*/ 242 w 242"/>
                  <a:gd name="T7" fmla="*/ 65 h 65"/>
                  <a:gd name="T8" fmla="*/ 242 w 242"/>
                  <a:gd name="T9" fmla="*/ 48 h 65"/>
                  <a:gd name="T10" fmla="*/ 208 w 242"/>
                  <a:gd name="T11" fmla="*/ 48 h 65"/>
                  <a:gd name="T12" fmla="*/ 191 w 242"/>
                  <a:gd name="T13" fmla="*/ 33 h 65"/>
                  <a:gd name="T14" fmla="*/ 139 w 242"/>
                  <a:gd name="T15" fmla="*/ 17 h 65"/>
                  <a:gd name="T16" fmla="*/ 139 w 242"/>
                  <a:gd name="T17" fmla="*/ 33 h 65"/>
                  <a:gd name="T18" fmla="*/ 104 w 242"/>
                  <a:gd name="T19" fmla="*/ 17 h 65"/>
                  <a:gd name="T20" fmla="*/ 52 w 242"/>
                  <a:gd name="T21" fmla="*/ 0 h 65"/>
                  <a:gd name="T22" fmla="*/ 18 w 242"/>
                  <a:gd name="T23" fmla="*/ 0 h 65"/>
                  <a:gd name="T24" fmla="*/ 0 w 242"/>
                  <a:gd name="T25" fmla="*/ 1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2" h="65">
                    <a:moveTo>
                      <a:pt x="0" y="17"/>
                    </a:moveTo>
                    <a:lnTo>
                      <a:pt x="0" y="17"/>
                    </a:lnTo>
                    <a:lnTo>
                      <a:pt x="70" y="48"/>
                    </a:lnTo>
                    <a:lnTo>
                      <a:pt x="242" y="65"/>
                    </a:lnTo>
                    <a:lnTo>
                      <a:pt x="242" y="48"/>
                    </a:lnTo>
                    <a:lnTo>
                      <a:pt x="208" y="48"/>
                    </a:lnTo>
                    <a:lnTo>
                      <a:pt x="191" y="33"/>
                    </a:lnTo>
                    <a:lnTo>
                      <a:pt x="139" y="17"/>
                    </a:lnTo>
                    <a:lnTo>
                      <a:pt x="139" y="33"/>
                    </a:lnTo>
                    <a:lnTo>
                      <a:pt x="104" y="17"/>
                    </a:lnTo>
                    <a:lnTo>
                      <a:pt x="52" y="0"/>
                    </a:lnTo>
                    <a:lnTo>
                      <a:pt x="18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0" name="Freeform 1071">
                <a:extLst>
                  <a:ext uri="{FF2B5EF4-FFF2-40B4-BE49-F238E27FC236}">
                    <a16:creationId xmlns:a16="http://schemas.microsoft.com/office/drawing/2014/main" id="{C49C1E38-9191-4D0E-85E9-E78E9274F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7" y="3029"/>
                <a:ext cx="18" cy="0"/>
              </a:xfrm>
              <a:custGeom>
                <a:avLst/>
                <a:gdLst>
                  <a:gd name="T0" fmla="*/ 0 w 37"/>
                  <a:gd name="T1" fmla="*/ 0 w 37"/>
                  <a:gd name="T2" fmla="*/ 18 w 37"/>
                  <a:gd name="T3" fmla="*/ 37 w 37"/>
                  <a:gd name="T4" fmla="*/ 0 w 3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7">
                    <a:moveTo>
                      <a:pt x="0" y="0"/>
                    </a:moveTo>
                    <a:lnTo>
                      <a:pt x="0" y="0"/>
                    </a:lnTo>
                    <a:lnTo>
                      <a:pt x="18" y="0"/>
                    </a:lnTo>
                    <a:lnTo>
                      <a:pt x="3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1" name="Freeform 1072">
                <a:extLst>
                  <a:ext uri="{FF2B5EF4-FFF2-40B4-BE49-F238E27FC236}">
                    <a16:creationId xmlns:a16="http://schemas.microsoft.com/office/drawing/2014/main" id="{AF46247D-8CC2-4C03-B167-B0B526887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3029"/>
                <a:ext cx="104" cy="8"/>
              </a:xfrm>
              <a:custGeom>
                <a:avLst/>
                <a:gdLst>
                  <a:gd name="T0" fmla="*/ 0 w 208"/>
                  <a:gd name="T1" fmla="*/ 16 h 16"/>
                  <a:gd name="T2" fmla="*/ 0 w 208"/>
                  <a:gd name="T3" fmla="*/ 16 h 16"/>
                  <a:gd name="T4" fmla="*/ 17 w 208"/>
                  <a:gd name="T5" fmla="*/ 16 h 16"/>
                  <a:gd name="T6" fmla="*/ 87 w 208"/>
                  <a:gd name="T7" fmla="*/ 0 h 16"/>
                  <a:gd name="T8" fmla="*/ 156 w 208"/>
                  <a:gd name="T9" fmla="*/ 16 h 16"/>
                  <a:gd name="T10" fmla="*/ 208 w 208"/>
                  <a:gd name="T11" fmla="*/ 0 h 16"/>
                  <a:gd name="T12" fmla="*/ 173 w 208"/>
                  <a:gd name="T13" fmla="*/ 0 h 16"/>
                  <a:gd name="T14" fmla="*/ 121 w 208"/>
                  <a:gd name="T15" fmla="*/ 0 h 16"/>
                  <a:gd name="T16" fmla="*/ 87 w 208"/>
                  <a:gd name="T17" fmla="*/ 0 h 16"/>
                  <a:gd name="T18" fmla="*/ 35 w 208"/>
                  <a:gd name="T19" fmla="*/ 0 h 16"/>
                  <a:gd name="T20" fmla="*/ 52 w 208"/>
                  <a:gd name="T21" fmla="*/ 0 h 16"/>
                  <a:gd name="T22" fmla="*/ 0 w 208"/>
                  <a:gd name="T23" fmla="*/ 0 h 16"/>
                  <a:gd name="T24" fmla="*/ 0 w 208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8" h="16">
                    <a:moveTo>
                      <a:pt x="0" y="16"/>
                    </a:moveTo>
                    <a:lnTo>
                      <a:pt x="0" y="16"/>
                    </a:lnTo>
                    <a:lnTo>
                      <a:pt x="17" y="16"/>
                    </a:lnTo>
                    <a:lnTo>
                      <a:pt x="87" y="0"/>
                    </a:lnTo>
                    <a:lnTo>
                      <a:pt x="156" y="16"/>
                    </a:lnTo>
                    <a:lnTo>
                      <a:pt x="208" y="0"/>
                    </a:lnTo>
                    <a:lnTo>
                      <a:pt x="173" y="0"/>
                    </a:lnTo>
                    <a:lnTo>
                      <a:pt x="121" y="0"/>
                    </a:lnTo>
                    <a:lnTo>
                      <a:pt x="87" y="0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2" name="Freeform 1073">
                <a:extLst>
                  <a:ext uri="{FF2B5EF4-FFF2-40B4-BE49-F238E27FC236}">
                    <a16:creationId xmlns:a16="http://schemas.microsoft.com/office/drawing/2014/main" id="{282DCC13-69F7-4DD7-9D2D-F858DEC9F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3029"/>
                <a:ext cx="104" cy="8"/>
              </a:xfrm>
              <a:custGeom>
                <a:avLst/>
                <a:gdLst>
                  <a:gd name="T0" fmla="*/ 0 w 208"/>
                  <a:gd name="T1" fmla="*/ 16 h 16"/>
                  <a:gd name="T2" fmla="*/ 0 w 208"/>
                  <a:gd name="T3" fmla="*/ 16 h 16"/>
                  <a:gd name="T4" fmla="*/ 17 w 208"/>
                  <a:gd name="T5" fmla="*/ 16 h 16"/>
                  <a:gd name="T6" fmla="*/ 87 w 208"/>
                  <a:gd name="T7" fmla="*/ 0 h 16"/>
                  <a:gd name="T8" fmla="*/ 156 w 208"/>
                  <a:gd name="T9" fmla="*/ 16 h 16"/>
                  <a:gd name="T10" fmla="*/ 208 w 208"/>
                  <a:gd name="T11" fmla="*/ 0 h 16"/>
                  <a:gd name="T12" fmla="*/ 173 w 208"/>
                  <a:gd name="T13" fmla="*/ 0 h 16"/>
                  <a:gd name="T14" fmla="*/ 121 w 208"/>
                  <a:gd name="T15" fmla="*/ 0 h 16"/>
                  <a:gd name="T16" fmla="*/ 87 w 208"/>
                  <a:gd name="T17" fmla="*/ 0 h 16"/>
                  <a:gd name="T18" fmla="*/ 35 w 208"/>
                  <a:gd name="T19" fmla="*/ 0 h 16"/>
                  <a:gd name="T20" fmla="*/ 52 w 208"/>
                  <a:gd name="T21" fmla="*/ 0 h 16"/>
                  <a:gd name="T22" fmla="*/ 0 w 208"/>
                  <a:gd name="T23" fmla="*/ 0 h 16"/>
                  <a:gd name="T24" fmla="*/ 0 w 208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8" h="16">
                    <a:moveTo>
                      <a:pt x="0" y="16"/>
                    </a:moveTo>
                    <a:lnTo>
                      <a:pt x="0" y="16"/>
                    </a:lnTo>
                    <a:lnTo>
                      <a:pt x="17" y="16"/>
                    </a:lnTo>
                    <a:lnTo>
                      <a:pt x="87" y="0"/>
                    </a:lnTo>
                    <a:lnTo>
                      <a:pt x="156" y="16"/>
                    </a:lnTo>
                    <a:lnTo>
                      <a:pt x="208" y="0"/>
                    </a:lnTo>
                    <a:lnTo>
                      <a:pt x="173" y="0"/>
                    </a:lnTo>
                    <a:lnTo>
                      <a:pt x="121" y="0"/>
                    </a:lnTo>
                    <a:lnTo>
                      <a:pt x="87" y="0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3" name="Freeform 1074">
                <a:extLst>
                  <a:ext uri="{FF2B5EF4-FFF2-40B4-BE49-F238E27FC236}">
                    <a16:creationId xmlns:a16="http://schemas.microsoft.com/office/drawing/2014/main" id="{679DD355-99BB-4CBF-9609-C7774655E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3045"/>
                <a:ext cx="26" cy="8"/>
              </a:xfrm>
              <a:custGeom>
                <a:avLst/>
                <a:gdLst>
                  <a:gd name="T0" fmla="*/ 0 w 52"/>
                  <a:gd name="T1" fmla="*/ 0 h 17"/>
                  <a:gd name="T2" fmla="*/ 0 w 52"/>
                  <a:gd name="T3" fmla="*/ 0 h 17"/>
                  <a:gd name="T4" fmla="*/ 35 w 52"/>
                  <a:gd name="T5" fmla="*/ 17 h 17"/>
                  <a:gd name="T6" fmla="*/ 52 w 52"/>
                  <a:gd name="T7" fmla="*/ 17 h 17"/>
                  <a:gd name="T8" fmla="*/ 35 w 52"/>
                  <a:gd name="T9" fmla="*/ 0 h 17"/>
                  <a:gd name="T10" fmla="*/ 0 w 52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7">
                    <a:moveTo>
                      <a:pt x="0" y="0"/>
                    </a:moveTo>
                    <a:lnTo>
                      <a:pt x="0" y="0"/>
                    </a:lnTo>
                    <a:lnTo>
                      <a:pt x="35" y="17"/>
                    </a:lnTo>
                    <a:lnTo>
                      <a:pt x="52" y="17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4" name="Freeform 1075">
                <a:extLst>
                  <a:ext uri="{FF2B5EF4-FFF2-40B4-BE49-F238E27FC236}">
                    <a16:creationId xmlns:a16="http://schemas.microsoft.com/office/drawing/2014/main" id="{FEE29F1F-E9B9-42C3-9C39-B2AD5D25B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3045"/>
                <a:ext cx="26" cy="8"/>
              </a:xfrm>
              <a:custGeom>
                <a:avLst/>
                <a:gdLst>
                  <a:gd name="T0" fmla="*/ 0 w 52"/>
                  <a:gd name="T1" fmla="*/ 0 h 17"/>
                  <a:gd name="T2" fmla="*/ 0 w 52"/>
                  <a:gd name="T3" fmla="*/ 0 h 17"/>
                  <a:gd name="T4" fmla="*/ 35 w 52"/>
                  <a:gd name="T5" fmla="*/ 17 h 17"/>
                  <a:gd name="T6" fmla="*/ 52 w 52"/>
                  <a:gd name="T7" fmla="*/ 17 h 17"/>
                  <a:gd name="T8" fmla="*/ 35 w 52"/>
                  <a:gd name="T9" fmla="*/ 0 h 17"/>
                  <a:gd name="T10" fmla="*/ 0 w 52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7">
                    <a:moveTo>
                      <a:pt x="0" y="0"/>
                    </a:moveTo>
                    <a:lnTo>
                      <a:pt x="0" y="0"/>
                    </a:lnTo>
                    <a:lnTo>
                      <a:pt x="35" y="17"/>
                    </a:lnTo>
                    <a:lnTo>
                      <a:pt x="52" y="17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5" name="Freeform 1076">
                <a:extLst>
                  <a:ext uri="{FF2B5EF4-FFF2-40B4-BE49-F238E27FC236}">
                    <a16:creationId xmlns:a16="http://schemas.microsoft.com/office/drawing/2014/main" id="{50600CDC-6DE9-4F40-94B5-6BC59CF09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9" y="3029"/>
                <a:ext cx="52" cy="24"/>
              </a:xfrm>
              <a:custGeom>
                <a:avLst/>
                <a:gdLst>
                  <a:gd name="T0" fmla="*/ 0 w 104"/>
                  <a:gd name="T1" fmla="*/ 48 h 48"/>
                  <a:gd name="T2" fmla="*/ 0 w 104"/>
                  <a:gd name="T3" fmla="*/ 48 h 48"/>
                  <a:gd name="T4" fmla="*/ 35 w 104"/>
                  <a:gd name="T5" fmla="*/ 48 h 48"/>
                  <a:gd name="T6" fmla="*/ 104 w 104"/>
                  <a:gd name="T7" fmla="*/ 0 h 48"/>
                  <a:gd name="T8" fmla="*/ 52 w 104"/>
                  <a:gd name="T9" fmla="*/ 0 h 48"/>
                  <a:gd name="T10" fmla="*/ 17 w 104"/>
                  <a:gd name="T11" fmla="*/ 31 h 48"/>
                  <a:gd name="T12" fmla="*/ 0 w 104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48">
                    <a:moveTo>
                      <a:pt x="0" y="48"/>
                    </a:moveTo>
                    <a:lnTo>
                      <a:pt x="0" y="48"/>
                    </a:lnTo>
                    <a:lnTo>
                      <a:pt x="35" y="48"/>
                    </a:lnTo>
                    <a:lnTo>
                      <a:pt x="104" y="0"/>
                    </a:lnTo>
                    <a:lnTo>
                      <a:pt x="52" y="0"/>
                    </a:lnTo>
                    <a:lnTo>
                      <a:pt x="17" y="31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6" name="Freeform 1077">
                <a:extLst>
                  <a:ext uri="{FF2B5EF4-FFF2-40B4-BE49-F238E27FC236}">
                    <a16:creationId xmlns:a16="http://schemas.microsoft.com/office/drawing/2014/main" id="{6833E23E-0A70-40A0-A9FF-202FBC524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9" y="3029"/>
                <a:ext cx="52" cy="24"/>
              </a:xfrm>
              <a:custGeom>
                <a:avLst/>
                <a:gdLst>
                  <a:gd name="T0" fmla="*/ 0 w 104"/>
                  <a:gd name="T1" fmla="*/ 48 h 48"/>
                  <a:gd name="T2" fmla="*/ 0 w 104"/>
                  <a:gd name="T3" fmla="*/ 48 h 48"/>
                  <a:gd name="T4" fmla="*/ 35 w 104"/>
                  <a:gd name="T5" fmla="*/ 48 h 48"/>
                  <a:gd name="T6" fmla="*/ 104 w 104"/>
                  <a:gd name="T7" fmla="*/ 0 h 48"/>
                  <a:gd name="T8" fmla="*/ 52 w 104"/>
                  <a:gd name="T9" fmla="*/ 0 h 48"/>
                  <a:gd name="T10" fmla="*/ 17 w 104"/>
                  <a:gd name="T11" fmla="*/ 31 h 48"/>
                  <a:gd name="T12" fmla="*/ 0 w 104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48">
                    <a:moveTo>
                      <a:pt x="0" y="48"/>
                    </a:moveTo>
                    <a:lnTo>
                      <a:pt x="0" y="48"/>
                    </a:lnTo>
                    <a:lnTo>
                      <a:pt x="35" y="48"/>
                    </a:lnTo>
                    <a:lnTo>
                      <a:pt x="104" y="0"/>
                    </a:lnTo>
                    <a:lnTo>
                      <a:pt x="52" y="0"/>
                    </a:lnTo>
                    <a:lnTo>
                      <a:pt x="17" y="31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7" name="Freeform 1078">
                <a:extLst>
                  <a:ext uri="{FF2B5EF4-FFF2-40B4-BE49-F238E27FC236}">
                    <a16:creationId xmlns:a16="http://schemas.microsoft.com/office/drawing/2014/main" id="{4D6CD98D-8EB4-4EC2-AF14-BB7C4C5D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6" y="2989"/>
                <a:ext cx="10" cy="24"/>
              </a:xfrm>
              <a:custGeom>
                <a:avLst/>
                <a:gdLst>
                  <a:gd name="T0" fmla="*/ 0 w 19"/>
                  <a:gd name="T1" fmla="*/ 48 h 48"/>
                  <a:gd name="T2" fmla="*/ 0 w 19"/>
                  <a:gd name="T3" fmla="*/ 48 h 48"/>
                  <a:gd name="T4" fmla="*/ 19 w 19"/>
                  <a:gd name="T5" fmla="*/ 15 h 48"/>
                  <a:gd name="T6" fmla="*/ 19 w 19"/>
                  <a:gd name="T7" fmla="*/ 0 h 48"/>
                  <a:gd name="T8" fmla="*/ 0 w 1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8">
                    <a:moveTo>
                      <a:pt x="0" y="48"/>
                    </a:moveTo>
                    <a:lnTo>
                      <a:pt x="0" y="48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8" name="Freeform 1079">
                <a:extLst>
                  <a:ext uri="{FF2B5EF4-FFF2-40B4-BE49-F238E27FC236}">
                    <a16:creationId xmlns:a16="http://schemas.microsoft.com/office/drawing/2014/main" id="{644426CA-EB7A-4EAC-884F-35C8347BE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6" y="2989"/>
                <a:ext cx="10" cy="24"/>
              </a:xfrm>
              <a:custGeom>
                <a:avLst/>
                <a:gdLst>
                  <a:gd name="T0" fmla="*/ 0 w 19"/>
                  <a:gd name="T1" fmla="*/ 48 h 48"/>
                  <a:gd name="T2" fmla="*/ 0 w 19"/>
                  <a:gd name="T3" fmla="*/ 48 h 48"/>
                  <a:gd name="T4" fmla="*/ 19 w 19"/>
                  <a:gd name="T5" fmla="*/ 15 h 48"/>
                  <a:gd name="T6" fmla="*/ 19 w 19"/>
                  <a:gd name="T7" fmla="*/ 0 h 48"/>
                  <a:gd name="T8" fmla="*/ 0 w 1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8">
                    <a:moveTo>
                      <a:pt x="0" y="48"/>
                    </a:moveTo>
                    <a:lnTo>
                      <a:pt x="0" y="48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9" name="Freeform 1080">
                <a:extLst>
                  <a:ext uri="{FF2B5EF4-FFF2-40B4-BE49-F238E27FC236}">
                    <a16:creationId xmlns:a16="http://schemas.microsoft.com/office/drawing/2014/main" id="{3359999B-06B3-4383-862C-7677A339A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" y="2941"/>
                <a:ext cx="18" cy="24"/>
              </a:xfrm>
              <a:custGeom>
                <a:avLst/>
                <a:gdLst>
                  <a:gd name="T0" fmla="*/ 0 w 35"/>
                  <a:gd name="T1" fmla="*/ 15 h 48"/>
                  <a:gd name="T2" fmla="*/ 0 w 35"/>
                  <a:gd name="T3" fmla="*/ 15 h 48"/>
                  <a:gd name="T4" fmla="*/ 18 w 35"/>
                  <a:gd name="T5" fmla="*/ 32 h 48"/>
                  <a:gd name="T6" fmla="*/ 35 w 35"/>
                  <a:gd name="T7" fmla="*/ 48 h 48"/>
                  <a:gd name="T8" fmla="*/ 35 w 35"/>
                  <a:gd name="T9" fmla="*/ 32 h 48"/>
                  <a:gd name="T10" fmla="*/ 18 w 35"/>
                  <a:gd name="T11" fmla="*/ 0 h 48"/>
                  <a:gd name="T12" fmla="*/ 0 w 35"/>
                  <a:gd name="T1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8">
                    <a:moveTo>
                      <a:pt x="0" y="15"/>
                    </a:moveTo>
                    <a:lnTo>
                      <a:pt x="0" y="15"/>
                    </a:lnTo>
                    <a:lnTo>
                      <a:pt x="18" y="32"/>
                    </a:lnTo>
                    <a:lnTo>
                      <a:pt x="35" y="48"/>
                    </a:lnTo>
                    <a:lnTo>
                      <a:pt x="35" y="32"/>
                    </a:lnTo>
                    <a:lnTo>
                      <a:pt x="18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0" name="Freeform 1081">
                <a:extLst>
                  <a:ext uri="{FF2B5EF4-FFF2-40B4-BE49-F238E27FC236}">
                    <a16:creationId xmlns:a16="http://schemas.microsoft.com/office/drawing/2014/main" id="{9DDBBA73-F54A-4BD8-9B7B-5C5AF8960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" y="2941"/>
                <a:ext cx="18" cy="24"/>
              </a:xfrm>
              <a:custGeom>
                <a:avLst/>
                <a:gdLst>
                  <a:gd name="T0" fmla="*/ 0 w 35"/>
                  <a:gd name="T1" fmla="*/ 15 h 48"/>
                  <a:gd name="T2" fmla="*/ 0 w 35"/>
                  <a:gd name="T3" fmla="*/ 15 h 48"/>
                  <a:gd name="T4" fmla="*/ 18 w 35"/>
                  <a:gd name="T5" fmla="*/ 32 h 48"/>
                  <a:gd name="T6" fmla="*/ 35 w 35"/>
                  <a:gd name="T7" fmla="*/ 48 h 48"/>
                  <a:gd name="T8" fmla="*/ 35 w 35"/>
                  <a:gd name="T9" fmla="*/ 32 h 48"/>
                  <a:gd name="T10" fmla="*/ 18 w 35"/>
                  <a:gd name="T11" fmla="*/ 0 h 48"/>
                  <a:gd name="T12" fmla="*/ 0 w 35"/>
                  <a:gd name="T1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8">
                    <a:moveTo>
                      <a:pt x="0" y="15"/>
                    </a:moveTo>
                    <a:lnTo>
                      <a:pt x="0" y="15"/>
                    </a:lnTo>
                    <a:lnTo>
                      <a:pt x="18" y="32"/>
                    </a:lnTo>
                    <a:lnTo>
                      <a:pt x="35" y="48"/>
                    </a:lnTo>
                    <a:lnTo>
                      <a:pt x="35" y="32"/>
                    </a:lnTo>
                    <a:lnTo>
                      <a:pt x="18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1" name="Freeform 1082">
                <a:extLst>
                  <a:ext uri="{FF2B5EF4-FFF2-40B4-BE49-F238E27FC236}">
                    <a16:creationId xmlns:a16="http://schemas.microsoft.com/office/drawing/2014/main" id="{A36A3DF8-A4DA-47DF-981B-9D3FDDFBB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2" y="2957"/>
                <a:ext cx="9" cy="8"/>
              </a:xfrm>
              <a:custGeom>
                <a:avLst/>
                <a:gdLst>
                  <a:gd name="T0" fmla="*/ 0 w 18"/>
                  <a:gd name="T1" fmla="*/ 16 h 16"/>
                  <a:gd name="T2" fmla="*/ 0 w 18"/>
                  <a:gd name="T3" fmla="*/ 16 h 16"/>
                  <a:gd name="T4" fmla="*/ 18 w 18"/>
                  <a:gd name="T5" fmla="*/ 16 h 16"/>
                  <a:gd name="T6" fmla="*/ 18 w 18"/>
                  <a:gd name="T7" fmla="*/ 0 h 16"/>
                  <a:gd name="T8" fmla="*/ 0 w 18"/>
                  <a:gd name="T9" fmla="*/ 0 h 16"/>
                  <a:gd name="T10" fmla="*/ 0 w 18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6">
                    <a:moveTo>
                      <a:pt x="0" y="16"/>
                    </a:moveTo>
                    <a:lnTo>
                      <a:pt x="0" y="16"/>
                    </a:lnTo>
                    <a:lnTo>
                      <a:pt x="18" y="16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2" name="Freeform 1083">
                <a:extLst>
                  <a:ext uri="{FF2B5EF4-FFF2-40B4-BE49-F238E27FC236}">
                    <a16:creationId xmlns:a16="http://schemas.microsoft.com/office/drawing/2014/main" id="{F81D61F0-D04D-4692-B630-AEE81947A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2" y="2957"/>
                <a:ext cx="9" cy="8"/>
              </a:xfrm>
              <a:custGeom>
                <a:avLst/>
                <a:gdLst>
                  <a:gd name="T0" fmla="*/ 0 w 18"/>
                  <a:gd name="T1" fmla="*/ 16 h 16"/>
                  <a:gd name="T2" fmla="*/ 0 w 18"/>
                  <a:gd name="T3" fmla="*/ 16 h 16"/>
                  <a:gd name="T4" fmla="*/ 18 w 18"/>
                  <a:gd name="T5" fmla="*/ 16 h 16"/>
                  <a:gd name="T6" fmla="*/ 18 w 18"/>
                  <a:gd name="T7" fmla="*/ 0 h 16"/>
                  <a:gd name="T8" fmla="*/ 0 w 18"/>
                  <a:gd name="T9" fmla="*/ 0 h 16"/>
                  <a:gd name="T10" fmla="*/ 0 w 18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6">
                    <a:moveTo>
                      <a:pt x="0" y="16"/>
                    </a:moveTo>
                    <a:lnTo>
                      <a:pt x="0" y="16"/>
                    </a:lnTo>
                    <a:lnTo>
                      <a:pt x="18" y="16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3" name="Freeform 1084">
                <a:extLst>
                  <a:ext uri="{FF2B5EF4-FFF2-40B4-BE49-F238E27FC236}">
                    <a16:creationId xmlns:a16="http://schemas.microsoft.com/office/drawing/2014/main" id="{6F65073B-5878-477E-BF6E-99C6A6E85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2901"/>
                <a:ext cx="86" cy="96"/>
              </a:xfrm>
              <a:custGeom>
                <a:avLst/>
                <a:gdLst>
                  <a:gd name="T0" fmla="*/ 0 w 173"/>
                  <a:gd name="T1" fmla="*/ 113 h 192"/>
                  <a:gd name="T2" fmla="*/ 0 w 173"/>
                  <a:gd name="T3" fmla="*/ 113 h 192"/>
                  <a:gd name="T4" fmla="*/ 0 w 173"/>
                  <a:gd name="T5" fmla="*/ 129 h 192"/>
                  <a:gd name="T6" fmla="*/ 17 w 173"/>
                  <a:gd name="T7" fmla="*/ 129 h 192"/>
                  <a:gd name="T8" fmla="*/ 17 w 173"/>
                  <a:gd name="T9" fmla="*/ 144 h 192"/>
                  <a:gd name="T10" fmla="*/ 17 w 173"/>
                  <a:gd name="T11" fmla="*/ 192 h 192"/>
                  <a:gd name="T12" fmla="*/ 35 w 173"/>
                  <a:gd name="T13" fmla="*/ 177 h 192"/>
                  <a:gd name="T14" fmla="*/ 35 w 173"/>
                  <a:gd name="T15" fmla="*/ 129 h 192"/>
                  <a:gd name="T16" fmla="*/ 52 w 173"/>
                  <a:gd name="T17" fmla="*/ 113 h 192"/>
                  <a:gd name="T18" fmla="*/ 69 w 173"/>
                  <a:gd name="T19" fmla="*/ 113 h 192"/>
                  <a:gd name="T20" fmla="*/ 52 w 173"/>
                  <a:gd name="T21" fmla="*/ 129 h 192"/>
                  <a:gd name="T22" fmla="*/ 69 w 173"/>
                  <a:gd name="T23" fmla="*/ 144 h 192"/>
                  <a:gd name="T24" fmla="*/ 69 w 173"/>
                  <a:gd name="T25" fmla="*/ 161 h 192"/>
                  <a:gd name="T26" fmla="*/ 104 w 173"/>
                  <a:gd name="T27" fmla="*/ 161 h 192"/>
                  <a:gd name="T28" fmla="*/ 104 w 173"/>
                  <a:gd name="T29" fmla="*/ 192 h 192"/>
                  <a:gd name="T30" fmla="*/ 121 w 173"/>
                  <a:gd name="T31" fmla="*/ 177 h 192"/>
                  <a:gd name="T32" fmla="*/ 121 w 173"/>
                  <a:gd name="T33" fmla="*/ 161 h 192"/>
                  <a:gd name="T34" fmla="*/ 87 w 173"/>
                  <a:gd name="T35" fmla="*/ 129 h 192"/>
                  <a:gd name="T36" fmla="*/ 104 w 173"/>
                  <a:gd name="T37" fmla="*/ 129 h 192"/>
                  <a:gd name="T38" fmla="*/ 69 w 173"/>
                  <a:gd name="T39" fmla="*/ 96 h 192"/>
                  <a:gd name="T40" fmla="*/ 104 w 173"/>
                  <a:gd name="T41" fmla="*/ 66 h 192"/>
                  <a:gd name="T42" fmla="*/ 121 w 173"/>
                  <a:gd name="T43" fmla="*/ 66 h 192"/>
                  <a:gd name="T44" fmla="*/ 52 w 173"/>
                  <a:gd name="T45" fmla="*/ 81 h 192"/>
                  <a:gd name="T46" fmla="*/ 35 w 173"/>
                  <a:gd name="T47" fmla="*/ 66 h 192"/>
                  <a:gd name="T48" fmla="*/ 35 w 173"/>
                  <a:gd name="T49" fmla="*/ 48 h 192"/>
                  <a:gd name="T50" fmla="*/ 52 w 173"/>
                  <a:gd name="T51" fmla="*/ 33 h 192"/>
                  <a:gd name="T52" fmla="*/ 156 w 173"/>
                  <a:gd name="T53" fmla="*/ 33 h 192"/>
                  <a:gd name="T54" fmla="*/ 173 w 173"/>
                  <a:gd name="T55" fmla="*/ 0 h 192"/>
                  <a:gd name="T56" fmla="*/ 138 w 173"/>
                  <a:gd name="T57" fmla="*/ 18 h 192"/>
                  <a:gd name="T58" fmla="*/ 104 w 173"/>
                  <a:gd name="T59" fmla="*/ 33 h 192"/>
                  <a:gd name="T60" fmla="*/ 52 w 173"/>
                  <a:gd name="T61" fmla="*/ 18 h 192"/>
                  <a:gd name="T62" fmla="*/ 52 w 173"/>
                  <a:gd name="T63" fmla="*/ 33 h 192"/>
                  <a:gd name="T64" fmla="*/ 35 w 173"/>
                  <a:gd name="T65" fmla="*/ 33 h 192"/>
                  <a:gd name="T66" fmla="*/ 35 w 173"/>
                  <a:gd name="T67" fmla="*/ 66 h 192"/>
                  <a:gd name="T68" fmla="*/ 0 w 173"/>
                  <a:gd name="T69" fmla="*/ 11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3" h="192">
                    <a:moveTo>
                      <a:pt x="0" y="113"/>
                    </a:moveTo>
                    <a:lnTo>
                      <a:pt x="0" y="113"/>
                    </a:lnTo>
                    <a:lnTo>
                      <a:pt x="0" y="129"/>
                    </a:lnTo>
                    <a:lnTo>
                      <a:pt x="17" y="129"/>
                    </a:lnTo>
                    <a:lnTo>
                      <a:pt x="17" y="144"/>
                    </a:lnTo>
                    <a:lnTo>
                      <a:pt x="17" y="192"/>
                    </a:lnTo>
                    <a:lnTo>
                      <a:pt x="35" y="177"/>
                    </a:lnTo>
                    <a:lnTo>
                      <a:pt x="35" y="129"/>
                    </a:lnTo>
                    <a:lnTo>
                      <a:pt x="52" y="113"/>
                    </a:lnTo>
                    <a:lnTo>
                      <a:pt x="69" y="113"/>
                    </a:lnTo>
                    <a:lnTo>
                      <a:pt x="52" y="129"/>
                    </a:lnTo>
                    <a:lnTo>
                      <a:pt x="69" y="144"/>
                    </a:lnTo>
                    <a:lnTo>
                      <a:pt x="69" y="161"/>
                    </a:lnTo>
                    <a:lnTo>
                      <a:pt x="104" y="161"/>
                    </a:lnTo>
                    <a:lnTo>
                      <a:pt x="104" y="192"/>
                    </a:lnTo>
                    <a:lnTo>
                      <a:pt x="121" y="177"/>
                    </a:lnTo>
                    <a:lnTo>
                      <a:pt x="121" y="161"/>
                    </a:lnTo>
                    <a:lnTo>
                      <a:pt x="87" y="129"/>
                    </a:lnTo>
                    <a:lnTo>
                      <a:pt x="104" y="129"/>
                    </a:lnTo>
                    <a:lnTo>
                      <a:pt x="69" y="96"/>
                    </a:lnTo>
                    <a:lnTo>
                      <a:pt x="104" y="66"/>
                    </a:lnTo>
                    <a:lnTo>
                      <a:pt x="121" y="66"/>
                    </a:lnTo>
                    <a:lnTo>
                      <a:pt x="52" y="81"/>
                    </a:lnTo>
                    <a:lnTo>
                      <a:pt x="35" y="66"/>
                    </a:lnTo>
                    <a:lnTo>
                      <a:pt x="35" y="48"/>
                    </a:lnTo>
                    <a:lnTo>
                      <a:pt x="52" y="33"/>
                    </a:lnTo>
                    <a:lnTo>
                      <a:pt x="156" y="33"/>
                    </a:lnTo>
                    <a:lnTo>
                      <a:pt x="173" y="0"/>
                    </a:lnTo>
                    <a:lnTo>
                      <a:pt x="138" y="18"/>
                    </a:lnTo>
                    <a:lnTo>
                      <a:pt x="104" y="33"/>
                    </a:lnTo>
                    <a:lnTo>
                      <a:pt x="52" y="18"/>
                    </a:lnTo>
                    <a:lnTo>
                      <a:pt x="52" y="33"/>
                    </a:lnTo>
                    <a:lnTo>
                      <a:pt x="35" y="33"/>
                    </a:lnTo>
                    <a:lnTo>
                      <a:pt x="35" y="66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4" name="Freeform 1085">
                <a:extLst>
                  <a:ext uri="{FF2B5EF4-FFF2-40B4-BE49-F238E27FC236}">
                    <a16:creationId xmlns:a16="http://schemas.microsoft.com/office/drawing/2014/main" id="{2D84C86E-4BB7-48C9-8A53-6A67FC062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2901"/>
                <a:ext cx="86" cy="96"/>
              </a:xfrm>
              <a:custGeom>
                <a:avLst/>
                <a:gdLst>
                  <a:gd name="T0" fmla="*/ 0 w 173"/>
                  <a:gd name="T1" fmla="*/ 113 h 192"/>
                  <a:gd name="T2" fmla="*/ 0 w 173"/>
                  <a:gd name="T3" fmla="*/ 113 h 192"/>
                  <a:gd name="T4" fmla="*/ 0 w 173"/>
                  <a:gd name="T5" fmla="*/ 129 h 192"/>
                  <a:gd name="T6" fmla="*/ 17 w 173"/>
                  <a:gd name="T7" fmla="*/ 129 h 192"/>
                  <a:gd name="T8" fmla="*/ 17 w 173"/>
                  <a:gd name="T9" fmla="*/ 144 h 192"/>
                  <a:gd name="T10" fmla="*/ 17 w 173"/>
                  <a:gd name="T11" fmla="*/ 192 h 192"/>
                  <a:gd name="T12" fmla="*/ 35 w 173"/>
                  <a:gd name="T13" fmla="*/ 177 h 192"/>
                  <a:gd name="T14" fmla="*/ 35 w 173"/>
                  <a:gd name="T15" fmla="*/ 129 h 192"/>
                  <a:gd name="T16" fmla="*/ 52 w 173"/>
                  <a:gd name="T17" fmla="*/ 113 h 192"/>
                  <a:gd name="T18" fmla="*/ 69 w 173"/>
                  <a:gd name="T19" fmla="*/ 113 h 192"/>
                  <a:gd name="T20" fmla="*/ 52 w 173"/>
                  <a:gd name="T21" fmla="*/ 129 h 192"/>
                  <a:gd name="T22" fmla="*/ 69 w 173"/>
                  <a:gd name="T23" fmla="*/ 144 h 192"/>
                  <a:gd name="T24" fmla="*/ 69 w 173"/>
                  <a:gd name="T25" fmla="*/ 161 h 192"/>
                  <a:gd name="T26" fmla="*/ 104 w 173"/>
                  <a:gd name="T27" fmla="*/ 161 h 192"/>
                  <a:gd name="T28" fmla="*/ 104 w 173"/>
                  <a:gd name="T29" fmla="*/ 192 h 192"/>
                  <a:gd name="T30" fmla="*/ 121 w 173"/>
                  <a:gd name="T31" fmla="*/ 177 h 192"/>
                  <a:gd name="T32" fmla="*/ 121 w 173"/>
                  <a:gd name="T33" fmla="*/ 161 h 192"/>
                  <a:gd name="T34" fmla="*/ 87 w 173"/>
                  <a:gd name="T35" fmla="*/ 129 h 192"/>
                  <a:gd name="T36" fmla="*/ 104 w 173"/>
                  <a:gd name="T37" fmla="*/ 129 h 192"/>
                  <a:gd name="T38" fmla="*/ 69 w 173"/>
                  <a:gd name="T39" fmla="*/ 96 h 192"/>
                  <a:gd name="T40" fmla="*/ 104 w 173"/>
                  <a:gd name="T41" fmla="*/ 66 h 192"/>
                  <a:gd name="T42" fmla="*/ 121 w 173"/>
                  <a:gd name="T43" fmla="*/ 66 h 192"/>
                  <a:gd name="T44" fmla="*/ 52 w 173"/>
                  <a:gd name="T45" fmla="*/ 81 h 192"/>
                  <a:gd name="T46" fmla="*/ 35 w 173"/>
                  <a:gd name="T47" fmla="*/ 66 h 192"/>
                  <a:gd name="T48" fmla="*/ 35 w 173"/>
                  <a:gd name="T49" fmla="*/ 48 h 192"/>
                  <a:gd name="T50" fmla="*/ 52 w 173"/>
                  <a:gd name="T51" fmla="*/ 33 h 192"/>
                  <a:gd name="T52" fmla="*/ 156 w 173"/>
                  <a:gd name="T53" fmla="*/ 33 h 192"/>
                  <a:gd name="T54" fmla="*/ 173 w 173"/>
                  <a:gd name="T55" fmla="*/ 0 h 192"/>
                  <a:gd name="T56" fmla="*/ 138 w 173"/>
                  <a:gd name="T57" fmla="*/ 18 h 192"/>
                  <a:gd name="T58" fmla="*/ 104 w 173"/>
                  <a:gd name="T59" fmla="*/ 33 h 192"/>
                  <a:gd name="T60" fmla="*/ 52 w 173"/>
                  <a:gd name="T61" fmla="*/ 18 h 192"/>
                  <a:gd name="T62" fmla="*/ 52 w 173"/>
                  <a:gd name="T63" fmla="*/ 33 h 192"/>
                  <a:gd name="T64" fmla="*/ 35 w 173"/>
                  <a:gd name="T65" fmla="*/ 33 h 192"/>
                  <a:gd name="T66" fmla="*/ 35 w 173"/>
                  <a:gd name="T67" fmla="*/ 66 h 192"/>
                  <a:gd name="T68" fmla="*/ 0 w 173"/>
                  <a:gd name="T69" fmla="*/ 11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3" h="192">
                    <a:moveTo>
                      <a:pt x="0" y="113"/>
                    </a:moveTo>
                    <a:lnTo>
                      <a:pt x="0" y="113"/>
                    </a:lnTo>
                    <a:lnTo>
                      <a:pt x="0" y="129"/>
                    </a:lnTo>
                    <a:lnTo>
                      <a:pt x="17" y="129"/>
                    </a:lnTo>
                    <a:lnTo>
                      <a:pt x="17" y="144"/>
                    </a:lnTo>
                    <a:lnTo>
                      <a:pt x="17" y="192"/>
                    </a:lnTo>
                    <a:lnTo>
                      <a:pt x="35" y="177"/>
                    </a:lnTo>
                    <a:lnTo>
                      <a:pt x="35" y="129"/>
                    </a:lnTo>
                    <a:lnTo>
                      <a:pt x="52" y="113"/>
                    </a:lnTo>
                    <a:lnTo>
                      <a:pt x="69" y="113"/>
                    </a:lnTo>
                    <a:lnTo>
                      <a:pt x="52" y="129"/>
                    </a:lnTo>
                    <a:lnTo>
                      <a:pt x="69" y="144"/>
                    </a:lnTo>
                    <a:lnTo>
                      <a:pt x="69" y="161"/>
                    </a:lnTo>
                    <a:lnTo>
                      <a:pt x="104" y="161"/>
                    </a:lnTo>
                    <a:lnTo>
                      <a:pt x="104" y="192"/>
                    </a:lnTo>
                    <a:lnTo>
                      <a:pt x="121" y="177"/>
                    </a:lnTo>
                    <a:lnTo>
                      <a:pt x="121" y="161"/>
                    </a:lnTo>
                    <a:lnTo>
                      <a:pt x="87" y="129"/>
                    </a:lnTo>
                    <a:lnTo>
                      <a:pt x="104" y="129"/>
                    </a:lnTo>
                    <a:lnTo>
                      <a:pt x="69" y="96"/>
                    </a:lnTo>
                    <a:lnTo>
                      <a:pt x="104" y="66"/>
                    </a:lnTo>
                    <a:lnTo>
                      <a:pt x="121" y="66"/>
                    </a:lnTo>
                    <a:lnTo>
                      <a:pt x="52" y="81"/>
                    </a:lnTo>
                    <a:lnTo>
                      <a:pt x="35" y="66"/>
                    </a:lnTo>
                    <a:lnTo>
                      <a:pt x="35" y="48"/>
                    </a:lnTo>
                    <a:lnTo>
                      <a:pt x="52" y="33"/>
                    </a:lnTo>
                    <a:lnTo>
                      <a:pt x="156" y="33"/>
                    </a:lnTo>
                    <a:lnTo>
                      <a:pt x="173" y="0"/>
                    </a:lnTo>
                    <a:lnTo>
                      <a:pt x="138" y="18"/>
                    </a:lnTo>
                    <a:lnTo>
                      <a:pt x="104" y="33"/>
                    </a:lnTo>
                    <a:lnTo>
                      <a:pt x="52" y="18"/>
                    </a:lnTo>
                    <a:lnTo>
                      <a:pt x="52" y="33"/>
                    </a:lnTo>
                    <a:lnTo>
                      <a:pt x="35" y="33"/>
                    </a:lnTo>
                    <a:lnTo>
                      <a:pt x="35" y="66"/>
                    </a:lnTo>
                    <a:lnTo>
                      <a:pt x="0" y="11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5" name="Freeform 1086">
                <a:extLst>
                  <a:ext uri="{FF2B5EF4-FFF2-40B4-BE49-F238E27FC236}">
                    <a16:creationId xmlns:a16="http://schemas.microsoft.com/office/drawing/2014/main" id="{9EEFE924-67DB-4886-8DF6-3FD525673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" y="2893"/>
                <a:ext cx="17" cy="40"/>
              </a:xfrm>
              <a:custGeom>
                <a:avLst/>
                <a:gdLst>
                  <a:gd name="T0" fmla="*/ 0 w 34"/>
                  <a:gd name="T1" fmla="*/ 33 h 81"/>
                  <a:gd name="T2" fmla="*/ 0 w 34"/>
                  <a:gd name="T3" fmla="*/ 33 h 81"/>
                  <a:gd name="T4" fmla="*/ 17 w 34"/>
                  <a:gd name="T5" fmla="*/ 63 h 81"/>
                  <a:gd name="T6" fmla="*/ 34 w 34"/>
                  <a:gd name="T7" fmla="*/ 81 h 81"/>
                  <a:gd name="T8" fmla="*/ 17 w 34"/>
                  <a:gd name="T9" fmla="*/ 63 h 81"/>
                  <a:gd name="T10" fmla="*/ 17 w 34"/>
                  <a:gd name="T11" fmla="*/ 48 h 81"/>
                  <a:gd name="T12" fmla="*/ 34 w 34"/>
                  <a:gd name="T13" fmla="*/ 48 h 81"/>
                  <a:gd name="T14" fmla="*/ 34 w 34"/>
                  <a:gd name="T15" fmla="*/ 33 h 81"/>
                  <a:gd name="T16" fmla="*/ 34 w 34"/>
                  <a:gd name="T17" fmla="*/ 15 h 81"/>
                  <a:gd name="T18" fmla="*/ 34 w 34"/>
                  <a:gd name="T19" fmla="*/ 33 h 81"/>
                  <a:gd name="T20" fmla="*/ 17 w 34"/>
                  <a:gd name="T21" fmla="*/ 0 h 81"/>
                  <a:gd name="T22" fmla="*/ 0 w 34"/>
                  <a:gd name="T23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81">
                    <a:moveTo>
                      <a:pt x="0" y="33"/>
                    </a:moveTo>
                    <a:lnTo>
                      <a:pt x="0" y="33"/>
                    </a:lnTo>
                    <a:lnTo>
                      <a:pt x="17" y="63"/>
                    </a:lnTo>
                    <a:lnTo>
                      <a:pt x="34" y="81"/>
                    </a:lnTo>
                    <a:lnTo>
                      <a:pt x="17" y="63"/>
                    </a:lnTo>
                    <a:lnTo>
                      <a:pt x="17" y="48"/>
                    </a:lnTo>
                    <a:lnTo>
                      <a:pt x="34" y="48"/>
                    </a:lnTo>
                    <a:lnTo>
                      <a:pt x="34" y="33"/>
                    </a:lnTo>
                    <a:lnTo>
                      <a:pt x="34" y="15"/>
                    </a:lnTo>
                    <a:lnTo>
                      <a:pt x="34" y="33"/>
                    </a:lnTo>
                    <a:lnTo>
                      <a:pt x="1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6" name="Freeform 1087">
                <a:extLst>
                  <a:ext uri="{FF2B5EF4-FFF2-40B4-BE49-F238E27FC236}">
                    <a16:creationId xmlns:a16="http://schemas.microsoft.com/office/drawing/2014/main" id="{D817C1B3-B618-4DCA-9C44-6EB25F796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" y="2893"/>
                <a:ext cx="17" cy="40"/>
              </a:xfrm>
              <a:custGeom>
                <a:avLst/>
                <a:gdLst>
                  <a:gd name="T0" fmla="*/ 0 w 34"/>
                  <a:gd name="T1" fmla="*/ 33 h 81"/>
                  <a:gd name="T2" fmla="*/ 0 w 34"/>
                  <a:gd name="T3" fmla="*/ 33 h 81"/>
                  <a:gd name="T4" fmla="*/ 17 w 34"/>
                  <a:gd name="T5" fmla="*/ 63 h 81"/>
                  <a:gd name="T6" fmla="*/ 34 w 34"/>
                  <a:gd name="T7" fmla="*/ 81 h 81"/>
                  <a:gd name="T8" fmla="*/ 17 w 34"/>
                  <a:gd name="T9" fmla="*/ 63 h 81"/>
                  <a:gd name="T10" fmla="*/ 17 w 34"/>
                  <a:gd name="T11" fmla="*/ 48 h 81"/>
                  <a:gd name="T12" fmla="*/ 34 w 34"/>
                  <a:gd name="T13" fmla="*/ 48 h 81"/>
                  <a:gd name="T14" fmla="*/ 34 w 34"/>
                  <a:gd name="T15" fmla="*/ 33 h 81"/>
                  <a:gd name="T16" fmla="*/ 34 w 34"/>
                  <a:gd name="T17" fmla="*/ 15 h 81"/>
                  <a:gd name="T18" fmla="*/ 34 w 34"/>
                  <a:gd name="T19" fmla="*/ 33 h 81"/>
                  <a:gd name="T20" fmla="*/ 17 w 34"/>
                  <a:gd name="T21" fmla="*/ 0 h 81"/>
                  <a:gd name="T22" fmla="*/ 0 w 34"/>
                  <a:gd name="T23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81">
                    <a:moveTo>
                      <a:pt x="0" y="33"/>
                    </a:moveTo>
                    <a:lnTo>
                      <a:pt x="0" y="33"/>
                    </a:lnTo>
                    <a:lnTo>
                      <a:pt x="17" y="63"/>
                    </a:lnTo>
                    <a:lnTo>
                      <a:pt x="34" y="81"/>
                    </a:lnTo>
                    <a:lnTo>
                      <a:pt x="17" y="63"/>
                    </a:lnTo>
                    <a:lnTo>
                      <a:pt x="17" y="48"/>
                    </a:lnTo>
                    <a:lnTo>
                      <a:pt x="34" y="48"/>
                    </a:lnTo>
                    <a:lnTo>
                      <a:pt x="34" y="33"/>
                    </a:lnTo>
                    <a:lnTo>
                      <a:pt x="34" y="15"/>
                    </a:lnTo>
                    <a:lnTo>
                      <a:pt x="34" y="33"/>
                    </a:lnTo>
                    <a:lnTo>
                      <a:pt x="17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7" name="Freeform 1088">
                <a:extLst>
                  <a:ext uri="{FF2B5EF4-FFF2-40B4-BE49-F238E27FC236}">
                    <a16:creationId xmlns:a16="http://schemas.microsoft.com/office/drawing/2014/main" id="{F38E222D-F5F6-4D5E-B0AD-E85D27F88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" y="2965"/>
                <a:ext cx="17" cy="8"/>
              </a:xfrm>
              <a:custGeom>
                <a:avLst/>
                <a:gdLst>
                  <a:gd name="T0" fmla="*/ 0 w 35"/>
                  <a:gd name="T1" fmla="*/ 0 h 15"/>
                  <a:gd name="T2" fmla="*/ 0 w 35"/>
                  <a:gd name="T3" fmla="*/ 0 h 15"/>
                  <a:gd name="T4" fmla="*/ 35 w 35"/>
                  <a:gd name="T5" fmla="*/ 15 h 15"/>
                  <a:gd name="T6" fmla="*/ 35 w 35"/>
                  <a:gd name="T7" fmla="*/ 0 h 15"/>
                  <a:gd name="T8" fmla="*/ 0 w 3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0" y="0"/>
                    </a:moveTo>
                    <a:lnTo>
                      <a:pt x="0" y="0"/>
                    </a:lnTo>
                    <a:lnTo>
                      <a:pt x="35" y="15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8" name="Freeform 1089">
                <a:extLst>
                  <a:ext uri="{FF2B5EF4-FFF2-40B4-BE49-F238E27FC236}">
                    <a16:creationId xmlns:a16="http://schemas.microsoft.com/office/drawing/2014/main" id="{033D23D8-45F7-4C99-9DB6-745B9F405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" y="2965"/>
                <a:ext cx="17" cy="8"/>
              </a:xfrm>
              <a:custGeom>
                <a:avLst/>
                <a:gdLst>
                  <a:gd name="T0" fmla="*/ 0 w 35"/>
                  <a:gd name="T1" fmla="*/ 0 h 15"/>
                  <a:gd name="T2" fmla="*/ 0 w 35"/>
                  <a:gd name="T3" fmla="*/ 0 h 15"/>
                  <a:gd name="T4" fmla="*/ 35 w 35"/>
                  <a:gd name="T5" fmla="*/ 15 h 15"/>
                  <a:gd name="T6" fmla="*/ 35 w 35"/>
                  <a:gd name="T7" fmla="*/ 0 h 15"/>
                  <a:gd name="T8" fmla="*/ 0 w 3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0" y="0"/>
                    </a:moveTo>
                    <a:lnTo>
                      <a:pt x="0" y="0"/>
                    </a:lnTo>
                    <a:lnTo>
                      <a:pt x="35" y="15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9" name="Freeform 1090">
                <a:extLst>
                  <a:ext uri="{FF2B5EF4-FFF2-40B4-BE49-F238E27FC236}">
                    <a16:creationId xmlns:a16="http://schemas.microsoft.com/office/drawing/2014/main" id="{DD87ED65-2B9E-446D-88BD-8836C099C0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" y="2957"/>
                <a:ext cx="43" cy="16"/>
              </a:xfrm>
              <a:custGeom>
                <a:avLst/>
                <a:gdLst>
                  <a:gd name="T0" fmla="*/ 0 w 86"/>
                  <a:gd name="T1" fmla="*/ 16 h 31"/>
                  <a:gd name="T2" fmla="*/ 0 w 86"/>
                  <a:gd name="T3" fmla="*/ 16 h 31"/>
                  <a:gd name="T4" fmla="*/ 86 w 86"/>
                  <a:gd name="T5" fmla="*/ 31 h 31"/>
                  <a:gd name="T6" fmla="*/ 69 w 86"/>
                  <a:gd name="T7" fmla="*/ 16 h 31"/>
                  <a:gd name="T8" fmla="*/ 52 w 86"/>
                  <a:gd name="T9" fmla="*/ 0 h 31"/>
                  <a:gd name="T10" fmla="*/ 17 w 86"/>
                  <a:gd name="T11" fmla="*/ 0 h 31"/>
                  <a:gd name="T12" fmla="*/ 0 w 86"/>
                  <a:gd name="T13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31">
                    <a:moveTo>
                      <a:pt x="0" y="16"/>
                    </a:moveTo>
                    <a:lnTo>
                      <a:pt x="0" y="16"/>
                    </a:lnTo>
                    <a:lnTo>
                      <a:pt x="86" y="31"/>
                    </a:lnTo>
                    <a:lnTo>
                      <a:pt x="69" y="16"/>
                    </a:lnTo>
                    <a:lnTo>
                      <a:pt x="52" y="0"/>
                    </a:lnTo>
                    <a:lnTo>
                      <a:pt x="17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0" name="Freeform 1091">
                <a:extLst>
                  <a:ext uri="{FF2B5EF4-FFF2-40B4-BE49-F238E27FC236}">
                    <a16:creationId xmlns:a16="http://schemas.microsoft.com/office/drawing/2014/main" id="{A37786BA-416B-413A-AA46-D64D5E112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" y="2957"/>
                <a:ext cx="43" cy="16"/>
              </a:xfrm>
              <a:custGeom>
                <a:avLst/>
                <a:gdLst>
                  <a:gd name="T0" fmla="*/ 0 w 86"/>
                  <a:gd name="T1" fmla="*/ 16 h 31"/>
                  <a:gd name="T2" fmla="*/ 0 w 86"/>
                  <a:gd name="T3" fmla="*/ 16 h 31"/>
                  <a:gd name="T4" fmla="*/ 86 w 86"/>
                  <a:gd name="T5" fmla="*/ 31 h 31"/>
                  <a:gd name="T6" fmla="*/ 69 w 86"/>
                  <a:gd name="T7" fmla="*/ 16 h 31"/>
                  <a:gd name="T8" fmla="*/ 52 w 86"/>
                  <a:gd name="T9" fmla="*/ 0 h 31"/>
                  <a:gd name="T10" fmla="*/ 17 w 86"/>
                  <a:gd name="T11" fmla="*/ 0 h 31"/>
                  <a:gd name="T12" fmla="*/ 0 w 86"/>
                  <a:gd name="T13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31">
                    <a:moveTo>
                      <a:pt x="0" y="16"/>
                    </a:moveTo>
                    <a:lnTo>
                      <a:pt x="0" y="16"/>
                    </a:lnTo>
                    <a:lnTo>
                      <a:pt x="86" y="31"/>
                    </a:lnTo>
                    <a:lnTo>
                      <a:pt x="69" y="16"/>
                    </a:lnTo>
                    <a:lnTo>
                      <a:pt x="52" y="0"/>
                    </a:lnTo>
                    <a:lnTo>
                      <a:pt x="17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1" name="Freeform 1092">
                <a:extLst>
                  <a:ext uri="{FF2B5EF4-FFF2-40B4-BE49-F238E27FC236}">
                    <a16:creationId xmlns:a16="http://schemas.microsoft.com/office/drawing/2014/main" id="{E4283A0C-F3B8-492A-A0C3-D666F07AB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" y="2941"/>
                <a:ext cx="17" cy="0"/>
              </a:xfrm>
              <a:custGeom>
                <a:avLst/>
                <a:gdLst>
                  <a:gd name="T0" fmla="*/ 0 w 34"/>
                  <a:gd name="T1" fmla="*/ 0 w 34"/>
                  <a:gd name="T2" fmla="*/ 34 w 34"/>
                  <a:gd name="T3" fmla="*/ 17 w 34"/>
                  <a:gd name="T4" fmla="*/ 0 w 3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4">
                    <a:moveTo>
                      <a:pt x="0" y="0"/>
                    </a:moveTo>
                    <a:lnTo>
                      <a:pt x="0" y="0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2" name="Freeform 1093">
                <a:extLst>
                  <a:ext uri="{FF2B5EF4-FFF2-40B4-BE49-F238E27FC236}">
                    <a16:creationId xmlns:a16="http://schemas.microsoft.com/office/drawing/2014/main" id="{786C1C71-EF38-46CB-B7F8-D4D31A20F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3" y="2933"/>
                <a:ext cx="9" cy="8"/>
              </a:xfrm>
              <a:custGeom>
                <a:avLst/>
                <a:gdLst>
                  <a:gd name="T0" fmla="*/ 0 w 18"/>
                  <a:gd name="T1" fmla="*/ 0 h 15"/>
                  <a:gd name="T2" fmla="*/ 0 w 18"/>
                  <a:gd name="T3" fmla="*/ 0 h 15"/>
                  <a:gd name="T4" fmla="*/ 18 w 18"/>
                  <a:gd name="T5" fmla="*/ 15 h 15"/>
                  <a:gd name="T6" fmla="*/ 18 w 18"/>
                  <a:gd name="T7" fmla="*/ 0 h 15"/>
                  <a:gd name="T8" fmla="*/ 0 w 1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lnTo>
                      <a:pt x="0" y="0"/>
                    </a:lnTo>
                    <a:lnTo>
                      <a:pt x="18" y="15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3" name="Freeform 1094">
                <a:extLst>
                  <a:ext uri="{FF2B5EF4-FFF2-40B4-BE49-F238E27FC236}">
                    <a16:creationId xmlns:a16="http://schemas.microsoft.com/office/drawing/2014/main" id="{A685269B-BED9-4C1E-ABBD-745F2DB93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3" y="2933"/>
                <a:ext cx="9" cy="8"/>
              </a:xfrm>
              <a:custGeom>
                <a:avLst/>
                <a:gdLst>
                  <a:gd name="T0" fmla="*/ 0 w 18"/>
                  <a:gd name="T1" fmla="*/ 0 h 15"/>
                  <a:gd name="T2" fmla="*/ 0 w 18"/>
                  <a:gd name="T3" fmla="*/ 0 h 15"/>
                  <a:gd name="T4" fmla="*/ 18 w 18"/>
                  <a:gd name="T5" fmla="*/ 15 h 15"/>
                  <a:gd name="T6" fmla="*/ 18 w 18"/>
                  <a:gd name="T7" fmla="*/ 0 h 15"/>
                  <a:gd name="T8" fmla="*/ 0 w 1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lnTo>
                      <a:pt x="0" y="0"/>
                    </a:lnTo>
                    <a:lnTo>
                      <a:pt x="18" y="15"/>
                    </a:lnTo>
                    <a:lnTo>
                      <a:pt x="18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4" name="Freeform 1095">
                <a:extLst>
                  <a:ext uri="{FF2B5EF4-FFF2-40B4-BE49-F238E27FC236}">
                    <a16:creationId xmlns:a16="http://schemas.microsoft.com/office/drawing/2014/main" id="{98D1F93C-C7D8-4DDB-B546-B34518DAE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685"/>
                <a:ext cx="52" cy="72"/>
              </a:xfrm>
              <a:custGeom>
                <a:avLst/>
                <a:gdLst>
                  <a:gd name="T0" fmla="*/ 0 w 104"/>
                  <a:gd name="T1" fmla="*/ 65 h 143"/>
                  <a:gd name="T2" fmla="*/ 0 w 104"/>
                  <a:gd name="T3" fmla="*/ 65 h 143"/>
                  <a:gd name="T4" fmla="*/ 0 w 104"/>
                  <a:gd name="T5" fmla="*/ 95 h 143"/>
                  <a:gd name="T6" fmla="*/ 17 w 104"/>
                  <a:gd name="T7" fmla="*/ 113 h 143"/>
                  <a:gd name="T8" fmla="*/ 17 w 104"/>
                  <a:gd name="T9" fmla="*/ 128 h 143"/>
                  <a:gd name="T10" fmla="*/ 34 w 104"/>
                  <a:gd name="T11" fmla="*/ 128 h 143"/>
                  <a:gd name="T12" fmla="*/ 52 w 104"/>
                  <a:gd name="T13" fmla="*/ 128 h 143"/>
                  <a:gd name="T14" fmla="*/ 69 w 104"/>
                  <a:gd name="T15" fmla="*/ 143 h 143"/>
                  <a:gd name="T16" fmla="*/ 69 w 104"/>
                  <a:gd name="T17" fmla="*/ 128 h 143"/>
                  <a:gd name="T18" fmla="*/ 86 w 104"/>
                  <a:gd name="T19" fmla="*/ 143 h 143"/>
                  <a:gd name="T20" fmla="*/ 104 w 104"/>
                  <a:gd name="T21" fmla="*/ 143 h 143"/>
                  <a:gd name="T22" fmla="*/ 86 w 104"/>
                  <a:gd name="T23" fmla="*/ 128 h 143"/>
                  <a:gd name="T24" fmla="*/ 104 w 104"/>
                  <a:gd name="T25" fmla="*/ 128 h 143"/>
                  <a:gd name="T26" fmla="*/ 69 w 104"/>
                  <a:gd name="T27" fmla="*/ 113 h 143"/>
                  <a:gd name="T28" fmla="*/ 52 w 104"/>
                  <a:gd name="T29" fmla="*/ 128 h 143"/>
                  <a:gd name="T30" fmla="*/ 34 w 104"/>
                  <a:gd name="T31" fmla="*/ 95 h 143"/>
                  <a:gd name="T32" fmla="*/ 69 w 104"/>
                  <a:gd name="T33" fmla="*/ 48 h 143"/>
                  <a:gd name="T34" fmla="*/ 52 w 104"/>
                  <a:gd name="T35" fmla="*/ 32 h 143"/>
                  <a:gd name="T36" fmla="*/ 69 w 104"/>
                  <a:gd name="T37" fmla="*/ 0 h 143"/>
                  <a:gd name="T38" fmla="*/ 52 w 104"/>
                  <a:gd name="T39" fmla="*/ 17 h 143"/>
                  <a:gd name="T40" fmla="*/ 17 w 104"/>
                  <a:gd name="T41" fmla="*/ 0 h 143"/>
                  <a:gd name="T42" fmla="*/ 0 w 104"/>
                  <a:gd name="T43" fmla="*/ 6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43">
                    <a:moveTo>
                      <a:pt x="0" y="65"/>
                    </a:moveTo>
                    <a:lnTo>
                      <a:pt x="0" y="65"/>
                    </a:lnTo>
                    <a:lnTo>
                      <a:pt x="0" y="95"/>
                    </a:lnTo>
                    <a:lnTo>
                      <a:pt x="17" y="113"/>
                    </a:lnTo>
                    <a:lnTo>
                      <a:pt x="17" y="128"/>
                    </a:lnTo>
                    <a:lnTo>
                      <a:pt x="34" y="128"/>
                    </a:lnTo>
                    <a:lnTo>
                      <a:pt x="52" y="128"/>
                    </a:lnTo>
                    <a:lnTo>
                      <a:pt x="69" y="143"/>
                    </a:lnTo>
                    <a:lnTo>
                      <a:pt x="69" y="128"/>
                    </a:lnTo>
                    <a:lnTo>
                      <a:pt x="86" y="143"/>
                    </a:lnTo>
                    <a:lnTo>
                      <a:pt x="104" y="143"/>
                    </a:lnTo>
                    <a:lnTo>
                      <a:pt x="86" y="128"/>
                    </a:lnTo>
                    <a:lnTo>
                      <a:pt x="104" y="128"/>
                    </a:lnTo>
                    <a:lnTo>
                      <a:pt x="69" y="113"/>
                    </a:lnTo>
                    <a:lnTo>
                      <a:pt x="52" y="128"/>
                    </a:lnTo>
                    <a:lnTo>
                      <a:pt x="34" y="95"/>
                    </a:lnTo>
                    <a:lnTo>
                      <a:pt x="69" y="48"/>
                    </a:lnTo>
                    <a:lnTo>
                      <a:pt x="52" y="32"/>
                    </a:lnTo>
                    <a:lnTo>
                      <a:pt x="69" y="0"/>
                    </a:lnTo>
                    <a:lnTo>
                      <a:pt x="52" y="17"/>
                    </a:lnTo>
                    <a:lnTo>
                      <a:pt x="17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5" name="Freeform 1096">
                <a:extLst>
                  <a:ext uri="{FF2B5EF4-FFF2-40B4-BE49-F238E27FC236}">
                    <a16:creationId xmlns:a16="http://schemas.microsoft.com/office/drawing/2014/main" id="{5E44A400-70FD-49D8-A023-8BC2675F3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685"/>
                <a:ext cx="52" cy="72"/>
              </a:xfrm>
              <a:custGeom>
                <a:avLst/>
                <a:gdLst>
                  <a:gd name="T0" fmla="*/ 0 w 104"/>
                  <a:gd name="T1" fmla="*/ 65 h 143"/>
                  <a:gd name="T2" fmla="*/ 0 w 104"/>
                  <a:gd name="T3" fmla="*/ 65 h 143"/>
                  <a:gd name="T4" fmla="*/ 0 w 104"/>
                  <a:gd name="T5" fmla="*/ 95 h 143"/>
                  <a:gd name="T6" fmla="*/ 17 w 104"/>
                  <a:gd name="T7" fmla="*/ 113 h 143"/>
                  <a:gd name="T8" fmla="*/ 17 w 104"/>
                  <a:gd name="T9" fmla="*/ 128 h 143"/>
                  <a:gd name="T10" fmla="*/ 34 w 104"/>
                  <a:gd name="T11" fmla="*/ 128 h 143"/>
                  <a:gd name="T12" fmla="*/ 52 w 104"/>
                  <a:gd name="T13" fmla="*/ 128 h 143"/>
                  <a:gd name="T14" fmla="*/ 69 w 104"/>
                  <a:gd name="T15" fmla="*/ 143 h 143"/>
                  <a:gd name="T16" fmla="*/ 69 w 104"/>
                  <a:gd name="T17" fmla="*/ 128 h 143"/>
                  <a:gd name="T18" fmla="*/ 86 w 104"/>
                  <a:gd name="T19" fmla="*/ 143 h 143"/>
                  <a:gd name="T20" fmla="*/ 104 w 104"/>
                  <a:gd name="T21" fmla="*/ 143 h 143"/>
                  <a:gd name="T22" fmla="*/ 86 w 104"/>
                  <a:gd name="T23" fmla="*/ 128 h 143"/>
                  <a:gd name="T24" fmla="*/ 104 w 104"/>
                  <a:gd name="T25" fmla="*/ 128 h 143"/>
                  <a:gd name="T26" fmla="*/ 69 w 104"/>
                  <a:gd name="T27" fmla="*/ 113 h 143"/>
                  <a:gd name="T28" fmla="*/ 52 w 104"/>
                  <a:gd name="T29" fmla="*/ 128 h 143"/>
                  <a:gd name="T30" fmla="*/ 34 w 104"/>
                  <a:gd name="T31" fmla="*/ 95 h 143"/>
                  <a:gd name="T32" fmla="*/ 69 w 104"/>
                  <a:gd name="T33" fmla="*/ 48 h 143"/>
                  <a:gd name="T34" fmla="*/ 52 w 104"/>
                  <a:gd name="T35" fmla="*/ 32 h 143"/>
                  <a:gd name="T36" fmla="*/ 69 w 104"/>
                  <a:gd name="T37" fmla="*/ 0 h 143"/>
                  <a:gd name="T38" fmla="*/ 52 w 104"/>
                  <a:gd name="T39" fmla="*/ 17 h 143"/>
                  <a:gd name="T40" fmla="*/ 17 w 104"/>
                  <a:gd name="T41" fmla="*/ 0 h 143"/>
                  <a:gd name="T42" fmla="*/ 0 w 104"/>
                  <a:gd name="T43" fmla="*/ 6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43">
                    <a:moveTo>
                      <a:pt x="0" y="65"/>
                    </a:moveTo>
                    <a:lnTo>
                      <a:pt x="0" y="65"/>
                    </a:lnTo>
                    <a:lnTo>
                      <a:pt x="0" y="95"/>
                    </a:lnTo>
                    <a:lnTo>
                      <a:pt x="17" y="113"/>
                    </a:lnTo>
                    <a:lnTo>
                      <a:pt x="17" y="128"/>
                    </a:lnTo>
                    <a:lnTo>
                      <a:pt x="34" y="128"/>
                    </a:lnTo>
                    <a:lnTo>
                      <a:pt x="52" y="128"/>
                    </a:lnTo>
                    <a:lnTo>
                      <a:pt x="69" y="143"/>
                    </a:lnTo>
                    <a:lnTo>
                      <a:pt x="69" y="128"/>
                    </a:lnTo>
                    <a:lnTo>
                      <a:pt x="86" y="143"/>
                    </a:lnTo>
                    <a:lnTo>
                      <a:pt x="104" y="143"/>
                    </a:lnTo>
                    <a:lnTo>
                      <a:pt x="86" y="128"/>
                    </a:lnTo>
                    <a:lnTo>
                      <a:pt x="104" y="128"/>
                    </a:lnTo>
                    <a:lnTo>
                      <a:pt x="69" y="113"/>
                    </a:lnTo>
                    <a:lnTo>
                      <a:pt x="52" y="128"/>
                    </a:lnTo>
                    <a:lnTo>
                      <a:pt x="34" y="95"/>
                    </a:lnTo>
                    <a:lnTo>
                      <a:pt x="69" y="48"/>
                    </a:lnTo>
                    <a:lnTo>
                      <a:pt x="52" y="32"/>
                    </a:lnTo>
                    <a:lnTo>
                      <a:pt x="69" y="0"/>
                    </a:lnTo>
                    <a:lnTo>
                      <a:pt x="52" y="17"/>
                    </a:lnTo>
                    <a:lnTo>
                      <a:pt x="17" y="0"/>
                    </a:lnTo>
                    <a:lnTo>
                      <a:pt x="0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6" name="Freeform 1097">
                <a:extLst>
                  <a:ext uri="{FF2B5EF4-FFF2-40B4-BE49-F238E27FC236}">
                    <a16:creationId xmlns:a16="http://schemas.microsoft.com/office/drawing/2014/main" id="{3D0D4210-B7E4-4B77-9C5E-61AA87269D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3" y="2781"/>
                <a:ext cx="34" cy="40"/>
              </a:xfrm>
              <a:custGeom>
                <a:avLst/>
                <a:gdLst>
                  <a:gd name="T0" fmla="*/ 0 w 69"/>
                  <a:gd name="T1" fmla="*/ 81 h 81"/>
                  <a:gd name="T2" fmla="*/ 0 w 69"/>
                  <a:gd name="T3" fmla="*/ 81 h 81"/>
                  <a:gd name="T4" fmla="*/ 69 w 69"/>
                  <a:gd name="T5" fmla="*/ 18 h 81"/>
                  <a:gd name="T6" fmla="*/ 69 w 69"/>
                  <a:gd name="T7" fmla="*/ 0 h 81"/>
                  <a:gd name="T8" fmla="*/ 0 w 69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81">
                    <a:moveTo>
                      <a:pt x="0" y="81"/>
                    </a:moveTo>
                    <a:lnTo>
                      <a:pt x="0" y="81"/>
                    </a:lnTo>
                    <a:lnTo>
                      <a:pt x="69" y="18"/>
                    </a:lnTo>
                    <a:lnTo>
                      <a:pt x="69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7" name="Freeform 1098">
                <a:extLst>
                  <a:ext uri="{FF2B5EF4-FFF2-40B4-BE49-F238E27FC236}">
                    <a16:creationId xmlns:a16="http://schemas.microsoft.com/office/drawing/2014/main" id="{07640FB2-0FF1-4D65-8547-76C26ECEB6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3" y="2781"/>
                <a:ext cx="34" cy="40"/>
              </a:xfrm>
              <a:custGeom>
                <a:avLst/>
                <a:gdLst>
                  <a:gd name="T0" fmla="*/ 0 w 69"/>
                  <a:gd name="T1" fmla="*/ 81 h 81"/>
                  <a:gd name="T2" fmla="*/ 0 w 69"/>
                  <a:gd name="T3" fmla="*/ 81 h 81"/>
                  <a:gd name="T4" fmla="*/ 69 w 69"/>
                  <a:gd name="T5" fmla="*/ 18 h 81"/>
                  <a:gd name="T6" fmla="*/ 69 w 69"/>
                  <a:gd name="T7" fmla="*/ 0 h 81"/>
                  <a:gd name="T8" fmla="*/ 0 w 69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81">
                    <a:moveTo>
                      <a:pt x="0" y="81"/>
                    </a:moveTo>
                    <a:lnTo>
                      <a:pt x="0" y="81"/>
                    </a:lnTo>
                    <a:lnTo>
                      <a:pt x="69" y="18"/>
                    </a:lnTo>
                    <a:lnTo>
                      <a:pt x="69" y="0"/>
                    </a:lnTo>
                    <a:lnTo>
                      <a:pt x="0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8" name="Freeform 1099">
                <a:extLst>
                  <a:ext uri="{FF2B5EF4-FFF2-40B4-BE49-F238E27FC236}">
                    <a16:creationId xmlns:a16="http://schemas.microsoft.com/office/drawing/2014/main" id="{29D27B4F-0A38-404E-9CCA-B9BC4A656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757"/>
                <a:ext cx="18" cy="16"/>
              </a:xfrm>
              <a:custGeom>
                <a:avLst/>
                <a:gdLst>
                  <a:gd name="T0" fmla="*/ 0 w 36"/>
                  <a:gd name="T1" fmla="*/ 0 h 33"/>
                  <a:gd name="T2" fmla="*/ 0 w 36"/>
                  <a:gd name="T3" fmla="*/ 0 h 33"/>
                  <a:gd name="T4" fmla="*/ 36 w 36"/>
                  <a:gd name="T5" fmla="*/ 33 h 33"/>
                  <a:gd name="T6" fmla="*/ 36 w 36"/>
                  <a:gd name="T7" fmla="*/ 18 h 33"/>
                  <a:gd name="T8" fmla="*/ 36 w 36"/>
                  <a:gd name="T9" fmla="*/ 0 h 33"/>
                  <a:gd name="T10" fmla="*/ 0 w 36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0"/>
                    </a:moveTo>
                    <a:lnTo>
                      <a:pt x="0" y="0"/>
                    </a:lnTo>
                    <a:lnTo>
                      <a:pt x="36" y="33"/>
                    </a:lnTo>
                    <a:lnTo>
                      <a:pt x="36" y="18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9" name="Freeform 1100">
                <a:extLst>
                  <a:ext uri="{FF2B5EF4-FFF2-40B4-BE49-F238E27FC236}">
                    <a16:creationId xmlns:a16="http://schemas.microsoft.com/office/drawing/2014/main" id="{D67A35D0-2347-413A-9749-CAF42E9D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757"/>
                <a:ext cx="18" cy="16"/>
              </a:xfrm>
              <a:custGeom>
                <a:avLst/>
                <a:gdLst>
                  <a:gd name="T0" fmla="*/ 0 w 36"/>
                  <a:gd name="T1" fmla="*/ 0 h 33"/>
                  <a:gd name="T2" fmla="*/ 0 w 36"/>
                  <a:gd name="T3" fmla="*/ 0 h 33"/>
                  <a:gd name="T4" fmla="*/ 36 w 36"/>
                  <a:gd name="T5" fmla="*/ 33 h 33"/>
                  <a:gd name="T6" fmla="*/ 36 w 36"/>
                  <a:gd name="T7" fmla="*/ 18 h 33"/>
                  <a:gd name="T8" fmla="*/ 36 w 36"/>
                  <a:gd name="T9" fmla="*/ 0 h 33"/>
                  <a:gd name="T10" fmla="*/ 0 w 36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0"/>
                    </a:moveTo>
                    <a:lnTo>
                      <a:pt x="0" y="0"/>
                    </a:lnTo>
                    <a:lnTo>
                      <a:pt x="36" y="33"/>
                    </a:lnTo>
                    <a:lnTo>
                      <a:pt x="36" y="18"/>
                    </a:lnTo>
                    <a:lnTo>
                      <a:pt x="36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0" name="Freeform 1101">
                <a:extLst>
                  <a:ext uri="{FF2B5EF4-FFF2-40B4-BE49-F238E27FC236}">
                    <a16:creationId xmlns:a16="http://schemas.microsoft.com/office/drawing/2014/main" id="{A3C82040-C26A-446C-8AC4-96BECE861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6" y="2765"/>
                <a:ext cx="18" cy="32"/>
              </a:xfrm>
              <a:custGeom>
                <a:avLst/>
                <a:gdLst>
                  <a:gd name="T0" fmla="*/ 0 w 34"/>
                  <a:gd name="T1" fmla="*/ 0 h 63"/>
                  <a:gd name="T2" fmla="*/ 0 w 34"/>
                  <a:gd name="T3" fmla="*/ 0 h 63"/>
                  <a:gd name="T4" fmla="*/ 17 w 34"/>
                  <a:gd name="T5" fmla="*/ 15 h 63"/>
                  <a:gd name="T6" fmla="*/ 0 w 34"/>
                  <a:gd name="T7" fmla="*/ 30 h 63"/>
                  <a:gd name="T8" fmla="*/ 0 w 34"/>
                  <a:gd name="T9" fmla="*/ 48 h 63"/>
                  <a:gd name="T10" fmla="*/ 0 w 34"/>
                  <a:gd name="T11" fmla="*/ 63 h 63"/>
                  <a:gd name="T12" fmla="*/ 17 w 34"/>
                  <a:gd name="T13" fmla="*/ 63 h 63"/>
                  <a:gd name="T14" fmla="*/ 17 w 34"/>
                  <a:gd name="T15" fmla="*/ 30 h 63"/>
                  <a:gd name="T16" fmla="*/ 34 w 34"/>
                  <a:gd name="T17" fmla="*/ 30 h 63"/>
                  <a:gd name="T18" fmla="*/ 17 w 34"/>
                  <a:gd name="T19" fmla="*/ 15 h 63"/>
                  <a:gd name="T20" fmla="*/ 17 w 34"/>
                  <a:gd name="T21" fmla="*/ 0 h 63"/>
                  <a:gd name="T22" fmla="*/ 0 w 34"/>
                  <a:gd name="T2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63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0" y="30"/>
                    </a:lnTo>
                    <a:lnTo>
                      <a:pt x="0" y="48"/>
                    </a:lnTo>
                    <a:lnTo>
                      <a:pt x="0" y="63"/>
                    </a:lnTo>
                    <a:lnTo>
                      <a:pt x="17" y="63"/>
                    </a:lnTo>
                    <a:lnTo>
                      <a:pt x="17" y="30"/>
                    </a:lnTo>
                    <a:lnTo>
                      <a:pt x="34" y="30"/>
                    </a:lnTo>
                    <a:lnTo>
                      <a:pt x="17" y="15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1" name="Freeform 1102">
                <a:extLst>
                  <a:ext uri="{FF2B5EF4-FFF2-40B4-BE49-F238E27FC236}">
                    <a16:creationId xmlns:a16="http://schemas.microsoft.com/office/drawing/2014/main" id="{F9DCC94B-5F02-4169-8621-6B85F01F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6" y="2765"/>
                <a:ext cx="18" cy="32"/>
              </a:xfrm>
              <a:custGeom>
                <a:avLst/>
                <a:gdLst>
                  <a:gd name="T0" fmla="*/ 0 w 34"/>
                  <a:gd name="T1" fmla="*/ 0 h 63"/>
                  <a:gd name="T2" fmla="*/ 0 w 34"/>
                  <a:gd name="T3" fmla="*/ 0 h 63"/>
                  <a:gd name="T4" fmla="*/ 17 w 34"/>
                  <a:gd name="T5" fmla="*/ 15 h 63"/>
                  <a:gd name="T6" fmla="*/ 0 w 34"/>
                  <a:gd name="T7" fmla="*/ 30 h 63"/>
                  <a:gd name="T8" fmla="*/ 0 w 34"/>
                  <a:gd name="T9" fmla="*/ 48 h 63"/>
                  <a:gd name="T10" fmla="*/ 0 w 34"/>
                  <a:gd name="T11" fmla="*/ 63 h 63"/>
                  <a:gd name="T12" fmla="*/ 17 w 34"/>
                  <a:gd name="T13" fmla="*/ 63 h 63"/>
                  <a:gd name="T14" fmla="*/ 17 w 34"/>
                  <a:gd name="T15" fmla="*/ 30 h 63"/>
                  <a:gd name="T16" fmla="*/ 34 w 34"/>
                  <a:gd name="T17" fmla="*/ 30 h 63"/>
                  <a:gd name="T18" fmla="*/ 17 w 34"/>
                  <a:gd name="T19" fmla="*/ 15 h 63"/>
                  <a:gd name="T20" fmla="*/ 17 w 34"/>
                  <a:gd name="T21" fmla="*/ 0 h 63"/>
                  <a:gd name="T22" fmla="*/ 0 w 34"/>
                  <a:gd name="T2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63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0" y="30"/>
                    </a:lnTo>
                    <a:lnTo>
                      <a:pt x="0" y="48"/>
                    </a:lnTo>
                    <a:lnTo>
                      <a:pt x="0" y="63"/>
                    </a:lnTo>
                    <a:lnTo>
                      <a:pt x="17" y="63"/>
                    </a:lnTo>
                    <a:lnTo>
                      <a:pt x="17" y="30"/>
                    </a:lnTo>
                    <a:lnTo>
                      <a:pt x="34" y="30"/>
                    </a:lnTo>
                    <a:lnTo>
                      <a:pt x="17" y="15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2" name="Freeform 1103">
                <a:extLst>
                  <a:ext uri="{FF2B5EF4-FFF2-40B4-BE49-F238E27FC236}">
                    <a16:creationId xmlns:a16="http://schemas.microsoft.com/office/drawing/2014/main" id="{80C152A1-4063-4B23-BCFD-49729D1DF3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73"/>
                <a:ext cx="35" cy="40"/>
              </a:xfrm>
              <a:custGeom>
                <a:avLst/>
                <a:gdLst>
                  <a:gd name="T0" fmla="*/ 0 w 71"/>
                  <a:gd name="T1" fmla="*/ 33 h 81"/>
                  <a:gd name="T2" fmla="*/ 0 w 71"/>
                  <a:gd name="T3" fmla="*/ 33 h 81"/>
                  <a:gd name="T4" fmla="*/ 19 w 71"/>
                  <a:gd name="T5" fmla="*/ 33 h 81"/>
                  <a:gd name="T6" fmla="*/ 19 w 71"/>
                  <a:gd name="T7" fmla="*/ 48 h 81"/>
                  <a:gd name="T8" fmla="*/ 36 w 71"/>
                  <a:gd name="T9" fmla="*/ 81 h 81"/>
                  <a:gd name="T10" fmla="*/ 36 w 71"/>
                  <a:gd name="T11" fmla="*/ 63 h 81"/>
                  <a:gd name="T12" fmla="*/ 36 w 71"/>
                  <a:gd name="T13" fmla="*/ 48 h 81"/>
                  <a:gd name="T14" fmla="*/ 71 w 71"/>
                  <a:gd name="T15" fmla="*/ 63 h 81"/>
                  <a:gd name="T16" fmla="*/ 71 w 71"/>
                  <a:gd name="T17" fmla="*/ 48 h 81"/>
                  <a:gd name="T18" fmla="*/ 53 w 71"/>
                  <a:gd name="T19" fmla="*/ 48 h 81"/>
                  <a:gd name="T20" fmla="*/ 53 w 71"/>
                  <a:gd name="T21" fmla="*/ 15 h 81"/>
                  <a:gd name="T22" fmla="*/ 36 w 71"/>
                  <a:gd name="T23" fmla="*/ 33 h 81"/>
                  <a:gd name="T24" fmla="*/ 36 w 71"/>
                  <a:gd name="T25" fmla="*/ 15 h 81"/>
                  <a:gd name="T26" fmla="*/ 19 w 71"/>
                  <a:gd name="T27" fmla="*/ 0 h 81"/>
                  <a:gd name="T28" fmla="*/ 0 w 71"/>
                  <a:gd name="T29" fmla="*/ 0 h 81"/>
                  <a:gd name="T30" fmla="*/ 0 w 71"/>
                  <a:gd name="T31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81">
                    <a:moveTo>
                      <a:pt x="0" y="33"/>
                    </a:moveTo>
                    <a:lnTo>
                      <a:pt x="0" y="33"/>
                    </a:lnTo>
                    <a:lnTo>
                      <a:pt x="19" y="33"/>
                    </a:lnTo>
                    <a:lnTo>
                      <a:pt x="19" y="48"/>
                    </a:lnTo>
                    <a:lnTo>
                      <a:pt x="36" y="81"/>
                    </a:lnTo>
                    <a:lnTo>
                      <a:pt x="36" y="63"/>
                    </a:lnTo>
                    <a:lnTo>
                      <a:pt x="36" y="48"/>
                    </a:lnTo>
                    <a:lnTo>
                      <a:pt x="71" y="63"/>
                    </a:lnTo>
                    <a:lnTo>
                      <a:pt x="71" y="48"/>
                    </a:lnTo>
                    <a:lnTo>
                      <a:pt x="53" y="48"/>
                    </a:lnTo>
                    <a:lnTo>
                      <a:pt x="53" y="15"/>
                    </a:lnTo>
                    <a:lnTo>
                      <a:pt x="36" y="33"/>
                    </a:lnTo>
                    <a:lnTo>
                      <a:pt x="36" y="15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3" name="Freeform 1104">
                <a:extLst>
                  <a:ext uri="{FF2B5EF4-FFF2-40B4-BE49-F238E27FC236}">
                    <a16:creationId xmlns:a16="http://schemas.microsoft.com/office/drawing/2014/main" id="{F5EC8D7B-0E80-4BC3-A0D0-578B32D4F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73"/>
                <a:ext cx="35" cy="40"/>
              </a:xfrm>
              <a:custGeom>
                <a:avLst/>
                <a:gdLst>
                  <a:gd name="T0" fmla="*/ 0 w 71"/>
                  <a:gd name="T1" fmla="*/ 33 h 81"/>
                  <a:gd name="T2" fmla="*/ 0 w 71"/>
                  <a:gd name="T3" fmla="*/ 33 h 81"/>
                  <a:gd name="T4" fmla="*/ 19 w 71"/>
                  <a:gd name="T5" fmla="*/ 33 h 81"/>
                  <a:gd name="T6" fmla="*/ 19 w 71"/>
                  <a:gd name="T7" fmla="*/ 48 h 81"/>
                  <a:gd name="T8" fmla="*/ 36 w 71"/>
                  <a:gd name="T9" fmla="*/ 81 h 81"/>
                  <a:gd name="T10" fmla="*/ 36 w 71"/>
                  <a:gd name="T11" fmla="*/ 63 h 81"/>
                  <a:gd name="T12" fmla="*/ 36 w 71"/>
                  <a:gd name="T13" fmla="*/ 48 h 81"/>
                  <a:gd name="T14" fmla="*/ 71 w 71"/>
                  <a:gd name="T15" fmla="*/ 63 h 81"/>
                  <a:gd name="T16" fmla="*/ 71 w 71"/>
                  <a:gd name="T17" fmla="*/ 48 h 81"/>
                  <a:gd name="T18" fmla="*/ 53 w 71"/>
                  <a:gd name="T19" fmla="*/ 48 h 81"/>
                  <a:gd name="T20" fmla="*/ 53 w 71"/>
                  <a:gd name="T21" fmla="*/ 15 h 81"/>
                  <a:gd name="T22" fmla="*/ 36 w 71"/>
                  <a:gd name="T23" fmla="*/ 33 h 81"/>
                  <a:gd name="T24" fmla="*/ 36 w 71"/>
                  <a:gd name="T25" fmla="*/ 15 h 81"/>
                  <a:gd name="T26" fmla="*/ 19 w 71"/>
                  <a:gd name="T27" fmla="*/ 0 h 81"/>
                  <a:gd name="T28" fmla="*/ 0 w 71"/>
                  <a:gd name="T29" fmla="*/ 0 h 81"/>
                  <a:gd name="T30" fmla="*/ 0 w 71"/>
                  <a:gd name="T31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81">
                    <a:moveTo>
                      <a:pt x="0" y="33"/>
                    </a:moveTo>
                    <a:lnTo>
                      <a:pt x="0" y="33"/>
                    </a:lnTo>
                    <a:lnTo>
                      <a:pt x="19" y="33"/>
                    </a:lnTo>
                    <a:lnTo>
                      <a:pt x="19" y="48"/>
                    </a:lnTo>
                    <a:lnTo>
                      <a:pt x="36" y="81"/>
                    </a:lnTo>
                    <a:lnTo>
                      <a:pt x="36" y="63"/>
                    </a:lnTo>
                    <a:lnTo>
                      <a:pt x="36" y="48"/>
                    </a:lnTo>
                    <a:lnTo>
                      <a:pt x="71" y="63"/>
                    </a:lnTo>
                    <a:lnTo>
                      <a:pt x="71" y="48"/>
                    </a:lnTo>
                    <a:lnTo>
                      <a:pt x="53" y="48"/>
                    </a:lnTo>
                    <a:lnTo>
                      <a:pt x="53" y="15"/>
                    </a:lnTo>
                    <a:lnTo>
                      <a:pt x="36" y="33"/>
                    </a:lnTo>
                    <a:lnTo>
                      <a:pt x="36" y="15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4" name="Freeform 1105">
                <a:extLst>
                  <a:ext uri="{FF2B5EF4-FFF2-40B4-BE49-F238E27FC236}">
                    <a16:creationId xmlns:a16="http://schemas.microsoft.com/office/drawing/2014/main" id="{3FE4DA3C-D53E-4B38-BC45-B6C24AF34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97"/>
                <a:ext cx="61" cy="56"/>
              </a:xfrm>
              <a:custGeom>
                <a:avLst/>
                <a:gdLst>
                  <a:gd name="T0" fmla="*/ 0 w 123"/>
                  <a:gd name="T1" fmla="*/ 81 h 111"/>
                  <a:gd name="T2" fmla="*/ 0 w 123"/>
                  <a:gd name="T3" fmla="*/ 81 h 111"/>
                  <a:gd name="T4" fmla="*/ 19 w 123"/>
                  <a:gd name="T5" fmla="*/ 63 h 111"/>
                  <a:gd name="T6" fmla="*/ 36 w 123"/>
                  <a:gd name="T7" fmla="*/ 63 h 111"/>
                  <a:gd name="T8" fmla="*/ 53 w 123"/>
                  <a:gd name="T9" fmla="*/ 63 h 111"/>
                  <a:gd name="T10" fmla="*/ 71 w 123"/>
                  <a:gd name="T11" fmla="*/ 63 h 111"/>
                  <a:gd name="T12" fmla="*/ 53 w 123"/>
                  <a:gd name="T13" fmla="*/ 96 h 111"/>
                  <a:gd name="T14" fmla="*/ 88 w 123"/>
                  <a:gd name="T15" fmla="*/ 111 h 111"/>
                  <a:gd name="T16" fmla="*/ 105 w 123"/>
                  <a:gd name="T17" fmla="*/ 96 h 111"/>
                  <a:gd name="T18" fmla="*/ 88 w 123"/>
                  <a:gd name="T19" fmla="*/ 81 h 111"/>
                  <a:gd name="T20" fmla="*/ 105 w 123"/>
                  <a:gd name="T21" fmla="*/ 63 h 111"/>
                  <a:gd name="T22" fmla="*/ 123 w 123"/>
                  <a:gd name="T23" fmla="*/ 96 h 111"/>
                  <a:gd name="T24" fmla="*/ 123 w 123"/>
                  <a:gd name="T25" fmla="*/ 63 h 111"/>
                  <a:gd name="T26" fmla="*/ 123 w 123"/>
                  <a:gd name="T27" fmla="*/ 33 h 111"/>
                  <a:gd name="T28" fmla="*/ 88 w 123"/>
                  <a:gd name="T29" fmla="*/ 0 h 111"/>
                  <a:gd name="T30" fmla="*/ 88 w 123"/>
                  <a:gd name="T31" fmla="*/ 33 h 111"/>
                  <a:gd name="T32" fmla="*/ 71 w 123"/>
                  <a:gd name="T33" fmla="*/ 33 h 111"/>
                  <a:gd name="T34" fmla="*/ 53 w 123"/>
                  <a:gd name="T35" fmla="*/ 48 h 111"/>
                  <a:gd name="T36" fmla="*/ 36 w 123"/>
                  <a:gd name="T37" fmla="*/ 33 h 111"/>
                  <a:gd name="T38" fmla="*/ 0 w 123"/>
                  <a:gd name="T39" fmla="*/ 63 h 111"/>
                  <a:gd name="T40" fmla="*/ 0 w 123"/>
                  <a:gd name="T41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111">
                    <a:moveTo>
                      <a:pt x="0" y="81"/>
                    </a:moveTo>
                    <a:lnTo>
                      <a:pt x="0" y="81"/>
                    </a:lnTo>
                    <a:lnTo>
                      <a:pt x="19" y="63"/>
                    </a:lnTo>
                    <a:lnTo>
                      <a:pt x="36" y="63"/>
                    </a:lnTo>
                    <a:lnTo>
                      <a:pt x="53" y="63"/>
                    </a:lnTo>
                    <a:lnTo>
                      <a:pt x="71" y="63"/>
                    </a:lnTo>
                    <a:lnTo>
                      <a:pt x="53" y="96"/>
                    </a:lnTo>
                    <a:lnTo>
                      <a:pt x="88" y="111"/>
                    </a:lnTo>
                    <a:lnTo>
                      <a:pt x="105" y="96"/>
                    </a:lnTo>
                    <a:lnTo>
                      <a:pt x="88" y="81"/>
                    </a:lnTo>
                    <a:lnTo>
                      <a:pt x="105" y="63"/>
                    </a:lnTo>
                    <a:lnTo>
                      <a:pt x="123" y="96"/>
                    </a:lnTo>
                    <a:lnTo>
                      <a:pt x="123" y="63"/>
                    </a:lnTo>
                    <a:lnTo>
                      <a:pt x="123" y="33"/>
                    </a:lnTo>
                    <a:lnTo>
                      <a:pt x="88" y="0"/>
                    </a:lnTo>
                    <a:lnTo>
                      <a:pt x="88" y="33"/>
                    </a:lnTo>
                    <a:lnTo>
                      <a:pt x="71" y="33"/>
                    </a:lnTo>
                    <a:lnTo>
                      <a:pt x="53" y="48"/>
                    </a:lnTo>
                    <a:lnTo>
                      <a:pt x="36" y="33"/>
                    </a:lnTo>
                    <a:lnTo>
                      <a:pt x="0" y="63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5" name="Freeform 1106">
                <a:extLst>
                  <a:ext uri="{FF2B5EF4-FFF2-40B4-BE49-F238E27FC236}">
                    <a16:creationId xmlns:a16="http://schemas.microsoft.com/office/drawing/2014/main" id="{D67B94E3-C7C3-4BF0-9E99-07CB849EE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97"/>
                <a:ext cx="61" cy="56"/>
              </a:xfrm>
              <a:custGeom>
                <a:avLst/>
                <a:gdLst>
                  <a:gd name="T0" fmla="*/ 0 w 123"/>
                  <a:gd name="T1" fmla="*/ 81 h 111"/>
                  <a:gd name="T2" fmla="*/ 0 w 123"/>
                  <a:gd name="T3" fmla="*/ 81 h 111"/>
                  <a:gd name="T4" fmla="*/ 19 w 123"/>
                  <a:gd name="T5" fmla="*/ 63 h 111"/>
                  <a:gd name="T6" fmla="*/ 36 w 123"/>
                  <a:gd name="T7" fmla="*/ 63 h 111"/>
                  <a:gd name="T8" fmla="*/ 53 w 123"/>
                  <a:gd name="T9" fmla="*/ 63 h 111"/>
                  <a:gd name="T10" fmla="*/ 71 w 123"/>
                  <a:gd name="T11" fmla="*/ 63 h 111"/>
                  <a:gd name="T12" fmla="*/ 53 w 123"/>
                  <a:gd name="T13" fmla="*/ 96 h 111"/>
                  <a:gd name="T14" fmla="*/ 88 w 123"/>
                  <a:gd name="T15" fmla="*/ 111 h 111"/>
                  <a:gd name="T16" fmla="*/ 105 w 123"/>
                  <a:gd name="T17" fmla="*/ 96 h 111"/>
                  <a:gd name="T18" fmla="*/ 88 w 123"/>
                  <a:gd name="T19" fmla="*/ 81 h 111"/>
                  <a:gd name="T20" fmla="*/ 105 w 123"/>
                  <a:gd name="T21" fmla="*/ 63 h 111"/>
                  <a:gd name="T22" fmla="*/ 123 w 123"/>
                  <a:gd name="T23" fmla="*/ 96 h 111"/>
                  <a:gd name="T24" fmla="*/ 123 w 123"/>
                  <a:gd name="T25" fmla="*/ 63 h 111"/>
                  <a:gd name="T26" fmla="*/ 123 w 123"/>
                  <a:gd name="T27" fmla="*/ 33 h 111"/>
                  <a:gd name="T28" fmla="*/ 88 w 123"/>
                  <a:gd name="T29" fmla="*/ 0 h 111"/>
                  <a:gd name="T30" fmla="*/ 88 w 123"/>
                  <a:gd name="T31" fmla="*/ 33 h 111"/>
                  <a:gd name="T32" fmla="*/ 71 w 123"/>
                  <a:gd name="T33" fmla="*/ 33 h 111"/>
                  <a:gd name="T34" fmla="*/ 53 w 123"/>
                  <a:gd name="T35" fmla="*/ 48 h 111"/>
                  <a:gd name="T36" fmla="*/ 36 w 123"/>
                  <a:gd name="T37" fmla="*/ 33 h 111"/>
                  <a:gd name="T38" fmla="*/ 0 w 123"/>
                  <a:gd name="T39" fmla="*/ 63 h 111"/>
                  <a:gd name="T40" fmla="*/ 0 w 123"/>
                  <a:gd name="T41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111">
                    <a:moveTo>
                      <a:pt x="0" y="81"/>
                    </a:moveTo>
                    <a:lnTo>
                      <a:pt x="0" y="81"/>
                    </a:lnTo>
                    <a:lnTo>
                      <a:pt x="19" y="63"/>
                    </a:lnTo>
                    <a:lnTo>
                      <a:pt x="36" y="63"/>
                    </a:lnTo>
                    <a:lnTo>
                      <a:pt x="53" y="63"/>
                    </a:lnTo>
                    <a:lnTo>
                      <a:pt x="71" y="63"/>
                    </a:lnTo>
                    <a:lnTo>
                      <a:pt x="53" y="96"/>
                    </a:lnTo>
                    <a:lnTo>
                      <a:pt x="88" y="111"/>
                    </a:lnTo>
                    <a:lnTo>
                      <a:pt x="105" y="96"/>
                    </a:lnTo>
                    <a:lnTo>
                      <a:pt x="88" y="81"/>
                    </a:lnTo>
                    <a:lnTo>
                      <a:pt x="105" y="63"/>
                    </a:lnTo>
                    <a:lnTo>
                      <a:pt x="123" y="96"/>
                    </a:lnTo>
                    <a:lnTo>
                      <a:pt x="123" y="63"/>
                    </a:lnTo>
                    <a:lnTo>
                      <a:pt x="123" y="33"/>
                    </a:lnTo>
                    <a:lnTo>
                      <a:pt x="88" y="0"/>
                    </a:lnTo>
                    <a:lnTo>
                      <a:pt x="88" y="33"/>
                    </a:lnTo>
                    <a:lnTo>
                      <a:pt x="71" y="33"/>
                    </a:lnTo>
                    <a:lnTo>
                      <a:pt x="53" y="48"/>
                    </a:lnTo>
                    <a:lnTo>
                      <a:pt x="36" y="33"/>
                    </a:lnTo>
                    <a:lnTo>
                      <a:pt x="0" y="63"/>
                    </a:lnTo>
                    <a:lnTo>
                      <a:pt x="0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6" name="Freeform 1107">
                <a:extLst>
                  <a:ext uri="{FF2B5EF4-FFF2-40B4-BE49-F238E27FC236}">
                    <a16:creationId xmlns:a16="http://schemas.microsoft.com/office/drawing/2014/main" id="{55A3F787-9CA4-44FF-89C7-15AD6154D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6" y="2973"/>
                <a:ext cx="61" cy="32"/>
              </a:xfrm>
              <a:custGeom>
                <a:avLst/>
                <a:gdLst>
                  <a:gd name="T0" fmla="*/ 0 w 123"/>
                  <a:gd name="T1" fmla="*/ 33 h 65"/>
                  <a:gd name="T2" fmla="*/ 0 w 123"/>
                  <a:gd name="T3" fmla="*/ 33 h 65"/>
                  <a:gd name="T4" fmla="*/ 35 w 123"/>
                  <a:gd name="T5" fmla="*/ 65 h 65"/>
                  <a:gd name="T6" fmla="*/ 71 w 123"/>
                  <a:gd name="T7" fmla="*/ 65 h 65"/>
                  <a:gd name="T8" fmla="*/ 106 w 123"/>
                  <a:gd name="T9" fmla="*/ 48 h 65"/>
                  <a:gd name="T10" fmla="*/ 123 w 123"/>
                  <a:gd name="T11" fmla="*/ 17 h 65"/>
                  <a:gd name="T12" fmla="*/ 123 w 123"/>
                  <a:gd name="T13" fmla="*/ 0 h 65"/>
                  <a:gd name="T14" fmla="*/ 106 w 123"/>
                  <a:gd name="T15" fmla="*/ 0 h 65"/>
                  <a:gd name="T16" fmla="*/ 106 w 123"/>
                  <a:gd name="T17" fmla="*/ 33 h 65"/>
                  <a:gd name="T18" fmla="*/ 88 w 123"/>
                  <a:gd name="T19" fmla="*/ 33 h 65"/>
                  <a:gd name="T20" fmla="*/ 71 w 123"/>
                  <a:gd name="T21" fmla="*/ 33 h 65"/>
                  <a:gd name="T22" fmla="*/ 0 w 123"/>
                  <a:gd name="T23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65">
                    <a:moveTo>
                      <a:pt x="0" y="33"/>
                    </a:moveTo>
                    <a:lnTo>
                      <a:pt x="0" y="33"/>
                    </a:lnTo>
                    <a:lnTo>
                      <a:pt x="35" y="65"/>
                    </a:lnTo>
                    <a:lnTo>
                      <a:pt x="71" y="65"/>
                    </a:lnTo>
                    <a:lnTo>
                      <a:pt x="106" y="48"/>
                    </a:lnTo>
                    <a:lnTo>
                      <a:pt x="123" y="17"/>
                    </a:lnTo>
                    <a:lnTo>
                      <a:pt x="123" y="0"/>
                    </a:lnTo>
                    <a:lnTo>
                      <a:pt x="106" y="0"/>
                    </a:lnTo>
                    <a:lnTo>
                      <a:pt x="106" y="33"/>
                    </a:lnTo>
                    <a:lnTo>
                      <a:pt x="88" y="33"/>
                    </a:lnTo>
                    <a:lnTo>
                      <a:pt x="71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7" name="Freeform 1108">
                <a:extLst>
                  <a:ext uri="{FF2B5EF4-FFF2-40B4-BE49-F238E27FC236}">
                    <a16:creationId xmlns:a16="http://schemas.microsoft.com/office/drawing/2014/main" id="{273E4DC5-26B6-4EE7-AB16-B3FA80D28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6" y="2973"/>
                <a:ext cx="61" cy="32"/>
              </a:xfrm>
              <a:custGeom>
                <a:avLst/>
                <a:gdLst>
                  <a:gd name="T0" fmla="*/ 0 w 123"/>
                  <a:gd name="T1" fmla="*/ 33 h 65"/>
                  <a:gd name="T2" fmla="*/ 0 w 123"/>
                  <a:gd name="T3" fmla="*/ 33 h 65"/>
                  <a:gd name="T4" fmla="*/ 35 w 123"/>
                  <a:gd name="T5" fmla="*/ 65 h 65"/>
                  <a:gd name="T6" fmla="*/ 71 w 123"/>
                  <a:gd name="T7" fmla="*/ 65 h 65"/>
                  <a:gd name="T8" fmla="*/ 106 w 123"/>
                  <a:gd name="T9" fmla="*/ 48 h 65"/>
                  <a:gd name="T10" fmla="*/ 123 w 123"/>
                  <a:gd name="T11" fmla="*/ 17 h 65"/>
                  <a:gd name="T12" fmla="*/ 123 w 123"/>
                  <a:gd name="T13" fmla="*/ 0 h 65"/>
                  <a:gd name="T14" fmla="*/ 106 w 123"/>
                  <a:gd name="T15" fmla="*/ 0 h 65"/>
                  <a:gd name="T16" fmla="*/ 106 w 123"/>
                  <a:gd name="T17" fmla="*/ 33 h 65"/>
                  <a:gd name="T18" fmla="*/ 88 w 123"/>
                  <a:gd name="T19" fmla="*/ 33 h 65"/>
                  <a:gd name="T20" fmla="*/ 71 w 123"/>
                  <a:gd name="T21" fmla="*/ 33 h 65"/>
                  <a:gd name="T22" fmla="*/ 0 w 123"/>
                  <a:gd name="T23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65">
                    <a:moveTo>
                      <a:pt x="0" y="33"/>
                    </a:moveTo>
                    <a:lnTo>
                      <a:pt x="0" y="33"/>
                    </a:lnTo>
                    <a:lnTo>
                      <a:pt x="35" y="65"/>
                    </a:lnTo>
                    <a:lnTo>
                      <a:pt x="71" y="65"/>
                    </a:lnTo>
                    <a:lnTo>
                      <a:pt x="106" y="48"/>
                    </a:lnTo>
                    <a:lnTo>
                      <a:pt x="123" y="17"/>
                    </a:lnTo>
                    <a:lnTo>
                      <a:pt x="123" y="0"/>
                    </a:lnTo>
                    <a:lnTo>
                      <a:pt x="106" y="0"/>
                    </a:lnTo>
                    <a:lnTo>
                      <a:pt x="106" y="33"/>
                    </a:lnTo>
                    <a:lnTo>
                      <a:pt x="88" y="33"/>
                    </a:lnTo>
                    <a:lnTo>
                      <a:pt x="71" y="33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8" name="Freeform 1109">
                <a:extLst>
                  <a:ext uri="{FF2B5EF4-FFF2-40B4-BE49-F238E27FC236}">
                    <a16:creationId xmlns:a16="http://schemas.microsoft.com/office/drawing/2014/main" id="{507A3308-FAF3-4EB5-8CCF-3B7D2A309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" y="2965"/>
                <a:ext cx="26" cy="16"/>
              </a:xfrm>
              <a:custGeom>
                <a:avLst/>
                <a:gdLst>
                  <a:gd name="T0" fmla="*/ 0 w 52"/>
                  <a:gd name="T1" fmla="*/ 0 h 32"/>
                  <a:gd name="T2" fmla="*/ 0 w 52"/>
                  <a:gd name="T3" fmla="*/ 0 h 32"/>
                  <a:gd name="T4" fmla="*/ 35 w 52"/>
                  <a:gd name="T5" fmla="*/ 15 h 32"/>
                  <a:gd name="T6" fmla="*/ 52 w 52"/>
                  <a:gd name="T7" fmla="*/ 32 h 32"/>
                  <a:gd name="T8" fmla="*/ 52 w 52"/>
                  <a:gd name="T9" fmla="*/ 15 h 32"/>
                  <a:gd name="T10" fmla="*/ 0 w 5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2">
                    <a:moveTo>
                      <a:pt x="0" y="0"/>
                    </a:moveTo>
                    <a:lnTo>
                      <a:pt x="0" y="0"/>
                    </a:lnTo>
                    <a:lnTo>
                      <a:pt x="35" y="15"/>
                    </a:lnTo>
                    <a:lnTo>
                      <a:pt x="52" y="32"/>
                    </a:lnTo>
                    <a:lnTo>
                      <a:pt x="52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9" name="Freeform 1110">
                <a:extLst>
                  <a:ext uri="{FF2B5EF4-FFF2-40B4-BE49-F238E27FC236}">
                    <a16:creationId xmlns:a16="http://schemas.microsoft.com/office/drawing/2014/main" id="{D2D32A2E-0195-410A-A45E-1ED7A4071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" y="2965"/>
                <a:ext cx="26" cy="16"/>
              </a:xfrm>
              <a:custGeom>
                <a:avLst/>
                <a:gdLst>
                  <a:gd name="T0" fmla="*/ 0 w 52"/>
                  <a:gd name="T1" fmla="*/ 0 h 32"/>
                  <a:gd name="T2" fmla="*/ 0 w 52"/>
                  <a:gd name="T3" fmla="*/ 0 h 32"/>
                  <a:gd name="T4" fmla="*/ 35 w 52"/>
                  <a:gd name="T5" fmla="*/ 15 h 32"/>
                  <a:gd name="T6" fmla="*/ 52 w 52"/>
                  <a:gd name="T7" fmla="*/ 32 h 32"/>
                  <a:gd name="T8" fmla="*/ 52 w 52"/>
                  <a:gd name="T9" fmla="*/ 15 h 32"/>
                  <a:gd name="T10" fmla="*/ 0 w 5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2">
                    <a:moveTo>
                      <a:pt x="0" y="0"/>
                    </a:moveTo>
                    <a:lnTo>
                      <a:pt x="0" y="0"/>
                    </a:lnTo>
                    <a:lnTo>
                      <a:pt x="35" y="15"/>
                    </a:lnTo>
                    <a:lnTo>
                      <a:pt x="52" y="32"/>
                    </a:lnTo>
                    <a:lnTo>
                      <a:pt x="52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0" name="Freeform 1111">
                <a:extLst>
                  <a:ext uri="{FF2B5EF4-FFF2-40B4-BE49-F238E27FC236}">
                    <a16:creationId xmlns:a16="http://schemas.microsoft.com/office/drawing/2014/main" id="{B66D6551-3D72-43BD-8BF7-53B574D3B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2" y="2989"/>
                <a:ext cx="17" cy="24"/>
              </a:xfrm>
              <a:custGeom>
                <a:avLst/>
                <a:gdLst>
                  <a:gd name="T0" fmla="*/ 0 w 35"/>
                  <a:gd name="T1" fmla="*/ 0 h 48"/>
                  <a:gd name="T2" fmla="*/ 0 w 35"/>
                  <a:gd name="T3" fmla="*/ 0 h 48"/>
                  <a:gd name="T4" fmla="*/ 17 w 35"/>
                  <a:gd name="T5" fmla="*/ 48 h 48"/>
                  <a:gd name="T6" fmla="*/ 35 w 35"/>
                  <a:gd name="T7" fmla="*/ 32 h 48"/>
                  <a:gd name="T8" fmla="*/ 0 w 3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8">
                    <a:moveTo>
                      <a:pt x="0" y="0"/>
                    </a:moveTo>
                    <a:lnTo>
                      <a:pt x="0" y="0"/>
                    </a:lnTo>
                    <a:lnTo>
                      <a:pt x="17" y="48"/>
                    </a:lnTo>
                    <a:lnTo>
                      <a:pt x="35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1" name="Freeform 1112">
                <a:extLst>
                  <a:ext uri="{FF2B5EF4-FFF2-40B4-BE49-F238E27FC236}">
                    <a16:creationId xmlns:a16="http://schemas.microsoft.com/office/drawing/2014/main" id="{364EFAB6-FF5B-4BB6-A35D-E4A68A561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2" y="2989"/>
                <a:ext cx="17" cy="24"/>
              </a:xfrm>
              <a:custGeom>
                <a:avLst/>
                <a:gdLst>
                  <a:gd name="T0" fmla="*/ 0 w 35"/>
                  <a:gd name="T1" fmla="*/ 0 h 48"/>
                  <a:gd name="T2" fmla="*/ 0 w 35"/>
                  <a:gd name="T3" fmla="*/ 0 h 48"/>
                  <a:gd name="T4" fmla="*/ 17 w 35"/>
                  <a:gd name="T5" fmla="*/ 48 h 48"/>
                  <a:gd name="T6" fmla="*/ 35 w 35"/>
                  <a:gd name="T7" fmla="*/ 32 h 48"/>
                  <a:gd name="T8" fmla="*/ 0 w 3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8">
                    <a:moveTo>
                      <a:pt x="0" y="0"/>
                    </a:moveTo>
                    <a:lnTo>
                      <a:pt x="0" y="0"/>
                    </a:lnTo>
                    <a:lnTo>
                      <a:pt x="17" y="48"/>
                    </a:lnTo>
                    <a:lnTo>
                      <a:pt x="35" y="3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2" name="Freeform 1113">
                <a:extLst>
                  <a:ext uri="{FF2B5EF4-FFF2-40B4-BE49-F238E27FC236}">
                    <a16:creationId xmlns:a16="http://schemas.microsoft.com/office/drawing/2014/main" id="{BA4C8B0A-F78D-4EC8-881B-148A2899B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037"/>
                <a:ext cx="18" cy="8"/>
              </a:xfrm>
              <a:custGeom>
                <a:avLst/>
                <a:gdLst>
                  <a:gd name="T0" fmla="*/ 0 w 34"/>
                  <a:gd name="T1" fmla="*/ 0 h 15"/>
                  <a:gd name="T2" fmla="*/ 0 w 34"/>
                  <a:gd name="T3" fmla="*/ 0 h 15"/>
                  <a:gd name="T4" fmla="*/ 0 w 34"/>
                  <a:gd name="T5" fmla="*/ 15 h 15"/>
                  <a:gd name="T6" fmla="*/ 34 w 34"/>
                  <a:gd name="T7" fmla="*/ 15 h 15"/>
                  <a:gd name="T8" fmla="*/ 0 w 3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34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3" name="Freeform 1114">
                <a:extLst>
                  <a:ext uri="{FF2B5EF4-FFF2-40B4-BE49-F238E27FC236}">
                    <a16:creationId xmlns:a16="http://schemas.microsoft.com/office/drawing/2014/main" id="{C879CA58-B4C4-4027-A7E3-3D688FD7F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037"/>
                <a:ext cx="18" cy="8"/>
              </a:xfrm>
              <a:custGeom>
                <a:avLst/>
                <a:gdLst>
                  <a:gd name="T0" fmla="*/ 0 w 34"/>
                  <a:gd name="T1" fmla="*/ 0 h 15"/>
                  <a:gd name="T2" fmla="*/ 0 w 34"/>
                  <a:gd name="T3" fmla="*/ 0 h 15"/>
                  <a:gd name="T4" fmla="*/ 0 w 34"/>
                  <a:gd name="T5" fmla="*/ 15 h 15"/>
                  <a:gd name="T6" fmla="*/ 34 w 34"/>
                  <a:gd name="T7" fmla="*/ 15 h 15"/>
                  <a:gd name="T8" fmla="*/ 0 w 3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34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4" name="Freeform 1115">
                <a:extLst>
                  <a:ext uri="{FF2B5EF4-FFF2-40B4-BE49-F238E27FC236}">
                    <a16:creationId xmlns:a16="http://schemas.microsoft.com/office/drawing/2014/main" id="{A8C16755-2AF3-4605-9183-E55631491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6" y="3109"/>
                <a:ext cx="9" cy="16"/>
              </a:xfrm>
              <a:custGeom>
                <a:avLst/>
                <a:gdLst>
                  <a:gd name="T0" fmla="*/ 0 w 18"/>
                  <a:gd name="T1" fmla="*/ 0 h 32"/>
                  <a:gd name="T2" fmla="*/ 0 w 18"/>
                  <a:gd name="T3" fmla="*/ 0 h 32"/>
                  <a:gd name="T4" fmla="*/ 0 w 18"/>
                  <a:gd name="T5" fmla="*/ 32 h 32"/>
                  <a:gd name="T6" fmla="*/ 18 w 18"/>
                  <a:gd name="T7" fmla="*/ 15 h 32"/>
                  <a:gd name="T8" fmla="*/ 0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18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5" name="Freeform 1116">
                <a:extLst>
                  <a:ext uri="{FF2B5EF4-FFF2-40B4-BE49-F238E27FC236}">
                    <a16:creationId xmlns:a16="http://schemas.microsoft.com/office/drawing/2014/main" id="{A9D50D60-848F-408C-8B5D-E1839DA68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6" y="3109"/>
                <a:ext cx="9" cy="16"/>
              </a:xfrm>
              <a:custGeom>
                <a:avLst/>
                <a:gdLst>
                  <a:gd name="T0" fmla="*/ 0 w 18"/>
                  <a:gd name="T1" fmla="*/ 0 h 32"/>
                  <a:gd name="T2" fmla="*/ 0 w 18"/>
                  <a:gd name="T3" fmla="*/ 0 h 32"/>
                  <a:gd name="T4" fmla="*/ 0 w 18"/>
                  <a:gd name="T5" fmla="*/ 32 h 32"/>
                  <a:gd name="T6" fmla="*/ 18 w 18"/>
                  <a:gd name="T7" fmla="*/ 15 h 32"/>
                  <a:gd name="T8" fmla="*/ 0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18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6" name="Freeform 1117">
                <a:extLst>
                  <a:ext uri="{FF2B5EF4-FFF2-40B4-BE49-F238E27FC236}">
                    <a16:creationId xmlns:a16="http://schemas.microsoft.com/office/drawing/2014/main" id="{72CC06D5-F120-4AB4-A464-41E5B0D0D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3" y="3181"/>
                <a:ext cx="33" cy="31"/>
              </a:xfrm>
              <a:custGeom>
                <a:avLst/>
                <a:gdLst>
                  <a:gd name="T0" fmla="*/ 0 w 67"/>
                  <a:gd name="T1" fmla="*/ 0 h 63"/>
                  <a:gd name="T2" fmla="*/ 0 w 67"/>
                  <a:gd name="T3" fmla="*/ 0 h 63"/>
                  <a:gd name="T4" fmla="*/ 17 w 67"/>
                  <a:gd name="T5" fmla="*/ 32 h 63"/>
                  <a:gd name="T6" fmla="*/ 50 w 67"/>
                  <a:gd name="T7" fmla="*/ 63 h 63"/>
                  <a:gd name="T8" fmla="*/ 67 w 67"/>
                  <a:gd name="T9" fmla="*/ 63 h 63"/>
                  <a:gd name="T10" fmla="*/ 17 w 67"/>
                  <a:gd name="T11" fmla="*/ 15 h 63"/>
                  <a:gd name="T12" fmla="*/ 0 w 6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63">
                    <a:moveTo>
                      <a:pt x="0" y="0"/>
                    </a:moveTo>
                    <a:lnTo>
                      <a:pt x="0" y="0"/>
                    </a:lnTo>
                    <a:lnTo>
                      <a:pt x="17" y="32"/>
                    </a:lnTo>
                    <a:lnTo>
                      <a:pt x="50" y="63"/>
                    </a:lnTo>
                    <a:lnTo>
                      <a:pt x="67" y="63"/>
                    </a:lnTo>
                    <a:lnTo>
                      <a:pt x="17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7" name="Freeform 1118">
                <a:extLst>
                  <a:ext uri="{FF2B5EF4-FFF2-40B4-BE49-F238E27FC236}">
                    <a16:creationId xmlns:a16="http://schemas.microsoft.com/office/drawing/2014/main" id="{8AE78DA4-761A-4622-9EC3-40CF4C0EA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3" y="3181"/>
                <a:ext cx="33" cy="31"/>
              </a:xfrm>
              <a:custGeom>
                <a:avLst/>
                <a:gdLst>
                  <a:gd name="T0" fmla="*/ 0 w 67"/>
                  <a:gd name="T1" fmla="*/ 0 h 63"/>
                  <a:gd name="T2" fmla="*/ 0 w 67"/>
                  <a:gd name="T3" fmla="*/ 0 h 63"/>
                  <a:gd name="T4" fmla="*/ 17 w 67"/>
                  <a:gd name="T5" fmla="*/ 32 h 63"/>
                  <a:gd name="T6" fmla="*/ 50 w 67"/>
                  <a:gd name="T7" fmla="*/ 63 h 63"/>
                  <a:gd name="T8" fmla="*/ 67 w 67"/>
                  <a:gd name="T9" fmla="*/ 63 h 63"/>
                  <a:gd name="T10" fmla="*/ 17 w 67"/>
                  <a:gd name="T11" fmla="*/ 15 h 63"/>
                  <a:gd name="T12" fmla="*/ 0 w 6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63">
                    <a:moveTo>
                      <a:pt x="0" y="0"/>
                    </a:moveTo>
                    <a:lnTo>
                      <a:pt x="0" y="0"/>
                    </a:lnTo>
                    <a:lnTo>
                      <a:pt x="17" y="32"/>
                    </a:lnTo>
                    <a:lnTo>
                      <a:pt x="50" y="63"/>
                    </a:lnTo>
                    <a:lnTo>
                      <a:pt x="67" y="63"/>
                    </a:lnTo>
                    <a:lnTo>
                      <a:pt x="17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8" name="Freeform 1119">
                <a:extLst>
                  <a:ext uri="{FF2B5EF4-FFF2-40B4-BE49-F238E27FC236}">
                    <a16:creationId xmlns:a16="http://schemas.microsoft.com/office/drawing/2014/main" id="{A62FDB03-3B7D-4CEC-A745-33AAB06EB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5" y="3141"/>
                <a:ext cx="18" cy="16"/>
              </a:xfrm>
              <a:custGeom>
                <a:avLst/>
                <a:gdLst>
                  <a:gd name="T0" fmla="*/ 0 w 34"/>
                  <a:gd name="T1" fmla="*/ 33 h 33"/>
                  <a:gd name="T2" fmla="*/ 0 w 34"/>
                  <a:gd name="T3" fmla="*/ 33 h 33"/>
                  <a:gd name="T4" fmla="*/ 34 w 34"/>
                  <a:gd name="T5" fmla="*/ 33 h 33"/>
                  <a:gd name="T6" fmla="*/ 34 w 34"/>
                  <a:gd name="T7" fmla="*/ 17 h 33"/>
                  <a:gd name="T8" fmla="*/ 17 w 34"/>
                  <a:gd name="T9" fmla="*/ 0 h 33"/>
                  <a:gd name="T10" fmla="*/ 0 w 34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3">
                    <a:moveTo>
                      <a:pt x="0" y="33"/>
                    </a:moveTo>
                    <a:lnTo>
                      <a:pt x="0" y="33"/>
                    </a:lnTo>
                    <a:lnTo>
                      <a:pt x="34" y="33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9" name="Freeform 1120">
                <a:extLst>
                  <a:ext uri="{FF2B5EF4-FFF2-40B4-BE49-F238E27FC236}">
                    <a16:creationId xmlns:a16="http://schemas.microsoft.com/office/drawing/2014/main" id="{B33A1CE4-D39B-41E4-85B4-E794CD9A9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5" y="3141"/>
                <a:ext cx="18" cy="16"/>
              </a:xfrm>
              <a:custGeom>
                <a:avLst/>
                <a:gdLst>
                  <a:gd name="T0" fmla="*/ 0 w 34"/>
                  <a:gd name="T1" fmla="*/ 33 h 33"/>
                  <a:gd name="T2" fmla="*/ 0 w 34"/>
                  <a:gd name="T3" fmla="*/ 33 h 33"/>
                  <a:gd name="T4" fmla="*/ 34 w 34"/>
                  <a:gd name="T5" fmla="*/ 33 h 33"/>
                  <a:gd name="T6" fmla="*/ 34 w 34"/>
                  <a:gd name="T7" fmla="*/ 17 h 33"/>
                  <a:gd name="T8" fmla="*/ 17 w 34"/>
                  <a:gd name="T9" fmla="*/ 0 h 33"/>
                  <a:gd name="T10" fmla="*/ 0 w 34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3">
                    <a:moveTo>
                      <a:pt x="0" y="33"/>
                    </a:moveTo>
                    <a:lnTo>
                      <a:pt x="0" y="33"/>
                    </a:lnTo>
                    <a:lnTo>
                      <a:pt x="34" y="33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0" name="Freeform 1121">
                <a:extLst>
                  <a:ext uri="{FF2B5EF4-FFF2-40B4-BE49-F238E27FC236}">
                    <a16:creationId xmlns:a16="http://schemas.microsoft.com/office/drawing/2014/main" id="{FEE93574-AA28-4B30-959B-DFC40AE07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" y="3133"/>
                <a:ext cx="17" cy="8"/>
              </a:xfrm>
              <a:custGeom>
                <a:avLst/>
                <a:gdLst>
                  <a:gd name="T0" fmla="*/ 0 w 35"/>
                  <a:gd name="T1" fmla="*/ 0 h 15"/>
                  <a:gd name="T2" fmla="*/ 0 w 35"/>
                  <a:gd name="T3" fmla="*/ 0 h 15"/>
                  <a:gd name="T4" fmla="*/ 17 w 35"/>
                  <a:gd name="T5" fmla="*/ 15 h 15"/>
                  <a:gd name="T6" fmla="*/ 35 w 35"/>
                  <a:gd name="T7" fmla="*/ 0 h 15"/>
                  <a:gd name="T8" fmla="*/ 0 w 3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1" name="Freeform 1122">
                <a:extLst>
                  <a:ext uri="{FF2B5EF4-FFF2-40B4-BE49-F238E27FC236}">
                    <a16:creationId xmlns:a16="http://schemas.microsoft.com/office/drawing/2014/main" id="{1982C277-F0DA-4DFB-B3E5-92DC13860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" y="3133"/>
                <a:ext cx="17" cy="8"/>
              </a:xfrm>
              <a:custGeom>
                <a:avLst/>
                <a:gdLst>
                  <a:gd name="T0" fmla="*/ 0 w 35"/>
                  <a:gd name="T1" fmla="*/ 0 h 15"/>
                  <a:gd name="T2" fmla="*/ 0 w 35"/>
                  <a:gd name="T3" fmla="*/ 0 h 15"/>
                  <a:gd name="T4" fmla="*/ 17 w 35"/>
                  <a:gd name="T5" fmla="*/ 15 h 15"/>
                  <a:gd name="T6" fmla="*/ 35 w 35"/>
                  <a:gd name="T7" fmla="*/ 0 h 15"/>
                  <a:gd name="T8" fmla="*/ 0 w 3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2" name="Freeform 1123">
                <a:extLst>
                  <a:ext uri="{FF2B5EF4-FFF2-40B4-BE49-F238E27FC236}">
                    <a16:creationId xmlns:a16="http://schemas.microsoft.com/office/drawing/2014/main" id="{04023716-8B7B-48A2-87A4-105BBAE225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3293"/>
                <a:ext cx="35" cy="32"/>
              </a:xfrm>
              <a:custGeom>
                <a:avLst/>
                <a:gdLst>
                  <a:gd name="T0" fmla="*/ 69 w 69"/>
                  <a:gd name="T1" fmla="*/ 31 h 63"/>
                  <a:gd name="T2" fmla="*/ 69 w 69"/>
                  <a:gd name="T3" fmla="*/ 31 h 63"/>
                  <a:gd name="T4" fmla="*/ 52 w 69"/>
                  <a:gd name="T5" fmla="*/ 48 h 63"/>
                  <a:gd name="T6" fmla="*/ 18 w 69"/>
                  <a:gd name="T7" fmla="*/ 63 h 63"/>
                  <a:gd name="T8" fmla="*/ 0 w 69"/>
                  <a:gd name="T9" fmla="*/ 48 h 63"/>
                  <a:gd name="T10" fmla="*/ 35 w 69"/>
                  <a:gd name="T11" fmla="*/ 0 h 63"/>
                  <a:gd name="T12" fmla="*/ 52 w 69"/>
                  <a:gd name="T13" fmla="*/ 15 h 63"/>
                  <a:gd name="T14" fmla="*/ 69 w 69"/>
                  <a:gd name="T1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3">
                    <a:moveTo>
                      <a:pt x="69" y="31"/>
                    </a:moveTo>
                    <a:lnTo>
                      <a:pt x="69" y="31"/>
                    </a:lnTo>
                    <a:lnTo>
                      <a:pt x="52" y="48"/>
                    </a:lnTo>
                    <a:lnTo>
                      <a:pt x="18" y="63"/>
                    </a:lnTo>
                    <a:lnTo>
                      <a:pt x="0" y="48"/>
                    </a:lnTo>
                    <a:lnTo>
                      <a:pt x="35" y="0"/>
                    </a:lnTo>
                    <a:lnTo>
                      <a:pt x="52" y="15"/>
                    </a:lnTo>
                    <a:lnTo>
                      <a:pt x="69" y="3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3" name="Freeform 1124">
                <a:extLst>
                  <a:ext uri="{FF2B5EF4-FFF2-40B4-BE49-F238E27FC236}">
                    <a16:creationId xmlns:a16="http://schemas.microsoft.com/office/drawing/2014/main" id="{98F2CAAE-85D5-41C5-A6BA-32FD0552E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3293"/>
                <a:ext cx="35" cy="32"/>
              </a:xfrm>
              <a:custGeom>
                <a:avLst/>
                <a:gdLst>
                  <a:gd name="T0" fmla="*/ 69 w 69"/>
                  <a:gd name="T1" fmla="*/ 31 h 63"/>
                  <a:gd name="T2" fmla="*/ 69 w 69"/>
                  <a:gd name="T3" fmla="*/ 31 h 63"/>
                  <a:gd name="T4" fmla="*/ 52 w 69"/>
                  <a:gd name="T5" fmla="*/ 48 h 63"/>
                  <a:gd name="T6" fmla="*/ 18 w 69"/>
                  <a:gd name="T7" fmla="*/ 63 h 63"/>
                  <a:gd name="T8" fmla="*/ 0 w 69"/>
                  <a:gd name="T9" fmla="*/ 48 h 63"/>
                  <a:gd name="T10" fmla="*/ 35 w 69"/>
                  <a:gd name="T11" fmla="*/ 0 h 63"/>
                  <a:gd name="T12" fmla="*/ 52 w 69"/>
                  <a:gd name="T13" fmla="*/ 15 h 63"/>
                  <a:gd name="T14" fmla="*/ 69 w 69"/>
                  <a:gd name="T1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3">
                    <a:moveTo>
                      <a:pt x="69" y="31"/>
                    </a:moveTo>
                    <a:lnTo>
                      <a:pt x="69" y="31"/>
                    </a:lnTo>
                    <a:lnTo>
                      <a:pt x="52" y="48"/>
                    </a:lnTo>
                    <a:lnTo>
                      <a:pt x="18" y="63"/>
                    </a:lnTo>
                    <a:lnTo>
                      <a:pt x="0" y="48"/>
                    </a:lnTo>
                    <a:lnTo>
                      <a:pt x="35" y="0"/>
                    </a:lnTo>
                    <a:lnTo>
                      <a:pt x="52" y="15"/>
                    </a:lnTo>
                    <a:lnTo>
                      <a:pt x="69" y="3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4" name="Freeform 1125">
                <a:extLst>
                  <a:ext uri="{FF2B5EF4-FFF2-40B4-BE49-F238E27FC236}">
                    <a16:creationId xmlns:a16="http://schemas.microsoft.com/office/drawing/2014/main" id="{87103E01-F23D-4385-8B01-49FA85C30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334"/>
                <a:ext cx="26" cy="48"/>
              </a:xfrm>
              <a:custGeom>
                <a:avLst/>
                <a:gdLst>
                  <a:gd name="T0" fmla="*/ 0 w 52"/>
                  <a:gd name="T1" fmla="*/ 0 h 96"/>
                  <a:gd name="T2" fmla="*/ 0 w 52"/>
                  <a:gd name="T3" fmla="*/ 0 h 96"/>
                  <a:gd name="T4" fmla="*/ 17 w 52"/>
                  <a:gd name="T5" fmla="*/ 0 h 96"/>
                  <a:gd name="T6" fmla="*/ 34 w 52"/>
                  <a:gd name="T7" fmla="*/ 16 h 96"/>
                  <a:gd name="T8" fmla="*/ 34 w 52"/>
                  <a:gd name="T9" fmla="*/ 31 h 96"/>
                  <a:gd name="T10" fmla="*/ 52 w 52"/>
                  <a:gd name="T11" fmla="*/ 48 h 96"/>
                  <a:gd name="T12" fmla="*/ 52 w 52"/>
                  <a:gd name="T13" fmla="*/ 64 h 96"/>
                  <a:gd name="T14" fmla="*/ 17 w 52"/>
                  <a:gd name="T15" fmla="*/ 96 h 96"/>
                  <a:gd name="T16" fmla="*/ 0 w 52"/>
                  <a:gd name="T17" fmla="*/ 79 h 96"/>
                  <a:gd name="T18" fmla="*/ 0 w 52"/>
                  <a:gd name="T19" fmla="*/ 31 h 96"/>
                  <a:gd name="T20" fmla="*/ 0 w 52"/>
                  <a:gd name="T21" fmla="*/ 16 h 96"/>
                  <a:gd name="T22" fmla="*/ 0 w 52"/>
                  <a:gd name="T2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96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34" y="16"/>
                    </a:lnTo>
                    <a:lnTo>
                      <a:pt x="34" y="31"/>
                    </a:lnTo>
                    <a:lnTo>
                      <a:pt x="52" y="48"/>
                    </a:lnTo>
                    <a:lnTo>
                      <a:pt x="52" y="64"/>
                    </a:lnTo>
                    <a:lnTo>
                      <a:pt x="17" y="96"/>
                    </a:lnTo>
                    <a:lnTo>
                      <a:pt x="0" y="79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5" name="Freeform 1126">
                <a:extLst>
                  <a:ext uri="{FF2B5EF4-FFF2-40B4-BE49-F238E27FC236}">
                    <a16:creationId xmlns:a16="http://schemas.microsoft.com/office/drawing/2014/main" id="{21F5F310-3C47-4956-984A-9AF957529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334"/>
                <a:ext cx="26" cy="48"/>
              </a:xfrm>
              <a:custGeom>
                <a:avLst/>
                <a:gdLst>
                  <a:gd name="T0" fmla="*/ 0 w 52"/>
                  <a:gd name="T1" fmla="*/ 0 h 96"/>
                  <a:gd name="T2" fmla="*/ 0 w 52"/>
                  <a:gd name="T3" fmla="*/ 0 h 96"/>
                  <a:gd name="T4" fmla="*/ 17 w 52"/>
                  <a:gd name="T5" fmla="*/ 0 h 96"/>
                  <a:gd name="T6" fmla="*/ 34 w 52"/>
                  <a:gd name="T7" fmla="*/ 16 h 96"/>
                  <a:gd name="T8" fmla="*/ 34 w 52"/>
                  <a:gd name="T9" fmla="*/ 31 h 96"/>
                  <a:gd name="T10" fmla="*/ 52 w 52"/>
                  <a:gd name="T11" fmla="*/ 48 h 96"/>
                  <a:gd name="T12" fmla="*/ 52 w 52"/>
                  <a:gd name="T13" fmla="*/ 64 h 96"/>
                  <a:gd name="T14" fmla="*/ 17 w 52"/>
                  <a:gd name="T15" fmla="*/ 96 h 96"/>
                  <a:gd name="T16" fmla="*/ 0 w 52"/>
                  <a:gd name="T17" fmla="*/ 79 h 96"/>
                  <a:gd name="T18" fmla="*/ 0 w 52"/>
                  <a:gd name="T19" fmla="*/ 31 h 96"/>
                  <a:gd name="T20" fmla="*/ 0 w 52"/>
                  <a:gd name="T21" fmla="*/ 16 h 96"/>
                  <a:gd name="T22" fmla="*/ 0 w 52"/>
                  <a:gd name="T2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96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34" y="16"/>
                    </a:lnTo>
                    <a:lnTo>
                      <a:pt x="34" y="31"/>
                    </a:lnTo>
                    <a:lnTo>
                      <a:pt x="52" y="48"/>
                    </a:lnTo>
                    <a:lnTo>
                      <a:pt x="52" y="64"/>
                    </a:lnTo>
                    <a:lnTo>
                      <a:pt x="17" y="96"/>
                    </a:lnTo>
                    <a:lnTo>
                      <a:pt x="0" y="79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6" name="Freeform 1127">
                <a:extLst>
                  <a:ext uri="{FF2B5EF4-FFF2-40B4-BE49-F238E27FC236}">
                    <a16:creationId xmlns:a16="http://schemas.microsoft.com/office/drawing/2014/main" id="{1B135BC5-7504-40BE-8EDE-5C1FA84DD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2301"/>
                <a:ext cx="86" cy="57"/>
              </a:xfrm>
              <a:custGeom>
                <a:avLst/>
                <a:gdLst>
                  <a:gd name="T0" fmla="*/ 173 w 173"/>
                  <a:gd name="T1" fmla="*/ 17 h 113"/>
                  <a:gd name="T2" fmla="*/ 173 w 173"/>
                  <a:gd name="T3" fmla="*/ 17 h 113"/>
                  <a:gd name="T4" fmla="*/ 173 w 173"/>
                  <a:gd name="T5" fmla="*/ 33 h 113"/>
                  <a:gd name="T6" fmla="*/ 156 w 173"/>
                  <a:gd name="T7" fmla="*/ 33 h 113"/>
                  <a:gd name="T8" fmla="*/ 139 w 173"/>
                  <a:gd name="T9" fmla="*/ 65 h 113"/>
                  <a:gd name="T10" fmla="*/ 156 w 173"/>
                  <a:gd name="T11" fmla="*/ 81 h 113"/>
                  <a:gd name="T12" fmla="*/ 121 w 173"/>
                  <a:gd name="T13" fmla="*/ 81 h 113"/>
                  <a:gd name="T14" fmla="*/ 104 w 173"/>
                  <a:gd name="T15" fmla="*/ 96 h 113"/>
                  <a:gd name="T16" fmla="*/ 87 w 173"/>
                  <a:gd name="T17" fmla="*/ 113 h 113"/>
                  <a:gd name="T18" fmla="*/ 52 w 173"/>
                  <a:gd name="T19" fmla="*/ 96 h 113"/>
                  <a:gd name="T20" fmla="*/ 18 w 173"/>
                  <a:gd name="T21" fmla="*/ 96 h 113"/>
                  <a:gd name="T22" fmla="*/ 18 w 173"/>
                  <a:gd name="T23" fmla="*/ 81 h 113"/>
                  <a:gd name="T24" fmla="*/ 0 w 173"/>
                  <a:gd name="T25" fmla="*/ 65 h 113"/>
                  <a:gd name="T26" fmla="*/ 18 w 173"/>
                  <a:gd name="T27" fmla="*/ 48 h 113"/>
                  <a:gd name="T28" fmla="*/ 0 w 173"/>
                  <a:gd name="T29" fmla="*/ 17 h 113"/>
                  <a:gd name="T30" fmla="*/ 0 w 173"/>
                  <a:gd name="T31" fmla="*/ 0 h 113"/>
                  <a:gd name="T32" fmla="*/ 18 w 173"/>
                  <a:gd name="T33" fmla="*/ 17 h 113"/>
                  <a:gd name="T34" fmla="*/ 35 w 173"/>
                  <a:gd name="T35" fmla="*/ 17 h 113"/>
                  <a:gd name="T36" fmla="*/ 87 w 173"/>
                  <a:gd name="T37" fmla="*/ 33 h 113"/>
                  <a:gd name="T38" fmla="*/ 121 w 173"/>
                  <a:gd name="T39" fmla="*/ 0 h 113"/>
                  <a:gd name="T40" fmla="*/ 173 w 173"/>
                  <a:gd name="T41" fmla="*/ 1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13">
                    <a:moveTo>
                      <a:pt x="173" y="17"/>
                    </a:moveTo>
                    <a:lnTo>
                      <a:pt x="173" y="17"/>
                    </a:lnTo>
                    <a:lnTo>
                      <a:pt x="173" y="33"/>
                    </a:lnTo>
                    <a:lnTo>
                      <a:pt x="156" y="33"/>
                    </a:lnTo>
                    <a:lnTo>
                      <a:pt x="139" y="65"/>
                    </a:lnTo>
                    <a:lnTo>
                      <a:pt x="156" y="81"/>
                    </a:lnTo>
                    <a:lnTo>
                      <a:pt x="121" y="81"/>
                    </a:lnTo>
                    <a:lnTo>
                      <a:pt x="104" y="96"/>
                    </a:lnTo>
                    <a:lnTo>
                      <a:pt x="87" y="113"/>
                    </a:lnTo>
                    <a:lnTo>
                      <a:pt x="52" y="96"/>
                    </a:lnTo>
                    <a:lnTo>
                      <a:pt x="18" y="96"/>
                    </a:lnTo>
                    <a:lnTo>
                      <a:pt x="18" y="81"/>
                    </a:lnTo>
                    <a:lnTo>
                      <a:pt x="0" y="65"/>
                    </a:lnTo>
                    <a:lnTo>
                      <a:pt x="18" y="48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8" y="17"/>
                    </a:lnTo>
                    <a:lnTo>
                      <a:pt x="35" y="17"/>
                    </a:lnTo>
                    <a:lnTo>
                      <a:pt x="87" y="33"/>
                    </a:lnTo>
                    <a:lnTo>
                      <a:pt x="121" y="0"/>
                    </a:lnTo>
                    <a:lnTo>
                      <a:pt x="173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7" name="Freeform 1128">
                <a:extLst>
                  <a:ext uri="{FF2B5EF4-FFF2-40B4-BE49-F238E27FC236}">
                    <a16:creationId xmlns:a16="http://schemas.microsoft.com/office/drawing/2014/main" id="{45639785-9EF8-4E0D-9DE3-7A79B2B48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2301"/>
                <a:ext cx="86" cy="57"/>
              </a:xfrm>
              <a:custGeom>
                <a:avLst/>
                <a:gdLst>
                  <a:gd name="T0" fmla="*/ 173 w 173"/>
                  <a:gd name="T1" fmla="*/ 17 h 113"/>
                  <a:gd name="T2" fmla="*/ 173 w 173"/>
                  <a:gd name="T3" fmla="*/ 17 h 113"/>
                  <a:gd name="T4" fmla="*/ 173 w 173"/>
                  <a:gd name="T5" fmla="*/ 33 h 113"/>
                  <a:gd name="T6" fmla="*/ 156 w 173"/>
                  <a:gd name="T7" fmla="*/ 33 h 113"/>
                  <a:gd name="T8" fmla="*/ 139 w 173"/>
                  <a:gd name="T9" fmla="*/ 65 h 113"/>
                  <a:gd name="T10" fmla="*/ 156 w 173"/>
                  <a:gd name="T11" fmla="*/ 81 h 113"/>
                  <a:gd name="T12" fmla="*/ 121 w 173"/>
                  <a:gd name="T13" fmla="*/ 81 h 113"/>
                  <a:gd name="T14" fmla="*/ 104 w 173"/>
                  <a:gd name="T15" fmla="*/ 96 h 113"/>
                  <a:gd name="T16" fmla="*/ 87 w 173"/>
                  <a:gd name="T17" fmla="*/ 113 h 113"/>
                  <a:gd name="T18" fmla="*/ 52 w 173"/>
                  <a:gd name="T19" fmla="*/ 96 h 113"/>
                  <a:gd name="T20" fmla="*/ 18 w 173"/>
                  <a:gd name="T21" fmla="*/ 96 h 113"/>
                  <a:gd name="T22" fmla="*/ 18 w 173"/>
                  <a:gd name="T23" fmla="*/ 81 h 113"/>
                  <a:gd name="T24" fmla="*/ 0 w 173"/>
                  <a:gd name="T25" fmla="*/ 65 h 113"/>
                  <a:gd name="T26" fmla="*/ 18 w 173"/>
                  <a:gd name="T27" fmla="*/ 48 h 113"/>
                  <a:gd name="T28" fmla="*/ 0 w 173"/>
                  <a:gd name="T29" fmla="*/ 17 h 113"/>
                  <a:gd name="T30" fmla="*/ 0 w 173"/>
                  <a:gd name="T31" fmla="*/ 0 h 113"/>
                  <a:gd name="T32" fmla="*/ 18 w 173"/>
                  <a:gd name="T33" fmla="*/ 17 h 113"/>
                  <a:gd name="T34" fmla="*/ 35 w 173"/>
                  <a:gd name="T35" fmla="*/ 17 h 113"/>
                  <a:gd name="T36" fmla="*/ 87 w 173"/>
                  <a:gd name="T37" fmla="*/ 33 h 113"/>
                  <a:gd name="T38" fmla="*/ 121 w 173"/>
                  <a:gd name="T39" fmla="*/ 0 h 113"/>
                  <a:gd name="T40" fmla="*/ 173 w 173"/>
                  <a:gd name="T41" fmla="*/ 1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13">
                    <a:moveTo>
                      <a:pt x="173" y="17"/>
                    </a:moveTo>
                    <a:lnTo>
                      <a:pt x="173" y="17"/>
                    </a:lnTo>
                    <a:lnTo>
                      <a:pt x="173" y="33"/>
                    </a:lnTo>
                    <a:lnTo>
                      <a:pt x="156" y="33"/>
                    </a:lnTo>
                    <a:lnTo>
                      <a:pt x="139" y="65"/>
                    </a:lnTo>
                    <a:lnTo>
                      <a:pt x="156" y="81"/>
                    </a:lnTo>
                    <a:lnTo>
                      <a:pt x="121" y="81"/>
                    </a:lnTo>
                    <a:lnTo>
                      <a:pt x="104" y="96"/>
                    </a:lnTo>
                    <a:lnTo>
                      <a:pt x="87" y="113"/>
                    </a:lnTo>
                    <a:lnTo>
                      <a:pt x="52" y="96"/>
                    </a:lnTo>
                    <a:lnTo>
                      <a:pt x="18" y="96"/>
                    </a:lnTo>
                    <a:lnTo>
                      <a:pt x="18" y="81"/>
                    </a:lnTo>
                    <a:lnTo>
                      <a:pt x="0" y="65"/>
                    </a:lnTo>
                    <a:lnTo>
                      <a:pt x="18" y="48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8" y="17"/>
                    </a:lnTo>
                    <a:lnTo>
                      <a:pt x="35" y="17"/>
                    </a:lnTo>
                    <a:lnTo>
                      <a:pt x="87" y="33"/>
                    </a:lnTo>
                    <a:lnTo>
                      <a:pt x="121" y="0"/>
                    </a:lnTo>
                    <a:lnTo>
                      <a:pt x="173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8" name="Freeform 1129">
                <a:extLst>
                  <a:ext uri="{FF2B5EF4-FFF2-40B4-BE49-F238E27FC236}">
                    <a16:creationId xmlns:a16="http://schemas.microsoft.com/office/drawing/2014/main" id="{45B4E59D-9A5D-4C99-A51E-595F9FB6D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2221"/>
                <a:ext cx="88" cy="56"/>
              </a:xfrm>
              <a:custGeom>
                <a:avLst/>
                <a:gdLst>
                  <a:gd name="T0" fmla="*/ 69 w 174"/>
                  <a:gd name="T1" fmla="*/ 111 h 111"/>
                  <a:gd name="T2" fmla="*/ 69 w 174"/>
                  <a:gd name="T3" fmla="*/ 111 h 111"/>
                  <a:gd name="T4" fmla="*/ 103 w 174"/>
                  <a:gd name="T5" fmla="*/ 96 h 111"/>
                  <a:gd name="T6" fmla="*/ 140 w 174"/>
                  <a:gd name="T7" fmla="*/ 96 h 111"/>
                  <a:gd name="T8" fmla="*/ 157 w 174"/>
                  <a:gd name="T9" fmla="*/ 32 h 111"/>
                  <a:gd name="T10" fmla="*/ 174 w 174"/>
                  <a:gd name="T11" fmla="*/ 32 h 111"/>
                  <a:gd name="T12" fmla="*/ 157 w 174"/>
                  <a:gd name="T13" fmla="*/ 15 h 111"/>
                  <a:gd name="T14" fmla="*/ 121 w 174"/>
                  <a:gd name="T15" fmla="*/ 0 h 111"/>
                  <a:gd name="T16" fmla="*/ 51 w 174"/>
                  <a:gd name="T17" fmla="*/ 32 h 111"/>
                  <a:gd name="T18" fmla="*/ 17 w 174"/>
                  <a:gd name="T19" fmla="*/ 32 h 111"/>
                  <a:gd name="T20" fmla="*/ 0 w 174"/>
                  <a:gd name="T21" fmla="*/ 63 h 111"/>
                  <a:gd name="T22" fmla="*/ 0 w 174"/>
                  <a:gd name="T23" fmla="*/ 80 h 111"/>
                  <a:gd name="T24" fmla="*/ 51 w 174"/>
                  <a:gd name="T25" fmla="*/ 111 h 111"/>
                  <a:gd name="T26" fmla="*/ 69 w 174"/>
                  <a:gd name="T2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11">
                    <a:moveTo>
                      <a:pt x="69" y="111"/>
                    </a:moveTo>
                    <a:lnTo>
                      <a:pt x="69" y="111"/>
                    </a:lnTo>
                    <a:lnTo>
                      <a:pt x="103" y="96"/>
                    </a:lnTo>
                    <a:lnTo>
                      <a:pt x="140" y="96"/>
                    </a:lnTo>
                    <a:lnTo>
                      <a:pt x="157" y="32"/>
                    </a:lnTo>
                    <a:lnTo>
                      <a:pt x="174" y="32"/>
                    </a:lnTo>
                    <a:lnTo>
                      <a:pt x="157" y="15"/>
                    </a:lnTo>
                    <a:lnTo>
                      <a:pt x="121" y="0"/>
                    </a:lnTo>
                    <a:lnTo>
                      <a:pt x="51" y="32"/>
                    </a:lnTo>
                    <a:lnTo>
                      <a:pt x="17" y="32"/>
                    </a:lnTo>
                    <a:lnTo>
                      <a:pt x="0" y="63"/>
                    </a:lnTo>
                    <a:lnTo>
                      <a:pt x="0" y="80"/>
                    </a:lnTo>
                    <a:lnTo>
                      <a:pt x="51" y="111"/>
                    </a:lnTo>
                    <a:lnTo>
                      <a:pt x="69" y="11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9" name="Freeform 1130">
                <a:extLst>
                  <a:ext uri="{FF2B5EF4-FFF2-40B4-BE49-F238E27FC236}">
                    <a16:creationId xmlns:a16="http://schemas.microsoft.com/office/drawing/2014/main" id="{DF16714A-0F62-41FA-AAB2-34F5F99E4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2221"/>
                <a:ext cx="88" cy="56"/>
              </a:xfrm>
              <a:custGeom>
                <a:avLst/>
                <a:gdLst>
                  <a:gd name="T0" fmla="*/ 69 w 174"/>
                  <a:gd name="T1" fmla="*/ 111 h 111"/>
                  <a:gd name="T2" fmla="*/ 69 w 174"/>
                  <a:gd name="T3" fmla="*/ 111 h 111"/>
                  <a:gd name="T4" fmla="*/ 103 w 174"/>
                  <a:gd name="T5" fmla="*/ 96 h 111"/>
                  <a:gd name="T6" fmla="*/ 140 w 174"/>
                  <a:gd name="T7" fmla="*/ 96 h 111"/>
                  <a:gd name="T8" fmla="*/ 157 w 174"/>
                  <a:gd name="T9" fmla="*/ 32 h 111"/>
                  <a:gd name="T10" fmla="*/ 174 w 174"/>
                  <a:gd name="T11" fmla="*/ 32 h 111"/>
                  <a:gd name="T12" fmla="*/ 157 w 174"/>
                  <a:gd name="T13" fmla="*/ 15 h 111"/>
                  <a:gd name="T14" fmla="*/ 121 w 174"/>
                  <a:gd name="T15" fmla="*/ 0 h 111"/>
                  <a:gd name="T16" fmla="*/ 51 w 174"/>
                  <a:gd name="T17" fmla="*/ 32 h 111"/>
                  <a:gd name="T18" fmla="*/ 17 w 174"/>
                  <a:gd name="T19" fmla="*/ 32 h 111"/>
                  <a:gd name="T20" fmla="*/ 0 w 174"/>
                  <a:gd name="T21" fmla="*/ 63 h 111"/>
                  <a:gd name="T22" fmla="*/ 0 w 174"/>
                  <a:gd name="T23" fmla="*/ 80 h 111"/>
                  <a:gd name="T24" fmla="*/ 51 w 174"/>
                  <a:gd name="T25" fmla="*/ 111 h 111"/>
                  <a:gd name="T26" fmla="*/ 69 w 174"/>
                  <a:gd name="T2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11">
                    <a:moveTo>
                      <a:pt x="69" y="111"/>
                    </a:moveTo>
                    <a:lnTo>
                      <a:pt x="69" y="111"/>
                    </a:lnTo>
                    <a:lnTo>
                      <a:pt x="103" y="96"/>
                    </a:lnTo>
                    <a:lnTo>
                      <a:pt x="140" y="96"/>
                    </a:lnTo>
                    <a:lnTo>
                      <a:pt x="157" y="32"/>
                    </a:lnTo>
                    <a:lnTo>
                      <a:pt x="174" y="32"/>
                    </a:lnTo>
                    <a:lnTo>
                      <a:pt x="157" y="15"/>
                    </a:lnTo>
                    <a:lnTo>
                      <a:pt x="121" y="0"/>
                    </a:lnTo>
                    <a:lnTo>
                      <a:pt x="51" y="32"/>
                    </a:lnTo>
                    <a:lnTo>
                      <a:pt x="17" y="32"/>
                    </a:lnTo>
                    <a:lnTo>
                      <a:pt x="0" y="63"/>
                    </a:lnTo>
                    <a:lnTo>
                      <a:pt x="0" y="80"/>
                    </a:lnTo>
                    <a:lnTo>
                      <a:pt x="51" y="111"/>
                    </a:lnTo>
                    <a:lnTo>
                      <a:pt x="69" y="11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0" name="Freeform 1131">
                <a:extLst>
                  <a:ext uri="{FF2B5EF4-FFF2-40B4-BE49-F238E27FC236}">
                    <a16:creationId xmlns:a16="http://schemas.microsoft.com/office/drawing/2014/main" id="{19CB3016-4B27-44E6-84D5-887B29EE8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253"/>
                <a:ext cx="34" cy="24"/>
              </a:xfrm>
              <a:custGeom>
                <a:avLst/>
                <a:gdLst>
                  <a:gd name="T0" fmla="*/ 70 w 70"/>
                  <a:gd name="T1" fmla="*/ 17 h 48"/>
                  <a:gd name="T2" fmla="*/ 70 w 70"/>
                  <a:gd name="T3" fmla="*/ 17 h 48"/>
                  <a:gd name="T4" fmla="*/ 52 w 70"/>
                  <a:gd name="T5" fmla="*/ 17 h 48"/>
                  <a:gd name="T6" fmla="*/ 35 w 70"/>
                  <a:gd name="T7" fmla="*/ 48 h 48"/>
                  <a:gd name="T8" fmla="*/ 18 w 70"/>
                  <a:gd name="T9" fmla="*/ 48 h 48"/>
                  <a:gd name="T10" fmla="*/ 0 w 70"/>
                  <a:gd name="T11" fmla="*/ 48 h 48"/>
                  <a:gd name="T12" fmla="*/ 0 w 70"/>
                  <a:gd name="T13" fmla="*/ 33 h 48"/>
                  <a:gd name="T14" fmla="*/ 0 w 70"/>
                  <a:gd name="T15" fmla="*/ 17 h 48"/>
                  <a:gd name="T16" fmla="*/ 70 w 70"/>
                  <a:gd name="T17" fmla="*/ 0 h 48"/>
                  <a:gd name="T18" fmla="*/ 70 w 70"/>
                  <a:gd name="T19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48">
                    <a:moveTo>
                      <a:pt x="70" y="17"/>
                    </a:moveTo>
                    <a:lnTo>
                      <a:pt x="70" y="17"/>
                    </a:lnTo>
                    <a:lnTo>
                      <a:pt x="52" y="17"/>
                    </a:lnTo>
                    <a:lnTo>
                      <a:pt x="35" y="48"/>
                    </a:lnTo>
                    <a:lnTo>
                      <a:pt x="18" y="48"/>
                    </a:lnTo>
                    <a:lnTo>
                      <a:pt x="0" y="48"/>
                    </a:lnTo>
                    <a:lnTo>
                      <a:pt x="0" y="33"/>
                    </a:lnTo>
                    <a:lnTo>
                      <a:pt x="0" y="17"/>
                    </a:lnTo>
                    <a:lnTo>
                      <a:pt x="70" y="0"/>
                    </a:ln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1" name="Freeform 1132">
                <a:extLst>
                  <a:ext uri="{FF2B5EF4-FFF2-40B4-BE49-F238E27FC236}">
                    <a16:creationId xmlns:a16="http://schemas.microsoft.com/office/drawing/2014/main" id="{F22A5ABC-960A-45E1-9738-D8311CE62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253"/>
                <a:ext cx="34" cy="24"/>
              </a:xfrm>
              <a:custGeom>
                <a:avLst/>
                <a:gdLst>
                  <a:gd name="T0" fmla="*/ 70 w 70"/>
                  <a:gd name="T1" fmla="*/ 17 h 48"/>
                  <a:gd name="T2" fmla="*/ 70 w 70"/>
                  <a:gd name="T3" fmla="*/ 17 h 48"/>
                  <a:gd name="T4" fmla="*/ 52 w 70"/>
                  <a:gd name="T5" fmla="*/ 17 h 48"/>
                  <a:gd name="T6" fmla="*/ 35 w 70"/>
                  <a:gd name="T7" fmla="*/ 48 h 48"/>
                  <a:gd name="T8" fmla="*/ 18 w 70"/>
                  <a:gd name="T9" fmla="*/ 48 h 48"/>
                  <a:gd name="T10" fmla="*/ 0 w 70"/>
                  <a:gd name="T11" fmla="*/ 48 h 48"/>
                  <a:gd name="T12" fmla="*/ 0 w 70"/>
                  <a:gd name="T13" fmla="*/ 33 h 48"/>
                  <a:gd name="T14" fmla="*/ 0 w 70"/>
                  <a:gd name="T15" fmla="*/ 17 h 48"/>
                  <a:gd name="T16" fmla="*/ 70 w 70"/>
                  <a:gd name="T17" fmla="*/ 0 h 48"/>
                  <a:gd name="T18" fmla="*/ 70 w 70"/>
                  <a:gd name="T19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48">
                    <a:moveTo>
                      <a:pt x="70" y="17"/>
                    </a:moveTo>
                    <a:lnTo>
                      <a:pt x="70" y="17"/>
                    </a:lnTo>
                    <a:lnTo>
                      <a:pt x="52" y="17"/>
                    </a:lnTo>
                    <a:lnTo>
                      <a:pt x="35" y="48"/>
                    </a:lnTo>
                    <a:lnTo>
                      <a:pt x="18" y="48"/>
                    </a:lnTo>
                    <a:lnTo>
                      <a:pt x="0" y="48"/>
                    </a:lnTo>
                    <a:lnTo>
                      <a:pt x="0" y="33"/>
                    </a:lnTo>
                    <a:lnTo>
                      <a:pt x="0" y="17"/>
                    </a:lnTo>
                    <a:lnTo>
                      <a:pt x="70" y="0"/>
                    </a:lnTo>
                    <a:lnTo>
                      <a:pt x="7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2" name="Freeform 1133">
                <a:extLst>
                  <a:ext uri="{FF2B5EF4-FFF2-40B4-BE49-F238E27FC236}">
                    <a16:creationId xmlns:a16="http://schemas.microsoft.com/office/drawing/2014/main" id="{E294BEFB-EBB1-4B11-9FDE-653A66800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262"/>
                <a:ext cx="77" cy="72"/>
              </a:xfrm>
              <a:custGeom>
                <a:avLst/>
                <a:gdLst>
                  <a:gd name="T0" fmla="*/ 70 w 156"/>
                  <a:gd name="T1" fmla="*/ 0 h 144"/>
                  <a:gd name="T2" fmla="*/ 70 w 156"/>
                  <a:gd name="T3" fmla="*/ 0 h 144"/>
                  <a:gd name="T4" fmla="*/ 121 w 156"/>
                  <a:gd name="T5" fmla="*/ 31 h 144"/>
                  <a:gd name="T6" fmla="*/ 139 w 156"/>
                  <a:gd name="T7" fmla="*/ 31 h 144"/>
                  <a:gd name="T8" fmla="*/ 156 w 156"/>
                  <a:gd name="T9" fmla="*/ 48 h 144"/>
                  <a:gd name="T10" fmla="*/ 156 w 156"/>
                  <a:gd name="T11" fmla="*/ 64 h 144"/>
                  <a:gd name="T12" fmla="*/ 139 w 156"/>
                  <a:gd name="T13" fmla="*/ 64 h 144"/>
                  <a:gd name="T14" fmla="*/ 139 w 156"/>
                  <a:gd name="T15" fmla="*/ 48 h 144"/>
                  <a:gd name="T16" fmla="*/ 87 w 156"/>
                  <a:gd name="T17" fmla="*/ 31 h 144"/>
                  <a:gd name="T18" fmla="*/ 70 w 156"/>
                  <a:gd name="T19" fmla="*/ 48 h 144"/>
                  <a:gd name="T20" fmla="*/ 70 w 156"/>
                  <a:gd name="T21" fmla="*/ 31 h 144"/>
                  <a:gd name="T22" fmla="*/ 52 w 156"/>
                  <a:gd name="T23" fmla="*/ 48 h 144"/>
                  <a:gd name="T24" fmla="*/ 70 w 156"/>
                  <a:gd name="T25" fmla="*/ 64 h 144"/>
                  <a:gd name="T26" fmla="*/ 104 w 156"/>
                  <a:gd name="T27" fmla="*/ 112 h 144"/>
                  <a:gd name="T28" fmla="*/ 139 w 156"/>
                  <a:gd name="T29" fmla="*/ 127 h 144"/>
                  <a:gd name="T30" fmla="*/ 121 w 156"/>
                  <a:gd name="T31" fmla="*/ 144 h 144"/>
                  <a:gd name="T32" fmla="*/ 87 w 156"/>
                  <a:gd name="T33" fmla="*/ 112 h 144"/>
                  <a:gd name="T34" fmla="*/ 70 w 156"/>
                  <a:gd name="T35" fmla="*/ 112 h 144"/>
                  <a:gd name="T36" fmla="*/ 35 w 156"/>
                  <a:gd name="T37" fmla="*/ 79 h 144"/>
                  <a:gd name="T38" fmla="*/ 52 w 156"/>
                  <a:gd name="T39" fmla="*/ 79 h 144"/>
                  <a:gd name="T40" fmla="*/ 35 w 156"/>
                  <a:gd name="T41" fmla="*/ 79 h 144"/>
                  <a:gd name="T42" fmla="*/ 35 w 156"/>
                  <a:gd name="T43" fmla="*/ 48 h 144"/>
                  <a:gd name="T44" fmla="*/ 18 w 156"/>
                  <a:gd name="T45" fmla="*/ 48 h 144"/>
                  <a:gd name="T46" fmla="*/ 0 w 156"/>
                  <a:gd name="T47" fmla="*/ 64 h 144"/>
                  <a:gd name="T48" fmla="*/ 0 w 156"/>
                  <a:gd name="T49" fmla="*/ 48 h 144"/>
                  <a:gd name="T50" fmla="*/ 0 w 156"/>
                  <a:gd name="T51" fmla="*/ 31 h 144"/>
                  <a:gd name="T52" fmla="*/ 18 w 156"/>
                  <a:gd name="T53" fmla="*/ 31 h 144"/>
                  <a:gd name="T54" fmla="*/ 35 w 156"/>
                  <a:gd name="T55" fmla="*/ 31 h 144"/>
                  <a:gd name="T56" fmla="*/ 52 w 156"/>
                  <a:gd name="T57" fmla="*/ 0 h 144"/>
                  <a:gd name="T58" fmla="*/ 70 w 156"/>
                  <a:gd name="T5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6" h="144">
                    <a:moveTo>
                      <a:pt x="70" y="0"/>
                    </a:moveTo>
                    <a:lnTo>
                      <a:pt x="70" y="0"/>
                    </a:lnTo>
                    <a:lnTo>
                      <a:pt x="121" y="31"/>
                    </a:lnTo>
                    <a:lnTo>
                      <a:pt x="139" y="31"/>
                    </a:lnTo>
                    <a:lnTo>
                      <a:pt x="156" y="48"/>
                    </a:lnTo>
                    <a:lnTo>
                      <a:pt x="156" y="64"/>
                    </a:lnTo>
                    <a:lnTo>
                      <a:pt x="139" y="64"/>
                    </a:lnTo>
                    <a:lnTo>
                      <a:pt x="139" y="48"/>
                    </a:lnTo>
                    <a:lnTo>
                      <a:pt x="87" y="31"/>
                    </a:lnTo>
                    <a:lnTo>
                      <a:pt x="70" y="48"/>
                    </a:lnTo>
                    <a:lnTo>
                      <a:pt x="70" y="31"/>
                    </a:lnTo>
                    <a:lnTo>
                      <a:pt x="52" y="48"/>
                    </a:lnTo>
                    <a:lnTo>
                      <a:pt x="70" y="64"/>
                    </a:lnTo>
                    <a:lnTo>
                      <a:pt x="104" y="112"/>
                    </a:lnTo>
                    <a:lnTo>
                      <a:pt x="139" y="127"/>
                    </a:lnTo>
                    <a:lnTo>
                      <a:pt x="121" y="144"/>
                    </a:lnTo>
                    <a:lnTo>
                      <a:pt x="87" y="112"/>
                    </a:lnTo>
                    <a:lnTo>
                      <a:pt x="70" y="112"/>
                    </a:lnTo>
                    <a:lnTo>
                      <a:pt x="35" y="79"/>
                    </a:lnTo>
                    <a:lnTo>
                      <a:pt x="52" y="79"/>
                    </a:lnTo>
                    <a:lnTo>
                      <a:pt x="35" y="79"/>
                    </a:lnTo>
                    <a:lnTo>
                      <a:pt x="35" y="48"/>
                    </a:lnTo>
                    <a:lnTo>
                      <a:pt x="18" y="48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0" y="31"/>
                    </a:lnTo>
                    <a:lnTo>
                      <a:pt x="18" y="31"/>
                    </a:lnTo>
                    <a:lnTo>
                      <a:pt x="35" y="31"/>
                    </a:lnTo>
                    <a:lnTo>
                      <a:pt x="52" y="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3" name="Freeform 1134">
                <a:extLst>
                  <a:ext uri="{FF2B5EF4-FFF2-40B4-BE49-F238E27FC236}">
                    <a16:creationId xmlns:a16="http://schemas.microsoft.com/office/drawing/2014/main" id="{5366EB62-0C40-467A-A722-04F88CD894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262"/>
                <a:ext cx="77" cy="72"/>
              </a:xfrm>
              <a:custGeom>
                <a:avLst/>
                <a:gdLst>
                  <a:gd name="T0" fmla="*/ 70 w 156"/>
                  <a:gd name="T1" fmla="*/ 0 h 144"/>
                  <a:gd name="T2" fmla="*/ 70 w 156"/>
                  <a:gd name="T3" fmla="*/ 0 h 144"/>
                  <a:gd name="T4" fmla="*/ 121 w 156"/>
                  <a:gd name="T5" fmla="*/ 31 h 144"/>
                  <a:gd name="T6" fmla="*/ 139 w 156"/>
                  <a:gd name="T7" fmla="*/ 31 h 144"/>
                  <a:gd name="T8" fmla="*/ 156 w 156"/>
                  <a:gd name="T9" fmla="*/ 48 h 144"/>
                  <a:gd name="T10" fmla="*/ 156 w 156"/>
                  <a:gd name="T11" fmla="*/ 64 h 144"/>
                  <a:gd name="T12" fmla="*/ 139 w 156"/>
                  <a:gd name="T13" fmla="*/ 64 h 144"/>
                  <a:gd name="T14" fmla="*/ 139 w 156"/>
                  <a:gd name="T15" fmla="*/ 48 h 144"/>
                  <a:gd name="T16" fmla="*/ 87 w 156"/>
                  <a:gd name="T17" fmla="*/ 31 h 144"/>
                  <a:gd name="T18" fmla="*/ 70 w 156"/>
                  <a:gd name="T19" fmla="*/ 48 h 144"/>
                  <a:gd name="T20" fmla="*/ 70 w 156"/>
                  <a:gd name="T21" fmla="*/ 31 h 144"/>
                  <a:gd name="T22" fmla="*/ 52 w 156"/>
                  <a:gd name="T23" fmla="*/ 48 h 144"/>
                  <a:gd name="T24" fmla="*/ 70 w 156"/>
                  <a:gd name="T25" fmla="*/ 64 h 144"/>
                  <a:gd name="T26" fmla="*/ 104 w 156"/>
                  <a:gd name="T27" fmla="*/ 112 h 144"/>
                  <a:gd name="T28" fmla="*/ 139 w 156"/>
                  <a:gd name="T29" fmla="*/ 127 h 144"/>
                  <a:gd name="T30" fmla="*/ 121 w 156"/>
                  <a:gd name="T31" fmla="*/ 144 h 144"/>
                  <a:gd name="T32" fmla="*/ 87 w 156"/>
                  <a:gd name="T33" fmla="*/ 112 h 144"/>
                  <a:gd name="T34" fmla="*/ 70 w 156"/>
                  <a:gd name="T35" fmla="*/ 112 h 144"/>
                  <a:gd name="T36" fmla="*/ 35 w 156"/>
                  <a:gd name="T37" fmla="*/ 79 h 144"/>
                  <a:gd name="T38" fmla="*/ 52 w 156"/>
                  <a:gd name="T39" fmla="*/ 79 h 144"/>
                  <a:gd name="T40" fmla="*/ 35 w 156"/>
                  <a:gd name="T41" fmla="*/ 79 h 144"/>
                  <a:gd name="T42" fmla="*/ 35 w 156"/>
                  <a:gd name="T43" fmla="*/ 48 h 144"/>
                  <a:gd name="T44" fmla="*/ 18 w 156"/>
                  <a:gd name="T45" fmla="*/ 48 h 144"/>
                  <a:gd name="T46" fmla="*/ 0 w 156"/>
                  <a:gd name="T47" fmla="*/ 64 h 144"/>
                  <a:gd name="T48" fmla="*/ 0 w 156"/>
                  <a:gd name="T49" fmla="*/ 48 h 144"/>
                  <a:gd name="T50" fmla="*/ 0 w 156"/>
                  <a:gd name="T51" fmla="*/ 31 h 144"/>
                  <a:gd name="T52" fmla="*/ 18 w 156"/>
                  <a:gd name="T53" fmla="*/ 31 h 144"/>
                  <a:gd name="T54" fmla="*/ 35 w 156"/>
                  <a:gd name="T55" fmla="*/ 31 h 144"/>
                  <a:gd name="T56" fmla="*/ 52 w 156"/>
                  <a:gd name="T57" fmla="*/ 0 h 144"/>
                  <a:gd name="T58" fmla="*/ 70 w 156"/>
                  <a:gd name="T5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6" h="144">
                    <a:moveTo>
                      <a:pt x="70" y="0"/>
                    </a:moveTo>
                    <a:lnTo>
                      <a:pt x="70" y="0"/>
                    </a:lnTo>
                    <a:lnTo>
                      <a:pt x="121" y="31"/>
                    </a:lnTo>
                    <a:lnTo>
                      <a:pt x="139" y="31"/>
                    </a:lnTo>
                    <a:lnTo>
                      <a:pt x="156" y="48"/>
                    </a:lnTo>
                    <a:lnTo>
                      <a:pt x="156" y="64"/>
                    </a:lnTo>
                    <a:lnTo>
                      <a:pt x="139" y="64"/>
                    </a:lnTo>
                    <a:lnTo>
                      <a:pt x="139" y="48"/>
                    </a:lnTo>
                    <a:lnTo>
                      <a:pt x="87" y="31"/>
                    </a:lnTo>
                    <a:lnTo>
                      <a:pt x="70" y="48"/>
                    </a:lnTo>
                    <a:lnTo>
                      <a:pt x="70" y="31"/>
                    </a:lnTo>
                    <a:lnTo>
                      <a:pt x="52" y="48"/>
                    </a:lnTo>
                    <a:lnTo>
                      <a:pt x="70" y="64"/>
                    </a:lnTo>
                    <a:lnTo>
                      <a:pt x="104" y="112"/>
                    </a:lnTo>
                    <a:lnTo>
                      <a:pt x="139" y="127"/>
                    </a:lnTo>
                    <a:lnTo>
                      <a:pt x="121" y="144"/>
                    </a:lnTo>
                    <a:lnTo>
                      <a:pt x="87" y="112"/>
                    </a:lnTo>
                    <a:lnTo>
                      <a:pt x="70" y="112"/>
                    </a:lnTo>
                    <a:lnTo>
                      <a:pt x="35" y="79"/>
                    </a:lnTo>
                    <a:lnTo>
                      <a:pt x="52" y="79"/>
                    </a:lnTo>
                    <a:lnTo>
                      <a:pt x="35" y="79"/>
                    </a:lnTo>
                    <a:lnTo>
                      <a:pt x="35" y="48"/>
                    </a:lnTo>
                    <a:lnTo>
                      <a:pt x="18" y="48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0" y="31"/>
                    </a:lnTo>
                    <a:lnTo>
                      <a:pt x="18" y="31"/>
                    </a:lnTo>
                    <a:lnTo>
                      <a:pt x="35" y="31"/>
                    </a:lnTo>
                    <a:lnTo>
                      <a:pt x="52" y="0"/>
                    </a:lnTo>
                    <a:lnTo>
                      <a:pt x="7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4" name="Freeform 1135">
                <a:extLst>
                  <a:ext uri="{FF2B5EF4-FFF2-40B4-BE49-F238E27FC236}">
                    <a16:creationId xmlns:a16="http://schemas.microsoft.com/office/drawing/2014/main" id="{A3D45E7B-322A-46BF-86D1-A4B22DFB2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277"/>
                <a:ext cx="51" cy="48"/>
              </a:xfrm>
              <a:custGeom>
                <a:avLst/>
                <a:gdLst>
                  <a:gd name="T0" fmla="*/ 87 w 104"/>
                  <a:gd name="T1" fmla="*/ 96 h 96"/>
                  <a:gd name="T2" fmla="*/ 87 w 104"/>
                  <a:gd name="T3" fmla="*/ 96 h 96"/>
                  <a:gd name="T4" fmla="*/ 69 w 104"/>
                  <a:gd name="T5" fmla="*/ 96 h 96"/>
                  <a:gd name="T6" fmla="*/ 87 w 104"/>
                  <a:gd name="T7" fmla="*/ 81 h 96"/>
                  <a:gd name="T8" fmla="*/ 104 w 104"/>
                  <a:gd name="T9" fmla="*/ 81 h 96"/>
                  <a:gd name="T10" fmla="*/ 104 w 104"/>
                  <a:gd name="T11" fmla="*/ 65 h 96"/>
                  <a:gd name="T12" fmla="*/ 104 w 104"/>
                  <a:gd name="T13" fmla="*/ 48 h 96"/>
                  <a:gd name="T14" fmla="*/ 104 w 104"/>
                  <a:gd name="T15" fmla="*/ 33 h 96"/>
                  <a:gd name="T16" fmla="*/ 87 w 104"/>
                  <a:gd name="T17" fmla="*/ 33 h 96"/>
                  <a:gd name="T18" fmla="*/ 87 w 104"/>
                  <a:gd name="T19" fmla="*/ 17 h 96"/>
                  <a:gd name="T20" fmla="*/ 35 w 104"/>
                  <a:gd name="T21" fmla="*/ 0 h 96"/>
                  <a:gd name="T22" fmla="*/ 18 w 104"/>
                  <a:gd name="T23" fmla="*/ 17 h 96"/>
                  <a:gd name="T24" fmla="*/ 18 w 104"/>
                  <a:gd name="T25" fmla="*/ 0 h 96"/>
                  <a:gd name="T26" fmla="*/ 0 w 104"/>
                  <a:gd name="T27" fmla="*/ 17 h 96"/>
                  <a:gd name="T28" fmla="*/ 18 w 104"/>
                  <a:gd name="T29" fmla="*/ 33 h 96"/>
                  <a:gd name="T30" fmla="*/ 52 w 104"/>
                  <a:gd name="T31" fmla="*/ 81 h 96"/>
                  <a:gd name="T32" fmla="*/ 87 w 104"/>
                  <a:gd name="T3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96">
                    <a:moveTo>
                      <a:pt x="87" y="96"/>
                    </a:moveTo>
                    <a:lnTo>
                      <a:pt x="87" y="96"/>
                    </a:lnTo>
                    <a:lnTo>
                      <a:pt x="69" y="96"/>
                    </a:lnTo>
                    <a:lnTo>
                      <a:pt x="87" y="81"/>
                    </a:lnTo>
                    <a:lnTo>
                      <a:pt x="104" y="81"/>
                    </a:lnTo>
                    <a:lnTo>
                      <a:pt x="104" y="65"/>
                    </a:lnTo>
                    <a:lnTo>
                      <a:pt x="104" y="48"/>
                    </a:lnTo>
                    <a:lnTo>
                      <a:pt x="104" y="33"/>
                    </a:lnTo>
                    <a:lnTo>
                      <a:pt x="87" y="33"/>
                    </a:lnTo>
                    <a:lnTo>
                      <a:pt x="87" y="17"/>
                    </a:lnTo>
                    <a:lnTo>
                      <a:pt x="35" y="0"/>
                    </a:lnTo>
                    <a:lnTo>
                      <a:pt x="18" y="17"/>
                    </a:lnTo>
                    <a:lnTo>
                      <a:pt x="18" y="0"/>
                    </a:lnTo>
                    <a:lnTo>
                      <a:pt x="0" y="17"/>
                    </a:lnTo>
                    <a:lnTo>
                      <a:pt x="18" y="33"/>
                    </a:lnTo>
                    <a:lnTo>
                      <a:pt x="52" y="81"/>
                    </a:lnTo>
                    <a:lnTo>
                      <a:pt x="87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5" name="Freeform 1136">
                <a:extLst>
                  <a:ext uri="{FF2B5EF4-FFF2-40B4-BE49-F238E27FC236}">
                    <a16:creationId xmlns:a16="http://schemas.microsoft.com/office/drawing/2014/main" id="{B200F668-FDA1-415B-8AC4-A5B18B8C6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277"/>
                <a:ext cx="51" cy="48"/>
              </a:xfrm>
              <a:custGeom>
                <a:avLst/>
                <a:gdLst>
                  <a:gd name="T0" fmla="*/ 87 w 104"/>
                  <a:gd name="T1" fmla="*/ 96 h 96"/>
                  <a:gd name="T2" fmla="*/ 87 w 104"/>
                  <a:gd name="T3" fmla="*/ 96 h 96"/>
                  <a:gd name="T4" fmla="*/ 69 w 104"/>
                  <a:gd name="T5" fmla="*/ 96 h 96"/>
                  <a:gd name="T6" fmla="*/ 87 w 104"/>
                  <a:gd name="T7" fmla="*/ 81 h 96"/>
                  <a:gd name="T8" fmla="*/ 104 w 104"/>
                  <a:gd name="T9" fmla="*/ 81 h 96"/>
                  <a:gd name="T10" fmla="*/ 104 w 104"/>
                  <a:gd name="T11" fmla="*/ 65 h 96"/>
                  <a:gd name="T12" fmla="*/ 104 w 104"/>
                  <a:gd name="T13" fmla="*/ 48 h 96"/>
                  <a:gd name="T14" fmla="*/ 104 w 104"/>
                  <a:gd name="T15" fmla="*/ 33 h 96"/>
                  <a:gd name="T16" fmla="*/ 87 w 104"/>
                  <a:gd name="T17" fmla="*/ 33 h 96"/>
                  <a:gd name="T18" fmla="*/ 87 w 104"/>
                  <a:gd name="T19" fmla="*/ 17 h 96"/>
                  <a:gd name="T20" fmla="*/ 35 w 104"/>
                  <a:gd name="T21" fmla="*/ 0 h 96"/>
                  <a:gd name="T22" fmla="*/ 18 w 104"/>
                  <a:gd name="T23" fmla="*/ 17 h 96"/>
                  <a:gd name="T24" fmla="*/ 18 w 104"/>
                  <a:gd name="T25" fmla="*/ 0 h 96"/>
                  <a:gd name="T26" fmla="*/ 0 w 104"/>
                  <a:gd name="T27" fmla="*/ 17 h 96"/>
                  <a:gd name="T28" fmla="*/ 18 w 104"/>
                  <a:gd name="T29" fmla="*/ 33 h 96"/>
                  <a:gd name="T30" fmla="*/ 52 w 104"/>
                  <a:gd name="T31" fmla="*/ 81 h 96"/>
                  <a:gd name="T32" fmla="*/ 87 w 104"/>
                  <a:gd name="T3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96">
                    <a:moveTo>
                      <a:pt x="87" y="96"/>
                    </a:moveTo>
                    <a:lnTo>
                      <a:pt x="87" y="96"/>
                    </a:lnTo>
                    <a:lnTo>
                      <a:pt x="69" y="96"/>
                    </a:lnTo>
                    <a:lnTo>
                      <a:pt x="87" y="81"/>
                    </a:lnTo>
                    <a:lnTo>
                      <a:pt x="104" y="81"/>
                    </a:lnTo>
                    <a:lnTo>
                      <a:pt x="104" y="65"/>
                    </a:lnTo>
                    <a:lnTo>
                      <a:pt x="104" y="48"/>
                    </a:lnTo>
                    <a:lnTo>
                      <a:pt x="104" y="33"/>
                    </a:lnTo>
                    <a:lnTo>
                      <a:pt x="87" y="33"/>
                    </a:lnTo>
                    <a:lnTo>
                      <a:pt x="87" y="17"/>
                    </a:lnTo>
                    <a:lnTo>
                      <a:pt x="35" y="0"/>
                    </a:lnTo>
                    <a:lnTo>
                      <a:pt x="18" y="17"/>
                    </a:lnTo>
                    <a:lnTo>
                      <a:pt x="18" y="0"/>
                    </a:lnTo>
                    <a:lnTo>
                      <a:pt x="0" y="17"/>
                    </a:lnTo>
                    <a:lnTo>
                      <a:pt x="18" y="33"/>
                    </a:lnTo>
                    <a:lnTo>
                      <a:pt x="52" y="81"/>
                    </a:lnTo>
                    <a:lnTo>
                      <a:pt x="87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6" name="Freeform 1137">
                <a:extLst>
                  <a:ext uri="{FF2B5EF4-FFF2-40B4-BE49-F238E27FC236}">
                    <a16:creationId xmlns:a16="http://schemas.microsoft.com/office/drawing/2014/main" id="{CE8BBD68-67CC-4585-8A56-D697A1AB7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317"/>
                <a:ext cx="26" cy="24"/>
              </a:xfrm>
              <a:custGeom>
                <a:avLst/>
                <a:gdLst>
                  <a:gd name="T0" fmla="*/ 0 w 52"/>
                  <a:gd name="T1" fmla="*/ 32 h 48"/>
                  <a:gd name="T2" fmla="*/ 0 w 52"/>
                  <a:gd name="T3" fmla="*/ 32 h 48"/>
                  <a:gd name="T4" fmla="*/ 35 w 52"/>
                  <a:gd name="T5" fmla="*/ 48 h 48"/>
                  <a:gd name="T6" fmla="*/ 35 w 52"/>
                  <a:gd name="T7" fmla="*/ 32 h 48"/>
                  <a:gd name="T8" fmla="*/ 52 w 52"/>
                  <a:gd name="T9" fmla="*/ 32 h 48"/>
                  <a:gd name="T10" fmla="*/ 52 w 52"/>
                  <a:gd name="T11" fmla="*/ 15 h 48"/>
                  <a:gd name="T12" fmla="*/ 35 w 52"/>
                  <a:gd name="T13" fmla="*/ 0 h 48"/>
                  <a:gd name="T14" fmla="*/ 18 w 52"/>
                  <a:gd name="T15" fmla="*/ 0 h 48"/>
                  <a:gd name="T16" fmla="*/ 0 w 52"/>
                  <a:gd name="T17" fmla="*/ 15 h 48"/>
                  <a:gd name="T18" fmla="*/ 18 w 52"/>
                  <a:gd name="T19" fmla="*/ 15 h 48"/>
                  <a:gd name="T20" fmla="*/ 0 w 52"/>
                  <a:gd name="T21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8">
                    <a:moveTo>
                      <a:pt x="0" y="32"/>
                    </a:moveTo>
                    <a:lnTo>
                      <a:pt x="0" y="32"/>
                    </a:lnTo>
                    <a:lnTo>
                      <a:pt x="35" y="48"/>
                    </a:lnTo>
                    <a:lnTo>
                      <a:pt x="35" y="32"/>
                    </a:lnTo>
                    <a:lnTo>
                      <a:pt x="52" y="32"/>
                    </a:lnTo>
                    <a:lnTo>
                      <a:pt x="52" y="15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0" y="15"/>
                    </a:lnTo>
                    <a:lnTo>
                      <a:pt x="18" y="15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7" name="Freeform 1138">
                <a:extLst>
                  <a:ext uri="{FF2B5EF4-FFF2-40B4-BE49-F238E27FC236}">
                    <a16:creationId xmlns:a16="http://schemas.microsoft.com/office/drawing/2014/main" id="{1E77086D-05B2-43ED-99AC-6E6E7D81CA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317"/>
                <a:ext cx="26" cy="24"/>
              </a:xfrm>
              <a:custGeom>
                <a:avLst/>
                <a:gdLst>
                  <a:gd name="T0" fmla="*/ 0 w 52"/>
                  <a:gd name="T1" fmla="*/ 32 h 48"/>
                  <a:gd name="T2" fmla="*/ 0 w 52"/>
                  <a:gd name="T3" fmla="*/ 32 h 48"/>
                  <a:gd name="T4" fmla="*/ 35 w 52"/>
                  <a:gd name="T5" fmla="*/ 48 h 48"/>
                  <a:gd name="T6" fmla="*/ 35 w 52"/>
                  <a:gd name="T7" fmla="*/ 32 h 48"/>
                  <a:gd name="T8" fmla="*/ 52 w 52"/>
                  <a:gd name="T9" fmla="*/ 32 h 48"/>
                  <a:gd name="T10" fmla="*/ 52 w 52"/>
                  <a:gd name="T11" fmla="*/ 15 h 48"/>
                  <a:gd name="T12" fmla="*/ 35 w 52"/>
                  <a:gd name="T13" fmla="*/ 0 h 48"/>
                  <a:gd name="T14" fmla="*/ 18 w 52"/>
                  <a:gd name="T15" fmla="*/ 0 h 48"/>
                  <a:gd name="T16" fmla="*/ 0 w 52"/>
                  <a:gd name="T17" fmla="*/ 15 h 48"/>
                  <a:gd name="T18" fmla="*/ 18 w 52"/>
                  <a:gd name="T19" fmla="*/ 15 h 48"/>
                  <a:gd name="T20" fmla="*/ 0 w 52"/>
                  <a:gd name="T21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8">
                    <a:moveTo>
                      <a:pt x="0" y="32"/>
                    </a:moveTo>
                    <a:lnTo>
                      <a:pt x="0" y="32"/>
                    </a:lnTo>
                    <a:lnTo>
                      <a:pt x="35" y="48"/>
                    </a:lnTo>
                    <a:lnTo>
                      <a:pt x="35" y="32"/>
                    </a:lnTo>
                    <a:lnTo>
                      <a:pt x="52" y="32"/>
                    </a:lnTo>
                    <a:lnTo>
                      <a:pt x="52" y="15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0" y="15"/>
                    </a:lnTo>
                    <a:lnTo>
                      <a:pt x="18" y="15"/>
                    </a:lnTo>
                    <a:lnTo>
                      <a:pt x="0" y="3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8" name="Freeform 1139">
                <a:extLst>
                  <a:ext uri="{FF2B5EF4-FFF2-40B4-BE49-F238E27FC236}">
                    <a16:creationId xmlns:a16="http://schemas.microsoft.com/office/drawing/2014/main" id="{4FAEC1DE-5549-444D-B4BF-8B001ED77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0" y="2269"/>
                <a:ext cx="60" cy="72"/>
              </a:xfrm>
              <a:custGeom>
                <a:avLst/>
                <a:gdLst>
                  <a:gd name="T0" fmla="*/ 17 w 121"/>
                  <a:gd name="T1" fmla="*/ 48 h 144"/>
                  <a:gd name="T2" fmla="*/ 17 w 121"/>
                  <a:gd name="T3" fmla="*/ 48 h 144"/>
                  <a:gd name="T4" fmla="*/ 17 w 121"/>
                  <a:gd name="T5" fmla="*/ 32 h 144"/>
                  <a:gd name="T6" fmla="*/ 0 w 121"/>
                  <a:gd name="T7" fmla="*/ 15 h 144"/>
                  <a:gd name="T8" fmla="*/ 34 w 121"/>
                  <a:gd name="T9" fmla="*/ 0 h 144"/>
                  <a:gd name="T10" fmla="*/ 69 w 121"/>
                  <a:gd name="T11" fmla="*/ 48 h 144"/>
                  <a:gd name="T12" fmla="*/ 103 w 121"/>
                  <a:gd name="T13" fmla="*/ 48 h 144"/>
                  <a:gd name="T14" fmla="*/ 103 w 121"/>
                  <a:gd name="T15" fmla="*/ 63 h 144"/>
                  <a:gd name="T16" fmla="*/ 103 w 121"/>
                  <a:gd name="T17" fmla="*/ 80 h 144"/>
                  <a:gd name="T18" fmla="*/ 121 w 121"/>
                  <a:gd name="T19" fmla="*/ 111 h 144"/>
                  <a:gd name="T20" fmla="*/ 103 w 121"/>
                  <a:gd name="T21" fmla="*/ 128 h 144"/>
                  <a:gd name="T22" fmla="*/ 69 w 121"/>
                  <a:gd name="T23" fmla="*/ 128 h 144"/>
                  <a:gd name="T24" fmla="*/ 51 w 121"/>
                  <a:gd name="T25" fmla="*/ 144 h 144"/>
                  <a:gd name="T26" fmla="*/ 34 w 121"/>
                  <a:gd name="T27" fmla="*/ 128 h 144"/>
                  <a:gd name="T28" fmla="*/ 34 w 121"/>
                  <a:gd name="T29" fmla="*/ 111 h 144"/>
                  <a:gd name="T30" fmla="*/ 17 w 121"/>
                  <a:gd name="T31" fmla="*/ 96 h 144"/>
                  <a:gd name="T32" fmla="*/ 17 w 121"/>
                  <a:gd name="T33" fmla="*/ 80 h 144"/>
                  <a:gd name="T34" fmla="*/ 17 w 121"/>
                  <a:gd name="T35" fmla="*/ 63 h 144"/>
                  <a:gd name="T36" fmla="*/ 17 w 121"/>
                  <a:gd name="T37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1" h="144">
                    <a:moveTo>
                      <a:pt x="17" y="48"/>
                    </a:moveTo>
                    <a:lnTo>
                      <a:pt x="17" y="48"/>
                    </a:lnTo>
                    <a:lnTo>
                      <a:pt x="17" y="32"/>
                    </a:lnTo>
                    <a:lnTo>
                      <a:pt x="0" y="15"/>
                    </a:lnTo>
                    <a:lnTo>
                      <a:pt x="34" y="0"/>
                    </a:lnTo>
                    <a:lnTo>
                      <a:pt x="69" y="48"/>
                    </a:lnTo>
                    <a:lnTo>
                      <a:pt x="103" y="48"/>
                    </a:lnTo>
                    <a:lnTo>
                      <a:pt x="103" y="63"/>
                    </a:lnTo>
                    <a:lnTo>
                      <a:pt x="103" y="80"/>
                    </a:lnTo>
                    <a:lnTo>
                      <a:pt x="121" y="111"/>
                    </a:lnTo>
                    <a:lnTo>
                      <a:pt x="103" y="128"/>
                    </a:lnTo>
                    <a:lnTo>
                      <a:pt x="69" y="128"/>
                    </a:lnTo>
                    <a:lnTo>
                      <a:pt x="51" y="144"/>
                    </a:lnTo>
                    <a:lnTo>
                      <a:pt x="34" y="128"/>
                    </a:lnTo>
                    <a:lnTo>
                      <a:pt x="34" y="111"/>
                    </a:lnTo>
                    <a:lnTo>
                      <a:pt x="17" y="96"/>
                    </a:lnTo>
                    <a:lnTo>
                      <a:pt x="17" y="80"/>
                    </a:lnTo>
                    <a:lnTo>
                      <a:pt x="17" y="63"/>
                    </a:lnTo>
                    <a:lnTo>
                      <a:pt x="17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C94DE85-365B-4E98-8120-C366022833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5157" y="1648258"/>
              <a:ext cx="7192963" cy="3902075"/>
              <a:chOff x="659" y="1315"/>
              <a:chExt cx="4531" cy="2458"/>
            </a:xfrm>
          </p:grpSpPr>
          <p:sp>
            <p:nvSpPr>
              <p:cNvPr id="749" name="Freeform 740">
                <a:extLst>
                  <a:ext uri="{FF2B5EF4-FFF2-40B4-BE49-F238E27FC236}">
                    <a16:creationId xmlns:a16="http://schemas.microsoft.com/office/drawing/2014/main" id="{4E605233-2273-4F37-9123-1A74300B40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0" y="2269"/>
                <a:ext cx="60" cy="72"/>
              </a:xfrm>
              <a:custGeom>
                <a:avLst/>
                <a:gdLst>
                  <a:gd name="T0" fmla="*/ 17 w 121"/>
                  <a:gd name="T1" fmla="*/ 48 h 144"/>
                  <a:gd name="T2" fmla="*/ 17 w 121"/>
                  <a:gd name="T3" fmla="*/ 48 h 144"/>
                  <a:gd name="T4" fmla="*/ 17 w 121"/>
                  <a:gd name="T5" fmla="*/ 32 h 144"/>
                  <a:gd name="T6" fmla="*/ 0 w 121"/>
                  <a:gd name="T7" fmla="*/ 15 h 144"/>
                  <a:gd name="T8" fmla="*/ 34 w 121"/>
                  <a:gd name="T9" fmla="*/ 0 h 144"/>
                  <a:gd name="T10" fmla="*/ 69 w 121"/>
                  <a:gd name="T11" fmla="*/ 48 h 144"/>
                  <a:gd name="T12" fmla="*/ 103 w 121"/>
                  <a:gd name="T13" fmla="*/ 48 h 144"/>
                  <a:gd name="T14" fmla="*/ 103 w 121"/>
                  <a:gd name="T15" fmla="*/ 63 h 144"/>
                  <a:gd name="T16" fmla="*/ 103 w 121"/>
                  <a:gd name="T17" fmla="*/ 80 h 144"/>
                  <a:gd name="T18" fmla="*/ 121 w 121"/>
                  <a:gd name="T19" fmla="*/ 111 h 144"/>
                  <a:gd name="T20" fmla="*/ 103 w 121"/>
                  <a:gd name="T21" fmla="*/ 128 h 144"/>
                  <a:gd name="T22" fmla="*/ 69 w 121"/>
                  <a:gd name="T23" fmla="*/ 128 h 144"/>
                  <a:gd name="T24" fmla="*/ 51 w 121"/>
                  <a:gd name="T25" fmla="*/ 144 h 144"/>
                  <a:gd name="T26" fmla="*/ 34 w 121"/>
                  <a:gd name="T27" fmla="*/ 128 h 144"/>
                  <a:gd name="T28" fmla="*/ 34 w 121"/>
                  <a:gd name="T29" fmla="*/ 111 h 144"/>
                  <a:gd name="T30" fmla="*/ 17 w 121"/>
                  <a:gd name="T31" fmla="*/ 96 h 144"/>
                  <a:gd name="T32" fmla="*/ 17 w 121"/>
                  <a:gd name="T33" fmla="*/ 80 h 144"/>
                  <a:gd name="T34" fmla="*/ 17 w 121"/>
                  <a:gd name="T35" fmla="*/ 63 h 144"/>
                  <a:gd name="T36" fmla="*/ 17 w 121"/>
                  <a:gd name="T37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1" h="144">
                    <a:moveTo>
                      <a:pt x="17" y="48"/>
                    </a:moveTo>
                    <a:lnTo>
                      <a:pt x="17" y="48"/>
                    </a:lnTo>
                    <a:lnTo>
                      <a:pt x="17" y="32"/>
                    </a:lnTo>
                    <a:lnTo>
                      <a:pt x="0" y="15"/>
                    </a:lnTo>
                    <a:lnTo>
                      <a:pt x="34" y="0"/>
                    </a:lnTo>
                    <a:lnTo>
                      <a:pt x="69" y="48"/>
                    </a:lnTo>
                    <a:lnTo>
                      <a:pt x="103" y="48"/>
                    </a:lnTo>
                    <a:lnTo>
                      <a:pt x="103" y="63"/>
                    </a:lnTo>
                    <a:lnTo>
                      <a:pt x="103" y="80"/>
                    </a:lnTo>
                    <a:lnTo>
                      <a:pt x="121" y="111"/>
                    </a:lnTo>
                    <a:lnTo>
                      <a:pt x="103" y="128"/>
                    </a:lnTo>
                    <a:lnTo>
                      <a:pt x="69" y="128"/>
                    </a:lnTo>
                    <a:lnTo>
                      <a:pt x="51" y="144"/>
                    </a:lnTo>
                    <a:lnTo>
                      <a:pt x="34" y="128"/>
                    </a:lnTo>
                    <a:lnTo>
                      <a:pt x="34" y="111"/>
                    </a:lnTo>
                    <a:lnTo>
                      <a:pt x="17" y="96"/>
                    </a:lnTo>
                    <a:lnTo>
                      <a:pt x="17" y="80"/>
                    </a:lnTo>
                    <a:lnTo>
                      <a:pt x="17" y="63"/>
                    </a:lnTo>
                    <a:lnTo>
                      <a:pt x="17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0" name="Freeform 741">
                <a:extLst>
                  <a:ext uri="{FF2B5EF4-FFF2-40B4-BE49-F238E27FC236}">
                    <a16:creationId xmlns:a16="http://schemas.microsoft.com/office/drawing/2014/main" id="{40523213-CEFE-452F-8628-661B70EF3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2334"/>
                <a:ext cx="34" cy="24"/>
              </a:xfrm>
              <a:custGeom>
                <a:avLst/>
                <a:gdLst>
                  <a:gd name="T0" fmla="*/ 18 w 70"/>
                  <a:gd name="T1" fmla="*/ 48 h 48"/>
                  <a:gd name="T2" fmla="*/ 18 w 70"/>
                  <a:gd name="T3" fmla="*/ 48 h 48"/>
                  <a:gd name="T4" fmla="*/ 0 w 70"/>
                  <a:gd name="T5" fmla="*/ 31 h 48"/>
                  <a:gd name="T6" fmla="*/ 0 w 70"/>
                  <a:gd name="T7" fmla="*/ 16 h 48"/>
                  <a:gd name="T8" fmla="*/ 18 w 70"/>
                  <a:gd name="T9" fmla="*/ 0 h 48"/>
                  <a:gd name="T10" fmla="*/ 52 w 70"/>
                  <a:gd name="T11" fmla="*/ 0 h 48"/>
                  <a:gd name="T12" fmla="*/ 70 w 70"/>
                  <a:gd name="T13" fmla="*/ 16 h 48"/>
                  <a:gd name="T14" fmla="*/ 70 w 70"/>
                  <a:gd name="T15" fmla="*/ 31 h 48"/>
                  <a:gd name="T16" fmla="*/ 18 w 70"/>
                  <a:gd name="T1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18" y="0"/>
                    </a:lnTo>
                    <a:lnTo>
                      <a:pt x="52" y="0"/>
                    </a:lnTo>
                    <a:lnTo>
                      <a:pt x="70" y="16"/>
                    </a:lnTo>
                    <a:lnTo>
                      <a:pt x="70" y="31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1" name="Freeform 742">
                <a:extLst>
                  <a:ext uri="{FF2B5EF4-FFF2-40B4-BE49-F238E27FC236}">
                    <a16:creationId xmlns:a16="http://schemas.microsoft.com/office/drawing/2014/main" id="{98970116-27F2-4CAD-80E6-894690B2E8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2334"/>
                <a:ext cx="34" cy="24"/>
              </a:xfrm>
              <a:custGeom>
                <a:avLst/>
                <a:gdLst>
                  <a:gd name="T0" fmla="*/ 18 w 70"/>
                  <a:gd name="T1" fmla="*/ 48 h 48"/>
                  <a:gd name="T2" fmla="*/ 18 w 70"/>
                  <a:gd name="T3" fmla="*/ 48 h 48"/>
                  <a:gd name="T4" fmla="*/ 0 w 70"/>
                  <a:gd name="T5" fmla="*/ 31 h 48"/>
                  <a:gd name="T6" fmla="*/ 0 w 70"/>
                  <a:gd name="T7" fmla="*/ 16 h 48"/>
                  <a:gd name="T8" fmla="*/ 18 w 70"/>
                  <a:gd name="T9" fmla="*/ 0 h 48"/>
                  <a:gd name="T10" fmla="*/ 52 w 70"/>
                  <a:gd name="T11" fmla="*/ 0 h 48"/>
                  <a:gd name="T12" fmla="*/ 70 w 70"/>
                  <a:gd name="T13" fmla="*/ 16 h 48"/>
                  <a:gd name="T14" fmla="*/ 70 w 70"/>
                  <a:gd name="T15" fmla="*/ 31 h 48"/>
                  <a:gd name="T16" fmla="*/ 18 w 70"/>
                  <a:gd name="T1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18" y="0"/>
                    </a:lnTo>
                    <a:lnTo>
                      <a:pt x="52" y="0"/>
                    </a:lnTo>
                    <a:lnTo>
                      <a:pt x="70" y="16"/>
                    </a:lnTo>
                    <a:lnTo>
                      <a:pt x="70" y="31"/>
                    </a:lnTo>
                    <a:lnTo>
                      <a:pt x="18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2" name="Freeform 743">
                <a:extLst>
                  <a:ext uri="{FF2B5EF4-FFF2-40B4-BE49-F238E27FC236}">
                    <a16:creationId xmlns:a16="http://schemas.microsoft.com/office/drawing/2014/main" id="{A354A191-083F-401D-A39B-79123FF2F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2173"/>
                <a:ext cx="94" cy="48"/>
              </a:xfrm>
              <a:custGeom>
                <a:avLst/>
                <a:gdLst>
                  <a:gd name="T0" fmla="*/ 188 w 188"/>
                  <a:gd name="T1" fmla="*/ 63 h 96"/>
                  <a:gd name="T2" fmla="*/ 188 w 188"/>
                  <a:gd name="T3" fmla="*/ 63 h 96"/>
                  <a:gd name="T4" fmla="*/ 153 w 188"/>
                  <a:gd name="T5" fmla="*/ 32 h 96"/>
                  <a:gd name="T6" fmla="*/ 136 w 188"/>
                  <a:gd name="T7" fmla="*/ 32 h 96"/>
                  <a:gd name="T8" fmla="*/ 103 w 188"/>
                  <a:gd name="T9" fmla="*/ 15 h 96"/>
                  <a:gd name="T10" fmla="*/ 86 w 188"/>
                  <a:gd name="T11" fmla="*/ 0 h 96"/>
                  <a:gd name="T12" fmla="*/ 86 w 188"/>
                  <a:gd name="T13" fmla="*/ 15 h 96"/>
                  <a:gd name="T14" fmla="*/ 69 w 188"/>
                  <a:gd name="T15" fmla="*/ 0 h 96"/>
                  <a:gd name="T16" fmla="*/ 34 w 188"/>
                  <a:gd name="T17" fmla="*/ 15 h 96"/>
                  <a:gd name="T18" fmla="*/ 0 w 188"/>
                  <a:gd name="T19" fmla="*/ 32 h 96"/>
                  <a:gd name="T20" fmla="*/ 17 w 188"/>
                  <a:gd name="T21" fmla="*/ 63 h 96"/>
                  <a:gd name="T22" fmla="*/ 51 w 188"/>
                  <a:gd name="T23" fmla="*/ 96 h 96"/>
                  <a:gd name="T24" fmla="*/ 86 w 188"/>
                  <a:gd name="T25" fmla="*/ 96 h 96"/>
                  <a:gd name="T26" fmla="*/ 86 w 188"/>
                  <a:gd name="T27" fmla="*/ 80 h 96"/>
                  <a:gd name="T28" fmla="*/ 136 w 188"/>
                  <a:gd name="T29" fmla="*/ 96 h 96"/>
                  <a:gd name="T30" fmla="*/ 188 w 188"/>
                  <a:gd name="T31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" h="96">
                    <a:moveTo>
                      <a:pt x="188" y="63"/>
                    </a:moveTo>
                    <a:lnTo>
                      <a:pt x="188" y="63"/>
                    </a:lnTo>
                    <a:lnTo>
                      <a:pt x="153" y="32"/>
                    </a:lnTo>
                    <a:lnTo>
                      <a:pt x="136" y="32"/>
                    </a:lnTo>
                    <a:lnTo>
                      <a:pt x="103" y="15"/>
                    </a:lnTo>
                    <a:lnTo>
                      <a:pt x="86" y="0"/>
                    </a:lnTo>
                    <a:lnTo>
                      <a:pt x="86" y="15"/>
                    </a:lnTo>
                    <a:lnTo>
                      <a:pt x="69" y="0"/>
                    </a:lnTo>
                    <a:lnTo>
                      <a:pt x="34" y="15"/>
                    </a:lnTo>
                    <a:lnTo>
                      <a:pt x="0" y="32"/>
                    </a:lnTo>
                    <a:lnTo>
                      <a:pt x="17" y="63"/>
                    </a:lnTo>
                    <a:lnTo>
                      <a:pt x="51" y="96"/>
                    </a:lnTo>
                    <a:lnTo>
                      <a:pt x="86" y="96"/>
                    </a:lnTo>
                    <a:lnTo>
                      <a:pt x="86" y="80"/>
                    </a:lnTo>
                    <a:lnTo>
                      <a:pt x="136" y="96"/>
                    </a:lnTo>
                    <a:lnTo>
                      <a:pt x="188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3" name="Freeform 744">
                <a:extLst>
                  <a:ext uri="{FF2B5EF4-FFF2-40B4-BE49-F238E27FC236}">
                    <a16:creationId xmlns:a16="http://schemas.microsoft.com/office/drawing/2014/main" id="{678611F0-F745-467F-831B-21C3C6230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2173"/>
                <a:ext cx="94" cy="48"/>
              </a:xfrm>
              <a:custGeom>
                <a:avLst/>
                <a:gdLst>
                  <a:gd name="T0" fmla="*/ 188 w 188"/>
                  <a:gd name="T1" fmla="*/ 63 h 96"/>
                  <a:gd name="T2" fmla="*/ 188 w 188"/>
                  <a:gd name="T3" fmla="*/ 63 h 96"/>
                  <a:gd name="T4" fmla="*/ 153 w 188"/>
                  <a:gd name="T5" fmla="*/ 32 h 96"/>
                  <a:gd name="T6" fmla="*/ 136 w 188"/>
                  <a:gd name="T7" fmla="*/ 32 h 96"/>
                  <a:gd name="T8" fmla="*/ 103 w 188"/>
                  <a:gd name="T9" fmla="*/ 15 h 96"/>
                  <a:gd name="T10" fmla="*/ 86 w 188"/>
                  <a:gd name="T11" fmla="*/ 0 h 96"/>
                  <a:gd name="T12" fmla="*/ 86 w 188"/>
                  <a:gd name="T13" fmla="*/ 15 h 96"/>
                  <a:gd name="T14" fmla="*/ 69 w 188"/>
                  <a:gd name="T15" fmla="*/ 0 h 96"/>
                  <a:gd name="T16" fmla="*/ 34 w 188"/>
                  <a:gd name="T17" fmla="*/ 15 h 96"/>
                  <a:gd name="T18" fmla="*/ 0 w 188"/>
                  <a:gd name="T19" fmla="*/ 32 h 96"/>
                  <a:gd name="T20" fmla="*/ 17 w 188"/>
                  <a:gd name="T21" fmla="*/ 63 h 96"/>
                  <a:gd name="T22" fmla="*/ 51 w 188"/>
                  <a:gd name="T23" fmla="*/ 96 h 96"/>
                  <a:gd name="T24" fmla="*/ 86 w 188"/>
                  <a:gd name="T25" fmla="*/ 96 h 96"/>
                  <a:gd name="T26" fmla="*/ 86 w 188"/>
                  <a:gd name="T27" fmla="*/ 80 h 96"/>
                  <a:gd name="T28" fmla="*/ 136 w 188"/>
                  <a:gd name="T29" fmla="*/ 96 h 96"/>
                  <a:gd name="T30" fmla="*/ 188 w 188"/>
                  <a:gd name="T31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" h="96">
                    <a:moveTo>
                      <a:pt x="188" y="63"/>
                    </a:moveTo>
                    <a:lnTo>
                      <a:pt x="188" y="63"/>
                    </a:lnTo>
                    <a:lnTo>
                      <a:pt x="153" y="32"/>
                    </a:lnTo>
                    <a:lnTo>
                      <a:pt x="136" y="32"/>
                    </a:lnTo>
                    <a:lnTo>
                      <a:pt x="103" y="15"/>
                    </a:lnTo>
                    <a:lnTo>
                      <a:pt x="86" y="0"/>
                    </a:lnTo>
                    <a:lnTo>
                      <a:pt x="86" y="15"/>
                    </a:lnTo>
                    <a:lnTo>
                      <a:pt x="69" y="0"/>
                    </a:lnTo>
                    <a:lnTo>
                      <a:pt x="34" y="15"/>
                    </a:lnTo>
                    <a:lnTo>
                      <a:pt x="0" y="32"/>
                    </a:lnTo>
                    <a:lnTo>
                      <a:pt x="17" y="63"/>
                    </a:lnTo>
                    <a:lnTo>
                      <a:pt x="51" y="96"/>
                    </a:lnTo>
                    <a:lnTo>
                      <a:pt x="86" y="96"/>
                    </a:lnTo>
                    <a:lnTo>
                      <a:pt x="86" y="80"/>
                    </a:lnTo>
                    <a:lnTo>
                      <a:pt x="136" y="96"/>
                    </a:lnTo>
                    <a:lnTo>
                      <a:pt x="188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4" name="Freeform 745">
                <a:extLst>
                  <a:ext uri="{FF2B5EF4-FFF2-40B4-BE49-F238E27FC236}">
                    <a16:creationId xmlns:a16="http://schemas.microsoft.com/office/drawing/2014/main" id="{25326460-9BB2-46ED-ADE2-EA0F2C443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3" y="2205"/>
                <a:ext cx="79" cy="33"/>
              </a:xfrm>
              <a:custGeom>
                <a:avLst/>
                <a:gdLst>
                  <a:gd name="T0" fmla="*/ 0 w 157"/>
                  <a:gd name="T1" fmla="*/ 33 h 65"/>
                  <a:gd name="T2" fmla="*/ 0 w 157"/>
                  <a:gd name="T3" fmla="*/ 33 h 65"/>
                  <a:gd name="T4" fmla="*/ 0 w 157"/>
                  <a:gd name="T5" fmla="*/ 65 h 65"/>
                  <a:gd name="T6" fmla="*/ 34 w 157"/>
                  <a:gd name="T7" fmla="*/ 65 h 65"/>
                  <a:gd name="T8" fmla="*/ 105 w 157"/>
                  <a:gd name="T9" fmla="*/ 33 h 65"/>
                  <a:gd name="T10" fmla="*/ 140 w 157"/>
                  <a:gd name="T11" fmla="*/ 48 h 65"/>
                  <a:gd name="T12" fmla="*/ 157 w 157"/>
                  <a:gd name="T13" fmla="*/ 17 h 65"/>
                  <a:gd name="T14" fmla="*/ 123 w 157"/>
                  <a:gd name="T15" fmla="*/ 0 h 65"/>
                  <a:gd name="T16" fmla="*/ 88 w 157"/>
                  <a:gd name="T17" fmla="*/ 17 h 65"/>
                  <a:gd name="T18" fmla="*/ 71 w 157"/>
                  <a:gd name="T19" fmla="*/ 0 h 65"/>
                  <a:gd name="T20" fmla="*/ 54 w 157"/>
                  <a:gd name="T21" fmla="*/ 0 h 65"/>
                  <a:gd name="T22" fmla="*/ 0 w 157"/>
                  <a:gd name="T23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65">
                    <a:moveTo>
                      <a:pt x="0" y="33"/>
                    </a:moveTo>
                    <a:lnTo>
                      <a:pt x="0" y="33"/>
                    </a:lnTo>
                    <a:lnTo>
                      <a:pt x="0" y="65"/>
                    </a:lnTo>
                    <a:lnTo>
                      <a:pt x="34" y="65"/>
                    </a:lnTo>
                    <a:lnTo>
                      <a:pt x="105" y="33"/>
                    </a:lnTo>
                    <a:lnTo>
                      <a:pt x="140" y="48"/>
                    </a:lnTo>
                    <a:lnTo>
                      <a:pt x="157" y="17"/>
                    </a:lnTo>
                    <a:lnTo>
                      <a:pt x="123" y="0"/>
                    </a:lnTo>
                    <a:lnTo>
                      <a:pt x="88" y="17"/>
                    </a:lnTo>
                    <a:lnTo>
                      <a:pt x="71" y="0"/>
                    </a:lnTo>
                    <a:lnTo>
                      <a:pt x="5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5" name="Freeform 746">
                <a:extLst>
                  <a:ext uri="{FF2B5EF4-FFF2-40B4-BE49-F238E27FC236}">
                    <a16:creationId xmlns:a16="http://schemas.microsoft.com/office/drawing/2014/main" id="{48E9173C-D017-446B-86AD-37B1983F9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3" y="2205"/>
                <a:ext cx="79" cy="33"/>
              </a:xfrm>
              <a:custGeom>
                <a:avLst/>
                <a:gdLst>
                  <a:gd name="T0" fmla="*/ 0 w 157"/>
                  <a:gd name="T1" fmla="*/ 33 h 65"/>
                  <a:gd name="T2" fmla="*/ 0 w 157"/>
                  <a:gd name="T3" fmla="*/ 33 h 65"/>
                  <a:gd name="T4" fmla="*/ 0 w 157"/>
                  <a:gd name="T5" fmla="*/ 65 h 65"/>
                  <a:gd name="T6" fmla="*/ 34 w 157"/>
                  <a:gd name="T7" fmla="*/ 65 h 65"/>
                  <a:gd name="T8" fmla="*/ 105 w 157"/>
                  <a:gd name="T9" fmla="*/ 33 h 65"/>
                  <a:gd name="T10" fmla="*/ 140 w 157"/>
                  <a:gd name="T11" fmla="*/ 48 h 65"/>
                  <a:gd name="T12" fmla="*/ 157 w 157"/>
                  <a:gd name="T13" fmla="*/ 17 h 65"/>
                  <a:gd name="T14" fmla="*/ 123 w 157"/>
                  <a:gd name="T15" fmla="*/ 0 h 65"/>
                  <a:gd name="T16" fmla="*/ 88 w 157"/>
                  <a:gd name="T17" fmla="*/ 17 h 65"/>
                  <a:gd name="T18" fmla="*/ 71 w 157"/>
                  <a:gd name="T19" fmla="*/ 0 h 65"/>
                  <a:gd name="T20" fmla="*/ 54 w 157"/>
                  <a:gd name="T21" fmla="*/ 0 h 65"/>
                  <a:gd name="T22" fmla="*/ 0 w 157"/>
                  <a:gd name="T23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65">
                    <a:moveTo>
                      <a:pt x="0" y="33"/>
                    </a:moveTo>
                    <a:lnTo>
                      <a:pt x="0" y="33"/>
                    </a:lnTo>
                    <a:lnTo>
                      <a:pt x="0" y="65"/>
                    </a:lnTo>
                    <a:lnTo>
                      <a:pt x="34" y="65"/>
                    </a:lnTo>
                    <a:lnTo>
                      <a:pt x="105" y="33"/>
                    </a:lnTo>
                    <a:lnTo>
                      <a:pt x="140" y="48"/>
                    </a:lnTo>
                    <a:lnTo>
                      <a:pt x="157" y="17"/>
                    </a:lnTo>
                    <a:lnTo>
                      <a:pt x="123" y="0"/>
                    </a:lnTo>
                    <a:lnTo>
                      <a:pt x="88" y="17"/>
                    </a:lnTo>
                    <a:lnTo>
                      <a:pt x="71" y="0"/>
                    </a:lnTo>
                    <a:lnTo>
                      <a:pt x="54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6" name="Freeform 747">
                <a:extLst>
                  <a:ext uri="{FF2B5EF4-FFF2-40B4-BE49-F238E27FC236}">
                    <a16:creationId xmlns:a16="http://schemas.microsoft.com/office/drawing/2014/main" id="{D1D48DD2-4185-41C0-9CAA-72975C56E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1" y="2741"/>
                <a:ext cx="36" cy="24"/>
              </a:xfrm>
              <a:custGeom>
                <a:avLst/>
                <a:gdLst>
                  <a:gd name="T0" fmla="*/ 0 w 71"/>
                  <a:gd name="T1" fmla="*/ 15 h 48"/>
                  <a:gd name="T2" fmla="*/ 0 w 71"/>
                  <a:gd name="T3" fmla="*/ 15 h 48"/>
                  <a:gd name="T4" fmla="*/ 35 w 71"/>
                  <a:gd name="T5" fmla="*/ 48 h 48"/>
                  <a:gd name="T6" fmla="*/ 54 w 71"/>
                  <a:gd name="T7" fmla="*/ 30 h 48"/>
                  <a:gd name="T8" fmla="*/ 71 w 71"/>
                  <a:gd name="T9" fmla="*/ 30 h 48"/>
                  <a:gd name="T10" fmla="*/ 35 w 71"/>
                  <a:gd name="T11" fmla="*/ 15 h 48"/>
                  <a:gd name="T12" fmla="*/ 18 w 71"/>
                  <a:gd name="T13" fmla="*/ 0 h 48"/>
                  <a:gd name="T14" fmla="*/ 0 w 71"/>
                  <a:gd name="T15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5"/>
                    </a:moveTo>
                    <a:lnTo>
                      <a:pt x="0" y="15"/>
                    </a:lnTo>
                    <a:lnTo>
                      <a:pt x="35" y="48"/>
                    </a:lnTo>
                    <a:lnTo>
                      <a:pt x="54" y="30"/>
                    </a:lnTo>
                    <a:lnTo>
                      <a:pt x="71" y="30"/>
                    </a:lnTo>
                    <a:lnTo>
                      <a:pt x="35" y="15"/>
                    </a:lnTo>
                    <a:lnTo>
                      <a:pt x="18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7" name="Freeform 748">
                <a:extLst>
                  <a:ext uri="{FF2B5EF4-FFF2-40B4-BE49-F238E27FC236}">
                    <a16:creationId xmlns:a16="http://schemas.microsoft.com/office/drawing/2014/main" id="{E052EB27-7BAB-46BD-9AC0-C828A97AA0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1" y="2741"/>
                <a:ext cx="36" cy="24"/>
              </a:xfrm>
              <a:custGeom>
                <a:avLst/>
                <a:gdLst>
                  <a:gd name="T0" fmla="*/ 0 w 71"/>
                  <a:gd name="T1" fmla="*/ 15 h 48"/>
                  <a:gd name="T2" fmla="*/ 0 w 71"/>
                  <a:gd name="T3" fmla="*/ 15 h 48"/>
                  <a:gd name="T4" fmla="*/ 35 w 71"/>
                  <a:gd name="T5" fmla="*/ 48 h 48"/>
                  <a:gd name="T6" fmla="*/ 54 w 71"/>
                  <a:gd name="T7" fmla="*/ 30 h 48"/>
                  <a:gd name="T8" fmla="*/ 71 w 71"/>
                  <a:gd name="T9" fmla="*/ 30 h 48"/>
                  <a:gd name="T10" fmla="*/ 35 w 71"/>
                  <a:gd name="T11" fmla="*/ 15 h 48"/>
                  <a:gd name="T12" fmla="*/ 18 w 71"/>
                  <a:gd name="T13" fmla="*/ 0 h 48"/>
                  <a:gd name="T14" fmla="*/ 0 w 71"/>
                  <a:gd name="T15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5"/>
                    </a:moveTo>
                    <a:lnTo>
                      <a:pt x="0" y="15"/>
                    </a:lnTo>
                    <a:lnTo>
                      <a:pt x="35" y="48"/>
                    </a:lnTo>
                    <a:lnTo>
                      <a:pt x="54" y="30"/>
                    </a:lnTo>
                    <a:lnTo>
                      <a:pt x="71" y="30"/>
                    </a:lnTo>
                    <a:lnTo>
                      <a:pt x="35" y="15"/>
                    </a:lnTo>
                    <a:lnTo>
                      <a:pt x="18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8" name="Freeform 749">
                <a:extLst>
                  <a:ext uri="{FF2B5EF4-FFF2-40B4-BE49-F238E27FC236}">
                    <a16:creationId xmlns:a16="http://schemas.microsoft.com/office/drawing/2014/main" id="{CFB9DC09-614E-49B5-AB86-51989BE66D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3045"/>
                <a:ext cx="17" cy="64"/>
              </a:xfrm>
              <a:custGeom>
                <a:avLst/>
                <a:gdLst>
                  <a:gd name="T0" fmla="*/ 0 w 35"/>
                  <a:gd name="T1" fmla="*/ 65 h 129"/>
                  <a:gd name="T2" fmla="*/ 0 w 35"/>
                  <a:gd name="T3" fmla="*/ 65 h 129"/>
                  <a:gd name="T4" fmla="*/ 18 w 35"/>
                  <a:gd name="T5" fmla="*/ 96 h 129"/>
                  <a:gd name="T6" fmla="*/ 35 w 35"/>
                  <a:gd name="T7" fmla="*/ 129 h 129"/>
                  <a:gd name="T8" fmla="*/ 18 w 35"/>
                  <a:gd name="T9" fmla="*/ 0 h 129"/>
                  <a:gd name="T10" fmla="*/ 0 w 35"/>
                  <a:gd name="T11" fmla="*/ 0 h 129"/>
                  <a:gd name="T12" fmla="*/ 18 w 35"/>
                  <a:gd name="T13" fmla="*/ 48 h 129"/>
                  <a:gd name="T14" fmla="*/ 0 w 35"/>
                  <a:gd name="T15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29">
                    <a:moveTo>
                      <a:pt x="0" y="65"/>
                    </a:moveTo>
                    <a:lnTo>
                      <a:pt x="0" y="65"/>
                    </a:lnTo>
                    <a:lnTo>
                      <a:pt x="18" y="96"/>
                    </a:lnTo>
                    <a:lnTo>
                      <a:pt x="35" y="129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18" y="48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9" name="Freeform 750">
                <a:extLst>
                  <a:ext uri="{FF2B5EF4-FFF2-40B4-BE49-F238E27FC236}">
                    <a16:creationId xmlns:a16="http://schemas.microsoft.com/office/drawing/2014/main" id="{15236751-E9C2-4F22-AE74-8FD4966CE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3045"/>
                <a:ext cx="17" cy="64"/>
              </a:xfrm>
              <a:custGeom>
                <a:avLst/>
                <a:gdLst>
                  <a:gd name="T0" fmla="*/ 0 w 35"/>
                  <a:gd name="T1" fmla="*/ 65 h 129"/>
                  <a:gd name="T2" fmla="*/ 0 w 35"/>
                  <a:gd name="T3" fmla="*/ 65 h 129"/>
                  <a:gd name="T4" fmla="*/ 18 w 35"/>
                  <a:gd name="T5" fmla="*/ 96 h 129"/>
                  <a:gd name="T6" fmla="*/ 35 w 35"/>
                  <a:gd name="T7" fmla="*/ 129 h 129"/>
                  <a:gd name="T8" fmla="*/ 18 w 35"/>
                  <a:gd name="T9" fmla="*/ 0 h 129"/>
                  <a:gd name="T10" fmla="*/ 0 w 35"/>
                  <a:gd name="T11" fmla="*/ 0 h 129"/>
                  <a:gd name="T12" fmla="*/ 18 w 35"/>
                  <a:gd name="T13" fmla="*/ 48 h 129"/>
                  <a:gd name="T14" fmla="*/ 0 w 35"/>
                  <a:gd name="T15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29">
                    <a:moveTo>
                      <a:pt x="0" y="65"/>
                    </a:moveTo>
                    <a:lnTo>
                      <a:pt x="0" y="65"/>
                    </a:lnTo>
                    <a:lnTo>
                      <a:pt x="18" y="96"/>
                    </a:lnTo>
                    <a:lnTo>
                      <a:pt x="35" y="129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18" y="48"/>
                    </a:lnTo>
                    <a:lnTo>
                      <a:pt x="0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0" name="Freeform 751">
                <a:extLst>
                  <a:ext uri="{FF2B5EF4-FFF2-40B4-BE49-F238E27FC236}">
                    <a16:creationId xmlns:a16="http://schemas.microsoft.com/office/drawing/2014/main" id="{E4D540A0-D5EA-4404-866F-0D581D5EC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2965"/>
                <a:ext cx="35" cy="72"/>
              </a:xfrm>
              <a:custGeom>
                <a:avLst/>
                <a:gdLst>
                  <a:gd name="T0" fmla="*/ 17 w 69"/>
                  <a:gd name="T1" fmla="*/ 63 h 144"/>
                  <a:gd name="T2" fmla="*/ 17 w 69"/>
                  <a:gd name="T3" fmla="*/ 63 h 144"/>
                  <a:gd name="T4" fmla="*/ 35 w 69"/>
                  <a:gd name="T5" fmla="*/ 96 h 144"/>
                  <a:gd name="T6" fmla="*/ 52 w 69"/>
                  <a:gd name="T7" fmla="*/ 128 h 144"/>
                  <a:gd name="T8" fmla="*/ 69 w 69"/>
                  <a:gd name="T9" fmla="*/ 144 h 144"/>
                  <a:gd name="T10" fmla="*/ 52 w 69"/>
                  <a:gd name="T11" fmla="*/ 96 h 144"/>
                  <a:gd name="T12" fmla="*/ 17 w 69"/>
                  <a:gd name="T13" fmla="*/ 80 h 144"/>
                  <a:gd name="T14" fmla="*/ 35 w 69"/>
                  <a:gd name="T15" fmla="*/ 63 h 144"/>
                  <a:gd name="T16" fmla="*/ 17 w 69"/>
                  <a:gd name="T17" fmla="*/ 0 h 144"/>
                  <a:gd name="T18" fmla="*/ 0 w 69"/>
                  <a:gd name="T19" fmla="*/ 15 h 144"/>
                  <a:gd name="T20" fmla="*/ 17 w 69"/>
                  <a:gd name="T21" fmla="*/ 6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144">
                    <a:moveTo>
                      <a:pt x="17" y="63"/>
                    </a:moveTo>
                    <a:lnTo>
                      <a:pt x="17" y="63"/>
                    </a:lnTo>
                    <a:lnTo>
                      <a:pt x="35" y="96"/>
                    </a:lnTo>
                    <a:lnTo>
                      <a:pt x="52" y="128"/>
                    </a:lnTo>
                    <a:lnTo>
                      <a:pt x="69" y="144"/>
                    </a:lnTo>
                    <a:lnTo>
                      <a:pt x="52" y="96"/>
                    </a:lnTo>
                    <a:lnTo>
                      <a:pt x="17" y="80"/>
                    </a:lnTo>
                    <a:lnTo>
                      <a:pt x="35" y="63"/>
                    </a:lnTo>
                    <a:lnTo>
                      <a:pt x="17" y="0"/>
                    </a:lnTo>
                    <a:lnTo>
                      <a:pt x="0" y="15"/>
                    </a:lnTo>
                    <a:lnTo>
                      <a:pt x="17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1" name="Freeform 752">
                <a:extLst>
                  <a:ext uri="{FF2B5EF4-FFF2-40B4-BE49-F238E27FC236}">
                    <a16:creationId xmlns:a16="http://schemas.microsoft.com/office/drawing/2014/main" id="{A43D950C-7ADF-44BB-B6CD-13BDB6E3A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2965"/>
                <a:ext cx="35" cy="72"/>
              </a:xfrm>
              <a:custGeom>
                <a:avLst/>
                <a:gdLst>
                  <a:gd name="T0" fmla="*/ 17 w 69"/>
                  <a:gd name="T1" fmla="*/ 63 h 144"/>
                  <a:gd name="T2" fmla="*/ 17 w 69"/>
                  <a:gd name="T3" fmla="*/ 63 h 144"/>
                  <a:gd name="T4" fmla="*/ 35 w 69"/>
                  <a:gd name="T5" fmla="*/ 96 h 144"/>
                  <a:gd name="T6" fmla="*/ 52 w 69"/>
                  <a:gd name="T7" fmla="*/ 128 h 144"/>
                  <a:gd name="T8" fmla="*/ 69 w 69"/>
                  <a:gd name="T9" fmla="*/ 144 h 144"/>
                  <a:gd name="T10" fmla="*/ 52 w 69"/>
                  <a:gd name="T11" fmla="*/ 96 h 144"/>
                  <a:gd name="T12" fmla="*/ 17 w 69"/>
                  <a:gd name="T13" fmla="*/ 80 h 144"/>
                  <a:gd name="T14" fmla="*/ 35 w 69"/>
                  <a:gd name="T15" fmla="*/ 63 h 144"/>
                  <a:gd name="T16" fmla="*/ 17 w 69"/>
                  <a:gd name="T17" fmla="*/ 0 h 144"/>
                  <a:gd name="T18" fmla="*/ 0 w 69"/>
                  <a:gd name="T19" fmla="*/ 15 h 144"/>
                  <a:gd name="T20" fmla="*/ 17 w 69"/>
                  <a:gd name="T21" fmla="*/ 6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144">
                    <a:moveTo>
                      <a:pt x="17" y="63"/>
                    </a:moveTo>
                    <a:lnTo>
                      <a:pt x="17" y="63"/>
                    </a:lnTo>
                    <a:lnTo>
                      <a:pt x="35" y="96"/>
                    </a:lnTo>
                    <a:lnTo>
                      <a:pt x="52" y="128"/>
                    </a:lnTo>
                    <a:lnTo>
                      <a:pt x="69" y="144"/>
                    </a:lnTo>
                    <a:lnTo>
                      <a:pt x="52" y="96"/>
                    </a:lnTo>
                    <a:lnTo>
                      <a:pt x="17" y="80"/>
                    </a:lnTo>
                    <a:lnTo>
                      <a:pt x="35" y="63"/>
                    </a:lnTo>
                    <a:lnTo>
                      <a:pt x="17" y="0"/>
                    </a:lnTo>
                    <a:lnTo>
                      <a:pt x="0" y="15"/>
                    </a:lnTo>
                    <a:lnTo>
                      <a:pt x="17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2" name="Line 421">
                <a:extLst>
                  <a:ext uri="{FF2B5EF4-FFF2-40B4-BE49-F238E27FC236}">
                    <a16:creationId xmlns:a16="http://schemas.microsoft.com/office/drawing/2014/main" id="{5C83A1E4-9459-4FC4-B3B2-380BEFD21F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7" y="2769"/>
                <a:ext cx="0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3" name="Line 422">
                <a:extLst>
                  <a:ext uri="{FF2B5EF4-FFF2-40B4-BE49-F238E27FC236}">
                    <a16:creationId xmlns:a16="http://schemas.microsoft.com/office/drawing/2014/main" id="{A3D0CAA0-40FD-456F-8B9B-E0FF8620F5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4" y="2577"/>
                <a:ext cx="8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4" name="Line 423">
                <a:extLst>
                  <a:ext uri="{FF2B5EF4-FFF2-40B4-BE49-F238E27FC236}">
                    <a16:creationId xmlns:a16="http://schemas.microsoft.com/office/drawing/2014/main" id="{5A889272-EA19-4BD5-BB36-DB76CCD0DC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35" y="2557"/>
                <a:ext cx="0" cy="1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5" name="Line 424">
                <a:extLst>
                  <a:ext uri="{FF2B5EF4-FFF2-40B4-BE49-F238E27FC236}">
                    <a16:creationId xmlns:a16="http://schemas.microsoft.com/office/drawing/2014/main" id="{1127C2C8-EBAA-4191-8A75-333111765B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56" y="2306"/>
                <a:ext cx="9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6" name="Line 425">
                <a:extLst>
                  <a:ext uri="{FF2B5EF4-FFF2-40B4-BE49-F238E27FC236}">
                    <a16:creationId xmlns:a16="http://schemas.microsoft.com/office/drawing/2014/main" id="{75153621-18E3-44EC-9E6C-36111A6CAB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08" y="2273"/>
                <a:ext cx="17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7" name="Freeform 758">
                <a:extLst>
                  <a:ext uri="{FF2B5EF4-FFF2-40B4-BE49-F238E27FC236}">
                    <a16:creationId xmlns:a16="http://schemas.microsoft.com/office/drawing/2014/main" id="{44893754-5F03-4805-8BE8-391EC3E5F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1" y="1965"/>
                <a:ext cx="9" cy="9"/>
              </a:xfrm>
              <a:custGeom>
                <a:avLst/>
                <a:gdLst>
                  <a:gd name="T0" fmla="*/ 0 w 17"/>
                  <a:gd name="T1" fmla="*/ 18 h 18"/>
                  <a:gd name="T2" fmla="*/ 0 w 17"/>
                  <a:gd name="T3" fmla="*/ 18 h 18"/>
                  <a:gd name="T4" fmla="*/ 17 w 17"/>
                  <a:gd name="T5" fmla="*/ 0 h 18"/>
                  <a:gd name="T6" fmla="*/ 17 w 17"/>
                  <a:gd name="T7" fmla="*/ 18 h 18"/>
                  <a:gd name="T8" fmla="*/ 0 w 1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18"/>
                    </a:moveTo>
                    <a:lnTo>
                      <a:pt x="0" y="18"/>
                    </a:lnTo>
                    <a:lnTo>
                      <a:pt x="17" y="0"/>
                    </a:lnTo>
                    <a:lnTo>
                      <a:pt x="17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8" name="Freeform 759">
                <a:extLst>
                  <a:ext uri="{FF2B5EF4-FFF2-40B4-BE49-F238E27FC236}">
                    <a16:creationId xmlns:a16="http://schemas.microsoft.com/office/drawing/2014/main" id="{E1C22800-BA4C-4F07-914D-CF5C31846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1" y="1965"/>
                <a:ext cx="9" cy="9"/>
              </a:xfrm>
              <a:custGeom>
                <a:avLst/>
                <a:gdLst>
                  <a:gd name="T0" fmla="*/ 0 w 17"/>
                  <a:gd name="T1" fmla="*/ 18 h 18"/>
                  <a:gd name="T2" fmla="*/ 0 w 17"/>
                  <a:gd name="T3" fmla="*/ 18 h 18"/>
                  <a:gd name="T4" fmla="*/ 17 w 17"/>
                  <a:gd name="T5" fmla="*/ 0 h 18"/>
                  <a:gd name="T6" fmla="*/ 17 w 17"/>
                  <a:gd name="T7" fmla="*/ 18 h 18"/>
                  <a:gd name="T8" fmla="*/ 0 w 1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18"/>
                    </a:moveTo>
                    <a:lnTo>
                      <a:pt x="0" y="18"/>
                    </a:lnTo>
                    <a:lnTo>
                      <a:pt x="17" y="0"/>
                    </a:lnTo>
                    <a:lnTo>
                      <a:pt x="17" y="18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9" name="Line 428">
                <a:extLst>
                  <a:ext uri="{FF2B5EF4-FFF2-40B4-BE49-F238E27FC236}">
                    <a16:creationId xmlns:a16="http://schemas.microsoft.com/office/drawing/2014/main" id="{05B1FA88-BC11-4673-B909-B63281DE8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9" y="2009"/>
                <a:ext cx="9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0" name="Line 429">
                <a:extLst>
                  <a:ext uri="{FF2B5EF4-FFF2-40B4-BE49-F238E27FC236}">
                    <a16:creationId xmlns:a16="http://schemas.microsoft.com/office/drawing/2014/main" id="{4097EA60-A783-4DCE-AE72-AFD2FC0763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58" y="3017"/>
                <a:ext cx="8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1" name="Line 430">
                <a:extLst>
                  <a:ext uri="{FF2B5EF4-FFF2-40B4-BE49-F238E27FC236}">
                    <a16:creationId xmlns:a16="http://schemas.microsoft.com/office/drawing/2014/main" id="{87D8DAE7-D784-4851-A594-3C53F1BCB9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48" y="2937"/>
                <a:ext cx="10" cy="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2" name="Line 431">
                <a:extLst>
                  <a:ext uri="{FF2B5EF4-FFF2-40B4-BE49-F238E27FC236}">
                    <a16:creationId xmlns:a16="http://schemas.microsoft.com/office/drawing/2014/main" id="{27F5D6A7-2853-402E-A855-0702248AD3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" y="3017"/>
                <a:ext cx="18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3" name="Line 432">
                <a:extLst>
                  <a:ext uri="{FF2B5EF4-FFF2-40B4-BE49-F238E27FC236}">
                    <a16:creationId xmlns:a16="http://schemas.microsoft.com/office/drawing/2014/main" id="{EBDBBCC5-A63F-4C48-9BB7-8C74636F1A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1" y="3033"/>
                <a:ext cx="8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4" name="Line 433">
                <a:extLst>
                  <a:ext uri="{FF2B5EF4-FFF2-40B4-BE49-F238E27FC236}">
                    <a16:creationId xmlns:a16="http://schemas.microsoft.com/office/drawing/2014/main" id="{E8154AAC-725F-4FB8-9262-1C4402E785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9" y="3033"/>
                <a:ext cx="8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5" name="Line 434">
                <a:extLst>
                  <a:ext uri="{FF2B5EF4-FFF2-40B4-BE49-F238E27FC236}">
                    <a16:creationId xmlns:a16="http://schemas.microsoft.com/office/drawing/2014/main" id="{83375912-A92D-4F13-8362-3AB091A675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5" y="3041"/>
                <a:ext cx="8" cy="1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6" name="Line 435">
                <a:extLst>
                  <a:ext uri="{FF2B5EF4-FFF2-40B4-BE49-F238E27FC236}">
                    <a16:creationId xmlns:a16="http://schemas.microsoft.com/office/drawing/2014/main" id="{54CBCDE2-91AB-4474-983D-844D9D03E1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3" y="3065"/>
                <a:ext cx="17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7" name="Freeform 768">
                <a:extLst>
                  <a:ext uri="{FF2B5EF4-FFF2-40B4-BE49-F238E27FC236}">
                    <a16:creationId xmlns:a16="http://schemas.microsoft.com/office/drawing/2014/main" id="{D637D940-FC61-4782-8052-573D673FE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6" y="2262"/>
                <a:ext cx="52" cy="55"/>
              </a:xfrm>
              <a:custGeom>
                <a:avLst/>
                <a:gdLst>
                  <a:gd name="T0" fmla="*/ 0 w 103"/>
                  <a:gd name="T1" fmla="*/ 64 h 112"/>
                  <a:gd name="T2" fmla="*/ 0 w 103"/>
                  <a:gd name="T3" fmla="*/ 64 h 112"/>
                  <a:gd name="T4" fmla="*/ 17 w 103"/>
                  <a:gd name="T5" fmla="*/ 112 h 112"/>
                  <a:gd name="T6" fmla="*/ 52 w 103"/>
                  <a:gd name="T7" fmla="*/ 112 h 112"/>
                  <a:gd name="T8" fmla="*/ 69 w 103"/>
                  <a:gd name="T9" fmla="*/ 112 h 112"/>
                  <a:gd name="T10" fmla="*/ 86 w 103"/>
                  <a:gd name="T11" fmla="*/ 79 h 112"/>
                  <a:gd name="T12" fmla="*/ 86 w 103"/>
                  <a:gd name="T13" fmla="*/ 64 h 112"/>
                  <a:gd name="T14" fmla="*/ 103 w 103"/>
                  <a:gd name="T15" fmla="*/ 64 h 112"/>
                  <a:gd name="T16" fmla="*/ 86 w 103"/>
                  <a:gd name="T17" fmla="*/ 31 h 112"/>
                  <a:gd name="T18" fmla="*/ 103 w 103"/>
                  <a:gd name="T19" fmla="*/ 0 h 112"/>
                  <a:gd name="T20" fmla="*/ 52 w 103"/>
                  <a:gd name="T21" fmla="*/ 0 h 112"/>
                  <a:gd name="T22" fmla="*/ 52 w 103"/>
                  <a:gd name="T23" fmla="*/ 16 h 112"/>
                  <a:gd name="T24" fmla="*/ 34 w 103"/>
                  <a:gd name="T25" fmla="*/ 31 h 112"/>
                  <a:gd name="T26" fmla="*/ 17 w 103"/>
                  <a:gd name="T27" fmla="*/ 31 h 112"/>
                  <a:gd name="T28" fmla="*/ 0 w 103"/>
                  <a:gd name="T29" fmla="*/ 6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12">
                    <a:moveTo>
                      <a:pt x="0" y="64"/>
                    </a:moveTo>
                    <a:lnTo>
                      <a:pt x="0" y="64"/>
                    </a:lnTo>
                    <a:lnTo>
                      <a:pt x="17" y="112"/>
                    </a:lnTo>
                    <a:lnTo>
                      <a:pt x="52" y="112"/>
                    </a:lnTo>
                    <a:lnTo>
                      <a:pt x="69" y="112"/>
                    </a:lnTo>
                    <a:lnTo>
                      <a:pt x="86" y="79"/>
                    </a:lnTo>
                    <a:lnTo>
                      <a:pt x="86" y="64"/>
                    </a:lnTo>
                    <a:lnTo>
                      <a:pt x="103" y="64"/>
                    </a:lnTo>
                    <a:lnTo>
                      <a:pt x="86" y="31"/>
                    </a:lnTo>
                    <a:lnTo>
                      <a:pt x="103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34" y="31"/>
                    </a:lnTo>
                    <a:lnTo>
                      <a:pt x="17" y="31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8" name="Freeform 769">
                <a:extLst>
                  <a:ext uri="{FF2B5EF4-FFF2-40B4-BE49-F238E27FC236}">
                    <a16:creationId xmlns:a16="http://schemas.microsoft.com/office/drawing/2014/main" id="{C2060E2F-59A4-439E-A600-FE9B52AEB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6" y="2262"/>
                <a:ext cx="52" cy="55"/>
              </a:xfrm>
              <a:custGeom>
                <a:avLst/>
                <a:gdLst>
                  <a:gd name="T0" fmla="*/ 0 w 103"/>
                  <a:gd name="T1" fmla="*/ 64 h 112"/>
                  <a:gd name="T2" fmla="*/ 0 w 103"/>
                  <a:gd name="T3" fmla="*/ 64 h 112"/>
                  <a:gd name="T4" fmla="*/ 17 w 103"/>
                  <a:gd name="T5" fmla="*/ 112 h 112"/>
                  <a:gd name="T6" fmla="*/ 52 w 103"/>
                  <a:gd name="T7" fmla="*/ 112 h 112"/>
                  <a:gd name="T8" fmla="*/ 69 w 103"/>
                  <a:gd name="T9" fmla="*/ 112 h 112"/>
                  <a:gd name="T10" fmla="*/ 86 w 103"/>
                  <a:gd name="T11" fmla="*/ 79 h 112"/>
                  <a:gd name="T12" fmla="*/ 86 w 103"/>
                  <a:gd name="T13" fmla="*/ 64 h 112"/>
                  <a:gd name="T14" fmla="*/ 103 w 103"/>
                  <a:gd name="T15" fmla="*/ 64 h 112"/>
                  <a:gd name="T16" fmla="*/ 86 w 103"/>
                  <a:gd name="T17" fmla="*/ 31 h 112"/>
                  <a:gd name="T18" fmla="*/ 103 w 103"/>
                  <a:gd name="T19" fmla="*/ 0 h 112"/>
                  <a:gd name="T20" fmla="*/ 52 w 103"/>
                  <a:gd name="T21" fmla="*/ 0 h 112"/>
                  <a:gd name="T22" fmla="*/ 52 w 103"/>
                  <a:gd name="T23" fmla="*/ 16 h 112"/>
                  <a:gd name="T24" fmla="*/ 34 w 103"/>
                  <a:gd name="T25" fmla="*/ 31 h 112"/>
                  <a:gd name="T26" fmla="*/ 17 w 103"/>
                  <a:gd name="T27" fmla="*/ 31 h 112"/>
                  <a:gd name="T28" fmla="*/ 0 w 103"/>
                  <a:gd name="T29" fmla="*/ 6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12">
                    <a:moveTo>
                      <a:pt x="0" y="64"/>
                    </a:moveTo>
                    <a:lnTo>
                      <a:pt x="0" y="64"/>
                    </a:lnTo>
                    <a:lnTo>
                      <a:pt x="17" y="112"/>
                    </a:lnTo>
                    <a:lnTo>
                      <a:pt x="52" y="112"/>
                    </a:lnTo>
                    <a:lnTo>
                      <a:pt x="69" y="112"/>
                    </a:lnTo>
                    <a:lnTo>
                      <a:pt x="86" y="79"/>
                    </a:lnTo>
                    <a:lnTo>
                      <a:pt x="86" y="64"/>
                    </a:lnTo>
                    <a:lnTo>
                      <a:pt x="103" y="64"/>
                    </a:lnTo>
                    <a:lnTo>
                      <a:pt x="86" y="31"/>
                    </a:lnTo>
                    <a:lnTo>
                      <a:pt x="103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34" y="31"/>
                    </a:lnTo>
                    <a:lnTo>
                      <a:pt x="17" y="31"/>
                    </a:lnTo>
                    <a:lnTo>
                      <a:pt x="0" y="6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9" name="Freeform 770">
                <a:extLst>
                  <a:ext uri="{FF2B5EF4-FFF2-40B4-BE49-F238E27FC236}">
                    <a16:creationId xmlns:a16="http://schemas.microsoft.com/office/drawing/2014/main" id="{D9530136-9DD3-499D-AB64-16461689A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2262"/>
                <a:ext cx="86" cy="31"/>
              </a:xfrm>
              <a:custGeom>
                <a:avLst/>
                <a:gdLst>
                  <a:gd name="T0" fmla="*/ 0 w 173"/>
                  <a:gd name="T1" fmla="*/ 31 h 64"/>
                  <a:gd name="T2" fmla="*/ 0 w 173"/>
                  <a:gd name="T3" fmla="*/ 31 h 64"/>
                  <a:gd name="T4" fmla="*/ 18 w 173"/>
                  <a:gd name="T5" fmla="*/ 64 h 64"/>
                  <a:gd name="T6" fmla="*/ 35 w 173"/>
                  <a:gd name="T7" fmla="*/ 16 h 64"/>
                  <a:gd name="T8" fmla="*/ 52 w 173"/>
                  <a:gd name="T9" fmla="*/ 0 h 64"/>
                  <a:gd name="T10" fmla="*/ 121 w 173"/>
                  <a:gd name="T11" fmla="*/ 0 h 64"/>
                  <a:gd name="T12" fmla="*/ 139 w 173"/>
                  <a:gd name="T13" fmla="*/ 16 h 64"/>
                  <a:gd name="T14" fmla="*/ 173 w 173"/>
                  <a:gd name="T15" fmla="*/ 0 h 64"/>
                  <a:gd name="T16" fmla="*/ 121 w 173"/>
                  <a:gd name="T17" fmla="*/ 0 h 64"/>
                  <a:gd name="T18" fmla="*/ 35 w 173"/>
                  <a:gd name="T19" fmla="*/ 0 h 64"/>
                  <a:gd name="T20" fmla="*/ 18 w 173"/>
                  <a:gd name="T21" fmla="*/ 16 h 64"/>
                  <a:gd name="T22" fmla="*/ 0 w 173"/>
                  <a:gd name="T23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3" h="64">
                    <a:moveTo>
                      <a:pt x="0" y="31"/>
                    </a:moveTo>
                    <a:lnTo>
                      <a:pt x="0" y="31"/>
                    </a:lnTo>
                    <a:lnTo>
                      <a:pt x="18" y="64"/>
                    </a:lnTo>
                    <a:lnTo>
                      <a:pt x="35" y="16"/>
                    </a:lnTo>
                    <a:lnTo>
                      <a:pt x="52" y="0"/>
                    </a:lnTo>
                    <a:lnTo>
                      <a:pt x="121" y="0"/>
                    </a:lnTo>
                    <a:lnTo>
                      <a:pt x="139" y="16"/>
                    </a:lnTo>
                    <a:lnTo>
                      <a:pt x="173" y="0"/>
                    </a:lnTo>
                    <a:lnTo>
                      <a:pt x="121" y="0"/>
                    </a:lnTo>
                    <a:lnTo>
                      <a:pt x="35" y="0"/>
                    </a:lnTo>
                    <a:lnTo>
                      <a:pt x="18" y="16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0" name="Freeform 771">
                <a:extLst>
                  <a:ext uri="{FF2B5EF4-FFF2-40B4-BE49-F238E27FC236}">
                    <a16:creationId xmlns:a16="http://schemas.microsoft.com/office/drawing/2014/main" id="{FDEC6967-5CE6-45E0-8573-EAF6DA398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2262"/>
                <a:ext cx="86" cy="31"/>
              </a:xfrm>
              <a:custGeom>
                <a:avLst/>
                <a:gdLst>
                  <a:gd name="T0" fmla="*/ 0 w 173"/>
                  <a:gd name="T1" fmla="*/ 31 h 64"/>
                  <a:gd name="T2" fmla="*/ 0 w 173"/>
                  <a:gd name="T3" fmla="*/ 31 h 64"/>
                  <a:gd name="T4" fmla="*/ 18 w 173"/>
                  <a:gd name="T5" fmla="*/ 64 h 64"/>
                  <a:gd name="T6" fmla="*/ 35 w 173"/>
                  <a:gd name="T7" fmla="*/ 16 h 64"/>
                  <a:gd name="T8" fmla="*/ 52 w 173"/>
                  <a:gd name="T9" fmla="*/ 0 h 64"/>
                  <a:gd name="T10" fmla="*/ 121 w 173"/>
                  <a:gd name="T11" fmla="*/ 0 h 64"/>
                  <a:gd name="T12" fmla="*/ 139 w 173"/>
                  <a:gd name="T13" fmla="*/ 16 h 64"/>
                  <a:gd name="T14" fmla="*/ 173 w 173"/>
                  <a:gd name="T15" fmla="*/ 0 h 64"/>
                  <a:gd name="T16" fmla="*/ 121 w 173"/>
                  <a:gd name="T17" fmla="*/ 0 h 64"/>
                  <a:gd name="T18" fmla="*/ 35 w 173"/>
                  <a:gd name="T19" fmla="*/ 0 h 64"/>
                  <a:gd name="T20" fmla="*/ 18 w 173"/>
                  <a:gd name="T21" fmla="*/ 16 h 64"/>
                  <a:gd name="T22" fmla="*/ 0 w 173"/>
                  <a:gd name="T23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3" h="64">
                    <a:moveTo>
                      <a:pt x="0" y="31"/>
                    </a:moveTo>
                    <a:lnTo>
                      <a:pt x="0" y="31"/>
                    </a:lnTo>
                    <a:lnTo>
                      <a:pt x="18" y="64"/>
                    </a:lnTo>
                    <a:lnTo>
                      <a:pt x="35" y="16"/>
                    </a:lnTo>
                    <a:lnTo>
                      <a:pt x="52" y="0"/>
                    </a:lnTo>
                    <a:lnTo>
                      <a:pt x="121" y="0"/>
                    </a:lnTo>
                    <a:lnTo>
                      <a:pt x="139" y="16"/>
                    </a:lnTo>
                    <a:lnTo>
                      <a:pt x="173" y="0"/>
                    </a:lnTo>
                    <a:lnTo>
                      <a:pt x="121" y="0"/>
                    </a:lnTo>
                    <a:lnTo>
                      <a:pt x="35" y="0"/>
                    </a:lnTo>
                    <a:lnTo>
                      <a:pt x="18" y="16"/>
                    </a:lnTo>
                    <a:lnTo>
                      <a:pt x="0" y="3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1" name="Freeform 772">
                <a:extLst>
                  <a:ext uri="{FF2B5EF4-FFF2-40B4-BE49-F238E27FC236}">
                    <a16:creationId xmlns:a16="http://schemas.microsoft.com/office/drawing/2014/main" id="{072E882C-BC1C-4D14-BA54-01AEB4FFE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0" y="2077"/>
                <a:ext cx="88" cy="96"/>
              </a:xfrm>
              <a:custGeom>
                <a:avLst/>
                <a:gdLst>
                  <a:gd name="T0" fmla="*/ 0 w 174"/>
                  <a:gd name="T1" fmla="*/ 176 h 192"/>
                  <a:gd name="T2" fmla="*/ 0 w 174"/>
                  <a:gd name="T3" fmla="*/ 176 h 192"/>
                  <a:gd name="T4" fmla="*/ 17 w 174"/>
                  <a:gd name="T5" fmla="*/ 192 h 192"/>
                  <a:gd name="T6" fmla="*/ 69 w 174"/>
                  <a:gd name="T7" fmla="*/ 176 h 192"/>
                  <a:gd name="T8" fmla="*/ 69 w 174"/>
                  <a:gd name="T9" fmla="*/ 159 h 192"/>
                  <a:gd name="T10" fmla="*/ 121 w 174"/>
                  <a:gd name="T11" fmla="*/ 128 h 192"/>
                  <a:gd name="T12" fmla="*/ 157 w 174"/>
                  <a:gd name="T13" fmla="*/ 80 h 192"/>
                  <a:gd name="T14" fmla="*/ 174 w 174"/>
                  <a:gd name="T15" fmla="*/ 0 h 192"/>
                  <a:gd name="T16" fmla="*/ 157 w 174"/>
                  <a:gd name="T17" fmla="*/ 0 h 192"/>
                  <a:gd name="T18" fmla="*/ 121 w 174"/>
                  <a:gd name="T19" fmla="*/ 80 h 192"/>
                  <a:gd name="T20" fmla="*/ 51 w 174"/>
                  <a:gd name="T21" fmla="*/ 159 h 192"/>
                  <a:gd name="T22" fmla="*/ 0 w 174"/>
                  <a:gd name="T23" fmla="*/ 17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4" h="192">
                    <a:moveTo>
                      <a:pt x="0" y="176"/>
                    </a:moveTo>
                    <a:lnTo>
                      <a:pt x="0" y="176"/>
                    </a:lnTo>
                    <a:lnTo>
                      <a:pt x="17" y="192"/>
                    </a:lnTo>
                    <a:lnTo>
                      <a:pt x="69" y="176"/>
                    </a:lnTo>
                    <a:lnTo>
                      <a:pt x="69" y="159"/>
                    </a:lnTo>
                    <a:lnTo>
                      <a:pt x="121" y="128"/>
                    </a:lnTo>
                    <a:lnTo>
                      <a:pt x="157" y="8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21" y="80"/>
                    </a:lnTo>
                    <a:lnTo>
                      <a:pt x="51" y="159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2" name="Freeform 773">
                <a:extLst>
                  <a:ext uri="{FF2B5EF4-FFF2-40B4-BE49-F238E27FC236}">
                    <a16:creationId xmlns:a16="http://schemas.microsoft.com/office/drawing/2014/main" id="{FC5E8DD5-4867-4D94-86C1-44FB35264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0" y="2077"/>
                <a:ext cx="88" cy="96"/>
              </a:xfrm>
              <a:custGeom>
                <a:avLst/>
                <a:gdLst>
                  <a:gd name="T0" fmla="*/ 0 w 174"/>
                  <a:gd name="T1" fmla="*/ 176 h 192"/>
                  <a:gd name="T2" fmla="*/ 0 w 174"/>
                  <a:gd name="T3" fmla="*/ 176 h 192"/>
                  <a:gd name="T4" fmla="*/ 17 w 174"/>
                  <a:gd name="T5" fmla="*/ 192 h 192"/>
                  <a:gd name="T6" fmla="*/ 69 w 174"/>
                  <a:gd name="T7" fmla="*/ 176 h 192"/>
                  <a:gd name="T8" fmla="*/ 69 w 174"/>
                  <a:gd name="T9" fmla="*/ 159 h 192"/>
                  <a:gd name="T10" fmla="*/ 121 w 174"/>
                  <a:gd name="T11" fmla="*/ 128 h 192"/>
                  <a:gd name="T12" fmla="*/ 157 w 174"/>
                  <a:gd name="T13" fmla="*/ 80 h 192"/>
                  <a:gd name="T14" fmla="*/ 174 w 174"/>
                  <a:gd name="T15" fmla="*/ 0 h 192"/>
                  <a:gd name="T16" fmla="*/ 157 w 174"/>
                  <a:gd name="T17" fmla="*/ 0 h 192"/>
                  <a:gd name="T18" fmla="*/ 121 w 174"/>
                  <a:gd name="T19" fmla="*/ 80 h 192"/>
                  <a:gd name="T20" fmla="*/ 51 w 174"/>
                  <a:gd name="T21" fmla="*/ 159 h 192"/>
                  <a:gd name="T22" fmla="*/ 0 w 174"/>
                  <a:gd name="T23" fmla="*/ 17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4" h="192">
                    <a:moveTo>
                      <a:pt x="0" y="176"/>
                    </a:moveTo>
                    <a:lnTo>
                      <a:pt x="0" y="176"/>
                    </a:lnTo>
                    <a:lnTo>
                      <a:pt x="17" y="192"/>
                    </a:lnTo>
                    <a:lnTo>
                      <a:pt x="69" y="176"/>
                    </a:lnTo>
                    <a:lnTo>
                      <a:pt x="69" y="159"/>
                    </a:lnTo>
                    <a:lnTo>
                      <a:pt x="121" y="128"/>
                    </a:lnTo>
                    <a:lnTo>
                      <a:pt x="157" y="8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21" y="80"/>
                    </a:lnTo>
                    <a:lnTo>
                      <a:pt x="51" y="159"/>
                    </a:lnTo>
                    <a:lnTo>
                      <a:pt x="0" y="17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3" name="Freeform 774">
                <a:extLst>
                  <a:ext uri="{FF2B5EF4-FFF2-40B4-BE49-F238E27FC236}">
                    <a16:creationId xmlns:a16="http://schemas.microsoft.com/office/drawing/2014/main" id="{8A0DE41B-D6ED-4751-98A7-19E9A405B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" y="1934"/>
                <a:ext cx="35" cy="47"/>
              </a:xfrm>
              <a:custGeom>
                <a:avLst/>
                <a:gdLst>
                  <a:gd name="T0" fmla="*/ 0 w 69"/>
                  <a:gd name="T1" fmla="*/ 33 h 96"/>
                  <a:gd name="T2" fmla="*/ 0 w 69"/>
                  <a:gd name="T3" fmla="*/ 33 h 96"/>
                  <a:gd name="T4" fmla="*/ 17 w 69"/>
                  <a:gd name="T5" fmla="*/ 48 h 96"/>
                  <a:gd name="T6" fmla="*/ 34 w 69"/>
                  <a:gd name="T7" fmla="*/ 96 h 96"/>
                  <a:gd name="T8" fmla="*/ 51 w 69"/>
                  <a:gd name="T9" fmla="*/ 81 h 96"/>
                  <a:gd name="T10" fmla="*/ 69 w 69"/>
                  <a:gd name="T11" fmla="*/ 81 h 96"/>
                  <a:gd name="T12" fmla="*/ 69 w 69"/>
                  <a:gd name="T13" fmla="*/ 48 h 96"/>
                  <a:gd name="T14" fmla="*/ 34 w 69"/>
                  <a:gd name="T15" fmla="*/ 0 h 96"/>
                  <a:gd name="T16" fmla="*/ 17 w 69"/>
                  <a:gd name="T17" fmla="*/ 0 h 96"/>
                  <a:gd name="T18" fmla="*/ 0 w 69"/>
                  <a:gd name="T19" fmla="*/ 3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6">
                    <a:moveTo>
                      <a:pt x="0" y="33"/>
                    </a:moveTo>
                    <a:lnTo>
                      <a:pt x="0" y="33"/>
                    </a:lnTo>
                    <a:lnTo>
                      <a:pt x="17" y="48"/>
                    </a:lnTo>
                    <a:lnTo>
                      <a:pt x="34" y="96"/>
                    </a:lnTo>
                    <a:lnTo>
                      <a:pt x="51" y="81"/>
                    </a:lnTo>
                    <a:lnTo>
                      <a:pt x="69" y="81"/>
                    </a:lnTo>
                    <a:lnTo>
                      <a:pt x="69" y="48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4" name="Freeform 775">
                <a:extLst>
                  <a:ext uri="{FF2B5EF4-FFF2-40B4-BE49-F238E27FC236}">
                    <a16:creationId xmlns:a16="http://schemas.microsoft.com/office/drawing/2014/main" id="{F32B598E-1519-4C43-A480-D9A5FDFA1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" y="1934"/>
                <a:ext cx="35" cy="47"/>
              </a:xfrm>
              <a:custGeom>
                <a:avLst/>
                <a:gdLst>
                  <a:gd name="T0" fmla="*/ 0 w 69"/>
                  <a:gd name="T1" fmla="*/ 33 h 96"/>
                  <a:gd name="T2" fmla="*/ 0 w 69"/>
                  <a:gd name="T3" fmla="*/ 33 h 96"/>
                  <a:gd name="T4" fmla="*/ 17 w 69"/>
                  <a:gd name="T5" fmla="*/ 48 h 96"/>
                  <a:gd name="T6" fmla="*/ 34 w 69"/>
                  <a:gd name="T7" fmla="*/ 96 h 96"/>
                  <a:gd name="T8" fmla="*/ 51 w 69"/>
                  <a:gd name="T9" fmla="*/ 81 h 96"/>
                  <a:gd name="T10" fmla="*/ 69 w 69"/>
                  <a:gd name="T11" fmla="*/ 81 h 96"/>
                  <a:gd name="T12" fmla="*/ 69 w 69"/>
                  <a:gd name="T13" fmla="*/ 48 h 96"/>
                  <a:gd name="T14" fmla="*/ 34 w 69"/>
                  <a:gd name="T15" fmla="*/ 0 h 96"/>
                  <a:gd name="T16" fmla="*/ 17 w 69"/>
                  <a:gd name="T17" fmla="*/ 0 h 96"/>
                  <a:gd name="T18" fmla="*/ 0 w 69"/>
                  <a:gd name="T19" fmla="*/ 3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6">
                    <a:moveTo>
                      <a:pt x="0" y="33"/>
                    </a:moveTo>
                    <a:lnTo>
                      <a:pt x="0" y="33"/>
                    </a:lnTo>
                    <a:lnTo>
                      <a:pt x="17" y="48"/>
                    </a:lnTo>
                    <a:lnTo>
                      <a:pt x="34" y="96"/>
                    </a:lnTo>
                    <a:lnTo>
                      <a:pt x="51" y="81"/>
                    </a:lnTo>
                    <a:lnTo>
                      <a:pt x="69" y="81"/>
                    </a:lnTo>
                    <a:lnTo>
                      <a:pt x="69" y="48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5" name="Freeform 776">
                <a:extLst>
                  <a:ext uri="{FF2B5EF4-FFF2-40B4-BE49-F238E27FC236}">
                    <a16:creationId xmlns:a16="http://schemas.microsoft.com/office/drawing/2014/main" id="{D7FED4BB-1753-42E9-934C-AA0D74073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1902"/>
                <a:ext cx="26" cy="48"/>
              </a:xfrm>
              <a:custGeom>
                <a:avLst/>
                <a:gdLst>
                  <a:gd name="T0" fmla="*/ 0 w 51"/>
                  <a:gd name="T1" fmla="*/ 63 h 96"/>
                  <a:gd name="T2" fmla="*/ 0 w 51"/>
                  <a:gd name="T3" fmla="*/ 63 h 96"/>
                  <a:gd name="T4" fmla="*/ 34 w 51"/>
                  <a:gd name="T5" fmla="*/ 78 h 96"/>
                  <a:gd name="T6" fmla="*/ 34 w 51"/>
                  <a:gd name="T7" fmla="*/ 96 h 96"/>
                  <a:gd name="T8" fmla="*/ 51 w 51"/>
                  <a:gd name="T9" fmla="*/ 96 h 96"/>
                  <a:gd name="T10" fmla="*/ 34 w 51"/>
                  <a:gd name="T11" fmla="*/ 48 h 96"/>
                  <a:gd name="T12" fmla="*/ 34 w 51"/>
                  <a:gd name="T13" fmla="*/ 15 h 96"/>
                  <a:gd name="T14" fmla="*/ 17 w 51"/>
                  <a:gd name="T15" fmla="*/ 15 h 96"/>
                  <a:gd name="T16" fmla="*/ 0 w 51"/>
                  <a:gd name="T17" fmla="*/ 0 h 96"/>
                  <a:gd name="T18" fmla="*/ 17 w 51"/>
                  <a:gd name="T19" fmla="*/ 15 h 96"/>
                  <a:gd name="T20" fmla="*/ 17 w 51"/>
                  <a:gd name="T21" fmla="*/ 30 h 96"/>
                  <a:gd name="T22" fmla="*/ 0 w 51"/>
                  <a:gd name="T23" fmla="*/ 30 h 96"/>
                  <a:gd name="T24" fmla="*/ 0 w 51"/>
                  <a:gd name="T25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96">
                    <a:moveTo>
                      <a:pt x="0" y="63"/>
                    </a:moveTo>
                    <a:lnTo>
                      <a:pt x="0" y="63"/>
                    </a:lnTo>
                    <a:lnTo>
                      <a:pt x="34" y="78"/>
                    </a:lnTo>
                    <a:lnTo>
                      <a:pt x="34" y="96"/>
                    </a:lnTo>
                    <a:lnTo>
                      <a:pt x="51" y="96"/>
                    </a:lnTo>
                    <a:lnTo>
                      <a:pt x="34" y="48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  <a:lnTo>
                      <a:pt x="17" y="30"/>
                    </a:lnTo>
                    <a:lnTo>
                      <a:pt x="0" y="3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6" name="Freeform 777">
                <a:extLst>
                  <a:ext uri="{FF2B5EF4-FFF2-40B4-BE49-F238E27FC236}">
                    <a16:creationId xmlns:a16="http://schemas.microsoft.com/office/drawing/2014/main" id="{61925EB3-AAD0-4584-95BE-F963F78D9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1902"/>
                <a:ext cx="26" cy="48"/>
              </a:xfrm>
              <a:custGeom>
                <a:avLst/>
                <a:gdLst>
                  <a:gd name="T0" fmla="*/ 0 w 51"/>
                  <a:gd name="T1" fmla="*/ 63 h 96"/>
                  <a:gd name="T2" fmla="*/ 0 w 51"/>
                  <a:gd name="T3" fmla="*/ 63 h 96"/>
                  <a:gd name="T4" fmla="*/ 34 w 51"/>
                  <a:gd name="T5" fmla="*/ 78 h 96"/>
                  <a:gd name="T6" fmla="*/ 34 w 51"/>
                  <a:gd name="T7" fmla="*/ 96 h 96"/>
                  <a:gd name="T8" fmla="*/ 51 w 51"/>
                  <a:gd name="T9" fmla="*/ 96 h 96"/>
                  <a:gd name="T10" fmla="*/ 34 w 51"/>
                  <a:gd name="T11" fmla="*/ 48 h 96"/>
                  <a:gd name="T12" fmla="*/ 34 w 51"/>
                  <a:gd name="T13" fmla="*/ 15 h 96"/>
                  <a:gd name="T14" fmla="*/ 17 w 51"/>
                  <a:gd name="T15" fmla="*/ 15 h 96"/>
                  <a:gd name="T16" fmla="*/ 0 w 51"/>
                  <a:gd name="T17" fmla="*/ 0 h 96"/>
                  <a:gd name="T18" fmla="*/ 17 w 51"/>
                  <a:gd name="T19" fmla="*/ 15 h 96"/>
                  <a:gd name="T20" fmla="*/ 17 w 51"/>
                  <a:gd name="T21" fmla="*/ 30 h 96"/>
                  <a:gd name="T22" fmla="*/ 0 w 51"/>
                  <a:gd name="T23" fmla="*/ 30 h 96"/>
                  <a:gd name="T24" fmla="*/ 0 w 51"/>
                  <a:gd name="T25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96">
                    <a:moveTo>
                      <a:pt x="0" y="63"/>
                    </a:moveTo>
                    <a:lnTo>
                      <a:pt x="0" y="63"/>
                    </a:lnTo>
                    <a:lnTo>
                      <a:pt x="34" y="78"/>
                    </a:lnTo>
                    <a:lnTo>
                      <a:pt x="34" y="96"/>
                    </a:lnTo>
                    <a:lnTo>
                      <a:pt x="51" y="96"/>
                    </a:lnTo>
                    <a:lnTo>
                      <a:pt x="34" y="48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  <a:lnTo>
                      <a:pt x="17" y="30"/>
                    </a:lnTo>
                    <a:lnTo>
                      <a:pt x="0" y="30"/>
                    </a:lnTo>
                    <a:lnTo>
                      <a:pt x="0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Freeform 778">
                <a:extLst>
                  <a:ext uri="{FF2B5EF4-FFF2-40B4-BE49-F238E27FC236}">
                    <a16:creationId xmlns:a16="http://schemas.microsoft.com/office/drawing/2014/main" id="{19535FEB-A146-4551-BD23-1882E9B83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1622"/>
                <a:ext cx="512" cy="487"/>
              </a:xfrm>
              <a:custGeom>
                <a:avLst/>
                <a:gdLst>
                  <a:gd name="T0" fmla="*/ 1023 w 1023"/>
                  <a:gd name="T1" fmla="*/ 945 h 975"/>
                  <a:gd name="T2" fmla="*/ 971 w 1023"/>
                  <a:gd name="T3" fmla="*/ 864 h 975"/>
                  <a:gd name="T4" fmla="*/ 900 w 1023"/>
                  <a:gd name="T5" fmla="*/ 768 h 975"/>
                  <a:gd name="T6" fmla="*/ 848 w 1023"/>
                  <a:gd name="T7" fmla="*/ 735 h 975"/>
                  <a:gd name="T8" fmla="*/ 779 w 1023"/>
                  <a:gd name="T9" fmla="*/ 705 h 975"/>
                  <a:gd name="T10" fmla="*/ 727 w 1023"/>
                  <a:gd name="T11" fmla="*/ 705 h 975"/>
                  <a:gd name="T12" fmla="*/ 727 w 1023"/>
                  <a:gd name="T13" fmla="*/ 129 h 975"/>
                  <a:gd name="T14" fmla="*/ 624 w 1023"/>
                  <a:gd name="T15" fmla="*/ 112 h 975"/>
                  <a:gd name="T16" fmla="*/ 555 w 1023"/>
                  <a:gd name="T17" fmla="*/ 96 h 975"/>
                  <a:gd name="T18" fmla="*/ 434 w 1023"/>
                  <a:gd name="T19" fmla="*/ 64 h 975"/>
                  <a:gd name="T20" fmla="*/ 364 w 1023"/>
                  <a:gd name="T21" fmla="*/ 33 h 975"/>
                  <a:gd name="T22" fmla="*/ 313 w 1023"/>
                  <a:gd name="T23" fmla="*/ 0 h 975"/>
                  <a:gd name="T24" fmla="*/ 244 w 1023"/>
                  <a:gd name="T25" fmla="*/ 48 h 975"/>
                  <a:gd name="T26" fmla="*/ 174 w 1023"/>
                  <a:gd name="T27" fmla="*/ 81 h 975"/>
                  <a:gd name="T28" fmla="*/ 123 w 1023"/>
                  <a:gd name="T29" fmla="*/ 177 h 975"/>
                  <a:gd name="T30" fmla="*/ 34 w 1023"/>
                  <a:gd name="T31" fmla="*/ 225 h 975"/>
                  <a:gd name="T32" fmla="*/ 123 w 1023"/>
                  <a:gd name="T33" fmla="*/ 304 h 975"/>
                  <a:gd name="T34" fmla="*/ 157 w 1023"/>
                  <a:gd name="T35" fmla="*/ 369 h 975"/>
                  <a:gd name="T36" fmla="*/ 103 w 1023"/>
                  <a:gd name="T37" fmla="*/ 336 h 975"/>
                  <a:gd name="T38" fmla="*/ 17 w 1023"/>
                  <a:gd name="T39" fmla="*/ 369 h 975"/>
                  <a:gd name="T40" fmla="*/ 34 w 1023"/>
                  <a:gd name="T41" fmla="*/ 417 h 975"/>
                  <a:gd name="T42" fmla="*/ 34 w 1023"/>
                  <a:gd name="T43" fmla="*/ 448 h 975"/>
                  <a:gd name="T44" fmla="*/ 103 w 1023"/>
                  <a:gd name="T45" fmla="*/ 465 h 975"/>
                  <a:gd name="T46" fmla="*/ 174 w 1023"/>
                  <a:gd name="T47" fmla="*/ 448 h 975"/>
                  <a:gd name="T48" fmla="*/ 192 w 1023"/>
                  <a:gd name="T49" fmla="*/ 495 h 975"/>
                  <a:gd name="T50" fmla="*/ 140 w 1023"/>
                  <a:gd name="T51" fmla="*/ 528 h 975"/>
                  <a:gd name="T52" fmla="*/ 103 w 1023"/>
                  <a:gd name="T53" fmla="*/ 543 h 975"/>
                  <a:gd name="T54" fmla="*/ 52 w 1023"/>
                  <a:gd name="T55" fmla="*/ 624 h 975"/>
                  <a:gd name="T56" fmla="*/ 123 w 1023"/>
                  <a:gd name="T57" fmla="*/ 720 h 975"/>
                  <a:gd name="T58" fmla="*/ 157 w 1023"/>
                  <a:gd name="T59" fmla="*/ 735 h 975"/>
                  <a:gd name="T60" fmla="*/ 174 w 1023"/>
                  <a:gd name="T61" fmla="*/ 768 h 975"/>
                  <a:gd name="T62" fmla="*/ 244 w 1023"/>
                  <a:gd name="T63" fmla="*/ 783 h 975"/>
                  <a:gd name="T64" fmla="*/ 278 w 1023"/>
                  <a:gd name="T65" fmla="*/ 768 h 975"/>
                  <a:gd name="T66" fmla="*/ 278 w 1023"/>
                  <a:gd name="T67" fmla="*/ 831 h 975"/>
                  <a:gd name="T68" fmla="*/ 140 w 1023"/>
                  <a:gd name="T69" fmla="*/ 912 h 975"/>
                  <a:gd name="T70" fmla="*/ 69 w 1023"/>
                  <a:gd name="T71" fmla="*/ 960 h 975"/>
                  <a:gd name="T72" fmla="*/ 174 w 1023"/>
                  <a:gd name="T73" fmla="*/ 927 h 975"/>
                  <a:gd name="T74" fmla="*/ 261 w 1023"/>
                  <a:gd name="T75" fmla="*/ 879 h 975"/>
                  <a:gd name="T76" fmla="*/ 382 w 1023"/>
                  <a:gd name="T77" fmla="*/ 783 h 975"/>
                  <a:gd name="T78" fmla="*/ 364 w 1023"/>
                  <a:gd name="T79" fmla="*/ 753 h 975"/>
                  <a:gd name="T80" fmla="*/ 416 w 1023"/>
                  <a:gd name="T81" fmla="*/ 705 h 975"/>
                  <a:gd name="T82" fmla="*/ 468 w 1023"/>
                  <a:gd name="T83" fmla="*/ 639 h 975"/>
                  <a:gd name="T84" fmla="*/ 468 w 1023"/>
                  <a:gd name="T85" fmla="*/ 657 h 975"/>
                  <a:gd name="T86" fmla="*/ 434 w 1023"/>
                  <a:gd name="T87" fmla="*/ 720 h 975"/>
                  <a:gd name="T88" fmla="*/ 434 w 1023"/>
                  <a:gd name="T89" fmla="*/ 753 h 975"/>
                  <a:gd name="T90" fmla="*/ 503 w 1023"/>
                  <a:gd name="T91" fmla="*/ 720 h 975"/>
                  <a:gd name="T92" fmla="*/ 537 w 1023"/>
                  <a:gd name="T93" fmla="*/ 687 h 975"/>
                  <a:gd name="T94" fmla="*/ 572 w 1023"/>
                  <a:gd name="T95" fmla="*/ 672 h 975"/>
                  <a:gd name="T96" fmla="*/ 693 w 1023"/>
                  <a:gd name="T97" fmla="*/ 705 h 975"/>
                  <a:gd name="T98" fmla="*/ 762 w 1023"/>
                  <a:gd name="T99" fmla="*/ 720 h 975"/>
                  <a:gd name="T100" fmla="*/ 848 w 1023"/>
                  <a:gd name="T101" fmla="*/ 801 h 975"/>
                  <a:gd name="T102" fmla="*/ 883 w 1023"/>
                  <a:gd name="T103" fmla="*/ 816 h 975"/>
                  <a:gd name="T104" fmla="*/ 883 w 1023"/>
                  <a:gd name="T105" fmla="*/ 801 h 975"/>
                  <a:gd name="T106" fmla="*/ 900 w 1023"/>
                  <a:gd name="T107" fmla="*/ 849 h 975"/>
                  <a:gd name="T108" fmla="*/ 952 w 1023"/>
                  <a:gd name="T109" fmla="*/ 864 h 975"/>
                  <a:gd name="T110" fmla="*/ 917 w 1023"/>
                  <a:gd name="T111" fmla="*/ 864 h 975"/>
                  <a:gd name="T112" fmla="*/ 935 w 1023"/>
                  <a:gd name="T113" fmla="*/ 879 h 975"/>
                  <a:gd name="T114" fmla="*/ 971 w 1023"/>
                  <a:gd name="T115" fmla="*/ 960 h 975"/>
                  <a:gd name="T116" fmla="*/ 952 w 1023"/>
                  <a:gd name="T117" fmla="*/ 897 h 975"/>
                  <a:gd name="T118" fmla="*/ 971 w 1023"/>
                  <a:gd name="T119" fmla="*/ 912 h 975"/>
                  <a:gd name="T120" fmla="*/ 1006 w 1023"/>
                  <a:gd name="T121" fmla="*/ 960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3" h="975">
                    <a:moveTo>
                      <a:pt x="1023" y="945"/>
                    </a:moveTo>
                    <a:lnTo>
                      <a:pt x="1023" y="945"/>
                    </a:lnTo>
                    <a:lnTo>
                      <a:pt x="1023" y="897"/>
                    </a:lnTo>
                    <a:lnTo>
                      <a:pt x="971" y="864"/>
                    </a:lnTo>
                    <a:lnTo>
                      <a:pt x="917" y="768"/>
                    </a:lnTo>
                    <a:lnTo>
                      <a:pt x="900" y="768"/>
                    </a:lnTo>
                    <a:lnTo>
                      <a:pt x="883" y="720"/>
                    </a:lnTo>
                    <a:lnTo>
                      <a:pt x="848" y="735"/>
                    </a:lnTo>
                    <a:lnTo>
                      <a:pt x="831" y="753"/>
                    </a:lnTo>
                    <a:lnTo>
                      <a:pt x="779" y="705"/>
                    </a:lnTo>
                    <a:lnTo>
                      <a:pt x="779" y="687"/>
                    </a:lnTo>
                    <a:lnTo>
                      <a:pt x="727" y="705"/>
                    </a:lnTo>
                    <a:lnTo>
                      <a:pt x="727" y="687"/>
                    </a:lnTo>
                    <a:lnTo>
                      <a:pt x="727" y="129"/>
                    </a:lnTo>
                    <a:lnTo>
                      <a:pt x="675" y="96"/>
                    </a:lnTo>
                    <a:lnTo>
                      <a:pt x="624" y="112"/>
                    </a:lnTo>
                    <a:lnTo>
                      <a:pt x="589" y="96"/>
                    </a:lnTo>
                    <a:lnTo>
                      <a:pt x="555" y="96"/>
                    </a:lnTo>
                    <a:lnTo>
                      <a:pt x="503" y="64"/>
                    </a:lnTo>
                    <a:lnTo>
                      <a:pt x="434" y="64"/>
                    </a:lnTo>
                    <a:lnTo>
                      <a:pt x="416" y="33"/>
                    </a:lnTo>
                    <a:lnTo>
                      <a:pt x="364" y="33"/>
                    </a:lnTo>
                    <a:lnTo>
                      <a:pt x="347" y="16"/>
                    </a:lnTo>
                    <a:lnTo>
                      <a:pt x="313" y="0"/>
                    </a:lnTo>
                    <a:lnTo>
                      <a:pt x="278" y="33"/>
                    </a:lnTo>
                    <a:lnTo>
                      <a:pt x="244" y="48"/>
                    </a:lnTo>
                    <a:lnTo>
                      <a:pt x="192" y="81"/>
                    </a:lnTo>
                    <a:lnTo>
                      <a:pt x="174" y="81"/>
                    </a:lnTo>
                    <a:lnTo>
                      <a:pt x="140" y="112"/>
                    </a:lnTo>
                    <a:lnTo>
                      <a:pt x="123" y="177"/>
                    </a:lnTo>
                    <a:lnTo>
                      <a:pt x="52" y="192"/>
                    </a:lnTo>
                    <a:lnTo>
                      <a:pt x="34" y="225"/>
                    </a:lnTo>
                    <a:lnTo>
                      <a:pt x="103" y="273"/>
                    </a:lnTo>
                    <a:lnTo>
                      <a:pt x="123" y="304"/>
                    </a:lnTo>
                    <a:lnTo>
                      <a:pt x="157" y="352"/>
                    </a:lnTo>
                    <a:lnTo>
                      <a:pt x="157" y="369"/>
                    </a:lnTo>
                    <a:lnTo>
                      <a:pt x="103" y="369"/>
                    </a:lnTo>
                    <a:lnTo>
                      <a:pt x="103" y="336"/>
                    </a:lnTo>
                    <a:lnTo>
                      <a:pt x="86" y="336"/>
                    </a:lnTo>
                    <a:lnTo>
                      <a:pt x="17" y="369"/>
                    </a:lnTo>
                    <a:lnTo>
                      <a:pt x="0" y="400"/>
                    </a:lnTo>
                    <a:lnTo>
                      <a:pt x="34" y="417"/>
                    </a:lnTo>
                    <a:lnTo>
                      <a:pt x="34" y="432"/>
                    </a:lnTo>
                    <a:lnTo>
                      <a:pt x="34" y="448"/>
                    </a:lnTo>
                    <a:lnTo>
                      <a:pt x="69" y="465"/>
                    </a:lnTo>
                    <a:lnTo>
                      <a:pt x="103" y="465"/>
                    </a:lnTo>
                    <a:lnTo>
                      <a:pt x="140" y="465"/>
                    </a:lnTo>
                    <a:lnTo>
                      <a:pt x="174" y="448"/>
                    </a:lnTo>
                    <a:lnTo>
                      <a:pt x="174" y="465"/>
                    </a:lnTo>
                    <a:lnTo>
                      <a:pt x="192" y="495"/>
                    </a:lnTo>
                    <a:lnTo>
                      <a:pt x="174" y="528"/>
                    </a:lnTo>
                    <a:lnTo>
                      <a:pt x="140" y="528"/>
                    </a:lnTo>
                    <a:lnTo>
                      <a:pt x="123" y="543"/>
                    </a:lnTo>
                    <a:lnTo>
                      <a:pt x="103" y="543"/>
                    </a:lnTo>
                    <a:lnTo>
                      <a:pt x="86" y="543"/>
                    </a:lnTo>
                    <a:lnTo>
                      <a:pt x="52" y="624"/>
                    </a:lnTo>
                    <a:lnTo>
                      <a:pt x="103" y="720"/>
                    </a:lnTo>
                    <a:lnTo>
                      <a:pt x="123" y="720"/>
                    </a:lnTo>
                    <a:lnTo>
                      <a:pt x="157" y="705"/>
                    </a:lnTo>
                    <a:lnTo>
                      <a:pt x="157" y="735"/>
                    </a:lnTo>
                    <a:lnTo>
                      <a:pt x="157" y="753"/>
                    </a:lnTo>
                    <a:lnTo>
                      <a:pt x="174" y="768"/>
                    </a:lnTo>
                    <a:lnTo>
                      <a:pt x="226" y="768"/>
                    </a:lnTo>
                    <a:lnTo>
                      <a:pt x="244" y="783"/>
                    </a:lnTo>
                    <a:lnTo>
                      <a:pt x="244" y="768"/>
                    </a:lnTo>
                    <a:lnTo>
                      <a:pt x="278" y="768"/>
                    </a:lnTo>
                    <a:lnTo>
                      <a:pt x="278" y="801"/>
                    </a:lnTo>
                    <a:lnTo>
                      <a:pt x="278" y="831"/>
                    </a:lnTo>
                    <a:lnTo>
                      <a:pt x="192" y="897"/>
                    </a:lnTo>
                    <a:lnTo>
                      <a:pt x="140" y="912"/>
                    </a:lnTo>
                    <a:lnTo>
                      <a:pt x="123" y="927"/>
                    </a:lnTo>
                    <a:lnTo>
                      <a:pt x="69" y="960"/>
                    </a:lnTo>
                    <a:lnTo>
                      <a:pt x="86" y="975"/>
                    </a:lnTo>
                    <a:lnTo>
                      <a:pt x="174" y="927"/>
                    </a:lnTo>
                    <a:lnTo>
                      <a:pt x="244" y="897"/>
                    </a:lnTo>
                    <a:lnTo>
                      <a:pt x="261" y="879"/>
                    </a:lnTo>
                    <a:lnTo>
                      <a:pt x="295" y="849"/>
                    </a:lnTo>
                    <a:lnTo>
                      <a:pt x="382" y="783"/>
                    </a:lnTo>
                    <a:lnTo>
                      <a:pt x="399" y="768"/>
                    </a:lnTo>
                    <a:lnTo>
                      <a:pt x="364" y="753"/>
                    </a:lnTo>
                    <a:lnTo>
                      <a:pt x="382" y="735"/>
                    </a:lnTo>
                    <a:lnTo>
                      <a:pt x="416" y="705"/>
                    </a:lnTo>
                    <a:lnTo>
                      <a:pt x="416" y="672"/>
                    </a:lnTo>
                    <a:lnTo>
                      <a:pt x="468" y="639"/>
                    </a:lnTo>
                    <a:lnTo>
                      <a:pt x="485" y="639"/>
                    </a:lnTo>
                    <a:lnTo>
                      <a:pt x="468" y="657"/>
                    </a:lnTo>
                    <a:lnTo>
                      <a:pt x="451" y="672"/>
                    </a:lnTo>
                    <a:lnTo>
                      <a:pt x="434" y="720"/>
                    </a:lnTo>
                    <a:lnTo>
                      <a:pt x="451" y="735"/>
                    </a:lnTo>
                    <a:lnTo>
                      <a:pt x="434" y="753"/>
                    </a:lnTo>
                    <a:lnTo>
                      <a:pt x="451" y="753"/>
                    </a:lnTo>
                    <a:lnTo>
                      <a:pt x="503" y="720"/>
                    </a:lnTo>
                    <a:lnTo>
                      <a:pt x="520" y="720"/>
                    </a:lnTo>
                    <a:lnTo>
                      <a:pt x="537" y="687"/>
                    </a:lnTo>
                    <a:lnTo>
                      <a:pt x="520" y="657"/>
                    </a:lnTo>
                    <a:lnTo>
                      <a:pt x="572" y="672"/>
                    </a:lnTo>
                    <a:lnTo>
                      <a:pt x="641" y="705"/>
                    </a:lnTo>
                    <a:lnTo>
                      <a:pt x="693" y="705"/>
                    </a:lnTo>
                    <a:lnTo>
                      <a:pt x="745" y="720"/>
                    </a:lnTo>
                    <a:lnTo>
                      <a:pt x="762" y="720"/>
                    </a:lnTo>
                    <a:lnTo>
                      <a:pt x="762" y="735"/>
                    </a:lnTo>
                    <a:lnTo>
                      <a:pt x="848" y="801"/>
                    </a:lnTo>
                    <a:lnTo>
                      <a:pt x="900" y="897"/>
                    </a:lnTo>
                    <a:lnTo>
                      <a:pt x="883" y="816"/>
                    </a:lnTo>
                    <a:lnTo>
                      <a:pt x="866" y="801"/>
                    </a:lnTo>
                    <a:lnTo>
                      <a:pt x="883" y="801"/>
                    </a:lnTo>
                    <a:lnTo>
                      <a:pt x="883" y="768"/>
                    </a:lnTo>
                    <a:lnTo>
                      <a:pt x="900" y="849"/>
                    </a:lnTo>
                    <a:lnTo>
                      <a:pt x="917" y="831"/>
                    </a:lnTo>
                    <a:lnTo>
                      <a:pt x="952" y="864"/>
                    </a:lnTo>
                    <a:lnTo>
                      <a:pt x="917" y="849"/>
                    </a:lnTo>
                    <a:lnTo>
                      <a:pt x="917" y="864"/>
                    </a:lnTo>
                    <a:lnTo>
                      <a:pt x="917" y="897"/>
                    </a:lnTo>
                    <a:lnTo>
                      <a:pt x="935" y="879"/>
                    </a:lnTo>
                    <a:lnTo>
                      <a:pt x="935" y="912"/>
                    </a:lnTo>
                    <a:lnTo>
                      <a:pt x="971" y="960"/>
                    </a:lnTo>
                    <a:lnTo>
                      <a:pt x="971" y="927"/>
                    </a:lnTo>
                    <a:lnTo>
                      <a:pt x="952" y="897"/>
                    </a:lnTo>
                    <a:lnTo>
                      <a:pt x="971" y="897"/>
                    </a:lnTo>
                    <a:lnTo>
                      <a:pt x="971" y="912"/>
                    </a:lnTo>
                    <a:lnTo>
                      <a:pt x="988" y="945"/>
                    </a:lnTo>
                    <a:lnTo>
                      <a:pt x="1006" y="960"/>
                    </a:lnTo>
                    <a:lnTo>
                      <a:pt x="1023" y="94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8" name="Freeform 779">
                <a:extLst>
                  <a:ext uri="{FF2B5EF4-FFF2-40B4-BE49-F238E27FC236}">
                    <a16:creationId xmlns:a16="http://schemas.microsoft.com/office/drawing/2014/main" id="{8D97A92C-74B2-4F0D-8B49-FC29760E2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1622"/>
                <a:ext cx="512" cy="487"/>
              </a:xfrm>
              <a:custGeom>
                <a:avLst/>
                <a:gdLst>
                  <a:gd name="T0" fmla="*/ 1023 w 1023"/>
                  <a:gd name="T1" fmla="*/ 945 h 975"/>
                  <a:gd name="T2" fmla="*/ 971 w 1023"/>
                  <a:gd name="T3" fmla="*/ 864 h 975"/>
                  <a:gd name="T4" fmla="*/ 900 w 1023"/>
                  <a:gd name="T5" fmla="*/ 768 h 975"/>
                  <a:gd name="T6" fmla="*/ 848 w 1023"/>
                  <a:gd name="T7" fmla="*/ 735 h 975"/>
                  <a:gd name="T8" fmla="*/ 779 w 1023"/>
                  <a:gd name="T9" fmla="*/ 705 h 975"/>
                  <a:gd name="T10" fmla="*/ 727 w 1023"/>
                  <a:gd name="T11" fmla="*/ 705 h 975"/>
                  <a:gd name="T12" fmla="*/ 727 w 1023"/>
                  <a:gd name="T13" fmla="*/ 129 h 975"/>
                  <a:gd name="T14" fmla="*/ 624 w 1023"/>
                  <a:gd name="T15" fmla="*/ 112 h 975"/>
                  <a:gd name="T16" fmla="*/ 555 w 1023"/>
                  <a:gd name="T17" fmla="*/ 96 h 975"/>
                  <a:gd name="T18" fmla="*/ 434 w 1023"/>
                  <a:gd name="T19" fmla="*/ 64 h 975"/>
                  <a:gd name="T20" fmla="*/ 364 w 1023"/>
                  <a:gd name="T21" fmla="*/ 33 h 975"/>
                  <a:gd name="T22" fmla="*/ 313 w 1023"/>
                  <a:gd name="T23" fmla="*/ 0 h 975"/>
                  <a:gd name="T24" fmla="*/ 244 w 1023"/>
                  <a:gd name="T25" fmla="*/ 48 h 975"/>
                  <a:gd name="T26" fmla="*/ 174 w 1023"/>
                  <a:gd name="T27" fmla="*/ 81 h 975"/>
                  <a:gd name="T28" fmla="*/ 123 w 1023"/>
                  <a:gd name="T29" fmla="*/ 177 h 975"/>
                  <a:gd name="T30" fmla="*/ 34 w 1023"/>
                  <a:gd name="T31" fmla="*/ 225 h 975"/>
                  <a:gd name="T32" fmla="*/ 123 w 1023"/>
                  <a:gd name="T33" fmla="*/ 304 h 975"/>
                  <a:gd name="T34" fmla="*/ 157 w 1023"/>
                  <a:gd name="T35" fmla="*/ 369 h 975"/>
                  <a:gd name="T36" fmla="*/ 103 w 1023"/>
                  <a:gd name="T37" fmla="*/ 336 h 975"/>
                  <a:gd name="T38" fmla="*/ 17 w 1023"/>
                  <a:gd name="T39" fmla="*/ 369 h 975"/>
                  <a:gd name="T40" fmla="*/ 34 w 1023"/>
                  <a:gd name="T41" fmla="*/ 417 h 975"/>
                  <a:gd name="T42" fmla="*/ 34 w 1023"/>
                  <a:gd name="T43" fmla="*/ 448 h 975"/>
                  <a:gd name="T44" fmla="*/ 103 w 1023"/>
                  <a:gd name="T45" fmla="*/ 465 h 975"/>
                  <a:gd name="T46" fmla="*/ 174 w 1023"/>
                  <a:gd name="T47" fmla="*/ 448 h 975"/>
                  <a:gd name="T48" fmla="*/ 192 w 1023"/>
                  <a:gd name="T49" fmla="*/ 495 h 975"/>
                  <a:gd name="T50" fmla="*/ 140 w 1023"/>
                  <a:gd name="T51" fmla="*/ 528 h 975"/>
                  <a:gd name="T52" fmla="*/ 103 w 1023"/>
                  <a:gd name="T53" fmla="*/ 543 h 975"/>
                  <a:gd name="T54" fmla="*/ 52 w 1023"/>
                  <a:gd name="T55" fmla="*/ 624 h 975"/>
                  <a:gd name="T56" fmla="*/ 123 w 1023"/>
                  <a:gd name="T57" fmla="*/ 720 h 975"/>
                  <a:gd name="T58" fmla="*/ 157 w 1023"/>
                  <a:gd name="T59" fmla="*/ 735 h 975"/>
                  <a:gd name="T60" fmla="*/ 174 w 1023"/>
                  <a:gd name="T61" fmla="*/ 768 h 975"/>
                  <a:gd name="T62" fmla="*/ 244 w 1023"/>
                  <a:gd name="T63" fmla="*/ 783 h 975"/>
                  <a:gd name="T64" fmla="*/ 278 w 1023"/>
                  <a:gd name="T65" fmla="*/ 768 h 975"/>
                  <a:gd name="T66" fmla="*/ 278 w 1023"/>
                  <a:gd name="T67" fmla="*/ 831 h 975"/>
                  <a:gd name="T68" fmla="*/ 140 w 1023"/>
                  <a:gd name="T69" fmla="*/ 912 h 975"/>
                  <a:gd name="T70" fmla="*/ 69 w 1023"/>
                  <a:gd name="T71" fmla="*/ 960 h 975"/>
                  <a:gd name="T72" fmla="*/ 174 w 1023"/>
                  <a:gd name="T73" fmla="*/ 927 h 975"/>
                  <a:gd name="T74" fmla="*/ 261 w 1023"/>
                  <a:gd name="T75" fmla="*/ 879 h 975"/>
                  <a:gd name="T76" fmla="*/ 382 w 1023"/>
                  <a:gd name="T77" fmla="*/ 783 h 975"/>
                  <a:gd name="T78" fmla="*/ 364 w 1023"/>
                  <a:gd name="T79" fmla="*/ 753 h 975"/>
                  <a:gd name="T80" fmla="*/ 416 w 1023"/>
                  <a:gd name="T81" fmla="*/ 705 h 975"/>
                  <a:gd name="T82" fmla="*/ 468 w 1023"/>
                  <a:gd name="T83" fmla="*/ 639 h 975"/>
                  <a:gd name="T84" fmla="*/ 468 w 1023"/>
                  <a:gd name="T85" fmla="*/ 657 h 975"/>
                  <a:gd name="T86" fmla="*/ 434 w 1023"/>
                  <a:gd name="T87" fmla="*/ 720 h 975"/>
                  <a:gd name="T88" fmla="*/ 434 w 1023"/>
                  <a:gd name="T89" fmla="*/ 753 h 975"/>
                  <a:gd name="T90" fmla="*/ 503 w 1023"/>
                  <a:gd name="T91" fmla="*/ 720 h 975"/>
                  <a:gd name="T92" fmla="*/ 537 w 1023"/>
                  <a:gd name="T93" fmla="*/ 687 h 975"/>
                  <a:gd name="T94" fmla="*/ 572 w 1023"/>
                  <a:gd name="T95" fmla="*/ 672 h 975"/>
                  <a:gd name="T96" fmla="*/ 693 w 1023"/>
                  <a:gd name="T97" fmla="*/ 705 h 975"/>
                  <a:gd name="T98" fmla="*/ 762 w 1023"/>
                  <a:gd name="T99" fmla="*/ 720 h 975"/>
                  <a:gd name="T100" fmla="*/ 848 w 1023"/>
                  <a:gd name="T101" fmla="*/ 801 h 975"/>
                  <a:gd name="T102" fmla="*/ 883 w 1023"/>
                  <a:gd name="T103" fmla="*/ 816 h 975"/>
                  <a:gd name="T104" fmla="*/ 883 w 1023"/>
                  <a:gd name="T105" fmla="*/ 801 h 975"/>
                  <a:gd name="T106" fmla="*/ 900 w 1023"/>
                  <a:gd name="T107" fmla="*/ 849 h 975"/>
                  <a:gd name="T108" fmla="*/ 952 w 1023"/>
                  <a:gd name="T109" fmla="*/ 864 h 975"/>
                  <a:gd name="T110" fmla="*/ 917 w 1023"/>
                  <a:gd name="T111" fmla="*/ 864 h 975"/>
                  <a:gd name="T112" fmla="*/ 935 w 1023"/>
                  <a:gd name="T113" fmla="*/ 879 h 975"/>
                  <a:gd name="T114" fmla="*/ 971 w 1023"/>
                  <a:gd name="T115" fmla="*/ 960 h 975"/>
                  <a:gd name="T116" fmla="*/ 952 w 1023"/>
                  <a:gd name="T117" fmla="*/ 897 h 975"/>
                  <a:gd name="T118" fmla="*/ 971 w 1023"/>
                  <a:gd name="T119" fmla="*/ 912 h 975"/>
                  <a:gd name="T120" fmla="*/ 1006 w 1023"/>
                  <a:gd name="T121" fmla="*/ 960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3" h="975">
                    <a:moveTo>
                      <a:pt x="1023" y="945"/>
                    </a:moveTo>
                    <a:lnTo>
                      <a:pt x="1023" y="945"/>
                    </a:lnTo>
                    <a:lnTo>
                      <a:pt x="1023" y="897"/>
                    </a:lnTo>
                    <a:lnTo>
                      <a:pt x="971" y="864"/>
                    </a:lnTo>
                    <a:lnTo>
                      <a:pt x="917" y="768"/>
                    </a:lnTo>
                    <a:lnTo>
                      <a:pt x="900" y="768"/>
                    </a:lnTo>
                    <a:lnTo>
                      <a:pt x="883" y="720"/>
                    </a:lnTo>
                    <a:lnTo>
                      <a:pt x="848" y="735"/>
                    </a:lnTo>
                    <a:lnTo>
                      <a:pt x="831" y="753"/>
                    </a:lnTo>
                    <a:lnTo>
                      <a:pt x="779" y="705"/>
                    </a:lnTo>
                    <a:lnTo>
                      <a:pt x="779" y="687"/>
                    </a:lnTo>
                    <a:lnTo>
                      <a:pt x="727" y="705"/>
                    </a:lnTo>
                    <a:lnTo>
                      <a:pt x="727" y="687"/>
                    </a:lnTo>
                    <a:lnTo>
                      <a:pt x="727" y="129"/>
                    </a:lnTo>
                    <a:lnTo>
                      <a:pt x="675" y="96"/>
                    </a:lnTo>
                    <a:lnTo>
                      <a:pt x="624" y="112"/>
                    </a:lnTo>
                    <a:lnTo>
                      <a:pt x="589" y="96"/>
                    </a:lnTo>
                    <a:lnTo>
                      <a:pt x="555" y="96"/>
                    </a:lnTo>
                    <a:lnTo>
                      <a:pt x="503" y="64"/>
                    </a:lnTo>
                    <a:lnTo>
                      <a:pt x="434" y="64"/>
                    </a:lnTo>
                    <a:lnTo>
                      <a:pt x="416" y="33"/>
                    </a:lnTo>
                    <a:lnTo>
                      <a:pt x="364" y="33"/>
                    </a:lnTo>
                    <a:lnTo>
                      <a:pt x="347" y="16"/>
                    </a:lnTo>
                    <a:lnTo>
                      <a:pt x="313" y="0"/>
                    </a:lnTo>
                    <a:lnTo>
                      <a:pt x="278" y="33"/>
                    </a:lnTo>
                    <a:lnTo>
                      <a:pt x="244" y="48"/>
                    </a:lnTo>
                    <a:lnTo>
                      <a:pt x="192" y="81"/>
                    </a:lnTo>
                    <a:lnTo>
                      <a:pt x="174" y="81"/>
                    </a:lnTo>
                    <a:lnTo>
                      <a:pt x="140" y="112"/>
                    </a:lnTo>
                    <a:lnTo>
                      <a:pt x="123" y="177"/>
                    </a:lnTo>
                    <a:lnTo>
                      <a:pt x="52" y="192"/>
                    </a:lnTo>
                    <a:lnTo>
                      <a:pt x="34" y="225"/>
                    </a:lnTo>
                    <a:lnTo>
                      <a:pt x="103" y="273"/>
                    </a:lnTo>
                    <a:lnTo>
                      <a:pt x="123" y="304"/>
                    </a:lnTo>
                    <a:lnTo>
                      <a:pt x="157" y="352"/>
                    </a:lnTo>
                    <a:lnTo>
                      <a:pt x="157" y="369"/>
                    </a:lnTo>
                    <a:lnTo>
                      <a:pt x="103" y="369"/>
                    </a:lnTo>
                    <a:lnTo>
                      <a:pt x="103" y="336"/>
                    </a:lnTo>
                    <a:lnTo>
                      <a:pt x="86" y="336"/>
                    </a:lnTo>
                    <a:lnTo>
                      <a:pt x="17" y="369"/>
                    </a:lnTo>
                    <a:lnTo>
                      <a:pt x="0" y="400"/>
                    </a:lnTo>
                    <a:lnTo>
                      <a:pt x="34" y="417"/>
                    </a:lnTo>
                    <a:lnTo>
                      <a:pt x="34" y="432"/>
                    </a:lnTo>
                    <a:lnTo>
                      <a:pt x="34" y="448"/>
                    </a:lnTo>
                    <a:lnTo>
                      <a:pt x="69" y="465"/>
                    </a:lnTo>
                    <a:lnTo>
                      <a:pt x="103" y="465"/>
                    </a:lnTo>
                    <a:lnTo>
                      <a:pt x="140" y="465"/>
                    </a:lnTo>
                    <a:lnTo>
                      <a:pt x="174" y="448"/>
                    </a:lnTo>
                    <a:lnTo>
                      <a:pt x="174" y="465"/>
                    </a:lnTo>
                    <a:lnTo>
                      <a:pt x="192" y="495"/>
                    </a:lnTo>
                    <a:lnTo>
                      <a:pt x="174" y="528"/>
                    </a:lnTo>
                    <a:lnTo>
                      <a:pt x="140" y="528"/>
                    </a:lnTo>
                    <a:lnTo>
                      <a:pt x="123" y="543"/>
                    </a:lnTo>
                    <a:lnTo>
                      <a:pt x="103" y="543"/>
                    </a:lnTo>
                    <a:lnTo>
                      <a:pt x="86" y="543"/>
                    </a:lnTo>
                    <a:lnTo>
                      <a:pt x="52" y="624"/>
                    </a:lnTo>
                    <a:lnTo>
                      <a:pt x="103" y="720"/>
                    </a:lnTo>
                    <a:lnTo>
                      <a:pt x="123" y="720"/>
                    </a:lnTo>
                    <a:lnTo>
                      <a:pt x="157" y="705"/>
                    </a:lnTo>
                    <a:lnTo>
                      <a:pt x="157" y="735"/>
                    </a:lnTo>
                    <a:lnTo>
                      <a:pt x="157" y="753"/>
                    </a:lnTo>
                    <a:lnTo>
                      <a:pt x="174" y="768"/>
                    </a:lnTo>
                    <a:lnTo>
                      <a:pt x="226" y="768"/>
                    </a:lnTo>
                    <a:lnTo>
                      <a:pt x="244" y="783"/>
                    </a:lnTo>
                    <a:lnTo>
                      <a:pt x="244" y="768"/>
                    </a:lnTo>
                    <a:lnTo>
                      <a:pt x="278" y="768"/>
                    </a:lnTo>
                    <a:lnTo>
                      <a:pt x="278" y="801"/>
                    </a:lnTo>
                    <a:lnTo>
                      <a:pt x="278" y="831"/>
                    </a:lnTo>
                    <a:lnTo>
                      <a:pt x="192" y="897"/>
                    </a:lnTo>
                    <a:lnTo>
                      <a:pt x="140" y="912"/>
                    </a:lnTo>
                    <a:lnTo>
                      <a:pt x="123" y="927"/>
                    </a:lnTo>
                    <a:lnTo>
                      <a:pt x="69" y="960"/>
                    </a:lnTo>
                    <a:lnTo>
                      <a:pt x="86" y="975"/>
                    </a:lnTo>
                    <a:lnTo>
                      <a:pt x="174" y="927"/>
                    </a:lnTo>
                    <a:lnTo>
                      <a:pt x="244" y="897"/>
                    </a:lnTo>
                    <a:lnTo>
                      <a:pt x="261" y="879"/>
                    </a:lnTo>
                    <a:lnTo>
                      <a:pt x="295" y="849"/>
                    </a:lnTo>
                    <a:lnTo>
                      <a:pt x="382" y="783"/>
                    </a:lnTo>
                    <a:lnTo>
                      <a:pt x="399" y="768"/>
                    </a:lnTo>
                    <a:lnTo>
                      <a:pt x="364" y="753"/>
                    </a:lnTo>
                    <a:lnTo>
                      <a:pt x="382" y="735"/>
                    </a:lnTo>
                    <a:lnTo>
                      <a:pt x="416" y="705"/>
                    </a:lnTo>
                    <a:lnTo>
                      <a:pt x="416" y="672"/>
                    </a:lnTo>
                    <a:lnTo>
                      <a:pt x="468" y="639"/>
                    </a:lnTo>
                    <a:lnTo>
                      <a:pt x="485" y="639"/>
                    </a:lnTo>
                    <a:lnTo>
                      <a:pt x="468" y="657"/>
                    </a:lnTo>
                    <a:lnTo>
                      <a:pt x="451" y="672"/>
                    </a:lnTo>
                    <a:lnTo>
                      <a:pt x="434" y="720"/>
                    </a:lnTo>
                    <a:lnTo>
                      <a:pt x="451" y="735"/>
                    </a:lnTo>
                    <a:lnTo>
                      <a:pt x="434" y="753"/>
                    </a:lnTo>
                    <a:lnTo>
                      <a:pt x="451" y="753"/>
                    </a:lnTo>
                    <a:lnTo>
                      <a:pt x="503" y="720"/>
                    </a:lnTo>
                    <a:lnTo>
                      <a:pt x="520" y="720"/>
                    </a:lnTo>
                    <a:lnTo>
                      <a:pt x="537" y="687"/>
                    </a:lnTo>
                    <a:lnTo>
                      <a:pt x="520" y="657"/>
                    </a:lnTo>
                    <a:lnTo>
                      <a:pt x="572" y="672"/>
                    </a:lnTo>
                    <a:lnTo>
                      <a:pt x="641" y="705"/>
                    </a:lnTo>
                    <a:lnTo>
                      <a:pt x="693" y="705"/>
                    </a:lnTo>
                    <a:lnTo>
                      <a:pt x="745" y="720"/>
                    </a:lnTo>
                    <a:lnTo>
                      <a:pt x="762" y="720"/>
                    </a:lnTo>
                    <a:lnTo>
                      <a:pt x="762" y="735"/>
                    </a:lnTo>
                    <a:lnTo>
                      <a:pt x="848" y="801"/>
                    </a:lnTo>
                    <a:lnTo>
                      <a:pt x="900" y="897"/>
                    </a:lnTo>
                    <a:lnTo>
                      <a:pt x="883" y="816"/>
                    </a:lnTo>
                    <a:lnTo>
                      <a:pt x="866" y="801"/>
                    </a:lnTo>
                    <a:lnTo>
                      <a:pt x="883" y="801"/>
                    </a:lnTo>
                    <a:lnTo>
                      <a:pt x="883" y="768"/>
                    </a:lnTo>
                    <a:lnTo>
                      <a:pt x="900" y="849"/>
                    </a:lnTo>
                    <a:lnTo>
                      <a:pt x="917" y="831"/>
                    </a:lnTo>
                    <a:lnTo>
                      <a:pt x="952" y="864"/>
                    </a:lnTo>
                    <a:lnTo>
                      <a:pt x="917" y="849"/>
                    </a:lnTo>
                    <a:lnTo>
                      <a:pt x="917" y="864"/>
                    </a:lnTo>
                    <a:lnTo>
                      <a:pt x="917" y="897"/>
                    </a:lnTo>
                    <a:lnTo>
                      <a:pt x="935" y="879"/>
                    </a:lnTo>
                    <a:lnTo>
                      <a:pt x="935" y="912"/>
                    </a:lnTo>
                    <a:lnTo>
                      <a:pt x="971" y="960"/>
                    </a:lnTo>
                    <a:lnTo>
                      <a:pt x="971" y="927"/>
                    </a:lnTo>
                    <a:lnTo>
                      <a:pt x="952" y="897"/>
                    </a:lnTo>
                    <a:lnTo>
                      <a:pt x="971" y="897"/>
                    </a:lnTo>
                    <a:lnTo>
                      <a:pt x="971" y="912"/>
                    </a:lnTo>
                    <a:lnTo>
                      <a:pt x="988" y="945"/>
                    </a:lnTo>
                    <a:lnTo>
                      <a:pt x="1006" y="960"/>
                    </a:lnTo>
                    <a:lnTo>
                      <a:pt x="1023" y="94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Freeform 780">
                <a:extLst>
                  <a:ext uri="{FF2B5EF4-FFF2-40B4-BE49-F238E27FC236}">
                    <a16:creationId xmlns:a16="http://schemas.microsoft.com/office/drawing/2014/main" id="{DB8A86A9-B06B-46D8-B034-A3F73D586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" y="1610"/>
                <a:ext cx="1169" cy="739"/>
              </a:xfrm>
              <a:custGeom>
                <a:avLst/>
                <a:gdLst>
                  <a:gd name="T0" fmla="*/ 1697 w 2338"/>
                  <a:gd name="T1" fmla="*/ 1430 h 1478"/>
                  <a:gd name="T2" fmla="*/ 1611 w 2338"/>
                  <a:gd name="T3" fmla="*/ 1430 h 1478"/>
                  <a:gd name="T4" fmla="*/ 1663 w 2338"/>
                  <a:gd name="T5" fmla="*/ 1382 h 1478"/>
                  <a:gd name="T6" fmla="*/ 1542 w 2338"/>
                  <a:gd name="T7" fmla="*/ 1303 h 1478"/>
                  <a:gd name="T8" fmla="*/ 1455 w 2338"/>
                  <a:gd name="T9" fmla="*/ 1207 h 1478"/>
                  <a:gd name="T10" fmla="*/ 1281 w 2338"/>
                  <a:gd name="T11" fmla="*/ 1223 h 1478"/>
                  <a:gd name="T12" fmla="*/ 486 w 2338"/>
                  <a:gd name="T13" fmla="*/ 1207 h 1478"/>
                  <a:gd name="T14" fmla="*/ 363 w 2338"/>
                  <a:gd name="T15" fmla="*/ 1127 h 1478"/>
                  <a:gd name="T16" fmla="*/ 294 w 2338"/>
                  <a:gd name="T17" fmla="*/ 998 h 1478"/>
                  <a:gd name="T18" fmla="*/ 188 w 2338"/>
                  <a:gd name="T19" fmla="*/ 791 h 1478"/>
                  <a:gd name="T20" fmla="*/ 104 w 2338"/>
                  <a:gd name="T21" fmla="*/ 776 h 1478"/>
                  <a:gd name="T22" fmla="*/ 0 w 2338"/>
                  <a:gd name="T23" fmla="*/ 710 h 1478"/>
                  <a:gd name="T24" fmla="*/ 137 w 2338"/>
                  <a:gd name="T25" fmla="*/ 183 h 1478"/>
                  <a:gd name="T26" fmla="*/ 311 w 2338"/>
                  <a:gd name="T27" fmla="*/ 104 h 1478"/>
                  <a:gd name="T28" fmla="*/ 398 w 2338"/>
                  <a:gd name="T29" fmla="*/ 119 h 1478"/>
                  <a:gd name="T30" fmla="*/ 449 w 2338"/>
                  <a:gd name="T31" fmla="*/ 167 h 1478"/>
                  <a:gd name="T32" fmla="*/ 570 w 2338"/>
                  <a:gd name="T33" fmla="*/ 167 h 1478"/>
                  <a:gd name="T34" fmla="*/ 728 w 2338"/>
                  <a:gd name="T35" fmla="*/ 215 h 1478"/>
                  <a:gd name="T36" fmla="*/ 760 w 2338"/>
                  <a:gd name="T37" fmla="*/ 296 h 1478"/>
                  <a:gd name="T38" fmla="*/ 883 w 2338"/>
                  <a:gd name="T39" fmla="*/ 248 h 1478"/>
                  <a:gd name="T40" fmla="*/ 1073 w 2338"/>
                  <a:gd name="T41" fmla="*/ 279 h 1478"/>
                  <a:gd name="T42" fmla="*/ 1177 w 2338"/>
                  <a:gd name="T43" fmla="*/ 231 h 1478"/>
                  <a:gd name="T44" fmla="*/ 1214 w 2338"/>
                  <a:gd name="T45" fmla="*/ 183 h 1478"/>
                  <a:gd name="T46" fmla="*/ 1229 w 2338"/>
                  <a:gd name="T47" fmla="*/ 296 h 1478"/>
                  <a:gd name="T48" fmla="*/ 1281 w 2338"/>
                  <a:gd name="T49" fmla="*/ 167 h 1478"/>
                  <a:gd name="T50" fmla="*/ 1283 w 2338"/>
                  <a:gd name="T51" fmla="*/ 0 h 1478"/>
                  <a:gd name="T52" fmla="*/ 1404 w 2338"/>
                  <a:gd name="T53" fmla="*/ 231 h 1478"/>
                  <a:gd name="T54" fmla="*/ 1473 w 2338"/>
                  <a:gd name="T55" fmla="*/ 311 h 1478"/>
                  <a:gd name="T56" fmla="*/ 1525 w 2338"/>
                  <a:gd name="T57" fmla="*/ 135 h 1478"/>
                  <a:gd name="T58" fmla="*/ 1628 w 2338"/>
                  <a:gd name="T59" fmla="*/ 183 h 1478"/>
                  <a:gd name="T60" fmla="*/ 1628 w 2338"/>
                  <a:gd name="T61" fmla="*/ 296 h 1478"/>
                  <a:gd name="T62" fmla="*/ 1525 w 2338"/>
                  <a:gd name="T63" fmla="*/ 359 h 1478"/>
                  <a:gd name="T64" fmla="*/ 1473 w 2338"/>
                  <a:gd name="T65" fmla="*/ 455 h 1478"/>
                  <a:gd name="T66" fmla="*/ 1384 w 2338"/>
                  <a:gd name="T67" fmla="*/ 584 h 1478"/>
                  <a:gd name="T68" fmla="*/ 1300 w 2338"/>
                  <a:gd name="T69" fmla="*/ 647 h 1478"/>
                  <a:gd name="T70" fmla="*/ 1317 w 2338"/>
                  <a:gd name="T71" fmla="*/ 791 h 1478"/>
                  <a:gd name="T72" fmla="*/ 1455 w 2338"/>
                  <a:gd name="T73" fmla="*/ 920 h 1478"/>
                  <a:gd name="T74" fmla="*/ 1611 w 2338"/>
                  <a:gd name="T75" fmla="*/ 1063 h 1478"/>
                  <a:gd name="T76" fmla="*/ 1715 w 2338"/>
                  <a:gd name="T77" fmla="*/ 968 h 1478"/>
                  <a:gd name="T78" fmla="*/ 1715 w 2338"/>
                  <a:gd name="T79" fmla="*/ 776 h 1478"/>
                  <a:gd name="T80" fmla="*/ 1715 w 2338"/>
                  <a:gd name="T81" fmla="*/ 695 h 1478"/>
                  <a:gd name="T82" fmla="*/ 1734 w 2338"/>
                  <a:gd name="T83" fmla="*/ 599 h 1478"/>
                  <a:gd name="T84" fmla="*/ 1889 w 2338"/>
                  <a:gd name="T85" fmla="*/ 662 h 1478"/>
                  <a:gd name="T86" fmla="*/ 2008 w 2338"/>
                  <a:gd name="T87" fmla="*/ 824 h 1478"/>
                  <a:gd name="T88" fmla="*/ 2060 w 2338"/>
                  <a:gd name="T89" fmla="*/ 743 h 1478"/>
                  <a:gd name="T90" fmla="*/ 2166 w 2338"/>
                  <a:gd name="T91" fmla="*/ 920 h 1478"/>
                  <a:gd name="T92" fmla="*/ 2252 w 2338"/>
                  <a:gd name="T93" fmla="*/ 968 h 1478"/>
                  <a:gd name="T94" fmla="*/ 2287 w 2338"/>
                  <a:gd name="T95" fmla="*/ 1031 h 1478"/>
                  <a:gd name="T96" fmla="*/ 2338 w 2338"/>
                  <a:gd name="T97" fmla="*/ 1094 h 1478"/>
                  <a:gd name="T98" fmla="*/ 2166 w 2338"/>
                  <a:gd name="T99" fmla="*/ 1175 h 1478"/>
                  <a:gd name="T100" fmla="*/ 1993 w 2338"/>
                  <a:gd name="T101" fmla="*/ 1207 h 1478"/>
                  <a:gd name="T102" fmla="*/ 1976 w 2338"/>
                  <a:gd name="T103" fmla="*/ 1238 h 1478"/>
                  <a:gd name="T104" fmla="*/ 2097 w 2338"/>
                  <a:gd name="T105" fmla="*/ 1238 h 1478"/>
                  <a:gd name="T106" fmla="*/ 2079 w 2338"/>
                  <a:gd name="T107" fmla="*/ 1255 h 1478"/>
                  <a:gd name="T108" fmla="*/ 2166 w 2338"/>
                  <a:gd name="T109" fmla="*/ 1334 h 1478"/>
                  <a:gd name="T110" fmla="*/ 2218 w 2338"/>
                  <a:gd name="T111" fmla="*/ 1319 h 1478"/>
                  <a:gd name="T112" fmla="*/ 2060 w 2338"/>
                  <a:gd name="T113" fmla="*/ 1415 h 1478"/>
                  <a:gd name="T114" fmla="*/ 2079 w 2338"/>
                  <a:gd name="T115" fmla="*/ 1334 h 1478"/>
                  <a:gd name="T116" fmla="*/ 1993 w 2338"/>
                  <a:gd name="T117" fmla="*/ 1286 h 1478"/>
                  <a:gd name="T118" fmla="*/ 1924 w 2338"/>
                  <a:gd name="T119" fmla="*/ 1351 h 1478"/>
                  <a:gd name="T120" fmla="*/ 1749 w 2338"/>
                  <a:gd name="T121" fmla="*/ 1399 h 1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38" h="1478">
                    <a:moveTo>
                      <a:pt x="1682" y="1415"/>
                    </a:moveTo>
                    <a:lnTo>
                      <a:pt x="1682" y="1415"/>
                    </a:lnTo>
                    <a:lnTo>
                      <a:pt x="1697" y="1415"/>
                    </a:lnTo>
                    <a:lnTo>
                      <a:pt x="1697" y="1430"/>
                    </a:lnTo>
                    <a:lnTo>
                      <a:pt x="1628" y="1447"/>
                    </a:lnTo>
                    <a:lnTo>
                      <a:pt x="1611" y="1463"/>
                    </a:lnTo>
                    <a:lnTo>
                      <a:pt x="1576" y="1478"/>
                    </a:lnTo>
                    <a:lnTo>
                      <a:pt x="1611" y="1430"/>
                    </a:lnTo>
                    <a:lnTo>
                      <a:pt x="1594" y="1430"/>
                    </a:lnTo>
                    <a:lnTo>
                      <a:pt x="1628" y="1415"/>
                    </a:lnTo>
                    <a:lnTo>
                      <a:pt x="1628" y="1351"/>
                    </a:lnTo>
                    <a:lnTo>
                      <a:pt x="1663" y="1382"/>
                    </a:lnTo>
                    <a:lnTo>
                      <a:pt x="1682" y="1367"/>
                    </a:lnTo>
                    <a:lnTo>
                      <a:pt x="1645" y="1334"/>
                    </a:lnTo>
                    <a:lnTo>
                      <a:pt x="1559" y="1319"/>
                    </a:lnTo>
                    <a:lnTo>
                      <a:pt x="1542" y="1303"/>
                    </a:lnTo>
                    <a:lnTo>
                      <a:pt x="1525" y="1255"/>
                    </a:lnTo>
                    <a:lnTo>
                      <a:pt x="1507" y="1255"/>
                    </a:lnTo>
                    <a:lnTo>
                      <a:pt x="1490" y="1223"/>
                    </a:lnTo>
                    <a:lnTo>
                      <a:pt x="1455" y="1207"/>
                    </a:lnTo>
                    <a:lnTo>
                      <a:pt x="1404" y="1255"/>
                    </a:lnTo>
                    <a:lnTo>
                      <a:pt x="1352" y="1255"/>
                    </a:lnTo>
                    <a:lnTo>
                      <a:pt x="1317" y="1223"/>
                    </a:lnTo>
                    <a:lnTo>
                      <a:pt x="1281" y="1223"/>
                    </a:lnTo>
                    <a:lnTo>
                      <a:pt x="1265" y="1190"/>
                    </a:lnTo>
                    <a:lnTo>
                      <a:pt x="1248" y="1207"/>
                    </a:lnTo>
                    <a:lnTo>
                      <a:pt x="501" y="1207"/>
                    </a:lnTo>
                    <a:lnTo>
                      <a:pt x="486" y="1207"/>
                    </a:lnTo>
                    <a:lnTo>
                      <a:pt x="486" y="1190"/>
                    </a:lnTo>
                    <a:lnTo>
                      <a:pt x="467" y="1190"/>
                    </a:lnTo>
                    <a:lnTo>
                      <a:pt x="415" y="1159"/>
                    </a:lnTo>
                    <a:lnTo>
                      <a:pt x="363" y="1127"/>
                    </a:lnTo>
                    <a:lnTo>
                      <a:pt x="346" y="1079"/>
                    </a:lnTo>
                    <a:lnTo>
                      <a:pt x="328" y="1063"/>
                    </a:lnTo>
                    <a:lnTo>
                      <a:pt x="277" y="1015"/>
                    </a:lnTo>
                    <a:lnTo>
                      <a:pt x="294" y="998"/>
                    </a:lnTo>
                    <a:lnTo>
                      <a:pt x="294" y="968"/>
                    </a:lnTo>
                    <a:lnTo>
                      <a:pt x="294" y="920"/>
                    </a:lnTo>
                    <a:lnTo>
                      <a:pt x="242" y="887"/>
                    </a:lnTo>
                    <a:lnTo>
                      <a:pt x="188" y="791"/>
                    </a:lnTo>
                    <a:lnTo>
                      <a:pt x="173" y="791"/>
                    </a:lnTo>
                    <a:lnTo>
                      <a:pt x="156" y="743"/>
                    </a:lnTo>
                    <a:lnTo>
                      <a:pt x="121" y="758"/>
                    </a:lnTo>
                    <a:lnTo>
                      <a:pt x="104" y="776"/>
                    </a:lnTo>
                    <a:lnTo>
                      <a:pt x="52" y="728"/>
                    </a:lnTo>
                    <a:lnTo>
                      <a:pt x="52" y="710"/>
                    </a:lnTo>
                    <a:lnTo>
                      <a:pt x="0" y="728"/>
                    </a:lnTo>
                    <a:lnTo>
                      <a:pt x="0" y="710"/>
                    </a:lnTo>
                    <a:lnTo>
                      <a:pt x="0" y="152"/>
                    </a:lnTo>
                    <a:lnTo>
                      <a:pt x="33" y="152"/>
                    </a:lnTo>
                    <a:lnTo>
                      <a:pt x="137" y="215"/>
                    </a:lnTo>
                    <a:lnTo>
                      <a:pt x="137" y="183"/>
                    </a:lnTo>
                    <a:lnTo>
                      <a:pt x="156" y="167"/>
                    </a:lnTo>
                    <a:lnTo>
                      <a:pt x="188" y="152"/>
                    </a:lnTo>
                    <a:lnTo>
                      <a:pt x="208" y="167"/>
                    </a:lnTo>
                    <a:lnTo>
                      <a:pt x="311" y="104"/>
                    </a:lnTo>
                    <a:lnTo>
                      <a:pt x="311" y="135"/>
                    </a:lnTo>
                    <a:lnTo>
                      <a:pt x="346" y="135"/>
                    </a:lnTo>
                    <a:lnTo>
                      <a:pt x="363" y="87"/>
                    </a:lnTo>
                    <a:lnTo>
                      <a:pt x="398" y="119"/>
                    </a:lnTo>
                    <a:lnTo>
                      <a:pt x="398" y="152"/>
                    </a:lnTo>
                    <a:lnTo>
                      <a:pt x="434" y="167"/>
                    </a:lnTo>
                    <a:lnTo>
                      <a:pt x="449" y="135"/>
                    </a:lnTo>
                    <a:lnTo>
                      <a:pt x="449" y="167"/>
                    </a:lnTo>
                    <a:lnTo>
                      <a:pt x="486" y="167"/>
                    </a:lnTo>
                    <a:lnTo>
                      <a:pt x="486" y="135"/>
                    </a:lnTo>
                    <a:lnTo>
                      <a:pt x="538" y="135"/>
                    </a:lnTo>
                    <a:lnTo>
                      <a:pt x="570" y="167"/>
                    </a:lnTo>
                    <a:lnTo>
                      <a:pt x="605" y="183"/>
                    </a:lnTo>
                    <a:lnTo>
                      <a:pt x="641" y="200"/>
                    </a:lnTo>
                    <a:lnTo>
                      <a:pt x="676" y="200"/>
                    </a:lnTo>
                    <a:lnTo>
                      <a:pt x="728" y="215"/>
                    </a:lnTo>
                    <a:lnTo>
                      <a:pt x="728" y="248"/>
                    </a:lnTo>
                    <a:lnTo>
                      <a:pt x="709" y="263"/>
                    </a:lnTo>
                    <a:lnTo>
                      <a:pt x="709" y="279"/>
                    </a:lnTo>
                    <a:lnTo>
                      <a:pt x="760" y="296"/>
                    </a:lnTo>
                    <a:lnTo>
                      <a:pt x="849" y="263"/>
                    </a:lnTo>
                    <a:lnTo>
                      <a:pt x="901" y="296"/>
                    </a:lnTo>
                    <a:lnTo>
                      <a:pt x="901" y="263"/>
                    </a:lnTo>
                    <a:lnTo>
                      <a:pt x="883" y="248"/>
                    </a:lnTo>
                    <a:lnTo>
                      <a:pt x="901" y="231"/>
                    </a:lnTo>
                    <a:lnTo>
                      <a:pt x="970" y="200"/>
                    </a:lnTo>
                    <a:lnTo>
                      <a:pt x="987" y="248"/>
                    </a:lnTo>
                    <a:lnTo>
                      <a:pt x="1073" y="279"/>
                    </a:lnTo>
                    <a:lnTo>
                      <a:pt x="1125" y="296"/>
                    </a:lnTo>
                    <a:lnTo>
                      <a:pt x="1162" y="296"/>
                    </a:lnTo>
                    <a:lnTo>
                      <a:pt x="1162" y="248"/>
                    </a:lnTo>
                    <a:lnTo>
                      <a:pt x="1177" y="231"/>
                    </a:lnTo>
                    <a:lnTo>
                      <a:pt x="1125" y="200"/>
                    </a:lnTo>
                    <a:lnTo>
                      <a:pt x="1162" y="183"/>
                    </a:lnTo>
                    <a:lnTo>
                      <a:pt x="1177" y="135"/>
                    </a:lnTo>
                    <a:lnTo>
                      <a:pt x="1214" y="183"/>
                    </a:lnTo>
                    <a:lnTo>
                      <a:pt x="1248" y="215"/>
                    </a:lnTo>
                    <a:lnTo>
                      <a:pt x="1214" y="248"/>
                    </a:lnTo>
                    <a:lnTo>
                      <a:pt x="1214" y="279"/>
                    </a:lnTo>
                    <a:lnTo>
                      <a:pt x="1229" y="296"/>
                    </a:lnTo>
                    <a:lnTo>
                      <a:pt x="1248" y="263"/>
                    </a:lnTo>
                    <a:lnTo>
                      <a:pt x="1281" y="231"/>
                    </a:lnTo>
                    <a:lnTo>
                      <a:pt x="1265" y="200"/>
                    </a:lnTo>
                    <a:lnTo>
                      <a:pt x="1281" y="167"/>
                    </a:lnTo>
                    <a:lnTo>
                      <a:pt x="1248" y="135"/>
                    </a:lnTo>
                    <a:lnTo>
                      <a:pt x="1214" y="104"/>
                    </a:lnTo>
                    <a:lnTo>
                      <a:pt x="1229" y="8"/>
                    </a:lnTo>
                    <a:lnTo>
                      <a:pt x="1283" y="0"/>
                    </a:lnTo>
                    <a:lnTo>
                      <a:pt x="1352" y="119"/>
                    </a:lnTo>
                    <a:lnTo>
                      <a:pt x="1333" y="152"/>
                    </a:lnTo>
                    <a:lnTo>
                      <a:pt x="1352" y="167"/>
                    </a:lnTo>
                    <a:lnTo>
                      <a:pt x="1404" y="231"/>
                    </a:lnTo>
                    <a:lnTo>
                      <a:pt x="1421" y="183"/>
                    </a:lnTo>
                    <a:lnTo>
                      <a:pt x="1455" y="215"/>
                    </a:lnTo>
                    <a:lnTo>
                      <a:pt x="1436" y="279"/>
                    </a:lnTo>
                    <a:lnTo>
                      <a:pt x="1473" y="311"/>
                    </a:lnTo>
                    <a:lnTo>
                      <a:pt x="1490" y="311"/>
                    </a:lnTo>
                    <a:lnTo>
                      <a:pt x="1490" y="279"/>
                    </a:lnTo>
                    <a:lnTo>
                      <a:pt x="1525" y="263"/>
                    </a:lnTo>
                    <a:lnTo>
                      <a:pt x="1525" y="135"/>
                    </a:lnTo>
                    <a:lnTo>
                      <a:pt x="1559" y="135"/>
                    </a:lnTo>
                    <a:lnTo>
                      <a:pt x="1594" y="152"/>
                    </a:lnTo>
                    <a:lnTo>
                      <a:pt x="1594" y="183"/>
                    </a:lnTo>
                    <a:lnTo>
                      <a:pt x="1628" y="183"/>
                    </a:lnTo>
                    <a:lnTo>
                      <a:pt x="1628" y="231"/>
                    </a:lnTo>
                    <a:lnTo>
                      <a:pt x="1594" y="248"/>
                    </a:lnTo>
                    <a:lnTo>
                      <a:pt x="1594" y="279"/>
                    </a:lnTo>
                    <a:lnTo>
                      <a:pt x="1628" y="296"/>
                    </a:lnTo>
                    <a:lnTo>
                      <a:pt x="1628" y="327"/>
                    </a:lnTo>
                    <a:lnTo>
                      <a:pt x="1559" y="392"/>
                    </a:lnTo>
                    <a:lnTo>
                      <a:pt x="1525" y="375"/>
                    </a:lnTo>
                    <a:lnTo>
                      <a:pt x="1525" y="359"/>
                    </a:lnTo>
                    <a:lnTo>
                      <a:pt x="1490" y="359"/>
                    </a:lnTo>
                    <a:lnTo>
                      <a:pt x="1507" y="392"/>
                    </a:lnTo>
                    <a:lnTo>
                      <a:pt x="1473" y="423"/>
                    </a:lnTo>
                    <a:lnTo>
                      <a:pt x="1473" y="455"/>
                    </a:lnTo>
                    <a:lnTo>
                      <a:pt x="1436" y="518"/>
                    </a:lnTo>
                    <a:lnTo>
                      <a:pt x="1404" y="518"/>
                    </a:lnTo>
                    <a:lnTo>
                      <a:pt x="1369" y="551"/>
                    </a:lnTo>
                    <a:lnTo>
                      <a:pt x="1384" y="584"/>
                    </a:lnTo>
                    <a:lnTo>
                      <a:pt x="1333" y="599"/>
                    </a:lnTo>
                    <a:lnTo>
                      <a:pt x="1333" y="632"/>
                    </a:lnTo>
                    <a:lnTo>
                      <a:pt x="1317" y="632"/>
                    </a:lnTo>
                    <a:lnTo>
                      <a:pt x="1300" y="647"/>
                    </a:lnTo>
                    <a:lnTo>
                      <a:pt x="1265" y="728"/>
                    </a:lnTo>
                    <a:lnTo>
                      <a:pt x="1265" y="776"/>
                    </a:lnTo>
                    <a:lnTo>
                      <a:pt x="1281" y="791"/>
                    </a:lnTo>
                    <a:lnTo>
                      <a:pt x="1317" y="791"/>
                    </a:lnTo>
                    <a:lnTo>
                      <a:pt x="1333" y="887"/>
                    </a:lnTo>
                    <a:lnTo>
                      <a:pt x="1369" y="872"/>
                    </a:lnTo>
                    <a:lnTo>
                      <a:pt x="1421" y="887"/>
                    </a:lnTo>
                    <a:lnTo>
                      <a:pt x="1455" y="920"/>
                    </a:lnTo>
                    <a:lnTo>
                      <a:pt x="1525" y="950"/>
                    </a:lnTo>
                    <a:lnTo>
                      <a:pt x="1594" y="950"/>
                    </a:lnTo>
                    <a:lnTo>
                      <a:pt x="1611" y="968"/>
                    </a:lnTo>
                    <a:lnTo>
                      <a:pt x="1611" y="1063"/>
                    </a:lnTo>
                    <a:lnTo>
                      <a:pt x="1682" y="1127"/>
                    </a:lnTo>
                    <a:lnTo>
                      <a:pt x="1715" y="1094"/>
                    </a:lnTo>
                    <a:lnTo>
                      <a:pt x="1682" y="983"/>
                    </a:lnTo>
                    <a:lnTo>
                      <a:pt x="1715" y="968"/>
                    </a:lnTo>
                    <a:lnTo>
                      <a:pt x="1749" y="920"/>
                    </a:lnTo>
                    <a:lnTo>
                      <a:pt x="1734" y="824"/>
                    </a:lnTo>
                    <a:lnTo>
                      <a:pt x="1697" y="791"/>
                    </a:lnTo>
                    <a:lnTo>
                      <a:pt x="1715" y="776"/>
                    </a:lnTo>
                    <a:lnTo>
                      <a:pt x="1734" y="776"/>
                    </a:lnTo>
                    <a:lnTo>
                      <a:pt x="1734" y="758"/>
                    </a:lnTo>
                    <a:lnTo>
                      <a:pt x="1734" y="710"/>
                    </a:lnTo>
                    <a:lnTo>
                      <a:pt x="1715" y="695"/>
                    </a:lnTo>
                    <a:lnTo>
                      <a:pt x="1734" y="647"/>
                    </a:lnTo>
                    <a:lnTo>
                      <a:pt x="1715" y="632"/>
                    </a:lnTo>
                    <a:lnTo>
                      <a:pt x="1715" y="614"/>
                    </a:lnTo>
                    <a:lnTo>
                      <a:pt x="1734" y="599"/>
                    </a:lnTo>
                    <a:lnTo>
                      <a:pt x="1786" y="614"/>
                    </a:lnTo>
                    <a:lnTo>
                      <a:pt x="1837" y="599"/>
                    </a:lnTo>
                    <a:lnTo>
                      <a:pt x="1905" y="647"/>
                    </a:lnTo>
                    <a:lnTo>
                      <a:pt x="1889" y="662"/>
                    </a:lnTo>
                    <a:lnTo>
                      <a:pt x="1905" y="680"/>
                    </a:lnTo>
                    <a:lnTo>
                      <a:pt x="1956" y="680"/>
                    </a:lnTo>
                    <a:lnTo>
                      <a:pt x="1956" y="776"/>
                    </a:lnTo>
                    <a:lnTo>
                      <a:pt x="2008" y="824"/>
                    </a:lnTo>
                    <a:lnTo>
                      <a:pt x="2027" y="806"/>
                    </a:lnTo>
                    <a:lnTo>
                      <a:pt x="2060" y="776"/>
                    </a:lnTo>
                    <a:lnTo>
                      <a:pt x="2079" y="758"/>
                    </a:lnTo>
                    <a:lnTo>
                      <a:pt x="2060" y="743"/>
                    </a:lnTo>
                    <a:lnTo>
                      <a:pt x="2079" y="710"/>
                    </a:lnTo>
                    <a:lnTo>
                      <a:pt x="2183" y="872"/>
                    </a:lnTo>
                    <a:lnTo>
                      <a:pt x="2166" y="887"/>
                    </a:lnTo>
                    <a:lnTo>
                      <a:pt x="2166" y="920"/>
                    </a:lnTo>
                    <a:lnTo>
                      <a:pt x="2200" y="935"/>
                    </a:lnTo>
                    <a:lnTo>
                      <a:pt x="2200" y="950"/>
                    </a:lnTo>
                    <a:lnTo>
                      <a:pt x="2235" y="968"/>
                    </a:lnTo>
                    <a:lnTo>
                      <a:pt x="2252" y="968"/>
                    </a:lnTo>
                    <a:lnTo>
                      <a:pt x="2287" y="983"/>
                    </a:lnTo>
                    <a:lnTo>
                      <a:pt x="2252" y="998"/>
                    </a:lnTo>
                    <a:lnTo>
                      <a:pt x="2287" y="998"/>
                    </a:lnTo>
                    <a:lnTo>
                      <a:pt x="2287" y="1031"/>
                    </a:lnTo>
                    <a:lnTo>
                      <a:pt x="2306" y="1031"/>
                    </a:lnTo>
                    <a:lnTo>
                      <a:pt x="2321" y="1046"/>
                    </a:lnTo>
                    <a:lnTo>
                      <a:pt x="2321" y="1063"/>
                    </a:lnTo>
                    <a:lnTo>
                      <a:pt x="2338" y="1094"/>
                    </a:lnTo>
                    <a:lnTo>
                      <a:pt x="2306" y="1111"/>
                    </a:lnTo>
                    <a:lnTo>
                      <a:pt x="2252" y="1127"/>
                    </a:lnTo>
                    <a:lnTo>
                      <a:pt x="2218" y="1175"/>
                    </a:lnTo>
                    <a:lnTo>
                      <a:pt x="2166" y="1175"/>
                    </a:lnTo>
                    <a:lnTo>
                      <a:pt x="2114" y="1159"/>
                    </a:lnTo>
                    <a:lnTo>
                      <a:pt x="2027" y="1175"/>
                    </a:lnTo>
                    <a:lnTo>
                      <a:pt x="2008" y="1207"/>
                    </a:lnTo>
                    <a:lnTo>
                      <a:pt x="1993" y="1207"/>
                    </a:lnTo>
                    <a:lnTo>
                      <a:pt x="1956" y="1223"/>
                    </a:lnTo>
                    <a:lnTo>
                      <a:pt x="1905" y="1286"/>
                    </a:lnTo>
                    <a:lnTo>
                      <a:pt x="1924" y="1286"/>
                    </a:lnTo>
                    <a:lnTo>
                      <a:pt x="1976" y="1238"/>
                    </a:lnTo>
                    <a:lnTo>
                      <a:pt x="2027" y="1207"/>
                    </a:lnTo>
                    <a:lnTo>
                      <a:pt x="2079" y="1207"/>
                    </a:lnTo>
                    <a:lnTo>
                      <a:pt x="2097" y="1207"/>
                    </a:lnTo>
                    <a:lnTo>
                      <a:pt x="2097" y="1238"/>
                    </a:lnTo>
                    <a:lnTo>
                      <a:pt x="2060" y="1255"/>
                    </a:lnTo>
                    <a:lnTo>
                      <a:pt x="2045" y="1255"/>
                    </a:lnTo>
                    <a:lnTo>
                      <a:pt x="2060" y="1271"/>
                    </a:lnTo>
                    <a:lnTo>
                      <a:pt x="2079" y="1255"/>
                    </a:lnTo>
                    <a:lnTo>
                      <a:pt x="2079" y="1303"/>
                    </a:lnTo>
                    <a:lnTo>
                      <a:pt x="2097" y="1319"/>
                    </a:lnTo>
                    <a:lnTo>
                      <a:pt x="2131" y="1334"/>
                    </a:lnTo>
                    <a:lnTo>
                      <a:pt x="2166" y="1334"/>
                    </a:lnTo>
                    <a:lnTo>
                      <a:pt x="2166" y="1319"/>
                    </a:lnTo>
                    <a:lnTo>
                      <a:pt x="2200" y="1286"/>
                    </a:lnTo>
                    <a:lnTo>
                      <a:pt x="2200" y="1319"/>
                    </a:lnTo>
                    <a:lnTo>
                      <a:pt x="2218" y="1319"/>
                    </a:lnTo>
                    <a:lnTo>
                      <a:pt x="2183" y="1334"/>
                    </a:lnTo>
                    <a:lnTo>
                      <a:pt x="2183" y="1351"/>
                    </a:lnTo>
                    <a:lnTo>
                      <a:pt x="2097" y="1382"/>
                    </a:lnTo>
                    <a:lnTo>
                      <a:pt x="2060" y="1415"/>
                    </a:lnTo>
                    <a:lnTo>
                      <a:pt x="2045" y="1382"/>
                    </a:lnTo>
                    <a:lnTo>
                      <a:pt x="2097" y="1351"/>
                    </a:lnTo>
                    <a:lnTo>
                      <a:pt x="2079" y="1351"/>
                    </a:lnTo>
                    <a:lnTo>
                      <a:pt x="2079" y="1334"/>
                    </a:lnTo>
                    <a:lnTo>
                      <a:pt x="2045" y="1351"/>
                    </a:lnTo>
                    <a:lnTo>
                      <a:pt x="2027" y="1351"/>
                    </a:lnTo>
                    <a:lnTo>
                      <a:pt x="2008" y="1334"/>
                    </a:lnTo>
                    <a:lnTo>
                      <a:pt x="1993" y="1286"/>
                    </a:lnTo>
                    <a:lnTo>
                      <a:pt x="1993" y="1271"/>
                    </a:lnTo>
                    <a:lnTo>
                      <a:pt x="1976" y="1286"/>
                    </a:lnTo>
                    <a:lnTo>
                      <a:pt x="1956" y="1271"/>
                    </a:lnTo>
                    <a:lnTo>
                      <a:pt x="1924" y="1351"/>
                    </a:lnTo>
                    <a:lnTo>
                      <a:pt x="1889" y="1367"/>
                    </a:lnTo>
                    <a:lnTo>
                      <a:pt x="1801" y="1367"/>
                    </a:lnTo>
                    <a:lnTo>
                      <a:pt x="1766" y="1382"/>
                    </a:lnTo>
                    <a:lnTo>
                      <a:pt x="1749" y="1399"/>
                    </a:lnTo>
                    <a:lnTo>
                      <a:pt x="1682" y="14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Freeform 781">
                <a:extLst>
                  <a:ext uri="{FF2B5EF4-FFF2-40B4-BE49-F238E27FC236}">
                    <a16:creationId xmlns:a16="http://schemas.microsoft.com/office/drawing/2014/main" id="{D95F025F-AB4C-4B37-B19A-225E095BB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" y="1610"/>
                <a:ext cx="1169" cy="739"/>
              </a:xfrm>
              <a:custGeom>
                <a:avLst/>
                <a:gdLst>
                  <a:gd name="T0" fmla="*/ 1697 w 2338"/>
                  <a:gd name="T1" fmla="*/ 1430 h 1478"/>
                  <a:gd name="T2" fmla="*/ 1611 w 2338"/>
                  <a:gd name="T3" fmla="*/ 1430 h 1478"/>
                  <a:gd name="T4" fmla="*/ 1663 w 2338"/>
                  <a:gd name="T5" fmla="*/ 1382 h 1478"/>
                  <a:gd name="T6" fmla="*/ 1542 w 2338"/>
                  <a:gd name="T7" fmla="*/ 1303 h 1478"/>
                  <a:gd name="T8" fmla="*/ 1455 w 2338"/>
                  <a:gd name="T9" fmla="*/ 1207 h 1478"/>
                  <a:gd name="T10" fmla="*/ 1281 w 2338"/>
                  <a:gd name="T11" fmla="*/ 1223 h 1478"/>
                  <a:gd name="T12" fmla="*/ 486 w 2338"/>
                  <a:gd name="T13" fmla="*/ 1207 h 1478"/>
                  <a:gd name="T14" fmla="*/ 363 w 2338"/>
                  <a:gd name="T15" fmla="*/ 1127 h 1478"/>
                  <a:gd name="T16" fmla="*/ 294 w 2338"/>
                  <a:gd name="T17" fmla="*/ 998 h 1478"/>
                  <a:gd name="T18" fmla="*/ 188 w 2338"/>
                  <a:gd name="T19" fmla="*/ 791 h 1478"/>
                  <a:gd name="T20" fmla="*/ 104 w 2338"/>
                  <a:gd name="T21" fmla="*/ 776 h 1478"/>
                  <a:gd name="T22" fmla="*/ 0 w 2338"/>
                  <a:gd name="T23" fmla="*/ 710 h 1478"/>
                  <a:gd name="T24" fmla="*/ 137 w 2338"/>
                  <a:gd name="T25" fmla="*/ 183 h 1478"/>
                  <a:gd name="T26" fmla="*/ 311 w 2338"/>
                  <a:gd name="T27" fmla="*/ 104 h 1478"/>
                  <a:gd name="T28" fmla="*/ 398 w 2338"/>
                  <a:gd name="T29" fmla="*/ 119 h 1478"/>
                  <a:gd name="T30" fmla="*/ 449 w 2338"/>
                  <a:gd name="T31" fmla="*/ 167 h 1478"/>
                  <a:gd name="T32" fmla="*/ 570 w 2338"/>
                  <a:gd name="T33" fmla="*/ 167 h 1478"/>
                  <a:gd name="T34" fmla="*/ 728 w 2338"/>
                  <a:gd name="T35" fmla="*/ 215 h 1478"/>
                  <a:gd name="T36" fmla="*/ 760 w 2338"/>
                  <a:gd name="T37" fmla="*/ 296 h 1478"/>
                  <a:gd name="T38" fmla="*/ 883 w 2338"/>
                  <a:gd name="T39" fmla="*/ 248 h 1478"/>
                  <a:gd name="T40" fmla="*/ 1073 w 2338"/>
                  <a:gd name="T41" fmla="*/ 279 h 1478"/>
                  <a:gd name="T42" fmla="*/ 1177 w 2338"/>
                  <a:gd name="T43" fmla="*/ 231 h 1478"/>
                  <a:gd name="T44" fmla="*/ 1214 w 2338"/>
                  <a:gd name="T45" fmla="*/ 183 h 1478"/>
                  <a:gd name="T46" fmla="*/ 1229 w 2338"/>
                  <a:gd name="T47" fmla="*/ 296 h 1478"/>
                  <a:gd name="T48" fmla="*/ 1281 w 2338"/>
                  <a:gd name="T49" fmla="*/ 167 h 1478"/>
                  <a:gd name="T50" fmla="*/ 1283 w 2338"/>
                  <a:gd name="T51" fmla="*/ 0 h 1478"/>
                  <a:gd name="T52" fmla="*/ 1404 w 2338"/>
                  <a:gd name="T53" fmla="*/ 231 h 1478"/>
                  <a:gd name="T54" fmla="*/ 1473 w 2338"/>
                  <a:gd name="T55" fmla="*/ 311 h 1478"/>
                  <a:gd name="T56" fmla="*/ 1525 w 2338"/>
                  <a:gd name="T57" fmla="*/ 135 h 1478"/>
                  <a:gd name="T58" fmla="*/ 1628 w 2338"/>
                  <a:gd name="T59" fmla="*/ 183 h 1478"/>
                  <a:gd name="T60" fmla="*/ 1628 w 2338"/>
                  <a:gd name="T61" fmla="*/ 296 h 1478"/>
                  <a:gd name="T62" fmla="*/ 1525 w 2338"/>
                  <a:gd name="T63" fmla="*/ 359 h 1478"/>
                  <a:gd name="T64" fmla="*/ 1473 w 2338"/>
                  <a:gd name="T65" fmla="*/ 455 h 1478"/>
                  <a:gd name="T66" fmla="*/ 1384 w 2338"/>
                  <a:gd name="T67" fmla="*/ 584 h 1478"/>
                  <a:gd name="T68" fmla="*/ 1300 w 2338"/>
                  <a:gd name="T69" fmla="*/ 647 h 1478"/>
                  <a:gd name="T70" fmla="*/ 1317 w 2338"/>
                  <a:gd name="T71" fmla="*/ 791 h 1478"/>
                  <a:gd name="T72" fmla="*/ 1455 w 2338"/>
                  <a:gd name="T73" fmla="*/ 920 h 1478"/>
                  <a:gd name="T74" fmla="*/ 1611 w 2338"/>
                  <a:gd name="T75" fmla="*/ 1063 h 1478"/>
                  <a:gd name="T76" fmla="*/ 1715 w 2338"/>
                  <a:gd name="T77" fmla="*/ 968 h 1478"/>
                  <a:gd name="T78" fmla="*/ 1715 w 2338"/>
                  <a:gd name="T79" fmla="*/ 776 h 1478"/>
                  <a:gd name="T80" fmla="*/ 1715 w 2338"/>
                  <a:gd name="T81" fmla="*/ 695 h 1478"/>
                  <a:gd name="T82" fmla="*/ 1734 w 2338"/>
                  <a:gd name="T83" fmla="*/ 599 h 1478"/>
                  <a:gd name="T84" fmla="*/ 1889 w 2338"/>
                  <a:gd name="T85" fmla="*/ 662 h 1478"/>
                  <a:gd name="T86" fmla="*/ 2008 w 2338"/>
                  <a:gd name="T87" fmla="*/ 824 h 1478"/>
                  <a:gd name="T88" fmla="*/ 2060 w 2338"/>
                  <a:gd name="T89" fmla="*/ 743 h 1478"/>
                  <a:gd name="T90" fmla="*/ 2166 w 2338"/>
                  <a:gd name="T91" fmla="*/ 920 h 1478"/>
                  <a:gd name="T92" fmla="*/ 2252 w 2338"/>
                  <a:gd name="T93" fmla="*/ 968 h 1478"/>
                  <a:gd name="T94" fmla="*/ 2287 w 2338"/>
                  <a:gd name="T95" fmla="*/ 1031 h 1478"/>
                  <a:gd name="T96" fmla="*/ 2338 w 2338"/>
                  <a:gd name="T97" fmla="*/ 1094 h 1478"/>
                  <a:gd name="T98" fmla="*/ 2166 w 2338"/>
                  <a:gd name="T99" fmla="*/ 1175 h 1478"/>
                  <a:gd name="T100" fmla="*/ 1993 w 2338"/>
                  <a:gd name="T101" fmla="*/ 1207 h 1478"/>
                  <a:gd name="T102" fmla="*/ 1976 w 2338"/>
                  <a:gd name="T103" fmla="*/ 1238 h 1478"/>
                  <a:gd name="T104" fmla="*/ 2097 w 2338"/>
                  <a:gd name="T105" fmla="*/ 1238 h 1478"/>
                  <a:gd name="T106" fmla="*/ 2079 w 2338"/>
                  <a:gd name="T107" fmla="*/ 1255 h 1478"/>
                  <a:gd name="T108" fmla="*/ 2166 w 2338"/>
                  <a:gd name="T109" fmla="*/ 1334 h 1478"/>
                  <a:gd name="T110" fmla="*/ 2218 w 2338"/>
                  <a:gd name="T111" fmla="*/ 1319 h 1478"/>
                  <a:gd name="T112" fmla="*/ 2060 w 2338"/>
                  <a:gd name="T113" fmla="*/ 1415 h 1478"/>
                  <a:gd name="T114" fmla="*/ 2079 w 2338"/>
                  <a:gd name="T115" fmla="*/ 1334 h 1478"/>
                  <a:gd name="T116" fmla="*/ 1993 w 2338"/>
                  <a:gd name="T117" fmla="*/ 1286 h 1478"/>
                  <a:gd name="T118" fmla="*/ 1924 w 2338"/>
                  <a:gd name="T119" fmla="*/ 1351 h 1478"/>
                  <a:gd name="T120" fmla="*/ 1749 w 2338"/>
                  <a:gd name="T121" fmla="*/ 1399 h 1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38" h="1478">
                    <a:moveTo>
                      <a:pt x="1682" y="1415"/>
                    </a:moveTo>
                    <a:lnTo>
                      <a:pt x="1682" y="1415"/>
                    </a:lnTo>
                    <a:lnTo>
                      <a:pt x="1697" y="1415"/>
                    </a:lnTo>
                    <a:lnTo>
                      <a:pt x="1697" y="1430"/>
                    </a:lnTo>
                    <a:lnTo>
                      <a:pt x="1628" y="1447"/>
                    </a:lnTo>
                    <a:lnTo>
                      <a:pt x="1611" y="1463"/>
                    </a:lnTo>
                    <a:lnTo>
                      <a:pt x="1576" y="1478"/>
                    </a:lnTo>
                    <a:lnTo>
                      <a:pt x="1611" y="1430"/>
                    </a:lnTo>
                    <a:lnTo>
                      <a:pt x="1594" y="1430"/>
                    </a:lnTo>
                    <a:lnTo>
                      <a:pt x="1628" y="1415"/>
                    </a:lnTo>
                    <a:lnTo>
                      <a:pt x="1628" y="1351"/>
                    </a:lnTo>
                    <a:lnTo>
                      <a:pt x="1663" y="1382"/>
                    </a:lnTo>
                    <a:lnTo>
                      <a:pt x="1682" y="1367"/>
                    </a:lnTo>
                    <a:lnTo>
                      <a:pt x="1645" y="1334"/>
                    </a:lnTo>
                    <a:lnTo>
                      <a:pt x="1559" y="1319"/>
                    </a:lnTo>
                    <a:lnTo>
                      <a:pt x="1542" y="1303"/>
                    </a:lnTo>
                    <a:lnTo>
                      <a:pt x="1525" y="1255"/>
                    </a:lnTo>
                    <a:lnTo>
                      <a:pt x="1507" y="1255"/>
                    </a:lnTo>
                    <a:lnTo>
                      <a:pt x="1490" y="1223"/>
                    </a:lnTo>
                    <a:lnTo>
                      <a:pt x="1455" y="1207"/>
                    </a:lnTo>
                    <a:lnTo>
                      <a:pt x="1404" y="1255"/>
                    </a:lnTo>
                    <a:lnTo>
                      <a:pt x="1352" y="1255"/>
                    </a:lnTo>
                    <a:lnTo>
                      <a:pt x="1317" y="1223"/>
                    </a:lnTo>
                    <a:lnTo>
                      <a:pt x="1281" y="1223"/>
                    </a:lnTo>
                    <a:lnTo>
                      <a:pt x="1265" y="1190"/>
                    </a:lnTo>
                    <a:lnTo>
                      <a:pt x="1248" y="1207"/>
                    </a:lnTo>
                    <a:lnTo>
                      <a:pt x="501" y="1207"/>
                    </a:lnTo>
                    <a:lnTo>
                      <a:pt x="486" y="1207"/>
                    </a:lnTo>
                    <a:lnTo>
                      <a:pt x="486" y="1190"/>
                    </a:lnTo>
                    <a:lnTo>
                      <a:pt x="467" y="1190"/>
                    </a:lnTo>
                    <a:lnTo>
                      <a:pt x="415" y="1159"/>
                    </a:lnTo>
                    <a:lnTo>
                      <a:pt x="363" y="1127"/>
                    </a:lnTo>
                    <a:lnTo>
                      <a:pt x="346" y="1079"/>
                    </a:lnTo>
                    <a:lnTo>
                      <a:pt x="328" y="1063"/>
                    </a:lnTo>
                    <a:lnTo>
                      <a:pt x="277" y="1015"/>
                    </a:lnTo>
                    <a:lnTo>
                      <a:pt x="294" y="998"/>
                    </a:lnTo>
                    <a:lnTo>
                      <a:pt x="294" y="968"/>
                    </a:lnTo>
                    <a:lnTo>
                      <a:pt x="294" y="920"/>
                    </a:lnTo>
                    <a:lnTo>
                      <a:pt x="242" y="887"/>
                    </a:lnTo>
                    <a:lnTo>
                      <a:pt x="188" y="791"/>
                    </a:lnTo>
                    <a:lnTo>
                      <a:pt x="173" y="791"/>
                    </a:lnTo>
                    <a:lnTo>
                      <a:pt x="156" y="743"/>
                    </a:lnTo>
                    <a:lnTo>
                      <a:pt x="121" y="758"/>
                    </a:lnTo>
                    <a:lnTo>
                      <a:pt x="104" y="776"/>
                    </a:lnTo>
                    <a:lnTo>
                      <a:pt x="52" y="728"/>
                    </a:lnTo>
                    <a:lnTo>
                      <a:pt x="52" y="710"/>
                    </a:lnTo>
                    <a:lnTo>
                      <a:pt x="0" y="728"/>
                    </a:lnTo>
                    <a:lnTo>
                      <a:pt x="0" y="710"/>
                    </a:lnTo>
                    <a:lnTo>
                      <a:pt x="0" y="152"/>
                    </a:lnTo>
                    <a:lnTo>
                      <a:pt x="33" y="152"/>
                    </a:lnTo>
                    <a:lnTo>
                      <a:pt x="137" y="215"/>
                    </a:lnTo>
                    <a:lnTo>
                      <a:pt x="137" y="183"/>
                    </a:lnTo>
                    <a:lnTo>
                      <a:pt x="156" y="167"/>
                    </a:lnTo>
                    <a:lnTo>
                      <a:pt x="188" y="152"/>
                    </a:lnTo>
                    <a:lnTo>
                      <a:pt x="208" y="167"/>
                    </a:lnTo>
                    <a:lnTo>
                      <a:pt x="311" y="104"/>
                    </a:lnTo>
                    <a:lnTo>
                      <a:pt x="311" y="135"/>
                    </a:lnTo>
                    <a:lnTo>
                      <a:pt x="346" y="135"/>
                    </a:lnTo>
                    <a:lnTo>
                      <a:pt x="363" y="87"/>
                    </a:lnTo>
                    <a:lnTo>
                      <a:pt x="398" y="119"/>
                    </a:lnTo>
                    <a:lnTo>
                      <a:pt x="398" y="152"/>
                    </a:lnTo>
                    <a:lnTo>
                      <a:pt x="434" y="167"/>
                    </a:lnTo>
                    <a:lnTo>
                      <a:pt x="449" y="135"/>
                    </a:lnTo>
                    <a:lnTo>
                      <a:pt x="449" y="167"/>
                    </a:lnTo>
                    <a:lnTo>
                      <a:pt x="486" y="167"/>
                    </a:lnTo>
                    <a:lnTo>
                      <a:pt x="486" y="135"/>
                    </a:lnTo>
                    <a:lnTo>
                      <a:pt x="538" y="135"/>
                    </a:lnTo>
                    <a:lnTo>
                      <a:pt x="570" y="167"/>
                    </a:lnTo>
                    <a:lnTo>
                      <a:pt x="605" y="183"/>
                    </a:lnTo>
                    <a:lnTo>
                      <a:pt x="641" y="200"/>
                    </a:lnTo>
                    <a:lnTo>
                      <a:pt x="676" y="200"/>
                    </a:lnTo>
                    <a:lnTo>
                      <a:pt x="728" y="215"/>
                    </a:lnTo>
                    <a:lnTo>
                      <a:pt x="728" y="248"/>
                    </a:lnTo>
                    <a:lnTo>
                      <a:pt x="709" y="263"/>
                    </a:lnTo>
                    <a:lnTo>
                      <a:pt x="709" y="279"/>
                    </a:lnTo>
                    <a:lnTo>
                      <a:pt x="760" y="296"/>
                    </a:lnTo>
                    <a:lnTo>
                      <a:pt x="849" y="263"/>
                    </a:lnTo>
                    <a:lnTo>
                      <a:pt x="901" y="296"/>
                    </a:lnTo>
                    <a:lnTo>
                      <a:pt x="901" y="263"/>
                    </a:lnTo>
                    <a:lnTo>
                      <a:pt x="883" y="248"/>
                    </a:lnTo>
                    <a:lnTo>
                      <a:pt x="901" y="231"/>
                    </a:lnTo>
                    <a:lnTo>
                      <a:pt x="970" y="200"/>
                    </a:lnTo>
                    <a:lnTo>
                      <a:pt x="987" y="248"/>
                    </a:lnTo>
                    <a:lnTo>
                      <a:pt x="1073" y="279"/>
                    </a:lnTo>
                    <a:lnTo>
                      <a:pt x="1125" y="296"/>
                    </a:lnTo>
                    <a:lnTo>
                      <a:pt x="1162" y="296"/>
                    </a:lnTo>
                    <a:lnTo>
                      <a:pt x="1162" y="248"/>
                    </a:lnTo>
                    <a:lnTo>
                      <a:pt x="1177" y="231"/>
                    </a:lnTo>
                    <a:lnTo>
                      <a:pt x="1125" y="200"/>
                    </a:lnTo>
                    <a:lnTo>
                      <a:pt x="1162" y="183"/>
                    </a:lnTo>
                    <a:lnTo>
                      <a:pt x="1177" y="135"/>
                    </a:lnTo>
                    <a:lnTo>
                      <a:pt x="1214" y="183"/>
                    </a:lnTo>
                    <a:lnTo>
                      <a:pt x="1248" y="215"/>
                    </a:lnTo>
                    <a:lnTo>
                      <a:pt x="1214" y="248"/>
                    </a:lnTo>
                    <a:lnTo>
                      <a:pt x="1214" y="279"/>
                    </a:lnTo>
                    <a:lnTo>
                      <a:pt x="1229" y="296"/>
                    </a:lnTo>
                    <a:lnTo>
                      <a:pt x="1248" y="263"/>
                    </a:lnTo>
                    <a:lnTo>
                      <a:pt x="1281" y="231"/>
                    </a:lnTo>
                    <a:lnTo>
                      <a:pt x="1265" y="200"/>
                    </a:lnTo>
                    <a:lnTo>
                      <a:pt x="1281" y="167"/>
                    </a:lnTo>
                    <a:lnTo>
                      <a:pt x="1248" y="135"/>
                    </a:lnTo>
                    <a:lnTo>
                      <a:pt x="1214" y="104"/>
                    </a:lnTo>
                    <a:lnTo>
                      <a:pt x="1229" y="8"/>
                    </a:lnTo>
                    <a:lnTo>
                      <a:pt x="1283" y="0"/>
                    </a:lnTo>
                    <a:lnTo>
                      <a:pt x="1352" y="119"/>
                    </a:lnTo>
                    <a:lnTo>
                      <a:pt x="1333" y="152"/>
                    </a:lnTo>
                    <a:lnTo>
                      <a:pt x="1352" y="167"/>
                    </a:lnTo>
                    <a:lnTo>
                      <a:pt x="1404" y="231"/>
                    </a:lnTo>
                    <a:lnTo>
                      <a:pt x="1421" y="183"/>
                    </a:lnTo>
                    <a:lnTo>
                      <a:pt x="1455" y="215"/>
                    </a:lnTo>
                    <a:lnTo>
                      <a:pt x="1436" y="279"/>
                    </a:lnTo>
                    <a:lnTo>
                      <a:pt x="1473" y="311"/>
                    </a:lnTo>
                    <a:lnTo>
                      <a:pt x="1490" y="311"/>
                    </a:lnTo>
                    <a:lnTo>
                      <a:pt x="1490" y="279"/>
                    </a:lnTo>
                    <a:lnTo>
                      <a:pt x="1525" y="263"/>
                    </a:lnTo>
                    <a:lnTo>
                      <a:pt x="1525" y="135"/>
                    </a:lnTo>
                    <a:lnTo>
                      <a:pt x="1559" y="135"/>
                    </a:lnTo>
                    <a:lnTo>
                      <a:pt x="1594" y="152"/>
                    </a:lnTo>
                    <a:lnTo>
                      <a:pt x="1594" y="183"/>
                    </a:lnTo>
                    <a:lnTo>
                      <a:pt x="1628" y="183"/>
                    </a:lnTo>
                    <a:lnTo>
                      <a:pt x="1628" y="231"/>
                    </a:lnTo>
                    <a:lnTo>
                      <a:pt x="1594" y="248"/>
                    </a:lnTo>
                    <a:lnTo>
                      <a:pt x="1594" y="279"/>
                    </a:lnTo>
                    <a:lnTo>
                      <a:pt x="1628" y="296"/>
                    </a:lnTo>
                    <a:lnTo>
                      <a:pt x="1628" y="327"/>
                    </a:lnTo>
                    <a:lnTo>
                      <a:pt x="1559" y="392"/>
                    </a:lnTo>
                    <a:lnTo>
                      <a:pt x="1525" y="375"/>
                    </a:lnTo>
                    <a:lnTo>
                      <a:pt x="1525" y="359"/>
                    </a:lnTo>
                    <a:lnTo>
                      <a:pt x="1490" y="359"/>
                    </a:lnTo>
                    <a:lnTo>
                      <a:pt x="1507" y="392"/>
                    </a:lnTo>
                    <a:lnTo>
                      <a:pt x="1473" y="423"/>
                    </a:lnTo>
                    <a:lnTo>
                      <a:pt x="1473" y="455"/>
                    </a:lnTo>
                    <a:lnTo>
                      <a:pt x="1436" y="518"/>
                    </a:lnTo>
                    <a:lnTo>
                      <a:pt x="1404" y="518"/>
                    </a:lnTo>
                    <a:lnTo>
                      <a:pt x="1369" y="551"/>
                    </a:lnTo>
                    <a:lnTo>
                      <a:pt x="1384" y="584"/>
                    </a:lnTo>
                    <a:lnTo>
                      <a:pt x="1333" y="599"/>
                    </a:lnTo>
                    <a:lnTo>
                      <a:pt x="1333" y="632"/>
                    </a:lnTo>
                    <a:lnTo>
                      <a:pt x="1317" y="632"/>
                    </a:lnTo>
                    <a:lnTo>
                      <a:pt x="1300" y="647"/>
                    </a:lnTo>
                    <a:lnTo>
                      <a:pt x="1265" y="728"/>
                    </a:lnTo>
                    <a:lnTo>
                      <a:pt x="1265" y="776"/>
                    </a:lnTo>
                    <a:lnTo>
                      <a:pt x="1281" y="791"/>
                    </a:lnTo>
                    <a:lnTo>
                      <a:pt x="1317" y="791"/>
                    </a:lnTo>
                    <a:lnTo>
                      <a:pt x="1333" y="887"/>
                    </a:lnTo>
                    <a:lnTo>
                      <a:pt x="1369" y="872"/>
                    </a:lnTo>
                    <a:lnTo>
                      <a:pt x="1421" y="887"/>
                    </a:lnTo>
                    <a:lnTo>
                      <a:pt x="1455" y="920"/>
                    </a:lnTo>
                    <a:lnTo>
                      <a:pt x="1525" y="950"/>
                    </a:lnTo>
                    <a:lnTo>
                      <a:pt x="1594" y="950"/>
                    </a:lnTo>
                    <a:lnTo>
                      <a:pt x="1611" y="968"/>
                    </a:lnTo>
                    <a:lnTo>
                      <a:pt x="1611" y="1063"/>
                    </a:lnTo>
                    <a:lnTo>
                      <a:pt x="1682" y="1127"/>
                    </a:lnTo>
                    <a:lnTo>
                      <a:pt x="1715" y="1094"/>
                    </a:lnTo>
                    <a:lnTo>
                      <a:pt x="1682" y="983"/>
                    </a:lnTo>
                    <a:lnTo>
                      <a:pt x="1715" y="968"/>
                    </a:lnTo>
                    <a:lnTo>
                      <a:pt x="1749" y="920"/>
                    </a:lnTo>
                    <a:lnTo>
                      <a:pt x="1734" y="824"/>
                    </a:lnTo>
                    <a:lnTo>
                      <a:pt x="1697" y="791"/>
                    </a:lnTo>
                    <a:lnTo>
                      <a:pt x="1715" y="776"/>
                    </a:lnTo>
                    <a:lnTo>
                      <a:pt x="1734" y="776"/>
                    </a:lnTo>
                    <a:lnTo>
                      <a:pt x="1734" y="758"/>
                    </a:lnTo>
                    <a:lnTo>
                      <a:pt x="1734" y="710"/>
                    </a:lnTo>
                    <a:lnTo>
                      <a:pt x="1715" y="695"/>
                    </a:lnTo>
                    <a:lnTo>
                      <a:pt x="1734" y="647"/>
                    </a:lnTo>
                    <a:lnTo>
                      <a:pt x="1715" y="632"/>
                    </a:lnTo>
                    <a:lnTo>
                      <a:pt x="1715" y="614"/>
                    </a:lnTo>
                    <a:lnTo>
                      <a:pt x="1734" y="599"/>
                    </a:lnTo>
                    <a:lnTo>
                      <a:pt x="1786" y="614"/>
                    </a:lnTo>
                    <a:lnTo>
                      <a:pt x="1837" y="599"/>
                    </a:lnTo>
                    <a:lnTo>
                      <a:pt x="1905" y="647"/>
                    </a:lnTo>
                    <a:lnTo>
                      <a:pt x="1889" y="662"/>
                    </a:lnTo>
                    <a:lnTo>
                      <a:pt x="1905" y="680"/>
                    </a:lnTo>
                    <a:lnTo>
                      <a:pt x="1956" y="680"/>
                    </a:lnTo>
                    <a:lnTo>
                      <a:pt x="1956" y="776"/>
                    </a:lnTo>
                    <a:lnTo>
                      <a:pt x="2008" y="824"/>
                    </a:lnTo>
                    <a:lnTo>
                      <a:pt x="2027" y="806"/>
                    </a:lnTo>
                    <a:lnTo>
                      <a:pt x="2060" y="776"/>
                    </a:lnTo>
                    <a:lnTo>
                      <a:pt x="2079" y="758"/>
                    </a:lnTo>
                    <a:lnTo>
                      <a:pt x="2060" y="743"/>
                    </a:lnTo>
                    <a:lnTo>
                      <a:pt x="2079" y="710"/>
                    </a:lnTo>
                    <a:lnTo>
                      <a:pt x="2183" y="872"/>
                    </a:lnTo>
                    <a:lnTo>
                      <a:pt x="2166" y="887"/>
                    </a:lnTo>
                    <a:lnTo>
                      <a:pt x="2166" y="920"/>
                    </a:lnTo>
                    <a:lnTo>
                      <a:pt x="2200" y="935"/>
                    </a:lnTo>
                    <a:lnTo>
                      <a:pt x="2200" y="950"/>
                    </a:lnTo>
                    <a:lnTo>
                      <a:pt x="2235" y="968"/>
                    </a:lnTo>
                    <a:lnTo>
                      <a:pt x="2252" y="968"/>
                    </a:lnTo>
                    <a:lnTo>
                      <a:pt x="2287" y="983"/>
                    </a:lnTo>
                    <a:lnTo>
                      <a:pt x="2252" y="998"/>
                    </a:lnTo>
                    <a:lnTo>
                      <a:pt x="2287" y="998"/>
                    </a:lnTo>
                    <a:lnTo>
                      <a:pt x="2287" y="1031"/>
                    </a:lnTo>
                    <a:lnTo>
                      <a:pt x="2306" y="1031"/>
                    </a:lnTo>
                    <a:lnTo>
                      <a:pt x="2321" y="1046"/>
                    </a:lnTo>
                    <a:lnTo>
                      <a:pt x="2321" y="1063"/>
                    </a:lnTo>
                    <a:lnTo>
                      <a:pt x="2338" y="1094"/>
                    </a:lnTo>
                    <a:lnTo>
                      <a:pt x="2306" y="1111"/>
                    </a:lnTo>
                    <a:lnTo>
                      <a:pt x="2252" y="1127"/>
                    </a:lnTo>
                    <a:lnTo>
                      <a:pt x="2218" y="1175"/>
                    </a:lnTo>
                    <a:lnTo>
                      <a:pt x="2166" y="1175"/>
                    </a:lnTo>
                    <a:lnTo>
                      <a:pt x="2114" y="1159"/>
                    </a:lnTo>
                    <a:lnTo>
                      <a:pt x="2027" y="1175"/>
                    </a:lnTo>
                    <a:lnTo>
                      <a:pt x="2008" y="1207"/>
                    </a:lnTo>
                    <a:lnTo>
                      <a:pt x="1993" y="1207"/>
                    </a:lnTo>
                    <a:lnTo>
                      <a:pt x="1956" y="1223"/>
                    </a:lnTo>
                    <a:lnTo>
                      <a:pt x="1905" y="1286"/>
                    </a:lnTo>
                    <a:lnTo>
                      <a:pt x="1924" y="1286"/>
                    </a:lnTo>
                    <a:lnTo>
                      <a:pt x="1976" y="1238"/>
                    </a:lnTo>
                    <a:lnTo>
                      <a:pt x="2027" y="1207"/>
                    </a:lnTo>
                    <a:lnTo>
                      <a:pt x="2079" y="1207"/>
                    </a:lnTo>
                    <a:lnTo>
                      <a:pt x="2097" y="1207"/>
                    </a:lnTo>
                    <a:lnTo>
                      <a:pt x="2097" y="1238"/>
                    </a:lnTo>
                    <a:lnTo>
                      <a:pt x="2060" y="1255"/>
                    </a:lnTo>
                    <a:lnTo>
                      <a:pt x="2045" y="1255"/>
                    </a:lnTo>
                    <a:lnTo>
                      <a:pt x="2060" y="1271"/>
                    </a:lnTo>
                    <a:lnTo>
                      <a:pt x="2079" y="1255"/>
                    </a:lnTo>
                    <a:lnTo>
                      <a:pt x="2079" y="1303"/>
                    </a:lnTo>
                    <a:lnTo>
                      <a:pt x="2097" y="1319"/>
                    </a:lnTo>
                    <a:lnTo>
                      <a:pt x="2131" y="1334"/>
                    </a:lnTo>
                    <a:lnTo>
                      <a:pt x="2166" y="1334"/>
                    </a:lnTo>
                    <a:lnTo>
                      <a:pt x="2166" y="1319"/>
                    </a:lnTo>
                    <a:lnTo>
                      <a:pt x="2200" y="1286"/>
                    </a:lnTo>
                    <a:lnTo>
                      <a:pt x="2200" y="1319"/>
                    </a:lnTo>
                    <a:lnTo>
                      <a:pt x="2218" y="1319"/>
                    </a:lnTo>
                    <a:lnTo>
                      <a:pt x="2183" y="1334"/>
                    </a:lnTo>
                    <a:lnTo>
                      <a:pt x="2183" y="1351"/>
                    </a:lnTo>
                    <a:lnTo>
                      <a:pt x="2097" y="1382"/>
                    </a:lnTo>
                    <a:lnTo>
                      <a:pt x="2060" y="1415"/>
                    </a:lnTo>
                    <a:lnTo>
                      <a:pt x="2045" y="1382"/>
                    </a:lnTo>
                    <a:lnTo>
                      <a:pt x="2097" y="1351"/>
                    </a:lnTo>
                    <a:lnTo>
                      <a:pt x="2079" y="1351"/>
                    </a:lnTo>
                    <a:lnTo>
                      <a:pt x="2079" y="1334"/>
                    </a:lnTo>
                    <a:lnTo>
                      <a:pt x="2045" y="1351"/>
                    </a:lnTo>
                    <a:lnTo>
                      <a:pt x="2027" y="1351"/>
                    </a:lnTo>
                    <a:lnTo>
                      <a:pt x="2008" y="1334"/>
                    </a:lnTo>
                    <a:lnTo>
                      <a:pt x="1993" y="1286"/>
                    </a:lnTo>
                    <a:lnTo>
                      <a:pt x="1993" y="1271"/>
                    </a:lnTo>
                    <a:lnTo>
                      <a:pt x="1976" y="1286"/>
                    </a:lnTo>
                    <a:lnTo>
                      <a:pt x="1956" y="1271"/>
                    </a:lnTo>
                    <a:lnTo>
                      <a:pt x="1924" y="1351"/>
                    </a:lnTo>
                    <a:lnTo>
                      <a:pt x="1889" y="1367"/>
                    </a:lnTo>
                    <a:lnTo>
                      <a:pt x="1801" y="1367"/>
                    </a:lnTo>
                    <a:lnTo>
                      <a:pt x="1766" y="1382"/>
                    </a:lnTo>
                    <a:lnTo>
                      <a:pt x="1749" y="1399"/>
                    </a:lnTo>
                    <a:lnTo>
                      <a:pt x="1682" y="14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Freeform 782">
                <a:extLst>
                  <a:ext uri="{FF2B5EF4-FFF2-40B4-BE49-F238E27FC236}">
                    <a16:creationId xmlns:a16="http://schemas.microsoft.com/office/drawing/2014/main" id="{2BF8854C-409B-4609-B598-F13CE2B07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3149"/>
                <a:ext cx="112" cy="583"/>
              </a:xfrm>
              <a:custGeom>
                <a:avLst/>
                <a:gdLst>
                  <a:gd name="T0" fmla="*/ 138 w 224"/>
                  <a:gd name="T1" fmla="*/ 16 h 1167"/>
                  <a:gd name="T2" fmla="*/ 190 w 224"/>
                  <a:gd name="T3" fmla="*/ 48 h 1167"/>
                  <a:gd name="T4" fmla="*/ 207 w 224"/>
                  <a:gd name="T5" fmla="*/ 144 h 1167"/>
                  <a:gd name="T6" fmla="*/ 224 w 224"/>
                  <a:gd name="T7" fmla="*/ 175 h 1167"/>
                  <a:gd name="T8" fmla="*/ 207 w 224"/>
                  <a:gd name="T9" fmla="*/ 240 h 1167"/>
                  <a:gd name="T10" fmla="*/ 138 w 224"/>
                  <a:gd name="T11" fmla="*/ 384 h 1167"/>
                  <a:gd name="T12" fmla="*/ 138 w 224"/>
                  <a:gd name="T13" fmla="*/ 495 h 1167"/>
                  <a:gd name="T14" fmla="*/ 121 w 224"/>
                  <a:gd name="T15" fmla="*/ 543 h 1167"/>
                  <a:gd name="T16" fmla="*/ 103 w 224"/>
                  <a:gd name="T17" fmla="*/ 639 h 1167"/>
                  <a:gd name="T18" fmla="*/ 103 w 224"/>
                  <a:gd name="T19" fmla="*/ 735 h 1167"/>
                  <a:gd name="T20" fmla="*/ 121 w 224"/>
                  <a:gd name="T21" fmla="*/ 799 h 1167"/>
                  <a:gd name="T22" fmla="*/ 103 w 224"/>
                  <a:gd name="T23" fmla="*/ 816 h 1167"/>
                  <a:gd name="T24" fmla="*/ 103 w 224"/>
                  <a:gd name="T25" fmla="*/ 879 h 1167"/>
                  <a:gd name="T26" fmla="*/ 86 w 224"/>
                  <a:gd name="T27" fmla="*/ 942 h 1167"/>
                  <a:gd name="T28" fmla="*/ 69 w 224"/>
                  <a:gd name="T29" fmla="*/ 1023 h 1167"/>
                  <a:gd name="T30" fmla="*/ 86 w 224"/>
                  <a:gd name="T31" fmla="*/ 1023 h 1167"/>
                  <a:gd name="T32" fmla="*/ 103 w 224"/>
                  <a:gd name="T33" fmla="*/ 1086 h 1167"/>
                  <a:gd name="T34" fmla="*/ 190 w 224"/>
                  <a:gd name="T35" fmla="*/ 1086 h 1167"/>
                  <a:gd name="T36" fmla="*/ 172 w 224"/>
                  <a:gd name="T37" fmla="*/ 1086 h 1167"/>
                  <a:gd name="T38" fmla="*/ 138 w 224"/>
                  <a:gd name="T39" fmla="*/ 1119 h 1167"/>
                  <a:gd name="T40" fmla="*/ 121 w 224"/>
                  <a:gd name="T41" fmla="*/ 1167 h 1167"/>
                  <a:gd name="T42" fmla="*/ 121 w 224"/>
                  <a:gd name="T43" fmla="*/ 1134 h 1167"/>
                  <a:gd name="T44" fmla="*/ 86 w 224"/>
                  <a:gd name="T45" fmla="*/ 1134 h 1167"/>
                  <a:gd name="T46" fmla="*/ 69 w 224"/>
                  <a:gd name="T47" fmla="*/ 1104 h 1167"/>
                  <a:gd name="T48" fmla="*/ 34 w 224"/>
                  <a:gd name="T49" fmla="*/ 1086 h 1167"/>
                  <a:gd name="T50" fmla="*/ 17 w 224"/>
                  <a:gd name="T51" fmla="*/ 1086 h 1167"/>
                  <a:gd name="T52" fmla="*/ 34 w 224"/>
                  <a:gd name="T53" fmla="*/ 1071 h 1167"/>
                  <a:gd name="T54" fmla="*/ 34 w 224"/>
                  <a:gd name="T55" fmla="*/ 1038 h 1167"/>
                  <a:gd name="T56" fmla="*/ 17 w 224"/>
                  <a:gd name="T57" fmla="*/ 1071 h 1167"/>
                  <a:gd name="T58" fmla="*/ 34 w 224"/>
                  <a:gd name="T59" fmla="*/ 1038 h 1167"/>
                  <a:gd name="T60" fmla="*/ 17 w 224"/>
                  <a:gd name="T61" fmla="*/ 1038 h 1167"/>
                  <a:gd name="T62" fmla="*/ 0 w 224"/>
                  <a:gd name="T63" fmla="*/ 990 h 1167"/>
                  <a:gd name="T64" fmla="*/ 17 w 224"/>
                  <a:gd name="T65" fmla="*/ 927 h 1167"/>
                  <a:gd name="T66" fmla="*/ 34 w 224"/>
                  <a:gd name="T67" fmla="*/ 942 h 1167"/>
                  <a:gd name="T68" fmla="*/ 17 w 224"/>
                  <a:gd name="T69" fmla="*/ 879 h 1167"/>
                  <a:gd name="T70" fmla="*/ 34 w 224"/>
                  <a:gd name="T71" fmla="*/ 864 h 1167"/>
                  <a:gd name="T72" fmla="*/ 34 w 224"/>
                  <a:gd name="T73" fmla="*/ 846 h 1167"/>
                  <a:gd name="T74" fmla="*/ 52 w 224"/>
                  <a:gd name="T75" fmla="*/ 783 h 1167"/>
                  <a:gd name="T76" fmla="*/ 52 w 224"/>
                  <a:gd name="T77" fmla="*/ 816 h 1167"/>
                  <a:gd name="T78" fmla="*/ 86 w 224"/>
                  <a:gd name="T79" fmla="*/ 720 h 1167"/>
                  <a:gd name="T80" fmla="*/ 69 w 224"/>
                  <a:gd name="T81" fmla="*/ 703 h 1167"/>
                  <a:gd name="T82" fmla="*/ 52 w 224"/>
                  <a:gd name="T83" fmla="*/ 639 h 1167"/>
                  <a:gd name="T84" fmla="*/ 52 w 224"/>
                  <a:gd name="T85" fmla="*/ 576 h 1167"/>
                  <a:gd name="T86" fmla="*/ 121 w 224"/>
                  <a:gd name="T87" fmla="*/ 415 h 1167"/>
                  <a:gd name="T88" fmla="*/ 121 w 224"/>
                  <a:gd name="T89" fmla="*/ 336 h 1167"/>
                  <a:gd name="T90" fmla="*/ 138 w 224"/>
                  <a:gd name="T91" fmla="*/ 240 h 1167"/>
                  <a:gd name="T92" fmla="*/ 155 w 224"/>
                  <a:gd name="T93" fmla="*/ 96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4" h="1167">
                    <a:moveTo>
                      <a:pt x="138" y="16"/>
                    </a:moveTo>
                    <a:lnTo>
                      <a:pt x="138" y="16"/>
                    </a:lnTo>
                    <a:lnTo>
                      <a:pt x="172" y="0"/>
                    </a:lnTo>
                    <a:lnTo>
                      <a:pt x="190" y="48"/>
                    </a:lnTo>
                    <a:lnTo>
                      <a:pt x="190" y="64"/>
                    </a:lnTo>
                    <a:lnTo>
                      <a:pt x="207" y="144"/>
                    </a:lnTo>
                    <a:lnTo>
                      <a:pt x="224" y="144"/>
                    </a:lnTo>
                    <a:lnTo>
                      <a:pt x="224" y="175"/>
                    </a:lnTo>
                    <a:lnTo>
                      <a:pt x="190" y="192"/>
                    </a:lnTo>
                    <a:lnTo>
                      <a:pt x="207" y="240"/>
                    </a:lnTo>
                    <a:lnTo>
                      <a:pt x="172" y="288"/>
                    </a:lnTo>
                    <a:lnTo>
                      <a:pt x="138" y="384"/>
                    </a:lnTo>
                    <a:lnTo>
                      <a:pt x="155" y="447"/>
                    </a:lnTo>
                    <a:lnTo>
                      <a:pt x="138" y="495"/>
                    </a:lnTo>
                    <a:lnTo>
                      <a:pt x="138" y="528"/>
                    </a:lnTo>
                    <a:lnTo>
                      <a:pt x="121" y="543"/>
                    </a:lnTo>
                    <a:lnTo>
                      <a:pt x="121" y="607"/>
                    </a:lnTo>
                    <a:lnTo>
                      <a:pt x="103" y="639"/>
                    </a:lnTo>
                    <a:lnTo>
                      <a:pt x="103" y="703"/>
                    </a:lnTo>
                    <a:lnTo>
                      <a:pt x="103" y="735"/>
                    </a:lnTo>
                    <a:lnTo>
                      <a:pt x="103" y="799"/>
                    </a:lnTo>
                    <a:lnTo>
                      <a:pt x="121" y="799"/>
                    </a:lnTo>
                    <a:lnTo>
                      <a:pt x="121" y="816"/>
                    </a:lnTo>
                    <a:lnTo>
                      <a:pt x="103" y="816"/>
                    </a:lnTo>
                    <a:lnTo>
                      <a:pt x="121" y="816"/>
                    </a:lnTo>
                    <a:lnTo>
                      <a:pt x="103" y="879"/>
                    </a:lnTo>
                    <a:lnTo>
                      <a:pt x="86" y="912"/>
                    </a:lnTo>
                    <a:lnTo>
                      <a:pt x="86" y="942"/>
                    </a:lnTo>
                    <a:lnTo>
                      <a:pt x="69" y="990"/>
                    </a:lnTo>
                    <a:lnTo>
                      <a:pt x="69" y="1023"/>
                    </a:lnTo>
                    <a:lnTo>
                      <a:pt x="69" y="1038"/>
                    </a:lnTo>
                    <a:lnTo>
                      <a:pt x="86" y="1023"/>
                    </a:lnTo>
                    <a:lnTo>
                      <a:pt x="86" y="1071"/>
                    </a:lnTo>
                    <a:lnTo>
                      <a:pt x="103" y="1086"/>
                    </a:lnTo>
                    <a:lnTo>
                      <a:pt x="155" y="1086"/>
                    </a:lnTo>
                    <a:lnTo>
                      <a:pt x="190" y="1086"/>
                    </a:lnTo>
                    <a:lnTo>
                      <a:pt x="190" y="1104"/>
                    </a:lnTo>
                    <a:lnTo>
                      <a:pt x="172" y="1086"/>
                    </a:lnTo>
                    <a:lnTo>
                      <a:pt x="172" y="1104"/>
                    </a:lnTo>
                    <a:lnTo>
                      <a:pt x="138" y="1119"/>
                    </a:lnTo>
                    <a:lnTo>
                      <a:pt x="138" y="1152"/>
                    </a:lnTo>
                    <a:lnTo>
                      <a:pt x="121" y="1167"/>
                    </a:lnTo>
                    <a:lnTo>
                      <a:pt x="103" y="1134"/>
                    </a:lnTo>
                    <a:lnTo>
                      <a:pt x="121" y="1134"/>
                    </a:lnTo>
                    <a:lnTo>
                      <a:pt x="121" y="1119"/>
                    </a:lnTo>
                    <a:lnTo>
                      <a:pt x="86" y="1134"/>
                    </a:lnTo>
                    <a:lnTo>
                      <a:pt x="69" y="1119"/>
                    </a:lnTo>
                    <a:lnTo>
                      <a:pt x="69" y="1104"/>
                    </a:lnTo>
                    <a:lnTo>
                      <a:pt x="52" y="1104"/>
                    </a:lnTo>
                    <a:lnTo>
                      <a:pt x="34" y="1086"/>
                    </a:lnTo>
                    <a:lnTo>
                      <a:pt x="34" y="1104"/>
                    </a:lnTo>
                    <a:lnTo>
                      <a:pt x="17" y="1086"/>
                    </a:lnTo>
                    <a:lnTo>
                      <a:pt x="17" y="1071"/>
                    </a:lnTo>
                    <a:lnTo>
                      <a:pt x="34" y="1071"/>
                    </a:lnTo>
                    <a:lnTo>
                      <a:pt x="34" y="1056"/>
                    </a:lnTo>
                    <a:lnTo>
                      <a:pt x="34" y="1038"/>
                    </a:lnTo>
                    <a:lnTo>
                      <a:pt x="34" y="1056"/>
                    </a:lnTo>
                    <a:lnTo>
                      <a:pt x="17" y="1071"/>
                    </a:lnTo>
                    <a:lnTo>
                      <a:pt x="17" y="1023"/>
                    </a:lnTo>
                    <a:lnTo>
                      <a:pt x="34" y="1038"/>
                    </a:lnTo>
                    <a:lnTo>
                      <a:pt x="34" y="1008"/>
                    </a:lnTo>
                    <a:lnTo>
                      <a:pt x="17" y="1038"/>
                    </a:lnTo>
                    <a:lnTo>
                      <a:pt x="17" y="1008"/>
                    </a:lnTo>
                    <a:lnTo>
                      <a:pt x="0" y="990"/>
                    </a:lnTo>
                    <a:lnTo>
                      <a:pt x="0" y="975"/>
                    </a:lnTo>
                    <a:lnTo>
                      <a:pt x="17" y="927"/>
                    </a:lnTo>
                    <a:lnTo>
                      <a:pt x="17" y="912"/>
                    </a:lnTo>
                    <a:lnTo>
                      <a:pt x="34" y="942"/>
                    </a:lnTo>
                    <a:lnTo>
                      <a:pt x="52" y="879"/>
                    </a:lnTo>
                    <a:lnTo>
                      <a:pt x="17" y="879"/>
                    </a:lnTo>
                    <a:lnTo>
                      <a:pt x="0" y="879"/>
                    </a:lnTo>
                    <a:lnTo>
                      <a:pt x="34" y="864"/>
                    </a:lnTo>
                    <a:lnTo>
                      <a:pt x="17" y="846"/>
                    </a:lnTo>
                    <a:lnTo>
                      <a:pt x="34" y="846"/>
                    </a:lnTo>
                    <a:lnTo>
                      <a:pt x="34" y="799"/>
                    </a:lnTo>
                    <a:lnTo>
                      <a:pt x="52" y="783"/>
                    </a:lnTo>
                    <a:lnTo>
                      <a:pt x="69" y="783"/>
                    </a:lnTo>
                    <a:lnTo>
                      <a:pt x="52" y="816"/>
                    </a:lnTo>
                    <a:lnTo>
                      <a:pt x="52" y="831"/>
                    </a:lnTo>
                    <a:lnTo>
                      <a:pt x="86" y="720"/>
                    </a:lnTo>
                    <a:lnTo>
                      <a:pt x="86" y="703"/>
                    </a:lnTo>
                    <a:lnTo>
                      <a:pt x="69" y="703"/>
                    </a:lnTo>
                    <a:lnTo>
                      <a:pt x="52" y="687"/>
                    </a:lnTo>
                    <a:lnTo>
                      <a:pt x="52" y="639"/>
                    </a:lnTo>
                    <a:lnTo>
                      <a:pt x="69" y="624"/>
                    </a:lnTo>
                    <a:lnTo>
                      <a:pt x="52" y="576"/>
                    </a:lnTo>
                    <a:lnTo>
                      <a:pt x="69" y="559"/>
                    </a:lnTo>
                    <a:lnTo>
                      <a:pt x="121" y="415"/>
                    </a:lnTo>
                    <a:lnTo>
                      <a:pt x="103" y="367"/>
                    </a:lnTo>
                    <a:lnTo>
                      <a:pt x="121" y="336"/>
                    </a:lnTo>
                    <a:lnTo>
                      <a:pt x="121" y="303"/>
                    </a:lnTo>
                    <a:lnTo>
                      <a:pt x="138" y="240"/>
                    </a:lnTo>
                    <a:lnTo>
                      <a:pt x="138" y="144"/>
                    </a:lnTo>
                    <a:lnTo>
                      <a:pt x="155" y="96"/>
                    </a:lnTo>
                    <a:lnTo>
                      <a:pt x="138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2" name="Freeform 783">
                <a:extLst>
                  <a:ext uri="{FF2B5EF4-FFF2-40B4-BE49-F238E27FC236}">
                    <a16:creationId xmlns:a16="http://schemas.microsoft.com/office/drawing/2014/main" id="{B186FAFD-8B11-47A6-A2F7-1A4CCADA0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3149"/>
                <a:ext cx="112" cy="583"/>
              </a:xfrm>
              <a:custGeom>
                <a:avLst/>
                <a:gdLst>
                  <a:gd name="T0" fmla="*/ 138 w 224"/>
                  <a:gd name="T1" fmla="*/ 16 h 1167"/>
                  <a:gd name="T2" fmla="*/ 190 w 224"/>
                  <a:gd name="T3" fmla="*/ 48 h 1167"/>
                  <a:gd name="T4" fmla="*/ 207 w 224"/>
                  <a:gd name="T5" fmla="*/ 144 h 1167"/>
                  <a:gd name="T6" fmla="*/ 224 w 224"/>
                  <a:gd name="T7" fmla="*/ 175 h 1167"/>
                  <a:gd name="T8" fmla="*/ 207 w 224"/>
                  <a:gd name="T9" fmla="*/ 240 h 1167"/>
                  <a:gd name="T10" fmla="*/ 138 w 224"/>
                  <a:gd name="T11" fmla="*/ 384 h 1167"/>
                  <a:gd name="T12" fmla="*/ 138 w 224"/>
                  <a:gd name="T13" fmla="*/ 495 h 1167"/>
                  <a:gd name="T14" fmla="*/ 121 w 224"/>
                  <a:gd name="T15" fmla="*/ 543 h 1167"/>
                  <a:gd name="T16" fmla="*/ 103 w 224"/>
                  <a:gd name="T17" fmla="*/ 639 h 1167"/>
                  <a:gd name="T18" fmla="*/ 103 w 224"/>
                  <a:gd name="T19" fmla="*/ 735 h 1167"/>
                  <a:gd name="T20" fmla="*/ 121 w 224"/>
                  <a:gd name="T21" fmla="*/ 799 h 1167"/>
                  <a:gd name="T22" fmla="*/ 103 w 224"/>
                  <a:gd name="T23" fmla="*/ 816 h 1167"/>
                  <a:gd name="T24" fmla="*/ 103 w 224"/>
                  <a:gd name="T25" fmla="*/ 879 h 1167"/>
                  <a:gd name="T26" fmla="*/ 86 w 224"/>
                  <a:gd name="T27" fmla="*/ 942 h 1167"/>
                  <a:gd name="T28" fmla="*/ 69 w 224"/>
                  <a:gd name="T29" fmla="*/ 1023 h 1167"/>
                  <a:gd name="T30" fmla="*/ 86 w 224"/>
                  <a:gd name="T31" fmla="*/ 1023 h 1167"/>
                  <a:gd name="T32" fmla="*/ 103 w 224"/>
                  <a:gd name="T33" fmla="*/ 1086 h 1167"/>
                  <a:gd name="T34" fmla="*/ 190 w 224"/>
                  <a:gd name="T35" fmla="*/ 1086 h 1167"/>
                  <a:gd name="T36" fmla="*/ 172 w 224"/>
                  <a:gd name="T37" fmla="*/ 1086 h 1167"/>
                  <a:gd name="T38" fmla="*/ 138 w 224"/>
                  <a:gd name="T39" fmla="*/ 1119 h 1167"/>
                  <a:gd name="T40" fmla="*/ 121 w 224"/>
                  <a:gd name="T41" fmla="*/ 1167 h 1167"/>
                  <a:gd name="T42" fmla="*/ 121 w 224"/>
                  <a:gd name="T43" fmla="*/ 1134 h 1167"/>
                  <a:gd name="T44" fmla="*/ 86 w 224"/>
                  <a:gd name="T45" fmla="*/ 1134 h 1167"/>
                  <a:gd name="T46" fmla="*/ 69 w 224"/>
                  <a:gd name="T47" fmla="*/ 1104 h 1167"/>
                  <a:gd name="T48" fmla="*/ 34 w 224"/>
                  <a:gd name="T49" fmla="*/ 1086 h 1167"/>
                  <a:gd name="T50" fmla="*/ 17 w 224"/>
                  <a:gd name="T51" fmla="*/ 1086 h 1167"/>
                  <a:gd name="T52" fmla="*/ 34 w 224"/>
                  <a:gd name="T53" fmla="*/ 1071 h 1167"/>
                  <a:gd name="T54" fmla="*/ 34 w 224"/>
                  <a:gd name="T55" fmla="*/ 1038 h 1167"/>
                  <a:gd name="T56" fmla="*/ 17 w 224"/>
                  <a:gd name="T57" fmla="*/ 1071 h 1167"/>
                  <a:gd name="T58" fmla="*/ 34 w 224"/>
                  <a:gd name="T59" fmla="*/ 1038 h 1167"/>
                  <a:gd name="T60" fmla="*/ 17 w 224"/>
                  <a:gd name="T61" fmla="*/ 1038 h 1167"/>
                  <a:gd name="T62" fmla="*/ 0 w 224"/>
                  <a:gd name="T63" fmla="*/ 990 h 1167"/>
                  <a:gd name="T64" fmla="*/ 17 w 224"/>
                  <a:gd name="T65" fmla="*/ 927 h 1167"/>
                  <a:gd name="T66" fmla="*/ 34 w 224"/>
                  <a:gd name="T67" fmla="*/ 942 h 1167"/>
                  <a:gd name="T68" fmla="*/ 17 w 224"/>
                  <a:gd name="T69" fmla="*/ 879 h 1167"/>
                  <a:gd name="T70" fmla="*/ 34 w 224"/>
                  <a:gd name="T71" fmla="*/ 864 h 1167"/>
                  <a:gd name="T72" fmla="*/ 34 w 224"/>
                  <a:gd name="T73" fmla="*/ 846 h 1167"/>
                  <a:gd name="T74" fmla="*/ 52 w 224"/>
                  <a:gd name="T75" fmla="*/ 783 h 1167"/>
                  <a:gd name="T76" fmla="*/ 52 w 224"/>
                  <a:gd name="T77" fmla="*/ 816 h 1167"/>
                  <a:gd name="T78" fmla="*/ 86 w 224"/>
                  <a:gd name="T79" fmla="*/ 720 h 1167"/>
                  <a:gd name="T80" fmla="*/ 69 w 224"/>
                  <a:gd name="T81" fmla="*/ 703 h 1167"/>
                  <a:gd name="T82" fmla="*/ 52 w 224"/>
                  <a:gd name="T83" fmla="*/ 639 h 1167"/>
                  <a:gd name="T84" fmla="*/ 52 w 224"/>
                  <a:gd name="T85" fmla="*/ 576 h 1167"/>
                  <a:gd name="T86" fmla="*/ 121 w 224"/>
                  <a:gd name="T87" fmla="*/ 415 h 1167"/>
                  <a:gd name="T88" fmla="*/ 121 w 224"/>
                  <a:gd name="T89" fmla="*/ 336 h 1167"/>
                  <a:gd name="T90" fmla="*/ 138 w 224"/>
                  <a:gd name="T91" fmla="*/ 240 h 1167"/>
                  <a:gd name="T92" fmla="*/ 155 w 224"/>
                  <a:gd name="T93" fmla="*/ 96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4" h="1167">
                    <a:moveTo>
                      <a:pt x="138" y="16"/>
                    </a:moveTo>
                    <a:lnTo>
                      <a:pt x="138" y="16"/>
                    </a:lnTo>
                    <a:lnTo>
                      <a:pt x="172" y="0"/>
                    </a:lnTo>
                    <a:lnTo>
                      <a:pt x="190" y="48"/>
                    </a:lnTo>
                    <a:lnTo>
                      <a:pt x="190" y="64"/>
                    </a:lnTo>
                    <a:lnTo>
                      <a:pt x="207" y="144"/>
                    </a:lnTo>
                    <a:lnTo>
                      <a:pt x="224" y="144"/>
                    </a:lnTo>
                    <a:lnTo>
                      <a:pt x="224" y="175"/>
                    </a:lnTo>
                    <a:lnTo>
                      <a:pt x="190" y="192"/>
                    </a:lnTo>
                    <a:lnTo>
                      <a:pt x="207" y="240"/>
                    </a:lnTo>
                    <a:lnTo>
                      <a:pt x="172" y="288"/>
                    </a:lnTo>
                    <a:lnTo>
                      <a:pt x="138" y="384"/>
                    </a:lnTo>
                    <a:lnTo>
                      <a:pt x="155" y="447"/>
                    </a:lnTo>
                    <a:lnTo>
                      <a:pt x="138" y="495"/>
                    </a:lnTo>
                    <a:lnTo>
                      <a:pt x="138" y="528"/>
                    </a:lnTo>
                    <a:lnTo>
                      <a:pt x="121" y="543"/>
                    </a:lnTo>
                    <a:lnTo>
                      <a:pt x="121" y="607"/>
                    </a:lnTo>
                    <a:lnTo>
                      <a:pt x="103" y="639"/>
                    </a:lnTo>
                    <a:lnTo>
                      <a:pt x="103" y="703"/>
                    </a:lnTo>
                    <a:lnTo>
                      <a:pt x="103" y="735"/>
                    </a:lnTo>
                    <a:lnTo>
                      <a:pt x="103" y="799"/>
                    </a:lnTo>
                    <a:lnTo>
                      <a:pt x="121" y="799"/>
                    </a:lnTo>
                    <a:lnTo>
                      <a:pt x="121" y="816"/>
                    </a:lnTo>
                    <a:lnTo>
                      <a:pt x="103" y="816"/>
                    </a:lnTo>
                    <a:lnTo>
                      <a:pt x="121" y="816"/>
                    </a:lnTo>
                    <a:lnTo>
                      <a:pt x="103" y="879"/>
                    </a:lnTo>
                    <a:lnTo>
                      <a:pt x="86" y="912"/>
                    </a:lnTo>
                    <a:lnTo>
                      <a:pt x="86" y="942"/>
                    </a:lnTo>
                    <a:lnTo>
                      <a:pt x="69" y="990"/>
                    </a:lnTo>
                    <a:lnTo>
                      <a:pt x="69" y="1023"/>
                    </a:lnTo>
                    <a:lnTo>
                      <a:pt x="69" y="1038"/>
                    </a:lnTo>
                    <a:lnTo>
                      <a:pt x="86" y="1023"/>
                    </a:lnTo>
                    <a:lnTo>
                      <a:pt x="86" y="1071"/>
                    </a:lnTo>
                    <a:lnTo>
                      <a:pt x="103" y="1086"/>
                    </a:lnTo>
                    <a:lnTo>
                      <a:pt x="155" y="1086"/>
                    </a:lnTo>
                    <a:lnTo>
                      <a:pt x="190" y="1086"/>
                    </a:lnTo>
                    <a:lnTo>
                      <a:pt x="190" y="1104"/>
                    </a:lnTo>
                    <a:lnTo>
                      <a:pt x="172" y="1086"/>
                    </a:lnTo>
                    <a:lnTo>
                      <a:pt x="172" y="1104"/>
                    </a:lnTo>
                    <a:lnTo>
                      <a:pt x="138" y="1119"/>
                    </a:lnTo>
                    <a:lnTo>
                      <a:pt x="138" y="1152"/>
                    </a:lnTo>
                    <a:lnTo>
                      <a:pt x="121" y="1167"/>
                    </a:lnTo>
                    <a:lnTo>
                      <a:pt x="103" y="1134"/>
                    </a:lnTo>
                    <a:lnTo>
                      <a:pt x="121" y="1134"/>
                    </a:lnTo>
                    <a:lnTo>
                      <a:pt x="121" y="1119"/>
                    </a:lnTo>
                    <a:lnTo>
                      <a:pt x="86" y="1134"/>
                    </a:lnTo>
                    <a:lnTo>
                      <a:pt x="69" y="1119"/>
                    </a:lnTo>
                    <a:lnTo>
                      <a:pt x="69" y="1104"/>
                    </a:lnTo>
                    <a:lnTo>
                      <a:pt x="52" y="1104"/>
                    </a:lnTo>
                    <a:lnTo>
                      <a:pt x="34" y="1086"/>
                    </a:lnTo>
                    <a:lnTo>
                      <a:pt x="34" y="1104"/>
                    </a:lnTo>
                    <a:lnTo>
                      <a:pt x="17" y="1086"/>
                    </a:lnTo>
                    <a:lnTo>
                      <a:pt x="17" y="1071"/>
                    </a:lnTo>
                    <a:lnTo>
                      <a:pt x="34" y="1071"/>
                    </a:lnTo>
                    <a:lnTo>
                      <a:pt x="34" y="1056"/>
                    </a:lnTo>
                    <a:lnTo>
                      <a:pt x="34" y="1038"/>
                    </a:lnTo>
                    <a:lnTo>
                      <a:pt x="34" y="1056"/>
                    </a:lnTo>
                    <a:lnTo>
                      <a:pt x="17" y="1071"/>
                    </a:lnTo>
                    <a:lnTo>
                      <a:pt x="17" y="1023"/>
                    </a:lnTo>
                    <a:lnTo>
                      <a:pt x="34" y="1038"/>
                    </a:lnTo>
                    <a:lnTo>
                      <a:pt x="34" y="1008"/>
                    </a:lnTo>
                    <a:lnTo>
                      <a:pt x="17" y="1038"/>
                    </a:lnTo>
                    <a:lnTo>
                      <a:pt x="17" y="1008"/>
                    </a:lnTo>
                    <a:lnTo>
                      <a:pt x="0" y="990"/>
                    </a:lnTo>
                    <a:lnTo>
                      <a:pt x="0" y="975"/>
                    </a:lnTo>
                    <a:lnTo>
                      <a:pt x="17" y="927"/>
                    </a:lnTo>
                    <a:lnTo>
                      <a:pt x="17" y="912"/>
                    </a:lnTo>
                    <a:lnTo>
                      <a:pt x="34" y="942"/>
                    </a:lnTo>
                    <a:lnTo>
                      <a:pt x="52" y="879"/>
                    </a:lnTo>
                    <a:lnTo>
                      <a:pt x="17" y="879"/>
                    </a:lnTo>
                    <a:lnTo>
                      <a:pt x="0" y="879"/>
                    </a:lnTo>
                    <a:lnTo>
                      <a:pt x="34" y="864"/>
                    </a:lnTo>
                    <a:lnTo>
                      <a:pt x="17" y="846"/>
                    </a:lnTo>
                    <a:lnTo>
                      <a:pt x="34" y="846"/>
                    </a:lnTo>
                    <a:lnTo>
                      <a:pt x="34" y="799"/>
                    </a:lnTo>
                    <a:lnTo>
                      <a:pt x="52" y="783"/>
                    </a:lnTo>
                    <a:lnTo>
                      <a:pt x="69" y="783"/>
                    </a:lnTo>
                    <a:lnTo>
                      <a:pt x="52" y="816"/>
                    </a:lnTo>
                    <a:lnTo>
                      <a:pt x="52" y="831"/>
                    </a:lnTo>
                    <a:lnTo>
                      <a:pt x="86" y="720"/>
                    </a:lnTo>
                    <a:lnTo>
                      <a:pt x="86" y="703"/>
                    </a:lnTo>
                    <a:lnTo>
                      <a:pt x="69" y="703"/>
                    </a:lnTo>
                    <a:lnTo>
                      <a:pt x="52" y="687"/>
                    </a:lnTo>
                    <a:lnTo>
                      <a:pt x="52" y="639"/>
                    </a:lnTo>
                    <a:lnTo>
                      <a:pt x="69" y="624"/>
                    </a:lnTo>
                    <a:lnTo>
                      <a:pt x="52" y="576"/>
                    </a:lnTo>
                    <a:lnTo>
                      <a:pt x="69" y="559"/>
                    </a:lnTo>
                    <a:lnTo>
                      <a:pt x="121" y="415"/>
                    </a:lnTo>
                    <a:lnTo>
                      <a:pt x="103" y="367"/>
                    </a:lnTo>
                    <a:lnTo>
                      <a:pt x="121" y="336"/>
                    </a:lnTo>
                    <a:lnTo>
                      <a:pt x="121" y="303"/>
                    </a:lnTo>
                    <a:lnTo>
                      <a:pt x="138" y="240"/>
                    </a:lnTo>
                    <a:lnTo>
                      <a:pt x="138" y="144"/>
                    </a:lnTo>
                    <a:lnTo>
                      <a:pt x="155" y="96"/>
                    </a:lnTo>
                    <a:lnTo>
                      <a:pt x="138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Freeform 784">
                <a:extLst>
                  <a:ext uri="{FF2B5EF4-FFF2-40B4-BE49-F238E27FC236}">
                    <a16:creationId xmlns:a16="http://schemas.microsoft.com/office/drawing/2014/main" id="{817C6BDF-C3E9-44D6-B929-E046E587B9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" y="2205"/>
                <a:ext cx="789" cy="392"/>
              </a:xfrm>
              <a:custGeom>
                <a:avLst/>
                <a:gdLst>
                  <a:gd name="T0" fmla="*/ 797 w 1578"/>
                  <a:gd name="T1" fmla="*/ 17 h 785"/>
                  <a:gd name="T2" fmla="*/ 866 w 1578"/>
                  <a:gd name="T3" fmla="*/ 33 h 785"/>
                  <a:gd name="T4" fmla="*/ 884 w 1578"/>
                  <a:gd name="T5" fmla="*/ 113 h 785"/>
                  <a:gd name="T6" fmla="*/ 989 w 1578"/>
                  <a:gd name="T7" fmla="*/ 96 h 785"/>
                  <a:gd name="T8" fmla="*/ 1024 w 1578"/>
                  <a:gd name="T9" fmla="*/ 113 h 785"/>
                  <a:gd name="T10" fmla="*/ 1110 w 1578"/>
                  <a:gd name="T11" fmla="*/ 129 h 785"/>
                  <a:gd name="T12" fmla="*/ 1006 w 1578"/>
                  <a:gd name="T13" fmla="*/ 192 h 785"/>
                  <a:gd name="T14" fmla="*/ 1006 w 1578"/>
                  <a:gd name="T15" fmla="*/ 273 h 785"/>
                  <a:gd name="T16" fmla="*/ 1041 w 1578"/>
                  <a:gd name="T17" fmla="*/ 273 h 785"/>
                  <a:gd name="T18" fmla="*/ 1076 w 1578"/>
                  <a:gd name="T19" fmla="*/ 161 h 785"/>
                  <a:gd name="T20" fmla="*/ 1127 w 1578"/>
                  <a:gd name="T21" fmla="*/ 192 h 785"/>
                  <a:gd name="T22" fmla="*/ 1145 w 1578"/>
                  <a:gd name="T23" fmla="*/ 240 h 785"/>
                  <a:gd name="T24" fmla="*/ 1145 w 1578"/>
                  <a:gd name="T25" fmla="*/ 288 h 785"/>
                  <a:gd name="T26" fmla="*/ 1248 w 1578"/>
                  <a:gd name="T27" fmla="*/ 225 h 785"/>
                  <a:gd name="T28" fmla="*/ 1352 w 1578"/>
                  <a:gd name="T29" fmla="*/ 177 h 785"/>
                  <a:gd name="T30" fmla="*/ 1509 w 1578"/>
                  <a:gd name="T31" fmla="*/ 81 h 785"/>
                  <a:gd name="T32" fmla="*/ 1544 w 1578"/>
                  <a:gd name="T33" fmla="*/ 96 h 785"/>
                  <a:gd name="T34" fmla="*/ 1578 w 1578"/>
                  <a:gd name="T35" fmla="*/ 177 h 785"/>
                  <a:gd name="T36" fmla="*/ 1509 w 1578"/>
                  <a:gd name="T37" fmla="*/ 209 h 785"/>
                  <a:gd name="T38" fmla="*/ 1475 w 1578"/>
                  <a:gd name="T39" fmla="*/ 288 h 785"/>
                  <a:gd name="T40" fmla="*/ 1492 w 1578"/>
                  <a:gd name="T41" fmla="*/ 288 h 785"/>
                  <a:gd name="T42" fmla="*/ 1387 w 1578"/>
                  <a:gd name="T43" fmla="*/ 321 h 785"/>
                  <a:gd name="T44" fmla="*/ 1335 w 1578"/>
                  <a:gd name="T45" fmla="*/ 353 h 785"/>
                  <a:gd name="T46" fmla="*/ 1335 w 1578"/>
                  <a:gd name="T47" fmla="*/ 401 h 785"/>
                  <a:gd name="T48" fmla="*/ 1317 w 1578"/>
                  <a:gd name="T49" fmla="*/ 369 h 785"/>
                  <a:gd name="T50" fmla="*/ 1317 w 1578"/>
                  <a:gd name="T51" fmla="*/ 401 h 785"/>
                  <a:gd name="T52" fmla="*/ 1317 w 1578"/>
                  <a:gd name="T53" fmla="*/ 512 h 785"/>
                  <a:gd name="T54" fmla="*/ 1179 w 1578"/>
                  <a:gd name="T55" fmla="*/ 624 h 785"/>
                  <a:gd name="T56" fmla="*/ 1196 w 1578"/>
                  <a:gd name="T57" fmla="*/ 785 h 785"/>
                  <a:gd name="T58" fmla="*/ 1145 w 1578"/>
                  <a:gd name="T59" fmla="*/ 672 h 785"/>
                  <a:gd name="T60" fmla="*/ 1076 w 1578"/>
                  <a:gd name="T61" fmla="*/ 641 h 785"/>
                  <a:gd name="T62" fmla="*/ 1006 w 1578"/>
                  <a:gd name="T63" fmla="*/ 624 h 785"/>
                  <a:gd name="T64" fmla="*/ 972 w 1578"/>
                  <a:gd name="T65" fmla="*/ 641 h 785"/>
                  <a:gd name="T66" fmla="*/ 955 w 1578"/>
                  <a:gd name="T67" fmla="*/ 672 h 785"/>
                  <a:gd name="T68" fmla="*/ 884 w 1578"/>
                  <a:gd name="T69" fmla="*/ 656 h 785"/>
                  <a:gd name="T70" fmla="*/ 814 w 1578"/>
                  <a:gd name="T71" fmla="*/ 656 h 785"/>
                  <a:gd name="T72" fmla="*/ 745 w 1578"/>
                  <a:gd name="T73" fmla="*/ 720 h 785"/>
                  <a:gd name="T74" fmla="*/ 624 w 1578"/>
                  <a:gd name="T75" fmla="*/ 656 h 785"/>
                  <a:gd name="T76" fmla="*/ 573 w 1578"/>
                  <a:gd name="T77" fmla="*/ 672 h 785"/>
                  <a:gd name="T78" fmla="*/ 503 w 1578"/>
                  <a:gd name="T79" fmla="*/ 593 h 785"/>
                  <a:gd name="T80" fmla="*/ 208 w 1578"/>
                  <a:gd name="T81" fmla="*/ 576 h 785"/>
                  <a:gd name="T82" fmla="*/ 173 w 1578"/>
                  <a:gd name="T83" fmla="*/ 528 h 785"/>
                  <a:gd name="T84" fmla="*/ 70 w 1578"/>
                  <a:gd name="T85" fmla="*/ 464 h 785"/>
                  <a:gd name="T86" fmla="*/ 52 w 1578"/>
                  <a:gd name="T87" fmla="*/ 416 h 785"/>
                  <a:gd name="T88" fmla="*/ 35 w 1578"/>
                  <a:gd name="T89" fmla="*/ 401 h 785"/>
                  <a:gd name="T90" fmla="*/ 18 w 1578"/>
                  <a:gd name="T91" fmla="*/ 353 h 785"/>
                  <a:gd name="T92" fmla="*/ 0 w 1578"/>
                  <a:gd name="T93" fmla="*/ 240 h 785"/>
                  <a:gd name="T94" fmla="*/ 18 w 1578"/>
                  <a:gd name="T95" fmla="*/ 129 h 785"/>
                  <a:gd name="T96" fmla="*/ 52 w 1578"/>
                  <a:gd name="T97" fmla="*/ 65 h 785"/>
                  <a:gd name="T98" fmla="*/ 52 w 1578"/>
                  <a:gd name="T99" fmla="*/ 33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78" h="785">
                    <a:moveTo>
                      <a:pt x="52" y="17"/>
                    </a:moveTo>
                    <a:lnTo>
                      <a:pt x="52" y="17"/>
                    </a:lnTo>
                    <a:lnTo>
                      <a:pt x="797" y="17"/>
                    </a:lnTo>
                    <a:lnTo>
                      <a:pt x="814" y="0"/>
                    </a:lnTo>
                    <a:lnTo>
                      <a:pt x="832" y="33"/>
                    </a:lnTo>
                    <a:lnTo>
                      <a:pt x="866" y="33"/>
                    </a:lnTo>
                    <a:lnTo>
                      <a:pt x="903" y="65"/>
                    </a:lnTo>
                    <a:lnTo>
                      <a:pt x="955" y="65"/>
                    </a:lnTo>
                    <a:lnTo>
                      <a:pt x="884" y="113"/>
                    </a:lnTo>
                    <a:lnTo>
                      <a:pt x="920" y="96"/>
                    </a:lnTo>
                    <a:lnTo>
                      <a:pt x="937" y="113"/>
                    </a:lnTo>
                    <a:lnTo>
                      <a:pt x="989" y="96"/>
                    </a:lnTo>
                    <a:lnTo>
                      <a:pt x="989" y="113"/>
                    </a:lnTo>
                    <a:lnTo>
                      <a:pt x="1006" y="96"/>
                    </a:lnTo>
                    <a:lnTo>
                      <a:pt x="1024" y="113"/>
                    </a:lnTo>
                    <a:lnTo>
                      <a:pt x="1076" y="113"/>
                    </a:lnTo>
                    <a:lnTo>
                      <a:pt x="1093" y="113"/>
                    </a:lnTo>
                    <a:lnTo>
                      <a:pt x="1110" y="129"/>
                    </a:lnTo>
                    <a:lnTo>
                      <a:pt x="1110" y="144"/>
                    </a:lnTo>
                    <a:lnTo>
                      <a:pt x="1024" y="144"/>
                    </a:lnTo>
                    <a:lnTo>
                      <a:pt x="1006" y="192"/>
                    </a:lnTo>
                    <a:lnTo>
                      <a:pt x="1024" y="177"/>
                    </a:lnTo>
                    <a:lnTo>
                      <a:pt x="1006" y="240"/>
                    </a:lnTo>
                    <a:lnTo>
                      <a:pt x="1006" y="273"/>
                    </a:lnTo>
                    <a:lnTo>
                      <a:pt x="1006" y="288"/>
                    </a:lnTo>
                    <a:lnTo>
                      <a:pt x="1024" y="288"/>
                    </a:lnTo>
                    <a:lnTo>
                      <a:pt x="1041" y="273"/>
                    </a:lnTo>
                    <a:lnTo>
                      <a:pt x="1041" y="209"/>
                    </a:lnTo>
                    <a:lnTo>
                      <a:pt x="1058" y="177"/>
                    </a:lnTo>
                    <a:lnTo>
                      <a:pt x="1076" y="161"/>
                    </a:lnTo>
                    <a:lnTo>
                      <a:pt x="1076" y="144"/>
                    </a:lnTo>
                    <a:lnTo>
                      <a:pt x="1127" y="161"/>
                    </a:lnTo>
                    <a:lnTo>
                      <a:pt x="1127" y="192"/>
                    </a:lnTo>
                    <a:lnTo>
                      <a:pt x="1110" y="225"/>
                    </a:lnTo>
                    <a:lnTo>
                      <a:pt x="1145" y="209"/>
                    </a:lnTo>
                    <a:lnTo>
                      <a:pt x="1145" y="240"/>
                    </a:lnTo>
                    <a:lnTo>
                      <a:pt x="1162" y="240"/>
                    </a:lnTo>
                    <a:lnTo>
                      <a:pt x="1127" y="288"/>
                    </a:lnTo>
                    <a:lnTo>
                      <a:pt x="1145" y="288"/>
                    </a:lnTo>
                    <a:lnTo>
                      <a:pt x="1179" y="288"/>
                    </a:lnTo>
                    <a:lnTo>
                      <a:pt x="1248" y="240"/>
                    </a:lnTo>
                    <a:lnTo>
                      <a:pt x="1248" y="225"/>
                    </a:lnTo>
                    <a:lnTo>
                      <a:pt x="1317" y="225"/>
                    </a:lnTo>
                    <a:lnTo>
                      <a:pt x="1317" y="192"/>
                    </a:lnTo>
                    <a:lnTo>
                      <a:pt x="1352" y="177"/>
                    </a:lnTo>
                    <a:lnTo>
                      <a:pt x="1438" y="177"/>
                    </a:lnTo>
                    <a:lnTo>
                      <a:pt x="1475" y="161"/>
                    </a:lnTo>
                    <a:lnTo>
                      <a:pt x="1509" y="81"/>
                    </a:lnTo>
                    <a:lnTo>
                      <a:pt x="1527" y="96"/>
                    </a:lnTo>
                    <a:lnTo>
                      <a:pt x="1544" y="81"/>
                    </a:lnTo>
                    <a:lnTo>
                      <a:pt x="1544" y="96"/>
                    </a:lnTo>
                    <a:lnTo>
                      <a:pt x="1561" y="144"/>
                    </a:lnTo>
                    <a:lnTo>
                      <a:pt x="1578" y="161"/>
                    </a:lnTo>
                    <a:lnTo>
                      <a:pt x="1578" y="177"/>
                    </a:lnTo>
                    <a:lnTo>
                      <a:pt x="1561" y="192"/>
                    </a:lnTo>
                    <a:lnTo>
                      <a:pt x="1527" y="192"/>
                    </a:lnTo>
                    <a:lnTo>
                      <a:pt x="1509" y="209"/>
                    </a:lnTo>
                    <a:lnTo>
                      <a:pt x="1492" y="225"/>
                    </a:lnTo>
                    <a:lnTo>
                      <a:pt x="1456" y="257"/>
                    </a:lnTo>
                    <a:lnTo>
                      <a:pt x="1475" y="288"/>
                    </a:lnTo>
                    <a:lnTo>
                      <a:pt x="1492" y="288"/>
                    </a:lnTo>
                    <a:lnTo>
                      <a:pt x="1492" y="273"/>
                    </a:lnTo>
                    <a:lnTo>
                      <a:pt x="1492" y="288"/>
                    </a:lnTo>
                    <a:lnTo>
                      <a:pt x="1456" y="288"/>
                    </a:lnTo>
                    <a:lnTo>
                      <a:pt x="1404" y="305"/>
                    </a:lnTo>
                    <a:lnTo>
                      <a:pt x="1387" y="321"/>
                    </a:lnTo>
                    <a:lnTo>
                      <a:pt x="1369" y="369"/>
                    </a:lnTo>
                    <a:lnTo>
                      <a:pt x="1352" y="369"/>
                    </a:lnTo>
                    <a:lnTo>
                      <a:pt x="1335" y="353"/>
                    </a:lnTo>
                    <a:lnTo>
                      <a:pt x="1352" y="384"/>
                    </a:lnTo>
                    <a:lnTo>
                      <a:pt x="1335" y="432"/>
                    </a:lnTo>
                    <a:lnTo>
                      <a:pt x="1335" y="401"/>
                    </a:lnTo>
                    <a:lnTo>
                      <a:pt x="1317" y="384"/>
                    </a:lnTo>
                    <a:lnTo>
                      <a:pt x="1335" y="353"/>
                    </a:lnTo>
                    <a:lnTo>
                      <a:pt x="1317" y="369"/>
                    </a:lnTo>
                    <a:lnTo>
                      <a:pt x="1317" y="401"/>
                    </a:lnTo>
                    <a:lnTo>
                      <a:pt x="1300" y="401"/>
                    </a:lnTo>
                    <a:lnTo>
                      <a:pt x="1317" y="401"/>
                    </a:lnTo>
                    <a:lnTo>
                      <a:pt x="1317" y="432"/>
                    </a:lnTo>
                    <a:lnTo>
                      <a:pt x="1335" y="480"/>
                    </a:lnTo>
                    <a:lnTo>
                      <a:pt x="1317" y="512"/>
                    </a:lnTo>
                    <a:lnTo>
                      <a:pt x="1248" y="545"/>
                    </a:lnTo>
                    <a:lnTo>
                      <a:pt x="1196" y="593"/>
                    </a:lnTo>
                    <a:lnTo>
                      <a:pt x="1179" y="624"/>
                    </a:lnTo>
                    <a:lnTo>
                      <a:pt x="1214" y="737"/>
                    </a:lnTo>
                    <a:lnTo>
                      <a:pt x="1214" y="785"/>
                    </a:lnTo>
                    <a:lnTo>
                      <a:pt x="1196" y="785"/>
                    </a:lnTo>
                    <a:lnTo>
                      <a:pt x="1179" y="768"/>
                    </a:lnTo>
                    <a:lnTo>
                      <a:pt x="1145" y="737"/>
                    </a:lnTo>
                    <a:lnTo>
                      <a:pt x="1145" y="672"/>
                    </a:lnTo>
                    <a:lnTo>
                      <a:pt x="1110" y="641"/>
                    </a:lnTo>
                    <a:lnTo>
                      <a:pt x="1076" y="656"/>
                    </a:lnTo>
                    <a:lnTo>
                      <a:pt x="1076" y="641"/>
                    </a:lnTo>
                    <a:lnTo>
                      <a:pt x="1041" y="641"/>
                    </a:lnTo>
                    <a:lnTo>
                      <a:pt x="1006" y="641"/>
                    </a:lnTo>
                    <a:lnTo>
                      <a:pt x="1006" y="624"/>
                    </a:lnTo>
                    <a:lnTo>
                      <a:pt x="955" y="641"/>
                    </a:lnTo>
                    <a:lnTo>
                      <a:pt x="937" y="641"/>
                    </a:lnTo>
                    <a:lnTo>
                      <a:pt x="972" y="641"/>
                    </a:lnTo>
                    <a:lnTo>
                      <a:pt x="955" y="656"/>
                    </a:lnTo>
                    <a:lnTo>
                      <a:pt x="972" y="672"/>
                    </a:lnTo>
                    <a:lnTo>
                      <a:pt x="955" y="672"/>
                    </a:lnTo>
                    <a:lnTo>
                      <a:pt x="920" y="672"/>
                    </a:lnTo>
                    <a:lnTo>
                      <a:pt x="903" y="656"/>
                    </a:lnTo>
                    <a:lnTo>
                      <a:pt x="884" y="656"/>
                    </a:lnTo>
                    <a:lnTo>
                      <a:pt x="849" y="656"/>
                    </a:lnTo>
                    <a:lnTo>
                      <a:pt x="814" y="672"/>
                    </a:lnTo>
                    <a:lnTo>
                      <a:pt x="814" y="656"/>
                    </a:lnTo>
                    <a:lnTo>
                      <a:pt x="797" y="656"/>
                    </a:lnTo>
                    <a:lnTo>
                      <a:pt x="814" y="672"/>
                    </a:lnTo>
                    <a:lnTo>
                      <a:pt x="745" y="720"/>
                    </a:lnTo>
                    <a:lnTo>
                      <a:pt x="745" y="768"/>
                    </a:lnTo>
                    <a:lnTo>
                      <a:pt x="693" y="752"/>
                    </a:lnTo>
                    <a:lnTo>
                      <a:pt x="624" y="656"/>
                    </a:lnTo>
                    <a:lnTo>
                      <a:pt x="607" y="656"/>
                    </a:lnTo>
                    <a:lnTo>
                      <a:pt x="590" y="672"/>
                    </a:lnTo>
                    <a:lnTo>
                      <a:pt x="573" y="672"/>
                    </a:lnTo>
                    <a:lnTo>
                      <a:pt x="538" y="656"/>
                    </a:lnTo>
                    <a:lnTo>
                      <a:pt x="538" y="624"/>
                    </a:lnTo>
                    <a:lnTo>
                      <a:pt x="503" y="593"/>
                    </a:lnTo>
                    <a:lnTo>
                      <a:pt x="365" y="608"/>
                    </a:lnTo>
                    <a:lnTo>
                      <a:pt x="260" y="576"/>
                    </a:lnTo>
                    <a:lnTo>
                      <a:pt x="208" y="576"/>
                    </a:lnTo>
                    <a:lnTo>
                      <a:pt x="190" y="545"/>
                    </a:lnTo>
                    <a:lnTo>
                      <a:pt x="173" y="545"/>
                    </a:lnTo>
                    <a:lnTo>
                      <a:pt x="173" y="528"/>
                    </a:lnTo>
                    <a:lnTo>
                      <a:pt x="104" y="512"/>
                    </a:lnTo>
                    <a:lnTo>
                      <a:pt x="104" y="497"/>
                    </a:lnTo>
                    <a:lnTo>
                      <a:pt x="70" y="464"/>
                    </a:lnTo>
                    <a:lnTo>
                      <a:pt x="70" y="432"/>
                    </a:lnTo>
                    <a:lnTo>
                      <a:pt x="52" y="432"/>
                    </a:lnTo>
                    <a:lnTo>
                      <a:pt x="52" y="416"/>
                    </a:lnTo>
                    <a:lnTo>
                      <a:pt x="70" y="416"/>
                    </a:lnTo>
                    <a:lnTo>
                      <a:pt x="70" y="401"/>
                    </a:lnTo>
                    <a:lnTo>
                      <a:pt x="35" y="401"/>
                    </a:lnTo>
                    <a:lnTo>
                      <a:pt x="52" y="401"/>
                    </a:lnTo>
                    <a:lnTo>
                      <a:pt x="18" y="369"/>
                    </a:lnTo>
                    <a:lnTo>
                      <a:pt x="18" y="353"/>
                    </a:lnTo>
                    <a:lnTo>
                      <a:pt x="0" y="336"/>
                    </a:lnTo>
                    <a:lnTo>
                      <a:pt x="18" y="288"/>
                    </a:lnTo>
                    <a:lnTo>
                      <a:pt x="0" y="240"/>
                    </a:lnTo>
                    <a:lnTo>
                      <a:pt x="18" y="129"/>
                    </a:lnTo>
                    <a:lnTo>
                      <a:pt x="35" y="129"/>
                    </a:lnTo>
                    <a:lnTo>
                      <a:pt x="18" y="129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52" y="65"/>
                    </a:lnTo>
                    <a:lnTo>
                      <a:pt x="35" y="81"/>
                    </a:lnTo>
                    <a:lnTo>
                      <a:pt x="52" y="81"/>
                    </a:lnTo>
                    <a:lnTo>
                      <a:pt x="52" y="33"/>
                    </a:lnTo>
                    <a:lnTo>
                      <a:pt x="52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4" name="Freeform 785">
                <a:extLst>
                  <a:ext uri="{FF2B5EF4-FFF2-40B4-BE49-F238E27FC236}">
                    <a16:creationId xmlns:a16="http://schemas.microsoft.com/office/drawing/2014/main" id="{C353941A-3E71-45CC-94EA-C13215154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" y="2205"/>
                <a:ext cx="789" cy="392"/>
              </a:xfrm>
              <a:custGeom>
                <a:avLst/>
                <a:gdLst>
                  <a:gd name="T0" fmla="*/ 797 w 1578"/>
                  <a:gd name="T1" fmla="*/ 17 h 785"/>
                  <a:gd name="T2" fmla="*/ 866 w 1578"/>
                  <a:gd name="T3" fmla="*/ 33 h 785"/>
                  <a:gd name="T4" fmla="*/ 884 w 1578"/>
                  <a:gd name="T5" fmla="*/ 113 h 785"/>
                  <a:gd name="T6" fmla="*/ 989 w 1578"/>
                  <a:gd name="T7" fmla="*/ 96 h 785"/>
                  <a:gd name="T8" fmla="*/ 1024 w 1578"/>
                  <a:gd name="T9" fmla="*/ 113 h 785"/>
                  <a:gd name="T10" fmla="*/ 1110 w 1578"/>
                  <a:gd name="T11" fmla="*/ 129 h 785"/>
                  <a:gd name="T12" fmla="*/ 1006 w 1578"/>
                  <a:gd name="T13" fmla="*/ 192 h 785"/>
                  <a:gd name="T14" fmla="*/ 1006 w 1578"/>
                  <a:gd name="T15" fmla="*/ 273 h 785"/>
                  <a:gd name="T16" fmla="*/ 1041 w 1578"/>
                  <a:gd name="T17" fmla="*/ 273 h 785"/>
                  <a:gd name="T18" fmla="*/ 1076 w 1578"/>
                  <a:gd name="T19" fmla="*/ 161 h 785"/>
                  <a:gd name="T20" fmla="*/ 1127 w 1578"/>
                  <a:gd name="T21" fmla="*/ 192 h 785"/>
                  <a:gd name="T22" fmla="*/ 1145 w 1578"/>
                  <a:gd name="T23" fmla="*/ 240 h 785"/>
                  <a:gd name="T24" fmla="*/ 1145 w 1578"/>
                  <a:gd name="T25" fmla="*/ 288 h 785"/>
                  <a:gd name="T26" fmla="*/ 1248 w 1578"/>
                  <a:gd name="T27" fmla="*/ 225 h 785"/>
                  <a:gd name="T28" fmla="*/ 1352 w 1578"/>
                  <a:gd name="T29" fmla="*/ 177 h 785"/>
                  <a:gd name="T30" fmla="*/ 1509 w 1578"/>
                  <a:gd name="T31" fmla="*/ 81 h 785"/>
                  <a:gd name="T32" fmla="*/ 1544 w 1578"/>
                  <a:gd name="T33" fmla="*/ 96 h 785"/>
                  <a:gd name="T34" fmla="*/ 1578 w 1578"/>
                  <a:gd name="T35" fmla="*/ 177 h 785"/>
                  <a:gd name="T36" fmla="*/ 1509 w 1578"/>
                  <a:gd name="T37" fmla="*/ 209 h 785"/>
                  <a:gd name="T38" fmla="*/ 1475 w 1578"/>
                  <a:gd name="T39" fmla="*/ 288 h 785"/>
                  <a:gd name="T40" fmla="*/ 1492 w 1578"/>
                  <a:gd name="T41" fmla="*/ 288 h 785"/>
                  <a:gd name="T42" fmla="*/ 1387 w 1578"/>
                  <a:gd name="T43" fmla="*/ 321 h 785"/>
                  <a:gd name="T44" fmla="*/ 1335 w 1578"/>
                  <a:gd name="T45" fmla="*/ 353 h 785"/>
                  <a:gd name="T46" fmla="*/ 1335 w 1578"/>
                  <a:gd name="T47" fmla="*/ 401 h 785"/>
                  <a:gd name="T48" fmla="*/ 1317 w 1578"/>
                  <a:gd name="T49" fmla="*/ 369 h 785"/>
                  <a:gd name="T50" fmla="*/ 1317 w 1578"/>
                  <a:gd name="T51" fmla="*/ 401 h 785"/>
                  <a:gd name="T52" fmla="*/ 1317 w 1578"/>
                  <a:gd name="T53" fmla="*/ 512 h 785"/>
                  <a:gd name="T54" fmla="*/ 1179 w 1578"/>
                  <a:gd name="T55" fmla="*/ 624 h 785"/>
                  <a:gd name="T56" fmla="*/ 1196 w 1578"/>
                  <a:gd name="T57" fmla="*/ 785 h 785"/>
                  <a:gd name="T58" fmla="*/ 1145 w 1578"/>
                  <a:gd name="T59" fmla="*/ 672 h 785"/>
                  <a:gd name="T60" fmla="*/ 1076 w 1578"/>
                  <a:gd name="T61" fmla="*/ 641 h 785"/>
                  <a:gd name="T62" fmla="*/ 1006 w 1578"/>
                  <a:gd name="T63" fmla="*/ 624 h 785"/>
                  <a:gd name="T64" fmla="*/ 972 w 1578"/>
                  <a:gd name="T65" fmla="*/ 641 h 785"/>
                  <a:gd name="T66" fmla="*/ 955 w 1578"/>
                  <a:gd name="T67" fmla="*/ 672 h 785"/>
                  <a:gd name="T68" fmla="*/ 884 w 1578"/>
                  <a:gd name="T69" fmla="*/ 656 h 785"/>
                  <a:gd name="T70" fmla="*/ 814 w 1578"/>
                  <a:gd name="T71" fmla="*/ 656 h 785"/>
                  <a:gd name="T72" fmla="*/ 745 w 1578"/>
                  <a:gd name="T73" fmla="*/ 720 h 785"/>
                  <a:gd name="T74" fmla="*/ 624 w 1578"/>
                  <a:gd name="T75" fmla="*/ 656 h 785"/>
                  <a:gd name="T76" fmla="*/ 573 w 1578"/>
                  <a:gd name="T77" fmla="*/ 672 h 785"/>
                  <a:gd name="T78" fmla="*/ 503 w 1578"/>
                  <a:gd name="T79" fmla="*/ 593 h 785"/>
                  <a:gd name="T80" fmla="*/ 208 w 1578"/>
                  <a:gd name="T81" fmla="*/ 576 h 785"/>
                  <a:gd name="T82" fmla="*/ 173 w 1578"/>
                  <a:gd name="T83" fmla="*/ 528 h 785"/>
                  <a:gd name="T84" fmla="*/ 70 w 1578"/>
                  <a:gd name="T85" fmla="*/ 464 h 785"/>
                  <a:gd name="T86" fmla="*/ 52 w 1578"/>
                  <a:gd name="T87" fmla="*/ 416 h 785"/>
                  <a:gd name="T88" fmla="*/ 35 w 1578"/>
                  <a:gd name="T89" fmla="*/ 401 h 785"/>
                  <a:gd name="T90" fmla="*/ 18 w 1578"/>
                  <a:gd name="T91" fmla="*/ 353 h 785"/>
                  <a:gd name="T92" fmla="*/ 0 w 1578"/>
                  <a:gd name="T93" fmla="*/ 240 h 785"/>
                  <a:gd name="T94" fmla="*/ 18 w 1578"/>
                  <a:gd name="T95" fmla="*/ 129 h 785"/>
                  <a:gd name="T96" fmla="*/ 52 w 1578"/>
                  <a:gd name="T97" fmla="*/ 65 h 785"/>
                  <a:gd name="T98" fmla="*/ 52 w 1578"/>
                  <a:gd name="T99" fmla="*/ 33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78" h="785">
                    <a:moveTo>
                      <a:pt x="52" y="17"/>
                    </a:moveTo>
                    <a:lnTo>
                      <a:pt x="52" y="17"/>
                    </a:lnTo>
                    <a:lnTo>
                      <a:pt x="797" y="17"/>
                    </a:lnTo>
                    <a:lnTo>
                      <a:pt x="814" y="0"/>
                    </a:lnTo>
                    <a:lnTo>
                      <a:pt x="832" y="33"/>
                    </a:lnTo>
                    <a:lnTo>
                      <a:pt x="866" y="33"/>
                    </a:lnTo>
                    <a:lnTo>
                      <a:pt x="903" y="65"/>
                    </a:lnTo>
                    <a:lnTo>
                      <a:pt x="955" y="65"/>
                    </a:lnTo>
                    <a:lnTo>
                      <a:pt x="884" y="113"/>
                    </a:lnTo>
                    <a:lnTo>
                      <a:pt x="920" y="96"/>
                    </a:lnTo>
                    <a:lnTo>
                      <a:pt x="937" y="113"/>
                    </a:lnTo>
                    <a:lnTo>
                      <a:pt x="989" y="96"/>
                    </a:lnTo>
                    <a:lnTo>
                      <a:pt x="989" y="113"/>
                    </a:lnTo>
                    <a:lnTo>
                      <a:pt x="1006" y="96"/>
                    </a:lnTo>
                    <a:lnTo>
                      <a:pt x="1024" y="113"/>
                    </a:lnTo>
                    <a:lnTo>
                      <a:pt x="1076" y="113"/>
                    </a:lnTo>
                    <a:lnTo>
                      <a:pt x="1093" y="113"/>
                    </a:lnTo>
                    <a:lnTo>
                      <a:pt x="1110" y="129"/>
                    </a:lnTo>
                    <a:lnTo>
                      <a:pt x="1110" y="144"/>
                    </a:lnTo>
                    <a:lnTo>
                      <a:pt x="1024" y="144"/>
                    </a:lnTo>
                    <a:lnTo>
                      <a:pt x="1006" y="192"/>
                    </a:lnTo>
                    <a:lnTo>
                      <a:pt x="1024" y="177"/>
                    </a:lnTo>
                    <a:lnTo>
                      <a:pt x="1006" y="240"/>
                    </a:lnTo>
                    <a:lnTo>
                      <a:pt x="1006" y="273"/>
                    </a:lnTo>
                    <a:lnTo>
                      <a:pt x="1006" y="288"/>
                    </a:lnTo>
                    <a:lnTo>
                      <a:pt x="1024" y="288"/>
                    </a:lnTo>
                    <a:lnTo>
                      <a:pt x="1041" y="273"/>
                    </a:lnTo>
                    <a:lnTo>
                      <a:pt x="1041" y="209"/>
                    </a:lnTo>
                    <a:lnTo>
                      <a:pt x="1058" y="177"/>
                    </a:lnTo>
                    <a:lnTo>
                      <a:pt x="1076" y="161"/>
                    </a:lnTo>
                    <a:lnTo>
                      <a:pt x="1076" y="144"/>
                    </a:lnTo>
                    <a:lnTo>
                      <a:pt x="1127" y="161"/>
                    </a:lnTo>
                    <a:lnTo>
                      <a:pt x="1127" y="192"/>
                    </a:lnTo>
                    <a:lnTo>
                      <a:pt x="1110" y="225"/>
                    </a:lnTo>
                    <a:lnTo>
                      <a:pt x="1145" y="209"/>
                    </a:lnTo>
                    <a:lnTo>
                      <a:pt x="1145" y="240"/>
                    </a:lnTo>
                    <a:lnTo>
                      <a:pt x="1162" y="240"/>
                    </a:lnTo>
                    <a:lnTo>
                      <a:pt x="1127" y="288"/>
                    </a:lnTo>
                    <a:lnTo>
                      <a:pt x="1145" y="288"/>
                    </a:lnTo>
                    <a:lnTo>
                      <a:pt x="1179" y="288"/>
                    </a:lnTo>
                    <a:lnTo>
                      <a:pt x="1248" y="240"/>
                    </a:lnTo>
                    <a:lnTo>
                      <a:pt x="1248" y="225"/>
                    </a:lnTo>
                    <a:lnTo>
                      <a:pt x="1317" y="225"/>
                    </a:lnTo>
                    <a:lnTo>
                      <a:pt x="1317" y="192"/>
                    </a:lnTo>
                    <a:lnTo>
                      <a:pt x="1352" y="177"/>
                    </a:lnTo>
                    <a:lnTo>
                      <a:pt x="1438" y="177"/>
                    </a:lnTo>
                    <a:lnTo>
                      <a:pt x="1475" y="161"/>
                    </a:lnTo>
                    <a:lnTo>
                      <a:pt x="1509" y="81"/>
                    </a:lnTo>
                    <a:lnTo>
                      <a:pt x="1527" y="96"/>
                    </a:lnTo>
                    <a:lnTo>
                      <a:pt x="1544" y="81"/>
                    </a:lnTo>
                    <a:lnTo>
                      <a:pt x="1544" y="96"/>
                    </a:lnTo>
                    <a:lnTo>
                      <a:pt x="1561" y="144"/>
                    </a:lnTo>
                    <a:lnTo>
                      <a:pt x="1578" y="161"/>
                    </a:lnTo>
                    <a:lnTo>
                      <a:pt x="1578" y="177"/>
                    </a:lnTo>
                    <a:lnTo>
                      <a:pt x="1561" y="192"/>
                    </a:lnTo>
                    <a:lnTo>
                      <a:pt x="1527" y="192"/>
                    </a:lnTo>
                    <a:lnTo>
                      <a:pt x="1509" y="209"/>
                    </a:lnTo>
                    <a:lnTo>
                      <a:pt x="1492" y="225"/>
                    </a:lnTo>
                    <a:lnTo>
                      <a:pt x="1456" y="257"/>
                    </a:lnTo>
                    <a:lnTo>
                      <a:pt x="1475" y="288"/>
                    </a:lnTo>
                    <a:lnTo>
                      <a:pt x="1492" y="288"/>
                    </a:lnTo>
                    <a:lnTo>
                      <a:pt x="1492" y="273"/>
                    </a:lnTo>
                    <a:lnTo>
                      <a:pt x="1492" y="288"/>
                    </a:lnTo>
                    <a:lnTo>
                      <a:pt x="1456" y="288"/>
                    </a:lnTo>
                    <a:lnTo>
                      <a:pt x="1404" y="305"/>
                    </a:lnTo>
                    <a:lnTo>
                      <a:pt x="1387" y="321"/>
                    </a:lnTo>
                    <a:lnTo>
                      <a:pt x="1369" y="369"/>
                    </a:lnTo>
                    <a:lnTo>
                      <a:pt x="1352" y="369"/>
                    </a:lnTo>
                    <a:lnTo>
                      <a:pt x="1335" y="353"/>
                    </a:lnTo>
                    <a:lnTo>
                      <a:pt x="1352" y="384"/>
                    </a:lnTo>
                    <a:lnTo>
                      <a:pt x="1335" y="432"/>
                    </a:lnTo>
                    <a:lnTo>
                      <a:pt x="1335" y="401"/>
                    </a:lnTo>
                    <a:lnTo>
                      <a:pt x="1317" y="384"/>
                    </a:lnTo>
                    <a:lnTo>
                      <a:pt x="1335" y="353"/>
                    </a:lnTo>
                    <a:lnTo>
                      <a:pt x="1317" y="369"/>
                    </a:lnTo>
                    <a:lnTo>
                      <a:pt x="1317" y="401"/>
                    </a:lnTo>
                    <a:lnTo>
                      <a:pt x="1300" y="401"/>
                    </a:lnTo>
                    <a:lnTo>
                      <a:pt x="1317" y="401"/>
                    </a:lnTo>
                    <a:lnTo>
                      <a:pt x="1317" y="432"/>
                    </a:lnTo>
                    <a:lnTo>
                      <a:pt x="1335" y="480"/>
                    </a:lnTo>
                    <a:lnTo>
                      <a:pt x="1317" y="512"/>
                    </a:lnTo>
                    <a:lnTo>
                      <a:pt x="1248" y="545"/>
                    </a:lnTo>
                    <a:lnTo>
                      <a:pt x="1196" y="593"/>
                    </a:lnTo>
                    <a:lnTo>
                      <a:pt x="1179" y="624"/>
                    </a:lnTo>
                    <a:lnTo>
                      <a:pt x="1214" y="737"/>
                    </a:lnTo>
                    <a:lnTo>
                      <a:pt x="1214" y="785"/>
                    </a:lnTo>
                    <a:lnTo>
                      <a:pt x="1196" y="785"/>
                    </a:lnTo>
                    <a:lnTo>
                      <a:pt x="1179" y="768"/>
                    </a:lnTo>
                    <a:lnTo>
                      <a:pt x="1145" y="737"/>
                    </a:lnTo>
                    <a:lnTo>
                      <a:pt x="1145" y="672"/>
                    </a:lnTo>
                    <a:lnTo>
                      <a:pt x="1110" y="641"/>
                    </a:lnTo>
                    <a:lnTo>
                      <a:pt x="1076" y="656"/>
                    </a:lnTo>
                    <a:lnTo>
                      <a:pt x="1076" y="641"/>
                    </a:lnTo>
                    <a:lnTo>
                      <a:pt x="1041" y="641"/>
                    </a:lnTo>
                    <a:lnTo>
                      <a:pt x="1006" y="641"/>
                    </a:lnTo>
                    <a:lnTo>
                      <a:pt x="1006" y="624"/>
                    </a:lnTo>
                    <a:lnTo>
                      <a:pt x="955" y="641"/>
                    </a:lnTo>
                    <a:lnTo>
                      <a:pt x="937" y="641"/>
                    </a:lnTo>
                    <a:lnTo>
                      <a:pt x="972" y="641"/>
                    </a:lnTo>
                    <a:lnTo>
                      <a:pt x="955" y="656"/>
                    </a:lnTo>
                    <a:lnTo>
                      <a:pt x="972" y="672"/>
                    </a:lnTo>
                    <a:lnTo>
                      <a:pt x="955" y="672"/>
                    </a:lnTo>
                    <a:lnTo>
                      <a:pt x="920" y="672"/>
                    </a:lnTo>
                    <a:lnTo>
                      <a:pt x="903" y="656"/>
                    </a:lnTo>
                    <a:lnTo>
                      <a:pt x="884" y="656"/>
                    </a:lnTo>
                    <a:lnTo>
                      <a:pt x="849" y="656"/>
                    </a:lnTo>
                    <a:lnTo>
                      <a:pt x="814" y="672"/>
                    </a:lnTo>
                    <a:lnTo>
                      <a:pt x="814" y="656"/>
                    </a:lnTo>
                    <a:lnTo>
                      <a:pt x="797" y="656"/>
                    </a:lnTo>
                    <a:lnTo>
                      <a:pt x="814" y="672"/>
                    </a:lnTo>
                    <a:lnTo>
                      <a:pt x="745" y="720"/>
                    </a:lnTo>
                    <a:lnTo>
                      <a:pt x="745" y="768"/>
                    </a:lnTo>
                    <a:lnTo>
                      <a:pt x="693" y="752"/>
                    </a:lnTo>
                    <a:lnTo>
                      <a:pt x="624" y="656"/>
                    </a:lnTo>
                    <a:lnTo>
                      <a:pt x="607" y="656"/>
                    </a:lnTo>
                    <a:lnTo>
                      <a:pt x="590" y="672"/>
                    </a:lnTo>
                    <a:lnTo>
                      <a:pt x="573" y="672"/>
                    </a:lnTo>
                    <a:lnTo>
                      <a:pt x="538" y="656"/>
                    </a:lnTo>
                    <a:lnTo>
                      <a:pt x="538" y="624"/>
                    </a:lnTo>
                    <a:lnTo>
                      <a:pt x="503" y="593"/>
                    </a:lnTo>
                    <a:lnTo>
                      <a:pt x="365" y="608"/>
                    </a:lnTo>
                    <a:lnTo>
                      <a:pt x="260" y="576"/>
                    </a:lnTo>
                    <a:lnTo>
                      <a:pt x="208" y="576"/>
                    </a:lnTo>
                    <a:lnTo>
                      <a:pt x="190" y="545"/>
                    </a:lnTo>
                    <a:lnTo>
                      <a:pt x="173" y="545"/>
                    </a:lnTo>
                    <a:lnTo>
                      <a:pt x="173" y="528"/>
                    </a:lnTo>
                    <a:lnTo>
                      <a:pt x="104" y="512"/>
                    </a:lnTo>
                    <a:lnTo>
                      <a:pt x="104" y="497"/>
                    </a:lnTo>
                    <a:lnTo>
                      <a:pt x="70" y="464"/>
                    </a:lnTo>
                    <a:lnTo>
                      <a:pt x="70" y="432"/>
                    </a:lnTo>
                    <a:lnTo>
                      <a:pt x="52" y="432"/>
                    </a:lnTo>
                    <a:lnTo>
                      <a:pt x="52" y="416"/>
                    </a:lnTo>
                    <a:lnTo>
                      <a:pt x="70" y="416"/>
                    </a:lnTo>
                    <a:lnTo>
                      <a:pt x="70" y="401"/>
                    </a:lnTo>
                    <a:lnTo>
                      <a:pt x="35" y="401"/>
                    </a:lnTo>
                    <a:lnTo>
                      <a:pt x="52" y="401"/>
                    </a:lnTo>
                    <a:lnTo>
                      <a:pt x="18" y="369"/>
                    </a:lnTo>
                    <a:lnTo>
                      <a:pt x="18" y="353"/>
                    </a:lnTo>
                    <a:lnTo>
                      <a:pt x="0" y="336"/>
                    </a:lnTo>
                    <a:lnTo>
                      <a:pt x="18" y="288"/>
                    </a:lnTo>
                    <a:lnTo>
                      <a:pt x="0" y="240"/>
                    </a:lnTo>
                    <a:lnTo>
                      <a:pt x="18" y="129"/>
                    </a:lnTo>
                    <a:lnTo>
                      <a:pt x="35" y="129"/>
                    </a:lnTo>
                    <a:lnTo>
                      <a:pt x="18" y="129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52" y="65"/>
                    </a:lnTo>
                    <a:lnTo>
                      <a:pt x="35" y="81"/>
                    </a:lnTo>
                    <a:lnTo>
                      <a:pt x="52" y="81"/>
                    </a:lnTo>
                    <a:lnTo>
                      <a:pt x="52" y="33"/>
                    </a:lnTo>
                    <a:lnTo>
                      <a:pt x="52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5" name="Freeform 786">
                <a:extLst>
                  <a:ext uri="{FF2B5EF4-FFF2-40B4-BE49-F238E27FC236}">
                    <a16:creationId xmlns:a16="http://schemas.microsoft.com/office/drawing/2014/main" id="{F20B02E0-6245-49FF-BE81-1E4A1C2F9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" y="2493"/>
                <a:ext cx="407" cy="248"/>
              </a:xfrm>
              <a:custGeom>
                <a:avLst/>
                <a:gdLst>
                  <a:gd name="T0" fmla="*/ 537 w 814"/>
                  <a:gd name="T1" fmla="*/ 192 h 497"/>
                  <a:gd name="T2" fmla="*/ 520 w 814"/>
                  <a:gd name="T3" fmla="*/ 288 h 497"/>
                  <a:gd name="T4" fmla="*/ 537 w 814"/>
                  <a:gd name="T5" fmla="*/ 320 h 497"/>
                  <a:gd name="T6" fmla="*/ 624 w 814"/>
                  <a:gd name="T7" fmla="*/ 401 h 497"/>
                  <a:gd name="T8" fmla="*/ 710 w 814"/>
                  <a:gd name="T9" fmla="*/ 384 h 497"/>
                  <a:gd name="T10" fmla="*/ 710 w 814"/>
                  <a:gd name="T11" fmla="*/ 368 h 497"/>
                  <a:gd name="T12" fmla="*/ 745 w 814"/>
                  <a:gd name="T13" fmla="*/ 320 h 497"/>
                  <a:gd name="T14" fmla="*/ 814 w 814"/>
                  <a:gd name="T15" fmla="*/ 320 h 497"/>
                  <a:gd name="T16" fmla="*/ 796 w 814"/>
                  <a:gd name="T17" fmla="*/ 401 h 497"/>
                  <a:gd name="T18" fmla="*/ 762 w 814"/>
                  <a:gd name="T19" fmla="*/ 401 h 497"/>
                  <a:gd name="T20" fmla="*/ 693 w 814"/>
                  <a:gd name="T21" fmla="*/ 416 h 497"/>
                  <a:gd name="T22" fmla="*/ 693 w 814"/>
                  <a:gd name="T23" fmla="*/ 449 h 497"/>
                  <a:gd name="T24" fmla="*/ 624 w 814"/>
                  <a:gd name="T25" fmla="*/ 449 h 497"/>
                  <a:gd name="T26" fmla="*/ 572 w 814"/>
                  <a:gd name="T27" fmla="*/ 464 h 497"/>
                  <a:gd name="T28" fmla="*/ 434 w 814"/>
                  <a:gd name="T29" fmla="*/ 416 h 497"/>
                  <a:gd name="T30" fmla="*/ 365 w 814"/>
                  <a:gd name="T31" fmla="*/ 401 h 497"/>
                  <a:gd name="T32" fmla="*/ 313 w 814"/>
                  <a:gd name="T33" fmla="*/ 336 h 497"/>
                  <a:gd name="T34" fmla="*/ 313 w 814"/>
                  <a:gd name="T35" fmla="*/ 288 h 497"/>
                  <a:gd name="T36" fmla="*/ 207 w 814"/>
                  <a:gd name="T37" fmla="*/ 192 h 497"/>
                  <a:gd name="T38" fmla="*/ 173 w 814"/>
                  <a:gd name="T39" fmla="*/ 144 h 497"/>
                  <a:gd name="T40" fmla="*/ 155 w 814"/>
                  <a:gd name="T41" fmla="*/ 128 h 497"/>
                  <a:gd name="T42" fmla="*/ 103 w 814"/>
                  <a:gd name="T43" fmla="*/ 32 h 497"/>
                  <a:gd name="T44" fmla="*/ 52 w 814"/>
                  <a:gd name="T45" fmla="*/ 17 h 497"/>
                  <a:gd name="T46" fmla="*/ 155 w 814"/>
                  <a:gd name="T47" fmla="*/ 176 h 497"/>
                  <a:gd name="T48" fmla="*/ 190 w 814"/>
                  <a:gd name="T49" fmla="*/ 240 h 497"/>
                  <a:gd name="T50" fmla="*/ 190 w 814"/>
                  <a:gd name="T51" fmla="*/ 272 h 497"/>
                  <a:gd name="T52" fmla="*/ 121 w 814"/>
                  <a:gd name="T53" fmla="*/ 224 h 497"/>
                  <a:gd name="T54" fmla="*/ 121 w 814"/>
                  <a:gd name="T55" fmla="*/ 176 h 497"/>
                  <a:gd name="T56" fmla="*/ 52 w 814"/>
                  <a:gd name="T57" fmla="*/ 128 h 497"/>
                  <a:gd name="T58" fmla="*/ 86 w 814"/>
                  <a:gd name="T59" fmla="*/ 113 h 497"/>
                  <a:gd name="T60" fmla="*/ 0 w 814"/>
                  <a:gd name="T61" fmla="*/ 0 h 497"/>
                  <a:gd name="T62" fmla="*/ 155 w 814"/>
                  <a:gd name="T63" fmla="*/ 32 h 497"/>
                  <a:gd name="T64" fmla="*/ 330 w 814"/>
                  <a:gd name="T65" fmla="*/ 48 h 497"/>
                  <a:gd name="T66" fmla="*/ 365 w 814"/>
                  <a:gd name="T67" fmla="*/ 96 h 497"/>
                  <a:gd name="T68" fmla="*/ 399 w 814"/>
                  <a:gd name="T69" fmla="*/ 80 h 497"/>
                  <a:gd name="T70" fmla="*/ 485 w 814"/>
                  <a:gd name="T71" fmla="*/ 176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14" h="497">
                    <a:moveTo>
                      <a:pt x="537" y="192"/>
                    </a:moveTo>
                    <a:lnTo>
                      <a:pt x="537" y="192"/>
                    </a:lnTo>
                    <a:lnTo>
                      <a:pt x="520" y="224"/>
                    </a:lnTo>
                    <a:lnTo>
                      <a:pt x="520" y="288"/>
                    </a:lnTo>
                    <a:lnTo>
                      <a:pt x="537" y="305"/>
                    </a:lnTo>
                    <a:lnTo>
                      <a:pt x="537" y="320"/>
                    </a:lnTo>
                    <a:lnTo>
                      <a:pt x="572" y="384"/>
                    </a:lnTo>
                    <a:lnTo>
                      <a:pt x="624" y="401"/>
                    </a:lnTo>
                    <a:lnTo>
                      <a:pt x="676" y="384"/>
                    </a:lnTo>
                    <a:lnTo>
                      <a:pt x="710" y="384"/>
                    </a:lnTo>
                    <a:lnTo>
                      <a:pt x="693" y="384"/>
                    </a:lnTo>
                    <a:lnTo>
                      <a:pt x="710" y="368"/>
                    </a:lnTo>
                    <a:lnTo>
                      <a:pt x="727" y="320"/>
                    </a:lnTo>
                    <a:lnTo>
                      <a:pt x="745" y="320"/>
                    </a:lnTo>
                    <a:lnTo>
                      <a:pt x="796" y="305"/>
                    </a:lnTo>
                    <a:lnTo>
                      <a:pt x="814" y="320"/>
                    </a:lnTo>
                    <a:lnTo>
                      <a:pt x="796" y="384"/>
                    </a:lnTo>
                    <a:lnTo>
                      <a:pt x="796" y="401"/>
                    </a:lnTo>
                    <a:lnTo>
                      <a:pt x="779" y="384"/>
                    </a:lnTo>
                    <a:lnTo>
                      <a:pt x="762" y="401"/>
                    </a:lnTo>
                    <a:lnTo>
                      <a:pt x="710" y="401"/>
                    </a:lnTo>
                    <a:lnTo>
                      <a:pt x="693" y="416"/>
                    </a:lnTo>
                    <a:lnTo>
                      <a:pt x="727" y="449"/>
                    </a:lnTo>
                    <a:lnTo>
                      <a:pt x="693" y="449"/>
                    </a:lnTo>
                    <a:lnTo>
                      <a:pt x="676" y="497"/>
                    </a:lnTo>
                    <a:lnTo>
                      <a:pt x="624" y="449"/>
                    </a:lnTo>
                    <a:lnTo>
                      <a:pt x="589" y="449"/>
                    </a:lnTo>
                    <a:lnTo>
                      <a:pt x="572" y="464"/>
                    </a:lnTo>
                    <a:lnTo>
                      <a:pt x="520" y="449"/>
                    </a:lnTo>
                    <a:lnTo>
                      <a:pt x="434" y="416"/>
                    </a:lnTo>
                    <a:lnTo>
                      <a:pt x="416" y="401"/>
                    </a:lnTo>
                    <a:lnTo>
                      <a:pt x="365" y="401"/>
                    </a:lnTo>
                    <a:lnTo>
                      <a:pt x="330" y="368"/>
                    </a:lnTo>
                    <a:lnTo>
                      <a:pt x="313" y="336"/>
                    </a:lnTo>
                    <a:lnTo>
                      <a:pt x="330" y="320"/>
                    </a:lnTo>
                    <a:lnTo>
                      <a:pt x="313" y="288"/>
                    </a:lnTo>
                    <a:lnTo>
                      <a:pt x="244" y="209"/>
                    </a:lnTo>
                    <a:lnTo>
                      <a:pt x="207" y="192"/>
                    </a:lnTo>
                    <a:lnTo>
                      <a:pt x="207" y="176"/>
                    </a:lnTo>
                    <a:lnTo>
                      <a:pt x="173" y="144"/>
                    </a:lnTo>
                    <a:lnTo>
                      <a:pt x="173" y="128"/>
                    </a:lnTo>
                    <a:lnTo>
                      <a:pt x="155" y="128"/>
                    </a:lnTo>
                    <a:lnTo>
                      <a:pt x="138" y="96"/>
                    </a:lnTo>
                    <a:lnTo>
                      <a:pt x="103" y="32"/>
                    </a:lnTo>
                    <a:lnTo>
                      <a:pt x="86" y="32"/>
                    </a:lnTo>
                    <a:lnTo>
                      <a:pt x="52" y="17"/>
                    </a:lnTo>
                    <a:lnTo>
                      <a:pt x="69" y="65"/>
                    </a:lnTo>
                    <a:lnTo>
                      <a:pt x="155" y="176"/>
                    </a:lnTo>
                    <a:lnTo>
                      <a:pt x="173" y="240"/>
                    </a:lnTo>
                    <a:lnTo>
                      <a:pt x="190" y="240"/>
                    </a:lnTo>
                    <a:lnTo>
                      <a:pt x="207" y="257"/>
                    </a:lnTo>
                    <a:lnTo>
                      <a:pt x="190" y="272"/>
                    </a:lnTo>
                    <a:lnTo>
                      <a:pt x="173" y="257"/>
                    </a:lnTo>
                    <a:lnTo>
                      <a:pt x="121" y="224"/>
                    </a:lnTo>
                    <a:lnTo>
                      <a:pt x="138" y="209"/>
                    </a:lnTo>
                    <a:lnTo>
                      <a:pt x="121" y="176"/>
                    </a:lnTo>
                    <a:lnTo>
                      <a:pt x="69" y="161"/>
                    </a:lnTo>
                    <a:lnTo>
                      <a:pt x="52" y="128"/>
                    </a:lnTo>
                    <a:lnTo>
                      <a:pt x="69" y="144"/>
                    </a:lnTo>
                    <a:lnTo>
                      <a:pt x="86" y="113"/>
                    </a:lnTo>
                    <a:lnTo>
                      <a:pt x="34" y="80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155" y="32"/>
                    </a:lnTo>
                    <a:lnTo>
                      <a:pt x="295" y="17"/>
                    </a:lnTo>
                    <a:lnTo>
                      <a:pt x="330" y="48"/>
                    </a:lnTo>
                    <a:lnTo>
                      <a:pt x="330" y="80"/>
                    </a:lnTo>
                    <a:lnTo>
                      <a:pt x="365" y="96"/>
                    </a:lnTo>
                    <a:lnTo>
                      <a:pt x="382" y="96"/>
                    </a:lnTo>
                    <a:lnTo>
                      <a:pt x="399" y="80"/>
                    </a:lnTo>
                    <a:lnTo>
                      <a:pt x="416" y="80"/>
                    </a:lnTo>
                    <a:lnTo>
                      <a:pt x="485" y="176"/>
                    </a:lnTo>
                    <a:lnTo>
                      <a:pt x="537" y="19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6" name="Freeform 787">
                <a:extLst>
                  <a:ext uri="{FF2B5EF4-FFF2-40B4-BE49-F238E27FC236}">
                    <a16:creationId xmlns:a16="http://schemas.microsoft.com/office/drawing/2014/main" id="{3A25CFCA-9A2F-434B-A50A-A1F9FC84C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" y="2493"/>
                <a:ext cx="407" cy="248"/>
              </a:xfrm>
              <a:custGeom>
                <a:avLst/>
                <a:gdLst>
                  <a:gd name="T0" fmla="*/ 537 w 814"/>
                  <a:gd name="T1" fmla="*/ 192 h 497"/>
                  <a:gd name="T2" fmla="*/ 520 w 814"/>
                  <a:gd name="T3" fmla="*/ 288 h 497"/>
                  <a:gd name="T4" fmla="*/ 537 w 814"/>
                  <a:gd name="T5" fmla="*/ 320 h 497"/>
                  <a:gd name="T6" fmla="*/ 624 w 814"/>
                  <a:gd name="T7" fmla="*/ 401 h 497"/>
                  <a:gd name="T8" fmla="*/ 710 w 814"/>
                  <a:gd name="T9" fmla="*/ 384 h 497"/>
                  <a:gd name="T10" fmla="*/ 710 w 814"/>
                  <a:gd name="T11" fmla="*/ 368 h 497"/>
                  <a:gd name="T12" fmla="*/ 745 w 814"/>
                  <a:gd name="T13" fmla="*/ 320 h 497"/>
                  <a:gd name="T14" fmla="*/ 814 w 814"/>
                  <a:gd name="T15" fmla="*/ 320 h 497"/>
                  <a:gd name="T16" fmla="*/ 796 w 814"/>
                  <a:gd name="T17" fmla="*/ 401 h 497"/>
                  <a:gd name="T18" fmla="*/ 762 w 814"/>
                  <a:gd name="T19" fmla="*/ 401 h 497"/>
                  <a:gd name="T20" fmla="*/ 693 w 814"/>
                  <a:gd name="T21" fmla="*/ 416 h 497"/>
                  <a:gd name="T22" fmla="*/ 693 w 814"/>
                  <a:gd name="T23" fmla="*/ 449 h 497"/>
                  <a:gd name="T24" fmla="*/ 624 w 814"/>
                  <a:gd name="T25" fmla="*/ 449 h 497"/>
                  <a:gd name="T26" fmla="*/ 572 w 814"/>
                  <a:gd name="T27" fmla="*/ 464 h 497"/>
                  <a:gd name="T28" fmla="*/ 434 w 814"/>
                  <a:gd name="T29" fmla="*/ 416 h 497"/>
                  <a:gd name="T30" fmla="*/ 365 w 814"/>
                  <a:gd name="T31" fmla="*/ 401 h 497"/>
                  <a:gd name="T32" fmla="*/ 313 w 814"/>
                  <a:gd name="T33" fmla="*/ 336 h 497"/>
                  <a:gd name="T34" fmla="*/ 313 w 814"/>
                  <a:gd name="T35" fmla="*/ 288 h 497"/>
                  <a:gd name="T36" fmla="*/ 207 w 814"/>
                  <a:gd name="T37" fmla="*/ 192 h 497"/>
                  <a:gd name="T38" fmla="*/ 173 w 814"/>
                  <a:gd name="T39" fmla="*/ 144 h 497"/>
                  <a:gd name="T40" fmla="*/ 155 w 814"/>
                  <a:gd name="T41" fmla="*/ 128 h 497"/>
                  <a:gd name="T42" fmla="*/ 103 w 814"/>
                  <a:gd name="T43" fmla="*/ 32 h 497"/>
                  <a:gd name="T44" fmla="*/ 52 w 814"/>
                  <a:gd name="T45" fmla="*/ 17 h 497"/>
                  <a:gd name="T46" fmla="*/ 155 w 814"/>
                  <a:gd name="T47" fmla="*/ 176 h 497"/>
                  <a:gd name="T48" fmla="*/ 190 w 814"/>
                  <a:gd name="T49" fmla="*/ 240 h 497"/>
                  <a:gd name="T50" fmla="*/ 190 w 814"/>
                  <a:gd name="T51" fmla="*/ 272 h 497"/>
                  <a:gd name="T52" fmla="*/ 121 w 814"/>
                  <a:gd name="T53" fmla="*/ 224 h 497"/>
                  <a:gd name="T54" fmla="*/ 121 w 814"/>
                  <a:gd name="T55" fmla="*/ 176 h 497"/>
                  <a:gd name="T56" fmla="*/ 52 w 814"/>
                  <a:gd name="T57" fmla="*/ 128 h 497"/>
                  <a:gd name="T58" fmla="*/ 86 w 814"/>
                  <a:gd name="T59" fmla="*/ 113 h 497"/>
                  <a:gd name="T60" fmla="*/ 0 w 814"/>
                  <a:gd name="T61" fmla="*/ 0 h 497"/>
                  <a:gd name="T62" fmla="*/ 155 w 814"/>
                  <a:gd name="T63" fmla="*/ 32 h 497"/>
                  <a:gd name="T64" fmla="*/ 330 w 814"/>
                  <a:gd name="T65" fmla="*/ 48 h 497"/>
                  <a:gd name="T66" fmla="*/ 365 w 814"/>
                  <a:gd name="T67" fmla="*/ 96 h 497"/>
                  <a:gd name="T68" fmla="*/ 399 w 814"/>
                  <a:gd name="T69" fmla="*/ 80 h 497"/>
                  <a:gd name="T70" fmla="*/ 485 w 814"/>
                  <a:gd name="T71" fmla="*/ 176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14" h="497">
                    <a:moveTo>
                      <a:pt x="537" y="192"/>
                    </a:moveTo>
                    <a:lnTo>
                      <a:pt x="537" y="192"/>
                    </a:lnTo>
                    <a:lnTo>
                      <a:pt x="520" y="224"/>
                    </a:lnTo>
                    <a:lnTo>
                      <a:pt x="520" y="288"/>
                    </a:lnTo>
                    <a:lnTo>
                      <a:pt x="537" y="305"/>
                    </a:lnTo>
                    <a:lnTo>
                      <a:pt x="537" y="320"/>
                    </a:lnTo>
                    <a:lnTo>
                      <a:pt x="572" y="384"/>
                    </a:lnTo>
                    <a:lnTo>
                      <a:pt x="624" y="401"/>
                    </a:lnTo>
                    <a:lnTo>
                      <a:pt x="676" y="384"/>
                    </a:lnTo>
                    <a:lnTo>
                      <a:pt x="710" y="384"/>
                    </a:lnTo>
                    <a:lnTo>
                      <a:pt x="693" y="384"/>
                    </a:lnTo>
                    <a:lnTo>
                      <a:pt x="710" y="368"/>
                    </a:lnTo>
                    <a:lnTo>
                      <a:pt x="727" y="320"/>
                    </a:lnTo>
                    <a:lnTo>
                      <a:pt x="745" y="320"/>
                    </a:lnTo>
                    <a:lnTo>
                      <a:pt x="796" y="305"/>
                    </a:lnTo>
                    <a:lnTo>
                      <a:pt x="814" y="320"/>
                    </a:lnTo>
                    <a:lnTo>
                      <a:pt x="796" y="384"/>
                    </a:lnTo>
                    <a:lnTo>
                      <a:pt x="796" y="401"/>
                    </a:lnTo>
                    <a:lnTo>
                      <a:pt x="779" y="384"/>
                    </a:lnTo>
                    <a:lnTo>
                      <a:pt x="762" y="401"/>
                    </a:lnTo>
                    <a:lnTo>
                      <a:pt x="710" y="401"/>
                    </a:lnTo>
                    <a:lnTo>
                      <a:pt x="693" y="416"/>
                    </a:lnTo>
                    <a:lnTo>
                      <a:pt x="727" y="449"/>
                    </a:lnTo>
                    <a:lnTo>
                      <a:pt x="693" y="449"/>
                    </a:lnTo>
                    <a:lnTo>
                      <a:pt x="676" y="497"/>
                    </a:lnTo>
                    <a:lnTo>
                      <a:pt x="624" y="449"/>
                    </a:lnTo>
                    <a:lnTo>
                      <a:pt x="589" y="449"/>
                    </a:lnTo>
                    <a:lnTo>
                      <a:pt x="572" y="464"/>
                    </a:lnTo>
                    <a:lnTo>
                      <a:pt x="520" y="449"/>
                    </a:lnTo>
                    <a:lnTo>
                      <a:pt x="434" y="416"/>
                    </a:lnTo>
                    <a:lnTo>
                      <a:pt x="416" y="401"/>
                    </a:lnTo>
                    <a:lnTo>
                      <a:pt x="365" y="401"/>
                    </a:lnTo>
                    <a:lnTo>
                      <a:pt x="330" y="368"/>
                    </a:lnTo>
                    <a:lnTo>
                      <a:pt x="313" y="336"/>
                    </a:lnTo>
                    <a:lnTo>
                      <a:pt x="330" y="320"/>
                    </a:lnTo>
                    <a:lnTo>
                      <a:pt x="313" y="288"/>
                    </a:lnTo>
                    <a:lnTo>
                      <a:pt x="244" y="209"/>
                    </a:lnTo>
                    <a:lnTo>
                      <a:pt x="207" y="192"/>
                    </a:lnTo>
                    <a:lnTo>
                      <a:pt x="207" y="176"/>
                    </a:lnTo>
                    <a:lnTo>
                      <a:pt x="173" y="144"/>
                    </a:lnTo>
                    <a:lnTo>
                      <a:pt x="173" y="128"/>
                    </a:lnTo>
                    <a:lnTo>
                      <a:pt x="155" y="128"/>
                    </a:lnTo>
                    <a:lnTo>
                      <a:pt x="138" y="96"/>
                    </a:lnTo>
                    <a:lnTo>
                      <a:pt x="103" y="32"/>
                    </a:lnTo>
                    <a:lnTo>
                      <a:pt x="86" y="32"/>
                    </a:lnTo>
                    <a:lnTo>
                      <a:pt x="52" y="17"/>
                    </a:lnTo>
                    <a:lnTo>
                      <a:pt x="69" y="65"/>
                    </a:lnTo>
                    <a:lnTo>
                      <a:pt x="155" y="176"/>
                    </a:lnTo>
                    <a:lnTo>
                      <a:pt x="173" y="240"/>
                    </a:lnTo>
                    <a:lnTo>
                      <a:pt x="190" y="240"/>
                    </a:lnTo>
                    <a:lnTo>
                      <a:pt x="207" y="257"/>
                    </a:lnTo>
                    <a:lnTo>
                      <a:pt x="190" y="272"/>
                    </a:lnTo>
                    <a:lnTo>
                      <a:pt x="173" y="257"/>
                    </a:lnTo>
                    <a:lnTo>
                      <a:pt x="121" y="224"/>
                    </a:lnTo>
                    <a:lnTo>
                      <a:pt x="138" y="209"/>
                    </a:lnTo>
                    <a:lnTo>
                      <a:pt x="121" y="176"/>
                    </a:lnTo>
                    <a:lnTo>
                      <a:pt x="69" y="161"/>
                    </a:lnTo>
                    <a:lnTo>
                      <a:pt x="52" y="128"/>
                    </a:lnTo>
                    <a:lnTo>
                      <a:pt x="69" y="144"/>
                    </a:lnTo>
                    <a:lnTo>
                      <a:pt x="86" y="113"/>
                    </a:lnTo>
                    <a:lnTo>
                      <a:pt x="34" y="80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155" y="32"/>
                    </a:lnTo>
                    <a:lnTo>
                      <a:pt x="295" y="17"/>
                    </a:lnTo>
                    <a:lnTo>
                      <a:pt x="330" y="48"/>
                    </a:lnTo>
                    <a:lnTo>
                      <a:pt x="330" y="80"/>
                    </a:lnTo>
                    <a:lnTo>
                      <a:pt x="365" y="96"/>
                    </a:lnTo>
                    <a:lnTo>
                      <a:pt x="382" y="96"/>
                    </a:lnTo>
                    <a:lnTo>
                      <a:pt x="399" y="80"/>
                    </a:lnTo>
                    <a:lnTo>
                      <a:pt x="416" y="80"/>
                    </a:lnTo>
                    <a:lnTo>
                      <a:pt x="485" y="176"/>
                    </a:lnTo>
                    <a:lnTo>
                      <a:pt x="537" y="19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7" name="Freeform 788">
                <a:extLst>
                  <a:ext uri="{FF2B5EF4-FFF2-40B4-BE49-F238E27FC236}">
                    <a16:creationId xmlns:a16="http://schemas.microsoft.com/office/drawing/2014/main" id="{EDD22BAA-CB69-44A3-84BC-A851D2B3F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5" y="2685"/>
                <a:ext cx="9" cy="32"/>
              </a:xfrm>
              <a:custGeom>
                <a:avLst/>
                <a:gdLst>
                  <a:gd name="T0" fmla="*/ 0 w 17"/>
                  <a:gd name="T1" fmla="*/ 65 h 65"/>
                  <a:gd name="T2" fmla="*/ 0 w 17"/>
                  <a:gd name="T3" fmla="*/ 65 h 65"/>
                  <a:gd name="T4" fmla="*/ 17 w 17"/>
                  <a:gd name="T5" fmla="*/ 65 h 65"/>
                  <a:gd name="T6" fmla="*/ 17 w 17"/>
                  <a:gd name="T7" fmla="*/ 0 h 65"/>
                  <a:gd name="T8" fmla="*/ 0 w 17"/>
                  <a:gd name="T9" fmla="*/ 17 h 65"/>
                  <a:gd name="T10" fmla="*/ 0 w 17"/>
                  <a:gd name="T1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5">
                    <a:moveTo>
                      <a:pt x="0" y="65"/>
                    </a:moveTo>
                    <a:lnTo>
                      <a:pt x="0" y="65"/>
                    </a:lnTo>
                    <a:lnTo>
                      <a:pt x="17" y="65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8" name="Freeform 789">
                <a:extLst>
                  <a:ext uri="{FF2B5EF4-FFF2-40B4-BE49-F238E27FC236}">
                    <a16:creationId xmlns:a16="http://schemas.microsoft.com/office/drawing/2014/main" id="{7A3CE606-43F9-4082-8ECB-E5E560C86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5" y="2685"/>
                <a:ext cx="9" cy="32"/>
              </a:xfrm>
              <a:custGeom>
                <a:avLst/>
                <a:gdLst>
                  <a:gd name="T0" fmla="*/ 0 w 17"/>
                  <a:gd name="T1" fmla="*/ 65 h 65"/>
                  <a:gd name="T2" fmla="*/ 0 w 17"/>
                  <a:gd name="T3" fmla="*/ 65 h 65"/>
                  <a:gd name="T4" fmla="*/ 17 w 17"/>
                  <a:gd name="T5" fmla="*/ 65 h 65"/>
                  <a:gd name="T6" fmla="*/ 17 w 17"/>
                  <a:gd name="T7" fmla="*/ 0 h 65"/>
                  <a:gd name="T8" fmla="*/ 0 w 17"/>
                  <a:gd name="T9" fmla="*/ 17 h 65"/>
                  <a:gd name="T10" fmla="*/ 0 w 17"/>
                  <a:gd name="T1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5">
                    <a:moveTo>
                      <a:pt x="0" y="65"/>
                    </a:moveTo>
                    <a:lnTo>
                      <a:pt x="0" y="65"/>
                    </a:lnTo>
                    <a:lnTo>
                      <a:pt x="17" y="65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0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9" name="Freeform 790">
                <a:extLst>
                  <a:ext uri="{FF2B5EF4-FFF2-40B4-BE49-F238E27FC236}">
                    <a16:creationId xmlns:a16="http://schemas.microsoft.com/office/drawing/2014/main" id="{2D735B67-B314-4EA8-87A3-E063B9198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2" y="2693"/>
                <a:ext cx="52" cy="56"/>
              </a:xfrm>
              <a:custGeom>
                <a:avLst/>
                <a:gdLst>
                  <a:gd name="T0" fmla="*/ 86 w 103"/>
                  <a:gd name="T1" fmla="*/ 48 h 111"/>
                  <a:gd name="T2" fmla="*/ 86 w 103"/>
                  <a:gd name="T3" fmla="*/ 48 h 111"/>
                  <a:gd name="T4" fmla="*/ 103 w 103"/>
                  <a:gd name="T5" fmla="*/ 63 h 111"/>
                  <a:gd name="T6" fmla="*/ 69 w 103"/>
                  <a:gd name="T7" fmla="*/ 96 h 111"/>
                  <a:gd name="T8" fmla="*/ 51 w 103"/>
                  <a:gd name="T9" fmla="*/ 111 h 111"/>
                  <a:gd name="T10" fmla="*/ 0 w 103"/>
                  <a:gd name="T11" fmla="*/ 96 h 111"/>
                  <a:gd name="T12" fmla="*/ 17 w 103"/>
                  <a:gd name="T13" fmla="*/ 48 h 111"/>
                  <a:gd name="T14" fmla="*/ 51 w 103"/>
                  <a:gd name="T15" fmla="*/ 48 h 111"/>
                  <a:gd name="T16" fmla="*/ 17 w 103"/>
                  <a:gd name="T17" fmla="*/ 15 h 111"/>
                  <a:gd name="T18" fmla="*/ 34 w 103"/>
                  <a:gd name="T19" fmla="*/ 0 h 111"/>
                  <a:gd name="T20" fmla="*/ 86 w 103"/>
                  <a:gd name="T21" fmla="*/ 0 h 111"/>
                  <a:gd name="T22" fmla="*/ 86 w 103"/>
                  <a:gd name="T23" fmla="*/ 4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111">
                    <a:moveTo>
                      <a:pt x="86" y="48"/>
                    </a:moveTo>
                    <a:lnTo>
                      <a:pt x="86" y="48"/>
                    </a:lnTo>
                    <a:lnTo>
                      <a:pt x="103" y="63"/>
                    </a:lnTo>
                    <a:lnTo>
                      <a:pt x="69" y="96"/>
                    </a:lnTo>
                    <a:lnTo>
                      <a:pt x="51" y="111"/>
                    </a:lnTo>
                    <a:lnTo>
                      <a:pt x="0" y="96"/>
                    </a:lnTo>
                    <a:lnTo>
                      <a:pt x="17" y="48"/>
                    </a:lnTo>
                    <a:lnTo>
                      <a:pt x="51" y="48"/>
                    </a:lnTo>
                    <a:lnTo>
                      <a:pt x="17" y="15"/>
                    </a:lnTo>
                    <a:lnTo>
                      <a:pt x="34" y="0"/>
                    </a:lnTo>
                    <a:lnTo>
                      <a:pt x="86" y="0"/>
                    </a:lnTo>
                    <a:lnTo>
                      <a:pt x="86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0" name="Freeform 791">
                <a:extLst>
                  <a:ext uri="{FF2B5EF4-FFF2-40B4-BE49-F238E27FC236}">
                    <a16:creationId xmlns:a16="http://schemas.microsoft.com/office/drawing/2014/main" id="{4234826E-66D5-4FB4-9801-CF11A66EB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2" y="2693"/>
                <a:ext cx="52" cy="56"/>
              </a:xfrm>
              <a:custGeom>
                <a:avLst/>
                <a:gdLst>
                  <a:gd name="T0" fmla="*/ 86 w 103"/>
                  <a:gd name="T1" fmla="*/ 48 h 111"/>
                  <a:gd name="T2" fmla="*/ 86 w 103"/>
                  <a:gd name="T3" fmla="*/ 48 h 111"/>
                  <a:gd name="T4" fmla="*/ 103 w 103"/>
                  <a:gd name="T5" fmla="*/ 63 h 111"/>
                  <a:gd name="T6" fmla="*/ 69 w 103"/>
                  <a:gd name="T7" fmla="*/ 96 h 111"/>
                  <a:gd name="T8" fmla="*/ 51 w 103"/>
                  <a:gd name="T9" fmla="*/ 111 h 111"/>
                  <a:gd name="T10" fmla="*/ 0 w 103"/>
                  <a:gd name="T11" fmla="*/ 96 h 111"/>
                  <a:gd name="T12" fmla="*/ 17 w 103"/>
                  <a:gd name="T13" fmla="*/ 48 h 111"/>
                  <a:gd name="T14" fmla="*/ 51 w 103"/>
                  <a:gd name="T15" fmla="*/ 48 h 111"/>
                  <a:gd name="T16" fmla="*/ 17 w 103"/>
                  <a:gd name="T17" fmla="*/ 15 h 111"/>
                  <a:gd name="T18" fmla="*/ 34 w 103"/>
                  <a:gd name="T19" fmla="*/ 0 h 111"/>
                  <a:gd name="T20" fmla="*/ 86 w 103"/>
                  <a:gd name="T21" fmla="*/ 0 h 111"/>
                  <a:gd name="T22" fmla="*/ 86 w 103"/>
                  <a:gd name="T23" fmla="*/ 4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111">
                    <a:moveTo>
                      <a:pt x="86" y="48"/>
                    </a:moveTo>
                    <a:lnTo>
                      <a:pt x="86" y="48"/>
                    </a:lnTo>
                    <a:lnTo>
                      <a:pt x="103" y="63"/>
                    </a:lnTo>
                    <a:lnTo>
                      <a:pt x="69" y="96"/>
                    </a:lnTo>
                    <a:lnTo>
                      <a:pt x="51" y="111"/>
                    </a:lnTo>
                    <a:lnTo>
                      <a:pt x="0" y="96"/>
                    </a:lnTo>
                    <a:lnTo>
                      <a:pt x="17" y="48"/>
                    </a:lnTo>
                    <a:lnTo>
                      <a:pt x="51" y="48"/>
                    </a:lnTo>
                    <a:lnTo>
                      <a:pt x="17" y="15"/>
                    </a:lnTo>
                    <a:lnTo>
                      <a:pt x="34" y="0"/>
                    </a:lnTo>
                    <a:lnTo>
                      <a:pt x="86" y="0"/>
                    </a:lnTo>
                    <a:lnTo>
                      <a:pt x="86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1" name="Freeform 792">
                <a:extLst>
                  <a:ext uri="{FF2B5EF4-FFF2-40B4-BE49-F238E27FC236}">
                    <a16:creationId xmlns:a16="http://schemas.microsoft.com/office/drawing/2014/main" id="{DD5649D9-3580-4C8E-B1D4-E7BD2E11D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" y="2725"/>
                <a:ext cx="85" cy="32"/>
              </a:xfrm>
              <a:custGeom>
                <a:avLst/>
                <a:gdLst>
                  <a:gd name="T0" fmla="*/ 34 w 170"/>
                  <a:gd name="T1" fmla="*/ 0 h 63"/>
                  <a:gd name="T2" fmla="*/ 34 w 170"/>
                  <a:gd name="T3" fmla="*/ 0 h 63"/>
                  <a:gd name="T4" fmla="*/ 119 w 170"/>
                  <a:gd name="T5" fmla="*/ 0 h 63"/>
                  <a:gd name="T6" fmla="*/ 170 w 170"/>
                  <a:gd name="T7" fmla="*/ 15 h 63"/>
                  <a:gd name="T8" fmla="*/ 136 w 170"/>
                  <a:gd name="T9" fmla="*/ 33 h 63"/>
                  <a:gd name="T10" fmla="*/ 69 w 170"/>
                  <a:gd name="T11" fmla="*/ 63 h 63"/>
                  <a:gd name="T12" fmla="*/ 51 w 170"/>
                  <a:gd name="T13" fmla="*/ 63 h 63"/>
                  <a:gd name="T14" fmla="*/ 51 w 170"/>
                  <a:gd name="T15" fmla="*/ 48 h 63"/>
                  <a:gd name="T16" fmla="*/ 0 w 170"/>
                  <a:gd name="T17" fmla="*/ 33 h 63"/>
                  <a:gd name="T18" fmla="*/ 34 w 170"/>
                  <a:gd name="T1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63">
                    <a:moveTo>
                      <a:pt x="34" y="0"/>
                    </a:moveTo>
                    <a:lnTo>
                      <a:pt x="34" y="0"/>
                    </a:lnTo>
                    <a:lnTo>
                      <a:pt x="119" y="0"/>
                    </a:lnTo>
                    <a:lnTo>
                      <a:pt x="170" y="15"/>
                    </a:lnTo>
                    <a:lnTo>
                      <a:pt x="136" y="33"/>
                    </a:lnTo>
                    <a:lnTo>
                      <a:pt x="69" y="63"/>
                    </a:lnTo>
                    <a:lnTo>
                      <a:pt x="51" y="63"/>
                    </a:lnTo>
                    <a:lnTo>
                      <a:pt x="51" y="48"/>
                    </a:lnTo>
                    <a:lnTo>
                      <a:pt x="0" y="33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2" name="Freeform 793">
                <a:extLst>
                  <a:ext uri="{FF2B5EF4-FFF2-40B4-BE49-F238E27FC236}">
                    <a16:creationId xmlns:a16="http://schemas.microsoft.com/office/drawing/2014/main" id="{3376EEF0-FC34-4B48-9029-88AA17A37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" y="2725"/>
                <a:ext cx="85" cy="32"/>
              </a:xfrm>
              <a:custGeom>
                <a:avLst/>
                <a:gdLst>
                  <a:gd name="T0" fmla="*/ 34 w 170"/>
                  <a:gd name="T1" fmla="*/ 0 h 63"/>
                  <a:gd name="T2" fmla="*/ 34 w 170"/>
                  <a:gd name="T3" fmla="*/ 0 h 63"/>
                  <a:gd name="T4" fmla="*/ 119 w 170"/>
                  <a:gd name="T5" fmla="*/ 0 h 63"/>
                  <a:gd name="T6" fmla="*/ 170 w 170"/>
                  <a:gd name="T7" fmla="*/ 15 h 63"/>
                  <a:gd name="T8" fmla="*/ 136 w 170"/>
                  <a:gd name="T9" fmla="*/ 33 h 63"/>
                  <a:gd name="T10" fmla="*/ 69 w 170"/>
                  <a:gd name="T11" fmla="*/ 63 h 63"/>
                  <a:gd name="T12" fmla="*/ 51 w 170"/>
                  <a:gd name="T13" fmla="*/ 63 h 63"/>
                  <a:gd name="T14" fmla="*/ 51 w 170"/>
                  <a:gd name="T15" fmla="*/ 48 h 63"/>
                  <a:gd name="T16" fmla="*/ 0 w 170"/>
                  <a:gd name="T17" fmla="*/ 33 h 63"/>
                  <a:gd name="T18" fmla="*/ 34 w 170"/>
                  <a:gd name="T1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63">
                    <a:moveTo>
                      <a:pt x="34" y="0"/>
                    </a:moveTo>
                    <a:lnTo>
                      <a:pt x="34" y="0"/>
                    </a:lnTo>
                    <a:lnTo>
                      <a:pt x="119" y="0"/>
                    </a:lnTo>
                    <a:lnTo>
                      <a:pt x="170" y="15"/>
                    </a:lnTo>
                    <a:lnTo>
                      <a:pt x="136" y="33"/>
                    </a:lnTo>
                    <a:lnTo>
                      <a:pt x="69" y="63"/>
                    </a:lnTo>
                    <a:lnTo>
                      <a:pt x="51" y="63"/>
                    </a:lnTo>
                    <a:lnTo>
                      <a:pt x="51" y="48"/>
                    </a:lnTo>
                    <a:lnTo>
                      <a:pt x="0" y="33"/>
                    </a:lnTo>
                    <a:lnTo>
                      <a:pt x="34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3" name="Freeform 794">
                <a:extLst>
                  <a:ext uri="{FF2B5EF4-FFF2-40B4-BE49-F238E27FC236}">
                    <a16:creationId xmlns:a16="http://schemas.microsoft.com/office/drawing/2014/main" id="{A20A7366-8714-43CE-B532-50B2E0331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" y="2741"/>
                <a:ext cx="36" cy="16"/>
              </a:xfrm>
              <a:custGeom>
                <a:avLst/>
                <a:gdLst>
                  <a:gd name="T0" fmla="*/ 20 w 71"/>
                  <a:gd name="T1" fmla="*/ 0 h 30"/>
                  <a:gd name="T2" fmla="*/ 20 w 71"/>
                  <a:gd name="T3" fmla="*/ 0 h 30"/>
                  <a:gd name="T4" fmla="*/ 0 w 71"/>
                  <a:gd name="T5" fmla="*/ 15 h 30"/>
                  <a:gd name="T6" fmla="*/ 20 w 71"/>
                  <a:gd name="T7" fmla="*/ 30 h 30"/>
                  <a:gd name="T8" fmla="*/ 71 w 71"/>
                  <a:gd name="T9" fmla="*/ 30 h 30"/>
                  <a:gd name="T10" fmla="*/ 71 w 71"/>
                  <a:gd name="T11" fmla="*/ 15 h 30"/>
                  <a:gd name="T12" fmla="*/ 20 w 71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30">
                    <a:moveTo>
                      <a:pt x="20" y="0"/>
                    </a:moveTo>
                    <a:lnTo>
                      <a:pt x="20" y="0"/>
                    </a:lnTo>
                    <a:lnTo>
                      <a:pt x="0" y="15"/>
                    </a:lnTo>
                    <a:lnTo>
                      <a:pt x="20" y="30"/>
                    </a:lnTo>
                    <a:lnTo>
                      <a:pt x="71" y="30"/>
                    </a:lnTo>
                    <a:lnTo>
                      <a:pt x="71" y="1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4" name="Freeform 795">
                <a:extLst>
                  <a:ext uri="{FF2B5EF4-FFF2-40B4-BE49-F238E27FC236}">
                    <a16:creationId xmlns:a16="http://schemas.microsoft.com/office/drawing/2014/main" id="{22C45A3D-502E-4250-B5B6-ECC1A4C47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" y="2741"/>
                <a:ext cx="36" cy="16"/>
              </a:xfrm>
              <a:custGeom>
                <a:avLst/>
                <a:gdLst>
                  <a:gd name="T0" fmla="*/ 20 w 71"/>
                  <a:gd name="T1" fmla="*/ 0 h 30"/>
                  <a:gd name="T2" fmla="*/ 20 w 71"/>
                  <a:gd name="T3" fmla="*/ 0 h 30"/>
                  <a:gd name="T4" fmla="*/ 0 w 71"/>
                  <a:gd name="T5" fmla="*/ 15 h 30"/>
                  <a:gd name="T6" fmla="*/ 20 w 71"/>
                  <a:gd name="T7" fmla="*/ 30 h 30"/>
                  <a:gd name="T8" fmla="*/ 71 w 71"/>
                  <a:gd name="T9" fmla="*/ 30 h 30"/>
                  <a:gd name="T10" fmla="*/ 71 w 71"/>
                  <a:gd name="T11" fmla="*/ 15 h 30"/>
                  <a:gd name="T12" fmla="*/ 20 w 71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30">
                    <a:moveTo>
                      <a:pt x="20" y="0"/>
                    </a:moveTo>
                    <a:lnTo>
                      <a:pt x="20" y="0"/>
                    </a:lnTo>
                    <a:lnTo>
                      <a:pt x="0" y="15"/>
                    </a:lnTo>
                    <a:lnTo>
                      <a:pt x="20" y="30"/>
                    </a:lnTo>
                    <a:lnTo>
                      <a:pt x="71" y="30"/>
                    </a:lnTo>
                    <a:lnTo>
                      <a:pt x="71" y="15"/>
                    </a:lnTo>
                    <a:lnTo>
                      <a:pt x="2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5" name="Freeform 796">
                <a:extLst>
                  <a:ext uri="{FF2B5EF4-FFF2-40B4-BE49-F238E27FC236}">
                    <a16:creationId xmlns:a16="http://schemas.microsoft.com/office/drawing/2014/main" id="{A026AE4C-1E55-4945-B96C-E4035C0FF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" y="2733"/>
                <a:ext cx="52" cy="56"/>
              </a:xfrm>
              <a:custGeom>
                <a:avLst/>
                <a:gdLst>
                  <a:gd name="T0" fmla="*/ 103 w 103"/>
                  <a:gd name="T1" fmla="*/ 0 h 114"/>
                  <a:gd name="T2" fmla="*/ 103 w 103"/>
                  <a:gd name="T3" fmla="*/ 0 h 114"/>
                  <a:gd name="T4" fmla="*/ 103 w 103"/>
                  <a:gd name="T5" fmla="*/ 18 h 114"/>
                  <a:gd name="T6" fmla="*/ 86 w 103"/>
                  <a:gd name="T7" fmla="*/ 96 h 114"/>
                  <a:gd name="T8" fmla="*/ 103 w 103"/>
                  <a:gd name="T9" fmla="*/ 114 h 114"/>
                  <a:gd name="T10" fmla="*/ 86 w 103"/>
                  <a:gd name="T11" fmla="*/ 114 h 114"/>
                  <a:gd name="T12" fmla="*/ 34 w 103"/>
                  <a:gd name="T13" fmla="*/ 96 h 114"/>
                  <a:gd name="T14" fmla="*/ 0 w 103"/>
                  <a:gd name="T15" fmla="*/ 66 h 114"/>
                  <a:gd name="T16" fmla="*/ 0 w 103"/>
                  <a:gd name="T17" fmla="*/ 48 h 114"/>
                  <a:gd name="T18" fmla="*/ 69 w 103"/>
                  <a:gd name="T19" fmla="*/ 18 h 114"/>
                  <a:gd name="T20" fmla="*/ 103 w 103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4">
                    <a:moveTo>
                      <a:pt x="103" y="0"/>
                    </a:moveTo>
                    <a:lnTo>
                      <a:pt x="103" y="0"/>
                    </a:lnTo>
                    <a:lnTo>
                      <a:pt x="103" y="18"/>
                    </a:lnTo>
                    <a:lnTo>
                      <a:pt x="86" y="96"/>
                    </a:lnTo>
                    <a:lnTo>
                      <a:pt x="103" y="114"/>
                    </a:lnTo>
                    <a:lnTo>
                      <a:pt x="86" y="114"/>
                    </a:lnTo>
                    <a:lnTo>
                      <a:pt x="34" y="96"/>
                    </a:lnTo>
                    <a:lnTo>
                      <a:pt x="0" y="66"/>
                    </a:lnTo>
                    <a:lnTo>
                      <a:pt x="0" y="48"/>
                    </a:lnTo>
                    <a:lnTo>
                      <a:pt x="69" y="18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6" name="Freeform 797">
                <a:extLst>
                  <a:ext uri="{FF2B5EF4-FFF2-40B4-BE49-F238E27FC236}">
                    <a16:creationId xmlns:a16="http://schemas.microsoft.com/office/drawing/2014/main" id="{0CEE6098-61A7-4BCF-B4F9-3AC5EB00DD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" y="2733"/>
                <a:ext cx="52" cy="56"/>
              </a:xfrm>
              <a:custGeom>
                <a:avLst/>
                <a:gdLst>
                  <a:gd name="T0" fmla="*/ 103 w 103"/>
                  <a:gd name="T1" fmla="*/ 0 h 114"/>
                  <a:gd name="T2" fmla="*/ 103 w 103"/>
                  <a:gd name="T3" fmla="*/ 0 h 114"/>
                  <a:gd name="T4" fmla="*/ 103 w 103"/>
                  <a:gd name="T5" fmla="*/ 18 h 114"/>
                  <a:gd name="T6" fmla="*/ 86 w 103"/>
                  <a:gd name="T7" fmla="*/ 96 h 114"/>
                  <a:gd name="T8" fmla="*/ 103 w 103"/>
                  <a:gd name="T9" fmla="*/ 114 h 114"/>
                  <a:gd name="T10" fmla="*/ 86 w 103"/>
                  <a:gd name="T11" fmla="*/ 114 h 114"/>
                  <a:gd name="T12" fmla="*/ 34 w 103"/>
                  <a:gd name="T13" fmla="*/ 96 h 114"/>
                  <a:gd name="T14" fmla="*/ 0 w 103"/>
                  <a:gd name="T15" fmla="*/ 66 h 114"/>
                  <a:gd name="T16" fmla="*/ 0 w 103"/>
                  <a:gd name="T17" fmla="*/ 48 h 114"/>
                  <a:gd name="T18" fmla="*/ 69 w 103"/>
                  <a:gd name="T19" fmla="*/ 18 h 114"/>
                  <a:gd name="T20" fmla="*/ 103 w 103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4">
                    <a:moveTo>
                      <a:pt x="103" y="0"/>
                    </a:moveTo>
                    <a:lnTo>
                      <a:pt x="103" y="0"/>
                    </a:lnTo>
                    <a:lnTo>
                      <a:pt x="103" y="18"/>
                    </a:lnTo>
                    <a:lnTo>
                      <a:pt x="86" y="96"/>
                    </a:lnTo>
                    <a:lnTo>
                      <a:pt x="103" y="114"/>
                    </a:lnTo>
                    <a:lnTo>
                      <a:pt x="86" y="114"/>
                    </a:lnTo>
                    <a:lnTo>
                      <a:pt x="34" y="96"/>
                    </a:lnTo>
                    <a:lnTo>
                      <a:pt x="0" y="66"/>
                    </a:lnTo>
                    <a:lnTo>
                      <a:pt x="0" y="48"/>
                    </a:lnTo>
                    <a:lnTo>
                      <a:pt x="69" y="18"/>
                    </a:lnTo>
                    <a:lnTo>
                      <a:pt x="103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7" name="Freeform 798">
                <a:extLst>
                  <a:ext uri="{FF2B5EF4-FFF2-40B4-BE49-F238E27FC236}">
                    <a16:creationId xmlns:a16="http://schemas.microsoft.com/office/drawing/2014/main" id="{473F7039-3748-4B4E-8984-3844446A1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" y="2781"/>
                <a:ext cx="43" cy="40"/>
              </a:xfrm>
              <a:custGeom>
                <a:avLst/>
                <a:gdLst>
                  <a:gd name="T0" fmla="*/ 87 w 87"/>
                  <a:gd name="T1" fmla="*/ 81 h 81"/>
                  <a:gd name="T2" fmla="*/ 87 w 87"/>
                  <a:gd name="T3" fmla="*/ 81 h 81"/>
                  <a:gd name="T4" fmla="*/ 87 w 87"/>
                  <a:gd name="T5" fmla="*/ 48 h 81"/>
                  <a:gd name="T6" fmla="*/ 69 w 87"/>
                  <a:gd name="T7" fmla="*/ 33 h 81"/>
                  <a:gd name="T8" fmla="*/ 69 w 87"/>
                  <a:gd name="T9" fmla="*/ 18 h 81"/>
                  <a:gd name="T10" fmla="*/ 52 w 87"/>
                  <a:gd name="T11" fmla="*/ 18 h 81"/>
                  <a:gd name="T12" fmla="*/ 0 w 87"/>
                  <a:gd name="T13" fmla="*/ 0 h 81"/>
                  <a:gd name="T14" fmla="*/ 0 w 87"/>
                  <a:gd name="T15" fmla="*/ 33 h 81"/>
                  <a:gd name="T16" fmla="*/ 18 w 87"/>
                  <a:gd name="T17" fmla="*/ 48 h 81"/>
                  <a:gd name="T18" fmla="*/ 35 w 87"/>
                  <a:gd name="T19" fmla="*/ 33 h 81"/>
                  <a:gd name="T20" fmla="*/ 52 w 87"/>
                  <a:gd name="T21" fmla="*/ 66 h 81"/>
                  <a:gd name="T22" fmla="*/ 87 w 87"/>
                  <a:gd name="T2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1">
                    <a:moveTo>
                      <a:pt x="87" y="81"/>
                    </a:moveTo>
                    <a:lnTo>
                      <a:pt x="87" y="81"/>
                    </a:lnTo>
                    <a:lnTo>
                      <a:pt x="87" y="48"/>
                    </a:lnTo>
                    <a:lnTo>
                      <a:pt x="69" y="33"/>
                    </a:lnTo>
                    <a:lnTo>
                      <a:pt x="69" y="18"/>
                    </a:lnTo>
                    <a:lnTo>
                      <a:pt x="52" y="18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8" y="48"/>
                    </a:lnTo>
                    <a:lnTo>
                      <a:pt x="35" y="33"/>
                    </a:lnTo>
                    <a:lnTo>
                      <a:pt x="52" y="66"/>
                    </a:lnTo>
                    <a:lnTo>
                      <a:pt x="87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8" name="Freeform 799">
                <a:extLst>
                  <a:ext uri="{FF2B5EF4-FFF2-40B4-BE49-F238E27FC236}">
                    <a16:creationId xmlns:a16="http://schemas.microsoft.com/office/drawing/2014/main" id="{CE62DBCA-795C-43FF-82E9-EA448934E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" y="2781"/>
                <a:ext cx="43" cy="40"/>
              </a:xfrm>
              <a:custGeom>
                <a:avLst/>
                <a:gdLst>
                  <a:gd name="T0" fmla="*/ 87 w 87"/>
                  <a:gd name="T1" fmla="*/ 81 h 81"/>
                  <a:gd name="T2" fmla="*/ 87 w 87"/>
                  <a:gd name="T3" fmla="*/ 81 h 81"/>
                  <a:gd name="T4" fmla="*/ 87 w 87"/>
                  <a:gd name="T5" fmla="*/ 48 h 81"/>
                  <a:gd name="T6" fmla="*/ 69 w 87"/>
                  <a:gd name="T7" fmla="*/ 33 h 81"/>
                  <a:gd name="T8" fmla="*/ 69 w 87"/>
                  <a:gd name="T9" fmla="*/ 18 h 81"/>
                  <a:gd name="T10" fmla="*/ 52 w 87"/>
                  <a:gd name="T11" fmla="*/ 18 h 81"/>
                  <a:gd name="T12" fmla="*/ 0 w 87"/>
                  <a:gd name="T13" fmla="*/ 0 h 81"/>
                  <a:gd name="T14" fmla="*/ 0 w 87"/>
                  <a:gd name="T15" fmla="*/ 33 h 81"/>
                  <a:gd name="T16" fmla="*/ 18 w 87"/>
                  <a:gd name="T17" fmla="*/ 48 h 81"/>
                  <a:gd name="T18" fmla="*/ 35 w 87"/>
                  <a:gd name="T19" fmla="*/ 33 h 81"/>
                  <a:gd name="T20" fmla="*/ 52 w 87"/>
                  <a:gd name="T21" fmla="*/ 66 h 81"/>
                  <a:gd name="T22" fmla="*/ 87 w 87"/>
                  <a:gd name="T2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1">
                    <a:moveTo>
                      <a:pt x="87" y="81"/>
                    </a:moveTo>
                    <a:lnTo>
                      <a:pt x="87" y="81"/>
                    </a:lnTo>
                    <a:lnTo>
                      <a:pt x="87" y="48"/>
                    </a:lnTo>
                    <a:lnTo>
                      <a:pt x="69" y="33"/>
                    </a:lnTo>
                    <a:lnTo>
                      <a:pt x="69" y="18"/>
                    </a:lnTo>
                    <a:lnTo>
                      <a:pt x="52" y="18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8" y="48"/>
                    </a:lnTo>
                    <a:lnTo>
                      <a:pt x="35" y="33"/>
                    </a:lnTo>
                    <a:lnTo>
                      <a:pt x="52" y="66"/>
                    </a:lnTo>
                    <a:lnTo>
                      <a:pt x="87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9" name="Freeform 800">
                <a:extLst>
                  <a:ext uri="{FF2B5EF4-FFF2-40B4-BE49-F238E27FC236}">
                    <a16:creationId xmlns:a16="http://schemas.microsoft.com/office/drawing/2014/main" id="{E4F011C5-8602-44A2-8EE1-1DF45C37E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3" y="2805"/>
                <a:ext cx="42" cy="32"/>
              </a:xfrm>
              <a:custGeom>
                <a:avLst/>
                <a:gdLst>
                  <a:gd name="T0" fmla="*/ 0 w 84"/>
                  <a:gd name="T1" fmla="*/ 33 h 66"/>
                  <a:gd name="T2" fmla="*/ 0 w 84"/>
                  <a:gd name="T3" fmla="*/ 33 h 66"/>
                  <a:gd name="T4" fmla="*/ 51 w 84"/>
                  <a:gd name="T5" fmla="*/ 48 h 66"/>
                  <a:gd name="T6" fmla="*/ 51 w 84"/>
                  <a:gd name="T7" fmla="*/ 66 h 66"/>
                  <a:gd name="T8" fmla="*/ 69 w 84"/>
                  <a:gd name="T9" fmla="*/ 48 h 66"/>
                  <a:gd name="T10" fmla="*/ 51 w 84"/>
                  <a:gd name="T11" fmla="*/ 33 h 66"/>
                  <a:gd name="T12" fmla="*/ 84 w 84"/>
                  <a:gd name="T13" fmla="*/ 18 h 66"/>
                  <a:gd name="T14" fmla="*/ 69 w 84"/>
                  <a:gd name="T15" fmla="*/ 0 h 66"/>
                  <a:gd name="T16" fmla="*/ 34 w 84"/>
                  <a:gd name="T17" fmla="*/ 18 h 66"/>
                  <a:gd name="T18" fmla="*/ 17 w 84"/>
                  <a:gd name="T19" fmla="*/ 18 h 66"/>
                  <a:gd name="T20" fmla="*/ 0 w 84"/>
                  <a:gd name="T21" fmla="*/ 0 h 66"/>
                  <a:gd name="T22" fmla="*/ 0 w 84"/>
                  <a:gd name="T23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66">
                    <a:moveTo>
                      <a:pt x="0" y="33"/>
                    </a:moveTo>
                    <a:lnTo>
                      <a:pt x="0" y="33"/>
                    </a:lnTo>
                    <a:lnTo>
                      <a:pt x="51" y="48"/>
                    </a:lnTo>
                    <a:lnTo>
                      <a:pt x="51" y="66"/>
                    </a:lnTo>
                    <a:lnTo>
                      <a:pt x="69" y="48"/>
                    </a:lnTo>
                    <a:lnTo>
                      <a:pt x="51" y="33"/>
                    </a:lnTo>
                    <a:lnTo>
                      <a:pt x="84" y="18"/>
                    </a:lnTo>
                    <a:lnTo>
                      <a:pt x="69" y="0"/>
                    </a:lnTo>
                    <a:lnTo>
                      <a:pt x="34" y="18"/>
                    </a:lnTo>
                    <a:lnTo>
                      <a:pt x="17" y="18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0" name="Freeform 801">
                <a:extLst>
                  <a:ext uri="{FF2B5EF4-FFF2-40B4-BE49-F238E27FC236}">
                    <a16:creationId xmlns:a16="http://schemas.microsoft.com/office/drawing/2014/main" id="{D5775084-FFFC-4EE3-ACF3-D47CE24E5F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3" y="2805"/>
                <a:ext cx="42" cy="32"/>
              </a:xfrm>
              <a:custGeom>
                <a:avLst/>
                <a:gdLst>
                  <a:gd name="T0" fmla="*/ 0 w 84"/>
                  <a:gd name="T1" fmla="*/ 33 h 66"/>
                  <a:gd name="T2" fmla="*/ 0 w 84"/>
                  <a:gd name="T3" fmla="*/ 33 h 66"/>
                  <a:gd name="T4" fmla="*/ 51 w 84"/>
                  <a:gd name="T5" fmla="*/ 48 h 66"/>
                  <a:gd name="T6" fmla="*/ 51 w 84"/>
                  <a:gd name="T7" fmla="*/ 66 h 66"/>
                  <a:gd name="T8" fmla="*/ 69 w 84"/>
                  <a:gd name="T9" fmla="*/ 48 h 66"/>
                  <a:gd name="T10" fmla="*/ 51 w 84"/>
                  <a:gd name="T11" fmla="*/ 33 h 66"/>
                  <a:gd name="T12" fmla="*/ 84 w 84"/>
                  <a:gd name="T13" fmla="*/ 18 h 66"/>
                  <a:gd name="T14" fmla="*/ 69 w 84"/>
                  <a:gd name="T15" fmla="*/ 0 h 66"/>
                  <a:gd name="T16" fmla="*/ 34 w 84"/>
                  <a:gd name="T17" fmla="*/ 18 h 66"/>
                  <a:gd name="T18" fmla="*/ 17 w 84"/>
                  <a:gd name="T19" fmla="*/ 18 h 66"/>
                  <a:gd name="T20" fmla="*/ 0 w 84"/>
                  <a:gd name="T21" fmla="*/ 0 h 66"/>
                  <a:gd name="T22" fmla="*/ 0 w 84"/>
                  <a:gd name="T23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66">
                    <a:moveTo>
                      <a:pt x="0" y="33"/>
                    </a:moveTo>
                    <a:lnTo>
                      <a:pt x="0" y="33"/>
                    </a:lnTo>
                    <a:lnTo>
                      <a:pt x="51" y="48"/>
                    </a:lnTo>
                    <a:lnTo>
                      <a:pt x="51" y="66"/>
                    </a:lnTo>
                    <a:lnTo>
                      <a:pt x="69" y="48"/>
                    </a:lnTo>
                    <a:lnTo>
                      <a:pt x="51" y="33"/>
                    </a:lnTo>
                    <a:lnTo>
                      <a:pt x="84" y="18"/>
                    </a:lnTo>
                    <a:lnTo>
                      <a:pt x="69" y="0"/>
                    </a:lnTo>
                    <a:lnTo>
                      <a:pt x="34" y="18"/>
                    </a:lnTo>
                    <a:lnTo>
                      <a:pt x="17" y="18"/>
                    </a:ln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1" name="Freeform 802">
                <a:extLst>
                  <a:ext uri="{FF2B5EF4-FFF2-40B4-BE49-F238E27FC236}">
                    <a16:creationId xmlns:a16="http://schemas.microsoft.com/office/drawing/2014/main" id="{A54F39B3-A3D7-4DC4-A928-711C10ACC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2805"/>
                <a:ext cx="35" cy="32"/>
              </a:xfrm>
              <a:custGeom>
                <a:avLst/>
                <a:gdLst>
                  <a:gd name="T0" fmla="*/ 52 w 69"/>
                  <a:gd name="T1" fmla="*/ 18 h 66"/>
                  <a:gd name="T2" fmla="*/ 52 w 69"/>
                  <a:gd name="T3" fmla="*/ 18 h 66"/>
                  <a:gd name="T4" fmla="*/ 69 w 69"/>
                  <a:gd name="T5" fmla="*/ 33 h 66"/>
                  <a:gd name="T6" fmla="*/ 52 w 69"/>
                  <a:gd name="T7" fmla="*/ 48 h 66"/>
                  <a:gd name="T8" fmla="*/ 52 w 69"/>
                  <a:gd name="T9" fmla="*/ 66 h 66"/>
                  <a:gd name="T10" fmla="*/ 35 w 69"/>
                  <a:gd name="T11" fmla="*/ 33 h 66"/>
                  <a:gd name="T12" fmla="*/ 0 w 69"/>
                  <a:gd name="T13" fmla="*/ 18 h 66"/>
                  <a:gd name="T14" fmla="*/ 0 w 69"/>
                  <a:gd name="T15" fmla="*/ 0 h 66"/>
                  <a:gd name="T16" fmla="*/ 17 w 69"/>
                  <a:gd name="T17" fmla="*/ 0 h 66"/>
                  <a:gd name="T18" fmla="*/ 35 w 69"/>
                  <a:gd name="T19" fmla="*/ 0 h 66"/>
                  <a:gd name="T20" fmla="*/ 52 w 69"/>
                  <a:gd name="T21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6">
                    <a:moveTo>
                      <a:pt x="52" y="18"/>
                    </a:moveTo>
                    <a:lnTo>
                      <a:pt x="52" y="18"/>
                    </a:lnTo>
                    <a:lnTo>
                      <a:pt x="69" y="33"/>
                    </a:lnTo>
                    <a:lnTo>
                      <a:pt x="52" y="48"/>
                    </a:lnTo>
                    <a:lnTo>
                      <a:pt x="52" y="66"/>
                    </a:lnTo>
                    <a:lnTo>
                      <a:pt x="35" y="33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5" y="0"/>
                    </a:lnTo>
                    <a:lnTo>
                      <a:pt x="52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2" name="Freeform 803">
                <a:extLst>
                  <a:ext uri="{FF2B5EF4-FFF2-40B4-BE49-F238E27FC236}">
                    <a16:creationId xmlns:a16="http://schemas.microsoft.com/office/drawing/2014/main" id="{3D50EF09-DE12-495D-B53F-675DF8757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2805"/>
                <a:ext cx="35" cy="32"/>
              </a:xfrm>
              <a:custGeom>
                <a:avLst/>
                <a:gdLst>
                  <a:gd name="T0" fmla="*/ 52 w 69"/>
                  <a:gd name="T1" fmla="*/ 18 h 66"/>
                  <a:gd name="T2" fmla="*/ 52 w 69"/>
                  <a:gd name="T3" fmla="*/ 18 h 66"/>
                  <a:gd name="T4" fmla="*/ 69 w 69"/>
                  <a:gd name="T5" fmla="*/ 33 h 66"/>
                  <a:gd name="T6" fmla="*/ 52 w 69"/>
                  <a:gd name="T7" fmla="*/ 48 h 66"/>
                  <a:gd name="T8" fmla="*/ 52 w 69"/>
                  <a:gd name="T9" fmla="*/ 66 h 66"/>
                  <a:gd name="T10" fmla="*/ 35 w 69"/>
                  <a:gd name="T11" fmla="*/ 33 h 66"/>
                  <a:gd name="T12" fmla="*/ 0 w 69"/>
                  <a:gd name="T13" fmla="*/ 18 h 66"/>
                  <a:gd name="T14" fmla="*/ 0 w 69"/>
                  <a:gd name="T15" fmla="*/ 0 h 66"/>
                  <a:gd name="T16" fmla="*/ 17 w 69"/>
                  <a:gd name="T17" fmla="*/ 0 h 66"/>
                  <a:gd name="T18" fmla="*/ 35 w 69"/>
                  <a:gd name="T19" fmla="*/ 0 h 66"/>
                  <a:gd name="T20" fmla="*/ 52 w 69"/>
                  <a:gd name="T21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6">
                    <a:moveTo>
                      <a:pt x="52" y="18"/>
                    </a:moveTo>
                    <a:lnTo>
                      <a:pt x="52" y="18"/>
                    </a:lnTo>
                    <a:lnTo>
                      <a:pt x="69" y="33"/>
                    </a:lnTo>
                    <a:lnTo>
                      <a:pt x="52" y="48"/>
                    </a:lnTo>
                    <a:lnTo>
                      <a:pt x="52" y="66"/>
                    </a:lnTo>
                    <a:lnTo>
                      <a:pt x="35" y="33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5" y="0"/>
                    </a:lnTo>
                    <a:lnTo>
                      <a:pt x="52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3" name="Freeform 804">
                <a:extLst>
                  <a:ext uri="{FF2B5EF4-FFF2-40B4-BE49-F238E27FC236}">
                    <a16:creationId xmlns:a16="http://schemas.microsoft.com/office/drawing/2014/main" id="{A9A595D3-2011-478E-AF4D-87B9D4EC4C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2805"/>
                <a:ext cx="9" cy="8"/>
              </a:xfrm>
              <a:custGeom>
                <a:avLst/>
                <a:gdLst>
                  <a:gd name="T0" fmla="*/ 17 w 17"/>
                  <a:gd name="T1" fmla="*/ 18 h 18"/>
                  <a:gd name="T2" fmla="*/ 17 w 17"/>
                  <a:gd name="T3" fmla="*/ 18 h 18"/>
                  <a:gd name="T4" fmla="*/ 17 w 17"/>
                  <a:gd name="T5" fmla="*/ 0 h 18"/>
                  <a:gd name="T6" fmla="*/ 0 w 17"/>
                  <a:gd name="T7" fmla="*/ 0 h 18"/>
                  <a:gd name="T8" fmla="*/ 17 w 1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lnTo>
                      <a:pt x="17" y="18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17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4" name="Freeform 805">
                <a:extLst>
                  <a:ext uri="{FF2B5EF4-FFF2-40B4-BE49-F238E27FC236}">
                    <a16:creationId xmlns:a16="http://schemas.microsoft.com/office/drawing/2014/main" id="{4AF3EDBC-5D2B-48C5-844B-302DBDDCD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2805"/>
                <a:ext cx="9" cy="8"/>
              </a:xfrm>
              <a:custGeom>
                <a:avLst/>
                <a:gdLst>
                  <a:gd name="T0" fmla="*/ 17 w 17"/>
                  <a:gd name="T1" fmla="*/ 18 h 18"/>
                  <a:gd name="T2" fmla="*/ 17 w 17"/>
                  <a:gd name="T3" fmla="*/ 18 h 18"/>
                  <a:gd name="T4" fmla="*/ 17 w 17"/>
                  <a:gd name="T5" fmla="*/ 0 h 18"/>
                  <a:gd name="T6" fmla="*/ 0 w 17"/>
                  <a:gd name="T7" fmla="*/ 0 h 18"/>
                  <a:gd name="T8" fmla="*/ 17 w 1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lnTo>
                      <a:pt x="17" y="18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17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5" name="Freeform 806">
                <a:extLst>
                  <a:ext uri="{FF2B5EF4-FFF2-40B4-BE49-F238E27FC236}">
                    <a16:creationId xmlns:a16="http://schemas.microsoft.com/office/drawing/2014/main" id="{D920F1A0-00D4-4E94-B81B-2CB0446D4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2669"/>
                <a:ext cx="52" cy="32"/>
              </a:xfrm>
              <a:custGeom>
                <a:avLst/>
                <a:gdLst>
                  <a:gd name="T0" fmla="*/ 0 w 104"/>
                  <a:gd name="T1" fmla="*/ 48 h 63"/>
                  <a:gd name="T2" fmla="*/ 0 w 104"/>
                  <a:gd name="T3" fmla="*/ 48 h 63"/>
                  <a:gd name="T4" fmla="*/ 0 w 104"/>
                  <a:gd name="T5" fmla="*/ 0 h 63"/>
                  <a:gd name="T6" fmla="*/ 52 w 104"/>
                  <a:gd name="T7" fmla="*/ 0 h 63"/>
                  <a:gd name="T8" fmla="*/ 52 w 104"/>
                  <a:gd name="T9" fmla="*/ 15 h 63"/>
                  <a:gd name="T10" fmla="*/ 69 w 104"/>
                  <a:gd name="T11" fmla="*/ 15 h 63"/>
                  <a:gd name="T12" fmla="*/ 104 w 104"/>
                  <a:gd name="T13" fmla="*/ 31 h 63"/>
                  <a:gd name="T14" fmla="*/ 87 w 104"/>
                  <a:gd name="T15" fmla="*/ 48 h 63"/>
                  <a:gd name="T16" fmla="*/ 87 w 104"/>
                  <a:gd name="T17" fmla="*/ 31 h 63"/>
                  <a:gd name="T18" fmla="*/ 35 w 104"/>
                  <a:gd name="T19" fmla="*/ 48 h 63"/>
                  <a:gd name="T20" fmla="*/ 35 w 104"/>
                  <a:gd name="T21" fmla="*/ 31 h 63"/>
                  <a:gd name="T22" fmla="*/ 18 w 104"/>
                  <a:gd name="T23" fmla="*/ 48 h 63"/>
                  <a:gd name="T24" fmla="*/ 18 w 104"/>
                  <a:gd name="T25" fmla="*/ 63 h 63"/>
                  <a:gd name="T26" fmla="*/ 0 w 104"/>
                  <a:gd name="T27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63">
                    <a:moveTo>
                      <a:pt x="0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52" y="15"/>
                    </a:lnTo>
                    <a:lnTo>
                      <a:pt x="69" y="15"/>
                    </a:lnTo>
                    <a:lnTo>
                      <a:pt x="104" y="31"/>
                    </a:lnTo>
                    <a:lnTo>
                      <a:pt x="87" y="48"/>
                    </a:lnTo>
                    <a:lnTo>
                      <a:pt x="87" y="31"/>
                    </a:lnTo>
                    <a:lnTo>
                      <a:pt x="35" y="48"/>
                    </a:lnTo>
                    <a:lnTo>
                      <a:pt x="35" y="31"/>
                    </a:lnTo>
                    <a:lnTo>
                      <a:pt x="18" y="48"/>
                    </a:lnTo>
                    <a:lnTo>
                      <a:pt x="18" y="63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6" name="Freeform 807">
                <a:extLst>
                  <a:ext uri="{FF2B5EF4-FFF2-40B4-BE49-F238E27FC236}">
                    <a16:creationId xmlns:a16="http://schemas.microsoft.com/office/drawing/2014/main" id="{9D0FE39D-B522-4D70-874B-83B4F988B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2669"/>
                <a:ext cx="52" cy="32"/>
              </a:xfrm>
              <a:custGeom>
                <a:avLst/>
                <a:gdLst>
                  <a:gd name="T0" fmla="*/ 0 w 104"/>
                  <a:gd name="T1" fmla="*/ 48 h 63"/>
                  <a:gd name="T2" fmla="*/ 0 w 104"/>
                  <a:gd name="T3" fmla="*/ 48 h 63"/>
                  <a:gd name="T4" fmla="*/ 0 w 104"/>
                  <a:gd name="T5" fmla="*/ 0 h 63"/>
                  <a:gd name="T6" fmla="*/ 52 w 104"/>
                  <a:gd name="T7" fmla="*/ 0 h 63"/>
                  <a:gd name="T8" fmla="*/ 52 w 104"/>
                  <a:gd name="T9" fmla="*/ 15 h 63"/>
                  <a:gd name="T10" fmla="*/ 69 w 104"/>
                  <a:gd name="T11" fmla="*/ 15 h 63"/>
                  <a:gd name="T12" fmla="*/ 104 w 104"/>
                  <a:gd name="T13" fmla="*/ 31 h 63"/>
                  <a:gd name="T14" fmla="*/ 87 w 104"/>
                  <a:gd name="T15" fmla="*/ 48 h 63"/>
                  <a:gd name="T16" fmla="*/ 87 w 104"/>
                  <a:gd name="T17" fmla="*/ 31 h 63"/>
                  <a:gd name="T18" fmla="*/ 35 w 104"/>
                  <a:gd name="T19" fmla="*/ 48 h 63"/>
                  <a:gd name="T20" fmla="*/ 35 w 104"/>
                  <a:gd name="T21" fmla="*/ 31 h 63"/>
                  <a:gd name="T22" fmla="*/ 18 w 104"/>
                  <a:gd name="T23" fmla="*/ 48 h 63"/>
                  <a:gd name="T24" fmla="*/ 18 w 104"/>
                  <a:gd name="T25" fmla="*/ 63 h 63"/>
                  <a:gd name="T26" fmla="*/ 0 w 104"/>
                  <a:gd name="T27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63">
                    <a:moveTo>
                      <a:pt x="0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52" y="15"/>
                    </a:lnTo>
                    <a:lnTo>
                      <a:pt x="69" y="15"/>
                    </a:lnTo>
                    <a:lnTo>
                      <a:pt x="104" y="31"/>
                    </a:lnTo>
                    <a:lnTo>
                      <a:pt x="87" y="48"/>
                    </a:lnTo>
                    <a:lnTo>
                      <a:pt x="87" y="31"/>
                    </a:lnTo>
                    <a:lnTo>
                      <a:pt x="35" y="48"/>
                    </a:lnTo>
                    <a:lnTo>
                      <a:pt x="35" y="31"/>
                    </a:lnTo>
                    <a:lnTo>
                      <a:pt x="18" y="48"/>
                    </a:lnTo>
                    <a:lnTo>
                      <a:pt x="18" y="63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7" name="Freeform 808">
                <a:extLst>
                  <a:ext uri="{FF2B5EF4-FFF2-40B4-BE49-F238E27FC236}">
                    <a16:creationId xmlns:a16="http://schemas.microsoft.com/office/drawing/2014/main" id="{65F8B1BE-0895-4BF6-A486-D7C130EED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2669"/>
                <a:ext cx="35" cy="24"/>
              </a:xfrm>
              <a:custGeom>
                <a:avLst/>
                <a:gdLst>
                  <a:gd name="T0" fmla="*/ 69 w 69"/>
                  <a:gd name="T1" fmla="*/ 48 h 48"/>
                  <a:gd name="T2" fmla="*/ 69 w 69"/>
                  <a:gd name="T3" fmla="*/ 48 h 48"/>
                  <a:gd name="T4" fmla="*/ 69 w 69"/>
                  <a:gd name="T5" fmla="*/ 0 h 48"/>
                  <a:gd name="T6" fmla="*/ 35 w 69"/>
                  <a:gd name="T7" fmla="*/ 0 h 48"/>
                  <a:gd name="T8" fmla="*/ 52 w 69"/>
                  <a:gd name="T9" fmla="*/ 31 h 48"/>
                  <a:gd name="T10" fmla="*/ 0 w 69"/>
                  <a:gd name="T11" fmla="*/ 48 h 48"/>
                  <a:gd name="T12" fmla="*/ 18 w 69"/>
                  <a:gd name="T13" fmla="*/ 48 h 48"/>
                  <a:gd name="T14" fmla="*/ 69 w 69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8">
                    <a:moveTo>
                      <a:pt x="69" y="48"/>
                    </a:moveTo>
                    <a:lnTo>
                      <a:pt x="69" y="48"/>
                    </a:lnTo>
                    <a:lnTo>
                      <a:pt x="69" y="0"/>
                    </a:lnTo>
                    <a:lnTo>
                      <a:pt x="35" y="0"/>
                    </a:lnTo>
                    <a:lnTo>
                      <a:pt x="52" y="31"/>
                    </a:lnTo>
                    <a:lnTo>
                      <a:pt x="0" y="48"/>
                    </a:lnTo>
                    <a:lnTo>
                      <a:pt x="18" y="48"/>
                    </a:lnTo>
                    <a:lnTo>
                      <a:pt x="69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8" name="Freeform 809">
                <a:extLst>
                  <a:ext uri="{FF2B5EF4-FFF2-40B4-BE49-F238E27FC236}">
                    <a16:creationId xmlns:a16="http://schemas.microsoft.com/office/drawing/2014/main" id="{F90FA467-B79B-4F39-AC1A-1D98F58C3D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2669"/>
                <a:ext cx="35" cy="24"/>
              </a:xfrm>
              <a:custGeom>
                <a:avLst/>
                <a:gdLst>
                  <a:gd name="T0" fmla="*/ 69 w 69"/>
                  <a:gd name="T1" fmla="*/ 48 h 48"/>
                  <a:gd name="T2" fmla="*/ 69 w 69"/>
                  <a:gd name="T3" fmla="*/ 48 h 48"/>
                  <a:gd name="T4" fmla="*/ 69 w 69"/>
                  <a:gd name="T5" fmla="*/ 0 h 48"/>
                  <a:gd name="T6" fmla="*/ 35 w 69"/>
                  <a:gd name="T7" fmla="*/ 0 h 48"/>
                  <a:gd name="T8" fmla="*/ 52 w 69"/>
                  <a:gd name="T9" fmla="*/ 31 h 48"/>
                  <a:gd name="T10" fmla="*/ 0 w 69"/>
                  <a:gd name="T11" fmla="*/ 48 h 48"/>
                  <a:gd name="T12" fmla="*/ 18 w 69"/>
                  <a:gd name="T13" fmla="*/ 48 h 48"/>
                  <a:gd name="T14" fmla="*/ 69 w 69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8">
                    <a:moveTo>
                      <a:pt x="69" y="48"/>
                    </a:moveTo>
                    <a:lnTo>
                      <a:pt x="69" y="48"/>
                    </a:lnTo>
                    <a:lnTo>
                      <a:pt x="69" y="0"/>
                    </a:lnTo>
                    <a:lnTo>
                      <a:pt x="35" y="0"/>
                    </a:lnTo>
                    <a:lnTo>
                      <a:pt x="52" y="31"/>
                    </a:lnTo>
                    <a:lnTo>
                      <a:pt x="0" y="48"/>
                    </a:lnTo>
                    <a:lnTo>
                      <a:pt x="18" y="48"/>
                    </a:lnTo>
                    <a:lnTo>
                      <a:pt x="69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9" name="Freeform 810">
                <a:extLst>
                  <a:ext uri="{FF2B5EF4-FFF2-40B4-BE49-F238E27FC236}">
                    <a16:creationId xmlns:a16="http://schemas.microsoft.com/office/drawing/2014/main" id="{B73E04F8-6B56-4B9F-9E60-A8F13DA1A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" y="2765"/>
                <a:ext cx="155" cy="208"/>
              </a:xfrm>
              <a:custGeom>
                <a:avLst/>
                <a:gdLst>
                  <a:gd name="T0" fmla="*/ 242 w 311"/>
                  <a:gd name="T1" fmla="*/ 414 h 414"/>
                  <a:gd name="T2" fmla="*/ 242 w 311"/>
                  <a:gd name="T3" fmla="*/ 414 h 414"/>
                  <a:gd name="T4" fmla="*/ 259 w 311"/>
                  <a:gd name="T5" fmla="*/ 351 h 414"/>
                  <a:gd name="T6" fmla="*/ 242 w 311"/>
                  <a:gd name="T7" fmla="*/ 303 h 414"/>
                  <a:gd name="T8" fmla="*/ 259 w 311"/>
                  <a:gd name="T9" fmla="*/ 303 h 414"/>
                  <a:gd name="T10" fmla="*/ 242 w 311"/>
                  <a:gd name="T11" fmla="*/ 288 h 414"/>
                  <a:gd name="T12" fmla="*/ 242 w 311"/>
                  <a:gd name="T13" fmla="*/ 270 h 414"/>
                  <a:gd name="T14" fmla="*/ 311 w 311"/>
                  <a:gd name="T15" fmla="*/ 270 h 414"/>
                  <a:gd name="T16" fmla="*/ 311 w 311"/>
                  <a:gd name="T17" fmla="*/ 240 h 414"/>
                  <a:gd name="T18" fmla="*/ 294 w 311"/>
                  <a:gd name="T19" fmla="*/ 207 h 414"/>
                  <a:gd name="T20" fmla="*/ 311 w 311"/>
                  <a:gd name="T21" fmla="*/ 159 h 414"/>
                  <a:gd name="T22" fmla="*/ 259 w 311"/>
                  <a:gd name="T23" fmla="*/ 159 h 414"/>
                  <a:gd name="T24" fmla="*/ 242 w 311"/>
                  <a:gd name="T25" fmla="*/ 144 h 414"/>
                  <a:gd name="T26" fmla="*/ 190 w 311"/>
                  <a:gd name="T27" fmla="*/ 144 h 414"/>
                  <a:gd name="T28" fmla="*/ 173 w 311"/>
                  <a:gd name="T29" fmla="*/ 126 h 414"/>
                  <a:gd name="T30" fmla="*/ 173 w 311"/>
                  <a:gd name="T31" fmla="*/ 111 h 414"/>
                  <a:gd name="T32" fmla="*/ 156 w 311"/>
                  <a:gd name="T33" fmla="*/ 78 h 414"/>
                  <a:gd name="T34" fmla="*/ 173 w 311"/>
                  <a:gd name="T35" fmla="*/ 48 h 414"/>
                  <a:gd name="T36" fmla="*/ 190 w 311"/>
                  <a:gd name="T37" fmla="*/ 30 h 414"/>
                  <a:gd name="T38" fmla="*/ 208 w 311"/>
                  <a:gd name="T39" fmla="*/ 15 h 414"/>
                  <a:gd name="T40" fmla="*/ 190 w 311"/>
                  <a:gd name="T41" fmla="*/ 0 h 414"/>
                  <a:gd name="T42" fmla="*/ 156 w 311"/>
                  <a:gd name="T43" fmla="*/ 30 h 414"/>
                  <a:gd name="T44" fmla="*/ 104 w 311"/>
                  <a:gd name="T45" fmla="*/ 48 h 414"/>
                  <a:gd name="T46" fmla="*/ 87 w 311"/>
                  <a:gd name="T47" fmla="*/ 78 h 414"/>
                  <a:gd name="T48" fmla="*/ 52 w 311"/>
                  <a:gd name="T49" fmla="*/ 96 h 414"/>
                  <a:gd name="T50" fmla="*/ 52 w 311"/>
                  <a:gd name="T51" fmla="*/ 126 h 414"/>
                  <a:gd name="T52" fmla="*/ 35 w 311"/>
                  <a:gd name="T53" fmla="*/ 96 h 414"/>
                  <a:gd name="T54" fmla="*/ 52 w 311"/>
                  <a:gd name="T55" fmla="*/ 111 h 414"/>
                  <a:gd name="T56" fmla="*/ 35 w 311"/>
                  <a:gd name="T57" fmla="*/ 126 h 414"/>
                  <a:gd name="T58" fmla="*/ 35 w 311"/>
                  <a:gd name="T59" fmla="*/ 144 h 414"/>
                  <a:gd name="T60" fmla="*/ 35 w 311"/>
                  <a:gd name="T61" fmla="*/ 159 h 414"/>
                  <a:gd name="T62" fmla="*/ 35 w 311"/>
                  <a:gd name="T63" fmla="*/ 222 h 414"/>
                  <a:gd name="T64" fmla="*/ 52 w 311"/>
                  <a:gd name="T65" fmla="*/ 222 h 414"/>
                  <a:gd name="T66" fmla="*/ 35 w 311"/>
                  <a:gd name="T67" fmla="*/ 255 h 414"/>
                  <a:gd name="T68" fmla="*/ 18 w 311"/>
                  <a:gd name="T69" fmla="*/ 255 h 414"/>
                  <a:gd name="T70" fmla="*/ 18 w 311"/>
                  <a:gd name="T71" fmla="*/ 270 h 414"/>
                  <a:gd name="T72" fmla="*/ 0 w 311"/>
                  <a:gd name="T73" fmla="*/ 270 h 414"/>
                  <a:gd name="T74" fmla="*/ 0 w 311"/>
                  <a:gd name="T75" fmla="*/ 288 h 414"/>
                  <a:gd name="T76" fmla="*/ 52 w 311"/>
                  <a:gd name="T77" fmla="*/ 318 h 414"/>
                  <a:gd name="T78" fmla="*/ 87 w 311"/>
                  <a:gd name="T79" fmla="*/ 303 h 414"/>
                  <a:gd name="T80" fmla="*/ 104 w 311"/>
                  <a:gd name="T81" fmla="*/ 318 h 414"/>
                  <a:gd name="T82" fmla="*/ 139 w 311"/>
                  <a:gd name="T83" fmla="*/ 351 h 414"/>
                  <a:gd name="T84" fmla="*/ 156 w 311"/>
                  <a:gd name="T85" fmla="*/ 383 h 414"/>
                  <a:gd name="T86" fmla="*/ 225 w 311"/>
                  <a:gd name="T87" fmla="*/ 366 h 414"/>
                  <a:gd name="T88" fmla="*/ 242 w 311"/>
                  <a:gd name="T89" fmla="*/ 383 h 414"/>
                  <a:gd name="T90" fmla="*/ 242 w 311"/>
                  <a:gd name="T91" fmla="*/ 399 h 414"/>
                  <a:gd name="T92" fmla="*/ 225 w 311"/>
                  <a:gd name="T93" fmla="*/ 399 h 414"/>
                  <a:gd name="T94" fmla="*/ 242 w 311"/>
                  <a:gd name="T95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1" h="414">
                    <a:moveTo>
                      <a:pt x="242" y="414"/>
                    </a:moveTo>
                    <a:lnTo>
                      <a:pt x="242" y="414"/>
                    </a:lnTo>
                    <a:lnTo>
                      <a:pt x="259" y="351"/>
                    </a:lnTo>
                    <a:lnTo>
                      <a:pt x="242" y="303"/>
                    </a:lnTo>
                    <a:lnTo>
                      <a:pt x="259" y="303"/>
                    </a:lnTo>
                    <a:lnTo>
                      <a:pt x="242" y="288"/>
                    </a:lnTo>
                    <a:lnTo>
                      <a:pt x="242" y="270"/>
                    </a:lnTo>
                    <a:lnTo>
                      <a:pt x="311" y="270"/>
                    </a:lnTo>
                    <a:lnTo>
                      <a:pt x="311" y="240"/>
                    </a:lnTo>
                    <a:lnTo>
                      <a:pt x="294" y="207"/>
                    </a:lnTo>
                    <a:lnTo>
                      <a:pt x="311" y="159"/>
                    </a:lnTo>
                    <a:lnTo>
                      <a:pt x="259" y="159"/>
                    </a:lnTo>
                    <a:lnTo>
                      <a:pt x="242" y="144"/>
                    </a:lnTo>
                    <a:lnTo>
                      <a:pt x="190" y="144"/>
                    </a:lnTo>
                    <a:lnTo>
                      <a:pt x="173" y="126"/>
                    </a:lnTo>
                    <a:lnTo>
                      <a:pt x="173" y="111"/>
                    </a:lnTo>
                    <a:lnTo>
                      <a:pt x="156" y="78"/>
                    </a:lnTo>
                    <a:lnTo>
                      <a:pt x="173" y="48"/>
                    </a:lnTo>
                    <a:lnTo>
                      <a:pt x="190" y="30"/>
                    </a:lnTo>
                    <a:lnTo>
                      <a:pt x="208" y="15"/>
                    </a:lnTo>
                    <a:lnTo>
                      <a:pt x="190" y="0"/>
                    </a:lnTo>
                    <a:lnTo>
                      <a:pt x="156" y="30"/>
                    </a:lnTo>
                    <a:lnTo>
                      <a:pt x="104" y="48"/>
                    </a:lnTo>
                    <a:lnTo>
                      <a:pt x="87" y="78"/>
                    </a:lnTo>
                    <a:lnTo>
                      <a:pt x="52" y="96"/>
                    </a:lnTo>
                    <a:lnTo>
                      <a:pt x="52" y="126"/>
                    </a:lnTo>
                    <a:lnTo>
                      <a:pt x="35" y="96"/>
                    </a:lnTo>
                    <a:lnTo>
                      <a:pt x="52" y="111"/>
                    </a:lnTo>
                    <a:lnTo>
                      <a:pt x="35" y="126"/>
                    </a:lnTo>
                    <a:lnTo>
                      <a:pt x="35" y="144"/>
                    </a:lnTo>
                    <a:lnTo>
                      <a:pt x="35" y="159"/>
                    </a:lnTo>
                    <a:lnTo>
                      <a:pt x="35" y="222"/>
                    </a:lnTo>
                    <a:lnTo>
                      <a:pt x="52" y="222"/>
                    </a:lnTo>
                    <a:lnTo>
                      <a:pt x="35" y="255"/>
                    </a:lnTo>
                    <a:lnTo>
                      <a:pt x="18" y="255"/>
                    </a:lnTo>
                    <a:lnTo>
                      <a:pt x="18" y="270"/>
                    </a:lnTo>
                    <a:lnTo>
                      <a:pt x="0" y="270"/>
                    </a:lnTo>
                    <a:lnTo>
                      <a:pt x="0" y="288"/>
                    </a:lnTo>
                    <a:lnTo>
                      <a:pt x="52" y="318"/>
                    </a:lnTo>
                    <a:lnTo>
                      <a:pt x="87" y="303"/>
                    </a:lnTo>
                    <a:lnTo>
                      <a:pt x="104" y="318"/>
                    </a:lnTo>
                    <a:lnTo>
                      <a:pt x="139" y="351"/>
                    </a:lnTo>
                    <a:lnTo>
                      <a:pt x="156" y="383"/>
                    </a:lnTo>
                    <a:lnTo>
                      <a:pt x="225" y="366"/>
                    </a:lnTo>
                    <a:lnTo>
                      <a:pt x="242" y="383"/>
                    </a:lnTo>
                    <a:lnTo>
                      <a:pt x="242" y="399"/>
                    </a:lnTo>
                    <a:lnTo>
                      <a:pt x="225" y="399"/>
                    </a:lnTo>
                    <a:lnTo>
                      <a:pt x="242" y="41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0" name="Freeform 811">
                <a:extLst>
                  <a:ext uri="{FF2B5EF4-FFF2-40B4-BE49-F238E27FC236}">
                    <a16:creationId xmlns:a16="http://schemas.microsoft.com/office/drawing/2014/main" id="{DBEC4D3A-2F7F-4E0E-9FB7-0B3AF3176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" y="2765"/>
                <a:ext cx="155" cy="208"/>
              </a:xfrm>
              <a:custGeom>
                <a:avLst/>
                <a:gdLst>
                  <a:gd name="T0" fmla="*/ 242 w 311"/>
                  <a:gd name="T1" fmla="*/ 414 h 414"/>
                  <a:gd name="T2" fmla="*/ 242 w 311"/>
                  <a:gd name="T3" fmla="*/ 414 h 414"/>
                  <a:gd name="T4" fmla="*/ 259 w 311"/>
                  <a:gd name="T5" fmla="*/ 351 h 414"/>
                  <a:gd name="T6" fmla="*/ 242 w 311"/>
                  <a:gd name="T7" fmla="*/ 303 h 414"/>
                  <a:gd name="T8" fmla="*/ 259 w 311"/>
                  <a:gd name="T9" fmla="*/ 303 h 414"/>
                  <a:gd name="T10" fmla="*/ 242 w 311"/>
                  <a:gd name="T11" fmla="*/ 288 h 414"/>
                  <a:gd name="T12" fmla="*/ 242 w 311"/>
                  <a:gd name="T13" fmla="*/ 270 h 414"/>
                  <a:gd name="T14" fmla="*/ 311 w 311"/>
                  <a:gd name="T15" fmla="*/ 270 h 414"/>
                  <a:gd name="T16" fmla="*/ 311 w 311"/>
                  <a:gd name="T17" fmla="*/ 240 h 414"/>
                  <a:gd name="T18" fmla="*/ 294 w 311"/>
                  <a:gd name="T19" fmla="*/ 207 h 414"/>
                  <a:gd name="T20" fmla="*/ 311 w 311"/>
                  <a:gd name="T21" fmla="*/ 159 h 414"/>
                  <a:gd name="T22" fmla="*/ 259 w 311"/>
                  <a:gd name="T23" fmla="*/ 159 h 414"/>
                  <a:gd name="T24" fmla="*/ 242 w 311"/>
                  <a:gd name="T25" fmla="*/ 144 h 414"/>
                  <a:gd name="T26" fmla="*/ 190 w 311"/>
                  <a:gd name="T27" fmla="*/ 144 h 414"/>
                  <a:gd name="T28" fmla="*/ 173 w 311"/>
                  <a:gd name="T29" fmla="*/ 126 h 414"/>
                  <a:gd name="T30" fmla="*/ 173 w 311"/>
                  <a:gd name="T31" fmla="*/ 111 h 414"/>
                  <a:gd name="T32" fmla="*/ 156 w 311"/>
                  <a:gd name="T33" fmla="*/ 78 h 414"/>
                  <a:gd name="T34" fmla="*/ 173 w 311"/>
                  <a:gd name="T35" fmla="*/ 48 h 414"/>
                  <a:gd name="T36" fmla="*/ 190 w 311"/>
                  <a:gd name="T37" fmla="*/ 30 h 414"/>
                  <a:gd name="T38" fmla="*/ 208 w 311"/>
                  <a:gd name="T39" fmla="*/ 15 h 414"/>
                  <a:gd name="T40" fmla="*/ 190 w 311"/>
                  <a:gd name="T41" fmla="*/ 0 h 414"/>
                  <a:gd name="T42" fmla="*/ 156 w 311"/>
                  <a:gd name="T43" fmla="*/ 30 h 414"/>
                  <a:gd name="T44" fmla="*/ 104 w 311"/>
                  <a:gd name="T45" fmla="*/ 48 h 414"/>
                  <a:gd name="T46" fmla="*/ 87 w 311"/>
                  <a:gd name="T47" fmla="*/ 78 h 414"/>
                  <a:gd name="T48" fmla="*/ 52 w 311"/>
                  <a:gd name="T49" fmla="*/ 96 h 414"/>
                  <a:gd name="T50" fmla="*/ 52 w 311"/>
                  <a:gd name="T51" fmla="*/ 126 h 414"/>
                  <a:gd name="T52" fmla="*/ 35 w 311"/>
                  <a:gd name="T53" fmla="*/ 96 h 414"/>
                  <a:gd name="T54" fmla="*/ 52 w 311"/>
                  <a:gd name="T55" fmla="*/ 111 h 414"/>
                  <a:gd name="T56" fmla="*/ 35 w 311"/>
                  <a:gd name="T57" fmla="*/ 126 h 414"/>
                  <a:gd name="T58" fmla="*/ 35 w 311"/>
                  <a:gd name="T59" fmla="*/ 144 h 414"/>
                  <a:gd name="T60" fmla="*/ 35 w 311"/>
                  <a:gd name="T61" fmla="*/ 159 h 414"/>
                  <a:gd name="T62" fmla="*/ 35 w 311"/>
                  <a:gd name="T63" fmla="*/ 222 h 414"/>
                  <a:gd name="T64" fmla="*/ 52 w 311"/>
                  <a:gd name="T65" fmla="*/ 222 h 414"/>
                  <a:gd name="T66" fmla="*/ 35 w 311"/>
                  <a:gd name="T67" fmla="*/ 255 h 414"/>
                  <a:gd name="T68" fmla="*/ 18 w 311"/>
                  <a:gd name="T69" fmla="*/ 255 h 414"/>
                  <a:gd name="T70" fmla="*/ 18 w 311"/>
                  <a:gd name="T71" fmla="*/ 270 h 414"/>
                  <a:gd name="T72" fmla="*/ 0 w 311"/>
                  <a:gd name="T73" fmla="*/ 270 h 414"/>
                  <a:gd name="T74" fmla="*/ 0 w 311"/>
                  <a:gd name="T75" fmla="*/ 288 h 414"/>
                  <a:gd name="T76" fmla="*/ 52 w 311"/>
                  <a:gd name="T77" fmla="*/ 318 h 414"/>
                  <a:gd name="T78" fmla="*/ 87 w 311"/>
                  <a:gd name="T79" fmla="*/ 303 h 414"/>
                  <a:gd name="T80" fmla="*/ 104 w 311"/>
                  <a:gd name="T81" fmla="*/ 318 h 414"/>
                  <a:gd name="T82" fmla="*/ 139 w 311"/>
                  <a:gd name="T83" fmla="*/ 351 h 414"/>
                  <a:gd name="T84" fmla="*/ 156 w 311"/>
                  <a:gd name="T85" fmla="*/ 383 h 414"/>
                  <a:gd name="T86" fmla="*/ 225 w 311"/>
                  <a:gd name="T87" fmla="*/ 366 h 414"/>
                  <a:gd name="T88" fmla="*/ 242 w 311"/>
                  <a:gd name="T89" fmla="*/ 383 h 414"/>
                  <a:gd name="T90" fmla="*/ 242 w 311"/>
                  <a:gd name="T91" fmla="*/ 399 h 414"/>
                  <a:gd name="T92" fmla="*/ 225 w 311"/>
                  <a:gd name="T93" fmla="*/ 399 h 414"/>
                  <a:gd name="T94" fmla="*/ 242 w 311"/>
                  <a:gd name="T95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1" h="414">
                    <a:moveTo>
                      <a:pt x="242" y="414"/>
                    </a:moveTo>
                    <a:lnTo>
                      <a:pt x="242" y="414"/>
                    </a:lnTo>
                    <a:lnTo>
                      <a:pt x="259" y="351"/>
                    </a:lnTo>
                    <a:lnTo>
                      <a:pt x="242" y="303"/>
                    </a:lnTo>
                    <a:lnTo>
                      <a:pt x="259" y="303"/>
                    </a:lnTo>
                    <a:lnTo>
                      <a:pt x="242" y="288"/>
                    </a:lnTo>
                    <a:lnTo>
                      <a:pt x="242" y="270"/>
                    </a:lnTo>
                    <a:lnTo>
                      <a:pt x="311" y="270"/>
                    </a:lnTo>
                    <a:lnTo>
                      <a:pt x="311" y="240"/>
                    </a:lnTo>
                    <a:lnTo>
                      <a:pt x="294" y="207"/>
                    </a:lnTo>
                    <a:lnTo>
                      <a:pt x="311" y="159"/>
                    </a:lnTo>
                    <a:lnTo>
                      <a:pt x="259" y="159"/>
                    </a:lnTo>
                    <a:lnTo>
                      <a:pt x="242" y="144"/>
                    </a:lnTo>
                    <a:lnTo>
                      <a:pt x="190" y="144"/>
                    </a:lnTo>
                    <a:lnTo>
                      <a:pt x="173" y="126"/>
                    </a:lnTo>
                    <a:lnTo>
                      <a:pt x="173" y="111"/>
                    </a:lnTo>
                    <a:lnTo>
                      <a:pt x="156" y="78"/>
                    </a:lnTo>
                    <a:lnTo>
                      <a:pt x="173" y="48"/>
                    </a:lnTo>
                    <a:lnTo>
                      <a:pt x="190" y="30"/>
                    </a:lnTo>
                    <a:lnTo>
                      <a:pt x="208" y="15"/>
                    </a:lnTo>
                    <a:lnTo>
                      <a:pt x="190" y="0"/>
                    </a:lnTo>
                    <a:lnTo>
                      <a:pt x="156" y="30"/>
                    </a:lnTo>
                    <a:lnTo>
                      <a:pt x="104" y="48"/>
                    </a:lnTo>
                    <a:lnTo>
                      <a:pt x="87" y="78"/>
                    </a:lnTo>
                    <a:lnTo>
                      <a:pt x="52" y="96"/>
                    </a:lnTo>
                    <a:lnTo>
                      <a:pt x="52" y="126"/>
                    </a:lnTo>
                    <a:lnTo>
                      <a:pt x="35" y="96"/>
                    </a:lnTo>
                    <a:lnTo>
                      <a:pt x="52" y="111"/>
                    </a:lnTo>
                    <a:lnTo>
                      <a:pt x="35" y="126"/>
                    </a:lnTo>
                    <a:lnTo>
                      <a:pt x="35" y="144"/>
                    </a:lnTo>
                    <a:lnTo>
                      <a:pt x="35" y="159"/>
                    </a:lnTo>
                    <a:lnTo>
                      <a:pt x="35" y="222"/>
                    </a:lnTo>
                    <a:lnTo>
                      <a:pt x="52" y="222"/>
                    </a:lnTo>
                    <a:lnTo>
                      <a:pt x="35" y="255"/>
                    </a:lnTo>
                    <a:lnTo>
                      <a:pt x="18" y="255"/>
                    </a:lnTo>
                    <a:lnTo>
                      <a:pt x="18" y="270"/>
                    </a:lnTo>
                    <a:lnTo>
                      <a:pt x="0" y="270"/>
                    </a:lnTo>
                    <a:lnTo>
                      <a:pt x="0" y="288"/>
                    </a:lnTo>
                    <a:lnTo>
                      <a:pt x="52" y="318"/>
                    </a:lnTo>
                    <a:lnTo>
                      <a:pt x="87" y="303"/>
                    </a:lnTo>
                    <a:lnTo>
                      <a:pt x="104" y="318"/>
                    </a:lnTo>
                    <a:lnTo>
                      <a:pt x="139" y="351"/>
                    </a:lnTo>
                    <a:lnTo>
                      <a:pt x="156" y="383"/>
                    </a:lnTo>
                    <a:lnTo>
                      <a:pt x="225" y="366"/>
                    </a:lnTo>
                    <a:lnTo>
                      <a:pt x="242" y="383"/>
                    </a:lnTo>
                    <a:lnTo>
                      <a:pt x="242" y="399"/>
                    </a:lnTo>
                    <a:lnTo>
                      <a:pt x="225" y="399"/>
                    </a:lnTo>
                    <a:lnTo>
                      <a:pt x="242" y="41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1" name="Freeform 812">
                <a:extLst>
                  <a:ext uri="{FF2B5EF4-FFF2-40B4-BE49-F238E27FC236}">
                    <a16:creationId xmlns:a16="http://schemas.microsoft.com/office/drawing/2014/main" id="{2DD613F8-AA50-486A-9DC9-2CB9E2CAC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9" y="2909"/>
                <a:ext cx="77" cy="80"/>
              </a:xfrm>
              <a:custGeom>
                <a:avLst/>
                <a:gdLst>
                  <a:gd name="T0" fmla="*/ 156 w 156"/>
                  <a:gd name="T1" fmla="*/ 30 h 159"/>
                  <a:gd name="T2" fmla="*/ 156 w 156"/>
                  <a:gd name="T3" fmla="*/ 30 h 159"/>
                  <a:gd name="T4" fmla="*/ 139 w 156"/>
                  <a:gd name="T5" fmla="*/ 15 h 159"/>
                  <a:gd name="T6" fmla="*/ 104 w 156"/>
                  <a:gd name="T7" fmla="*/ 30 h 159"/>
                  <a:gd name="T8" fmla="*/ 52 w 156"/>
                  <a:gd name="T9" fmla="*/ 0 h 159"/>
                  <a:gd name="T10" fmla="*/ 18 w 156"/>
                  <a:gd name="T11" fmla="*/ 15 h 159"/>
                  <a:gd name="T12" fmla="*/ 18 w 156"/>
                  <a:gd name="T13" fmla="*/ 30 h 159"/>
                  <a:gd name="T14" fmla="*/ 0 w 156"/>
                  <a:gd name="T15" fmla="*/ 48 h 159"/>
                  <a:gd name="T16" fmla="*/ 0 w 156"/>
                  <a:gd name="T17" fmla="*/ 78 h 159"/>
                  <a:gd name="T18" fmla="*/ 18 w 156"/>
                  <a:gd name="T19" fmla="*/ 111 h 159"/>
                  <a:gd name="T20" fmla="*/ 18 w 156"/>
                  <a:gd name="T21" fmla="*/ 95 h 159"/>
                  <a:gd name="T22" fmla="*/ 35 w 156"/>
                  <a:gd name="T23" fmla="*/ 95 h 159"/>
                  <a:gd name="T24" fmla="*/ 18 w 156"/>
                  <a:gd name="T25" fmla="*/ 111 h 159"/>
                  <a:gd name="T26" fmla="*/ 0 w 156"/>
                  <a:gd name="T27" fmla="*/ 143 h 159"/>
                  <a:gd name="T28" fmla="*/ 35 w 156"/>
                  <a:gd name="T29" fmla="*/ 159 h 159"/>
                  <a:gd name="T30" fmla="*/ 87 w 156"/>
                  <a:gd name="T31" fmla="*/ 111 h 159"/>
                  <a:gd name="T32" fmla="*/ 121 w 156"/>
                  <a:gd name="T33" fmla="*/ 95 h 159"/>
                  <a:gd name="T34" fmla="*/ 139 w 156"/>
                  <a:gd name="T35" fmla="*/ 78 h 159"/>
                  <a:gd name="T36" fmla="*/ 156 w 156"/>
                  <a:gd name="T37" fmla="*/ 48 h 159"/>
                  <a:gd name="T38" fmla="*/ 139 w 156"/>
                  <a:gd name="T39" fmla="*/ 30 h 159"/>
                  <a:gd name="T40" fmla="*/ 156 w 156"/>
                  <a:gd name="T41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6" h="159">
                    <a:moveTo>
                      <a:pt x="156" y="30"/>
                    </a:moveTo>
                    <a:lnTo>
                      <a:pt x="156" y="30"/>
                    </a:lnTo>
                    <a:lnTo>
                      <a:pt x="139" y="15"/>
                    </a:lnTo>
                    <a:lnTo>
                      <a:pt x="104" y="30"/>
                    </a:lnTo>
                    <a:lnTo>
                      <a:pt x="52" y="0"/>
                    </a:lnTo>
                    <a:lnTo>
                      <a:pt x="18" y="15"/>
                    </a:lnTo>
                    <a:lnTo>
                      <a:pt x="18" y="30"/>
                    </a:lnTo>
                    <a:lnTo>
                      <a:pt x="0" y="48"/>
                    </a:lnTo>
                    <a:lnTo>
                      <a:pt x="0" y="78"/>
                    </a:lnTo>
                    <a:lnTo>
                      <a:pt x="18" y="111"/>
                    </a:lnTo>
                    <a:lnTo>
                      <a:pt x="18" y="95"/>
                    </a:lnTo>
                    <a:lnTo>
                      <a:pt x="35" y="95"/>
                    </a:lnTo>
                    <a:lnTo>
                      <a:pt x="18" y="111"/>
                    </a:lnTo>
                    <a:lnTo>
                      <a:pt x="0" y="143"/>
                    </a:lnTo>
                    <a:lnTo>
                      <a:pt x="35" y="159"/>
                    </a:lnTo>
                    <a:lnTo>
                      <a:pt x="87" y="111"/>
                    </a:lnTo>
                    <a:lnTo>
                      <a:pt x="121" y="95"/>
                    </a:lnTo>
                    <a:lnTo>
                      <a:pt x="139" y="78"/>
                    </a:lnTo>
                    <a:lnTo>
                      <a:pt x="156" y="48"/>
                    </a:lnTo>
                    <a:lnTo>
                      <a:pt x="139" y="30"/>
                    </a:lnTo>
                    <a:lnTo>
                      <a:pt x="156" y="3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2" name="Freeform 813">
                <a:extLst>
                  <a:ext uri="{FF2B5EF4-FFF2-40B4-BE49-F238E27FC236}">
                    <a16:creationId xmlns:a16="http://schemas.microsoft.com/office/drawing/2014/main" id="{EED64059-ED64-48A8-8298-AC2D1F5E0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9" y="2909"/>
                <a:ext cx="77" cy="80"/>
              </a:xfrm>
              <a:custGeom>
                <a:avLst/>
                <a:gdLst>
                  <a:gd name="T0" fmla="*/ 156 w 156"/>
                  <a:gd name="T1" fmla="*/ 30 h 159"/>
                  <a:gd name="T2" fmla="*/ 156 w 156"/>
                  <a:gd name="T3" fmla="*/ 30 h 159"/>
                  <a:gd name="T4" fmla="*/ 139 w 156"/>
                  <a:gd name="T5" fmla="*/ 15 h 159"/>
                  <a:gd name="T6" fmla="*/ 104 w 156"/>
                  <a:gd name="T7" fmla="*/ 30 h 159"/>
                  <a:gd name="T8" fmla="*/ 52 w 156"/>
                  <a:gd name="T9" fmla="*/ 0 h 159"/>
                  <a:gd name="T10" fmla="*/ 18 w 156"/>
                  <a:gd name="T11" fmla="*/ 15 h 159"/>
                  <a:gd name="T12" fmla="*/ 18 w 156"/>
                  <a:gd name="T13" fmla="*/ 30 h 159"/>
                  <a:gd name="T14" fmla="*/ 0 w 156"/>
                  <a:gd name="T15" fmla="*/ 48 h 159"/>
                  <a:gd name="T16" fmla="*/ 0 w 156"/>
                  <a:gd name="T17" fmla="*/ 78 h 159"/>
                  <a:gd name="T18" fmla="*/ 18 w 156"/>
                  <a:gd name="T19" fmla="*/ 111 h 159"/>
                  <a:gd name="T20" fmla="*/ 18 w 156"/>
                  <a:gd name="T21" fmla="*/ 95 h 159"/>
                  <a:gd name="T22" fmla="*/ 35 w 156"/>
                  <a:gd name="T23" fmla="*/ 95 h 159"/>
                  <a:gd name="T24" fmla="*/ 18 w 156"/>
                  <a:gd name="T25" fmla="*/ 111 h 159"/>
                  <a:gd name="T26" fmla="*/ 0 w 156"/>
                  <a:gd name="T27" fmla="*/ 143 h 159"/>
                  <a:gd name="T28" fmla="*/ 35 w 156"/>
                  <a:gd name="T29" fmla="*/ 159 h 159"/>
                  <a:gd name="T30" fmla="*/ 87 w 156"/>
                  <a:gd name="T31" fmla="*/ 111 h 159"/>
                  <a:gd name="T32" fmla="*/ 121 w 156"/>
                  <a:gd name="T33" fmla="*/ 95 h 159"/>
                  <a:gd name="T34" fmla="*/ 139 w 156"/>
                  <a:gd name="T35" fmla="*/ 78 h 159"/>
                  <a:gd name="T36" fmla="*/ 156 w 156"/>
                  <a:gd name="T37" fmla="*/ 48 h 159"/>
                  <a:gd name="T38" fmla="*/ 139 w 156"/>
                  <a:gd name="T39" fmla="*/ 30 h 159"/>
                  <a:gd name="T40" fmla="*/ 156 w 156"/>
                  <a:gd name="T41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6" h="159">
                    <a:moveTo>
                      <a:pt x="156" y="30"/>
                    </a:moveTo>
                    <a:lnTo>
                      <a:pt x="156" y="30"/>
                    </a:lnTo>
                    <a:lnTo>
                      <a:pt x="139" y="15"/>
                    </a:lnTo>
                    <a:lnTo>
                      <a:pt x="104" y="30"/>
                    </a:lnTo>
                    <a:lnTo>
                      <a:pt x="52" y="0"/>
                    </a:lnTo>
                    <a:lnTo>
                      <a:pt x="18" y="15"/>
                    </a:lnTo>
                    <a:lnTo>
                      <a:pt x="18" y="30"/>
                    </a:lnTo>
                    <a:lnTo>
                      <a:pt x="0" y="48"/>
                    </a:lnTo>
                    <a:lnTo>
                      <a:pt x="0" y="78"/>
                    </a:lnTo>
                    <a:lnTo>
                      <a:pt x="18" y="111"/>
                    </a:lnTo>
                    <a:lnTo>
                      <a:pt x="18" y="95"/>
                    </a:lnTo>
                    <a:lnTo>
                      <a:pt x="35" y="95"/>
                    </a:lnTo>
                    <a:lnTo>
                      <a:pt x="18" y="111"/>
                    </a:lnTo>
                    <a:lnTo>
                      <a:pt x="0" y="143"/>
                    </a:lnTo>
                    <a:lnTo>
                      <a:pt x="35" y="159"/>
                    </a:lnTo>
                    <a:lnTo>
                      <a:pt x="87" y="111"/>
                    </a:lnTo>
                    <a:lnTo>
                      <a:pt x="121" y="95"/>
                    </a:lnTo>
                    <a:lnTo>
                      <a:pt x="139" y="78"/>
                    </a:lnTo>
                    <a:lnTo>
                      <a:pt x="156" y="48"/>
                    </a:lnTo>
                    <a:lnTo>
                      <a:pt x="139" y="30"/>
                    </a:lnTo>
                    <a:lnTo>
                      <a:pt x="156" y="3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3" name="Freeform 814">
                <a:extLst>
                  <a:ext uri="{FF2B5EF4-FFF2-40B4-BE49-F238E27FC236}">
                    <a16:creationId xmlns:a16="http://schemas.microsoft.com/office/drawing/2014/main" id="{DDA7CA9A-2D71-462D-9D7A-AE0919174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2925"/>
                <a:ext cx="175" cy="232"/>
              </a:xfrm>
              <a:custGeom>
                <a:avLst/>
                <a:gdLst>
                  <a:gd name="T0" fmla="*/ 332 w 350"/>
                  <a:gd name="T1" fmla="*/ 273 h 465"/>
                  <a:gd name="T2" fmla="*/ 332 w 350"/>
                  <a:gd name="T3" fmla="*/ 273 h 465"/>
                  <a:gd name="T4" fmla="*/ 296 w 350"/>
                  <a:gd name="T5" fmla="*/ 273 h 465"/>
                  <a:gd name="T6" fmla="*/ 296 w 350"/>
                  <a:gd name="T7" fmla="*/ 240 h 465"/>
                  <a:gd name="T8" fmla="*/ 261 w 350"/>
                  <a:gd name="T9" fmla="*/ 257 h 465"/>
                  <a:gd name="T10" fmla="*/ 227 w 350"/>
                  <a:gd name="T11" fmla="*/ 240 h 465"/>
                  <a:gd name="T12" fmla="*/ 210 w 350"/>
                  <a:gd name="T13" fmla="*/ 192 h 465"/>
                  <a:gd name="T14" fmla="*/ 244 w 350"/>
                  <a:gd name="T15" fmla="*/ 129 h 465"/>
                  <a:gd name="T16" fmla="*/ 313 w 350"/>
                  <a:gd name="T17" fmla="*/ 96 h 465"/>
                  <a:gd name="T18" fmla="*/ 296 w 350"/>
                  <a:gd name="T19" fmla="*/ 81 h 465"/>
                  <a:gd name="T20" fmla="*/ 313 w 350"/>
                  <a:gd name="T21" fmla="*/ 81 h 465"/>
                  <a:gd name="T22" fmla="*/ 313 w 350"/>
                  <a:gd name="T23" fmla="*/ 65 h 465"/>
                  <a:gd name="T24" fmla="*/ 296 w 350"/>
                  <a:gd name="T25" fmla="*/ 48 h 465"/>
                  <a:gd name="T26" fmla="*/ 227 w 350"/>
                  <a:gd name="T27" fmla="*/ 65 h 465"/>
                  <a:gd name="T28" fmla="*/ 210 w 350"/>
                  <a:gd name="T29" fmla="*/ 33 h 465"/>
                  <a:gd name="T30" fmla="*/ 175 w 350"/>
                  <a:gd name="T31" fmla="*/ 0 h 465"/>
                  <a:gd name="T32" fmla="*/ 158 w 350"/>
                  <a:gd name="T33" fmla="*/ 0 h 465"/>
                  <a:gd name="T34" fmla="*/ 175 w 350"/>
                  <a:gd name="T35" fmla="*/ 18 h 465"/>
                  <a:gd name="T36" fmla="*/ 158 w 350"/>
                  <a:gd name="T37" fmla="*/ 48 h 465"/>
                  <a:gd name="T38" fmla="*/ 140 w 350"/>
                  <a:gd name="T39" fmla="*/ 65 h 465"/>
                  <a:gd name="T40" fmla="*/ 106 w 350"/>
                  <a:gd name="T41" fmla="*/ 81 h 465"/>
                  <a:gd name="T42" fmla="*/ 54 w 350"/>
                  <a:gd name="T43" fmla="*/ 129 h 465"/>
                  <a:gd name="T44" fmla="*/ 19 w 350"/>
                  <a:gd name="T45" fmla="*/ 113 h 465"/>
                  <a:gd name="T46" fmla="*/ 37 w 350"/>
                  <a:gd name="T47" fmla="*/ 81 h 465"/>
                  <a:gd name="T48" fmla="*/ 0 w 350"/>
                  <a:gd name="T49" fmla="*/ 113 h 465"/>
                  <a:gd name="T50" fmla="*/ 19 w 350"/>
                  <a:gd name="T51" fmla="*/ 144 h 465"/>
                  <a:gd name="T52" fmla="*/ 0 w 350"/>
                  <a:gd name="T53" fmla="*/ 144 h 465"/>
                  <a:gd name="T54" fmla="*/ 37 w 350"/>
                  <a:gd name="T55" fmla="*/ 177 h 465"/>
                  <a:gd name="T56" fmla="*/ 71 w 350"/>
                  <a:gd name="T57" fmla="*/ 209 h 465"/>
                  <a:gd name="T58" fmla="*/ 158 w 350"/>
                  <a:gd name="T59" fmla="*/ 369 h 465"/>
                  <a:gd name="T60" fmla="*/ 296 w 350"/>
                  <a:gd name="T61" fmla="*/ 465 h 465"/>
                  <a:gd name="T62" fmla="*/ 332 w 350"/>
                  <a:gd name="T63" fmla="*/ 449 h 465"/>
                  <a:gd name="T64" fmla="*/ 350 w 350"/>
                  <a:gd name="T65" fmla="*/ 417 h 465"/>
                  <a:gd name="T66" fmla="*/ 332 w 350"/>
                  <a:gd name="T67" fmla="*/ 401 h 465"/>
                  <a:gd name="T68" fmla="*/ 350 w 350"/>
                  <a:gd name="T69" fmla="*/ 305 h 465"/>
                  <a:gd name="T70" fmla="*/ 332 w 350"/>
                  <a:gd name="T71" fmla="*/ 27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0" h="465">
                    <a:moveTo>
                      <a:pt x="332" y="273"/>
                    </a:moveTo>
                    <a:lnTo>
                      <a:pt x="332" y="273"/>
                    </a:lnTo>
                    <a:lnTo>
                      <a:pt x="296" y="273"/>
                    </a:lnTo>
                    <a:lnTo>
                      <a:pt x="296" y="240"/>
                    </a:lnTo>
                    <a:lnTo>
                      <a:pt x="261" y="257"/>
                    </a:lnTo>
                    <a:lnTo>
                      <a:pt x="227" y="240"/>
                    </a:lnTo>
                    <a:lnTo>
                      <a:pt x="210" y="192"/>
                    </a:lnTo>
                    <a:lnTo>
                      <a:pt x="244" y="129"/>
                    </a:lnTo>
                    <a:lnTo>
                      <a:pt x="313" y="96"/>
                    </a:lnTo>
                    <a:lnTo>
                      <a:pt x="296" y="81"/>
                    </a:lnTo>
                    <a:lnTo>
                      <a:pt x="313" y="81"/>
                    </a:lnTo>
                    <a:lnTo>
                      <a:pt x="313" y="65"/>
                    </a:lnTo>
                    <a:lnTo>
                      <a:pt x="296" y="48"/>
                    </a:lnTo>
                    <a:lnTo>
                      <a:pt x="227" y="65"/>
                    </a:lnTo>
                    <a:lnTo>
                      <a:pt x="210" y="33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75" y="18"/>
                    </a:lnTo>
                    <a:lnTo>
                      <a:pt x="158" y="48"/>
                    </a:lnTo>
                    <a:lnTo>
                      <a:pt x="140" y="65"/>
                    </a:lnTo>
                    <a:lnTo>
                      <a:pt x="106" y="81"/>
                    </a:lnTo>
                    <a:lnTo>
                      <a:pt x="54" y="129"/>
                    </a:lnTo>
                    <a:lnTo>
                      <a:pt x="19" y="113"/>
                    </a:lnTo>
                    <a:lnTo>
                      <a:pt x="37" y="81"/>
                    </a:lnTo>
                    <a:lnTo>
                      <a:pt x="0" y="113"/>
                    </a:lnTo>
                    <a:lnTo>
                      <a:pt x="19" y="144"/>
                    </a:lnTo>
                    <a:lnTo>
                      <a:pt x="0" y="144"/>
                    </a:lnTo>
                    <a:lnTo>
                      <a:pt x="37" y="177"/>
                    </a:lnTo>
                    <a:lnTo>
                      <a:pt x="71" y="209"/>
                    </a:lnTo>
                    <a:lnTo>
                      <a:pt x="158" y="369"/>
                    </a:lnTo>
                    <a:lnTo>
                      <a:pt x="296" y="465"/>
                    </a:lnTo>
                    <a:lnTo>
                      <a:pt x="332" y="449"/>
                    </a:lnTo>
                    <a:lnTo>
                      <a:pt x="350" y="417"/>
                    </a:lnTo>
                    <a:lnTo>
                      <a:pt x="332" y="401"/>
                    </a:lnTo>
                    <a:lnTo>
                      <a:pt x="350" y="305"/>
                    </a:lnTo>
                    <a:lnTo>
                      <a:pt x="332" y="2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4" name="Freeform 815">
                <a:extLst>
                  <a:ext uri="{FF2B5EF4-FFF2-40B4-BE49-F238E27FC236}">
                    <a16:creationId xmlns:a16="http://schemas.microsoft.com/office/drawing/2014/main" id="{19FC2545-81FF-47DE-9B72-E44FEDFE1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2925"/>
                <a:ext cx="175" cy="232"/>
              </a:xfrm>
              <a:custGeom>
                <a:avLst/>
                <a:gdLst>
                  <a:gd name="T0" fmla="*/ 332 w 350"/>
                  <a:gd name="T1" fmla="*/ 273 h 465"/>
                  <a:gd name="T2" fmla="*/ 332 w 350"/>
                  <a:gd name="T3" fmla="*/ 273 h 465"/>
                  <a:gd name="T4" fmla="*/ 296 w 350"/>
                  <a:gd name="T5" fmla="*/ 273 h 465"/>
                  <a:gd name="T6" fmla="*/ 296 w 350"/>
                  <a:gd name="T7" fmla="*/ 240 h 465"/>
                  <a:gd name="T8" fmla="*/ 261 w 350"/>
                  <a:gd name="T9" fmla="*/ 257 h 465"/>
                  <a:gd name="T10" fmla="*/ 227 w 350"/>
                  <a:gd name="T11" fmla="*/ 240 h 465"/>
                  <a:gd name="T12" fmla="*/ 210 w 350"/>
                  <a:gd name="T13" fmla="*/ 192 h 465"/>
                  <a:gd name="T14" fmla="*/ 244 w 350"/>
                  <a:gd name="T15" fmla="*/ 129 h 465"/>
                  <a:gd name="T16" fmla="*/ 313 w 350"/>
                  <a:gd name="T17" fmla="*/ 96 h 465"/>
                  <a:gd name="T18" fmla="*/ 296 w 350"/>
                  <a:gd name="T19" fmla="*/ 81 h 465"/>
                  <a:gd name="T20" fmla="*/ 313 w 350"/>
                  <a:gd name="T21" fmla="*/ 81 h 465"/>
                  <a:gd name="T22" fmla="*/ 313 w 350"/>
                  <a:gd name="T23" fmla="*/ 65 h 465"/>
                  <a:gd name="T24" fmla="*/ 296 w 350"/>
                  <a:gd name="T25" fmla="*/ 48 h 465"/>
                  <a:gd name="T26" fmla="*/ 227 w 350"/>
                  <a:gd name="T27" fmla="*/ 65 h 465"/>
                  <a:gd name="T28" fmla="*/ 210 w 350"/>
                  <a:gd name="T29" fmla="*/ 33 h 465"/>
                  <a:gd name="T30" fmla="*/ 175 w 350"/>
                  <a:gd name="T31" fmla="*/ 0 h 465"/>
                  <a:gd name="T32" fmla="*/ 158 w 350"/>
                  <a:gd name="T33" fmla="*/ 0 h 465"/>
                  <a:gd name="T34" fmla="*/ 175 w 350"/>
                  <a:gd name="T35" fmla="*/ 18 h 465"/>
                  <a:gd name="T36" fmla="*/ 158 w 350"/>
                  <a:gd name="T37" fmla="*/ 48 h 465"/>
                  <a:gd name="T38" fmla="*/ 140 w 350"/>
                  <a:gd name="T39" fmla="*/ 65 h 465"/>
                  <a:gd name="T40" fmla="*/ 106 w 350"/>
                  <a:gd name="T41" fmla="*/ 81 h 465"/>
                  <a:gd name="T42" fmla="*/ 54 w 350"/>
                  <a:gd name="T43" fmla="*/ 129 h 465"/>
                  <a:gd name="T44" fmla="*/ 19 w 350"/>
                  <a:gd name="T45" fmla="*/ 113 h 465"/>
                  <a:gd name="T46" fmla="*/ 37 w 350"/>
                  <a:gd name="T47" fmla="*/ 81 h 465"/>
                  <a:gd name="T48" fmla="*/ 0 w 350"/>
                  <a:gd name="T49" fmla="*/ 113 h 465"/>
                  <a:gd name="T50" fmla="*/ 19 w 350"/>
                  <a:gd name="T51" fmla="*/ 144 h 465"/>
                  <a:gd name="T52" fmla="*/ 0 w 350"/>
                  <a:gd name="T53" fmla="*/ 144 h 465"/>
                  <a:gd name="T54" fmla="*/ 37 w 350"/>
                  <a:gd name="T55" fmla="*/ 177 h 465"/>
                  <a:gd name="T56" fmla="*/ 71 w 350"/>
                  <a:gd name="T57" fmla="*/ 209 h 465"/>
                  <a:gd name="T58" fmla="*/ 158 w 350"/>
                  <a:gd name="T59" fmla="*/ 369 h 465"/>
                  <a:gd name="T60" fmla="*/ 296 w 350"/>
                  <a:gd name="T61" fmla="*/ 465 h 465"/>
                  <a:gd name="T62" fmla="*/ 332 w 350"/>
                  <a:gd name="T63" fmla="*/ 449 h 465"/>
                  <a:gd name="T64" fmla="*/ 350 w 350"/>
                  <a:gd name="T65" fmla="*/ 417 h 465"/>
                  <a:gd name="T66" fmla="*/ 332 w 350"/>
                  <a:gd name="T67" fmla="*/ 401 h 465"/>
                  <a:gd name="T68" fmla="*/ 350 w 350"/>
                  <a:gd name="T69" fmla="*/ 305 h 465"/>
                  <a:gd name="T70" fmla="*/ 332 w 350"/>
                  <a:gd name="T71" fmla="*/ 27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0" h="465">
                    <a:moveTo>
                      <a:pt x="332" y="273"/>
                    </a:moveTo>
                    <a:lnTo>
                      <a:pt x="332" y="273"/>
                    </a:lnTo>
                    <a:lnTo>
                      <a:pt x="296" y="273"/>
                    </a:lnTo>
                    <a:lnTo>
                      <a:pt x="296" y="240"/>
                    </a:lnTo>
                    <a:lnTo>
                      <a:pt x="261" y="257"/>
                    </a:lnTo>
                    <a:lnTo>
                      <a:pt x="227" y="240"/>
                    </a:lnTo>
                    <a:lnTo>
                      <a:pt x="210" y="192"/>
                    </a:lnTo>
                    <a:lnTo>
                      <a:pt x="244" y="129"/>
                    </a:lnTo>
                    <a:lnTo>
                      <a:pt x="313" y="96"/>
                    </a:lnTo>
                    <a:lnTo>
                      <a:pt x="296" y="81"/>
                    </a:lnTo>
                    <a:lnTo>
                      <a:pt x="313" y="81"/>
                    </a:lnTo>
                    <a:lnTo>
                      <a:pt x="313" y="65"/>
                    </a:lnTo>
                    <a:lnTo>
                      <a:pt x="296" y="48"/>
                    </a:lnTo>
                    <a:lnTo>
                      <a:pt x="227" y="65"/>
                    </a:lnTo>
                    <a:lnTo>
                      <a:pt x="210" y="33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75" y="18"/>
                    </a:lnTo>
                    <a:lnTo>
                      <a:pt x="158" y="48"/>
                    </a:lnTo>
                    <a:lnTo>
                      <a:pt x="140" y="65"/>
                    </a:lnTo>
                    <a:lnTo>
                      <a:pt x="106" y="81"/>
                    </a:lnTo>
                    <a:lnTo>
                      <a:pt x="54" y="129"/>
                    </a:lnTo>
                    <a:lnTo>
                      <a:pt x="19" y="113"/>
                    </a:lnTo>
                    <a:lnTo>
                      <a:pt x="37" y="81"/>
                    </a:lnTo>
                    <a:lnTo>
                      <a:pt x="0" y="113"/>
                    </a:lnTo>
                    <a:lnTo>
                      <a:pt x="19" y="144"/>
                    </a:lnTo>
                    <a:lnTo>
                      <a:pt x="0" y="144"/>
                    </a:lnTo>
                    <a:lnTo>
                      <a:pt x="37" y="177"/>
                    </a:lnTo>
                    <a:lnTo>
                      <a:pt x="71" y="209"/>
                    </a:lnTo>
                    <a:lnTo>
                      <a:pt x="158" y="369"/>
                    </a:lnTo>
                    <a:lnTo>
                      <a:pt x="296" y="465"/>
                    </a:lnTo>
                    <a:lnTo>
                      <a:pt x="332" y="449"/>
                    </a:lnTo>
                    <a:lnTo>
                      <a:pt x="350" y="417"/>
                    </a:lnTo>
                    <a:lnTo>
                      <a:pt x="332" y="401"/>
                    </a:lnTo>
                    <a:lnTo>
                      <a:pt x="350" y="305"/>
                    </a:lnTo>
                    <a:lnTo>
                      <a:pt x="332" y="27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5" name="Freeform 816">
                <a:extLst>
                  <a:ext uri="{FF2B5EF4-FFF2-40B4-BE49-F238E27FC236}">
                    <a16:creationId xmlns:a16="http://schemas.microsoft.com/office/drawing/2014/main" id="{8EBFD850-2B8C-4EF1-B2C7-ACA5959A9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" y="3045"/>
                <a:ext cx="157" cy="176"/>
              </a:xfrm>
              <a:custGeom>
                <a:avLst/>
                <a:gdLst>
                  <a:gd name="T0" fmla="*/ 313 w 313"/>
                  <a:gd name="T1" fmla="*/ 273 h 353"/>
                  <a:gd name="T2" fmla="*/ 313 w 313"/>
                  <a:gd name="T3" fmla="*/ 273 h 353"/>
                  <a:gd name="T4" fmla="*/ 313 w 313"/>
                  <a:gd name="T5" fmla="*/ 225 h 353"/>
                  <a:gd name="T6" fmla="*/ 296 w 313"/>
                  <a:gd name="T7" fmla="*/ 192 h 353"/>
                  <a:gd name="T8" fmla="*/ 296 w 313"/>
                  <a:gd name="T9" fmla="*/ 177 h 353"/>
                  <a:gd name="T10" fmla="*/ 262 w 313"/>
                  <a:gd name="T11" fmla="*/ 177 h 353"/>
                  <a:gd name="T12" fmla="*/ 244 w 313"/>
                  <a:gd name="T13" fmla="*/ 144 h 353"/>
                  <a:gd name="T14" fmla="*/ 244 w 313"/>
                  <a:gd name="T15" fmla="*/ 129 h 353"/>
                  <a:gd name="T16" fmla="*/ 227 w 313"/>
                  <a:gd name="T17" fmla="*/ 96 h 353"/>
                  <a:gd name="T18" fmla="*/ 121 w 313"/>
                  <a:gd name="T19" fmla="*/ 65 h 353"/>
                  <a:gd name="T20" fmla="*/ 104 w 313"/>
                  <a:gd name="T21" fmla="*/ 48 h 353"/>
                  <a:gd name="T22" fmla="*/ 104 w 313"/>
                  <a:gd name="T23" fmla="*/ 0 h 353"/>
                  <a:gd name="T24" fmla="*/ 70 w 313"/>
                  <a:gd name="T25" fmla="*/ 0 h 353"/>
                  <a:gd name="T26" fmla="*/ 35 w 313"/>
                  <a:gd name="T27" fmla="*/ 33 h 353"/>
                  <a:gd name="T28" fmla="*/ 0 w 313"/>
                  <a:gd name="T29" fmla="*/ 33 h 353"/>
                  <a:gd name="T30" fmla="*/ 18 w 313"/>
                  <a:gd name="T31" fmla="*/ 65 h 353"/>
                  <a:gd name="T32" fmla="*/ 0 w 313"/>
                  <a:gd name="T33" fmla="*/ 161 h 353"/>
                  <a:gd name="T34" fmla="*/ 18 w 313"/>
                  <a:gd name="T35" fmla="*/ 177 h 353"/>
                  <a:gd name="T36" fmla="*/ 0 w 313"/>
                  <a:gd name="T37" fmla="*/ 209 h 353"/>
                  <a:gd name="T38" fmla="*/ 18 w 313"/>
                  <a:gd name="T39" fmla="*/ 257 h 353"/>
                  <a:gd name="T40" fmla="*/ 18 w 313"/>
                  <a:gd name="T41" fmla="*/ 273 h 353"/>
                  <a:gd name="T42" fmla="*/ 35 w 313"/>
                  <a:gd name="T43" fmla="*/ 353 h 353"/>
                  <a:gd name="T44" fmla="*/ 52 w 313"/>
                  <a:gd name="T45" fmla="*/ 353 h 353"/>
                  <a:gd name="T46" fmla="*/ 87 w 313"/>
                  <a:gd name="T47" fmla="*/ 321 h 353"/>
                  <a:gd name="T48" fmla="*/ 141 w 313"/>
                  <a:gd name="T49" fmla="*/ 336 h 353"/>
                  <a:gd name="T50" fmla="*/ 158 w 313"/>
                  <a:gd name="T51" fmla="*/ 321 h 353"/>
                  <a:gd name="T52" fmla="*/ 192 w 313"/>
                  <a:gd name="T53" fmla="*/ 336 h 353"/>
                  <a:gd name="T54" fmla="*/ 210 w 313"/>
                  <a:gd name="T55" fmla="*/ 257 h 353"/>
                  <a:gd name="T56" fmla="*/ 279 w 313"/>
                  <a:gd name="T57" fmla="*/ 257 h 353"/>
                  <a:gd name="T58" fmla="*/ 313 w 313"/>
                  <a:gd name="T59" fmla="*/ 27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3" h="353">
                    <a:moveTo>
                      <a:pt x="313" y="273"/>
                    </a:moveTo>
                    <a:lnTo>
                      <a:pt x="313" y="273"/>
                    </a:lnTo>
                    <a:lnTo>
                      <a:pt x="313" y="225"/>
                    </a:lnTo>
                    <a:lnTo>
                      <a:pt x="296" y="192"/>
                    </a:lnTo>
                    <a:lnTo>
                      <a:pt x="296" y="177"/>
                    </a:lnTo>
                    <a:lnTo>
                      <a:pt x="262" y="177"/>
                    </a:lnTo>
                    <a:lnTo>
                      <a:pt x="244" y="144"/>
                    </a:lnTo>
                    <a:lnTo>
                      <a:pt x="244" y="129"/>
                    </a:lnTo>
                    <a:lnTo>
                      <a:pt x="227" y="96"/>
                    </a:lnTo>
                    <a:lnTo>
                      <a:pt x="121" y="65"/>
                    </a:lnTo>
                    <a:lnTo>
                      <a:pt x="104" y="48"/>
                    </a:lnTo>
                    <a:lnTo>
                      <a:pt x="104" y="0"/>
                    </a:lnTo>
                    <a:lnTo>
                      <a:pt x="70" y="0"/>
                    </a:lnTo>
                    <a:lnTo>
                      <a:pt x="35" y="33"/>
                    </a:lnTo>
                    <a:lnTo>
                      <a:pt x="0" y="33"/>
                    </a:lnTo>
                    <a:lnTo>
                      <a:pt x="18" y="65"/>
                    </a:lnTo>
                    <a:lnTo>
                      <a:pt x="0" y="161"/>
                    </a:lnTo>
                    <a:lnTo>
                      <a:pt x="18" y="177"/>
                    </a:lnTo>
                    <a:lnTo>
                      <a:pt x="0" y="209"/>
                    </a:lnTo>
                    <a:lnTo>
                      <a:pt x="18" y="257"/>
                    </a:lnTo>
                    <a:lnTo>
                      <a:pt x="18" y="273"/>
                    </a:lnTo>
                    <a:lnTo>
                      <a:pt x="35" y="353"/>
                    </a:lnTo>
                    <a:lnTo>
                      <a:pt x="52" y="353"/>
                    </a:lnTo>
                    <a:lnTo>
                      <a:pt x="87" y="321"/>
                    </a:lnTo>
                    <a:lnTo>
                      <a:pt x="141" y="336"/>
                    </a:lnTo>
                    <a:lnTo>
                      <a:pt x="158" y="321"/>
                    </a:lnTo>
                    <a:lnTo>
                      <a:pt x="192" y="336"/>
                    </a:lnTo>
                    <a:lnTo>
                      <a:pt x="210" y="257"/>
                    </a:lnTo>
                    <a:lnTo>
                      <a:pt x="279" y="257"/>
                    </a:lnTo>
                    <a:lnTo>
                      <a:pt x="313" y="2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6" name="Freeform 817">
                <a:extLst>
                  <a:ext uri="{FF2B5EF4-FFF2-40B4-BE49-F238E27FC236}">
                    <a16:creationId xmlns:a16="http://schemas.microsoft.com/office/drawing/2014/main" id="{ED3254CA-4904-4192-A00B-3AC60BD94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" y="3045"/>
                <a:ext cx="157" cy="176"/>
              </a:xfrm>
              <a:custGeom>
                <a:avLst/>
                <a:gdLst>
                  <a:gd name="T0" fmla="*/ 313 w 313"/>
                  <a:gd name="T1" fmla="*/ 273 h 353"/>
                  <a:gd name="T2" fmla="*/ 313 w 313"/>
                  <a:gd name="T3" fmla="*/ 273 h 353"/>
                  <a:gd name="T4" fmla="*/ 313 w 313"/>
                  <a:gd name="T5" fmla="*/ 225 h 353"/>
                  <a:gd name="T6" fmla="*/ 296 w 313"/>
                  <a:gd name="T7" fmla="*/ 192 h 353"/>
                  <a:gd name="T8" fmla="*/ 296 w 313"/>
                  <a:gd name="T9" fmla="*/ 177 h 353"/>
                  <a:gd name="T10" fmla="*/ 262 w 313"/>
                  <a:gd name="T11" fmla="*/ 177 h 353"/>
                  <a:gd name="T12" fmla="*/ 244 w 313"/>
                  <a:gd name="T13" fmla="*/ 144 h 353"/>
                  <a:gd name="T14" fmla="*/ 244 w 313"/>
                  <a:gd name="T15" fmla="*/ 129 h 353"/>
                  <a:gd name="T16" fmla="*/ 227 w 313"/>
                  <a:gd name="T17" fmla="*/ 96 h 353"/>
                  <a:gd name="T18" fmla="*/ 121 w 313"/>
                  <a:gd name="T19" fmla="*/ 65 h 353"/>
                  <a:gd name="T20" fmla="*/ 104 w 313"/>
                  <a:gd name="T21" fmla="*/ 48 h 353"/>
                  <a:gd name="T22" fmla="*/ 104 w 313"/>
                  <a:gd name="T23" fmla="*/ 0 h 353"/>
                  <a:gd name="T24" fmla="*/ 70 w 313"/>
                  <a:gd name="T25" fmla="*/ 0 h 353"/>
                  <a:gd name="T26" fmla="*/ 35 w 313"/>
                  <a:gd name="T27" fmla="*/ 33 h 353"/>
                  <a:gd name="T28" fmla="*/ 0 w 313"/>
                  <a:gd name="T29" fmla="*/ 33 h 353"/>
                  <a:gd name="T30" fmla="*/ 18 w 313"/>
                  <a:gd name="T31" fmla="*/ 65 h 353"/>
                  <a:gd name="T32" fmla="*/ 0 w 313"/>
                  <a:gd name="T33" fmla="*/ 161 h 353"/>
                  <a:gd name="T34" fmla="*/ 18 w 313"/>
                  <a:gd name="T35" fmla="*/ 177 h 353"/>
                  <a:gd name="T36" fmla="*/ 0 w 313"/>
                  <a:gd name="T37" fmla="*/ 209 h 353"/>
                  <a:gd name="T38" fmla="*/ 18 w 313"/>
                  <a:gd name="T39" fmla="*/ 257 h 353"/>
                  <a:gd name="T40" fmla="*/ 18 w 313"/>
                  <a:gd name="T41" fmla="*/ 273 h 353"/>
                  <a:gd name="T42" fmla="*/ 35 w 313"/>
                  <a:gd name="T43" fmla="*/ 353 h 353"/>
                  <a:gd name="T44" fmla="*/ 52 w 313"/>
                  <a:gd name="T45" fmla="*/ 353 h 353"/>
                  <a:gd name="T46" fmla="*/ 87 w 313"/>
                  <a:gd name="T47" fmla="*/ 321 h 353"/>
                  <a:gd name="T48" fmla="*/ 141 w 313"/>
                  <a:gd name="T49" fmla="*/ 336 h 353"/>
                  <a:gd name="T50" fmla="*/ 158 w 313"/>
                  <a:gd name="T51" fmla="*/ 321 h 353"/>
                  <a:gd name="T52" fmla="*/ 192 w 313"/>
                  <a:gd name="T53" fmla="*/ 336 h 353"/>
                  <a:gd name="T54" fmla="*/ 210 w 313"/>
                  <a:gd name="T55" fmla="*/ 257 h 353"/>
                  <a:gd name="T56" fmla="*/ 279 w 313"/>
                  <a:gd name="T57" fmla="*/ 257 h 353"/>
                  <a:gd name="T58" fmla="*/ 313 w 313"/>
                  <a:gd name="T59" fmla="*/ 27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3" h="353">
                    <a:moveTo>
                      <a:pt x="313" y="273"/>
                    </a:moveTo>
                    <a:lnTo>
                      <a:pt x="313" y="273"/>
                    </a:lnTo>
                    <a:lnTo>
                      <a:pt x="313" y="225"/>
                    </a:lnTo>
                    <a:lnTo>
                      <a:pt x="296" y="192"/>
                    </a:lnTo>
                    <a:lnTo>
                      <a:pt x="296" y="177"/>
                    </a:lnTo>
                    <a:lnTo>
                      <a:pt x="262" y="177"/>
                    </a:lnTo>
                    <a:lnTo>
                      <a:pt x="244" y="144"/>
                    </a:lnTo>
                    <a:lnTo>
                      <a:pt x="244" y="129"/>
                    </a:lnTo>
                    <a:lnTo>
                      <a:pt x="227" y="96"/>
                    </a:lnTo>
                    <a:lnTo>
                      <a:pt x="121" y="65"/>
                    </a:lnTo>
                    <a:lnTo>
                      <a:pt x="104" y="48"/>
                    </a:lnTo>
                    <a:lnTo>
                      <a:pt x="104" y="0"/>
                    </a:lnTo>
                    <a:lnTo>
                      <a:pt x="70" y="0"/>
                    </a:lnTo>
                    <a:lnTo>
                      <a:pt x="35" y="33"/>
                    </a:lnTo>
                    <a:lnTo>
                      <a:pt x="0" y="33"/>
                    </a:lnTo>
                    <a:lnTo>
                      <a:pt x="18" y="65"/>
                    </a:lnTo>
                    <a:lnTo>
                      <a:pt x="0" y="161"/>
                    </a:lnTo>
                    <a:lnTo>
                      <a:pt x="18" y="177"/>
                    </a:lnTo>
                    <a:lnTo>
                      <a:pt x="0" y="209"/>
                    </a:lnTo>
                    <a:lnTo>
                      <a:pt x="18" y="257"/>
                    </a:lnTo>
                    <a:lnTo>
                      <a:pt x="18" y="273"/>
                    </a:lnTo>
                    <a:lnTo>
                      <a:pt x="35" y="353"/>
                    </a:lnTo>
                    <a:lnTo>
                      <a:pt x="52" y="353"/>
                    </a:lnTo>
                    <a:lnTo>
                      <a:pt x="87" y="321"/>
                    </a:lnTo>
                    <a:lnTo>
                      <a:pt x="141" y="336"/>
                    </a:lnTo>
                    <a:lnTo>
                      <a:pt x="158" y="321"/>
                    </a:lnTo>
                    <a:lnTo>
                      <a:pt x="192" y="336"/>
                    </a:lnTo>
                    <a:lnTo>
                      <a:pt x="210" y="257"/>
                    </a:lnTo>
                    <a:lnTo>
                      <a:pt x="279" y="257"/>
                    </a:lnTo>
                    <a:lnTo>
                      <a:pt x="313" y="27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7" name="Freeform 818">
                <a:extLst>
                  <a:ext uri="{FF2B5EF4-FFF2-40B4-BE49-F238E27FC236}">
                    <a16:creationId xmlns:a16="http://schemas.microsoft.com/office/drawing/2014/main" id="{150222C1-E311-4B9F-8D78-615047C40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9" y="3173"/>
                <a:ext cx="114" cy="111"/>
              </a:xfrm>
              <a:custGeom>
                <a:avLst/>
                <a:gdLst>
                  <a:gd name="T0" fmla="*/ 209 w 226"/>
                  <a:gd name="T1" fmla="*/ 160 h 223"/>
                  <a:gd name="T2" fmla="*/ 209 w 226"/>
                  <a:gd name="T3" fmla="*/ 160 h 223"/>
                  <a:gd name="T4" fmla="*/ 226 w 226"/>
                  <a:gd name="T5" fmla="*/ 127 h 223"/>
                  <a:gd name="T6" fmla="*/ 191 w 226"/>
                  <a:gd name="T7" fmla="*/ 112 h 223"/>
                  <a:gd name="T8" fmla="*/ 191 w 226"/>
                  <a:gd name="T9" fmla="*/ 79 h 223"/>
                  <a:gd name="T10" fmla="*/ 174 w 226"/>
                  <a:gd name="T11" fmla="*/ 79 h 223"/>
                  <a:gd name="T12" fmla="*/ 122 w 226"/>
                  <a:gd name="T13" fmla="*/ 64 h 223"/>
                  <a:gd name="T14" fmla="*/ 122 w 226"/>
                  <a:gd name="T15" fmla="*/ 16 h 223"/>
                  <a:gd name="T16" fmla="*/ 88 w 226"/>
                  <a:gd name="T17" fmla="*/ 0 h 223"/>
                  <a:gd name="T18" fmla="*/ 17 w 226"/>
                  <a:gd name="T19" fmla="*/ 0 h 223"/>
                  <a:gd name="T20" fmla="*/ 0 w 226"/>
                  <a:gd name="T21" fmla="*/ 79 h 223"/>
                  <a:gd name="T22" fmla="*/ 34 w 226"/>
                  <a:gd name="T23" fmla="*/ 127 h 223"/>
                  <a:gd name="T24" fmla="*/ 88 w 226"/>
                  <a:gd name="T25" fmla="*/ 127 h 223"/>
                  <a:gd name="T26" fmla="*/ 122 w 226"/>
                  <a:gd name="T27" fmla="*/ 160 h 223"/>
                  <a:gd name="T28" fmla="*/ 122 w 226"/>
                  <a:gd name="T29" fmla="*/ 175 h 223"/>
                  <a:gd name="T30" fmla="*/ 105 w 226"/>
                  <a:gd name="T31" fmla="*/ 207 h 223"/>
                  <a:gd name="T32" fmla="*/ 157 w 226"/>
                  <a:gd name="T33" fmla="*/ 223 h 223"/>
                  <a:gd name="T34" fmla="*/ 174 w 226"/>
                  <a:gd name="T35" fmla="*/ 207 h 223"/>
                  <a:gd name="T36" fmla="*/ 209 w 226"/>
                  <a:gd name="T37" fmla="*/ 192 h 223"/>
                  <a:gd name="T38" fmla="*/ 209 w 226"/>
                  <a:gd name="T39" fmla="*/ 16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6" h="223">
                    <a:moveTo>
                      <a:pt x="209" y="160"/>
                    </a:moveTo>
                    <a:lnTo>
                      <a:pt x="209" y="160"/>
                    </a:lnTo>
                    <a:lnTo>
                      <a:pt x="226" y="127"/>
                    </a:lnTo>
                    <a:lnTo>
                      <a:pt x="191" y="112"/>
                    </a:lnTo>
                    <a:lnTo>
                      <a:pt x="191" y="79"/>
                    </a:lnTo>
                    <a:lnTo>
                      <a:pt x="174" y="79"/>
                    </a:lnTo>
                    <a:lnTo>
                      <a:pt x="122" y="64"/>
                    </a:lnTo>
                    <a:lnTo>
                      <a:pt x="122" y="16"/>
                    </a:lnTo>
                    <a:lnTo>
                      <a:pt x="88" y="0"/>
                    </a:lnTo>
                    <a:lnTo>
                      <a:pt x="17" y="0"/>
                    </a:lnTo>
                    <a:lnTo>
                      <a:pt x="0" y="79"/>
                    </a:lnTo>
                    <a:lnTo>
                      <a:pt x="34" y="127"/>
                    </a:lnTo>
                    <a:lnTo>
                      <a:pt x="88" y="127"/>
                    </a:lnTo>
                    <a:lnTo>
                      <a:pt x="122" y="160"/>
                    </a:lnTo>
                    <a:lnTo>
                      <a:pt x="122" y="175"/>
                    </a:lnTo>
                    <a:lnTo>
                      <a:pt x="105" y="207"/>
                    </a:lnTo>
                    <a:lnTo>
                      <a:pt x="157" y="223"/>
                    </a:lnTo>
                    <a:lnTo>
                      <a:pt x="174" y="207"/>
                    </a:lnTo>
                    <a:lnTo>
                      <a:pt x="209" y="192"/>
                    </a:lnTo>
                    <a:lnTo>
                      <a:pt x="209" y="16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8" name="Freeform 819">
                <a:extLst>
                  <a:ext uri="{FF2B5EF4-FFF2-40B4-BE49-F238E27FC236}">
                    <a16:creationId xmlns:a16="http://schemas.microsoft.com/office/drawing/2014/main" id="{578FB27F-C603-4BBB-A421-4AB5A9D69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9" y="3173"/>
                <a:ext cx="114" cy="111"/>
              </a:xfrm>
              <a:custGeom>
                <a:avLst/>
                <a:gdLst>
                  <a:gd name="T0" fmla="*/ 209 w 226"/>
                  <a:gd name="T1" fmla="*/ 160 h 223"/>
                  <a:gd name="T2" fmla="*/ 209 w 226"/>
                  <a:gd name="T3" fmla="*/ 160 h 223"/>
                  <a:gd name="T4" fmla="*/ 226 w 226"/>
                  <a:gd name="T5" fmla="*/ 127 h 223"/>
                  <a:gd name="T6" fmla="*/ 191 w 226"/>
                  <a:gd name="T7" fmla="*/ 112 h 223"/>
                  <a:gd name="T8" fmla="*/ 191 w 226"/>
                  <a:gd name="T9" fmla="*/ 79 h 223"/>
                  <a:gd name="T10" fmla="*/ 174 w 226"/>
                  <a:gd name="T11" fmla="*/ 79 h 223"/>
                  <a:gd name="T12" fmla="*/ 122 w 226"/>
                  <a:gd name="T13" fmla="*/ 64 h 223"/>
                  <a:gd name="T14" fmla="*/ 122 w 226"/>
                  <a:gd name="T15" fmla="*/ 16 h 223"/>
                  <a:gd name="T16" fmla="*/ 88 w 226"/>
                  <a:gd name="T17" fmla="*/ 0 h 223"/>
                  <a:gd name="T18" fmla="*/ 17 w 226"/>
                  <a:gd name="T19" fmla="*/ 0 h 223"/>
                  <a:gd name="T20" fmla="*/ 0 w 226"/>
                  <a:gd name="T21" fmla="*/ 79 h 223"/>
                  <a:gd name="T22" fmla="*/ 34 w 226"/>
                  <a:gd name="T23" fmla="*/ 127 h 223"/>
                  <a:gd name="T24" fmla="*/ 88 w 226"/>
                  <a:gd name="T25" fmla="*/ 127 h 223"/>
                  <a:gd name="T26" fmla="*/ 122 w 226"/>
                  <a:gd name="T27" fmla="*/ 160 h 223"/>
                  <a:gd name="T28" fmla="*/ 122 w 226"/>
                  <a:gd name="T29" fmla="*/ 175 h 223"/>
                  <a:gd name="T30" fmla="*/ 105 w 226"/>
                  <a:gd name="T31" fmla="*/ 207 h 223"/>
                  <a:gd name="T32" fmla="*/ 157 w 226"/>
                  <a:gd name="T33" fmla="*/ 223 h 223"/>
                  <a:gd name="T34" fmla="*/ 174 w 226"/>
                  <a:gd name="T35" fmla="*/ 207 h 223"/>
                  <a:gd name="T36" fmla="*/ 209 w 226"/>
                  <a:gd name="T37" fmla="*/ 192 h 223"/>
                  <a:gd name="T38" fmla="*/ 209 w 226"/>
                  <a:gd name="T39" fmla="*/ 16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6" h="223">
                    <a:moveTo>
                      <a:pt x="209" y="160"/>
                    </a:moveTo>
                    <a:lnTo>
                      <a:pt x="209" y="160"/>
                    </a:lnTo>
                    <a:lnTo>
                      <a:pt x="226" y="127"/>
                    </a:lnTo>
                    <a:lnTo>
                      <a:pt x="191" y="112"/>
                    </a:lnTo>
                    <a:lnTo>
                      <a:pt x="191" y="79"/>
                    </a:lnTo>
                    <a:lnTo>
                      <a:pt x="174" y="79"/>
                    </a:lnTo>
                    <a:lnTo>
                      <a:pt x="122" y="64"/>
                    </a:lnTo>
                    <a:lnTo>
                      <a:pt x="122" y="16"/>
                    </a:lnTo>
                    <a:lnTo>
                      <a:pt x="88" y="0"/>
                    </a:lnTo>
                    <a:lnTo>
                      <a:pt x="17" y="0"/>
                    </a:lnTo>
                    <a:lnTo>
                      <a:pt x="0" y="79"/>
                    </a:lnTo>
                    <a:lnTo>
                      <a:pt x="34" y="127"/>
                    </a:lnTo>
                    <a:lnTo>
                      <a:pt x="88" y="127"/>
                    </a:lnTo>
                    <a:lnTo>
                      <a:pt x="122" y="160"/>
                    </a:lnTo>
                    <a:lnTo>
                      <a:pt x="122" y="175"/>
                    </a:lnTo>
                    <a:lnTo>
                      <a:pt x="105" y="207"/>
                    </a:lnTo>
                    <a:lnTo>
                      <a:pt x="157" y="223"/>
                    </a:lnTo>
                    <a:lnTo>
                      <a:pt x="174" y="207"/>
                    </a:lnTo>
                    <a:lnTo>
                      <a:pt x="209" y="192"/>
                    </a:lnTo>
                    <a:lnTo>
                      <a:pt x="209" y="16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9" name="Freeform 820">
                <a:extLst>
                  <a:ext uri="{FF2B5EF4-FFF2-40B4-BE49-F238E27FC236}">
                    <a16:creationId xmlns:a16="http://schemas.microsoft.com/office/drawing/2014/main" id="{4D040821-518C-4713-9C7A-3AAC5A0CC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3701"/>
                <a:ext cx="70" cy="63"/>
              </a:xfrm>
              <a:custGeom>
                <a:avLst/>
                <a:gdLst>
                  <a:gd name="T0" fmla="*/ 140 w 140"/>
                  <a:gd name="T1" fmla="*/ 96 h 126"/>
                  <a:gd name="T2" fmla="*/ 140 w 140"/>
                  <a:gd name="T3" fmla="*/ 96 h 126"/>
                  <a:gd name="T4" fmla="*/ 140 w 140"/>
                  <a:gd name="T5" fmla="*/ 0 h 126"/>
                  <a:gd name="T6" fmla="*/ 103 w 140"/>
                  <a:gd name="T7" fmla="*/ 15 h 126"/>
                  <a:gd name="T8" fmla="*/ 86 w 140"/>
                  <a:gd name="T9" fmla="*/ 30 h 126"/>
                  <a:gd name="T10" fmla="*/ 103 w 140"/>
                  <a:gd name="T11" fmla="*/ 48 h 126"/>
                  <a:gd name="T12" fmla="*/ 122 w 140"/>
                  <a:gd name="T13" fmla="*/ 30 h 126"/>
                  <a:gd name="T14" fmla="*/ 122 w 140"/>
                  <a:gd name="T15" fmla="*/ 48 h 126"/>
                  <a:gd name="T16" fmla="*/ 103 w 140"/>
                  <a:gd name="T17" fmla="*/ 48 h 126"/>
                  <a:gd name="T18" fmla="*/ 103 w 140"/>
                  <a:gd name="T19" fmla="*/ 78 h 126"/>
                  <a:gd name="T20" fmla="*/ 103 w 140"/>
                  <a:gd name="T21" fmla="*/ 63 h 126"/>
                  <a:gd name="T22" fmla="*/ 86 w 140"/>
                  <a:gd name="T23" fmla="*/ 63 h 126"/>
                  <a:gd name="T24" fmla="*/ 69 w 140"/>
                  <a:gd name="T25" fmla="*/ 63 h 126"/>
                  <a:gd name="T26" fmla="*/ 17 w 140"/>
                  <a:gd name="T27" fmla="*/ 30 h 126"/>
                  <a:gd name="T28" fmla="*/ 0 w 140"/>
                  <a:gd name="T29" fmla="*/ 48 h 126"/>
                  <a:gd name="T30" fmla="*/ 17 w 140"/>
                  <a:gd name="T31" fmla="*/ 63 h 126"/>
                  <a:gd name="T32" fmla="*/ 34 w 140"/>
                  <a:gd name="T33" fmla="*/ 63 h 126"/>
                  <a:gd name="T34" fmla="*/ 34 w 140"/>
                  <a:gd name="T35" fmla="*/ 78 h 126"/>
                  <a:gd name="T36" fmla="*/ 51 w 140"/>
                  <a:gd name="T37" fmla="*/ 78 h 126"/>
                  <a:gd name="T38" fmla="*/ 51 w 140"/>
                  <a:gd name="T39" fmla="*/ 96 h 126"/>
                  <a:gd name="T40" fmla="*/ 86 w 140"/>
                  <a:gd name="T41" fmla="*/ 111 h 126"/>
                  <a:gd name="T42" fmla="*/ 103 w 140"/>
                  <a:gd name="T43" fmla="*/ 111 h 126"/>
                  <a:gd name="T44" fmla="*/ 122 w 140"/>
                  <a:gd name="T45" fmla="*/ 126 h 126"/>
                  <a:gd name="T46" fmla="*/ 140 w 140"/>
                  <a:gd name="T47" fmla="*/ 9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0" h="126">
                    <a:moveTo>
                      <a:pt x="140" y="96"/>
                    </a:moveTo>
                    <a:lnTo>
                      <a:pt x="140" y="96"/>
                    </a:lnTo>
                    <a:lnTo>
                      <a:pt x="140" y="0"/>
                    </a:lnTo>
                    <a:lnTo>
                      <a:pt x="103" y="15"/>
                    </a:lnTo>
                    <a:lnTo>
                      <a:pt x="86" y="30"/>
                    </a:lnTo>
                    <a:lnTo>
                      <a:pt x="103" y="48"/>
                    </a:lnTo>
                    <a:lnTo>
                      <a:pt x="122" y="30"/>
                    </a:lnTo>
                    <a:lnTo>
                      <a:pt x="122" y="48"/>
                    </a:lnTo>
                    <a:lnTo>
                      <a:pt x="103" y="48"/>
                    </a:lnTo>
                    <a:lnTo>
                      <a:pt x="103" y="78"/>
                    </a:lnTo>
                    <a:lnTo>
                      <a:pt x="103" y="63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17" y="30"/>
                    </a:lnTo>
                    <a:lnTo>
                      <a:pt x="0" y="48"/>
                    </a:lnTo>
                    <a:lnTo>
                      <a:pt x="17" y="63"/>
                    </a:lnTo>
                    <a:lnTo>
                      <a:pt x="34" y="63"/>
                    </a:lnTo>
                    <a:lnTo>
                      <a:pt x="34" y="78"/>
                    </a:lnTo>
                    <a:lnTo>
                      <a:pt x="51" y="78"/>
                    </a:lnTo>
                    <a:lnTo>
                      <a:pt x="51" y="96"/>
                    </a:lnTo>
                    <a:lnTo>
                      <a:pt x="86" y="111"/>
                    </a:lnTo>
                    <a:lnTo>
                      <a:pt x="103" y="111"/>
                    </a:lnTo>
                    <a:lnTo>
                      <a:pt x="122" y="126"/>
                    </a:lnTo>
                    <a:lnTo>
                      <a:pt x="140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0" name="Freeform 821">
                <a:extLst>
                  <a:ext uri="{FF2B5EF4-FFF2-40B4-BE49-F238E27FC236}">
                    <a16:creationId xmlns:a16="http://schemas.microsoft.com/office/drawing/2014/main" id="{4641FBCD-F0A7-4142-BEF2-4A7DDBEA6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3701"/>
                <a:ext cx="70" cy="63"/>
              </a:xfrm>
              <a:custGeom>
                <a:avLst/>
                <a:gdLst>
                  <a:gd name="T0" fmla="*/ 140 w 140"/>
                  <a:gd name="T1" fmla="*/ 96 h 126"/>
                  <a:gd name="T2" fmla="*/ 140 w 140"/>
                  <a:gd name="T3" fmla="*/ 96 h 126"/>
                  <a:gd name="T4" fmla="*/ 140 w 140"/>
                  <a:gd name="T5" fmla="*/ 0 h 126"/>
                  <a:gd name="T6" fmla="*/ 103 w 140"/>
                  <a:gd name="T7" fmla="*/ 15 h 126"/>
                  <a:gd name="T8" fmla="*/ 86 w 140"/>
                  <a:gd name="T9" fmla="*/ 30 h 126"/>
                  <a:gd name="T10" fmla="*/ 103 w 140"/>
                  <a:gd name="T11" fmla="*/ 48 h 126"/>
                  <a:gd name="T12" fmla="*/ 122 w 140"/>
                  <a:gd name="T13" fmla="*/ 30 h 126"/>
                  <a:gd name="T14" fmla="*/ 122 w 140"/>
                  <a:gd name="T15" fmla="*/ 48 h 126"/>
                  <a:gd name="T16" fmla="*/ 103 w 140"/>
                  <a:gd name="T17" fmla="*/ 48 h 126"/>
                  <a:gd name="T18" fmla="*/ 103 w 140"/>
                  <a:gd name="T19" fmla="*/ 78 h 126"/>
                  <a:gd name="T20" fmla="*/ 103 w 140"/>
                  <a:gd name="T21" fmla="*/ 63 h 126"/>
                  <a:gd name="T22" fmla="*/ 86 w 140"/>
                  <a:gd name="T23" fmla="*/ 63 h 126"/>
                  <a:gd name="T24" fmla="*/ 69 w 140"/>
                  <a:gd name="T25" fmla="*/ 63 h 126"/>
                  <a:gd name="T26" fmla="*/ 17 w 140"/>
                  <a:gd name="T27" fmla="*/ 30 h 126"/>
                  <a:gd name="T28" fmla="*/ 0 w 140"/>
                  <a:gd name="T29" fmla="*/ 48 h 126"/>
                  <a:gd name="T30" fmla="*/ 17 w 140"/>
                  <a:gd name="T31" fmla="*/ 63 h 126"/>
                  <a:gd name="T32" fmla="*/ 34 w 140"/>
                  <a:gd name="T33" fmla="*/ 63 h 126"/>
                  <a:gd name="T34" fmla="*/ 34 w 140"/>
                  <a:gd name="T35" fmla="*/ 78 h 126"/>
                  <a:gd name="T36" fmla="*/ 51 w 140"/>
                  <a:gd name="T37" fmla="*/ 78 h 126"/>
                  <a:gd name="T38" fmla="*/ 51 w 140"/>
                  <a:gd name="T39" fmla="*/ 96 h 126"/>
                  <a:gd name="T40" fmla="*/ 86 w 140"/>
                  <a:gd name="T41" fmla="*/ 111 h 126"/>
                  <a:gd name="T42" fmla="*/ 103 w 140"/>
                  <a:gd name="T43" fmla="*/ 111 h 126"/>
                  <a:gd name="T44" fmla="*/ 122 w 140"/>
                  <a:gd name="T45" fmla="*/ 126 h 126"/>
                  <a:gd name="T46" fmla="*/ 140 w 140"/>
                  <a:gd name="T47" fmla="*/ 9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0" h="126">
                    <a:moveTo>
                      <a:pt x="140" y="96"/>
                    </a:moveTo>
                    <a:lnTo>
                      <a:pt x="140" y="96"/>
                    </a:lnTo>
                    <a:lnTo>
                      <a:pt x="140" y="0"/>
                    </a:lnTo>
                    <a:lnTo>
                      <a:pt x="103" y="15"/>
                    </a:lnTo>
                    <a:lnTo>
                      <a:pt x="86" y="30"/>
                    </a:lnTo>
                    <a:lnTo>
                      <a:pt x="103" y="48"/>
                    </a:lnTo>
                    <a:lnTo>
                      <a:pt x="122" y="30"/>
                    </a:lnTo>
                    <a:lnTo>
                      <a:pt x="122" y="48"/>
                    </a:lnTo>
                    <a:lnTo>
                      <a:pt x="103" y="48"/>
                    </a:lnTo>
                    <a:lnTo>
                      <a:pt x="103" y="78"/>
                    </a:lnTo>
                    <a:lnTo>
                      <a:pt x="103" y="63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17" y="30"/>
                    </a:lnTo>
                    <a:lnTo>
                      <a:pt x="0" y="48"/>
                    </a:lnTo>
                    <a:lnTo>
                      <a:pt x="17" y="63"/>
                    </a:lnTo>
                    <a:lnTo>
                      <a:pt x="34" y="63"/>
                    </a:lnTo>
                    <a:lnTo>
                      <a:pt x="34" y="78"/>
                    </a:lnTo>
                    <a:lnTo>
                      <a:pt x="51" y="78"/>
                    </a:lnTo>
                    <a:lnTo>
                      <a:pt x="51" y="96"/>
                    </a:lnTo>
                    <a:lnTo>
                      <a:pt x="86" y="111"/>
                    </a:lnTo>
                    <a:lnTo>
                      <a:pt x="103" y="111"/>
                    </a:lnTo>
                    <a:lnTo>
                      <a:pt x="122" y="126"/>
                    </a:lnTo>
                    <a:lnTo>
                      <a:pt x="140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1" name="Freeform 822">
                <a:extLst>
                  <a:ext uri="{FF2B5EF4-FFF2-40B4-BE49-F238E27FC236}">
                    <a16:creationId xmlns:a16="http://schemas.microsoft.com/office/drawing/2014/main" id="{33EF6CDA-E26E-4F57-99A9-304154AC9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" y="3701"/>
                <a:ext cx="52" cy="72"/>
              </a:xfrm>
              <a:custGeom>
                <a:avLst/>
                <a:gdLst>
                  <a:gd name="T0" fmla="*/ 0 w 103"/>
                  <a:gd name="T1" fmla="*/ 96 h 144"/>
                  <a:gd name="T2" fmla="*/ 0 w 103"/>
                  <a:gd name="T3" fmla="*/ 96 h 144"/>
                  <a:gd name="T4" fmla="*/ 0 w 103"/>
                  <a:gd name="T5" fmla="*/ 0 h 144"/>
                  <a:gd name="T6" fmla="*/ 17 w 103"/>
                  <a:gd name="T7" fmla="*/ 48 h 144"/>
                  <a:gd name="T8" fmla="*/ 69 w 103"/>
                  <a:gd name="T9" fmla="*/ 78 h 144"/>
                  <a:gd name="T10" fmla="*/ 103 w 103"/>
                  <a:gd name="T11" fmla="*/ 96 h 144"/>
                  <a:gd name="T12" fmla="*/ 86 w 103"/>
                  <a:gd name="T13" fmla="*/ 111 h 144"/>
                  <a:gd name="T14" fmla="*/ 34 w 103"/>
                  <a:gd name="T15" fmla="*/ 126 h 144"/>
                  <a:gd name="T16" fmla="*/ 17 w 103"/>
                  <a:gd name="T17" fmla="*/ 144 h 144"/>
                  <a:gd name="T18" fmla="*/ 0 w 103"/>
                  <a:gd name="T19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44">
                    <a:moveTo>
                      <a:pt x="0" y="96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7" y="48"/>
                    </a:lnTo>
                    <a:lnTo>
                      <a:pt x="69" y="78"/>
                    </a:lnTo>
                    <a:lnTo>
                      <a:pt x="103" y="96"/>
                    </a:lnTo>
                    <a:lnTo>
                      <a:pt x="86" y="111"/>
                    </a:lnTo>
                    <a:lnTo>
                      <a:pt x="34" y="126"/>
                    </a:lnTo>
                    <a:lnTo>
                      <a:pt x="17" y="144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2" name="Freeform 823">
                <a:extLst>
                  <a:ext uri="{FF2B5EF4-FFF2-40B4-BE49-F238E27FC236}">
                    <a16:creationId xmlns:a16="http://schemas.microsoft.com/office/drawing/2014/main" id="{DB5BD40F-65D7-4070-BDBC-483827911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" y="3701"/>
                <a:ext cx="52" cy="72"/>
              </a:xfrm>
              <a:custGeom>
                <a:avLst/>
                <a:gdLst>
                  <a:gd name="T0" fmla="*/ 0 w 103"/>
                  <a:gd name="T1" fmla="*/ 96 h 144"/>
                  <a:gd name="T2" fmla="*/ 0 w 103"/>
                  <a:gd name="T3" fmla="*/ 96 h 144"/>
                  <a:gd name="T4" fmla="*/ 0 w 103"/>
                  <a:gd name="T5" fmla="*/ 0 h 144"/>
                  <a:gd name="T6" fmla="*/ 17 w 103"/>
                  <a:gd name="T7" fmla="*/ 48 h 144"/>
                  <a:gd name="T8" fmla="*/ 69 w 103"/>
                  <a:gd name="T9" fmla="*/ 78 h 144"/>
                  <a:gd name="T10" fmla="*/ 103 w 103"/>
                  <a:gd name="T11" fmla="*/ 96 h 144"/>
                  <a:gd name="T12" fmla="*/ 86 w 103"/>
                  <a:gd name="T13" fmla="*/ 111 h 144"/>
                  <a:gd name="T14" fmla="*/ 34 w 103"/>
                  <a:gd name="T15" fmla="*/ 126 h 144"/>
                  <a:gd name="T16" fmla="*/ 17 w 103"/>
                  <a:gd name="T17" fmla="*/ 144 h 144"/>
                  <a:gd name="T18" fmla="*/ 0 w 103"/>
                  <a:gd name="T19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44">
                    <a:moveTo>
                      <a:pt x="0" y="96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7" y="48"/>
                    </a:lnTo>
                    <a:lnTo>
                      <a:pt x="69" y="78"/>
                    </a:lnTo>
                    <a:lnTo>
                      <a:pt x="103" y="96"/>
                    </a:lnTo>
                    <a:lnTo>
                      <a:pt x="86" y="111"/>
                    </a:lnTo>
                    <a:lnTo>
                      <a:pt x="34" y="126"/>
                    </a:lnTo>
                    <a:lnTo>
                      <a:pt x="17" y="144"/>
                    </a:lnTo>
                    <a:lnTo>
                      <a:pt x="0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3" name="Freeform 824">
                <a:extLst>
                  <a:ext uri="{FF2B5EF4-FFF2-40B4-BE49-F238E27FC236}">
                    <a16:creationId xmlns:a16="http://schemas.microsoft.com/office/drawing/2014/main" id="{3A72CDDC-7508-4451-AE4F-6522B3D92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205"/>
                <a:ext cx="269" cy="496"/>
              </a:xfrm>
              <a:custGeom>
                <a:avLst/>
                <a:gdLst>
                  <a:gd name="T0" fmla="*/ 399 w 537"/>
                  <a:gd name="T1" fmla="*/ 351 h 992"/>
                  <a:gd name="T2" fmla="*/ 503 w 537"/>
                  <a:gd name="T3" fmla="*/ 159 h 992"/>
                  <a:gd name="T4" fmla="*/ 520 w 537"/>
                  <a:gd name="T5" fmla="*/ 96 h 992"/>
                  <a:gd name="T6" fmla="*/ 503 w 537"/>
                  <a:gd name="T7" fmla="*/ 128 h 992"/>
                  <a:gd name="T8" fmla="*/ 451 w 537"/>
                  <a:gd name="T9" fmla="*/ 159 h 992"/>
                  <a:gd name="T10" fmla="*/ 416 w 537"/>
                  <a:gd name="T11" fmla="*/ 111 h 992"/>
                  <a:gd name="T12" fmla="*/ 382 w 537"/>
                  <a:gd name="T13" fmla="*/ 63 h 992"/>
                  <a:gd name="T14" fmla="*/ 295 w 537"/>
                  <a:gd name="T15" fmla="*/ 15 h 992"/>
                  <a:gd name="T16" fmla="*/ 244 w 537"/>
                  <a:gd name="T17" fmla="*/ 15 h 992"/>
                  <a:gd name="T18" fmla="*/ 155 w 537"/>
                  <a:gd name="T19" fmla="*/ 32 h 992"/>
                  <a:gd name="T20" fmla="*/ 121 w 537"/>
                  <a:gd name="T21" fmla="*/ 80 h 992"/>
                  <a:gd name="T22" fmla="*/ 103 w 537"/>
                  <a:gd name="T23" fmla="*/ 176 h 992"/>
                  <a:gd name="T24" fmla="*/ 86 w 537"/>
                  <a:gd name="T25" fmla="*/ 335 h 992"/>
                  <a:gd name="T26" fmla="*/ 69 w 537"/>
                  <a:gd name="T27" fmla="*/ 416 h 992"/>
                  <a:gd name="T28" fmla="*/ 52 w 537"/>
                  <a:gd name="T29" fmla="*/ 495 h 992"/>
                  <a:gd name="T30" fmla="*/ 34 w 537"/>
                  <a:gd name="T31" fmla="*/ 591 h 992"/>
                  <a:gd name="T32" fmla="*/ 34 w 537"/>
                  <a:gd name="T33" fmla="*/ 687 h 992"/>
                  <a:gd name="T34" fmla="*/ 52 w 537"/>
                  <a:gd name="T35" fmla="*/ 704 h 992"/>
                  <a:gd name="T36" fmla="*/ 52 w 537"/>
                  <a:gd name="T37" fmla="*/ 704 h 992"/>
                  <a:gd name="T38" fmla="*/ 17 w 537"/>
                  <a:gd name="T39" fmla="*/ 800 h 992"/>
                  <a:gd name="T40" fmla="*/ 0 w 537"/>
                  <a:gd name="T41" fmla="*/ 878 h 992"/>
                  <a:gd name="T42" fmla="*/ 0 w 537"/>
                  <a:gd name="T43" fmla="*/ 926 h 992"/>
                  <a:gd name="T44" fmla="*/ 17 w 537"/>
                  <a:gd name="T45" fmla="*/ 959 h 992"/>
                  <a:gd name="T46" fmla="*/ 86 w 537"/>
                  <a:gd name="T47" fmla="*/ 974 h 992"/>
                  <a:gd name="T48" fmla="*/ 121 w 537"/>
                  <a:gd name="T49" fmla="*/ 992 h 992"/>
                  <a:gd name="T50" fmla="*/ 121 w 537"/>
                  <a:gd name="T51" fmla="*/ 911 h 992"/>
                  <a:gd name="T52" fmla="*/ 155 w 537"/>
                  <a:gd name="T53" fmla="*/ 848 h 992"/>
                  <a:gd name="T54" fmla="*/ 209 w 537"/>
                  <a:gd name="T55" fmla="*/ 782 h 992"/>
                  <a:gd name="T56" fmla="*/ 155 w 537"/>
                  <a:gd name="T57" fmla="*/ 752 h 992"/>
                  <a:gd name="T58" fmla="*/ 174 w 537"/>
                  <a:gd name="T59" fmla="*/ 719 h 992"/>
                  <a:gd name="T60" fmla="*/ 209 w 537"/>
                  <a:gd name="T61" fmla="*/ 687 h 992"/>
                  <a:gd name="T62" fmla="*/ 226 w 537"/>
                  <a:gd name="T63" fmla="*/ 656 h 992"/>
                  <a:gd name="T64" fmla="*/ 226 w 537"/>
                  <a:gd name="T65" fmla="*/ 623 h 992"/>
                  <a:gd name="T66" fmla="*/ 261 w 537"/>
                  <a:gd name="T67" fmla="*/ 623 h 992"/>
                  <a:gd name="T68" fmla="*/ 244 w 537"/>
                  <a:gd name="T69" fmla="*/ 608 h 992"/>
                  <a:gd name="T70" fmla="*/ 226 w 537"/>
                  <a:gd name="T71" fmla="*/ 560 h 992"/>
                  <a:gd name="T72" fmla="*/ 295 w 537"/>
                  <a:gd name="T73" fmla="*/ 560 h 992"/>
                  <a:gd name="T74" fmla="*/ 295 w 537"/>
                  <a:gd name="T75" fmla="*/ 495 h 992"/>
                  <a:gd name="T76" fmla="*/ 347 w 537"/>
                  <a:gd name="T77" fmla="*/ 495 h 992"/>
                  <a:gd name="T78" fmla="*/ 451 w 537"/>
                  <a:gd name="T79" fmla="*/ 431 h 992"/>
                  <a:gd name="T80" fmla="*/ 434 w 537"/>
                  <a:gd name="T81" fmla="*/ 399 h 992"/>
                  <a:gd name="T82" fmla="*/ 399 w 537"/>
                  <a:gd name="T83" fmla="*/ 368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37" h="992">
                    <a:moveTo>
                      <a:pt x="399" y="351"/>
                    </a:moveTo>
                    <a:lnTo>
                      <a:pt x="399" y="351"/>
                    </a:lnTo>
                    <a:lnTo>
                      <a:pt x="434" y="239"/>
                    </a:lnTo>
                    <a:lnTo>
                      <a:pt x="503" y="159"/>
                    </a:lnTo>
                    <a:lnTo>
                      <a:pt x="537" y="143"/>
                    </a:lnTo>
                    <a:lnTo>
                      <a:pt x="520" y="96"/>
                    </a:lnTo>
                    <a:lnTo>
                      <a:pt x="503" y="96"/>
                    </a:lnTo>
                    <a:lnTo>
                      <a:pt x="503" y="128"/>
                    </a:lnTo>
                    <a:lnTo>
                      <a:pt x="468" y="143"/>
                    </a:lnTo>
                    <a:lnTo>
                      <a:pt x="451" y="159"/>
                    </a:lnTo>
                    <a:lnTo>
                      <a:pt x="399" y="143"/>
                    </a:lnTo>
                    <a:lnTo>
                      <a:pt x="416" y="111"/>
                    </a:lnTo>
                    <a:lnTo>
                      <a:pt x="416" y="96"/>
                    </a:lnTo>
                    <a:lnTo>
                      <a:pt x="382" y="63"/>
                    </a:lnTo>
                    <a:lnTo>
                      <a:pt x="330" y="63"/>
                    </a:lnTo>
                    <a:lnTo>
                      <a:pt x="295" y="15"/>
                    </a:lnTo>
                    <a:lnTo>
                      <a:pt x="261" y="0"/>
                    </a:lnTo>
                    <a:lnTo>
                      <a:pt x="244" y="15"/>
                    </a:lnTo>
                    <a:lnTo>
                      <a:pt x="192" y="0"/>
                    </a:lnTo>
                    <a:lnTo>
                      <a:pt x="155" y="32"/>
                    </a:lnTo>
                    <a:lnTo>
                      <a:pt x="155" y="63"/>
                    </a:lnTo>
                    <a:lnTo>
                      <a:pt x="121" y="80"/>
                    </a:lnTo>
                    <a:lnTo>
                      <a:pt x="138" y="128"/>
                    </a:lnTo>
                    <a:lnTo>
                      <a:pt x="103" y="176"/>
                    </a:lnTo>
                    <a:lnTo>
                      <a:pt x="69" y="272"/>
                    </a:lnTo>
                    <a:lnTo>
                      <a:pt x="86" y="335"/>
                    </a:lnTo>
                    <a:lnTo>
                      <a:pt x="69" y="383"/>
                    </a:lnTo>
                    <a:lnTo>
                      <a:pt x="69" y="416"/>
                    </a:lnTo>
                    <a:lnTo>
                      <a:pt x="52" y="431"/>
                    </a:lnTo>
                    <a:lnTo>
                      <a:pt x="52" y="495"/>
                    </a:lnTo>
                    <a:lnTo>
                      <a:pt x="34" y="527"/>
                    </a:lnTo>
                    <a:lnTo>
                      <a:pt x="34" y="591"/>
                    </a:lnTo>
                    <a:lnTo>
                      <a:pt x="34" y="623"/>
                    </a:lnTo>
                    <a:lnTo>
                      <a:pt x="34" y="687"/>
                    </a:lnTo>
                    <a:lnTo>
                      <a:pt x="52" y="687"/>
                    </a:lnTo>
                    <a:lnTo>
                      <a:pt x="52" y="704"/>
                    </a:lnTo>
                    <a:lnTo>
                      <a:pt x="34" y="704"/>
                    </a:lnTo>
                    <a:lnTo>
                      <a:pt x="52" y="704"/>
                    </a:lnTo>
                    <a:lnTo>
                      <a:pt x="34" y="767"/>
                    </a:lnTo>
                    <a:lnTo>
                      <a:pt x="17" y="800"/>
                    </a:lnTo>
                    <a:lnTo>
                      <a:pt x="17" y="830"/>
                    </a:lnTo>
                    <a:lnTo>
                      <a:pt x="0" y="878"/>
                    </a:lnTo>
                    <a:lnTo>
                      <a:pt x="0" y="911"/>
                    </a:lnTo>
                    <a:lnTo>
                      <a:pt x="0" y="926"/>
                    </a:lnTo>
                    <a:lnTo>
                      <a:pt x="17" y="911"/>
                    </a:lnTo>
                    <a:lnTo>
                      <a:pt x="17" y="959"/>
                    </a:lnTo>
                    <a:lnTo>
                      <a:pt x="34" y="974"/>
                    </a:lnTo>
                    <a:lnTo>
                      <a:pt x="86" y="974"/>
                    </a:lnTo>
                    <a:lnTo>
                      <a:pt x="121" y="974"/>
                    </a:lnTo>
                    <a:lnTo>
                      <a:pt x="121" y="992"/>
                    </a:lnTo>
                    <a:lnTo>
                      <a:pt x="103" y="926"/>
                    </a:lnTo>
                    <a:lnTo>
                      <a:pt x="121" y="911"/>
                    </a:lnTo>
                    <a:lnTo>
                      <a:pt x="138" y="896"/>
                    </a:lnTo>
                    <a:lnTo>
                      <a:pt x="155" y="848"/>
                    </a:lnTo>
                    <a:lnTo>
                      <a:pt x="209" y="815"/>
                    </a:lnTo>
                    <a:lnTo>
                      <a:pt x="209" y="782"/>
                    </a:lnTo>
                    <a:lnTo>
                      <a:pt x="192" y="782"/>
                    </a:lnTo>
                    <a:lnTo>
                      <a:pt x="155" y="752"/>
                    </a:lnTo>
                    <a:lnTo>
                      <a:pt x="155" y="734"/>
                    </a:lnTo>
                    <a:lnTo>
                      <a:pt x="174" y="719"/>
                    </a:lnTo>
                    <a:lnTo>
                      <a:pt x="209" y="704"/>
                    </a:lnTo>
                    <a:lnTo>
                      <a:pt x="209" y="687"/>
                    </a:lnTo>
                    <a:lnTo>
                      <a:pt x="226" y="687"/>
                    </a:lnTo>
                    <a:lnTo>
                      <a:pt x="226" y="656"/>
                    </a:lnTo>
                    <a:lnTo>
                      <a:pt x="244" y="639"/>
                    </a:lnTo>
                    <a:lnTo>
                      <a:pt x="226" y="623"/>
                    </a:lnTo>
                    <a:lnTo>
                      <a:pt x="244" y="623"/>
                    </a:lnTo>
                    <a:lnTo>
                      <a:pt x="261" y="623"/>
                    </a:lnTo>
                    <a:lnTo>
                      <a:pt x="261" y="608"/>
                    </a:lnTo>
                    <a:lnTo>
                      <a:pt x="244" y="608"/>
                    </a:lnTo>
                    <a:lnTo>
                      <a:pt x="226" y="608"/>
                    </a:lnTo>
                    <a:lnTo>
                      <a:pt x="226" y="560"/>
                    </a:lnTo>
                    <a:lnTo>
                      <a:pt x="261" y="575"/>
                    </a:lnTo>
                    <a:lnTo>
                      <a:pt x="295" y="560"/>
                    </a:lnTo>
                    <a:lnTo>
                      <a:pt x="313" y="512"/>
                    </a:lnTo>
                    <a:lnTo>
                      <a:pt x="295" y="495"/>
                    </a:lnTo>
                    <a:lnTo>
                      <a:pt x="313" y="495"/>
                    </a:lnTo>
                    <a:lnTo>
                      <a:pt x="347" y="495"/>
                    </a:lnTo>
                    <a:lnTo>
                      <a:pt x="434" y="479"/>
                    </a:lnTo>
                    <a:lnTo>
                      <a:pt x="451" y="431"/>
                    </a:lnTo>
                    <a:lnTo>
                      <a:pt x="451" y="416"/>
                    </a:lnTo>
                    <a:lnTo>
                      <a:pt x="434" y="399"/>
                    </a:lnTo>
                    <a:lnTo>
                      <a:pt x="434" y="383"/>
                    </a:lnTo>
                    <a:lnTo>
                      <a:pt x="399" y="368"/>
                    </a:lnTo>
                    <a:lnTo>
                      <a:pt x="399" y="35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4" name="Freeform 825">
                <a:extLst>
                  <a:ext uri="{FF2B5EF4-FFF2-40B4-BE49-F238E27FC236}">
                    <a16:creationId xmlns:a16="http://schemas.microsoft.com/office/drawing/2014/main" id="{31D85E2C-C45C-4719-BA6C-44C3A1F5F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205"/>
                <a:ext cx="269" cy="496"/>
              </a:xfrm>
              <a:custGeom>
                <a:avLst/>
                <a:gdLst>
                  <a:gd name="T0" fmla="*/ 399 w 537"/>
                  <a:gd name="T1" fmla="*/ 351 h 992"/>
                  <a:gd name="T2" fmla="*/ 503 w 537"/>
                  <a:gd name="T3" fmla="*/ 159 h 992"/>
                  <a:gd name="T4" fmla="*/ 520 w 537"/>
                  <a:gd name="T5" fmla="*/ 96 h 992"/>
                  <a:gd name="T6" fmla="*/ 503 w 537"/>
                  <a:gd name="T7" fmla="*/ 128 h 992"/>
                  <a:gd name="T8" fmla="*/ 451 w 537"/>
                  <a:gd name="T9" fmla="*/ 159 h 992"/>
                  <a:gd name="T10" fmla="*/ 416 w 537"/>
                  <a:gd name="T11" fmla="*/ 111 h 992"/>
                  <a:gd name="T12" fmla="*/ 382 w 537"/>
                  <a:gd name="T13" fmla="*/ 63 h 992"/>
                  <a:gd name="T14" fmla="*/ 295 w 537"/>
                  <a:gd name="T15" fmla="*/ 15 h 992"/>
                  <a:gd name="T16" fmla="*/ 244 w 537"/>
                  <a:gd name="T17" fmla="*/ 15 h 992"/>
                  <a:gd name="T18" fmla="*/ 155 w 537"/>
                  <a:gd name="T19" fmla="*/ 32 h 992"/>
                  <a:gd name="T20" fmla="*/ 121 w 537"/>
                  <a:gd name="T21" fmla="*/ 80 h 992"/>
                  <a:gd name="T22" fmla="*/ 103 w 537"/>
                  <a:gd name="T23" fmla="*/ 176 h 992"/>
                  <a:gd name="T24" fmla="*/ 86 w 537"/>
                  <a:gd name="T25" fmla="*/ 335 h 992"/>
                  <a:gd name="T26" fmla="*/ 69 w 537"/>
                  <a:gd name="T27" fmla="*/ 416 h 992"/>
                  <a:gd name="T28" fmla="*/ 52 w 537"/>
                  <a:gd name="T29" fmla="*/ 495 h 992"/>
                  <a:gd name="T30" fmla="*/ 34 w 537"/>
                  <a:gd name="T31" fmla="*/ 591 h 992"/>
                  <a:gd name="T32" fmla="*/ 34 w 537"/>
                  <a:gd name="T33" fmla="*/ 687 h 992"/>
                  <a:gd name="T34" fmla="*/ 52 w 537"/>
                  <a:gd name="T35" fmla="*/ 704 h 992"/>
                  <a:gd name="T36" fmla="*/ 52 w 537"/>
                  <a:gd name="T37" fmla="*/ 704 h 992"/>
                  <a:gd name="T38" fmla="*/ 17 w 537"/>
                  <a:gd name="T39" fmla="*/ 800 h 992"/>
                  <a:gd name="T40" fmla="*/ 0 w 537"/>
                  <a:gd name="T41" fmla="*/ 878 h 992"/>
                  <a:gd name="T42" fmla="*/ 0 w 537"/>
                  <a:gd name="T43" fmla="*/ 926 h 992"/>
                  <a:gd name="T44" fmla="*/ 17 w 537"/>
                  <a:gd name="T45" fmla="*/ 959 h 992"/>
                  <a:gd name="T46" fmla="*/ 86 w 537"/>
                  <a:gd name="T47" fmla="*/ 974 h 992"/>
                  <a:gd name="T48" fmla="*/ 121 w 537"/>
                  <a:gd name="T49" fmla="*/ 992 h 992"/>
                  <a:gd name="T50" fmla="*/ 121 w 537"/>
                  <a:gd name="T51" fmla="*/ 911 h 992"/>
                  <a:gd name="T52" fmla="*/ 155 w 537"/>
                  <a:gd name="T53" fmla="*/ 848 h 992"/>
                  <a:gd name="T54" fmla="*/ 209 w 537"/>
                  <a:gd name="T55" fmla="*/ 782 h 992"/>
                  <a:gd name="T56" fmla="*/ 155 w 537"/>
                  <a:gd name="T57" fmla="*/ 752 h 992"/>
                  <a:gd name="T58" fmla="*/ 174 w 537"/>
                  <a:gd name="T59" fmla="*/ 719 h 992"/>
                  <a:gd name="T60" fmla="*/ 209 w 537"/>
                  <a:gd name="T61" fmla="*/ 687 h 992"/>
                  <a:gd name="T62" fmla="*/ 226 w 537"/>
                  <a:gd name="T63" fmla="*/ 656 h 992"/>
                  <a:gd name="T64" fmla="*/ 226 w 537"/>
                  <a:gd name="T65" fmla="*/ 623 h 992"/>
                  <a:gd name="T66" fmla="*/ 261 w 537"/>
                  <a:gd name="T67" fmla="*/ 623 h 992"/>
                  <a:gd name="T68" fmla="*/ 244 w 537"/>
                  <a:gd name="T69" fmla="*/ 608 h 992"/>
                  <a:gd name="T70" fmla="*/ 226 w 537"/>
                  <a:gd name="T71" fmla="*/ 560 h 992"/>
                  <a:gd name="T72" fmla="*/ 295 w 537"/>
                  <a:gd name="T73" fmla="*/ 560 h 992"/>
                  <a:gd name="T74" fmla="*/ 295 w 537"/>
                  <a:gd name="T75" fmla="*/ 495 h 992"/>
                  <a:gd name="T76" fmla="*/ 347 w 537"/>
                  <a:gd name="T77" fmla="*/ 495 h 992"/>
                  <a:gd name="T78" fmla="*/ 451 w 537"/>
                  <a:gd name="T79" fmla="*/ 431 h 992"/>
                  <a:gd name="T80" fmla="*/ 434 w 537"/>
                  <a:gd name="T81" fmla="*/ 399 h 992"/>
                  <a:gd name="T82" fmla="*/ 399 w 537"/>
                  <a:gd name="T83" fmla="*/ 368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37" h="992">
                    <a:moveTo>
                      <a:pt x="399" y="351"/>
                    </a:moveTo>
                    <a:lnTo>
                      <a:pt x="399" y="351"/>
                    </a:lnTo>
                    <a:lnTo>
                      <a:pt x="434" y="239"/>
                    </a:lnTo>
                    <a:lnTo>
                      <a:pt x="503" y="159"/>
                    </a:lnTo>
                    <a:lnTo>
                      <a:pt x="537" y="143"/>
                    </a:lnTo>
                    <a:lnTo>
                      <a:pt x="520" y="96"/>
                    </a:lnTo>
                    <a:lnTo>
                      <a:pt x="503" y="96"/>
                    </a:lnTo>
                    <a:lnTo>
                      <a:pt x="503" y="128"/>
                    </a:lnTo>
                    <a:lnTo>
                      <a:pt x="468" y="143"/>
                    </a:lnTo>
                    <a:lnTo>
                      <a:pt x="451" y="159"/>
                    </a:lnTo>
                    <a:lnTo>
                      <a:pt x="399" y="143"/>
                    </a:lnTo>
                    <a:lnTo>
                      <a:pt x="416" y="111"/>
                    </a:lnTo>
                    <a:lnTo>
                      <a:pt x="416" y="96"/>
                    </a:lnTo>
                    <a:lnTo>
                      <a:pt x="382" y="63"/>
                    </a:lnTo>
                    <a:lnTo>
                      <a:pt x="330" y="63"/>
                    </a:lnTo>
                    <a:lnTo>
                      <a:pt x="295" y="15"/>
                    </a:lnTo>
                    <a:lnTo>
                      <a:pt x="261" y="0"/>
                    </a:lnTo>
                    <a:lnTo>
                      <a:pt x="244" y="15"/>
                    </a:lnTo>
                    <a:lnTo>
                      <a:pt x="192" y="0"/>
                    </a:lnTo>
                    <a:lnTo>
                      <a:pt x="155" y="32"/>
                    </a:lnTo>
                    <a:lnTo>
                      <a:pt x="155" y="63"/>
                    </a:lnTo>
                    <a:lnTo>
                      <a:pt x="121" y="80"/>
                    </a:lnTo>
                    <a:lnTo>
                      <a:pt x="138" y="128"/>
                    </a:lnTo>
                    <a:lnTo>
                      <a:pt x="103" y="176"/>
                    </a:lnTo>
                    <a:lnTo>
                      <a:pt x="69" y="272"/>
                    </a:lnTo>
                    <a:lnTo>
                      <a:pt x="86" y="335"/>
                    </a:lnTo>
                    <a:lnTo>
                      <a:pt x="69" y="383"/>
                    </a:lnTo>
                    <a:lnTo>
                      <a:pt x="69" y="416"/>
                    </a:lnTo>
                    <a:lnTo>
                      <a:pt x="52" y="431"/>
                    </a:lnTo>
                    <a:lnTo>
                      <a:pt x="52" y="495"/>
                    </a:lnTo>
                    <a:lnTo>
                      <a:pt x="34" y="527"/>
                    </a:lnTo>
                    <a:lnTo>
                      <a:pt x="34" y="591"/>
                    </a:lnTo>
                    <a:lnTo>
                      <a:pt x="34" y="623"/>
                    </a:lnTo>
                    <a:lnTo>
                      <a:pt x="34" y="687"/>
                    </a:lnTo>
                    <a:lnTo>
                      <a:pt x="52" y="687"/>
                    </a:lnTo>
                    <a:lnTo>
                      <a:pt x="52" y="704"/>
                    </a:lnTo>
                    <a:lnTo>
                      <a:pt x="34" y="704"/>
                    </a:lnTo>
                    <a:lnTo>
                      <a:pt x="52" y="704"/>
                    </a:lnTo>
                    <a:lnTo>
                      <a:pt x="34" y="767"/>
                    </a:lnTo>
                    <a:lnTo>
                      <a:pt x="17" y="800"/>
                    </a:lnTo>
                    <a:lnTo>
                      <a:pt x="17" y="830"/>
                    </a:lnTo>
                    <a:lnTo>
                      <a:pt x="0" y="878"/>
                    </a:lnTo>
                    <a:lnTo>
                      <a:pt x="0" y="911"/>
                    </a:lnTo>
                    <a:lnTo>
                      <a:pt x="0" y="926"/>
                    </a:lnTo>
                    <a:lnTo>
                      <a:pt x="17" y="911"/>
                    </a:lnTo>
                    <a:lnTo>
                      <a:pt x="17" y="959"/>
                    </a:lnTo>
                    <a:lnTo>
                      <a:pt x="34" y="974"/>
                    </a:lnTo>
                    <a:lnTo>
                      <a:pt x="86" y="974"/>
                    </a:lnTo>
                    <a:lnTo>
                      <a:pt x="121" y="974"/>
                    </a:lnTo>
                    <a:lnTo>
                      <a:pt x="121" y="992"/>
                    </a:lnTo>
                    <a:lnTo>
                      <a:pt x="103" y="926"/>
                    </a:lnTo>
                    <a:lnTo>
                      <a:pt x="121" y="911"/>
                    </a:lnTo>
                    <a:lnTo>
                      <a:pt x="138" y="896"/>
                    </a:lnTo>
                    <a:lnTo>
                      <a:pt x="155" y="848"/>
                    </a:lnTo>
                    <a:lnTo>
                      <a:pt x="209" y="815"/>
                    </a:lnTo>
                    <a:lnTo>
                      <a:pt x="209" y="782"/>
                    </a:lnTo>
                    <a:lnTo>
                      <a:pt x="192" y="782"/>
                    </a:lnTo>
                    <a:lnTo>
                      <a:pt x="155" y="752"/>
                    </a:lnTo>
                    <a:lnTo>
                      <a:pt x="155" y="734"/>
                    </a:lnTo>
                    <a:lnTo>
                      <a:pt x="174" y="719"/>
                    </a:lnTo>
                    <a:lnTo>
                      <a:pt x="209" y="704"/>
                    </a:lnTo>
                    <a:lnTo>
                      <a:pt x="209" y="687"/>
                    </a:lnTo>
                    <a:lnTo>
                      <a:pt x="226" y="687"/>
                    </a:lnTo>
                    <a:lnTo>
                      <a:pt x="226" y="656"/>
                    </a:lnTo>
                    <a:lnTo>
                      <a:pt x="244" y="639"/>
                    </a:lnTo>
                    <a:lnTo>
                      <a:pt x="226" y="623"/>
                    </a:lnTo>
                    <a:lnTo>
                      <a:pt x="244" y="623"/>
                    </a:lnTo>
                    <a:lnTo>
                      <a:pt x="261" y="623"/>
                    </a:lnTo>
                    <a:lnTo>
                      <a:pt x="261" y="608"/>
                    </a:lnTo>
                    <a:lnTo>
                      <a:pt x="244" y="608"/>
                    </a:lnTo>
                    <a:lnTo>
                      <a:pt x="226" y="608"/>
                    </a:lnTo>
                    <a:lnTo>
                      <a:pt x="226" y="560"/>
                    </a:lnTo>
                    <a:lnTo>
                      <a:pt x="261" y="575"/>
                    </a:lnTo>
                    <a:lnTo>
                      <a:pt x="295" y="560"/>
                    </a:lnTo>
                    <a:lnTo>
                      <a:pt x="313" y="512"/>
                    </a:lnTo>
                    <a:lnTo>
                      <a:pt x="295" y="495"/>
                    </a:lnTo>
                    <a:lnTo>
                      <a:pt x="313" y="495"/>
                    </a:lnTo>
                    <a:lnTo>
                      <a:pt x="347" y="495"/>
                    </a:lnTo>
                    <a:lnTo>
                      <a:pt x="434" y="479"/>
                    </a:lnTo>
                    <a:lnTo>
                      <a:pt x="451" y="431"/>
                    </a:lnTo>
                    <a:lnTo>
                      <a:pt x="451" y="416"/>
                    </a:lnTo>
                    <a:lnTo>
                      <a:pt x="434" y="399"/>
                    </a:lnTo>
                    <a:lnTo>
                      <a:pt x="434" y="383"/>
                    </a:lnTo>
                    <a:lnTo>
                      <a:pt x="399" y="368"/>
                    </a:lnTo>
                    <a:lnTo>
                      <a:pt x="399" y="35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5" name="Freeform 826">
                <a:extLst>
                  <a:ext uri="{FF2B5EF4-FFF2-40B4-BE49-F238E27FC236}">
                    <a16:creationId xmlns:a16="http://schemas.microsoft.com/office/drawing/2014/main" id="{B1F06556-07E0-4BBD-A6F7-2C38508B8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1" y="3325"/>
                <a:ext cx="79" cy="64"/>
              </a:xfrm>
              <a:custGeom>
                <a:avLst/>
                <a:gdLst>
                  <a:gd name="T0" fmla="*/ 140 w 158"/>
                  <a:gd name="T1" fmla="*/ 96 h 129"/>
                  <a:gd name="T2" fmla="*/ 140 w 158"/>
                  <a:gd name="T3" fmla="*/ 96 h 129"/>
                  <a:gd name="T4" fmla="*/ 158 w 158"/>
                  <a:gd name="T5" fmla="*/ 64 h 129"/>
                  <a:gd name="T6" fmla="*/ 140 w 158"/>
                  <a:gd name="T7" fmla="*/ 48 h 129"/>
                  <a:gd name="T8" fmla="*/ 88 w 158"/>
                  <a:gd name="T9" fmla="*/ 16 h 129"/>
                  <a:gd name="T10" fmla="*/ 71 w 158"/>
                  <a:gd name="T11" fmla="*/ 16 h 129"/>
                  <a:gd name="T12" fmla="*/ 54 w 158"/>
                  <a:gd name="T13" fmla="*/ 0 h 129"/>
                  <a:gd name="T14" fmla="*/ 35 w 158"/>
                  <a:gd name="T15" fmla="*/ 0 h 129"/>
                  <a:gd name="T16" fmla="*/ 0 w 158"/>
                  <a:gd name="T17" fmla="*/ 112 h 129"/>
                  <a:gd name="T18" fmla="*/ 17 w 158"/>
                  <a:gd name="T19" fmla="*/ 112 h 129"/>
                  <a:gd name="T20" fmla="*/ 71 w 158"/>
                  <a:gd name="T21" fmla="*/ 129 h 129"/>
                  <a:gd name="T22" fmla="*/ 123 w 158"/>
                  <a:gd name="T23" fmla="*/ 129 h 129"/>
                  <a:gd name="T24" fmla="*/ 140 w 158"/>
                  <a:gd name="T25" fmla="*/ 9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129">
                    <a:moveTo>
                      <a:pt x="140" y="96"/>
                    </a:moveTo>
                    <a:lnTo>
                      <a:pt x="140" y="96"/>
                    </a:lnTo>
                    <a:lnTo>
                      <a:pt x="158" y="64"/>
                    </a:lnTo>
                    <a:lnTo>
                      <a:pt x="140" y="48"/>
                    </a:lnTo>
                    <a:lnTo>
                      <a:pt x="88" y="16"/>
                    </a:lnTo>
                    <a:lnTo>
                      <a:pt x="71" y="16"/>
                    </a:lnTo>
                    <a:lnTo>
                      <a:pt x="54" y="0"/>
                    </a:lnTo>
                    <a:lnTo>
                      <a:pt x="35" y="0"/>
                    </a:lnTo>
                    <a:lnTo>
                      <a:pt x="0" y="112"/>
                    </a:lnTo>
                    <a:lnTo>
                      <a:pt x="17" y="112"/>
                    </a:lnTo>
                    <a:lnTo>
                      <a:pt x="71" y="129"/>
                    </a:lnTo>
                    <a:lnTo>
                      <a:pt x="123" y="129"/>
                    </a:lnTo>
                    <a:lnTo>
                      <a:pt x="140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6" name="Freeform 827">
                <a:extLst>
                  <a:ext uri="{FF2B5EF4-FFF2-40B4-BE49-F238E27FC236}">
                    <a16:creationId xmlns:a16="http://schemas.microsoft.com/office/drawing/2014/main" id="{C84C5215-04B6-49D8-ABDE-C336D764E7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1" y="3325"/>
                <a:ext cx="79" cy="64"/>
              </a:xfrm>
              <a:custGeom>
                <a:avLst/>
                <a:gdLst>
                  <a:gd name="T0" fmla="*/ 140 w 158"/>
                  <a:gd name="T1" fmla="*/ 96 h 129"/>
                  <a:gd name="T2" fmla="*/ 140 w 158"/>
                  <a:gd name="T3" fmla="*/ 96 h 129"/>
                  <a:gd name="T4" fmla="*/ 158 w 158"/>
                  <a:gd name="T5" fmla="*/ 64 h 129"/>
                  <a:gd name="T6" fmla="*/ 140 w 158"/>
                  <a:gd name="T7" fmla="*/ 48 h 129"/>
                  <a:gd name="T8" fmla="*/ 88 w 158"/>
                  <a:gd name="T9" fmla="*/ 16 h 129"/>
                  <a:gd name="T10" fmla="*/ 71 w 158"/>
                  <a:gd name="T11" fmla="*/ 16 h 129"/>
                  <a:gd name="T12" fmla="*/ 54 w 158"/>
                  <a:gd name="T13" fmla="*/ 0 h 129"/>
                  <a:gd name="T14" fmla="*/ 35 w 158"/>
                  <a:gd name="T15" fmla="*/ 0 h 129"/>
                  <a:gd name="T16" fmla="*/ 0 w 158"/>
                  <a:gd name="T17" fmla="*/ 112 h 129"/>
                  <a:gd name="T18" fmla="*/ 17 w 158"/>
                  <a:gd name="T19" fmla="*/ 112 h 129"/>
                  <a:gd name="T20" fmla="*/ 71 w 158"/>
                  <a:gd name="T21" fmla="*/ 129 h 129"/>
                  <a:gd name="T22" fmla="*/ 123 w 158"/>
                  <a:gd name="T23" fmla="*/ 129 h 129"/>
                  <a:gd name="T24" fmla="*/ 140 w 158"/>
                  <a:gd name="T25" fmla="*/ 9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129">
                    <a:moveTo>
                      <a:pt x="140" y="96"/>
                    </a:moveTo>
                    <a:lnTo>
                      <a:pt x="140" y="96"/>
                    </a:lnTo>
                    <a:lnTo>
                      <a:pt x="158" y="64"/>
                    </a:lnTo>
                    <a:lnTo>
                      <a:pt x="140" y="48"/>
                    </a:lnTo>
                    <a:lnTo>
                      <a:pt x="88" y="16"/>
                    </a:lnTo>
                    <a:lnTo>
                      <a:pt x="71" y="16"/>
                    </a:lnTo>
                    <a:lnTo>
                      <a:pt x="54" y="0"/>
                    </a:lnTo>
                    <a:lnTo>
                      <a:pt x="35" y="0"/>
                    </a:lnTo>
                    <a:lnTo>
                      <a:pt x="0" y="112"/>
                    </a:lnTo>
                    <a:lnTo>
                      <a:pt x="17" y="112"/>
                    </a:lnTo>
                    <a:lnTo>
                      <a:pt x="71" y="129"/>
                    </a:lnTo>
                    <a:lnTo>
                      <a:pt x="123" y="129"/>
                    </a:lnTo>
                    <a:lnTo>
                      <a:pt x="140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7" name="Freeform 828">
                <a:extLst>
                  <a:ext uri="{FF2B5EF4-FFF2-40B4-BE49-F238E27FC236}">
                    <a16:creationId xmlns:a16="http://schemas.microsoft.com/office/drawing/2014/main" id="{841153D8-F101-446E-B59C-699C5B04B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861"/>
                <a:ext cx="536" cy="512"/>
              </a:xfrm>
              <a:custGeom>
                <a:avLst/>
                <a:gdLst>
                  <a:gd name="T0" fmla="*/ 623 w 1073"/>
                  <a:gd name="T1" fmla="*/ 30 h 1022"/>
                  <a:gd name="T2" fmla="*/ 570 w 1073"/>
                  <a:gd name="T3" fmla="*/ 63 h 1022"/>
                  <a:gd name="T4" fmla="*/ 535 w 1073"/>
                  <a:gd name="T5" fmla="*/ 63 h 1022"/>
                  <a:gd name="T6" fmla="*/ 483 w 1073"/>
                  <a:gd name="T7" fmla="*/ 78 h 1022"/>
                  <a:gd name="T8" fmla="*/ 414 w 1073"/>
                  <a:gd name="T9" fmla="*/ 96 h 1022"/>
                  <a:gd name="T10" fmla="*/ 380 w 1073"/>
                  <a:gd name="T11" fmla="*/ 63 h 1022"/>
                  <a:gd name="T12" fmla="*/ 380 w 1073"/>
                  <a:gd name="T13" fmla="*/ 0 h 1022"/>
                  <a:gd name="T14" fmla="*/ 345 w 1073"/>
                  <a:gd name="T15" fmla="*/ 15 h 1022"/>
                  <a:gd name="T16" fmla="*/ 241 w 1073"/>
                  <a:gd name="T17" fmla="*/ 15 h 1022"/>
                  <a:gd name="T18" fmla="*/ 259 w 1073"/>
                  <a:gd name="T19" fmla="*/ 63 h 1022"/>
                  <a:gd name="T20" fmla="*/ 224 w 1073"/>
                  <a:gd name="T21" fmla="*/ 111 h 1022"/>
                  <a:gd name="T22" fmla="*/ 190 w 1073"/>
                  <a:gd name="T23" fmla="*/ 96 h 1022"/>
                  <a:gd name="T24" fmla="*/ 103 w 1073"/>
                  <a:gd name="T25" fmla="*/ 78 h 1022"/>
                  <a:gd name="T26" fmla="*/ 120 w 1073"/>
                  <a:gd name="T27" fmla="*/ 111 h 1022"/>
                  <a:gd name="T28" fmla="*/ 120 w 1073"/>
                  <a:gd name="T29" fmla="*/ 159 h 1022"/>
                  <a:gd name="T30" fmla="*/ 34 w 1073"/>
                  <a:gd name="T31" fmla="*/ 255 h 1022"/>
                  <a:gd name="T32" fmla="*/ 17 w 1073"/>
                  <a:gd name="T33" fmla="*/ 366 h 1022"/>
                  <a:gd name="T34" fmla="*/ 86 w 1073"/>
                  <a:gd name="T35" fmla="*/ 366 h 1022"/>
                  <a:gd name="T36" fmla="*/ 120 w 1073"/>
                  <a:gd name="T37" fmla="*/ 399 h 1022"/>
                  <a:gd name="T38" fmla="*/ 190 w 1073"/>
                  <a:gd name="T39" fmla="*/ 366 h 1022"/>
                  <a:gd name="T40" fmla="*/ 224 w 1073"/>
                  <a:gd name="T41" fmla="*/ 414 h 1022"/>
                  <a:gd name="T42" fmla="*/ 345 w 1073"/>
                  <a:gd name="T43" fmla="*/ 462 h 1022"/>
                  <a:gd name="T44" fmla="*/ 362 w 1073"/>
                  <a:gd name="T45" fmla="*/ 510 h 1022"/>
                  <a:gd name="T46" fmla="*/ 414 w 1073"/>
                  <a:gd name="T47" fmla="*/ 543 h 1022"/>
                  <a:gd name="T48" fmla="*/ 431 w 1073"/>
                  <a:gd name="T49" fmla="*/ 591 h 1022"/>
                  <a:gd name="T50" fmla="*/ 431 w 1073"/>
                  <a:gd name="T51" fmla="*/ 687 h 1022"/>
                  <a:gd name="T52" fmla="*/ 501 w 1073"/>
                  <a:gd name="T53" fmla="*/ 702 h 1022"/>
                  <a:gd name="T54" fmla="*/ 535 w 1073"/>
                  <a:gd name="T55" fmla="*/ 750 h 1022"/>
                  <a:gd name="T56" fmla="*/ 535 w 1073"/>
                  <a:gd name="T57" fmla="*/ 783 h 1022"/>
                  <a:gd name="T58" fmla="*/ 518 w 1073"/>
                  <a:gd name="T59" fmla="*/ 846 h 1022"/>
                  <a:gd name="T60" fmla="*/ 466 w 1073"/>
                  <a:gd name="T61" fmla="*/ 926 h 1022"/>
                  <a:gd name="T62" fmla="*/ 501 w 1073"/>
                  <a:gd name="T63" fmla="*/ 942 h 1022"/>
                  <a:gd name="T64" fmla="*/ 570 w 1073"/>
                  <a:gd name="T65" fmla="*/ 990 h 1022"/>
                  <a:gd name="T66" fmla="*/ 587 w 1073"/>
                  <a:gd name="T67" fmla="*/ 990 h 1022"/>
                  <a:gd name="T68" fmla="*/ 658 w 1073"/>
                  <a:gd name="T69" fmla="*/ 894 h 1022"/>
                  <a:gd name="T70" fmla="*/ 693 w 1073"/>
                  <a:gd name="T71" fmla="*/ 798 h 1022"/>
                  <a:gd name="T72" fmla="*/ 744 w 1073"/>
                  <a:gd name="T73" fmla="*/ 750 h 1022"/>
                  <a:gd name="T74" fmla="*/ 865 w 1073"/>
                  <a:gd name="T75" fmla="*/ 719 h 1022"/>
                  <a:gd name="T76" fmla="*/ 900 w 1073"/>
                  <a:gd name="T77" fmla="*/ 687 h 1022"/>
                  <a:gd name="T78" fmla="*/ 934 w 1073"/>
                  <a:gd name="T79" fmla="*/ 623 h 1022"/>
                  <a:gd name="T80" fmla="*/ 952 w 1073"/>
                  <a:gd name="T81" fmla="*/ 575 h 1022"/>
                  <a:gd name="T82" fmla="*/ 1038 w 1073"/>
                  <a:gd name="T83" fmla="*/ 366 h 1022"/>
                  <a:gd name="T84" fmla="*/ 1055 w 1073"/>
                  <a:gd name="T85" fmla="*/ 255 h 1022"/>
                  <a:gd name="T86" fmla="*/ 917 w 1073"/>
                  <a:gd name="T87" fmla="*/ 191 h 1022"/>
                  <a:gd name="T88" fmla="*/ 831 w 1073"/>
                  <a:gd name="T89" fmla="*/ 191 h 1022"/>
                  <a:gd name="T90" fmla="*/ 796 w 1073"/>
                  <a:gd name="T91" fmla="*/ 174 h 1022"/>
                  <a:gd name="T92" fmla="*/ 779 w 1073"/>
                  <a:gd name="T93" fmla="*/ 159 h 1022"/>
                  <a:gd name="T94" fmla="*/ 693 w 1073"/>
                  <a:gd name="T95" fmla="*/ 159 h 1022"/>
                  <a:gd name="T96" fmla="*/ 675 w 1073"/>
                  <a:gd name="T97" fmla="*/ 126 h 1022"/>
                  <a:gd name="T98" fmla="*/ 641 w 1073"/>
                  <a:gd name="T99" fmla="*/ 159 h 1022"/>
                  <a:gd name="T100" fmla="*/ 606 w 1073"/>
                  <a:gd name="T101" fmla="*/ 159 h 1022"/>
                  <a:gd name="T102" fmla="*/ 658 w 1073"/>
                  <a:gd name="T103" fmla="*/ 96 h 1022"/>
                  <a:gd name="T104" fmla="*/ 641 w 1073"/>
                  <a:gd name="T105" fmla="*/ 78 h 10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73" h="1022">
                    <a:moveTo>
                      <a:pt x="623" y="30"/>
                    </a:moveTo>
                    <a:lnTo>
                      <a:pt x="623" y="30"/>
                    </a:lnTo>
                    <a:lnTo>
                      <a:pt x="606" y="30"/>
                    </a:lnTo>
                    <a:lnTo>
                      <a:pt x="570" y="63"/>
                    </a:lnTo>
                    <a:lnTo>
                      <a:pt x="552" y="78"/>
                    </a:lnTo>
                    <a:lnTo>
                      <a:pt x="535" y="63"/>
                    </a:lnTo>
                    <a:lnTo>
                      <a:pt x="501" y="63"/>
                    </a:lnTo>
                    <a:lnTo>
                      <a:pt x="483" y="78"/>
                    </a:lnTo>
                    <a:lnTo>
                      <a:pt x="466" y="78"/>
                    </a:lnTo>
                    <a:lnTo>
                      <a:pt x="414" y="96"/>
                    </a:lnTo>
                    <a:lnTo>
                      <a:pt x="397" y="96"/>
                    </a:lnTo>
                    <a:lnTo>
                      <a:pt x="380" y="63"/>
                    </a:lnTo>
                    <a:lnTo>
                      <a:pt x="380" y="15"/>
                    </a:lnTo>
                    <a:lnTo>
                      <a:pt x="380" y="0"/>
                    </a:lnTo>
                    <a:lnTo>
                      <a:pt x="362" y="0"/>
                    </a:lnTo>
                    <a:lnTo>
                      <a:pt x="345" y="15"/>
                    </a:lnTo>
                    <a:lnTo>
                      <a:pt x="293" y="30"/>
                    </a:lnTo>
                    <a:lnTo>
                      <a:pt x="241" y="15"/>
                    </a:lnTo>
                    <a:lnTo>
                      <a:pt x="259" y="30"/>
                    </a:lnTo>
                    <a:lnTo>
                      <a:pt x="259" y="63"/>
                    </a:lnTo>
                    <a:lnTo>
                      <a:pt x="276" y="78"/>
                    </a:lnTo>
                    <a:lnTo>
                      <a:pt x="224" y="111"/>
                    </a:lnTo>
                    <a:lnTo>
                      <a:pt x="207" y="111"/>
                    </a:lnTo>
                    <a:lnTo>
                      <a:pt x="190" y="96"/>
                    </a:lnTo>
                    <a:lnTo>
                      <a:pt x="172" y="78"/>
                    </a:lnTo>
                    <a:lnTo>
                      <a:pt x="103" y="78"/>
                    </a:lnTo>
                    <a:lnTo>
                      <a:pt x="103" y="96"/>
                    </a:lnTo>
                    <a:lnTo>
                      <a:pt x="120" y="111"/>
                    </a:lnTo>
                    <a:lnTo>
                      <a:pt x="103" y="111"/>
                    </a:lnTo>
                    <a:lnTo>
                      <a:pt x="120" y="159"/>
                    </a:lnTo>
                    <a:lnTo>
                      <a:pt x="103" y="222"/>
                    </a:lnTo>
                    <a:lnTo>
                      <a:pt x="34" y="255"/>
                    </a:lnTo>
                    <a:lnTo>
                      <a:pt x="0" y="318"/>
                    </a:lnTo>
                    <a:lnTo>
                      <a:pt x="17" y="366"/>
                    </a:lnTo>
                    <a:lnTo>
                      <a:pt x="51" y="383"/>
                    </a:lnTo>
                    <a:lnTo>
                      <a:pt x="86" y="366"/>
                    </a:lnTo>
                    <a:lnTo>
                      <a:pt x="86" y="399"/>
                    </a:lnTo>
                    <a:lnTo>
                      <a:pt x="120" y="399"/>
                    </a:lnTo>
                    <a:lnTo>
                      <a:pt x="155" y="399"/>
                    </a:lnTo>
                    <a:lnTo>
                      <a:pt x="190" y="366"/>
                    </a:lnTo>
                    <a:lnTo>
                      <a:pt x="224" y="366"/>
                    </a:lnTo>
                    <a:lnTo>
                      <a:pt x="224" y="414"/>
                    </a:lnTo>
                    <a:lnTo>
                      <a:pt x="241" y="431"/>
                    </a:lnTo>
                    <a:lnTo>
                      <a:pt x="345" y="462"/>
                    </a:lnTo>
                    <a:lnTo>
                      <a:pt x="362" y="495"/>
                    </a:lnTo>
                    <a:lnTo>
                      <a:pt x="362" y="510"/>
                    </a:lnTo>
                    <a:lnTo>
                      <a:pt x="380" y="543"/>
                    </a:lnTo>
                    <a:lnTo>
                      <a:pt x="414" y="543"/>
                    </a:lnTo>
                    <a:lnTo>
                      <a:pt x="414" y="558"/>
                    </a:lnTo>
                    <a:lnTo>
                      <a:pt x="431" y="591"/>
                    </a:lnTo>
                    <a:lnTo>
                      <a:pt x="431" y="639"/>
                    </a:lnTo>
                    <a:lnTo>
                      <a:pt x="431" y="687"/>
                    </a:lnTo>
                    <a:lnTo>
                      <a:pt x="483" y="702"/>
                    </a:lnTo>
                    <a:lnTo>
                      <a:pt x="501" y="702"/>
                    </a:lnTo>
                    <a:lnTo>
                      <a:pt x="501" y="735"/>
                    </a:lnTo>
                    <a:lnTo>
                      <a:pt x="535" y="750"/>
                    </a:lnTo>
                    <a:lnTo>
                      <a:pt x="518" y="783"/>
                    </a:lnTo>
                    <a:lnTo>
                      <a:pt x="535" y="783"/>
                    </a:lnTo>
                    <a:lnTo>
                      <a:pt x="552" y="830"/>
                    </a:lnTo>
                    <a:lnTo>
                      <a:pt x="518" y="846"/>
                    </a:lnTo>
                    <a:lnTo>
                      <a:pt x="449" y="926"/>
                    </a:lnTo>
                    <a:lnTo>
                      <a:pt x="466" y="926"/>
                    </a:lnTo>
                    <a:lnTo>
                      <a:pt x="483" y="942"/>
                    </a:lnTo>
                    <a:lnTo>
                      <a:pt x="501" y="942"/>
                    </a:lnTo>
                    <a:lnTo>
                      <a:pt x="552" y="974"/>
                    </a:lnTo>
                    <a:lnTo>
                      <a:pt x="570" y="990"/>
                    </a:lnTo>
                    <a:lnTo>
                      <a:pt x="552" y="1022"/>
                    </a:lnTo>
                    <a:lnTo>
                      <a:pt x="587" y="990"/>
                    </a:lnTo>
                    <a:lnTo>
                      <a:pt x="623" y="959"/>
                    </a:lnTo>
                    <a:lnTo>
                      <a:pt x="658" y="894"/>
                    </a:lnTo>
                    <a:lnTo>
                      <a:pt x="693" y="863"/>
                    </a:lnTo>
                    <a:lnTo>
                      <a:pt x="693" y="798"/>
                    </a:lnTo>
                    <a:lnTo>
                      <a:pt x="710" y="767"/>
                    </a:lnTo>
                    <a:lnTo>
                      <a:pt x="744" y="750"/>
                    </a:lnTo>
                    <a:lnTo>
                      <a:pt x="796" y="719"/>
                    </a:lnTo>
                    <a:lnTo>
                      <a:pt x="865" y="719"/>
                    </a:lnTo>
                    <a:lnTo>
                      <a:pt x="865" y="702"/>
                    </a:lnTo>
                    <a:lnTo>
                      <a:pt x="900" y="687"/>
                    </a:lnTo>
                    <a:lnTo>
                      <a:pt x="900" y="671"/>
                    </a:lnTo>
                    <a:lnTo>
                      <a:pt x="934" y="623"/>
                    </a:lnTo>
                    <a:lnTo>
                      <a:pt x="934" y="591"/>
                    </a:lnTo>
                    <a:lnTo>
                      <a:pt x="952" y="575"/>
                    </a:lnTo>
                    <a:lnTo>
                      <a:pt x="952" y="462"/>
                    </a:lnTo>
                    <a:lnTo>
                      <a:pt x="1038" y="366"/>
                    </a:lnTo>
                    <a:lnTo>
                      <a:pt x="1073" y="318"/>
                    </a:lnTo>
                    <a:lnTo>
                      <a:pt x="1055" y="255"/>
                    </a:lnTo>
                    <a:lnTo>
                      <a:pt x="1004" y="255"/>
                    </a:lnTo>
                    <a:lnTo>
                      <a:pt x="917" y="191"/>
                    </a:lnTo>
                    <a:lnTo>
                      <a:pt x="883" y="207"/>
                    </a:lnTo>
                    <a:lnTo>
                      <a:pt x="831" y="191"/>
                    </a:lnTo>
                    <a:lnTo>
                      <a:pt x="796" y="191"/>
                    </a:lnTo>
                    <a:lnTo>
                      <a:pt x="796" y="174"/>
                    </a:lnTo>
                    <a:lnTo>
                      <a:pt x="796" y="159"/>
                    </a:lnTo>
                    <a:lnTo>
                      <a:pt x="779" y="159"/>
                    </a:lnTo>
                    <a:lnTo>
                      <a:pt x="710" y="144"/>
                    </a:lnTo>
                    <a:lnTo>
                      <a:pt x="693" y="159"/>
                    </a:lnTo>
                    <a:lnTo>
                      <a:pt x="693" y="126"/>
                    </a:lnTo>
                    <a:lnTo>
                      <a:pt x="675" y="126"/>
                    </a:lnTo>
                    <a:lnTo>
                      <a:pt x="641" y="126"/>
                    </a:lnTo>
                    <a:lnTo>
                      <a:pt x="641" y="159"/>
                    </a:lnTo>
                    <a:lnTo>
                      <a:pt x="623" y="144"/>
                    </a:lnTo>
                    <a:lnTo>
                      <a:pt x="606" y="159"/>
                    </a:lnTo>
                    <a:lnTo>
                      <a:pt x="623" y="126"/>
                    </a:lnTo>
                    <a:lnTo>
                      <a:pt x="658" y="96"/>
                    </a:lnTo>
                    <a:lnTo>
                      <a:pt x="658" y="78"/>
                    </a:lnTo>
                    <a:lnTo>
                      <a:pt x="641" y="78"/>
                    </a:lnTo>
                    <a:lnTo>
                      <a:pt x="623" y="3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8" name="Freeform 829">
                <a:extLst>
                  <a:ext uri="{FF2B5EF4-FFF2-40B4-BE49-F238E27FC236}">
                    <a16:creationId xmlns:a16="http://schemas.microsoft.com/office/drawing/2014/main" id="{E0971B2D-8070-4781-B870-938391D77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861"/>
                <a:ext cx="536" cy="512"/>
              </a:xfrm>
              <a:custGeom>
                <a:avLst/>
                <a:gdLst>
                  <a:gd name="T0" fmla="*/ 623 w 1073"/>
                  <a:gd name="T1" fmla="*/ 30 h 1022"/>
                  <a:gd name="T2" fmla="*/ 570 w 1073"/>
                  <a:gd name="T3" fmla="*/ 63 h 1022"/>
                  <a:gd name="T4" fmla="*/ 535 w 1073"/>
                  <a:gd name="T5" fmla="*/ 63 h 1022"/>
                  <a:gd name="T6" fmla="*/ 483 w 1073"/>
                  <a:gd name="T7" fmla="*/ 78 h 1022"/>
                  <a:gd name="T8" fmla="*/ 414 w 1073"/>
                  <a:gd name="T9" fmla="*/ 96 h 1022"/>
                  <a:gd name="T10" fmla="*/ 380 w 1073"/>
                  <a:gd name="T11" fmla="*/ 63 h 1022"/>
                  <a:gd name="T12" fmla="*/ 380 w 1073"/>
                  <a:gd name="T13" fmla="*/ 0 h 1022"/>
                  <a:gd name="T14" fmla="*/ 345 w 1073"/>
                  <a:gd name="T15" fmla="*/ 15 h 1022"/>
                  <a:gd name="T16" fmla="*/ 241 w 1073"/>
                  <a:gd name="T17" fmla="*/ 15 h 1022"/>
                  <a:gd name="T18" fmla="*/ 259 w 1073"/>
                  <a:gd name="T19" fmla="*/ 63 h 1022"/>
                  <a:gd name="T20" fmla="*/ 224 w 1073"/>
                  <a:gd name="T21" fmla="*/ 111 h 1022"/>
                  <a:gd name="T22" fmla="*/ 190 w 1073"/>
                  <a:gd name="T23" fmla="*/ 96 h 1022"/>
                  <a:gd name="T24" fmla="*/ 103 w 1073"/>
                  <a:gd name="T25" fmla="*/ 78 h 1022"/>
                  <a:gd name="T26" fmla="*/ 120 w 1073"/>
                  <a:gd name="T27" fmla="*/ 111 h 1022"/>
                  <a:gd name="T28" fmla="*/ 120 w 1073"/>
                  <a:gd name="T29" fmla="*/ 159 h 1022"/>
                  <a:gd name="T30" fmla="*/ 34 w 1073"/>
                  <a:gd name="T31" fmla="*/ 255 h 1022"/>
                  <a:gd name="T32" fmla="*/ 17 w 1073"/>
                  <a:gd name="T33" fmla="*/ 366 h 1022"/>
                  <a:gd name="T34" fmla="*/ 86 w 1073"/>
                  <a:gd name="T35" fmla="*/ 366 h 1022"/>
                  <a:gd name="T36" fmla="*/ 120 w 1073"/>
                  <a:gd name="T37" fmla="*/ 399 h 1022"/>
                  <a:gd name="T38" fmla="*/ 190 w 1073"/>
                  <a:gd name="T39" fmla="*/ 366 h 1022"/>
                  <a:gd name="T40" fmla="*/ 224 w 1073"/>
                  <a:gd name="T41" fmla="*/ 414 h 1022"/>
                  <a:gd name="T42" fmla="*/ 345 w 1073"/>
                  <a:gd name="T43" fmla="*/ 462 h 1022"/>
                  <a:gd name="T44" fmla="*/ 362 w 1073"/>
                  <a:gd name="T45" fmla="*/ 510 h 1022"/>
                  <a:gd name="T46" fmla="*/ 414 w 1073"/>
                  <a:gd name="T47" fmla="*/ 543 h 1022"/>
                  <a:gd name="T48" fmla="*/ 431 w 1073"/>
                  <a:gd name="T49" fmla="*/ 591 h 1022"/>
                  <a:gd name="T50" fmla="*/ 431 w 1073"/>
                  <a:gd name="T51" fmla="*/ 687 h 1022"/>
                  <a:gd name="T52" fmla="*/ 501 w 1073"/>
                  <a:gd name="T53" fmla="*/ 702 h 1022"/>
                  <a:gd name="T54" fmla="*/ 535 w 1073"/>
                  <a:gd name="T55" fmla="*/ 750 h 1022"/>
                  <a:gd name="T56" fmla="*/ 535 w 1073"/>
                  <a:gd name="T57" fmla="*/ 783 h 1022"/>
                  <a:gd name="T58" fmla="*/ 518 w 1073"/>
                  <a:gd name="T59" fmla="*/ 846 h 1022"/>
                  <a:gd name="T60" fmla="*/ 466 w 1073"/>
                  <a:gd name="T61" fmla="*/ 926 h 1022"/>
                  <a:gd name="T62" fmla="*/ 501 w 1073"/>
                  <a:gd name="T63" fmla="*/ 942 h 1022"/>
                  <a:gd name="T64" fmla="*/ 570 w 1073"/>
                  <a:gd name="T65" fmla="*/ 990 h 1022"/>
                  <a:gd name="T66" fmla="*/ 587 w 1073"/>
                  <a:gd name="T67" fmla="*/ 990 h 1022"/>
                  <a:gd name="T68" fmla="*/ 658 w 1073"/>
                  <a:gd name="T69" fmla="*/ 894 h 1022"/>
                  <a:gd name="T70" fmla="*/ 693 w 1073"/>
                  <a:gd name="T71" fmla="*/ 798 h 1022"/>
                  <a:gd name="T72" fmla="*/ 744 w 1073"/>
                  <a:gd name="T73" fmla="*/ 750 h 1022"/>
                  <a:gd name="T74" fmla="*/ 865 w 1073"/>
                  <a:gd name="T75" fmla="*/ 719 h 1022"/>
                  <a:gd name="T76" fmla="*/ 900 w 1073"/>
                  <a:gd name="T77" fmla="*/ 687 h 1022"/>
                  <a:gd name="T78" fmla="*/ 934 w 1073"/>
                  <a:gd name="T79" fmla="*/ 623 h 1022"/>
                  <a:gd name="T80" fmla="*/ 952 w 1073"/>
                  <a:gd name="T81" fmla="*/ 575 h 1022"/>
                  <a:gd name="T82" fmla="*/ 1038 w 1073"/>
                  <a:gd name="T83" fmla="*/ 366 h 1022"/>
                  <a:gd name="T84" fmla="*/ 1055 w 1073"/>
                  <a:gd name="T85" fmla="*/ 255 h 1022"/>
                  <a:gd name="T86" fmla="*/ 917 w 1073"/>
                  <a:gd name="T87" fmla="*/ 191 h 1022"/>
                  <a:gd name="T88" fmla="*/ 831 w 1073"/>
                  <a:gd name="T89" fmla="*/ 191 h 1022"/>
                  <a:gd name="T90" fmla="*/ 796 w 1073"/>
                  <a:gd name="T91" fmla="*/ 174 h 1022"/>
                  <a:gd name="T92" fmla="*/ 779 w 1073"/>
                  <a:gd name="T93" fmla="*/ 159 h 1022"/>
                  <a:gd name="T94" fmla="*/ 693 w 1073"/>
                  <a:gd name="T95" fmla="*/ 159 h 1022"/>
                  <a:gd name="T96" fmla="*/ 675 w 1073"/>
                  <a:gd name="T97" fmla="*/ 126 h 1022"/>
                  <a:gd name="T98" fmla="*/ 641 w 1073"/>
                  <a:gd name="T99" fmla="*/ 159 h 1022"/>
                  <a:gd name="T100" fmla="*/ 606 w 1073"/>
                  <a:gd name="T101" fmla="*/ 159 h 1022"/>
                  <a:gd name="T102" fmla="*/ 658 w 1073"/>
                  <a:gd name="T103" fmla="*/ 96 h 1022"/>
                  <a:gd name="T104" fmla="*/ 641 w 1073"/>
                  <a:gd name="T105" fmla="*/ 78 h 10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73" h="1022">
                    <a:moveTo>
                      <a:pt x="623" y="30"/>
                    </a:moveTo>
                    <a:lnTo>
                      <a:pt x="623" y="30"/>
                    </a:lnTo>
                    <a:lnTo>
                      <a:pt x="606" y="30"/>
                    </a:lnTo>
                    <a:lnTo>
                      <a:pt x="570" y="63"/>
                    </a:lnTo>
                    <a:lnTo>
                      <a:pt x="552" y="78"/>
                    </a:lnTo>
                    <a:lnTo>
                      <a:pt x="535" y="63"/>
                    </a:lnTo>
                    <a:lnTo>
                      <a:pt x="501" y="63"/>
                    </a:lnTo>
                    <a:lnTo>
                      <a:pt x="483" y="78"/>
                    </a:lnTo>
                    <a:lnTo>
                      <a:pt x="466" y="78"/>
                    </a:lnTo>
                    <a:lnTo>
                      <a:pt x="414" y="96"/>
                    </a:lnTo>
                    <a:lnTo>
                      <a:pt x="397" y="96"/>
                    </a:lnTo>
                    <a:lnTo>
                      <a:pt x="380" y="63"/>
                    </a:lnTo>
                    <a:lnTo>
                      <a:pt x="380" y="15"/>
                    </a:lnTo>
                    <a:lnTo>
                      <a:pt x="380" y="0"/>
                    </a:lnTo>
                    <a:lnTo>
                      <a:pt x="362" y="0"/>
                    </a:lnTo>
                    <a:lnTo>
                      <a:pt x="345" y="15"/>
                    </a:lnTo>
                    <a:lnTo>
                      <a:pt x="293" y="30"/>
                    </a:lnTo>
                    <a:lnTo>
                      <a:pt x="241" y="15"/>
                    </a:lnTo>
                    <a:lnTo>
                      <a:pt x="259" y="30"/>
                    </a:lnTo>
                    <a:lnTo>
                      <a:pt x="259" y="63"/>
                    </a:lnTo>
                    <a:lnTo>
                      <a:pt x="276" y="78"/>
                    </a:lnTo>
                    <a:lnTo>
                      <a:pt x="224" y="111"/>
                    </a:lnTo>
                    <a:lnTo>
                      <a:pt x="207" y="111"/>
                    </a:lnTo>
                    <a:lnTo>
                      <a:pt x="190" y="96"/>
                    </a:lnTo>
                    <a:lnTo>
                      <a:pt x="172" y="78"/>
                    </a:lnTo>
                    <a:lnTo>
                      <a:pt x="103" y="78"/>
                    </a:lnTo>
                    <a:lnTo>
                      <a:pt x="103" y="96"/>
                    </a:lnTo>
                    <a:lnTo>
                      <a:pt x="120" y="111"/>
                    </a:lnTo>
                    <a:lnTo>
                      <a:pt x="103" y="111"/>
                    </a:lnTo>
                    <a:lnTo>
                      <a:pt x="120" y="159"/>
                    </a:lnTo>
                    <a:lnTo>
                      <a:pt x="103" y="222"/>
                    </a:lnTo>
                    <a:lnTo>
                      <a:pt x="34" y="255"/>
                    </a:lnTo>
                    <a:lnTo>
                      <a:pt x="0" y="318"/>
                    </a:lnTo>
                    <a:lnTo>
                      <a:pt x="17" y="366"/>
                    </a:lnTo>
                    <a:lnTo>
                      <a:pt x="51" y="383"/>
                    </a:lnTo>
                    <a:lnTo>
                      <a:pt x="86" y="366"/>
                    </a:lnTo>
                    <a:lnTo>
                      <a:pt x="86" y="399"/>
                    </a:lnTo>
                    <a:lnTo>
                      <a:pt x="120" y="399"/>
                    </a:lnTo>
                    <a:lnTo>
                      <a:pt x="155" y="399"/>
                    </a:lnTo>
                    <a:lnTo>
                      <a:pt x="190" y="366"/>
                    </a:lnTo>
                    <a:lnTo>
                      <a:pt x="224" y="366"/>
                    </a:lnTo>
                    <a:lnTo>
                      <a:pt x="224" y="414"/>
                    </a:lnTo>
                    <a:lnTo>
                      <a:pt x="241" y="431"/>
                    </a:lnTo>
                    <a:lnTo>
                      <a:pt x="345" y="462"/>
                    </a:lnTo>
                    <a:lnTo>
                      <a:pt x="362" y="495"/>
                    </a:lnTo>
                    <a:lnTo>
                      <a:pt x="362" y="510"/>
                    </a:lnTo>
                    <a:lnTo>
                      <a:pt x="380" y="543"/>
                    </a:lnTo>
                    <a:lnTo>
                      <a:pt x="414" y="543"/>
                    </a:lnTo>
                    <a:lnTo>
                      <a:pt x="414" y="558"/>
                    </a:lnTo>
                    <a:lnTo>
                      <a:pt x="431" y="591"/>
                    </a:lnTo>
                    <a:lnTo>
                      <a:pt x="431" y="639"/>
                    </a:lnTo>
                    <a:lnTo>
                      <a:pt x="431" y="687"/>
                    </a:lnTo>
                    <a:lnTo>
                      <a:pt x="483" y="702"/>
                    </a:lnTo>
                    <a:lnTo>
                      <a:pt x="501" y="702"/>
                    </a:lnTo>
                    <a:lnTo>
                      <a:pt x="501" y="735"/>
                    </a:lnTo>
                    <a:lnTo>
                      <a:pt x="535" y="750"/>
                    </a:lnTo>
                    <a:lnTo>
                      <a:pt x="518" y="783"/>
                    </a:lnTo>
                    <a:lnTo>
                      <a:pt x="535" y="783"/>
                    </a:lnTo>
                    <a:lnTo>
                      <a:pt x="552" y="830"/>
                    </a:lnTo>
                    <a:lnTo>
                      <a:pt x="518" y="846"/>
                    </a:lnTo>
                    <a:lnTo>
                      <a:pt x="449" y="926"/>
                    </a:lnTo>
                    <a:lnTo>
                      <a:pt x="466" y="926"/>
                    </a:lnTo>
                    <a:lnTo>
                      <a:pt x="483" y="942"/>
                    </a:lnTo>
                    <a:lnTo>
                      <a:pt x="501" y="942"/>
                    </a:lnTo>
                    <a:lnTo>
                      <a:pt x="552" y="974"/>
                    </a:lnTo>
                    <a:lnTo>
                      <a:pt x="570" y="990"/>
                    </a:lnTo>
                    <a:lnTo>
                      <a:pt x="552" y="1022"/>
                    </a:lnTo>
                    <a:lnTo>
                      <a:pt x="587" y="990"/>
                    </a:lnTo>
                    <a:lnTo>
                      <a:pt x="623" y="959"/>
                    </a:lnTo>
                    <a:lnTo>
                      <a:pt x="658" y="894"/>
                    </a:lnTo>
                    <a:lnTo>
                      <a:pt x="693" y="863"/>
                    </a:lnTo>
                    <a:lnTo>
                      <a:pt x="693" y="798"/>
                    </a:lnTo>
                    <a:lnTo>
                      <a:pt x="710" y="767"/>
                    </a:lnTo>
                    <a:lnTo>
                      <a:pt x="744" y="750"/>
                    </a:lnTo>
                    <a:lnTo>
                      <a:pt x="796" y="719"/>
                    </a:lnTo>
                    <a:lnTo>
                      <a:pt x="865" y="719"/>
                    </a:lnTo>
                    <a:lnTo>
                      <a:pt x="865" y="702"/>
                    </a:lnTo>
                    <a:lnTo>
                      <a:pt x="900" y="687"/>
                    </a:lnTo>
                    <a:lnTo>
                      <a:pt x="900" y="671"/>
                    </a:lnTo>
                    <a:lnTo>
                      <a:pt x="934" y="623"/>
                    </a:lnTo>
                    <a:lnTo>
                      <a:pt x="934" y="591"/>
                    </a:lnTo>
                    <a:lnTo>
                      <a:pt x="952" y="575"/>
                    </a:lnTo>
                    <a:lnTo>
                      <a:pt x="952" y="462"/>
                    </a:lnTo>
                    <a:lnTo>
                      <a:pt x="1038" y="366"/>
                    </a:lnTo>
                    <a:lnTo>
                      <a:pt x="1073" y="318"/>
                    </a:lnTo>
                    <a:lnTo>
                      <a:pt x="1055" y="255"/>
                    </a:lnTo>
                    <a:lnTo>
                      <a:pt x="1004" y="255"/>
                    </a:lnTo>
                    <a:lnTo>
                      <a:pt x="917" y="191"/>
                    </a:lnTo>
                    <a:lnTo>
                      <a:pt x="883" y="207"/>
                    </a:lnTo>
                    <a:lnTo>
                      <a:pt x="831" y="191"/>
                    </a:lnTo>
                    <a:lnTo>
                      <a:pt x="796" y="191"/>
                    </a:lnTo>
                    <a:lnTo>
                      <a:pt x="796" y="174"/>
                    </a:lnTo>
                    <a:lnTo>
                      <a:pt x="796" y="159"/>
                    </a:lnTo>
                    <a:lnTo>
                      <a:pt x="779" y="159"/>
                    </a:lnTo>
                    <a:lnTo>
                      <a:pt x="710" y="144"/>
                    </a:lnTo>
                    <a:lnTo>
                      <a:pt x="693" y="159"/>
                    </a:lnTo>
                    <a:lnTo>
                      <a:pt x="693" y="126"/>
                    </a:lnTo>
                    <a:lnTo>
                      <a:pt x="675" y="126"/>
                    </a:lnTo>
                    <a:lnTo>
                      <a:pt x="641" y="126"/>
                    </a:lnTo>
                    <a:lnTo>
                      <a:pt x="641" y="159"/>
                    </a:lnTo>
                    <a:lnTo>
                      <a:pt x="623" y="144"/>
                    </a:lnTo>
                    <a:lnTo>
                      <a:pt x="606" y="159"/>
                    </a:lnTo>
                    <a:lnTo>
                      <a:pt x="623" y="126"/>
                    </a:lnTo>
                    <a:lnTo>
                      <a:pt x="658" y="96"/>
                    </a:lnTo>
                    <a:lnTo>
                      <a:pt x="658" y="78"/>
                    </a:lnTo>
                    <a:lnTo>
                      <a:pt x="641" y="78"/>
                    </a:lnTo>
                    <a:lnTo>
                      <a:pt x="623" y="3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9" name="Freeform 830">
                <a:extLst>
                  <a:ext uri="{FF2B5EF4-FFF2-40B4-BE49-F238E27FC236}">
                    <a16:creationId xmlns:a16="http://schemas.microsoft.com/office/drawing/2014/main" id="{89E4D784-A16E-471B-88AF-DCA04C779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2853"/>
                <a:ext cx="34" cy="48"/>
              </a:xfrm>
              <a:custGeom>
                <a:avLst/>
                <a:gdLst>
                  <a:gd name="T0" fmla="*/ 0 w 69"/>
                  <a:gd name="T1" fmla="*/ 81 h 96"/>
                  <a:gd name="T2" fmla="*/ 0 w 69"/>
                  <a:gd name="T3" fmla="*/ 81 h 96"/>
                  <a:gd name="T4" fmla="*/ 17 w 69"/>
                  <a:gd name="T5" fmla="*/ 96 h 96"/>
                  <a:gd name="T6" fmla="*/ 35 w 69"/>
                  <a:gd name="T7" fmla="*/ 81 h 96"/>
                  <a:gd name="T8" fmla="*/ 69 w 69"/>
                  <a:gd name="T9" fmla="*/ 48 h 96"/>
                  <a:gd name="T10" fmla="*/ 0 w 69"/>
                  <a:gd name="T11" fmla="*/ 0 h 96"/>
                  <a:gd name="T12" fmla="*/ 0 w 69"/>
                  <a:gd name="T13" fmla="*/ 18 h 96"/>
                  <a:gd name="T14" fmla="*/ 0 w 69"/>
                  <a:gd name="T15" fmla="*/ 48 h 96"/>
                  <a:gd name="T16" fmla="*/ 0 w 69"/>
                  <a:gd name="T17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96">
                    <a:moveTo>
                      <a:pt x="0" y="81"/>
                    </a:moveTo>
                    <a:lnTo>
                      <a:pt x="0" y="81"/>
                    </a:lnTo>
                    <a:lnTo>
                      <a:pt x="17" y="96"/>
                    </a:lnTo>
                    <a:lnTo>
                      <a:pt x="35" y="81"/>
                    </a:lnTo>
                    <a:lnTo>
                      <a:pt x="69" y="48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0" name="Freeform 831">
                <a:extLst>
                  <a:ext uri="{FF2B5EF4-FFF2-40B4-BE49-F238E27FC236}">
                    <a16:creationId xmlns:a16="http://schemas.microsoft.com/office/drawing/2014/main" id="{A7640BF7-0F34-4BF4-913C-D8F24EBB9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2853"/>
                <a:ext cx="34" cy="48"/>
              </a:xfrm>
              <a:custGeom>
                <a:avLst/>
                <a:gdLst>
                  <a:gd name="T0" fmla="*/ 0 w 69"/>
                  <a:gd name="T1" fmla="*/ 81 h 96"/>
                  <a:gd name="T2" fmla="*/ 0 w 69"/>
                  <a:gd name="T3" fmla="*/ 81 h 96"/>
                  <a:gd name="T4" fmla="*/ 17 w 69"/>
                  <a:gd name="T5" fmla="*/ 96 h 96"/>
                  <a:gd name="T6" fmla="*/ 35 w 69"/>
                  <a:gd name="T7" fmla="*/ 81 h 96"/>
                  <a:gd name="T8" fmla="*/ 69 w 69"/>
                  <a:gd name="T9" fmla="*/ 48 h 96"/>
                  <a:gd name="T10" fmla="*/ 0 w 69"/>
                  <a:gd name="T11" fmla="*/ 0 h 96"/>
                  <a:gd name="T12" fmla="*/ 0 w 69"/>
                  <a:gd name="T13" fmla="*/ 18 h 96"/>
                  <a:gd name="T14" fmla="*/ 0 w 69"/>
                  <a:gd name="T15" fmla="*/ 48 h 96"/>
                  <a:gd name="T16" fmla="*/ 0 w 69"/>
                  <a:gd name="T17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96">
                    <a:moveTo>
                      <a:pt x="0" y="81"/>
                    </a:moveTo>
                    <a:lnTo>
                      <a:pt x="0" y="81"/>
                    </a:lnTo>
                    <a:lnTo>
                      <a:pt x="17" y="96"/>
                    </a:lnTo>
                    <a:lnTo>
                      <a:pt x="35" y="81"/>
                    </a:lnTo>
                    <a:lnTo>
                      <a:pt x="69" y="48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0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1" name="Freeform 832">
                <a:extLst>
                  <a:ext uri="{FF2B5EF4-FFF2-40B4-BE49-F238E27FC236}">
                    <a16:creationId xmlns:a16="http://schemas.microsoft.com/office/drawing/2014/main" id="{2EDC3392-B486-4BF2-A418-AB875A05C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1" y="2853"/>
                <a:ext cx="52" cy="48"/>
              </a:xfrm>
              <a:custGeom>
                <a:avLst/>
                <a:gdLst>
                  <a:gd name="T0" fmla="*/ 104 w 104"/>
                  <a:gd name="T1" fmla="*/ 81 h 96"/>
                  <a:gd name="T2" fmla="*/ 104 w 104"/>
                  <a:gd name="T3" fmla="*/ 81 h 96"/>
                  <a:gd name="T4" fmla="*/ 104 w 104"/>
                  <a:gd name="T5" fmla="*/ 48 h 96"/>
                  <a:gd name="T6" fmla="*/ 104 w 104"/>
                  <a:gd name="T7" fmla="*/ 18 h 96"/>
                  <a:gd name="T8" fmla="*/ 104 w 104"/>
                  <a:gd name="T9" fmla="*/ 0 h 96"/>
                  <a:gd name="T10" fmla="*/ 35 w 104"/>
                  <a:gd name="T11" fmla="*/ 0 h 96"/>
                  <a:gd name="T12" fmla="*/ 0 w 104"/>
                  <a:gd name="T13" fmla="*/ 33 h 96"/>
                  <a:gd name="T14" fmla="*/ 35 w 104"/>
                  <a:gd name="T15" fmla="*/ 96 h 96"/>
                  <a:gd name="T16" fmla="*/ 52 w 104"/>
                  <a:gd name="T17" fmla="*/ 96 h 96"/>
                  <a:gd name="T18" fmla="*/ 69 w 104"/>
                  <a:gd name="T19" fmla="*/ 81 h 96"/>
                  <a:gd name="T20" fmla="*/ 104 w 104"/>
                  <a:gd name="T21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96">
                    <a:moveTo>
                      <a:pt x="104" y="81"/>
                    </a:moveTo>
                    <a:lnTo>
                      <a:pt x="104" y="81"/>
                    </a:lnTo>
                    <a:lnTo>
                      <a:pt x="104" y="48"/>
                    </a:lnTo>
                    <a:lnTo>
                      <a:pt x="104" y="18"/>
                    </a:lnTo>
                    <a:lnTo>
                      <a:pt x="104" y="0"/>
                    </a:lnTo>
                    <a:lnTo>
                      <a:pt x="35" y="0"/>
                    </a:lnTo>
                    <a:lnTo>
                      <a:pt x="0" y="33"/>
                    </a:lnTo>
                    <a:lnTo>
                      <a:pt x="35" y="96"/>
                    </a:lnTo>
                    <a:lnTo>
                      <a:pt x="52" y="96"/>
                    </a:lnTo>
                    <a:lnTo>
                      <a:pt x="69" y="81"/>
                    </a:lnTo>
                    <a:lnTo>
                      <a:pt x="104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2" name="Freeform 833">
                <a:extLst>
                  <a:ext uri="{FF2B5EF4-FFF2-40B4-BE49-F238E27FC236}">
                    <a16:creationId xmlns:a16="http://schemas.microsoft.com/office/drawing/2014/main" id="{85EE0B9F-2ED9-4D25-8C05-5B6E0FC68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1" y="2853"/>
                <a:ext cx="52" cy="48"/>
              </a:xfrm>
              <a:custGeom>
                <a:avLst/>
                <a:gdLst>
                  <a:gd name="T0" fmla="*/ 104 w 104"/>
                  <a:gd name="T1" fmla="*/ 81 h 96"/>
                  <a:gd name="T2" fmla="*/ 104 w 104"/>
                  <a:gd name="T3" fmla="*/ 81 h 96"/>
                  <a:gd name="T4" fmla="*/ 104 w 104"/>
                  <a:gd name="T5" fmla="*/ 48 h 96"/>
                  <a:gd name="T6" fmla="*/ 104 w 104"/>
                  <a:gd name="T7" fmla="*/ 18 h 96"/>
                  <a:gd name="T8" fmla="*/ 104 w 104"/>
                  <a:gd name="T9" fmla="*/ 0 h 96"/>
                  <a:gd name="T10" fmla="*/ 35 w 104"/>
                  <a:gd name="T11" fmla="*/ 0 h 96"/>
                  <a:gd name="T12" fmla="*/ 0 w 104"/>
                  <a:gd name="T13" fmla="*/ 33 h 96"/>
                  <a:gd name="T14" fmla="*/ 35 w 104"/>
                  <a:gd name="T15" fmla="*/ 96 h 96"/>
                  <a:gd name="T16" fmla="*/ 52 w 104"/>
                  <a:gd name="T17" fmla="*/ 96 h 96"/>
                  <a:gd name="T18" fmla="*/ 69 w 104"/>
                  <a:gd name="T19" fmla="*/ 81 h 96"/>
                  <a:gd name="T20" fmla="*/ 104 w 104"/>
                  <a:gd name="T21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96">
                    <a:moveTo>
                      <a:pt x="104" y="81"/>
                    </a:moveTo>
                    <a:lnTo>
                      <a:pt x="104" y="81"/>
                    </a:lnTo>
                    <a:lnTo>
                      <a:pt x="104" y="48"/>
                    </a:lnTo>
                    <a:lnTo>
                      <a:pt x="104" y="18"/>
                    </a:lnTo>
                    <a:lnTo>
                      <a:pt x="104" y="0"/>
                    </a:lnTo>
                    <a:lnTo>
                      <a:pt x="35" y="0"/>
                    </a:lnTo>
                    <a:lnTo>
                      <a:pt x="0" y="33"/>
                    </a:lnTo>
                    <a:lnTo>
                      <a:pt x="35" y="96"/>
                    </a:lnTo>
                    <a:lnTo>
                      <a:pt x="52" y="96"/>
                    </a:lnTo>
                    <a:lnTo>
                      <a:pt x="69" y="81"/>
                    </a:lnTo>
                    <a:lnTo>
                      <a:pt x="104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3" name="Freeform 834">
                <a:extLst>
                  <a:ext uri="{FF2B5EF4-FFF2-40B4-BE49-F238E27FC236}">
                    <a16:creationId xmlns:a16="http://schemas.microsoft.com/office/drawing/2014/main" id="{3729CFC9-95E9-4A8D-84D1-29461C5FB3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821"/>
                <a:ext cx="60" cy="88"/>
              </a:xfrm>
              <a:custGeom>
                <a:avLst/>
                <a:gdLst>
                  <a:gd name="T0" fmla="*/ 35 w 121"/>
                  <a:gd name="T1" fmla="*/ 0 h 177"/>
                  <a:gd name="T2" fmla="*/ 35 w 121"/>
                  <a:gd name="T3" fmla="*/ 0 h 177"/>
                  <a:gd name="T4" fmla="*/ 69 w 121"/>
                  <a:gd name="T5" fmla="*/ 15 h 177"/>
                  <a:gd name="T6" fmla="*/ 69 w 121"/>
                  <a:gd name="T7" fmla="*/ 33 h 177"/>
                  <a:gd name="T8" fmla="*/ 86 w 121"/>
                  <a:gd name="T9" fmla="*/ 33 h 177"/>
                  <a:gd name="T10" fmla="*/ 121 w 121"/>
                  <a:gd name="T11" fmla="*/ 63 h 177"/>
                  <a:gd name="T12" fmla="*/ 86 w 121"/>
                  <a:gd name="T13" fmla="*/ 96 h 177"/>
                  <a:gd name="T14" fmla="*/ 121 w 121"/>
                  <a:gd name="T15" fmla="*/ 159 h 177"/>
                  <a:gd name="T16" fmla="*/ 69 w 121"/>
                  <a:gd name="T17" fmla="*/ 177 h 177"/>
                  <a:gd name="T18" fmla="*/ 52 w 121"/>
                  <a:gd name="T19" fmla="*/ 177 h 177"/>
                  <a:gd name="T20" fmla="*/ 35 w 121"/>
                  <a:gd name="T21" fmla="*/ 144 h 177"/>
                  <a:gd name="T22" fmla="*/ 35 w 121"/>
                  <a:gd name="T23" fmla="*/ 96 h 177"/>
                  <a:gd name="T24" fmla="*/ 35 w 121"/>
                  <a:gd name="T25" fmla="*/ 81 h 177"/>
                  <a:gd name="T26" fmla="*/ 17 w 121"/>
                  <a:gd name="T27" fmla="*/ 81 h 177"/>
                  <a:gd name="T28" fmla="*/ 0 w 121"/>
                  <a:gd name="T29" fmla="*/ 63 h 177"/>
                  <a:gd name="T30" fmla="*/ 0 w 121"/>
                  <a:gd name="T31" fmla="*/ 33 h 177"/>
                  <a:gd name="T32" fmla="*/ 17 w 121"/>
                  <a:gd name="T33" fmla="*/ 33 h 177"/>
                  <a:gd name="T34" fmla="*/ 17 w 121"/>
                  <a:gd name="T35" fmla="*/ 15 h 177"/>
                  <a:gd name="T36" fmla="*/ 35 w 121"/>
                  <a:gd name="T37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1" h="177">
                    <a:moveTo>
                      <a:pt x="35" y="0"/>
                    </a:moveTo>
                    <a:lnTo>
                      <a:pt x="35" y="0"/>
                    </a:lnTo>
                    <a:lnTo>
                      <a:pt x="69" y="15"/>
                    </a:lnTo>
                    <a:lnTo>
                      <a:pt x="69" y="33"/>
                    </a:lnTo>
                    <a:lnTo>
                      <a:pt x="86" y="33"/>
                    </a:lnTo>
                    <a:lnTo>
                      <a:pt x="121" y="63"/>
                    </a:lnTo>
                    <a:lnTo>
                      <a:pt x="86" y="96"/>
                    </a:lnTo>
                    <a:lnTo>
                      <a:pt x="121" y="159"/>
                    </a:lnTo>
                    <a:lnTo>
                      <a:pt x="69" y="177"/>
                    </a:lnTo>
                    <a:lnTo>
                      <a:pt x="52" y="177"/>
                    </a:lnTo>
                    <a:lnTo>
                      <a:pt x="35" y="144"/>
                    </a:lnTo>
                    <a:lnTo>
                      <a:pt x="35" y="96"/>
                    </a:lnTo>
                    <a:lnTo>
                      <a:pt x="35" y="81"/>
                    </a:lnTo>
                    <a:lnTo>
                      <a:pt x="17" y="81"/>
                    </a:lnTo>
                    <a:lnTo>
                      <a:pt x="0" y="63"/>
                    </a:lnTo>
                    <a:lnTo>
                      <a:pt x="0" y="33"/>
                    </a:lnTo>
                    <a:lnTo>
                      <a:pt x="17" y="33"/>
                    </a:lnTo>
                    <a:lnTo>
                      <a:pt x="17" y="1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4" name="Freeform 835">
                <a:extLst>
                  <a:ext uri="{FF2B5EF4-FFF2-40B4-BE49-F238E27FC236}">
                    <a16:creationId xmlns:a16="http://schemas.microsoft.com/office/drawing/2014/main" id="{5159742D-CDF0-494F-A511-9F4682590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821"/>
                <a:ext cx="60" cy="88"/>
              </a:xfrm>
              <a:custGeom>
                <a:avLst/>
                <a:gdLst>
                  <a:gd name="T0" fmla="*/ 35 w 121"/>
                  <a:gd name="T1" fmla="*/ 0 h 177"/>
                  <a:gd name="T2" fmla="*/ 35 w 121"/>
                  <a:gd name="T3" fmla="*/ 0 h 177"/>
                  <a:gd name="T4" fmla="*/ 69 w 121"/>
                  <a:gd name="T5" fmla="*/ 15 h 177"/>
                  <a:gd name="T6" fmla="*/ 69 w 121"/>
                  <a:gd name="T7" fmla="*/ 33 h 177"/>
                  <a:gd name="T8" fmla="*/ 86 w 121"/>
                  <a:gd name="T9" fmla="*/ 33 h 177"/>
                  <a:gd name="T10" fmla="*/ 121 w 121"/>
                  <a:gd name="T11" fmla="*/ 63 h 177"/>
                  <a:gd name="T12" fmla="*/ 86 w 121"/>
                  <a:gd name="T13" fmla="*/ 96 h 177"/>
                  <a:gd name="T14" fmla="*/ 121 w 121"/>
                  <a:gd name="T15" fmla="*/ 159 h 177"/>
                  <a:gd name="T16" fmla="*/ 69 w 121"/>
                  <a:gd name="T17" fmla="*/ 177 h 177"/>
                  <a:gd name="T18" fmla="*/ 52 w 121"/>
                  <a:gd name="T19" fmla="*/ 177 h 177"/>
                  <a:gd name="T20" fmla="*/ 35 w 121"/>
                  <a:gd name="T21" fmla="*/ 144 h 177"/>
                  <a:gd name="T22" fmla="*/ 35 w 121"/>
                  <a:gd name="T23" fmla="*/ 96 h 177"/>
                  <a:gd name="T24" fmla="*/ 35 w 121"/>
                  <a:gd name="T25" fmla="*/ 81 h 177"/>
                  <a:gd name="T26" fmla="*/ 17 w 121"/>
                  <a:gd name="T27" fmla="*/ 81 h 177"/>
                  <a:gd name="T28" fmla="*/ 0 w 121"/>
                  <a:gd name="T29" fmla="*/ 63 h 177"/>
                  <a:gd name="T30" fmla="*/ 0 w 121"/>
                  <a:gd name="T31" fmla="*/ 33 h 177"/>
                  <a:gd name="T32" fmla="*/ 17 w 121"/>
                  <a:gd name="T33" fmla="*/ 33 h 177"/>
                  <a:gd name="T34" fmla="*/ 17 w 121"/>
                  <a:gd name="T35" fmla="*/ 15 h 177"/>
                  <a:gd name="T36" fmla="*/ 35 w 121"/>
                  <a:gd name="T37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1" h="177">
                    <a:moveTo>
                      <a:pt x="35" y="0"/>
                    </a:moveTo>
                    <a:lnTo>
                      <a:pt x="35" y="0"/>
                    </a:lnTo>
                    <a:lnTo>
                      <a:pt x="69" y="15"/>
                    </a:lnTo>
                    <a:lnTo>
                      <a:pt x="69" y="33"/>
                    </a:lnTo>
                    <a:lnTo>
                      <a:pt x="86" y="33"/>
                    </a:lnTo>
                    <a:lnTo>
                      <a:pt x="121" y="63"/>
                    </a:lnTo>
                    <a:lnTo>
                      <a:pt x="86" y="96"/>
                    </a:lnTo>
                    <a:lnTo>
                      <a:pt x="121" y="159"/>
                    </a:lnTo>
                    <a:lnTo>
                      <a:pt x="69" y="177"/>
                    </a:lnTo>
                    <a:lnTo>
                      <a:pt x="52" y="177"/>
                    </a:lnTo>
                    <a:lnTo>
                      <a:pt x="35" y="144"/>
                    </a:lnTo>
                    <a:lnTo>
                      <a:pt x="35" y="96"/>
                    </a:lnTo>
                    <a:lnTo>
                      <a:pt x="35" y="81"/>
                    </a:lnTo>
                    <a:lnTo>
                      <a:pt x="17" y="81"/>
                    </a:lnTo>
                    <a:lnTo>
                      <a:pt x="0" y="63"/>
                    </a:lnTo>
                    <a:lnTo>
                      <a:pt x="0" y="33"/>
                    </a:lnTo>
                    <a:lnTo>
                      <a:pt x="17" y="33"/>
                    </a:lnTo>
                    <a:lnTo>
                      <a:pt x="17" y="15"/>
                    </a:lnTo>
                    <a:lnTo>
                      <a:pt x="35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5" name="Freeform 836">
                <a:extLst>
                  <a:ext uri="{FF2B5EF4-FFF2-40B4-BE49-F238E27FC236}">
                    <a16:creationId xmlns:a16="http://schemas.microsoft.com/office/drawing/2014/main" id="{8CA4CA4E-0D6F-4CF6-B3D4-F91FBB1F9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2773"/>
                <a:ext cx="183" cy="144"/>
              </a:xfrm>
              <a:custGeom>
                <a:avLst/>
                <a:gdLst>
                  <a:gd name="T0" fmla="*/ 365 w 365"/>
                  <a:gd name="T1" fmla="*/ 96 h 288"/>
                  <a:gd name="T2" fmla="*/ 365 w 365"/>
                  <a:gd name="T3" fmla="*/ 96 h 288"/>
                  <a:gd name="T4" fmla="*/ 347 w 365"/>
                  <a:gd name="T5" fmla="*/ 111 h 288"/>
                  <a:gd name="T6" fmla="*/ 347 w 365"/>
                  <a:gd name="T7" fmla="*/ 129 h 288"/>
                  <a:gd name="T8" fmla="*/ 330 w 365"/>
                  <a:gd name="T9" fmla="*/ 129 h 288"/>
                  <a:gd name="T10" fmla="*/ 330 w 365"/>
                  <a:gd name="T11" fmla="*/ 159 h 288"/>
                  <a:gd name="T12" fmla="*/ 347 w 365"/>
                  <a:gd name="T13" fmla="*/ 177 h 288"/>
                  <a:gd name="T14" fmla="*/ 330 w 365"/>
                  <a:gd name="T15" fmla="*/ 192 h 288"/>
                  <a:gd name="T16" fmla="*/ 278 w 365"/>
                  <a:gd name="T17" fmla="*/ 207 h 288"/>
                  <a:gd name="T18" fmla="*/ 224 w 365"/>
                  <a:gd name="T19" fmla="*/ 192 h 288"/>
                  <a:gd name="T20" fmla="*/ 242 w 365"/>
                  <a:gd name="T21" fmla="*/ 207 h 288"/>
                  <a:gd name="T22" fmla="*/ 242 w 365"/>
                  <a:gd name="T23" fmla="*/ 240 h 288"/>
                  <a:gd name="T24" fmla="*/ 261 w 365"/>
                  <a:gd name="T25" fmla="*/ 255 h 288"/>
                  <a:gd name="T26" fmla="*/ 207 w 365"/>
                  <a:gd name="T27" fmla="*/ 288 h 288"/>
                  <a:gd name="T28" fmla="*/ 190 w 365"/>
                  <a:gd name="T29" fmla="*/ 288 h 288"/>
                  <a:gd name="T30" fmla="*/ 173 w 365"/>
                  <a:gd name="T31" fmla="*/ 273 h 288"/>
                  <a:gd name="T32" fmla="*/ 155 w 365"/>
                  <a:gd name="T33" fmla="*/ 255 h 288"/>
                  <a:gd name="T34" fmla="*/ 155 w 365"/>
                  <a:gd name="T35" fmla="*/ 225 h 288"/>
                  <a:gd name="T36" fmla="*/ 138 w 365"/>
                  <a:gd name="T37" fmla="*/ 192 h 288"/>
                  <a:gd name="T38" fmla="*/ 155 w 365"/>
                  <a:gd name="T39" fmla="*/ 144 h 288"/>
                  <a:gd name="T40" fmla="*/ 103 w 365"/>
                  <a:gd name="T41" fmla="*/ 144 h 288"/>
                  <a:gd name="T42" fmla="*/ 86 w 365"/>
                  <a:gd name="T43" fmla="*/ 129 h 288"/>
                  <a:gd name="T44" fmla="*/ 34 w 365"/>
                  <a:gd name="T45" fmla="*/ 129 h 288"/>
                  <a:gd name="T46" fmla="*/ 17 w 365"/>
                  <a:gd name="T47" fmla="*/ 111 h 288"/>
                  <a:gd name="T48" fmla="*/ 17 w 365"/>
                  <a:gd name="T49" fmla="*/ 96 h 288"/>
                  <a:gd name="T50" fmla="*/ 0 w 365"/>
                  <a:gd name="T51" fmla="*/ 63 h 288"/>
                  <a:gd name="T52" fmla="*/ 17 w 365"/>
                  <a:gd name="T53" fmla="*/ 33 h 288"/>
                  <a:gd name="T54" fmla="*/ 34 w 365"/>
                  <a:gd name="T55" fmla="*/ 15 h 288"/>
                  <a:gd name="T56" fmla="*/ 52 w 365"/>
                  <a:gd name="T57" fmla="*/ 33 h 288"/>
                  <a:gd name="T58" fmla="*/ 34 w 365"/>
                  <a:gd name="T59" fmla="*/ 48 h 288"/>
                  <a:gd name="T60" fmla="*/ 34 w 365"/>
                  <a:gd name="T61" fmla="*/ 81 h 288"/>
                  <a:gd name="T62" fmla="*/ 52 w 365"/>
                  <a:gd name="T63" fmla="*/ 63 h 288"/>
                  <a:gd name="T64" fmla="*/ 52 w 365"/>
                  <a:gd name="T65" fmla="*/ 33 h 288"/>
                  <a:gd name="T66" fmla="*/ 86 w 365"/>
                  <a:gd name="T67" fmla="*/ 15 h 288"/>
                  <a:gd name="T68" fmla="*/ 86 w 365"/>
                  <a:gd name="T69" fmla="*/ 0 h 288"/>
                  <a:gd name="T70" fmla="*/ 86 w 365"/>
                  <a:gd name="T71" fmla="*/ 15 h 288"/>
                  <a:gd name="T72" fmla="*/ 138 w 365"/>
                  <a:gd name="T73" fmla="*/ 15 h 288"/>
                  <a:gd name="T74" fmla="*/ 138 w 365"/>
                  <a:gd name="T75" fmla="*/ 33 h 288"/>
                  <a:gd name="T76" fmla="*/ 190 w 365"/>
                  <a:gd name="T77" fmla="*/ 33 h 288"/>
                  <a:gd name="T78" fmla="*/ 224 w 365"/>
                  <a:gd name="T79" fmla="*/ 48 h 288"/>
                  <a:gd name="T80" fmla="*/ 261 w 365"/>
                  <a:gd name="T81" fmla="*/ 33 h 288"/>
                  <a:gd name="T82" fmla="*/ 295 w 365"/>
                  <a:gd name="T83" fmla="*/ 33 h 288"/>
                  <a:gd name="T84" fmla="*/ 278 w 365"/>
                  <a:gd name="T85" fmla="*/ 33 h 288"/>
                  <a:gd name="T86" fmla="*/ 295 w 365"/>
                  <a:gd name="T87" fmla="*/ 48 h 288"/>
                  <a:gd name="T88" fmla="*/ 330 w 365"/>
                  <a:gd name="T89" fmla="*/ 63 h 288"/>
                  <a:gd name="T90" fmla="*/ 330 w 365"/>
                  <a:gd name="T91" fmla="*/ 96 h 288"/>
                  <a:gd name="T92" fmla="*/ 347 w 365"/>
                  <a:gd name="T93" fmla="*/ 81 h 288"/>
                  <a:gd name="T94" fmla="*/ 365 w 365"/>
                  <a:gd name="T95" fmla="*/ 9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5" h="288">
                    <a:moveTo>
                      <a:pt x="365" y="96"/>
                    </a:moveTo>
                    <a:lnTo>
                      <a:pt x="365" y="96"/>
                    </a:lnTo>
                    <a:lnTo>
                      <a:pt x="347" y="111"/>
                    </a:lnTo>
                    <a:lnTo>
                      <a:pt x="347" y="129"/>
                    </a:lnTo>
                    <a:lnTo>
                      <a:pt x="330" y="129"/>
                    </a:lnTo>
                    <a:lnTo>
                      <a:pt x="330" y="159"/>
                    </a:lnTo>
                    <a:lnTo>
                      <a:pt x="347" y="177"/>
                    </a:lnTo>
                    <a:lnTo>
                      <a:pt x="330" y="192"/>
                    </a:lnTo>
                    <a:lnTo>
                      <a:pt x="278" y="207"/>
                    </a:lnTo>
                    <a:lnTo>
                      <a:pt x="224" y="192"/>
                    </a:lnTo>
                    <a:lnTo>
                      <a:pt x="242" y="207"/>
                    </a:lnTo>
                    <a:lnTo>
                      <a:pt x="242" y="240"/>
                    </a:lnTo>
                    <a:lnTo>
                      <a:pt x="261" y="255"/>
                    </a:lnTo>
                    <a:lnTo>
                      <a:pt x="207" y="288"/>
                    </a:lnTo>
                    <a:lnTo>
                      <a:pt x="190" y="288"/>
                    </a:lnTo>
                    <a:lnTo>
                      <a:pt x="173" y="273"/>
                    </a:lnTo>
                    <a:lnTo>
                      <a:pt x="155" y="255"/>
                    </a:lnTo>
                    <a:lnTo>
                      <a:pt x="155" y="225"/>
                    </a:lnTo>
                    <a:lnTo>
                      <a:pt x="138" y="192"/>
                    </a:lnTo>
                    <a:lnTo>
                      <a:pt x="155" y="144"/>
                    </a:lnTo>
                    <a:lnTo>
                      <a:pt x="103" y="144"/>
                    </a:lnTo>
                    <a:lnTo>
                      <a:pt x="86" y="129"/>
                    </a:lnTo>
                    <a:lnTo>
                      <a:pt x="34" y="129"/>
                    </a:lnTo>
                    <a:lnTo>
                      <a:pt x="17" y="111"/>
                    </a:lnTo>
                    <a:lnTo>
                      <a:pt x="17" y="96"/>
                    </a:lnTo>
                    <a:lnTo>
                      <a:pt x="0" y="63"/>
                    </a:lnTo>
                    <a:lnTo>
                      <a:pt x="17" y="33"/>
                    </a:lnTo>
                    <a:lnTo>
                      <a:pt x="34" y="15"/>
                    </a:lnTo>
                    <a:lnTo>
                      <a:pt x="52" y="33"/>
                    </a:lnTo>
                    <a:lnTo>
                      <a:pt x="34" y="48"/>
                    </a:lnTo>
                    <a:lnTo>
                      <a:pt x="34" y="81"/>
                    </a:lnTo>
                    <a:lnTo>
                      <a:pt x="52" y="63"/>
                    </a:lnTo>
                    <a:lnTo>
                      <a:pt x="52" y="33"/>
                    </a:lnTo>
                    <a:lnTo>
                      <a:pt x="86" y="15"/>
                    </a:lnTo>
                    <a:lnTo>
                      <a:pt x="86" y="0"/>
                    </a:lnTo>
                    <a:lnTo>
                      <a:pt x="86" y="15"/>
                    </a:lnTo>
                    <a:lnTo>
                      <a:pt x="138" y="15"/>
                    </a:lnTo>
                    <a:lnTo>
                      <a:pt x="138" y="33"/>
                    </a:lnTo>
                    <a:lnTo>
                      <a:pt x="190" y="33"/>
                    </a:lnTo>
                    <a:lnTo>
                      <a:pt x="224" y="48"/>
                    </a:lnTo>
                    <a:lnTo>
                      <a:pt x="261" y="33"/>
                    </a:lnTo>
                    <a:lnTo>
                      <a:pt x="295" y="33"/>
                    </a:lnTo>
                    <a:lnTo>
                      <a:pt x="278" y="33"/>
                    </a:lnTo>
                    <a:lnTo>
                      <a:pt x="295" y="48"/>
                    </a:lnTo>
                    <a:lnTo>
                      <a:pt x="330" y="63"/>
                    </a:lnTo>
                    <a:lnTo>
                      <a:pt x="330" y="96"/>
                    </a:lnTo>
                    <a:lnTo>
                      <a:pt x="347" y="81"/>
                    </a:lnTo>
                    <a:lnTo>
                      <a:pt x="365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6" name="Freeform 837">
                <a:extLst>
                  <a:ext uri="{FF2B5EF4-FFF2-40B4-BE49-F238E27FC236}">
                    <a16:creationId xmlns:a16="http://schemas.microsoft.com/office/drawing/2014/main" id="{71C0799D-C4F2-4167-9272-3FB03689B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2773"/>
                <a:ext cx="183" cy="144"/>
              </a:xfrm>
              <a:custGeom>
                <a:avLst/>
                <a:gdLst>
                  <a:gd name="T0" fmla="*/ 365 w 365"/>
                  <a:gd name="T1" fmla="*/ 96 h 288"/>
                  <a:gd name="T2" fmla="*/ 365 w 365"/>
                  <a:gd name="T3" fmla="*/ 96 h 288"/>
                  <a:gd name="T4" fmla="*/ 347 w 365"/>
                  <a:gd name="T5" fmla="*/ 111 h 288"/>
                  <a:gd name="T6" fmla="*/ 347 w 365"/>
                  <a:gd name="T7" fmla="*/ 129 h 288"/>
                  <a:gd name="T8" fmla="*/ 330 w 365"/>
                  <a:gd name="T9" fmla="*/ 129 h 288"/>
                  <a:gd name="T10" fmla="*/ 330 w 365"/>
                  <a:gd name="T11" fmla="*/ 159 h 288"/>
                  <a:gd name="T12" fmla="*/ 347 w 365"/>
                  <a:gd name="T13" fmla="*/ 177 h 288"/>
                  <a:gd name="T14" fmla="*/ 330 w 365"/>
                  <a:gd name="T15" fmla="*/ 192 h 288"/>
                  <a:gd name="T16" fmla="*/ 278 w 365"/>
                  <a:gd name="T17" fmla="*/ 207 h 288"/>
                  <a:gd name="T18" fmla="*/ 224 w 365"/>
                  <a:gd name="T19" fmla="*/ 192 h 288"/>
                  <a:gd name="T20" fmla="*/ 242 w 365"/>
                  <a:gd name="T21" fmla="*/ 207 h 288"/>
                  <a:gd name="T22" fmla="*/ 242 w 365"/>
                  <a:gd name="T23" fmla="*/ 240 h 288"/>
                  <a:gd name="T24" fmla="*/ 261 w 365"/>
                  <a:gd name="T25" fmla="*/ 255 h 288"/>
                  <a:gd name="T26" fmla="*/ 207 w 365"/>
                  <a:gd name="T27" fmla="*/ 288 h 288"/>
                  <a:gd name="T28" fmla="*/ 190 w 365"/>
                  <a:gd name="T29" fmla="*/ 288 h 288"/>
                  <a:gd name="T30" fmla="*/ 173 w 365"/>
                  <a:gd name="T31" fmla="*/ 273 h 288"/>
                  <a:gd name="T32" fmla="*/ 155 w 365"/>
                  <a:gd name="T33" fmla="*/ 255 h 288"/>
                  <a:gd name="T34" fmla="*/ 155 w 365"/>
                  <a:gd name="T35" fmla="*/ 225 h 288"/>
                  <a:gd name="T36" fmla="*/ 138 w 365"/>
                  <a:gd name="T37" fmla="*/ 192 h 288"/>
                  <a:gd name="T38" fmla="*/ 155 w 365"/>
                  <a:gd name="T39" fmla="*/ 144 h 288"/>
                  <a:gd name="T40" fmla="*/ 103 w 365"/>
                  <a:gd name="T41" fmla="*/ 144 h 288"/>
                  <a:gd name="T42" fmla="*/ 86 w 365"/>
                  <a:gd name="T43" fmla="*/ 129 h 288"/>
                  <a:gd name="T44" fmla="*/ 34 w 365"/>
                  <a:gd name="T45" fmla="*/ 129 h 288"/>
                  <a:gd name="T46" fmla="*/ 17 w 365"/>
                  <a:gd name="T47" fmla="*/ 111 h 288"/>
                  <a:gd name="T48" fmla="*/ 17 w 365"/>
                  <a:gd name="T49" fmla="*/ 96 h 288"/>
                  <a:gd name="T50" fmla="*/ 0 w 365"/>
                  <a:gd name="T51" fmla="*/ 63 h 288"/>
                  <a:gd name="T52" fmla="*/ 17 w 365"/>
                  <a:gd name="T53" fmla="*/ 33 h 288"/>
                  <a:gd name="T54" fmla="*/ 34 w 365"/>
                  <a:gd name="T55" fmla="*/ 15 h 288"/>
                  <a:gd name="T56" fmla="*/ 52 w 365"/>
                  <a:gd name="T57" fmla="*/ 33 h 288"/>
                  <a:gd name="T58" fmla="*/ 34 w 365"/>
                  <a:gd name="T59" fmla="*/ 48 h 288"/>
                  <a:gd name="T60" fmla="*/ 34 w 365"/>
                  <a:gd name="T61" fmla="*/ 81 h 288"/>
                  <a:gd name="T62" fmla="*/ 52 w 365"/>
                  <a:gd name="T63" fmla="*/ 63 h 288"/>
                  <a:gd name="T64" fmla="*/ 52 w 365"/>
                  <a:gd name="T65" fmla="*/ 33 h 288"/>
                  <a:gd name="T66" fmla="*/ 86 w 365"/>
                  <a:gd name="T67" fmla="*/ 15 h 288"/>
                  <a:gd name="T68" fmla="*/ 86 w 365"/>
                  <a:gd name="T69" fmla="*/ 0 h 288"/>
                  <a:gd name="T70" fmla="*/ 86 w 365"/>
                  <a:gd name="T71" fmla="*/ 15 h 288"/>
                  <a:gd name="T72" fmla="*/ 138 w 365"/>
                  <a:gd name="T73" fmla="*/ 15 h 288"/>
                  <a:gd name="T74" fmla="*/ 138 w 365"/>
                  <a:gd name="T75" fmla="*/ 33 h 288"/>
                  <a:gd name="T76" fmla="*/ 190 w 365"/>
                  <a:gd name="T77" fmla="*/ 33 h 288"/>
                  <a:gd name="T78" fmla="*/ 224 w 365"/>
                  <a:gd name="T79" fmla="*/ 48 h 288"/>
                  <a:gd name="T80" fmla="*/ 261 w 365"/>
                  <a:gd name="T81" fmla="*/ 33 h 288"/>
                  <a:gd name="T82" fmla="*/ 295 w 365"/>
                  <a:gd name="T83" fmla="*/ 33 h 288"/>
                  <a:gd name="T84" fmla="*/ 278 w 365"/>
                  <a:gd name="T85" fmla="*/ 33 h 288"/>
                  <a:gd name="T86" fmla="*/ 295 w 365"/>
                  <a:gd name="T87" fmla="*/ 48 h 288"/>
                  <a:gd name="T88" fmla="*/ 330 w 365"/>
                  <a:gd name="T89" fmla="*/ 63 h 288"/>
                  <a:gd name="T90" fmla="*/ 330 w 365"/>
                  <a:gd name="T91" fmla="*/ 96 h 288"/>
                  <a:gd name="T92" fmla="*/ 347 w 365"/>
                  <a:gd name="T93" fmla="*/ 81 h 288"/>
                  <a:gd name="T94" fmla="*/ 365 w 365"/>
                  <a:gd name="T95" fmla="*/ 9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5" h="288">
                    <a:moveTo>
                      <a:pt x="365" y="96"/>
                    </a:moveTo>
                    <a:lnTo>
                      <a:pt x="365" y="96"/>
                    </a:lnTo>
                    <a:lnTo>
                      <a:pt x="347" y="111"/>
                    </a:lnTo>
                    <a:lnTo>
                      <a:pt x="347" y="129"/>
                    </a:lnTo>
                    <a:lnTo>
                      <a:pt x="330" y="129"/>
                    </a:lnTo>
                    <a:lnTo>
                      <a:pt x="330" y="159"/>
                    </a:lnTo>
                    <a:lnTo>
                      <a:pt x="347" y="177"/>
                    </a:lnTo>
                    <a:lnTo>
                      <a:pt x="330" y="192"/>
                    </a:lnTo>
                    <a:lnTo>
                      <a:pt x="278" y="207"/>
                    </a:lnTo>
                    <a:lnTo>
                      <a:pt x="224" y="192"/>
                    </a:lnTo>
                    <a:lnTo>
                      <a:pt x="242" y="207"/>
                    </a:lnTo>
                    <a:lnTo>
                      <a:pt x="242" y="240"/>
                    </a:lnTo>
                    <a:lnTo>
                      <a:pt x="261" y="255"/>
                    </a:lnTo>
                    <a:lnTo>
                      <a:pt x="207" y="288"/>
                    </a:lnTo>
                    <a:lnTo>
                      <a:pt x="190" y="288"/>
                    </a:lnTo>
                    <a:lnTo>
                      <a:pt x="173" y="273"/>
                    </a:lnTo>
                    <a:lnTo>
                      <a:pt x="155" y="255"/>
                    </a:lnTo>
                    <a:lnTo>
                      <a:pt x="155" y="225"/>
                    </a:lnTo>
                    <a:lnTo>
                      <a:pt x="138" y="192"/>
                    </a:lnTo>
                    <a:lnTo>
                      <a:pt x="155" y="144"/>
                    </a:lnTo>
                    <a:lnTo>
                      <a:pt x="103" y="144"/>
                    </a:lnTo>
                    <a:lnTo>
                      <a:pt x="86" y="129"/>
                    </a:lnTo>
                    <a:lnTo>
                      <a:pt x="34" y="129"/>
                    </a:lnTo>
                    <a:lnTo>
                      <a:pt x="17" y="111"/>
                    </a:lnTo>
                    <a:lnTo>
                      <a:pt x="17" y="96"/>
                    </a:lnTo>
                    <a:lnTo>
                      <a:pt x="0" y="63"/>
                    </a:lnTo>
                    <a:lnTo>
                      <a:pt x="17" y="33"/>
                    </a:lnTo>
                    <a:lnTo>
                      <a:pt x="34" y="15"/>
                    </a:lnTo>
                    <a:lnTo>
                      <a:pt x="52" y="33"/>
                    </a:lnTo>
                    <a:lnTo>
                      <a:pt x="34" y="48"/>
                    </a:lnTo>
                    <a:lnTo>
                      <a:pt x="34" y="81"/>
                    </a:lnTo>
                    <a:lnTo>
                      <a:pt x="52" y="63"/>
                    </a:lnTo>
                    <a:lnTo>
                      <a:pt x="52" y="33"/>
                    </a:lnTo>
                    <a:lnTo>
                      <a:pt x="86" y="15"/>
                    </a:lnTo>
                    <a:lnTo>
                      <a:pt x="86" y="0"/>
                    </a:lnTo>
                    <a:lnTo>
                      <a:pt x="86" y="15"/>
                    </a:lnTo>
                    <a:lnTo>
                      <a:pt x="138" y="15"/>
                    </a:lnTo>
                    <a:lnTo>
                      <a:pt x="138" y="33"/>
                    </a:lnTo>
                    <a:lnTo>
                      <a:pt x="190" y="33"/>
                    </a:lnTo>
                    <a:lnTo>
                      <a:pt x="224" y="48"/>
                    </a:lnTo>
                    <a:lnTo>
                      <a:pt x="261" y="33"/>
                    </a:lnTo>
                    <a:lnTo>
                      <a:pt x="295" y="33"/>
                    </a:lnTo>
                    <a:lnTo>
                      <a:pt x="278" y="33"/>
                    </a:lnTo>
                    <a:lnTo>
                      <a:pt x="295" y="48"/>
                    </a:lnTo>
                    <a:lnTo>
                      <a:pt x="330" y="63"/>
                    </a:lnTo>
                    <a:lnTo>
                      <a:pt x="330" y="96"/>
                    </a:lnTo>
                    <a:lnTo>
                      <a:pt x="347" y="81"/>
                    </a:lnTo>
                    <a:lnTo>
                      <a:pt x="365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7" name="Freeform 838">
                <a:extLst>
                  <a:ext uri="{FF2B5EF4-FFF2-40B4-BE49-F238E27FC236}">
                    <a16:creationId xmlns:a16="http://schemas.microsoft.com/office/drawing/2014/main" id="{93F6E285-B621-46EA-B0CA-70624E45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2925"/>
                <a:ext cx="8" cy="16"/>
              </a:xfrm>
              <a:custGeom>
                <a:avLst/>
                <a:gdLst>
                  <a:gd name="T0" fmla="*/ 0 w 15"/>
                  <a:gd name="T1" fmla="*/ 0 h 33"/>
                  <a:gd name="T2" fmla="*/ 0 w 15"/>
                  <a:gd name="T3" fmla="*/ 0 h 33"/>
                  <a:gd name="T4" fmla="*/ 15 w 15"/>
                  <a:gd name="T5" fmla="*/ 18 h 33"/>
                  <a:gd name="T6" fmla="*/ 0 w 15"/>
                  <a:gd name="T7" fmla="*/ 18 h 33"/>
                  <a:gd name="T8" fmla="*/ 15 w 15"/>
                  <a:gd name="T9" fmla="*/ 33 h 33"/>
                  <a:gd name="T10" fmla="*/ 15 w 15"/>
                  <a:gd name="T11" fmla="*/ 18 h 33"/>
                  <a:gd name="T12" fmla="*/ 0 w 15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3">
                    <a:moveTo>
                      <a:pt x="0" y="0"/>
                    </a:moveTo>
                    <a:lnTo>
                      <a:pt x="0" y="0"/>
                    </a:lnTo>
                    <a:lnTo>
                      <a:pt x="15" y="18"/>
                    </a:lnTo>
                    <a:lnTo>
                      <a:pt x="0" y="18"/>
                    </a:lnTo>
                    <a:lnTo>
                      <a:pt x="15" y="33"/>
                    </a:lnTo>
                    <a:lnTo>
                      <a:pt x="15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8" name="Freeform 839">
                <a:extLst>
                  <a:ext uri="{FF2B5EF4-FFF2-40B4-BE49-F238E27FC236}">
                    <a16:creationId xmlns:a16="http://schemas.microsoft.com/office/drawing/2014/main" id="{CC2FC6F2-84BC-4898-963C-7A40EC231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2925"/>
                <a:ext cx="8" cy="16"/>
              </a:xfrm>
              <a:custGeom>
                <a:avLst/>
                <a:gdLst>
                  <a:gd name="T0" fmla="*/ 0 w 15"/>
                  <a:gd name="T1" fmla="*/ 0 h 33"/>
                  <a:gd name="T2" fmla="*/ 0 w 15"/>
                  <a:gd name="T3" fmla="*/ 0 h 33"/>
                  <a:gd name="T4" fmla="*/ 15 w 15"/>
                  <a:gd name="T5" fmla="*/ 18 h 33"/>
                  <a:gd name="T6" fmla="*/ 0 w 15"/>
                  <a:gd name="T7" fmla="*/ 18 h 33"/>
                  <a:gd name="T8" fmla="*/ 15 w 15"/>
                  <a:gd name="T9" fmla="*/ 33 h 33"/>
                  <a:gd name="T10" fmla="*/ 15 w 15"/>
                  <a:gd name="T11" fmla="*/ 18 h 33"/>
                  <a:gd name="T12" fmla="*/ 0 w 15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3">
                    <a:moveTo>
                      <a:pt x="0" y="0"/>
                    </a:moveTo>
                    <a:lnTo>
                      <a:pt x="0" y="0"/>
                    </a:lnTo>
                    <a:lnTo>
                      <a:pt x="15" y="18"/>
                    </a:lnTo>
                    <a:lnTo>
                      <a:pt x="0" y="18"/>
                    </a:lnTo>
                    <a:lnTo>
                      <a:pt x="15" y="33"/>
                    </a:lnTo>
                    <a:lnTo>
                      <a:pt x="15" y="18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9" name="Freeform 840">
                <a:extLst>
                  <a:ext uri="{FF2B5EF4-FFF2-40B4-BE49-F238E27FC236}">
                    <a16:creationId xmlns:a16="http://schemas.microsoft.com/office/drawing/2014/main" id="{297C0B60-2BDA-46E7-AF7E-B9030CD2D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3500"/>
                <a:ext cx="17" cy="33"/>
              </a:xfrm>
              <a:custGeom>
                <a:avLst/>
                <a:gdLst>
                  <a:gd name="T0" fmla="*/ 18 w 35"/>
                  <a:gd name="T1" fmla="*/ 0 h 65"/>
                  <a:gd name="T2" fmla="*/ 18 w 35"/>
                  <a:gd name="T3" fmla="*/ 0 h 65"/>
                  <a:gd name="T4" fmla="*/ 0 w 35"/>
                  <a:gd name="T5" fmla="*/ 48 h 65"/>
                  <a:gd name="T6" fmla="*/ 18 w 35"/>
                  <a:gd name="T7" fmla="*/ 65 h 65"/>
                  <a:gd name="T8" fmla="*/ 35 w 35"/>
                  <a:gd name="T9" fmla="*/ 17 h 65"/>
                  <a:gd name="T10" fmla="*/ 18 w 35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8" y="0"/>
                    </a:moveTo>
                    <a:lnTo>
                      <a:pt x="18" y="0"/>
                    </a:lnTo>
                    <a:lnTo>
                      <a:pt x="0" y="48"/>
                    </a:lnTo>
                    <a:lnTo>
                      <a:pt x="18" y="65"/>
                    </a:lnTo>
                    <a:lnTo>
                      <a:pt x="35" y="1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0" name="Freeform 841">
                <a:extLst>
                  <a:ext uri="{FF2B5EF4-FFF2-40B4-BE49-F238E27FC236}">
                    <a16:creationId xmlns:a16="http://schemas.microsoft.com/office/drawing/2014/main" id="{CD9CDA59-D7A2-4CA4-857C-43607B8B0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3500"/>
                <a:ext cx="17" cy="33"/>
              </a:xfrm>
              <a:custGeom>
                <a:avLst/>
                <a:gdLst>
                  <a:gd name="T0" fmla="*/ 18 w 35"/>
                  <a:gd name="T1" fmla="*/ 0 h 65"/>
                  <a:gd name="T2" fmla="*/ 18 w 35"/>
                  <a:gd name="T3" fmla="*/ 0 h 65"/>
                  <a:gd name="T4" fmla="*/ 0 w 35"/>
                  <a:gd name="T5" fmla="*/ 48 h 65"/>
                  <a:gd name="T6" fmla="*/ 18 w 35"/>
                  <a:gd name="T7" fmla="*/ 65 h 65"/>
                  <a:gd name="T8" fmla="*/ 35 w 35"/>
                  <a:gd name="T9" fmla="*/ 17 h 65"/>
                  <a:gd name="T10" fmla="*/ 18 w 35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8" y="0"/>
                    </a:moveTo>
                    <a:lnTo>
                      <a:pt x="18" y="0"/>
                    </a:lnTo>
                    <a:lnTo>
                      <a:pt x="0" y="48"/>
                    </a:lnTo>
                    <a:lnTo>
                      <a:pt x="18" y="65"/>
                    </a:lnTo>
                    <a:lnTo>
                      <a:pt x="35" y="17"/>
                    </a:lnTo>
                    <a:lnTo>
                      <a:pt x="18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1" name="Freeform 842">
                <a:extLst>
                  <a:ext uri="{FF2B5EF4-FFF2-40B4-BE49-F238E27FC236}">
                    <a16:creationId xmlns:a16="http://schemas.microsoft.com/office/drawing/2014/main" id="{AEB665F3-C7C9-492A-A8BD-3EFC63888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3677"/>
                <a:ext cx="44" cy="24"/>
              </a:xfrm>
              <a:custGeom>
                <a:avLst/>
                <a:gdLst>
                  <a:gd name="T0" fmla="*/ 0 w 88"/>
                  <a:gd name="T1" fmla="*/ 15 h 48"/>
                  <a:gd name="T2" fmla="*/ 0 w 88"/>
                  <a:gd name="T3" fmla="*/ 15 h 48"/>
                  <a:gd name="T4" fmla="*/ 17 w 88"/>
                  <a:gd name="T5" fmla="*/ 30 h 48"/>
                  <a:gd name="T6" fmla="*/ 35 w 88"/>
                  <a:gd name="T7" fmla="*/ 30 h 48"/>
                  <a:gd name="T8" fmla="*/ 52 w 88"/>
                  <a:gd name="T9" fmla="*/ 48 h 48"/>
                  <a:gd name="T10" fmla="*/ 88 w 88"/>
                  <a:gd name="T11" fmla="*/ 15 h 48"/>
                  <a:gd name="T12" fmla="*/ 88 w 88"/>
                  <a:gd name="T13" fmla="*/ 0 h 48"/>
                  <a:gd name="T14" fmla="*/ 35 w 88"/>
                  <a:gd name="T15" fmla="*/ 0 h 48"/>
                  <a:gd name="T16" fmla="*/ 17 w 88"/>
                  <a:gd name="T17" fmla="*/ 0 h 48"/>
                  <a:gd name="T18" fmla="*/ 35 w 88"/>
                  <a:gd name="T19" fmla="*/ 15 h 48"/>
                  <a:gd name="T20" fmla="*/ 17 w 88"/>
                  <a:gd name="T21" fmla="*/ 30 h 48"/>
                  <a:gd name="T22" fmla="*/ 0 w 88"/>
                  <a:gd name="T2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48">
                    <a:moveTo>
                      <a:pt x="0" y="15"/>
                    </a:moveTo>
                    <a:lnTo>
                      <a:pt x="0" y="15"/>
                    </a:lnTo>
                    <a:lnTo>
                      <a:pt x="17" y="30"/>
                    </a:lnTo>
                    <a:lnTo>
                      <a:pt x="35" y="30"/>
                    </a:lnTo>
                    <a:lnTo>
                      <a:pt x="52" y="48"/>
                    </a:lnTo>
                    <a:lnTo>
                      <a:pt x="88" y="15"/>
                    </a:lnTo>
                    <a:lnTo>
                      <a:pt x="88" y="0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35" y="15"/>
                    </a:lnTo>
                    <a:lnTo>
                      <a:pt x="17" y="3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2" name="Freeform 843">
                <a:extLst>
                  <a:ext uri="{FF2B5EF4-FFF2-40B4-BE49-F238E27FC236}">
                    <a16:creationId xmlns:a16="http://schemas.microsoft.com/office/drawing/2014/main" id="{A7162B2F-B349-4096-BB98-F2EA79A9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3677"/>
                <a:ext cx="44" cy="24"/>
              </a:xfrm>
              <a:custGeom>
                <a:avLst/>
                <a:gdLst>
                  <a:gd name="T0" fmla="*/ 0 w 88"/>
                  <a:gd name="T1" fmla="*/ 15 h 48"/>
                  <a:gd name="T2" fmla="*/ 0 w 88"/>
                  <a:gd name="T3" fmla="*/ 15 h 48"/>
                  <a:gd name="T4" fmla="*/ 17 w 88"/>
                  <a:gd name="T5" fmla="*/ 30 h 48"/>
                  <a:gd name="T6" fmla="*/ 35 w 88"/>
                  <a:gd name="T7" fmla="*/ 30 h 48"/>
                  <a:gd name="T8" fmla="*/ 52 w 88"/>
                  <a:gd name="T9" fmla="*/ 48 h 48"/>
                  <a:gd name="T10" fmla="*/ 88 w 88"/>
                  <a:gd name="T11" fmla="*/ 15 h 48"/>
                  <a:gd name="T12" fmla="*/ 88 w 88"/>
                  <a:gd name="T13" fmla="*/ 0 h 48"/>
                  <a:gd name="T14" fmla="*/ 35 w 88"/>
                  <a:gd name="T15" fmla="*/ 0 h 48"/>
                  <a:gd name="T16" fmla="*/ 17 w 88"/>
                  <a:gd name="T17" fmla="*/ 0 h 48"/>
                  <a:gd name="T18" fmla="*/ 35 w 88"/>
                  <a:gd name="T19" fmla="*/ 15 h 48"/>
                  <a:gd name="T20" fmla="*/ 17 w 88"/>
                  <a:gd name="T21" fmla="*/ 30 h 48"/>
                  <a:gd name="T22" fmla="*/ 0 w 88"/>
                  <a:gd name="T2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48">
                    <a:moveTo>
                      <a:pt x="0" y="15"/>
                    </a:moveTo>
                    <a:lnTo>
                      <a:pt x="0" y="15"/>
                    </a:lnTo>
                    <a:lnTo>
                      <a:pt x="17" y="30"/>
                    </a:lnTo>
                    <a:lnTo>
                      <a:pt x="35" y="30"/>
                    </a:lnTo>
                    <a:lnTo>
                      <a:pt x="52" y="48"/>
                    </a:lnTo>
                    <a:lnTo>
                      <a:pt x="88" y="15"/>
                    </a:lnTo>
                    <a:lnTo>
                      <a:pt x="88" y="0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35" y="15"/>
                    </a:lnTo>
                    <a:lnTo>
                      <a:pt x="17" y="3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3" name="Freeform 844">
                <a:extLst>
                  <a:ext uri="{FF2B5EF4-FFF2-40B4-BE49-F238E27FC236}">
                    <a16:creationId xmlns:a16="http://schemas.microsoft.com/office/drawing/2014/main" id="{23F01979-6EC3-4924-86C1-AFE54B422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789"/>
                <a:ext cx="8" cy="8"/>
              </a:xfrm>
              <a:custGeom>
                <a:avLst/>
                <a:gdLst>
                  <a:gd name="T0" fmla="*/ 0 w 17"/>
                  <a:gd name="T1" fmla="*/ 15 h 15"/>
                  <a:gd name="T2" fmla="*/ 0 w 17"/>
                  <a:gd name="T3" fmla="*/ 15 h 15"/>
                  <a:gd name="T4" fmla="*/ 17 w 17"/>
                  <a:gd name="T5" fmla="*/ 15 h 15"/>
                  <a:gd name="T6" fmla="*/ 17 w 17"/>
                  <a:gd name="T7" fmla="*/ 0 h 15"/>
                  <a:gd name="T8" fmla="*/ 0 w 17"/>
                  <a:gd name="T9" fmla="*/ 0 h 15"/>
                  <a:gd name="T10" fmla="*/ 0 w 1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4" name="Freeform 845">
                <a:extLst>
                  <a:ext uri="{FF2B5EF4-FFF2-40B4-BE49-F238E27FC236}">
                    <a16:creationId xmlns:a16="http://schemas.microsoft.com/office/drawing/2014/main" id="{77FA9F1A-CCD4-4072-A715-7148877FD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789"/>
                <a:ext cx="8" cy="8"/>
              </a:xfrm>
              <a:custGeom>
                <a:avLst/>
                <a:gdLst>
                  <a:gd name="T0" fmla="*/ 0 w 17"/>
                  <a:gd name="T1" fmla="*/ 15 h 15"/>
                  <a:gd name="T2" fmla="*/ 0 w 17"/>
                  <a:gd name="T3" fmla="*/ 15 h 15"/>
                  <a:gd name="T4" fmla="*/ 17 w 17"/>
                  <a:gd name="T5" fmla="*/ 15 h 15"/>
                  <a:gd name="T6" fmla="*/ 17 w 17"/>
                  <a:gd name="T7" fmla="*/ 0 h 15"/>
                  <a:gd name="T8" fmla="*/ 0 w 17"/>
                  <a:gd name="T9" fmla="*/ 0 h 15"/>
                  <a:gd name="T10" fmla="*/ 0 w 1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5" name="Freeform 846">
                <a:extLst>
                  <a:ext uri="{FF2B5EF4-FFF2-40B4-BE49-F238E27FC236}">
                    <a16:creationId xmlns:a16="http://schemas.microsoft.com/office/drawing/2014/main" id="{D12F0668-8F86-4CE3-8CB3-0B53563BD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2685"/>
                <a:ext cx="26" cy="16"/>
              </a:xfrm>
              <a:custGeom>
                <a:avLst/>
                <a:gdLst>
                  <a:gd name="T0" fmla="*/ 0 w 51"/>
                  <a:gd name="T1" fmla="*/ 17 h 32"/>
                  <a:gd name="T2" fmla="*/ 0 w 51"/>
                  <a:gd name="T3" fmla="*/ 17 h 32"/>
                  <a:gd name="T4" fmla="*/ 34 w 51"/>
                  <a:gd name="T5" fmla="*/ 32 h 32"/>
                  <a:gd name="T6" fmla="*/ 51 w 51"/>
                  <a:gd name="T7" fmla="*/ 17 h 32"/>
                  <a:gd name="T8" fmla="*/ 17 w 51"/>
                  <a:gd name="T9" fmla="*/ 0 h 32"/>
                  <a:gd name="T10" fmla="*/ 0 w 5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32">
                    <a:moveTo>
                      <a:pt x="0" y="17"/>
                    </a:moveTo>
                    <a:lnTo>
                      <a:pt x="0" y="17"/>
                    </a:lnTo>
                    <a:lnTo>
                      <a:pt x="34" y="32"/>
                    </a:lnTo>
                    <a:lnTo>
                      <a:pt x="51" y="17"/>
                    </a:lnTo>
                    <a:lnTo>
                      <a:pt x="17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6" name="Freeform 847">
                <a:extLst>
                  <a:ext uri="{FF2B5EF4-FFF2-40B4-BE49-F238E27FC236}">
                    <a16:creationId xmlns:a16="http://schemas.microsoft.com/office/drawing/2014/main" id="{BBD1E709-CEEB-42F5-9A17-19D835E1B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2685"/>
                <a:ext cx="26" cy="16"/>
              </a:xfrm>
              <a:custGeom>
                <a:avLst/>
                <a:gdLst>
                  <a:gd name="T0" fmla="*/ 0 w 51"/>
                  <a:gd name="T1" fmla="*/ 17 h 32"/>
                  <a:gd name="T2" fmla="*/ 0 w 51"/>
                  <a:gd name="T3" fmla="*/ 17 h 32"/>
                  <a:gd name="T4" fmla="*/ 34 w 51"/>
                  <a:gd name="T5" fmla="*/ 32 h 32"/>
                  <a:gd name="T6" fmla="*/ 51 w 51"/>
                  <a:gd name="T7" fmla="*/ 17 h 32"/>
                  <a:gd name="T8" fmla="*/ 17 w 51"/>
                  <a:gd name="T9" fmla="*/ 0 h 32"/>
                  <a:gd name="T10" fmla="*/ 0 w 5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32">
                    <a:moveTo>
                      <a:pt x="0" y="17"/>
                    </a:moveTo>
                    <a:lnTo>
                      <a:pt x="0" y="17"/>
                    </a:lnTo>
                    <a:lnTo>
                      <a:pt x="34" y="32"/>
                    </a:lnTo>
                    <a:lnTo>
                      <a:pt x="51" y="17"/>
                    </a:lnTo>
                    <a:lnTo>
                      <a:pt x="17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7" name="Freeform 848">
                <a:extLst>
                  <a:ext uri="{FF2B5EF4-FFF2-40B4-BE49-F238E27FC236}">
                    <a16:creationId xmlns:a16="http://schemas.microsoft.com/office/drawing/2014/main" id="{0D40C58E-E9A0-4F21-A7B0-3039AEE02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" y="2621"/>
                <a:ext cx="138" cy="48"/>
              </a:xfrm>
              <a:custGeom>
                <a:avLst/>
                <a:gdLst>
                  <a:gd name="T0" fmla="*/ 0 w 276"/>
                  <a:gd name="T1" fmla="*/ 48 h 96"/>
                  <a:gd name="T2" fmla="*/ 0 w 276"/>
                  <a:gd name="T3" fmla="*/ 48 h 96"/>
                  <a:gd name="T4" fmla="*/ 17 w 276"/>
                  <a:gd name="T5" fmla="*/ 48 h 96"/>
                  <a:gd name="T6" fmla="*/ 52 w 276"/>
                  <a:gd name="T7" fmla="*/ 15 h 96"/>
                  <a:gd name="T8" fmla="*/ 86 w 276"/>
                  <a:gd name="T9" fmla="*/ 31 h 96"/>
                  <a:gd name="T10" fmla="*/ 69 w 276"/>
                  <a:gd name="T11" fmla="*/ 31 h 96"/>
                  <a:gd name="T12" fmla="*/ 86 w 276"/>
                  <a:gd name="T13" fmla="*/ 31 h 96"/>
                  <a:gd name="T14" fmla="*/ 155 w 276"/>
                  <a:gd name="T15" fmla="*/ 48 h 96"/>
                  <a:gd name="T16" fmla="*/ 173 w 276"/>
                  <a:gd name="T17" fmla="*/ 79 h 96"/>
                  <a:gd name="T18" fmla="*/ 207 w 276"/>
                  <a:gd name="T19" fmla="*/ 79 h 96"/>
                  <a:gd name="T20" fmla="*/ 190 w 276"/>
                  <a:gd name="T21" fmla="*/ 96 h 96"/>
                  <a:gd name="T22" fmla="*/ 276 w 276"/>
                  <a:gd name="T23" fmla="*/ 96 h 96"/>
                  <a:gd name="T24" fmla="*/ 259 w 276"/>
                  <a:gd name="T25" fmla="*/ 79 h 96"/>
                  <a:gd name="T26" fmla="*/ 242 w 276"/>
                  <a:gd name="T27" fmla="*/ 79 h 96"/>
                  <a:gd name="T28" fmla="*/ 242 w 276"/>
                  <a:gd name="T29" fmla="*/ 63 h 96"/>
                  <a:gd name="T30" fmla="*/ 173 w 276"/>
                  <a:gd name="T31" fmla="*/ 31 h 96"/>
                  <a:gd name="T32" fmla="*/ 86 w 276"/>
                  <a:gd name="T33" fmla="*/ 0 h 96"/>
                  <a:gd name="T34" fmla="*/ 34 w 276"/>
                  <a:gd name="T35" fmla="*/ 15 h 96"/>
                  <a:gd name="T36" fmla="*/ 0 w 276"/>
                  <a:gd name="T37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6" h="96">
                    <a:moveTo>
                      <a:pt x="0" y="48"/>
                    </a:moveTo>
                    <a:lnTo>
                      <a:pt x="0" y="48"/>
                    </a:lnTo>
                    <a:lnTo>
                      <a:pt x="17" y="48"/>
                    </a:lnTo>
                    <a:lnTo>
                      <a:pt x="52" y="15"/>
                    </a:lnTo>
                    <a:lnTo>
                      <a:pt x="86" y="31"/>
                    </a:lnTo>
                    <a:lnTo>
                      <a:pt x="69" y="31"/>
                    </a:lnTo>
                    <a:lnTo>
                      <a:pt x="86" y="31"/>
                    </a:lnTo>
                    <a:lnTo>
                      <a:pt x="155" y="48"/>
                    </a:lnTo>
                    <a:lnTo>
                      <a:pt x="173" y="79"/>
                    </a:lnTo>
                    <a:lnTo>
                      <a:pt x="207" y="79"/>
                    </a:lnTo>
                    <a:lnTo>
                      <a:pt x="190" y="96"/>
                    </a:lnTo>
                    <a:lnTo>
                      <a:pt x="276" y="96"/>
                    </a:lnTo>
                    <a:lnTo>
                      <a:pt x="259" y="79"/>
                    </a:lnTo>
                    <a:lnTo>
                      <a:pt x="242" y="79"/>
                    </a:lnTo>
                    <a:lnTo>
                      <a:pt x="242" y="63"/>
                    </a:lnTo>
                    <a:lnTo>
                      <a:pt x="173" y="31"/>
                    </a:lnTo>
                    <a:lnTo>
                      <a:pt x="86" y="0"/>
                    </a:lnTo>
                    <a:lnTo>
                      <a:pt x="34" y="15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8" name="Freeform 849">
                <a:extLst>
                  <a:ext uri="{FF2B5EF4-FFF2-40B4-BE49-F238E27FC236}">
                    <a16:creationId xmlns:a16="http://schemas.microsoft.com/office/drawing/2014/main" id="{91BCB1DF-A0BC-4E43-A5D6-97D95F721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" y="2621"/>
                <a:ext cx="138" cy="48"/>
              </a:xfrm>
              <a:custGeom>
                <a:avLst/>
                <a:gdLst>
                  <a:gd name="T0" fmla="*/ 0 w 276"/>
                  <a:gd name="T1" fmla="*/ 48 h 96"/>
                  <a:gd name="T2" fmla="*/ 0 w 276"/>
                  <a:gd name="T3" fmla="*/ 48 h 96"/>
                  <a:gd name="T4" fmla="*/ 17 w 276"/>
                  <a:gd name="T5" fmla="*/ 48 h 96"/>
                  <a:gd name="T6" fmla="*/ 52 w 276"/>
                  <a:gd name="T7" fmla="*/ 15 h 96"/>
                  <a:gd name="T8" fmla="*/ 86 w 276"/>
                  <a:gd name="T9" fmla="*/ 31 h 96"/>
                  <a:gd name="T10" fmla="*/ 69 w 276"/>
                  <a:gd name="T11" fmla="*/ 31 h 96"/>
                  <a:gd name="T12" fmla="*/ 86 w 276"/>
                  <a:gd name="T13" fmla="*/ 31 h 96"/>
                  <a:gd name="T14" fmla="*/ 155 w 276"/>
                  <a:gd name="T15" fmla="*/ 48 h 96"/>
                  <a:gd name="T16" fmla="*/ 173 w 276"/>
                  <a:gd name="T17" fmla="*/ 79 h 96"/>
                  <a:gd name="T18" fmla="*/ 207 w 276"/>
                  <a:gd name="T19" fmla="*/ 79 h 96"/>
                  <a:gd name="T20" fmla="*/ 190 w 276"/>
                  <a:gd name="T21" fmla="*/ 96 h 96"/>
                  <a:gd name="T22" fmla="*/ 276 w 276"/>
                  <a:gd name="T23" fmla="*/ 96 h 96"/>
                  <a:gd name="T24" fmla="*/ 259 w 276"/>
                  <a:gd name="T25" fmla="*/ 79 h 96"/>
                  <a:gd name="T26" fmla="*/ 242 w 276"/>
                  <a:gd name="T27" fmla="*/ 79 h 96"/>
                  <a:gd name="T28" fmla="*/ 242 w 276"/>
                  <a:gd name="T29" fmla="*/ 63 h 96"/>
                  <a:gd name="T30" fmla="*/ 173 w 276"/>
                  <a:gd name="T31" fmla="*/ 31 h 96"/>
                  <a:gd name="T32" fmla="*/ 86 w 276"/>
                  <a:gd name="T33" fmla="*/ 0 h 96"/>
                  <a:gd name="T34" fmla="*/ 34 w 276"/>
                  <a:gd name="T35" fmla="*/ 15 h 96"/>
                  <a:gd name="T36" fmla="*/ 0 w 276"/>
                  <a:gd name="T37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6" h="96">
                    <a:moveTo>
                      <a:pt x="0" y="48"/>
                    </a:moveTo>
                    <a:lnTo>
                      <a:pt x="0" y="48"/>
                    </a:lnTo>
                    <a:lnTo>
                      <a:pt x="17" y="48"/>
                    </a:lnTo>
                    <a:lnTo>
                      <a:pt x="52" y="15"/>
                    </a:lnTo>
                    <a:lnTo>
                      <a:pt x="86" y="31"/>
                    </a:lnTo>
                    <a:lnTo>
                      <a:pt x="69" y="31"/>
                    </a:lnTo>
                    <a:lnTo>
                      <a:pt x="86" y="31"/>
                    </a:lnTo>
                    <a:lnTo>
                      <a:pt x="155" y="48"/>
                    </a:lnTo>
                    <a:lnTo>
                      <a:pt x="173" y="79"/>
                    </a:lnTo>
                    <a:lnTo>
                      <a:pt x="207" y="79"/>
                    </a:lnTo>
                    <a:lnTo>
                      <a:pt x="190" y="96"/>
                    </a:lnTo>
                    <a:lnTo>
                      <a:pt x="276" y="96"/>
                    </a:lnTo>
                    <a:lnTo>
                      <a:pt x="259" y="79"/>
                    </a:lnTo>
                    <a:lnTo>
                      <a:pt x="242" y="79"/>
                    </a:lnTo>
                    <a:lnTo>
                      <a:pt x="242" y="63"/>
                    </a:lnTo>
                    <a:lnTo>
                      <a:pt x="173" y="31"/>
                    </a:lnTo>
                    <a:lnTo>
                      <a:pt x="86" y="0"/>
                    </a:lnTo>
                    <a:lnTo>
                      <a:pt x="34" y="15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9" name="Freeform 850">
                <a:extLst>
                  <a:ext uri="{FF2B5EF4-FFF2-40B4-BE49-F238E27FC236}">
                    <a16:creationId xmlns:a16="http://schemas.microsoft.com/office/drawing/2014/main" id="{50593580-6805-453F-A4BC-619A11A0D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0" y="2685"/>
                <a:ext cx="16" cy="8"/>
              </a:xfrm>
              <a:custGeom>
                <a:avLst/>
                <a:gdLst>
                  <a:gd name="T0" fmla="*/ 0 w 33"/>
                  <a:gd name="T1" fmla="*/ 17 h 17"/>
                  <a:gd name="T2" fmla="*/ 0 w 33"/>
                  <a:gd name="T3" fmla="*/ 17 h 17"/>
                  <a:gd name="T4" fmla="*/ 33 w 33"/>
                  <a:gd name="T5" fmla="*/ 17 h 17"/>
                  <a:gd name="T6" fmla="*/ 0 w 33"/>
                  <a:gd name="T7" fmla="*/ 0 h 17"/>
                  <a:gd name="T8" fmla="*/ 0 w 3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0" y="17"/>
                    </a:moveTo>
                    <a:lnTo>
                      <a:pt x="0" y="17"/>
                    </a:lnTo>
                    <a:lnTo>
                      <a:pt x="33" y="17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0" name="Freeform 851">
                <a:extLst>
                  <a:ext uri="{FF2B5EF4-FFF2-40B4-BE49-F238E27FC236}">
                    <a16:creationId xmlns:a16="http://schemas.microsoft.com/office/drawing/2014/main" id="{13512829-6502-4B7F-9561-62C88D394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0" y="2685"/>
                <a:ext cx="16" cy="8"/>
              </a:xfrm>
              <a:custGeom>
                <a:avLst/>
                <a:gdLst>
                  <a:gd name="T0" fmla="*/ 0 w 33"/>
                  <a:gd name="T1" fmla="*/ 17 h 17"/>
                  <a:gd name="T2" fmla="*/ 0 w 33"/>
                  <a:gd name="T3" fmla="*/ 17 h 17"/>
                  <a:gd name="T4" fmla="*/ 33 w 33"/>
                  <a:gd name="T5" fmla="*/ 17 h 17"/>
                  <a:gd name="T6" fmla="*/ 0 w 33"/>
                  <a:gd name="T7" fmla="*/ 0 h 17"/>
                  <a:gd name="T8" fmla="*/ 0 w 3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0" y="17"/>
                    </a:moveTo>
                    <a:lnTo>
                      <a:pt x="0" y="17"/>
                    </a:lnTo>
                    <a:lnTo>
                      <a:pt x="33" y="17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1" name="Freeform 852">
                <a:extLst>
                  <a:ext uri="{FF2B5EF4-FFF2-40B4-BE49-F238E27FC236}">
                    <a16:creationId xmlns:a16="http://schemas.microsoft.com/office/drawing/2014/main" id="{015ADB5C-4E2E-43E8-A89E-7EC5AFD56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717"/>
                <a:ext cx="8" cy="8"/>
              </a:xfrm>
              <a:custGeom>
                <a:avLst/>
                <a:gdLst>
                  <a:gd name="T0" fmla="*/ 0 w 17"/>
                  <a:gd name="T1" fmla="*/ 0 h 15"/>
                  <a:gd name="T2" fmla="*/ 0 w 17"/>
                  <a:gd name="T3" fmla="*/ 0 h 15"/>
                  <a:gd name="T4" fmla="*/ 0 w 17"/>
                  <a:gd name="T5" fmla="*/ 15 h 15"/>
                  <a:gd name="T6" fmla="*/ 17 w 17"/>
                  <a:gd name="T7" fmla="*/ 0 h 15"/>
                  <a:gd name="T8" fmla="*/ 0 w 1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2" name="Freeform 853">
                <a:extLst>
                  <a:ext uri="{FF2B5EF4-FFF2-40B4-BE49-F238E27FC236}">
                    <a16:creationId xmlns:a16="http://schemas.microsoft.com/office/drawing/2014/main" id="{8C26DFDC-AC30-4329-A732-4CFCD785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717"/>
                <a:ext cx="8" cy="8"/>
              </a:xfrm>
              <a:custGeom>
                <a:avLst/>
                <a:gdLst>
                  <a:gd name="T0" fmla="*/ 0 w 17"/>
                  <a:gd name="T1" fmla="*/ 0 h 15"/>
                  <a:gd name="T2" fmla="*/ 0 w 17"/>
                  <a:gd name="T3" fmla="*/ 0 h 15"/>
                  <a:gd name="T4" fmla="*/ 0 w 17"/>
                  <a:gd name="T5" fmla="*/ 15 h 15"/>
                  <a:gd name="T6" fmla="*/ 17 w 17"/>
                  <a:gd name="T7" fmla="*/ 0 h 15"/>
                  <a:gd name="T8" fmla="*/ 0 w 1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3" name="Freeform 854">
                <a:extLst>
                  <a:ext uri="{FF2B5EF4-FFF2-40B4-BE49-F238E27FC236}">
                    <a16:creationId xmlns:a16="http://schemas.microsoft.com/office/drawing/2014/main" id="{080650CD-3CDC-4D29-9151-EAB744F7A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2597"/>
                <a:ext cx="9" cy="24"/>
              </a:xfrm>
              <a:custGeom>
                <a:avLst/>
                <a:gdLst>
                  <a:gd name="T0" fmla="*/ 0 w 17"/>
                  <a:gd name="T1" fmla="*/ 0 h 48"/>
                  <a:gd name="T2" fmla="*/ 0 w 17"/>
                  <a:gd name="T3" fmla="*/ 0 h 48"/>
                  <a:gd name="T4" fmla="*/ 0 w 17"/>
                  <a:gd name="T5" fmla="*/ 15 h 48"/>
                  <a:gd name="T6" fmla="*/ 17 w 17"/>
                  <a:gd name="T7" fmla="*/ 48 h 48"/>
                  <a:gd name="T8" fmla="*/ 17 w 17"/>
                  <a:gd name="T9" fmla="*/ 15 h 48"/>
                  <a:gd name="T10" fmla="*/ 0 w 1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8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17" y="48"/>
                    </a:lnTo>
                    <a:lnTo>
                      <a:pt x="17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4" name="Freeform 855">
                <a:extLst>
                  <a:ext uri="{FF2B5EF4-FFF2-40B4-BE49-F238E27FC236}">
                    <a16:creationId xmlns:a16="http://schemas.microsoft.com/office/drawing/2014/main" id="{7E83777D-56EF-45AB-9690-D06E53F62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2597"/>
                <a:ext cx="9" cy="24"/>
              </a:xfrm>
              <a:custGeom>
                <a:avLst/>
                <a:gdLst>
                  <a:gd name="T0" fmla="*/ 0 w 17"/>
                  <a:gd name="T1" fmla="*/ 0 h 48"/>
                  <a:gd name="T2" fmla="*/ 0 w 17"/>
                  <a:gd name="T3" fmla="*/ 0 h 48"/>
                  <a:gd name="T4" fmla="*/ 0 w 17"/>
                  <a:gd name="T5" fmla="*/ 15 h 48"/>
                  <a:gd name="T6" fmla="*/ 17 w 17"/>
                  <a:gd name="T7" fmla="*/ 48 h 48"/>
                  <a:gd name="T8" fmla="*/ 17 w 17"/>
                  <a:gd name="T9" fmla="*/ 15 h 48"/>
                  <a:gd name="T10" fmla="*/ 0 w 1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8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17" y="48"/>
                    </a:lnTo>
                    <a:lnTo>
                      <a:pt x="17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5" name="Freeform 856">
                <a:extLst>
                  <a:ext uri="{FF2B5EF4-FFF2-40B4-BE49-F238E27FC236}">
                    <a16:creationId xmlns:a16="http://schemas.microsoft.com/office/drawing/2014/main" id="{1974805B-1ED1-49FA-9E95-F7F74E0B6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358"/>
                <a:ext cx="26" cy="7"/>
              </a:xfrm>
              <a:custGeom>
                <a:avLst/>
                <a:gdLst>
                  <a:gd name="T0" fmla="*/ 0 w 51"/>
                  <a:gd name="T1" fmla="*/ 16 h 16"/>
                  <a:gd name="T2" fmla="*/ 0 w 51"/>
                  <a:gd name="T3" fmla="*/ 16 h 16"/>
                  <a:gd name="T4" fmla="*/ 51 w 51"/>
                  <a:gd name="T5" fmla="*/ 0 h 16"/>
                  <a:gd name="T6" fmla="*/ 34 w 51"/>
                  <a:gd name="T7" fmla="*/ 0 h 16"/>
                  <a:gd name="T8" fmla="*/ 0 w 5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6">
                    <a:moveTo>
                      <a:pt x="0" y="16"/>
                    </a:moveTo>
                    <a:lnTo>
                      <a:pt x="0" y="16"/>
                    </a:lnTo>
                    <a:lnTo>
                      <a:pt x="51" y="0"/>
                    </a:lnTo>
                    <a:lnTo>
                      <a:pt x="3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6" name="Freeform 857">
                <a:extLst>
                  <a:ext uri="{FF2B5EF4-FFF2-40B4-BE49-F238E27FC236}">
                    <a16:creationId xmlns:a16="http://schemas.microsoft.com/office/drawing/2014/main" id="{BB72DBEC-771C-4A68-B220-1FDCB1AA0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358"/>
                <a:ext cx="26" cy="7"/>
              </a:xfrm>
              <a:custGeom>
                <a:avLst/>
                <a:gdLst>
                  <a:gd name="T0" fmla="*/ 0 w 51"/>
                  <a:gd name="T1" fmla="*/ 16 h 16"/>
                  <a:gd name="T2" fmla="*/ 0 w 51"/>
                  <a:gd name="T3" fmla="*/ 16 h 16"/>
                  <a:gd name="T4" fmla="*/ 51 w 51"/>
                  <a:gd name="T5" fmla="*/ 0 h 16"/>
                  <a:gd name="T6" fmla="*/ 34 w 51"/>
                  <a:gd name="T7" fmla="*/ 0 h 16"/>
                  <a:gd name="T8" fmla="*/ 0 w 5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6">
                    <a:moveTo>
                      <a:pt x="0" y="16"/>
                    </a:moveTo>
                    <a:lnTo>
                      <a:pt x="0" y="16"/>
                    </a:lnTo>
                    <a:lnTo>
                      <a:pt x="51" y="0"/>
                    </a:lnTo>
                    <a:lnTo>
                      <a:pt x="34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7" name="Freeform 858">
                <a:extLst>
                  <a:ext uri="{FF2B5EF4-FFF2-40B4-BE49-F238E27FC236}">
                    <a16:creationId xmlns:a16="http://schemas.microsoft.com/office/drawing/2014/main" id="{5E5A8890-CC48-4F60-A854-4DCE8A09A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358"/>
                <a:ext cx="26" cy="7"/>
              </a:xfrm>
              <a:custGeom>
                <a:avLst/>
                <a:gdLst>
                  <a:gd name="T0" fmla="*/ 0 w 51"/>
                  <a:gd name="T1" fmla="*/ 16 h 16"/>
                  <a:gd name="T2" fmla="*/ 51 w 51"/>
                  <a:gd name="T3" fmla="*/ 0 h 16"/>
                  <a:gd name="T4" fmla="*/ 34 w 51"/>
                  <a:gd name="T5" fmla="*/ 0 h 16"/>
                  <a:gd name="T6" fmla="*/ 0 w 51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6">
                    <a:moveTo>
                      <a:pt x="0" y="16"/>
                    </a:moveTo>
                    <a:lnTo>
                      <a:pt x="51" y="0"/>
                    </a:lnTo>
                    <a:lnTo>
                      <a:pt x="3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8" name="Freeform 859">
                <a:extLst>
                  <a:ext uri="{FF2B5EF4-FFF2-40B4-BE49-F238E27FC236}">
                    <a16:creationId xmlns:a16="http://schemas.microsoft.com/office/drawing/2014/main" id="{25112E81-01E2-4F30-8263-214414148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358"/>
                <a:ext cx="26" cy="7"/>
              </a:xfrm>
              <a:custGeom>
                <a:avLst/>
                <a:gdLst>
                  <a:gd name="T0" fmla="*/ 0 w 51"/>
                  <a:gd name="T1" fmla="*/ 16 h 16"/>
                  <a:gd name="T2" fmla="*/ 51 w 51"/>
                  <a:gd name="T3" fmla="*/ 0 h 16"/>
                  <a:gd name="T4" fmla="*/ 34 w 51"/>
                  <a:gd name="T5" fmla="*/ 0 h 16"/>
                  <a:gd name="T6" fmla="*/ 0 w 51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6">
                    <a:moveTo>
                      <a:pt x="0" y="16"/>
                    </a:moveTo>
                    <a:lnTo>
                      <a:pt x="51" y="0"/>
                    </a:lnTo>
                    <a:lnTo>
                      <a:pt x="34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9" name="Freeform 860">
                <a:extLst>
                  <a:ext uri="{FF2B5EF4-FFF2-40B4-BE49-F238E27FC236}">
                    <a16:creationId xmlns:a16="http://schemas.microsoft.com/office/drawing/2014/main" id="{E1BBBDCA-DFA4-43A5-8B47-E5A3D11F4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197"/>
                <a:ext cx="36" cy="17"/>
              </a:xfrm>
              <a:custGeom>
                <a:avLst/>
                <a:gdLst>
                  <a:gd name="T0" fmla="*/ 0 w 71"/>
                  <a:gd name="T1" fmla="*/ 0 h 32"/>
                  <a:gd name="T2" fmla="*/ 0 w 71"/>
                  <a:gd name="T3" fmla="*/ 0 h 32"/>
                  <a:gd name="T4" fmla="*/ 34 w 71"/>
                  <a:gd name="T5" fmla="*/ 32 h 32"/>
                  <a:gd name="T6" fmla="*/ 71 w 71"/>
                  <a:gd name="T7" fmla="*/ 32 h 32"/>
                  <a:gd name="T8" fmla="*/ 34 w 71"/>
                  <a:gd name="T9" fmla="*/ 15 h 32"/>
                  <a:gd name="T10" fmla="*/ 0 w 71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32">
                    <a:moveTo>
                      <a:pt x="0" y="0"/>
                    </a:moveTo>
                    <a:lnTo>
                      <a:pt x="0" y="0"/>
                    </a:lnTo>
                    <a:lnTo>
                      <a:pt x="34" y="32"/>
                    </a:lnTo>
                    <a:lnTo>
                      <a:pt x="71" y="32"/>
                    </a:lnTo>
                    <a:lnTo>
                      <a:pt x="34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0" name="Freeform 861">
                <a:extLst>
                  <a:ext uri="{FF2B5EF4-FFF2-40B4-BE49-F238E27FC236}">
                    <a16:creationId xmlns:a16="http://schemas.microsoft.com/office/drawing/2014/main" id="{228B3F89-893B-4DAC-A42E-332E09822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197"/>
                <a:ext cx="36" cy="17"/>
              </a:xfrm>
              <a:custGeom>
                <a:avLst/>
                <a:gdLst>
                  <a:gd name="T0" fmla="*/ 0 w 71"/>
                  <a:gd name="T1" fmla="*/ 0 h 32"/>
                  <a:gd name="T2" fmla="*/ 0 w 71"/>
                  <a:gd name="T3" fmla="*/ 0 h 32"/>
                  <a:gd name="T4" fmla="*/ 34 w 71"/>
                  <a:gd name="T5" fmla="*/ 32 h 32"/>
                  <a:gd name="T6" fmla="*/ 71 w 71"/>
                  <a:gd name="T7" fmla="*/ 32 h 32"/>
                  <a:gd name="T8" fmla="*/ 34 w 71"/>
                  <a:gd name="T9" fmla="*/ 15 h 32"/>
                  <a:gd name="T10" fmla="*/ 0 w 71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32">
                    <a:moveTo>
                      <a:pt x="0" y="0"/>
                    </a:moveTo>
                    <a:lnTo>
                      <a:pt x="0" y="0"/>
                    </a:lnTo>
                    <a:lnTo>
                      <a:pt x="34" y="32"/>
                    </a:lnTo>
                    <a:lnTo>
                      <a:pt x="71" y="32"/>
                    </a:lnTo>
                    <a:lnTo>
                      <a:pt x="34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1" name="Freeform 862">
                <a:extLst>
                  <a:ext uri="{FF2B5EF4-FFF2-40B4-BE49-F238E27FC236}">
                    <a16:creationId xmlns:a16="http://schemas.microsoft.com/office/drawing/2014/main" id="{C75F9D99-FE2B-4F04-8070-753AA52C4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253"/>
                <a:ext cx="36" cy="24"/>
              </a:xfrm>
              <a:custGeom>
                <a:avLst/>
                <a:gdLst>
                  <a:gd name="T0" fmla="*/ 0 w 71"/>
                  <a:gd name="T1" fmla="*/ 17 h 48"/>
                  <a:gd name="T2" fmla="*/ 0 w 71"/>
                  <a:gd name="T3" fmla="*/ 17 h 48"/>
                  <a:gd name="T4" fmla="*/ 52 w 71"/>
                  <a:gd name="T5" fmla="*/ 48 h 48"/>
                  <a:gd name="T6" fmla="*/ 52 w 71"/>
                  <a:gd name="T7" fmla="*/ 33 h 48"/>
                  <a:gd name="T8" fmla="*/ 71 w 71"/>
                  <a:gd name="T9" fmla="*/ 17 h 48"/>
                  <a:gd name="T10" fmla="*/ 34 w 71"/>
                  <a:gd name="T11" fmla="*/ 17 h 48"/>
                  <a:gd name="T12" fmla="*/ 17 w 71"/>
                  <a:gd name="T13" fmla="*/ 17 h 48"/>
                  <a:gd name="T14" fmla="*/ 17 w 71"/>
                  <a:gd name="T15" fmla="*/ 0 h 48"/>
                  <a:gd name="T16" fmla="*/ 0 w 71"/>
                  <a:gd name="T17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8">
                    <a:moveTo>
                      <a:pt x="0" y="17"/>
                    </a:moveTo>
                    <a:lnTo>
                      <a:pt x="0" y="17"/>
                    </a:lnTo>
                    <a:lnTo>
                      <a:pt x="52" y="48"/>
                    </a:lnTo>
                    <a:lnTo>
                      <a:pt x="52" y="33"/>
                    </a:lnTo>
                    <a:lnTo>
                      <a:pt x="71" y="17"/>
                    </a:lnTo>
                    <a:lnTo>
                      <a:pt x="34" y="17"/>
                    </a:lnTo>
                    <a:lnTo>
                      <a:pt x="17" y="17"/>
                    </a:lnTo>
                    <a:lnTo>
                      <a:pt x="17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2" name="Freeform 863">
                <a:extLst>
                  <a:ext uri="{FF2B5EF4-FFF2-40B4-BE49-F238E27FC236}">
                    <a16:creationId xmlns:a16="http://schemas.microsoft.com/office/drawing/2014/main" id="{F272C628-F43A-479B-8F0D-18613AF53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253"/>
                <a:ext cx="36" cy="24"/>
              </a:xfrm>
              <a:custGeom>
                <a:avLst/>
                <a:gdLst>
                  <a:gd name="T0" fmla="*/ 0 w 71"/>
                  <a:gd name="T1" fmla="*/ 17 h 48"/>
                  <a:gd name="T2" fmla="*/ 0 w 71"/>
                  <a:gd name="T3" fmla="*/ 17 h 48"/>
                  <a:gd name="T4" fmla="*/ 52 w 71"/>
                  <a:gd name="T5" fmla="*/ 48 h 48"/>
                  <a:gd name="T6" fmla="*/ 52 w 71"/>
                  <a:gd name="T7" fmla="*/ 33 h 48"/>
                  <a:gd name="T8" fmla="*/ 71 w 71"/>
                  <a:gd name="T9" fmla="*/ 17 h 48"/>
                  <a:gd name="T10" fmla="*/ 34 w 71"/>
                  <a:gd name="T11" fmla="*/ 17 h 48"/>
                  <a:gd name="T12" fmla="*/ 17 w 71"/>
                  <a:gd name="T13" fmla="*/ 17 h 48"/>
                  <a:gd name="T14" fmla="*/ 17 w 71"/>
                  <a:gd name="T15" fmla="*/ 0 h 48"/>
                  <a:gd name="T16" fmla="*/ 0 w 71"/>
                  <a:gd name="T17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8">
                    <a:moveTo>
                      <a:pt x="0" y="17"/>
                    </a:moveTo>
                    <a:lnTo>
                      <a:pt x="0" y="17"/>
                    </a:lnTo>
                    <a:lnTo>
                      <a:pt x="52" y="48"/>
                    </a:lnTo>
                    <a:lnTo>
                      <a:pt x="52" y="33"/>
                    </a:lnTo>
                    <a:lnTo>
                      <a:pt x="71" y="17"/>
                    </a:lnTo>
                    <a:lnTo>
                      <a:pt x="34" y="17"/>
                    </a:lnTo>
                    <a:lnTo>
                      <a:pt x="17" y="17"/>
                    </a:lnTo>
                    <a:lnTo>
                      <a:pt x="17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3" name="Freeform 864">
                <a:extLst>
                  <a:ext uri="{FF2B5EF4-FFF2-40B4-BE49-F238E27FC236}">
                    <a16:creationId xmlns:a16="http://schemas.microsoft.com/office/drawing/2014/main" id="{9AF92C7A-4ADF-48CD-997A-FC2D8E6BC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2061"/>
                <a:ext cx="18" cy="16"/>
              </a:xfrm>
              <a:custGeom>
                <a:avLst/>
                <a:gdLst>
                  <a:gd name="T0" fmla="*/ 0 w 34"/>
                  <a:gd name="T1" fmla="*/ 18 h 33"/>
                  <a:gd name="T2" fmla="*/ 0 w 34"/>
                  <a:gd name="T3" fmla="*/ 18 h 33"/>
                  <a:gd name="T4" fmla="*/ 34 w 34"/>
                  <a:gd name="T5" fmla="*/ 33 h 33"/>
                  <a:gd name="T6" fmla="*/ 34 w 34"/>
                  <a:gd name="T7" fmla="*/ 0 h 33"/>
                  <a:gd name="T8" fmla="*/ 0 w 34"/>
                  <a:gd name="T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0" y="18"/>
                    </a:moveTo>
                    <a:lnTo>
                      <a:pt x="0" y="18"/>
                    </a:lnTo>
                    <a:lnTo>
                      <a:pt x="34" y="33"/>
                    </a:lnTo>
                    <a:lnTo>
                      <a:pt x="3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4" name="Freeform 865">
                <a:extLst>
                  <a:ext uri="{FF2B5EF4-FFF2-40B4-BE49-F238E27FC236}">
                    <a16:creationId xmlns:a16="http://schemas.microsoft.com/office/drawing/2014/main" id="{8483785D-258C-418F-A457-166858471D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2061"/>
                <a:ext cx="18" cy="16"/>
              </a:xfrm>
              <a:custGeom>
                <a:avLst/>
                <a:gdLst>
                  <a:gd name="T0" fmla="*/ 0 w 34"/>
                  <a:gd name="T1" fmla="*/ 18 h 33"/>
                  <a:gd name="T2" fmla="*/ 0 w 34"/>
                  <a:gd name="T3" fmla="*/ 18 h 33"/>
                  <a:gd name="T4" fmla="*/ 34 w 34"/>
                  <a:gd name="T5" fmla="*/ 33 h 33"/>
                  <a:gd name="T6" fmla="*/ 34 w 34"/>
                  <a:gd name="T7" fmla="*/ 0 h 33"/>
                  <a:gd name="T8" fmla="*/ 0 w 34"/>
                  <a:gd name="T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0" y="18"/>
                    </a:moveTo>
                    <a:lnTo>
                      <a:pt x="0" y="18"/>
                    </a:lnTo>
                    <a:lnTo>
                      <a:pt x="34" y="33"/>
                    </a:lnTo>
                    <a:lnTo>
                      <a:pt x="34" y="0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5" name="Freeform 866">
                <a:extLst>
                  <a:ext uri="{FF2B5EF4-FFF2-40B4-BE49-F238E27FC236}">
                    <a16:creationId xmlns:a16="http://schemas.microsoft.com/office/drawing/2014/main" id="{A9F29438-2DBC-46F2-9B21-D85E43447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1" y="2133"/>
                <a:ext cx="18" cy="9"/>
              </a:xfrm>
              <a:custGeom>
                <a:avLst/>
                <a:gdLst>
                  <a:gd name="T0" fmla="*/ 0 w 34"/>
                  <a:gd name="T1" fmla="*/ 0 h 17"/>
                  <a:gd name="T2" fmla="*/ 0 w 34"/>
                  <a:gd name="T3" fmla="*/ 0 h 17"/>
                  <a:gd name="T4" fmla="*/ 34 w 34"/>
                  <a:gd name="T5" fmla="*/ 17 h 17"/>
                  <a:gd name="T6" fmla="*/ 34 w 34"/>
                  <a:gd name="T7" fmla="*/ 0 h 17"/>
                  <a:gd name="T8" fmla="*/ 0 w 3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0" y="0"/>
                    </a:moveTo>
                    <a:lnTo>
                      <a:pt x="0" y="0"/>
                    </a:lnTo>
                    <a:lnTo>
                      <a:pt x="34" y="17"/>
                    </a:lnTo>
                    <a:lnTo>
                      <a:pt x="3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6" name="Freeform 867">
                <a:extLst>
                  <a:ext uri="{FF2B5EF4-FFF2-40B4-BE49-F238E27FC236}">
                    <a16:creationId xmlns:a16="http://schemas.microsoft.com/office/drawing/2014/main" id="{4F281C29-6CFF-4EA0-9D28-1D8AF06F0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1" y="2133"/>
                <a:ext cx="18" cy="9"/>
              </a:xfrm>
              <a:custGeom>
                <a:avLst/>
                <a:gdLst>
                  <a:gd name="T0" fmla="*/ 0 w 34"/>
                  <a:gd name="T1" fmla="*/ 0 h 17"/>
                  <a:gd name="T2" fmla="*/ 0 w 34"/>
                  <a:gd name="T3" fmla="*/ 0 h 17"/>
                  <a:gd name="T4" fmla="*/ 34 w 34"/>
                  <a:gd name="T5" fmla="*/ 17 h 17"/>
                  <a:gd name="T6" fmla="*/ 34 w 34"/>
                  <a:gd name="T7" fmla="*/ 0 h 17"/>
                  <a:gd name="T8" fmla="*/ 0 w 3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0" y="0"/>
                    </a:moveTo>
                    <a:lnTo>
                      <a:pt x="0" y="0"/>
                    </a:lnTo>
                    <a:lnTo>
                      <a:pt x="34" y="17"/>
                    </a:lnTo>
                    <a:lnTo>
                      <a:pt x="3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7" name="Freeform 868">
                <a:extLst>
                  <a:ext uri="{FF2B5EF4-FFF2-40B4-BE49-F238E27FC236}">
                    <a16:creationId xmlns:a16="http://schemas.microsoft.com/office/drawing/2014/main" id="{B9FB9151-C67C-437C-8D41-875E53551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2" y="2166"/>
                <a:ext cx="88" cy="96"/>
              </a:xfrm>
              <a:custGeom>
                <a:avLst/>
                <a:gdLst>
                  <a:gd name="T0" fmla="*/ 0 w 175"/>
                  <a:gd name="T1" fmla="*/ 144 h 192"/>
                  <a:gd name="T2" fmla="*/ 0 w 175"/>
                  <a:gd name="T3" fmla="*/ 144 h 192"/>
                  <a:gd name="T4" fmla="*/ 0 w 175"/>
                  <a:gd name="T5" fmla="*/ 160 h 192"/>
                  <a:gd name="T6" fmla="*/ 17 w 175"/>
                  <a:gd name="T7" fmla="*/ 160 h 192"/>
                  <a:gd name="T8" fmla="*/ 104 w 175"/>
                  <a:gd name="T9" fmla="*/ 160 h 192"/>
                  <a:gd name="T10" fmla="*/ 104 w 175"/>
                  <a:gd name="T11" fmla="*/ 175 h 192"/>
                  <a:gd name="T12" fmla="*/ 86 w 175"/>
                  <a:gd name="T13" fmla="*/ 175 h 192"/>
                  <a:gd name="T14" fmla="*/ 104 w 175"/>
                  <a:gd name="T15" fmla="*/ 175 h 192"/>
                  <a:gd name="T16" fmla="*/ 121 w 175"/>
                  <a:gd name="T17" fmla="*/ 160 h 192"/>
                  <a:gd name="T18" fmla="*/ 140 w 175"/>
                  <a:gd name="T19" fmla="*/ 160 h 192"/>
                  <a:gd name="T20" fmla="*/ 140 w 175"/>
                  <a:gd name="T21" fmla="*/ 175 h 192"/>
                  <a:gd name="T22" fmla="*/ 157 w 175"/>
                  <a:gd name="T23" fmla="*/ 175 h 192"/>
                  <a:gd name="T24" fmla="*/ 157 w 175"/>
                  <a:gd name="T25" fmla="*/ 192 h 192"/>
                  <a:gd name="T26" fmla="*/ 175 w 175"/>
                  <a:gd name="T27" fmla="*/ 192 h 192"/>
                  <a:gd name="T28" fmla="*/ 175 w 175"/>
                  <a:gd name="T29" fmla="*/ 160 h 192"/>
                  <a:gd name="T30" fmla="*/ 157 w 175"/>
                  <a:gd name="T31" fmla="*/ 160 h 192"/>
                  <a:gd name="T32" fmla="*/ 175 w 175"/>
                  <a:gd name="T33" fmla="*/ 144 h 192"/>
                  <a:gd name="T34" fmla="*/ 157 w 175"/>
                  <a:gd name="T35" fmla="*/ 160 h 192"/>
                  <a:gd name="T36" fmla="*/ 140 w 175"/>
                  <a:gd name="T37" fmla="*/ 144 h 192"/>
                  <a:gd name="T38" fmla="*/ 175 w 175"/>
                  <a:gd name="T39" fmla="*/ 112 h 192"/>
                  <a:gd name="T40" fmla="*/ 157 w 175"/>
                  <a:gd name="T41" fmla="*/ 127 h 192"/>
                  <a:gd name="T42" fmla="*/ 140 w 175"/>
                  <a:gd name="T43" fmla="*/ 112 h 192"/>
                  <a:gd name="T44" fmla="*/ 157 w 175"/>
                  <a:gd name="T45" fmla="*/ 96 h 192"/>
                  <a:gd name="T46" fmla="*/ 104 w 175"/>
                  <a:gd name="T47" fmla="*/ 96 h 192"/>
                  <a:gd name="T48" fmla="*/ 86 w 175"/>
                  <a:gd name="T49" fmla="*/ 79 h 192"/>
                  <a:gd name="T50" fmla="*/ 104 w 175"/>
                  <a:gd name="T51" fmla="*/ 64 h 192"/>
                  <a:gd name="T52" fmla="*/ 86 w 175"/>
                  <a:gd name="T53" fmla="*/ 64 h 192"/>
                  <a:gd name="T54" fmla="*/ 69 w 175"/>
                  <a:gd name="T55" fmla="*/ 79 h 192"/>
                  <a:gd name="T56" fmla="*/ 104 w 175"/>
                  <a:gd name="T57" fmla="*/ 0 h 192"/>
                  <a:gd name="T58" fmla="*/ 69 w 175"/>
                  <a:gd name="T59" fmla="*/ 16 h 192"/>
                  <a:gd name="T60" fmla="*/ 17 w 175"/>
                  <a:gd name="T61" fmla="*/ 112 h 192"/>
                  <a:gd name="T62" fmla="*/ 17 w 175"/>
                  <a:gd name="T63" fmla="*/ 127 h 192"/>
                  <a:gd name="T64" fmla="*/ 0 w 175"/>
                  <a:gd name="T65" fmla="*/ 14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192">
                    <a:moveTo>
                      <a:pt x="0" y="144"/>
                    </a:moveTo>
                    <a:lnTo>
                      <a:pt x="0" y="144"/>
                    </a:lnTo>
                    <a:lnTo>
                      <a:pt x="0" y="160"/>
                    </a:lnTo>
                    <a:lnTo>
                      <a:pt x="17" y="160"/>
                    </a:lnTo>
                    <a:lnTo>
                      <a:pt x="104" y="160"/>
                    </a:lnTo>
                    <a:lnTo>
                      <a:pt x="104" y="175"/>
                    </a:lnTo>
                    <a:lnTo>
                      <a:pt x="86" y="175"/>
                    </a:lnTo>
                    <a:lnTo>
                      <a:pt x="104" y="175"/>
                    </a:lnTo>
                    <a:lnTo>
                      <a:pt x="121" y="160"/>
                    </a:lnTo>
                    <a:lnTo>
                      <a:pt x="140" y="160"/>
                    </a:lnTo>
                    <a:lnTo>
                      <a:pt x="140" y="175"/>
                    </a:lnTo>
                    <a:lnTo>
                      <a:pt x="157" y="175"/>
                    </a:lnTo>
                    <a:lnTo>
                      <a:pt x="157" y="192"/>
                    </a:lnTo>
                    <a:lnTo>
                      <a:pt x="175" y="192"/>
                    </a:lnTo>
                    <a:lnTo>
                      <a:pt x="175" y="160"/>
                    </a:lnTo>
                    <a:lnTo>
                      <a:pt x="157" y="160"/>
                    </a:lnTo>
                    <a:lnTo>
                      <a:pt x="175" y="144"/>
                    </a:lnTo>
                    <a:lnTo>
                      <a:pt x="157" y="160"/>
                    </a:lnTo>
                    <a:lnTo>
                      <a:pt x="140" y="144"/>
                    </a:lnTo>
                    <a:lnTo>
                      <a:pt x="175" y="112"/>
                    </a:lnTo>
                    <a:lnTo>
                      <a:pt x="157" y="127"/>
                    </a:lnTo>
                    <a:lnTo>
                      <a:pt x="140" y="112"/>
                    </a:lnTo>
                    <a:lnTo>
                      <a:pt x="157" y="96"/>
                    </a:lnTo>
                    <a:lnTo>
                      <a:pt x="104" y="96"/>
                    </a:lnTo>
                    <a:lnTo>
                      <a:pt x="86" y="79"/>
                    </a:lnTo>
                    <a:lnTo>
                      <a:pt x="104" y="64"/>
                    </a:lnTo>
                    <a:lnTo>
                      <a:pt x="86" y="64"/>
                    </a:lnTo>
                    <a:lnTo>
                      <a:pt x="69" y="79"/>
                    </a:lnTo>
                    <a:lnTo>
                      <a:pt x="104" y="0"/>
                    </a:lnTo>
                    <a:lnTo>
                      <a:pt x="69" y="16"/>
                    </a:lnTo>
                    <a:lnTo>
                      <a:pt x="17" y="112"/>
                    </a:lnTo>
                    <a:lnTo>
                      <a:pt x="17" y="127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8" name="Freeform 869">
                <a:extLst>
                  <a:ext uri="{FF2B5EF4-FFF2-40B4-BE49-F238E27FC236}">
                    <a16:creationId xmlns:a16="http://schemas.microsoft.com/office/drawing/2014/main" id="{EF437B74-8CFC-41F7-B70B-C71CF5AFF1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2" y="2166"/>
                <a:ext cx="88" cy="96"/>
              </a:xfrm>
              <a:custGeom>
                <a:avLst/>
                <a:gdLst>
                  <a:gd name="T0" fmla="*/ 0 w 175"/>
                  <a:gd name="T1" fmla="*/ 144 h 192"/>
                  <a:gd name="T2" fmla="*/ 0 w 175"/>
                  <a:gd name="T3" fmla="*/ 144 h 192"/>
                  <a:gd name="T4" fmla="*/ 0 w 175"/>
                  <a:gd name="T5" fmla="*/ 160 h 192"/>
                  <a:gd name="T6" fmla="*/ 17 w 175"/>
                  <a:gd name="T7" fmla="*/ 160 h 192"/>
                  <a:gd name="T8" fmla="*/ 104 w 175"/>
                  <a:gd name="T9" fmla="*/ 160 h 192"/>
                  <a:gd name="T10" fmla="*/ 104 w 175"/>
                  <a:gd name="T11" fmla="*/ 175 h 192"/>
                  <a:gd name="T12" fmla="*/ 86 w 175"/>
                  <a:gd name="T13" fmla="*/ 175 h 192"/>
                  <a:gd name="T14" fmla="*/ 104 w 175"/>
                  <a:gd name="T15" fmla="*/ 175 h 192"/>
                  <a:gd name="T16" fmla="*/ 121 w 175"/>
                  <a:gd name="T17" fmla="*/ 160 h 192"/>
                  <a:gd name="T18" fmla="*/ 140 w 175"/>
                  <a:gd name="T19" fmla="*/ 160 h 192"/>
                  <a:gd name="T20" fmla="*/ 140 w 175"/>
                  <a:gd name="T21" fmla="*/ 175 h 192"/>
                  <a:gd name="T22" fmla="*/ 157 w 175"/>
                  <a:gd name="T23" fmla="*/ 175 h 192"/>
                  <a:gd name="T24" fmla="*/ 157 w 175"/>
                  <a:gd name="T25" fmla="*/ 192 h 192"/>
                  <a:gd name="T26" fmla="*/ 175 w 175"/>
                  <a:gd name="T27" fmla="*/ 192 h 192"/>
                  <a:gd name="T28" fmla="*/ 175 w 175"/>
                  <a:gd name="T29" fmla="*/ 160 h 192"/>
                  <a:gd name="T30" fmla="*/ 157 w 175"/>
                  <a:gd name="T31" fmla="*/ 160 h 192"/>
                  <a:gd name="T32" fmla="*/ 175 w 175"/>
                  <a:gd name="T33" fmla="*/ 144 h 192"/>
                  <a:gd name="T34" fmla="*/ 157 w 175"/>
                  <a:gd name="T35" fmla="*/ 160 h 192"/>
                  <a:gd name="T36" fmla="*/ 140 w 175"/>
                  <a:gd name="T37" fmla="*/ 144 h 192"/>
                  <a:gd name="T38" fmla="*/ 175 w 175"/>
                  <a:gd name="T39" fmla="*/ 112 h 192"/>
                  <a:gd name="T40" fmla="*/ 157 w 175"/>
                  <a:gd name="T41" fmla="*/ 127 h 192"/>
                  <a:gd name="T42" fmla="*/ 140 w 175"/>
                  <a:gd name="T43" fmla="*/ 112 h 192"/>
                  <a:gd name="T44" fmla="*/ 157 w 175"/>
                  <a:gd name="T45" fmla="*/ 96 h 192"/>
                  <a:gd name="T46" fmla="*/ 104 w 175"/>
                  <a:gd name="T47" fmla="*/ 96 h 192"/>
                  <a:gd name="T48" fmla="*/ 86 w 175"/>
                  <a:gd name="T49" fmla="*/ 79 h 192"/>
                  <a:gd name="T50" fmla="*/ 104 w 175"/>
                  <a:gd name="T51" fmla="*/ 64 h 192"/>
                  <a:gd name="T52" fmla="*/ 86 w 175"/>
                  <a:gd name="T53" fmla="*/ 64 h 192"/>
                  <a:gd name="T54" fmla="*/ 69 w 175"/>
                  <a:gd name="T55" fmla="*/ 79 h 192"/>
                  <a:gd name="T56" fmla="*/ 104 w 175"/>
                  <a:gd name="T57" fmla="*/ 0 h 192"/>
                  <a:gd name="T58" fmla="*/ 69 w 175"/>
                  <a:gd name="T59" fmla="*/ 16 h 192"/>
                  <a:gd name="T60" fmla="*/ 17 w 175"/>
                  <a:gd name="T61" fmla="*/ 112 h 192"/>
                  <a:gd name="T62" fmla="*/ 17 w 175"/>
                  <a:gd name="T63" fmla="*/ 127 h 192"/>
                  <a:gd name="T64" fmla="*/ 0 w 175"/>
                  <a:gd name="T65" fmla="*/ 14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192">
                    <a:moveTo>
                      <a:pt x="0" y="144"/>
                    </a:moveTo>
                    <a:lnTo>
                      <a:pt x="0" y="144"/>
                    </a:lnTo>
                    <a:lnTo>
                      <a:pt x="0" y="160"/>
                    </a:lnTo>
                    <a:lnTo>
                      <a:pt x="17" y="160"/>
                    </a:lnTo>
                    <a:lnTo>
                      <a:pt x="104" y="160"/>
                    </a:lnTo>
                    <a:lnTo>
                      <a:pt x="104" y="175"/>
                    </a:lnTo>
                    <a:lnTo>
                      <a:pt x="86" y="175"/>
                    </a:lnTo>
                    <a:lnTo>
                      <a:pt x="104" y="175"/>
                    </a:lnTo>
                    <a:lnTo>
                      <a:pt x="121" y="160"/>
                    </a:lnTo>
                    <a:lnTo>
                      <a:pt x="140" y="160"/>
                    </a:lnTo>
                    <a:lnTo>
                      <a:pt x="140" y="175"/>
                    </a:lnTo>
                    <a:lnTo>
                      <a:pt x="157" y="175"/>
                    </a:lnTo>
                    <a:lnTo>
                      <a:pt x="157" y="192"/>
                    </a:lnTo>
                    <a:lnTo>
                      <a:pt x="175" y="192"/>
                    </a:lnTo>
                    <a:lnTo>
                      <a:pt x="175" y="160"/>
                    </a:lnTo>
                    <a:lnTo>
                      <a:pt x="157" y="160"/>
                    </a:lnTo>
                    <a:lnTo>
                      <a:pt x="175" y="144"/>
                    </a:lnTo>
                    <a:lnTo>
                      <a:pt x="157" y="160"/>
                    </a:lnTo>
                    <a:lnTo>
                      <a:pt x="140" y="144"/>
                    </a:lnTo>
                    <a:lnTo>
                      <a:pt x="175" y="112"/>
                    </a:lnTo>
                    <a:lnTo>
                      <a:pt x="157" y="127"/>
                    </a:lnTo>
                    <a:lnTo>
                      <a:pt x="140" y="112"/>
                    </a:lnTo>
                    <a:lnTo>
                      <a:pt x="157" y="96"/>
                    </a:lnTo>
                    <a:lnTo>
                      <a:pt x="104" y="96"/>
                    </a:lnTo>
                    <a:lnTo>
                      <a:pt x="86" y="79"/>
                    </a:lnTo>
                    <a:lnTo>
                      <a:pt x="104" y="64"/>
                    </a:lnTo>
                    <a:lnTo>
                      <a:pt x="86" y="64"/>
                    </a:lnTo>
                    <a:lnTo>
                      <a:pt x="69" y="79"/>
                    </a:lnTo>
                    <a:lnTo>
                      <a:pt x="104" y="0"/>
                    </a:lnTo>
                    <a:lnTo>
                      <a:pt x="69" y="16"/>
                    </a:lnTo>
                    <a:lnTo>
                      <a:pt x="17" y="112"/>
                    </a:lnTo>
                    <a:lnTo>
                      <a:pt x="17" y="127"/>
                    </a:lnTo>
                    <a:lnTo>
                      <a:pt x="0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9" name="Freeform 870">
                <a:extLst>
                  <a:ext uri="{FF2B5EF4-FFF2-40B4-BE49-F238E27FC236}">
                    <a16:creationId xmlns:a16="http://schemas.microsoft.com/office/drawing/2014/main" id="{74DD8331-EF26-4AEE-8E48-821124127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1965"/>
                <a:ext cx="26" cy="16"/>
              </a:xfrm>
              <a:custGeom>
                <a:avLst/>
                <a:gdLst>
                  <a:gd name="T0" fmla="*/ 0 w 52"/>
                  <a:gd name="T1" fmla="*/ 18 h 33"/>
                  <a:gd name="T2" fmla="*/ 0 w 52"/>
                  <a:gd name="T3" fmla="*/ 18 h 33"/>
                  <a:gd name="T4" fmla="*/ 34 w 52"/>
                  <a:gd name="T5" fmla="*/ 33 h 33"/>
                  <a:gd name="T6" fmla="*/ 52 w 52"/>
                  <a:gd name="T7" fmla="*/ 18 h 33"/>
                  <a:gd name="T8" fmla="*/ 34 w 52"/>
                  <a:gd name="T9" fmla="*/ 0 h 33"/>
                  <a:gd name="T10" fmla="*/ 0 w 52"/>
                  <a:gd name="T11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18"/>
                    </a:moveTo>
                    <a:lnTo>
                      <a:pt x="0" y="18"/>
                    </a:lnTo>
                    <a:lnTo>
                      <a:pt x="34" y="33"/>
                    </a:lnTo>
                    <a:lnTo>
                      <a:pt x="52" y="18"/>
                    </a:lnTo>
                    <a:lnTo>
                      <a:pt x="3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0" name="Freeform 871">
                <a:extLst>
                  <a:ext uri="{FF2B5EF4-FFF2-40B4-BE49-F238E27FC236}">
                    <a16:creationId xmlns:a16="http://schemas.microsoft.com/office/drawing/2014/main" id="{C8D00252-8CF0-411C-9C12-BFAAAF7EC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1965"/>
                <a:ext cx="26" cy="16"/>
              </a:xfrm>
              <a:custGeom>
                <a:avLst/>
                <a:gdLst>
                  <a:gd name="T0" fmla="*/ 0 w 52"/>
                  <a:gd name="T1" fmla="*/ 18 h 33"/>
                  <a:gd name="T2" fmla="*/ 0 w 52"/>
                  <a:gd name="T3" fmla="*/ 18 h 33"/>
                  <a:gd name="T4" fmla="*/ 34 w 52"/>
                  <a:gd name="T5" fmla="*/ 33 h 33"/>
                  <a:gd name="T6" fmla="*/ 52 w 52"/>
                  <a:gd name="T7" fmla="*/ 18 h 33"/>
                  <a:gd name="T8" fmla="*/ 34 w 52"/>
                  <a:gd name="T9" fmla="*/ 0 h 33"/>
                  <a:gd name="T10" fmla="*/ 0 w 52"/>
                  <a:gd name="T11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18"/>
                    </a:moveTo>
                    <a:lnTo>
                      <a:pt x="0" y="18"/>
                    </a:lnTo>
                    <a:lnTo>
                      <a:pt x="34" y="33"/>
                    </a:lnTo>
                    <a:lnTo>
                      <a:pt x="52" y="18"/>
                    </a:lnTo>
                    <a:lnTo>
                      <a:pt x="34" y="0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1" name="Freeform 872">
                <a:extLst>
                  <a:ext uri="{FF2B5EF4-FFF2-40B4-BE49-F238E27FC236}">
                    <a16:creationId xmlns:a16="http://schemas.microsoft.com/office/drawing/2014/main" id="{0C843C65-A847-44BC-8C23-FFBE9F4B4A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" y="2013"/>
                <a:ext cx="43" cy="40"/>
              </a:xfrm>
              <a:custGeom>
                <a:avLst/>
                <a:gdLst>
                  <a:gd name="T0" fmla="*/ 0 w 87"/>
                  <a:gd name="T1" fmla="*/ 66 h 81"/>
                  <a:gd name="T2" fmla="*/ 0 w 87"/>
                  <a:gd name="T3" fmla="*/ 66 h 81"/>
                  <a:gd name="T4" fmla="*/ 17 w 87"/>
                  <a:gd name="T5" fmla="*/ 81 h 81"/>
                  <a:gd name="T6" fmla="*/ 52 w 87"/>
                  <a:gd name="T7" fmla="*/ 48 h 81"/>
                  <a:gd name="T8" fmla="*/ 69 w 87"/>
                  <a:gd name="T9" fmla="*/ 48 h 81"/>
                  <a:gd name="T10" fmla="*/ 69 w 87"/>
                  <a:gd name="T11" fmla="*/ 33 h 81"/>
                  <a:gd name="T12" fmla="*/ 52 w 87"/>
                  <a:gd name="T13" fmla="*/ 33 h 81"/>
                  <a:gd name="T14" fmla="*/ 87 w 87"/>
                  <a:gd name="T15" fmla="*/ 18 h 81"/>
                  <a:gd name="T16" fmla="*/ 69 w 87"/>
                  <a:gd name="T17" fmla="*/ 0 h 81"/>
                  <a:gd name="T18" fmla="*/ 0 w 87"/>
                  <a:gd name="T19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81">
                    <a:moveTo>
                      <a:pt x="0" y="66"/>
                    </a:moveTo>
                    <a:lnTo>
                      <a:pt x="0" y="66"/>
                    </a:lnTo>
                    <a:lnTo>
                      <a:pt x="17" y="81"/>
                    </a:lnTo>
                    <a:lnTo>
                      <a:pt x="52" y="48"/>
                    </a:lnTo>
                    <a:lnTo>
                      <a:pt x="69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87" y="18"/>
                    </a:lnTo>
                    <a:lnTo>
                      <a:pt x="69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2" name="Freeform 873">
                <a:extLst>
                  <a:ext uri="{FF2B5EF4-FFF2-40B4-BE49-F238E27FC236}">
                    <a16:creationId xmlns:a16="http://schemas.microsoft.com/office/drawing/2014/main" id="{E71632C2-470D-4ACF-A6FB-5360E55F9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" y="2013"/>
                <a:ext cx="43" cy="40"/>
              </a:xfrm>
              <a:custGeom>
                <a:avLst/>
                <a:gdLst>
                  <a:gd name="T0" fmla="*/ 0 w 87"/>
                  <a:gd name="T1" fmla="*/ 66 h 81"/>
                  <a:gd name="T2" fmla="*/ 0 w 87"/>
                  <a:gd name="T3" fmla="*/ 66 h 81"/>
                  <a:gd name="T4" fmla="*/ 17 w 87"/>
                  <a:gd name="T5" fmla="*/ 81 h 81"/>
                  <a:gd name="T6" fmla="*/ 52 w 87"/>
                  <a:gd name="T7" fmla="*/ 48 h 81"/>
                  <a:gd name="T8" fmla="*/ 69 w 87"/>
                  <a:gd name="T9" fmla="*/ 48 h 81"/>
                  <a:gd name="T10" fmla="*/ 69 w 87"/>
                  <a:gd name="T11" fmla="*/ 33 h 81"/>
                  <a:gd name="T12" fmla="*/ 52 w 87"/>
                  <a:gd name="T13" fmla="*/ 33 h 81"/>
                  <a:gd name="T14" fmla="*/ 87 w 87"/>
                  <a:gd name="T15" fmla="*/ 18 h 81"/>
                  <a:gd name="T16" fmla="*/ 69 w 87"/>
                  <a:gd name="T17" fmla="*/ 0 h 81"/>
                  <a:gd name="T18" fmla="*/ 0 w 87"/>
                  <a:gd name="T19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81">
                    <a:moveTo>
                      <a:pt x="0" y="66"/>
                    </a:moveTo>
                    <a:lnTo>
                      <a:pt x="0" y="66"/>
                    </a:lnTo>
                    <a:lnTo>
                      <a:pt x="17" y="81"/>
                    </a:lnTo>
                    <a:lnTo>
                      <a:pt x="52" y="48"/>
                    </a:lnTo>
                    <a:lnTo>
                      <a:pt x="69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87" y="18"/>
                    </a:lnTo>
                    <a:lnTo>
                      <a:pt x="69" y="0"/>
                    </a:lnTo>
                    <a:lnTo>
                      <a:pt x="0" y="6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3" name="Freeform 874">
                <a:extLst>
                  <a:ext uri="{FF2B5EF4-FFF2-40B4-BE49-F238E27FC236}">
                    <a16:creationId xmlns:a16="http://schemas.microsoft.com/office/drawing/2014/main" id="{80D863A9-7A44-4912-B287-235BD5FE7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" y="2109"/>
                <a:ext cx="27" cy="48"/>
              </a:xfrm>
              <a:custGeom>
                <a:avLst/>
                <a:gdLst>
                  <a:gd name="T0" fmla="*/ 0 w 54"/>
                  <a:gd name="T1" fmla="*/ 0 h 96"/>
                  <a:gd name="T2" fmla="*/ 0 w 54"/>
                  <a:gd name="T3" fmla="*/ 0 h 96"/>
                  <a:gd name="T4" fmla="*/ 0 w 54"/>
                  <a:gd name="T5" fmla="*/ 33 h 96"/>
                  <a:gd name="T6" fmla="*/ 19 w 54"/>
                  <a:gd name="T7" fmla="*/ 81 h 96"/>
                  <a:gd name="T8" fmla="*/ 54 w 54"/>
                  <a:gd name="T9" fmla="*/ 96 h 96"/>
                  <a:gd name="T10" fmla="*/ 19 w 54"/>
                  <a:gd name="T11" fmla="*/ 65 h 96"/>
                  <a:gd name="T12" fmla="*/ 36 w 54"/>
                  <a:gd name="T13" fmla="*/ 48 h 96"/>
                  <a:gd name="T14" fmla="*/ 19 w 54"/>
                  <a:gd name="T15" fmla="*/ 33 h 96"/>
                  <a:gd name="T16" fmla="*/ 36 w 54"/>
                  <a:gd name="T17" fmla="*/ 0 h 96"/>
                  <a:gd name="T18" fmla="*/ 0 w 54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96">
                    <a:moveTo>
                      <a:pt x="0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19" y="81"/>
                    </a:lnTo>
                    <a:lnTo>
                      <a:pt x="54" y="96"/>
                    </a:lnTo>
                    <a:lnTo>
                      <a:pt x="19" y="65"/>
                    </a:lnTo>
                    <a:lnTo>
                      <a:pt x="36" y="48"/>
                    </a:lnTo>
                    <a:lnTo>
                      <a:pt x="19" y="33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4" name="Freeform 875">
                <a:extLst>
                  <a:ext uri="{FF2B5EF4-FFF2-40B4-BE49-F238E27FC236}">
                    <a16:creationId xmlns:a16="http://schemas.microsoft.com/office/drawing/2014/main" id="{2F5F7CBB-2912-4E46-98EB-6FC26D97B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" y="2109"/>
                <a:ext cx="27" cy="48"/>
              </a:xfrm>
              <a:custGeom>
                <a:avLst/>
                <a:gdLst>
                  <a:gd name="T0" fmla="*/ 0 w 54"/>
                  <a:gd name="T1" fmla="*/ 0 h 96"/>
                  <a:gd name="T2" fmla="*/ 0 w 54"/>
                  <a:gd name="T3" fmla="*/ 0 h 96"/>
                  <a:gd name="T4" fmla="*/ 0 w 54"/>
                  <a:gd name="T5" fmla="*/ 33 h 96"/>
                  <a:gd name="T6" fmla="*/ 19 w 54"/>
                  <a:gd name="T7" fmla="*/ 81 h 96"/>
                  <a:gd name="T8" fmla="*/ 54 w 54"/>
                  <a:gd name="T9" fmla="*/ 96 h 96"/>
                  <a:gd name="T10" fmla="*/ 19 w 54"/>
                  <a:gd name="T11" fmla="*/ 65 h 96"/>
                  <a:gd name="T12" fmla="*/ 36 w 54"/>
                  <a:gd name="T13" fmla="*/ 48 h 96"/>
                  <a:gd name="T14" fmla="*/ 19 w 54"/>
                  <a:gd name="T15" fmla="*/ 33 h 96"/>
                  <a:gd name="T16" fmla="*/ 36 w 54"/>
                  <a:gd name="T17" fmla="*/ 0 h 96"/>
                  <a:gd name="T18" fmla="*/ 0 w 54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96">
                    <a:moveTo>
                      <a:pt x="0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19" y="81"/>
                    </a:lnTo>
                    <a:lnTo>
                      <a:pt x="54" y="96"/>
                    </a:lnTo>
                    <a:lnTo>
                      <a:pt x="19" y="65"/>
                    </a:lnTo>
                    <a:lnTo>
                      <a:pt x="36" y="48"/>
                    </a:lnTo>
                    <a:lnTo>
                      <a:pt x="19" y="33"/>
                    </a:lnTo>
                    <a:lnTo>
                      <a:pt x="36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5" name="Freeform 876">
                <a:extLst>
                  <a:ext uri="{FF2B5EF4-FFF2-40B4-BE49-F238E27FC236}">
                    <a16:creationId xmlns:a16="http://schemas.microsoft.com/office/drawing/2014/main" id="{35A73B9E-2344-4A53-8598-02C380F21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" y="2181"/>
                <a:ext cx="70" cy="48"/>
              </a:xfrm>
              <a:custGeom>
                <a:avLst/>
                <a:gdLst>
                  <a:gd name="T0" fmla="*/ 0 w 140"/>
                  <a:gd name="T1" fmla="*/ 0 h 96"/>
                  <a:gd name="T2" fmla="*/ 0 w 140"/>
                  <a:gd name="T3" fmla="*/ 0 h 96"/>
                  <a:gd name="T4" fmla="*/ 17 w 140"/>
                  <a:gd name="T5" fmla="*/ 33 h 96"/>
                  <a:gd name="T6" fmla="*/ 52 w 140"/>
                  <a:gd name="T7" fmla="*/ 48 h 96"/>
                  <a:gd name="T8" fmla="*/ 86 w 140"/>
                  <a:gd name="T9" fmla="*/ 65 h 96"/>
                  <a:gd name="T10" fmla="*/ 86 w 140"/>
                  <a:gd name="T11" fmla="*/ 81 h 96"/>
                  <a:gd name="T12" fmla="*/ 121 w 140"/>
                  <a:gd name="T13" fmla="*/ 96 h 96"/>
                  <a:gd name="T14" fmla="*/ 140 w 140"/>
                  <a:gd name="T15" fmla="*/ 96 h 96"/>
                  <a:gd name="T16" fmla="*/ 69 w 140"/>
                  <a:gd name="T17" fmla="*/ 17 h 96"/>
                  <a:gd name="T18" fmla="*/ 17 w 140"/>
                  <a:gd name="T19" fmla="*/ 0 h 96"/>
                  <a:gd name="T20" fmla="*/ 0 w 140"/>
                  <a:gd name="T2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96">
                    <a:moveTo>
                      <a:pt x="0" y="0"/>
                    </a:moveTo>
                    <a:lnTo>
                      <a:pt x="0" y="0"/>
                    </a:lnTo>
                    <a:lnTo>
                      <a:pt x="17" y="33"/>
                    </a:lnTo>
                    <a:lnTo>
                      <a:pt x="52" y="48"/>
                    </a:lnTo>
                    <a:lnTo>
                      <a:pt x="86" y="65"/>
                    </a:lnTo>
                    <a:lnTo>
                      <a:pt x="86" y="81"/>
                    </a:lnTo>
                    <a:lnTo>
                      <a:pt x="121" y="96"/>
                    </a:lnTo>
                    <a:lnTo>
                      <a:pt x="140" y="96"/>
                    </a:lnTo>
                    <a:lnTo>
                      <a:pt x="69" y="17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6" name="Freeform 877">
                <a:extLst>
                  <a:ext uri="{FF2B5EF4-FFF2-40B4-BE49-F238E27FC236}">
                    <a16:creationId xmlns:a16="http://schemas.microsoft.com/office/drawing/2014/main" id="{A8CB7AAE-0DC1-4EB1-8C0E-ACA0E039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" y="2181"/>
                <a:ext cx="70" cy="48"/>
              </a:xfrm>
              <a:custGeom>
                <a:avLst/>
                <a:gdLst>
                  <a:gd name="T0" fmla="*/ 0 w 140"/>
                  <a:gd name="T1" fmla="*/ 0 h 96"/>
                  <a:gd name="T2" fmla="*/ 0 w 140"/>
                  <a:gd name="T3" fmla="*/ 0 h 96"/>
                  <a:gd name="T4" fmla="*/ 17 w 140"/>
                  <a:gd name="T5" fmla="*/ 33 h 96"/>
                  <a:gd name="T6" fmla="*/ 52 w 140"/>
                  <a:gd name="T7" fmla="*/ 48 h 96"/>
                  <a:gd name="T8" fmla="*/ 86 w 140"/>
                  <a:gd name="T9" fmla="*/ 65 h 96"/>
                  <a:gd name="T10" fmla="*/ 86 w 140"/>
                  <a:gd name="T11" fmla="*/ 81 h 96"/>
                  <a:gd name="T12" fmla="*/ 121 w 140"/>
                  <a:gd name="T13" fmla="*/ 96 h 96"/>
                  <a:gd name="T14" fmla="*/ 140 w 140"/>
                  <a:gd name="T15" fmla="*/ 96 h 96"/>
                  <a:gd name="T16" fmla="*/ 69 w 140"/>
                  <a:gd name="T17" fmla="*/ 17 h 96"/>
                  <a:gd name="T18" fmla="*/ 17 w 140"/>
                  <a:gd name="T19" fmla="*/ 0 h 96"/>
                  <a:gd name="T20" fmla="*/ 0 w 140"/>
                  <a:gd name="T2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96">
                    <a:moveTo>
                      <a:pt x="0" y="0"/>
                    </a:moveTo>
                    <a:lnTo>
                      <a:pt x="0" y="0"/>
                    </a:lnTo>
                    <a:lnTo>
                      <a:pt x="17" y="33"/>
                    </a:lnTo>
                    <a:lnTo>
                      <a:pt x="52" y="48"/>
                    </a:lnTo>
                    <a:lnTo>
                      <a:pt x="86" y="65"/>
                    </a:lnTo>
                    <a:lnTo>
                      <a:pt x="86" y="81"/>
                    </a:lnTo>
                    <a:lnTo>
                      <a:pt x="121" y="96"/>
                    </a:lnTo>
                    <a:lnTo>
                      <a:pt x="140" y="96"/>
                    </a:lnTo>
                    <a:lnTo>
                      <a:pt x="69" y="17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7" name="Line 546">
                <a:extLst>
                  <a:ext uri="{FF2B5EF4-FFF2-40B4-BE49-F238E27FC236}">
                    <a16:creationId xmlns:a16="http://schemas.microsoft.com/office/drawing/2014/main" id="{2C8B1DF9-AB6D-48E3-96FD-412D159BC1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9" y="2129"/>
                <a:ext cx="9" cy="32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8" name="Freeform 879">
                <a:extLst>
                  <a:ext uri="{FF2B5EF4-FFF2-40B4-BE49-F238E27FC236}">
                    <a16:creationId xmlns:a16="http://schemas.microsoft.com/office/drawing/2014/main" id="{C61B30B1-6316-495A-AE96-52991B9A9B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2118"/>
                <a:ext cx="18" cy="7"/>
              </a:xfrm>
              <a:custGeom>
                <a:avLst/>
                <a:gdLst>
                  <a:gd name="T0" fmla="*/ 0 w 34"/>
                  <a:gd name="T1" fmla="*/ 16 h 16"/>
                  <a:gd name="T2" fmla="*/ 0 w 34"/>
                  <a:gd name="T3" fmla="*/ 16 h 16"/>
                  <a:gd name="T4" fmla="*/ 34 w 34"/>
                  <a:gd name="T5" fmla="*/ 16 h 16"/>
                  <a:gd name="T6" fmla="*/ 34 w 34"/>
                  <a:gd name="T7" fmla="*/ 0 h 16"/>
                  <a:gd name="T8" fmla="*/ 17 w 34"/>
                  <a:gd name="T9" fmla="*/ 0 h 16"/>
                  <a:gd name="T10" fmla="*/ 17 w 34"/>
                  <a:gd name="T11" fmla="*/ 16 h 16"/>
                  <a:gd name="T12" fmla="*/ 0 w 34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6">
                    <a:moveTo>
                      <a:pt x="0" y="16"/>
                    </a:moveTo>
                    <a:lnTo>
                      <a:pt x="0" y="16"/>
                    </a:lnTo>
                    <a:lnTo>
                      <a:pt x="34" y="16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17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9" name="Freeform 880">
                <a:extLst>
                  <a:ext uri="{FF2B5EF4-FFF2-40B4-BE49-F238E27FC236}">
                    <a16:creationId xmlns:a16="http://schemas.microsoft.com/office/drawing/2014/main" id="{DC878F26-DD74-43CB-93F8-9C59D2A7E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2118"/>
                <a:ext cx="18" cy="7"/>
              </a:xfrm>
              <a:custGeom>
                <a:avLst/>
                <a:gdLst>
                  <a:gd name="T0" fmla="*/ 0 w 34"/>
                  <a:gd name="T1" fmla="*/ 16 h 16"/>
                  <a:gd name="T2" fmla="*/ 0 w 34"/>
                  <a:gd name="T3" fmla="*/ 16 h 16"/>
                  <a:gd name="T4" fmla="*/ 34 w 34"/>
                  <a:gd name="T5" fmla="*/ 16 h 16"/>
                  <a:gd name="T6" fmla="*/ 34 w 34"/>
                  <a:gd name="T7" fmla="*/ 0 h 16"/>
                  <a:gd name="T8" fmla="*/ 17 w 34"/>
                  <a:gd name="T9" fmla="*/ 0 h 16"/>
                  <a:gd name="T10" fmla="*/ 17 w 34"/>
                  <a:gd name="T11" fmla="*/ 16 h 16"/>
                  <a:gd name="T12" fmla="*/ 0 w 34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6">
                    <a:moveTo>
                      <a:pt x="0" y="16"/>
                    </a:moveTo>
                    <a:lnTo>
                      <a:pt x="0" y="16"/>
                    </a:lnTo>
                    <a:lnTo>
                      <a:pt x="34" y="16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17" y="16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0" name="Line 549">
                <a:extLst>
                  <a:ext uri="{FF2B5EF4-FFF2-40B4-BE49-F238E27FC236}">
                    <a16:creationId xmlns:a16="http://schemas.microsoft.com/office/drawing/2014/main" id="{7E963B60-A2EF-4134-868A-A6216B27E4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8" y="2777"/>
                <a:ext cx="10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1" name="Line 550">
                <a:extLst>
                  <a:ext uri="{FF2B5EF4-FFF2-40B4-BE49-F238E27FC236}">
                    <a16:creationId xmlns:a16="http://schemas.microsoft.com/office/drawing/2014/main" id="{A3CD7825-7DA8-429C-821F-DD5B0B2D10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31" y="2745"/>
                <a:ext cx="9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2" name="Line 551">
                <a:extLst>
                  <a:ext uri="{FF2B5EF4-FFF2-40B4-BE49-F238E27FC236}">
                    <a16:creationId xmlns:a16="http://schemas.microsoft.com/office/drawing/2014/main" id="{89438634-A8DD-4767-931B-F6049936A7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8" y="2585"/>
                <a:ext cx="19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3" name="Freeform 884">
                <a:extLst>
                  <a:ext uri="{FF2B5EF4-FFF2-40B4-BE49-F238E27FC236}">
                    <a16:creationId xmlns:a16="http://schemas.microsoft.com/office/drawing/2014/main" id="{F460D5B3-4810-40AE-A331-9E9B4D73F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2" y="2573"/>
                <a:ext cx="9" cy="16"/>
              </a:xfrm>
              <a:custGeom>
                <a:avLst/>
                <a:gdLst>
                  <a:gd name="T0" fmla="*/ 0 w 17"/>
                  <a:gd name="T1" fmla="*/ 0 h 31"/>
                  <a:gd name="T2" fmla="*/ 0 w 17"/>
                  <a:gd name="T3" fmla="*/ 0 h 31"/>
                  <a:gd name="T4" fmla="*/ 17 w 17"/>
                  <a:gd name="T5" fmla="*/ 15 h 31"/>
                  <a:gd name="T6" fmla="*/ 17 w 17"/>
                  <a:gd name="T7" fmla="*/ 31 h 31"/>
                  <a:gd name="T8" fmla="*/ 0 w 1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1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17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4" name="Freeform 885">
                <a:extLst>
                  <a:ext uri="{FF2B5EF4-FFF2-40B4-BE49-F238E27FC236}">
                    <a16:creationId xmlns:a16="http://schemas.microsoft.com/office/drawing/2014/main" id="{F62A133C-8FDA-4FB9-A1D9-3C1978465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2" y="2573"/>
                <a:ext cx="9" cy="16"/>
              </a:xfrm>
              <a:custGeom>
                <a:avLst/>
                <a:gdLst>
                  <a:gd name="T0" fmla="*/ 0 w 17"/>
                  <a:gd name="T1" fmla="*/ 0 h 31"/>
                  <a:gd name="T2" fmla="*/ 0 w 17"/>
                  <a:gd name="T3" fmla="*/ 0 h 31"/>
                  <a:gd name="T4" fmla="*/ 17 w 17"/>
                  <a:gd name="T5" fmla="*/ 15 h 31"/>
                  <a:gd name="T6" fmla="*/ 17 w 17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1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17" y="3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5" name="Freeform 886">
                <a:extLst>
                  <a:ext uri="{FF2B5EF4-FFF2-40B4-BE49-F238E27FC236}">
                    <a16:creationId xmlns:a16="http://schemas.microsoft.com/office/drawing/2014/main" id="{32B8D8CC-41E9-4E2E-B873-B483A61802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2589"/>
                <a:ext cx="8" cy="16"/>
              </a:xfrm>
              <a:custGeom>
                <a:avLst/>
                <a:gdLst>
                  <a:gd name="T0" fmla="*/ 0 w 17"/>
                  <a:gd name="T1" fmla="*/ 0 h 32"/>
                  <a:gd name="T2" fmla="*/ 0 w 17"/>
                  <a:gd name="T3" fmla="*/ 0 h 32"/>
                  <a:gd name="T4" fmla="*/ 17 w 17"/>
                  <a:gd name="T5" fmla="*/ 17 h 32"/>
                  <a:gd name="T6" fmla="*/ 17 w 17"/>
                  <a:gd name="T7" fmla="*/ 32 h 32"/>
                  <a:gd name="T8" fmla="*/ 0 w 17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2">
                    <a:moveTo>
                      <a:pt x="0" y="0"/>
                    </a:moveTo>
                    <a:lnTo>
                      <a:pt x="0" y="0"/>
                    </a:lnTo>
                    <a:lnTo>
                      <a:pt x="17" y="17"/>
                    </a:lnTo>
                    <a:lnTo>
                      <a:pt x="17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6" name="Freeform 887">
                <a:extLst>
                  <a:ext uri="{FF2B5EF4-FFF2-40B4-BE49-F238E27FC236}">
                    <a16:creationId xmlns:a16="http://schemas.microsoft.com/office/drawing/2014/main" id="{ED51BF4C-2C7A-471A-A886-6A88DE6D0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2589"/>
                <a:ext cx="8" cy="16"/>
              </a:xfrm>
              <a:custGeom>
                <a:avLst/>
                <a:gdLst>
                  <a:gd name="T0" fmla="*/ 0 w 17"/>
                  <a:gd name="T1" fmla="*/ 0 h 32"/>
                  <a:gd name="T2" fmla="*/ 0 w 17"/>
                  <a:gd name="T3" fmla="*/ 0 h 32"/>
                  <a:gd name="T4" fmla="*/ 17 w 17"/>
                  <a:gd name="T5" fmla="*/ 17 h 32"/>
                  <a:gd name="T6" fmla="*/ 17 w 17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2">
                    <a:moveTo>
                      <a:pt x="0" y="0"/>
                    </a:moveTo>
                    <a:lnTo>
                      <a:pt x="0" y="0"/>
                    </a:lnTo>
                    <a:lnTo>
                      <a:pt x="17" y="17"/>
                    </a:lnTo>
                    <a:lnTo>
                      <a:pt x="17" y="3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7" name="Freeform 888">
                <a:extLst>
                  <a:ext uri="{FF2B5EF4-FFF2-40B4-BE49-F238E27FC236}">
                    <a16:creationId xmlns:a16="http://schemas.microsoft.com/office/drawing/2014/main" id="{42D83B1C-A3E3-489E-B96B-71D9841DC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2629"/>
                <a:ext cx="9" cy="8"/>
              </a:xfrm>
              <a:custGeom>
                <a:avLst/>
                <a:gdLst>
                  <a:gd name="T0" fmla="*/ 0 w 18"/>
                  <a:gd name="T1" fmla="*/ 0 h 16"/>
                  <a:gd name="T2" fmla="*/ 0 w 18"/>
                  <a:gd name="T3" fmla="*/ 0 h 16"/>
                  <a:gd name="T4" fmla="*/ 18 w 18"/>
                  <a:gd name="T5" fmla="*/ 16 h 16"/>
                  <a:gd name="T6" fmla="*/ 0 w 18"/>
                  <a:gd name="T7" fmla="*/ 16 h 16"/>
                  <a:gd name="T8" fmla="*/ 0 w 18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0" y="0"/>
                    </a:moveTo>
                    <a:lnTo>
                      <a:pt x="0" y="0"/>
                    </a:lnTo>
                    <a:lnTo>
                      <a:pt x="18" y="16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8" name="Freeform 889">
                <a:extLst>
                  <a:ext uri="{FF2B5EF4-FFF2-40B4-BE49-F238E27FC236}">
                    <a16:creationId xmlns:a16="http://schemas.microsoft.com/office/drawing/2014/main" id="{BD8D1293-F383-47FE-9384-7E309182BF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2629"/>
                <a:ext cx="9" cy="8"/>
              </a:xfrm>
              <a:custGeom>
                <a:avLst/>
                <a:gdLst>
                  <a:gd name="T0" fmla="*/ 0 w 18"/>
                  <a:gd name="T1" fmla="*/ 0 h 16"/>
                  <a:gd name="T2" fmla="*/ 0 w 18"/>
                  <a:gd name="T3" fmla="*/ 0 h 16"/>
                  <a:gd name="T4" fmla="*/ 18 w 18"/>
                  <a:gd name="T5" fmla="*/ 16 h 16"/>
                  <a:gd name="T6" fmla="*/ 0 w 1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6">
                    <a:moveTo>
                      <a:pt x="0" y="0"/>
                    </a:moveTo>
                    <a:lnTo>
                      <a:pt x="0" y="0"/>
                    </a:lnTo>
                    <a:lnTo>
                      <a:pt x="18" y="16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9" name="Freeform 890">
                <a:extLst>
                  <a:ext uri="{FF2B5EF4-FFF2-40B4-BE49-F238E27FC236}">
                    <a16:creationId xmlns:a16="http://schemas.microsoft.com/office/drawing/2014/main" id="{A8F93FD3-BF66-4902-8D4B-A03DE20EF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2" y="2645"/>
                <a:ext cx="16" cy="0"/>
              </a:xfrm>
              <a:custGeom>
                <a:avLst/>
                <a:gdLst>
                  <a:gd name="T0" fmla="*/ 0 w 33"/>
                  <a:gd name="T1" fmla="*/ 0 w 33"/>
                  <a:gd name="T2" fmla="*/ 15 w 33"/>
                  <a:gd name="T3" fmla="*/ 33 w 3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3">
                    <a:moveTo>
                      <a:pt x="0" y="0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33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0" name="Line 559">
                <a:extLst>
                  <a:ext uri="{FF2B5EF4-FFF2-40B4-BE49-F238E27FC236}">
                    <a16:creationId xmlns:a16="http://schemas.microsoft.com/office/drawing/2014/main" id="{06F18A5F-82CF-428A-B5D5-D4F481176A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3" y="2617"/>
                <a:ext cx="7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1" name="Line 560">
                <a:extLst>
                  <a:ext uri="{FF2B5EF4-FFF2-40B4-BE49-F238E27FC236}">
                    <a16:creationId xmlns:a16="http://schemas.microsoft.com/office/drawing/2014/main" id="{6E1E812D-B2AB-483F-B1E3-6323E3F0EC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33" y="2449"/>
                <a:ext cx="7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2" name="Freeform 893">
                <a:extLst>
                  <a:ext uri="{FF2B5EF4-FFF2-40B4-BE49-F238E27FC236}">
                    <a16:creationId xmlns:a16="http://schemas.microsoft.com/office/drawing/2014/main" id="{9F8E4BBF-86FC-4E9D-875F-791868533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2" y="1981"/>
                <a:ext cx="53" cy="32"/>
              </a:xfrm>
              <a:custGeom>
                <a:avLst/>
                <a:gdLst>
                  <a:gd name="T0" fmla="*/ 0 w 106"/>
                  <a:gd name="T1" fmla="*/ 48 h 63"/>
                  <a:gd name="T2" fmla="*/ 0 w 106"/>
                  <a:gd name="T3" fmla="*/ 48 h 63"/>
                  <a:gd name="T4" fmla="*/ 18 w 106"/>
                  <a:gd name="T5" fmla="*/ 63 h 63"/>
                  <a:gd name="T6" fmla="*/ 35 w 106"/>
                  <a:gd name="T7" fmla="*/ 48 h 63"/>
                  <a:gd name="T8" fmla="*/ 106 w 106"/>
                  <a:gd name="T9" fmla="*/ 33 h 63"/>
                  <a:gd name="T10" fmla="*/ 35 w 106"/>
                  <a:gd name="T11" fmla="*/ 0 h 63"/>
                  <a:gd name="T12" fmla="*/ 0 w 106"/>
                  <a:gd name="T13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63">
                    <a:moveTo>
                      <a:pt x="0" y="48"/>
                    </a:moveTo>
                    <a:lnTo>
                      <a:pt x="0" y="48"/>
                    </a:lnTo>
                    <a:lnTo>
                      <a:pt x="18" y="63"/>
                    </a:lnTo>
                    <a:lnTo>
                      <a:pt x="35" y="48"/>
                    </a:lnTo>
                    <a:lnTo>
                      <a:pt x="106" y="33"/>
                    </a:lnTo>
                    <a:lnTo>
                      <a:pt x="35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3" name="Freeform 894">
                <a:extLst>
                  <a:ext uri="{FF2B5EF4-FFF2-40B4-BE49-F238E27FC236}">
                    <a16:creationId xmlns:a16="http://schemas.microsoft.com/office/drawing/2014/main" id="{FA447EBA-BE64-4A78-BFD2-836733772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2" y="1981"/>
                <a:ext cx="53" cy="32"/>
              </a:xfrm>
              <a:custGeom>
                <a:avLst/>
                <a:gdLst>
                  <a:gd name="T0" fmla="*/ 0 w 106"/>
                  <a:gd name="T1" fmla="*/ 48 h 63"/>
                  <a:gd name="T2" fmla="*/ 0 w 106"/>
                  <a:gd name="T3" fmla="*/ 48 h 63"/>
                  <a:gd name="T4" fmla="*/ 19 w 106"/>
                  <a:gd name="T5" fmla="*/ 63 h 63"/>
                  <a:gd name="T6" fmla="*/ 37 w 106"/>
                  <a:gd name="T7" fmla="*/ 48 h 63"/>
                  <a:gd name="T8" fmla="*/ 106 w 106"/>
                  <a:gd name="T9" fmla="*/ 33 h 63"/>
                  <a:gd name="T10" fmla="*/ 37 w 106"/>
                  <a:gd name="T11" fmla="*/ 0 h 63"/>
                  <a:gd name="T12" fmla="*/ 0 w 106"/>
                  <a:gd name="T13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63">
                    <a:moveTo>
                      <a:pt x="0" y="48"/>
                    </a:moveTo>
                    <a:lnTo>
                      <a:pt x="0" y="48"/>
                    </a:lnTo>
                    <a:lnTo>
                      <a:pt x="19" y="63"/>
                    </a:lnTo>
                    <a:lnTo>
                      <a:pt x="37" y="48"/>
                    </a:lnTo>
                    <a:lnTo>
                      <a:pt x="106" y="33"/>
                    </a:lnTo>
                    <a:lnTo>
                      <a:pt x="37" y="0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4" name="Freeform 895">
                <a:extLst>
                  <a:ext uri="{FF2B5EF4-FFF2-40B4-BE49-F238E27FC236}">
                    <a16:creationId xmlns:a16="http://schemas.microsoft.com/office/drawing/2014/main" id="{D26C38F2-126D-4A2D-8581-6A3930476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5" y="2022"/>
                <a:ext cx="18" cy="39"/>
              </a:xfrm>
              <a:custGeom>
                <a:avLst/>
                <a:gdLst>
                  <a:gd name="T0" fmla="*/ 0 w 34"/>
                  <a:gd name="T1" fmla="*/ 78 h 78"/>
                  <a:gd name="T2" fmla="*/ 0 w 34"/>
                  <a:gd name="T3" fmla="*/ 78 h 78"/>
                  <a:gd name="T4" fmla="*/ 17 w 34"/>
                  <a:gd name="T5" fmla="*/ 78 h 78"/>
                  <a:gd name="T6" fmla="*/ 17 w 34"/>
                  <a:gd name="T7" fmla="*/ 30 h 78"/>
                  <a:gd name="T8" fmla="*/ 34 w 34"/>
                  <a:gd name="T9" fmla="*/ 15 h 78"/>
                  <a:gd name="T10" fmla="*/ 17 w 34"/>
                  <a:gd name="T11" fmla="*/ 0 h 78"/>
                  <a:gd name="T12" fmla="*/ 0 w 34"/>
                  <a:gd name="T13" fmla="*/ 30 h 78"/>
                  <a:gd name="T14" fmla="*/ 17 w 34"/>
                  <a:gd name="T15" fmla="*/ 48 h 78"/>
                  <a:gd name="T16" fmla="*/ 0 w 3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78">
                    <a:moveTo>
                      <a:pt x="0" y="78"/>
                    </a:moveTo>
                    <a:lnTo>
                      <a:pt x="0" y="78"/>
                    </a:lnTo>
                    <a:lnTo>
                      <a:pt x="17" y="78"/>
                    </a:lnTo>
                    <a:lnTo>
                      <a:pt x="17" y="30"/>
                    </a:lnTo>
                    <a:lnTo>
                      <a:pt x="34" y="15"/>
                    </a:lnTo>
                    <a:lnTo>
                      <a:pt x="17" y="0"/>
                    </a:lnTo>
                    <a:lnTo>
                      <a:pt x="0" y="30"/>
                    </a:lnTo>
                    <a:lnTo>
                      <a:pt x="17" y="4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5" name="Freeform 896">
                <a:extLst>
                  <a:ext uri="{FF2B5EF4-FFF2-40B4-BE49-F238E27FC236}">
                    <a16:creationId xmlns:a16="http://schemas.microsoft.com/office/drawing/2014/main" id="{2D20DCDF-540F-4F89-BF44-7FB5F5D56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5" y="2022"/>
                <a:ext cx="18" cy="39"/>
              </a:xfrm>
              <a:custGeom>
                <a:avLst/>
                <a:gdLst>
                  <a:gd name="T0" fmla="*/ 0 w 34"/>
                  <a:gd name="T1" fmla="*/ 78 h 78"/>
                  <a:gd name="T2" fmla="*/ 0 w 34"/>
                  <a:gd name="T3" fmla="*/ 78 h 78"/>
                  <a:gd name="T4" fmla="*/ 17 w 34"/>
                  <a:gd name="T5" fmla="*/ 78 h 78"/>
                  <a:gd name="T6" fmla="*/ 17 w 34"/>
                  <a:gd name="T7" fmla="*/ 30 h 78"/>
                  <a:gd name="T8" fmla="*/ 34 w 34"/>
                  <a:gd name="T9" fmla="*/ 15 h 78"/>
                  <a:gd name="T10" fmla="*/ 17 w 34"/>
                  <a:gd name="T11" fmla="*/ 0 h 78"/>
                  <a:gd name="T12" fmla="*/ 0 w 34"/>
                  <a:gd name="T13" fmla="*/ 30 h 78"/>
                  <a:gd name="T14" fmla="*/ 17 w 34"/>
                  <a:gd name="T15" fmla="*/ 48 h 78"/>
                  <a:gd name="T16" fmla="*/ 0 w 3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78">
                    <a:moveTo>
                      <a:pt x="0" y="78"/>
                    </a:moveTo>
                    <a:lnTo>
                      <a:pt x="0" y="78"/>
                    </a:lnTo>
                    <a:lnTo>
                      <a:pt x="17" y="78"/>
                    </a:lnTo>
                    <a:lnTo>
                      <a:pt x="17" y="30"/>
                    </a:lnTo>
                    <a:lnTo>
                      <a:pt x="34" y="15"/>
                    </a:lnTo>
                    <a:lnTo>
                      <a:pt x="17" y="0"/>
                    </a:lnTo>
                    <a:lnTo>
                      <a:pt x="0" y="30"/>
                    </a:lnTo>
                    <a:lnTo>
                      <a:pt x="17" y="48"/>
                    </a:lnTo>
                    <a:lnTo>
                      <a:pt x="0" y="7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6" name="Freeform 897">
                <a:extLst>
                  <a:ext uri="{FF2B5EF4-FFF2-40B4-BE49-F238E27FC236}">
                    <a16:creationId xmlns:a16="http://schemas.microsoft.com/office/drawing/2014/main" id="{47C7E1C4-CB5B-40CA-AE8B-14393AC42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7" y="2118"/>
                <a:ext cx="43" cy="72"/>
              </a:xfrm>
              <a:custGeom>
                <a:avLst/>
                <a:gdLst>
                  <a:gd name="T0" fmla="*/ 0 w 87"/>
                  <a:gd name="T1" fmla="*/ 16 h 144"/>
                  <a:gd name="T2" fmla="*/ 0 w 87"/>
                  <a:gd name="T3" fmla="*/ 16 h 144"/>
                  <a:gd name="T4" fmla="*/ 35 w 87"/>
                  <a:gd name="T5" fmla="*/ 64 h 144"/>
                  <a:gd name="T6" fmla="*/ 35 w 87"/>
                  <a:gd name="T7" fmla="*/ 79 h 144"/>
                  <a:gd name="T8" fmla="*/ 52 w 87"/>
                  <a:gd name="T9" fmla="*/ 79 h 144"/>
                  <a:gd name="T10" fmla="*/ 52 w 87"/>
                  <a:gd name="T11" fmla="*/ 96 h 144"/>
                  <a:gd name="T12" fmla="*/ 70 w 87"/>
                  <a:gd name="T13" fmla="*/ 96 h 144"/>
                  <a:gd name="T14" fmla="*/ 52 w 87"/>
                  <a:gd name="T15" fmla="*/ 144 h 144"/>
                  <a:gd name="T16" fmla="*/ 70 w 87"/>
                  <a:gd name="T17" fmla="*/ 144 h 144"/>
                  <a:gd name="T18" fmla="*/ 87 w 87"/>
                  <a:gd name="T19" fmla="*/ 112 h 144"/>
                  <a:gd name="T20" fmla="*/ 35 w 87"/>
                  <a:gd name="T21" fmla="*/ 16 h 144"/>
                  <a:gd name="T22" fmla="*/ 0 w 87"/>
                  <a:gd name="T23" fmla="*/ 0 h 144"/>
                  <a:gd name="T24" fmla="*/ 0 w 87"/>
                  <a:gd name="T25" fmla="*/ 1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144">
                    <a:moveTo>
                      <a:pt x="0" y="16"/>
                    </a:moveTo>
                    <a:lnTo>
                      <a:pt x="0" y="16"/>
                    </a:lnTo>
                    <a:lnTo>
                      <a:pt x="35" y="64"/>
                    </a:lnTo>
                    <a:lnTo>
                      <a:pt x="35" y="79"/>
                    </a:lnTo>
                    <a:lnTo>
                      <a:pt x="52" y="79"/>
                    </a:lnTo>
                    <a:lnTo>
                      <a:pt x="52" y="96"/>
                    </a:lnTo>
                    <a:lnTo>
                      <a:pt x="70" y="96"/>
                    </a:lnTo>
                    <a:lnTo>
                      <a:pt x="52" y="144"/>
                    </a:lnTo>
                    <a:lnTo>
                      <a:pt x="70" y="144"/>
                    </a:lnTo>
                    <a:lnTo>
                      <a:pt x="87" y="112"/>
                    </a:lnTo>
                    <a:lnTo>
                      <a:pt x="35" y="16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7" name="Freeform 898">
                <a:extLst>
                  <a:ext uri="{FF2B5EF4-FFF2-40B4-BE49-F238E27FC236}">
                    <a16:creationId xmlns:a16="http://schemas.microsoft.com/office/drawing/2014/main" id="{8581ABBC-D7CB-4DE5-8ECD-05B7F2E0B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7" y="2118"/>
                <a:ext cx="43" cy="72"/>
              </a:xfrm>
              <a:custGeom>
                <a:avLst/>
                <a:gdLst>
                  <a:gd name="T0" fmla="*/ 0 w 87"/>
                  <a:gd name="T1" fmla="*/ 16 h 144"/>
                  <a:gd name="T2" fmla="*/ 0 w 87"/>
                  <a:gd name="T3" fmla="*/ 16 h 144"/>
                  <a:gd name="T4" fmla="*/ 35 w 87"/>
                  <a:gd name="T5" fmla="*/ 64 h 144"/>
                  <a:gd name="T6" fmla="*/ 35 w 87"/>
                  <a:gd name="T7" fmla="*/ 79 h 144"/>
                  <a:gd name="T8" fmla="*/ 52 w 87"/>
                  <a:gd name="T9" fmla="*/ 79 h 144"/>
                  <a:gd name="T10" fmla="*/ 52 w 87"/>
                  <a:gd name="T11" fmla="*/ 96 h 144"/>
                  <a:gd name="T12" fmla="*/ 70 w 87"/>
                  <a:gd name="T13" fmla="*/ 96 h 144"/>
                  <a:gd name="T14" fmla="*/ 52 w 87"/>
                  <a:gd name="T15" fmla="*/ 144 h 144"/>
                  <a:gd name="T16" fmla="*/ 70 w 87"/>
                  <a:gd name="T17" fmla="*/ 144 h 144"/>
                  <a:gd name="T18" fmla="*/ 87 w 87"/>
                  <a:gd name="T19" fmla="*/ 112 h 144"/>
                  <a:gd name="T20" fmla="*/ 35 w 87"/>
                  <a:gd name="T21" fmla="*/ 16 h 144"/>
                  <a:gd name="T22" fmla="*/ 0 w 87"/>
                  <a:gd name="T23" fmla="*/ 0 h 144"/>
                  <a:gd name="T24" fmla="*/ 0 w 87"/>
                  <a:gd name="T25" fmla="*/ 1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144">
                    <a:moveTo>
                      <a:pt x="0" y="16"/>
                    </a:moveTo>
                    <a:lnTo>
                      <a:pt x="0" y="16"/>
                    </a:lnTo>
                    <a:lnTo>
                      <a:pt x="35" y="64"/>
                    </a:lnTo>
                    <a:lnTo>
                      <a:pt x="35" y="79"/>
                    </a:lnTo>
                    <a:lnTo>
                      <a:pt x="52" y="79"/>
                    </a:lnTo>
                    <a:lnTo>
                      <a:pt x="52" y="96"/>
                    </a:lnTo>
                    <a:lnTo>
                      <a:pt x="70" y="96"/>
                    </a:lnTo>
                    <a:lnTo>
                      <a:pt x="52" y="144"/>
                    </a:lnTo>
                    <a:lnTo>
                      <a:pt x="70" y="144"/>
                    </a:lnTo>
                    <a:lnTo>
                      <a:pt x="87" y="112"/>
                    </a:lnTo>
                    <a:lnTo>
                      <a:pt x="35" y="16"/>
                    </a:lnTo>
                    <a:lnTo>
                      <a:pt x="0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8" name="Freeform 899">
                <a:extLst>
                  <a:ext uri="{FF2B5EF4-FFF2-40B4-BE49-F238E27FC236}">
                    <a16:creationId xmlns:a16="http://schemas.microsoft.com/office/drawing/2014/main" id="{2CBA8E52-AE36-4346-9454-7373AA71D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1" y="2133"/>
                <a:ext cx="44" cy="64"/>
              </a:xfrm>
              <a:custGeom>
                <a:avLst/>
                <a:gdLst>
                  <a:gd name="T0" fmla="*/ 0 w 86"/>
                  <a:gd name="T1" fmla="*/ 0 h 129"/>
                  <a:gd name="T2" fmla="*/ 0 w 86"/>
                  <a:gd name="T3" fmla="*/ 0 h 129"/>
                  <a:gd name="T4" fmla="*/ 0 w 86"/>
                  <a:gd name="T5" fmla="*/ 17 h 129"/>
                  <a:gd name="T6" fmla="*/ 17 w 86"/>
                  <a:gd name="T7" fmla="*/ 17 h 129"/>
                  <a:gd name="T8" fmla="*/ 34 w 86"/>
                  <a:gd name="T9" fmla="*/ 17 h 129"/>
                  <a:gd name="T10" fmla="*/ 17 w 86"/>
                  <a:gd name="T11" fmla="*/ 48 h 129"/>
                  <a:gd name="T12" fmla="*/ 51 w 86"/>
                  <a:gd name="T13" fmla="*/ 81 h 129"/>
                  <a:gd name="T14" fmla="*/ 69 w 86"/>
                  <a:gd name="T15" fmla="*/ 129 h 129"/>
                  <a:gd name="T16" fmla="*/ 86 w 86"/>
                  <a:gd name="T17" fmla="*/ 113 h 129"/>
                  <a:gd name="T18" fmla="*/ 69 w 86"/>
                  <a:gd name="T19" fmla="*/ 81 h 129"/>
                  <a:gd name="T20" fmla="*/ 69 w 86"/>
                  <a:gd name="T21" fmla="*/ 65 h 129"/>
                  <a:gd name="T22" fmla="*/ 34 w 86"/>
                  <a:gd name="T23" fmla="*/ 65 h 129"/>
                  <a:gd name="T24" fmla="*/ 34 w 86"/>
                  <a:gd name="T25" fmla="*/ 17 h 129"/>
                  <a:gd name="T26" fmla="*/ 17 w 86"/>
                  <a:gd name="T27" fmla="*/ 0 h 129"/>
                  <a:gd name="T28" fmla="*/ 0 w 86"/>
                  <a:gd name="T2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6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34" y="17"/>
                    </a:lnTo>
                    <a:lnTo>
                      <a:pt x="17" y="48"/>
                    </a:lnTo>
                    <a:lnTo>
                      <a:pt x="51" y="81"/>
                    </a:lnTo>
                    <a:lnTo>
                      <a:pt x="69" y="129"/>
                    </a:lnTo>
                    <a:lnTo>
                      <a:pt x="86" y="113"/>
                    </a:lnTo>
                    <a:lnTo>
                      <a:pt x="69" y="81"/>
                    </a:lnTo>
                    <a:lnTo>
                      <a:pt x="69" y="65"/>
                    </a:lnTo>
                    <a:lnTo>
                      <a:pt x="34" y="65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9" name="Freeform 900">
                <a:extLst>
                  <a:ext uri="{FF2B5EF4-FFF2-40B4-BE49-F238E27FC236}">
                    <a16:creationId xmlns:a16="http://schemas.microsoft.com/office/drawing/2014/main" id="{46416216-604B-4DF4-8128-48740E3C7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1" y="2133"/>
                <a:ext cx="44" cy="64"/>
              </a:xfrm>
              <a:custGeom>
                <a:avLst/>
                <a:gdLst>
                  <a:gd name="T0" fmla="*/ 0 w 86"/>
                  <a:gd name="T1" fmla="*/ 0 h 129"/>
                  <a:gd name="T2" fmla="*/ 0 w 86"/>
                  <a:gd name="T3" fmla="*/ 0 h 129"/>
                  <a:gd name="T4" fmla="*/ 0 w 86"/>
                  <a:gd name="T5" fmla="*/ 17 h 129"/>
                  <a:gd name="T6" fmla="*/ 17 w 86"/>
                  <a:gd name="T7" fmla="*/ 17 h 129"/>
                  <a:gd name="T8" fmla="*/ 34 w 86"/>
                  <a:gd name="T9" fmla="*/ 17 h 129"/>
                  <a:gd name="T10" fmla="*/ 17 w 86"/>
                  <a:gd name="T11" fmla="*/ 48 h 129"/>
                  <a:gd name="T12" fmla="*/ 51 w 86"/>
                  <a:gd name="T13" fmla="*/ 81 h 129"/>
                  <a:gd name="T14" fmla="*/ 69 w 86"/>
                  <a:gd name="T15" fmla="*/ 129 h 129"/>
                  <a:gd name="T16" fmla="*/ 86 w 86"/>
                  <a:gd name="T17" fmla="*/ 113 h 129"/>
                  <a:gd name="T18" fmla="*/ 69 w 86"/>
                  <a:gd name="T19" fmla="*/ 81 h 129"/>
                  <a:gd name="T20" fmla="*/ 69 w 86"/>
                  <a:gd name="T21" fmla="*/ 65 h 129"/>
                  <a:gd name="T22" fmla="*/ 34 w 86"/>
                  <a:gd name="T23" fmla="*/ 65 h 129"/>
                  <a:gd name="T24" fmla="*/ 34 w 86"/>
                  <a:gd name="T25" fmla="*/ 17 h 129"/>
                  <a:gd name="T26" fmla="*/ 17 w 86"/>
                  <a:gd name="T27" fmla="*/ 0 h 129"/>
                  <a:gd name="T28" fmla="*/ 0 w 86"/>
                  <a:gd name="T2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6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34" y="17"/>
                    </a:lnTo>
                    <a:lnTo>
                      <a:pt x="17" y="48"/>
                    </a:lnTo>
                    <a:lnTo>
                      <a:pt x="51" y="81"/>
                    </a:lnTo>
                    <a:lnTo>
                      <a:pt x="69" y="129"/>
                    </a:lnTo>
                    <a:lnTo>
                      <a:pt x="86" y="113"/>
                    </a:lnTo>
                    <a:lnTo>
                      <a:pt x="69" y="81"/>
                    </a:lnTo>
                    <a:lnTo>
                      <a:pt x="69" y="65"/>
                    </a:lnTo>
                    <a:lnTo>
                      <a:pt x="34" y="65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0" name="Freeform 901">
                <a:extLst>
                  <a:ext uri="{FF2B5EF4-FFF2-40B4-BE49-F238E27FC236}">
                    <a16:creationId xmlns:a16="http://schemas.microsoft.com/office/drawing/2014/main" id="{D751D90E-BBD7-4BD8-9866-917AA04AE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4" y="2269"/>
                <a:ext cx="111" cy="80"/>
              </a:xfrm>
              <a:custGeom>
                <a:avLst/>
                <a:gdLst>
                  <a:gd name="T0" fmla="*/ 104 w 223"/>
                  <a:gd name="T1" fmla="*/ 0 h 159"/>
                  <a:gd name="T2" fmla="*/ 104 w 223"/>
                  <a:gd name="T3" fmla="*/ 0 h 159"/>
                  <a:gd name="T4" fmla="*/ 104 w 223"/>
                  <a:gd name="T5" fmla="*/ 15 h 159"/>
                  <a:gd name="T6" fmla="*/ 18 w 223"/>
                  <a:gd name="T7" fmla="*/ 15 h 159"/>
                  <a:gd name="T8" fmla="*/ 0 w 223"/>
                  <a:gd name="T9" fmla="*/ 63 h 159"/>
                  <a:gd name="T10" fmla="*/ 18 w 223"/>
                  <a:gd name="T11" fmla="*/ 48 h 159"/>
                  <a:gd name="T12" fmla="*/ 0 w 223"/>
                  <a:gd name="T13" fmla="*/ 111 h 159"/>
                  <a:gd name="T14" fmla="*/ 0 w 223"/>
                  <a:gd name="T15" fmla="*/ 144 h 159"/>
                  <a:gd name="T16" fmla="*/ 0 w 223"/>
                  <a:gd name="T17" fmla="*/ 159 h 159"/>
                  <a:gd name="T18" fmla="*/ 18 w 223"/>
                  <a:gd name="T19" fmla="*/ 159 h 159"/>
                  <a:gd name="T20" fmla="*/ 35 w 223"/>
                  <a:gd name="T21" fmla="*/ 144 h 159"/>
                  <a:gd name="T22" fmla="*/ 35 w 223"/>
                  <a:gd name="T23" fmla="*/ 80 h 159"/>
                  <a:gd name="T24" fmla="*/ 52 w 223"/>
                  <a:gd name="T25" fmla="*/ 48 h 159"/>
                  <a:gd name="T26" fmla="*/ 70 w 223"/>
                  <a:gd name="T27" fmla="*/ 32 h 159"/>
                  <a:gd name="T28" fmla="*/ 70 w 223"/>
                  <a:gd name="T29" fmla="*/ 15 h 159"/>
                  <a:gd name="T30" fmla="*/ 121 w 223"/>
                  <a:gd name="T31" fmla="*/ 32 h 159"/>
                  <a:gd name="T32" fmla="*/ 121 w 223"/>
                  <a:gd name="T33" fmla="*/ 63 h 159"/>
                  <a:gd name="T34" fmla="*/ 104 w 223"/>
                  <a:gd name="T35" fmla="*/ 96 h 159"/>
                  <a:gd name="T36" fmla="*/ 139 w 223"/>
                  <a:gd name="T37" fmla="*/ 80 h 159"/>
                  <a:gd name="T38" fmla="*/ 139 w 223"/>
                  <a:gd name="T39" fmla="*/ 111 h 159"/>
                  <a:gd name="T40" fmla="*/ 173 w 223"/>
                  <a:gd name="T41" fmla="*/ 96 h 159"/>
                  <a:gd name="T42" fmla="*/ 173 w 223"/>
                  <a:gd name="T43" fmla="*/ 32 h 159"/>
                  <a:gd name="T44" fmla="*/ 206 w 223"/>
                  <a:gd name="T45" fmla="*/ 63 h 159"/>
                  <a:gd name="T46" fmla="*/ 223 w 223"/>
                  <a:gd name="T47" fmla="*/ 48 h 159"/>
                  <a:gd name="T48" fmla="*/ 190 w 223"/>
                  <a:gd name="T49" fmla="*/ 15 h 159"/>
                  <a:gd name="T50" fmla="*/ 104 w 223"/>
                  <a:gd name="T5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159">
                    <a:moveTo>
                      <a:pt x="104" y="0"/>
                    </a:moveTo>
                    <a:lnTo>
                      <a:pt x="104" y="0"/>
                    </a:lnTo>
                    <a:lnTo>
                      <a:pt x="104" y="15"/>
                    </a:lnTo>
                    <a:lnTo>
                      <a:pt x="18" y="15"/>
                    </a:lnTo>
                    <a:lnTo>
                      <a:pt x="0" y="63"/>
                    </a:lnTo>
                    <a:lnTo>
                      <a:pt x="18" y="48"/>
                    </a:lnTo>
                    <a:lnTo>
                      <a:pt x="0" y="111"/>
                    </a:lnTo>
                    <a:lnTo>
                      <a:pt x="0" y="144"/>
                    </a:lnTo>
                    <a:lnTo>
                      <a:pt x="0" y="159"/>
                    </a:lnTo>
                    <a:lnTo>
                      <a:pt x="18" y="159"/>
                    </a:lnTo>
                    <a:lnTo>
                      <a:pt x="35" y="144"/>
                    </a:lnTo>
                    <a:lnTo>
                      <a:pt x="35" y="80"/>
                    </a:lnTo>
                    <a:lnTo>
                      <a:pt x="52" y="48"/>
                    </a:lnTo>
                    <a:lnTo>
                      <a:pt x="70" y="32"/>
                    </a:lnTo>
                    <a:lnTo>
                      <a:pt x="70" y="15"/>
                    </a:lnTo>
                    <a:lnTo>
                      <a:pt x="121" y="32"/>
                    </a:lnTo>
                    <a:lnTo>
                      <a:pt x="121" y="63"/>
                    </a:lnTo>
                    <a:lnTo>
                      <a:pt x="104" y="96"/>
                    </a:lnTo>
                    <a:lnTo>
                      <a:pt x="139" y="80"/>
                    </a:lnTo>
                    <a:lnTo>
                      <a:pt x="139" y="111"/>
                    </a:lnTo>
                    <a:lnTo>
                      <a:pt x="173" y="96"/>
                    </a:lnTo>
                    <a:lnTo>
                      <a:pt x="173" y="32"/>
                    </a:lnTo>
                    <a:lnTo>
                      <a:pt x="206" y="63"/>
                    </a:lnTo>
                    <a:lnTo>
                      <a:pt x="223" y="48"/>
                    </a:lnTo>
                    <a:lnTo>
                      <a:pt x="190" y="15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1" name="Freeform 902">
                <a:extLst>
                  <a:ext uri="{FF2B5EF4-FFF2-40B4-BE49-F238E27FC236}">
                    <a16:creationId xmlns:a16="http://schemas.microsoft.com/office/drawing/2014/main" id="{1CC5AD42-DCF3-4D94-B23D-E6C9E9FEC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4" y="2269"/>
                <a:ext cx="111" cy="80"/>
              </a:xfrm>
              <a:custGeom>
                <a:avLst/>
                <a:gdLst>
                  <a:gd name="T0" fmla="*/ 104 w 223"/>
                  <a:gd name="T1" fmla="*/ 0 h 159"/>
                  <a:gd name="T2" fmla="*/ 104 w 223"/>
                  <a:gd name="T3" fmla="*/ 0 h 159"/>
                  <a:gd name="T4" fmla="*/ 104 w 223"/>
                  <a:gd name="T5" fmla="*/ 15 h 159"/>
                  <a:gd name="T6" fmla="*/ 18 w 223"/>
                  <a:gd name="T7" fmla="*/ 15 h 159"/>
                  <a:gd name="T8" fmla="*/ 0 w 223"/>
                  <a:gd name="T9" fmla="*/ 63 h 159"/>
                  <a:gd name="T10" fmla="*/ 18 w 223"/>
                  <a:gd name="T11" fmla="*/ 48 h 159"/>
                  <a:gd name="T12" fmla="*/ 0 w 223"/>
                  <a:gd name="T13" fmla="*/ 111 h 159"/>
                  <a:gd name="T14" fmla="*/ 0 w 223"/>
                  <a:gd name="T15" fmla="*/ 144 h 159"/>
                  <a:gd name="T16" fmla="*/ 0 w 223"/>
                  <a:gd name="T17" fmla="*/ 159 h 159"/>
                  <a:gd name="T18" fmla="*/ 18 w 223"/>
                  <a:gd name="T19" fmla="*/ 159 h 159"/>
                  <a:gd name="T20" fmla="*/ 35 w 223"/>
                  <a:gd name="T21" fmla="*/ 144 h 159"/>
                  <a:gd name="T22" fmla="*/ 35 w 223"/>
                  <a:gd name="T23" fmla="*/ 80 h 159"/>
                  <a:gd name="T24" fmla="*/ 52 w 223"/>
                  <a:gd name="T25" fmla="*/ 48 h 159"/>
                  <a:gd name="T26" fmla="*/ 70 w 223"/>
                  <a:gd name="T27" fmla="*/ 32 h 159"/>
                  <a:gd name="T28" fmla="*/ 70 w 223"/>
                  <a:gd name="T29" fmla="*/ 15 h 159"/>
                  <a:gd name="T30" fmla="*/ 121 w 223"/>
                  <a:gd name="T31" fmla="*/ 32 h 159"/>
                  <a:gd name="T32" fmla="*/ 121 w 223"/>
                  <a:gd name="T33" fmla="*/ 63 h 159"/>
                  <a:gd name="T34" fmla="*/ 104 w 223"/>
                  <a:gd name="T35" fmla="*/ 96 h 159"/>
                  <a:gd name="T36" fmla="*/ 139 w 223"/>
                  <a:gd name="T37" fmla="*/ 80 h 159"/>
                  <a:gd name="T38" fmla="*/ 139 w 223"/>
                  <a:gd name="T39" fmla="*/ 111 h 159"/>
                  <a:gd name="T40" fmla="*/ 173 w 223"/>
                  <a:gd name="T41" fmla="*/ 96 h 159"/>
                  <a:gd name="T42" fmla="*/ 173 w 223"/>
                  <a:gd name="T43" fmla="*/ 32 h 159"/>
                  <a:gd name="T44" fmla="*/ 206 w 223"/>
                  <a:gd name="T45" fmla="*/ 63 h 159"/>
                  <a:gd name="T46" fmla="*/ 223 w 223"/>
                  <a:gd name="T47" fmla="*/ 48 h 159"/>
                  <a:gd name="T48" fmla="*/ 190 w 223"/>
                  <a:gd name="T49" fmla="*/ 15 h 159"/>
                  <a:gd name="T50" fmla="*/ 104 w 223"/>
                  <a:gd name="T5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159">
                    <a:moveTo>
                      <a:pt x="104" y="0"/>
                    </a:moveTo>
                    <a:lnTo>
                      <a:pt x="104" y="0"/>
                    </a:lnTo>
                    <a:lnTo>
                      <a:pt x="104" y="15"/>
                    </a:lnTo>
                    <a:lnTo>
                      <a:pt x="18" y="15"/>
                    </a:lnTo>
                    <a:lnTo>
                      <a:pt x="0" y="63"/>
                    </a:lnTo>
                    <a:lnTo>
                      <a:pt x="18" y="48"/>
                    </a:lnTo>
                    <a:lnTo>
                      <a:pt x="0" y="111"/>
                    </a:lnTo>
                    <a:lnTo>
                      <a:pt x="0" y="144"/>
                    </a:lnTo>
                    <a:lnTo>
                      <a:pt x="0" y="159"/>
                    </a:lnTo>
                    <a:lnTo>
                      <a:pt x="18" y="159"/>
                    </a:lnTo>
                    <a:lnTo>
                      <a:pt x="35" y="144"/>
                    </a:lnTo>
                    <a:lnTo>
                      <a:pt x="35" y="80"/>
                    </a:lnTo>
                    <a:lnTo>
                      <a:pt x="52" y="48"/>
                    </a:lnTo>
                    <a:lnTo>
                      <a:pt x="70" y="32"/>
                    </a:lnTo>
                    <a:lnTo>
                      <a:pt x="70" y="15"/>
                    </a:lnTo>
                    <a:lnTo>
                      <a:pt x="121" y="32"/>
                    </a:lnTo>
                    <a:lnTo>
                      <a:pt x="121" y="63"/>
                    </a:lnTo>
                    <a:lnTo>
                      <a:pt x="104" y="96"/>
                    </a:lnTo>
                    <a:lnTo>
                      <a:pt x="139" y="80"/>
                    </a:lnTo>
                    <a:lnTo>
                      <a:pt x="139" y="111"/>
                    </a:lnTo>
                    <a:lnTo>
                      <a:pt x="173" y="96"/>
                    </a:lnTo>
                    <a:lnTo>
                      <a:pt x="173" y="32"/>
                    </a:lnTo>
                    <a:lnTo>
                      <a:pt x="206" y="63"/>
                    </a:lnTo>
                    <a:lnTo>
                      <a:pt x="223" y="48"/>
                    </a:lnTo>
                    <a:lnTo>
                      <a:pt x="190" y="15"/>
                    </a:lnTo>
                    <a:lnTo>
                      <a:pt x="104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2" name="Freeform 903">
                <a:extLst>
                  <a:ext uri="{FF2B5EF4-FFF2-40B4-BE49-F238E27FC236}">
                    <a16:creationId xmlns:a16="http://schemas.microsoft.com/office/drawing/2014/main" id="{6E59F866-1E40-4532-AC71-9A21A46BF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2" y="2214"/>
                <a:ext cx="105" cy="48"/>
              </a:xfrm>
              <a:custGeom>
                <a:avLst/>
                <a:gdLst>
                  <a:gd name="T0" fmla="*/ 209 w 209"/>
                  <a:gd name="T1" fmla="*/ 96 h 96"/>
                  <a:gd name="T2" fmla="*/ 209 w 209"/>
                  <a:gd name="T3" fmla="*/ 96 h 96"/>
                  <a:gd name="T4" fmla="*/ 192 w 209"/>
                  <a:gd name="T5" fmla="*/ 96 h 96"/>
                  <a:gd name="T6" fmla="*/ 138 w 209"/>
                  <a:gd name="T7" fmla="*/ 96 h 96"/>
                  <a:gd name="T8" fmla="*/ 120 w 209"/>
                  <a:gd name="T9" fmla="*/ 79 h 96"/>
                  <a:gd name="T10" fmla="*/ 103 w 209"/>
                  <a:gd name="T11" fmla="*/ 96 h 96"/>
                  <a:gd name="T12" fmla="*/ 103 w 209"/>
                  <a:gd name="T13" fmla="*/ 79 h 96"/>
                  <a:gd name="T14" fmla="*/ 51 w 209"/>
                  <a:gd name="T15" fmla="*/ 96 h 96"/>
                  <a:gd name="T16" fmla="*/ 34 w 209"/>
                  <a:gd name="T17" fmla="*/ 79 h 96"/>
                  <a:gd name="T18" fmla="*/ 0 w 209"/>
                  <a:gd name="T19" fmla="*/ 96 h 96"/>
                  <a:gd name="T20" fmla="*/ 69 w 209"/>
                  <a:gd name="T21" fmla="*/ 48 h 96"/>
                  <a:gd name="T22" fmla="*/ 120 w 209"/>
                  <a:gd name="T23" fmla="*/ 0 h 96"/>
                  <a:gd name="T24" fmla="*/ 157 w 209"/>
                  <a:gd name="T25" fmla="*/ 16 h 96"/>
                  <a:gd name="T26" fmla="*/ 174 w 209"/>
                  <a:gd name="T27" fmla="*/ 48 h 96"/>
                  <a:gd name="T28" fmla="*/ 192 w 209"/>
                  <a:gd name="T29" fmla="*/ 48 h 96"/>
                  <a:gd name="T30" fmla="*/ 209 w 209"/>
                  <a:gd name="T3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9" h="96">
                    <a:moveTo>
                      <a:pt x="209" y="96"/>
                    </a:moveTo>
                    <a:lnTo>
                      <a:pt x="209" y="96"/>
                    </a:lnTo>
                    <a:lnTo>
                      <a:pt x="192" y="96"/>
                    </a:lnTo>
                    <a:lnTo>
                      <a:pt x="138" y="96"/>
                    </a:lnTo>
                    <a:lnTo>
                      <a:pt x="120" y="79"/>
                    </a:lnTo>
                    <a:lnTo>
                      <a:pt x="103" y="96"/>
                    </a:lnTo>
                    <a:lnTo>
                      <a:pt x="103" y="79"/>
                    </a:lnTo>
                    <a:lnTo>
                      <a:pt x="51" y="96"/>
                    </a:lnTo>
                    <a:lnTo>
                      <a:pt x="34" y="79"/>
                    </a:lnTo>
                    <a:lnTo>
                      <a:pt x="0" y="96"/>
                    </a:lnTo>
                    <a:lnTo>
                      <a:pt x="69" y="48"/>
                    </a:lnTo>
                    <a:lnTo>
                      <a:pt x="120" y="0"/>
                    </a:lnTo>
                    <a:lnTo>
                      <a:pt x="157" y="16"/>
                    </a:lnTo>
                    <a:lnTo>
                      <a:pt x="174" y="48"/>
                    </a:lnTo>
                    <a:lnTo>
                      <a:pt x="192" y="48"/>
                    </a:lnTo>
                    <a:lnTo>
                      <a:pt x="209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3" name="Freeform 904">
                <a:extLst>
                  <a:ext uri="{FF2B5EF4-FFF2-40B4-BE49-F238E27FC236}">
                    <a16:creationId xmlns:a16="http://schemas.microsoft.com/office/drawing/2014/main" id="{B8ABA3F7-F32C-468C-A0F4-F9EC57EE2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2" y="2214"/>
                <a:ext cx="105" cy="48"/>
              </a:xfrm>
              <a:custGeom>
                <a:avLst/>
                <a:gdLst>
                  <a:gd name="T0" fmla="*/ 209 w 209"/>
                  <a:gd name="T1" fmla="*/ 96 h 96"/>
                  <a:gd name="T2" fmla="*/ 209 w 209"/>
                  <a:gd name="T3" fmla="*/ 96 h 96"/>
                  <a:gd name="T4" fmla="*/ 192 w 209"/>
                  <a:gd name="T5" fmla="*/ 96 h 96"/>
                  <a:gd name="T6" fmla="*/ 138 w 209"/>
                  <a:gd name="T7" fmla="*/ 96 h 96"/>
                  <a:gd name="T8" fmla="*/ 120 w 209"/>
                  <a:gd name="T9" fmla="*/ 79 h 96"/>
                  <a:gd name="T10" fmla="*/ 103 w 209"/>
                  <a:gd name="T11" fmla="*/ 96 h 96"/>
                  <a:gd name="T12" fmla="*/ 103 w 209"/>
                  <a:gd name="T13" fmla="*/ 79 h 96"/>
                  <a:gd name="T14" fmla="*/ 51 w 209"/>
                  <a:gd name="T15" fmla="*/ 96 h 96"/>
                  <a:gd name="T16" fmla="*/ 34 w 209"/>
                  <a:gd name="T17" fmla="*/ 79 h 96"/>
                  <a:gd name="T18" fmla="*/ 0 w 209"/>
                  <a:gd name="T19" fmla="*/ 96 h 96"/>
                  <a:gd name="T20" fmla="*/ 69 w 209"/>
                  <a:gd name="T21" fmla="*/ 48 h 96"/>
                  <a:gd name="T22" fmla="*/ 120 w 209"/>
                  <a:gd name="T23" fmla="*/ 0 h 96"/>
                  <a:gd name="T24" fmla="*/ 157 w 209"/>
                  <a:gd name="T25" fmla="*/ 16 h 96"/>
                  <a:gd name="T26" fmla="*/ 174 w 209"/>
                  <a:gd name="T27" fmla="*/ 48 h 96"/>
                  <a:gd name="T28" fmla="*/ 192 w 209"/>
                  <a:gd name="T29" fmla="*/ 48 h 96"/>
                  <a:gd name="T30" fmla="*/ 209 w 209"/>
                  <a:gd name="T3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9" h="96">
                    <a:moveTo>
                      <a:pt x="209" y="96"/>
                    </a:moveTo>
                    <a:lnTo>
                      <a:pt x="209" y="96"/>
                    </a:lnTo>
                    <a:lnTo>
                      <a:pt x="192" y="96"/>
                    </a:lnTo>
                    <a:lnTo>
                      <a:pt x="138" y="96"/>
                    </a:lnTo>
                    <a:lnTo>
                      <a:pt x="120" y="79"/>
                    </a:lnTo>
                    <a:lnTo>
                      <a:pt x="103" y="96"/>
                    </a:lnTo>
                    <a:lnTo>
                      <a:pt x="103" y="79"/>
                    </a:lnTo>
                    <a:lnTo>
                      <a:pt x="51" y="96"/>
                    </a:lnTo>
                    <a:lnTo>
                      <a:pt x="34" y="79"/>
                    </a:lnTo>
                    <a:lnTo>
                      <a:pt x="0" y="96"/>
                    </a:lnTo>
                    <a:lnTo>
                      <a:pt x="69" y="48"/>
                    </a:lnTo>
                    <a:lnTo>
                      <a:pt x="120" y="0"/>
                    </a:lnTo>
                    <a:lnTo>
                      <a:pt x="157" y="16"/>
                    </a:lnTo>
                    <a:lnTo>
                      <a:pt x="174" y="48"/>
                    </a:lnTo>
                    <a:lnTo>
                      <a:pt x="192" y="48"/>
                    </a:lnTo>
                    <a:lnTo>
                      <a:pt x="209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4" name="Freeform 905">
                <a:extLst>
                  <a:ext uri="{FF2B5EF4-FFF2-40B4-BE49-F238E27FC236}">
                    <a16:creationId xmlns:a16="http://schemas.microsoft.com/office/drawing/2014/main" id="{D8146044-4955-4F55-BD48-4FF8B08D0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2325"/>
                <a:ext cx="62" cy="24"/>
              </a:xfrm>
              <a:custGeom>
                <a:avLst/>
                <a:gdLst>
                  <a:gd name="T0" fmla="*/ 0 w 123"/>
                  <a:gd name="T1" fmla="*/ 48 h 48"/>
                  <a:gd name="T2" fmla="*/ 0 w 123"/>
                  <a:gd name="T3" fmla="*/ 48 h 48"/>
                  <a:gd name="T4" fmla="*/ 35 w 123"/>
                  <a:gd name="T5" fmla="*/ 33 h 48"/>
                  <a:gd name="T6" fmla="*/ 54 w 123"/>
                  <a:gd name="T7" fmla="*/ 17 h 48"/>
                  <a:gd name="T8" fmla="*/ 123 w 123"/>
                  <a:gd name="T9" fmla="*/ 0 h 48"/>
                  <a:gd name="T10" fmla="*/ 54 w 123"/>
                  <a:gd name="T11" fmla="*/ 48 h 48"/>
                  <a:gd name="T12" fmla="*/ 18 w 123"/>
                  <a:gd name="T13" fmla="*/ 48 h 48"/>
                  <a:gd name="T14" fmla="*/ 0 w 123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48">
                    <a:moveTo>
                      <a:pt x="0" y="48"/>
                    </a:moveTo>
                    <a:lnTo>
                      <a:pt x="0" y="48"/>
                    </a:lnTo>
                    <a:lnTo>
                      <a:pt x="35" y="33"/>
                    </a:lnTo>
                    <a:lnTo>
                      <a:pt x="54" y="17"/>
                    </a:lnTo>
                    <a:lnTo>
                      <a:pt x="123" y="0"/>
                    </a:lnTo>
                    <a:lnTo>
                      <a:pt x="54" y="48"/>
                    </a:lnTo>
                    <a:lnTo>
                      <a:pt x="18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5" name="Freeform 906">
                <a:extLst>
                  <a:ext uri="{FF2B5EF4-FFF2-40B4-BE49-F238E27FC236}">
                    <a16:creationId xmlns:a16="http://schemas.microsoft.com/office/drawing/2014/main" id="{F6E7ADCC-42D6-41E1-A52B-18DD917A7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2325"/>
                <a:ext cx="62" cy="24"/>
              </a:xfrm>
              <a:custGeom>
                <a:avLst/>
                <a:gdLst>
                  <a:gd name="T0" fmla="*/ 0 w 123"/>
                  <a:gd name="T1" fmla="*/ 48 h 48"/>
                  <a:gd name="T2" fmla="*/ 0 w 123"/>
                  <a:gd name="T3" fmla="*/ 48 h 48"/>
                  <a:gd name="T4" fmla="*/ 35 w 123"/>
                  <a:gd name="T5" fmla="*/ 33 h 48"/>
                  <a:gd name="T6" fmla="*/ 54 w 123"/>
                  <a:gd name="T7" fmla="*/ 17 h 48"/>
                  <a:gd name="T8" fmla="*/ 123 w 123"/>
                  <a:gd name="T9" fmla="*/ 0 h 48"/>
                  <a:gd name="T10" fmla="*/ 54 w 123"/>
                  <a:gd name="T11" fmla="*/ 48 h 48"/>
                  <a:gd name="T12" fmla="*/ 18 w 123"/>
                  <a:gd name="T13" fmla="*/ 48 h 48"/>
                  <a:gd name="T14" fmla="*/ 0 w 123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48">
                    <a:moveTo>
                      <a:pt x="0" y="48"/>
                    </a:moveTo>
                    <a:lnTo>
                      <a:pt x="0" y="48"/>
                    </a:lnTo>
                    <a:lnTo>
                      <a:pt x="35" y="33"/>
                    </a:lnTo>
                    <a:lnTo>
                      <a:pt x="54" y="17"/>
                    </a:lnTo>
                    <a:lnTo>
                      <a:pt x="123" y="0"/>
                    </a:lnTo>
                    <a:lnTo>
                      <a:pt x="54" y="48"/>
                    </a:lnTo>
                    <a:lnTo>
                      <a:pt x="18" y="48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6" name="Freeform 907">
                <a:extLst>
                  <a:ext uri="{FF2B5EF4-FFF2-40B4-BE49-F238E27FC236}">
                    <a16:creationId xmlns:a16="http://schemas.microsoft.com/office/drawing/2014/main" id="{1E23FED6-B7AD-4CFD-A817-3F992020C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2325"/>
                <a:ext cx="62" cy="24"/>
              </a:xfrm>
              <a:custGeom>
                <a:avLst/>
                <a:gdLst>
                  <a:gd name="T0" fmla="*/ 0 w 123"/>
                  <a:gd name="T1" fmla="*/ 48 h 48"/>
                  <a:gd name="T2" fmla="*/ 35 w 123"/>
                  <a:gd name="T3" fmla="*/ 33 h 48"/>
                  <a:gd name="T4" fmla="*/ 54 w 123"/>
                  <a:gd name="T5" fmla="*/ 17 h 48"/>
                  <a:gd name="T6" fmla="*/ 123 w 123"/>
                  <a:gd name="T7" fmla="*/ 0 h 48"/>
                  <a:gd name="T8" fmla="*/ 54 w 123"/>
                  <a:gd name="T9" fmla="*/ 48 h 48"/>
                  <a:gd name="T10" fmla="*/ 18 w 123"/>
                  <a:gd name="T11" fmla="*/ 48 h 48"/>
                  <a:gd name="T12" fmla="*/ 0 w 12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48">
                    <a:moveTo>
                      <a:pt x="0" y="48"/>
                    </a:moveTo>
                    <a:lnTo>
                      <a:pt x="35" y="33"/>
                    </a:lnTo>
                    <a:lnTo>
                      <a:pt x="54" y="17"/>
                    </a:lnTo>
                    <a:lnTo>
                      <a:pt x="123" y="0"/>
                    </a:lnTo>
                    <a:lnTo>
                      <a:pt x="54" y="48"/>
                    </a:lnTo>
                    <a:lnTo>
                      <a:pt x="18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7" name="Freeform 908">
                <a:extLst>
                  <a:ext uri="{FF2B5EF4-FFF2-40B4-BE49-F238E27FC236}">
                    <a16:creationId xmlns:a16="http://schemas.microsoft.com/office/drawing/2014/main" id="{B2E8F889-6EC9-455A-B0DF-A27D8759C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2325"/>
                <a:ext cx="62" cy="24"/>
              </a:xfrm>
              <a:custGeom>
                <a:avLst/>
                <a:gdLst>
                  <a:gd name="T0" fmla="*/ 0 w 123"/>
                  <a:gd name="T1" fmla="*/ 48 h 48"/>
                  <a:gd name="T2" fmla="*/ 35 w 123"/>
                  <a:gd name="T3" fmla="*/ 33 h 48"/>
                  <a:gd name="T4" fmla="*/ 54 w 123"/>
                  <a:gd name="T5" fmla="*/ 17 h 48"/>
                  <a:gd name="T6" fmla="*/ 123 w 123"/>
                  <a:gd name="T7" fmla="*/ 0 h 48"/>
                  <a:gd name="T8" fmla="*/ 54 w 123"/>
                  <a:gd name="T9" fmla="*/ 48 h 48"/>
                  <a:gd name="T10" fmla="*/ 18 w 123"/>
                  <a:gd name="T11" fmla="*/ 48 h 48"/>
                  <a:gd name="T12" fmla="*/ 0 w 12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48">
                    <a:moveTo>
                      <a:pt x="0" y="48"/>
                    </a:moveTo>
                    <a:lnTo>
                      <a:pt x="35" y="33"/>
                    </a:lnTo>
                    <a:lnTo>
                      <a:pt x="54" y="17"/>
                    </a:lnTo>
                    <a:lnTo>
                      <a:pt x="123" y="0"/>
                    </a:lnTo>
                    <a:lnTo>
                      <a:pt x="54" y="48"/>
                    </a:lnTo>
                    <a:lnTo>
                      <a:pt x="18" y="48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8" name="Freeform 909">
                <a:extLst>
                  <a:ext uri="{FF2B5EF4-FFF2-40B4-BE49-F238E27FC236}">
                    <a16:creationId xmlns:a16="http://schemas.microsoft.com/office/drawing/2014/main" id="{E8E6C244-1814-4B89-9306-EE92D6EA8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2301"/>
                <a:ext cx="43" cy="16"/>
              </a:xfrm>
              <a:custGeom>
                <a:avLst/>
                <a:gdLst>
                  <a:gd name="T0" fmla="*/ 17 w 86"/>
                  <a:gd name="T1" fmla="*/ 33 h 33"/>
                  <a:gd name="T2" fmla="*/ 17 w 86"/>
                  <a:gd name="T3" fmla="*/ 33 h 33"/>
                  <a:gd name="T4" fmla="*/ 0 w 86"/>
                  <a:gd name="T5" fmla="*/ 33 h 33"/>
                  <a:gd name="T6" fmla="*/ 69 w 86"/>
                  <a:gd name="T7" fmla="*/ 17 h 33"/>
                  <a:gd name="T8" fmla="*/ 86 w 86"/>
                  <a:gd name="T9" fmla="*/ 0 h 33"/>
                  <a:gd name="T10" fmla="*/ 86 w 86"/>
                  <a:gd name="T11" fmla="*/ 33 h 33"/>
                  <a:gd name="T12" fmla="*/ 17 w 86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0" y="33"/>
                    </a:lnTo>
                    <a:lnTo>
                      <a:pt x="69" y="17"/>
                    </a:lnTo>
                    <a:lnTo>
                      <a:pt x="86" y="0"/>
                    </a:lnTo>
                    <a:lnTo>
                      <a:pt x="86" y="33"/>
                    </a:lnTo>
                    <a:lnTo>
                      <a:pt x="17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9" name="Freeform 910">
                <a:extLst>
                  <a:ext uri="{FF2B5EF4-FFF2-40B4-BE49-F238E27FC236}">
                    <a16:creationId xmlns:a16="http://schemas.microsoft.com/office/drawing/2014/main" id="{74CA3AA7-E055-446C-87F6-B5EF96D33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2301"/>
                <a:ext cx="43" cy="16"/>
              </a:xfrm>
              <a:custGeom>
                <a:avLst/>
                <a:gdLst>
                  <a:gd name="T0" fmla="*/ 17 w 86"/>
                  <a:gd name="T1" fmla="*/ 33 h 33"/>
                  <a:gd name="T2" fmla="*/ 17 w 86"/>
                  <a:gd name="T3" fmla="*/ 33 h 33"/>
                  <a:gd name="T4" fmla="*/ 0 w 86"/>
                  <a:gd name="T5" fmla="*/ 33 h 33"/>
                  <a:gd name="T6" fmla="*/ 69 w 86"/>
                  <a:gd name="T7" fmla="*/ 17 h 33"/>
                  <a:gd name="T8" fmla="*/ 86 w 86"/>
                  <a:gd name="T9" fmla="*/ 0 h 33"/>
                  <a:gd name="T10" fmla="*/ 86 w 86"/>
                  <a:gd name="T11" fmla="*/ 33 h 33"/>
                  <a:gd name="T12" fmla="*/ 17 w 86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0" y="33"/>
                    </a:lnTo>
                    <a:lnTo>
                      <a:pt x="69" y="17"/>
                    </a:lnTo>
                    <a:lnTo>
                      <a:pt x="86" y="0"/>
                    </a:lnTo>
                    <a:lnTo>
                      <a:pt x="86" y="33"/>
                    </a:lnTo>
                    <a:lnTo>
                      <a:pt x="17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0" name="Freeform 911">
                <a:extLst>
                  <a:ext uri="{FF2B5EF4-FFF2-40B4-BE49-F238E27FC236}">
                    <a16:creationId xmlns:a16="http://schemas.microsoft.com/office/drawing/2014/main" id="{25C44220-588D-4CD2-AAA7-747C23A78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" y="1352"/>
                <a:ext cx="98" cy="28"/>
              </a:xfrm>
              <a:custGeom>
                <a:avLst/>
                <a:gdLst>
                  <a:gd name="T0" fmla="*/ 161 w 196"/>
                  <a:gd name="T1" fmla="*/ 17 h 56"/>
                  <a:gd name="T2" fmla="*/ 144 w 196"/>
                  <a:gd name="T3" fmla="*/ 17 h 56"/>
                  <a:gd name="T4" fmla="*/ 125 w 196"/>
                  <a:gd name="T5" fmla="*/ 17 h 56"/>
                  <a:gd name="T6" fmla="*/ 125 w 196"/>
                  <a:gd name="T7" fmla="*/ 37 h 56"/>
                  <a:gd name="T8" fmla="*/ 107 w 196"/>
                  <a:gd name="T9" fmla="*/ 56 h 56"/>
                  <a:gd name="T10" fmla="*/ 107 w 196"/>
                  <a:gd name="T11" fmla="*/ 37 h 56"/>
                  <a:gd name="T12" fmla="*/ 90 w 196"/>
                  <a:gd name="T13" fmla="*/ 37 h 56"/>
                  <a:gd name="T14" fmla="*/ 73 w 196"/>
                  <a:gd name="T15" fmla="*/ 17 h 56"/>
                  <a:gd name="T16" fmla="*/ 90 w 196"/>
                  <a:gd name="T17" fmla="*/ 17 h 56"/>
                  <a:gd name="T18" fmla="*/ 107 w 196"/>
                  <a:gd name="T19" fmla="*/ 17 h 56"/>
                  <a:gd name="T20" fmla="*/ 90 w 196"/>
                  <a:gd name="T21" fmla="*/ 17 h 56"/>
                  <a:gd name="T22" fmla="*/ 73 w 196"/>
                  <a:gd name="T23" fmla="*/ 17 h 56"/>
                  <a:gd name="T24" fmla="*/ 90 w 196"/>
                  <a:gd name="T25" fmla="*/ 17 h 56"/>
                  <a:gd name="T26" fmla="*/ 73 w 196"/>
                  <a:gd name="T27" fmla="*/ 0 h 56"/>
                  <a:gd name="T28" fmla="*/ 54 w 196"/>
                  <a:gd name="T29" fmla="*/ 17 h 56"/>
                  <a:gd name="T30" fmla="*/ 36 w 196"/>
                  <a:gd name="T31" fmla="*/ 17 h 56"/>
                  <a:gd name="T32" fmla="*/ 19 w 196"/>
                  <a:gd name="T33" fmla="*/ 17 h 56"/>
                  <a:gd name="T34" fmla="*/ 0 w 196"/>
                  <a:gd name="T35" fmla="*/ 17 h 56"/>
                  <a:gd name="T36" fmla="*/ 19 w 196"/>
                  <a:gd name="T37" fmla="*/ 0 h 56"/>
                  <a:gd name="T38" fmla="*/ 54 w 196"/>
                  <a:gd name="T39" fmla="*/ 0 h 56"/>
                  <a:gd name="T40" fmla="*/ 90 w 196"/>
                  <a:gd name="T41" fmla="*/ 0 h 56"/>
                  <a:gd name="T42" fmla="*/ 107 w 196"/>
                  <a:gd name="T43" fmla="*/ 0 h 56"/>
                  <a:gd name="T44" fmla="*/ 144 w 196"/>
                  <a:gd name="T45" fmla="*/ 0 h 56"/>
                  <a:gd name="T46" fmla="*/ 161 w 196"/>
                  <a:gd name="T47" fmla="*/ 0 h 56"/>
                  <a:gd name="T48" fmla="*/ 178 w 196"/>
                  <a:gd name="T49" fmla="*/ 0 h 56"/>
                  <a:gd name="T50" fmla="*/ 196 w 196"/>
                  <a:gd name="T51" fmla="*/ 0 h 56"/>
                  <a:gd name="T52" fmla="*/ 196 w 196"/>
                  <a:gd name="T53" fmla="*/ 17 h 56"/>
                  <a:gd name="T54" fmla="*/ 178 w 196"/>
                  <a:gd name="T55" fmla="*/ 17 h 56"/>
                  <a:gd name="T56" fmla="*/ 161 w 196"/>
                  <a:gd name="T57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56">
                    <a:moveTo>
                      <a:pt x="161" y="17"/>
                    </a:moveTo>
                    <a:lnTo>
                      <a:pt x="144" y="17"/>
                    </a:lnTo>
                    <a:lnTo>
                      <a:pt x="125" y="17"/>
                    </a:lnTo>
                    <a:lnTo>
                      <a:pt x="125" y="37"/>
                    </a:lnTo>
                    <a:lnTo>
                      <a:pt x="107" y="56"/>
                    </a:lnTo>
                    <a:lnTo>
                      <a:pt x="107" y="37"/>
                    </a:lnTo>
                    <a:lnTo>
                      <a:pt x="90" y="37"/>
                    </a:lnTo>
                    <a:lnTo>
                      <a:pt x="73" y="17"/>
                    </a:lnTo>
                    <a:lnTo>
                      <a:pt x="90" y="17"/>
                    </a:lnTo>
                    <a:lnTo>
                      <a:pt x="107" y="17"/>
                    </a:lnTo>
                    <a:lnTo>
                      <a:pt x="90" y="17"/>
                    </a:lnTo>
                    <a:lnTo>
                      <a:pt x="73" y="17"/>
                    </a:lnTo>
                    <a:lnTo>
                      <a:pt x="90" y="17"/>
                    </a:lnTo>
                    <a:lnTo>
                      <a:pt x="73" y="0"/>
                    </a:lnTo>
                    <a:lnTo>
                      <a:pt x="54" y="17"/>
                    </a:lnTo>
                    <a:lnTo>
                      <a:pt x="36" y="17"/>
                    </a:lnTo>
                    <a:lnTo>
                      <a:pt x="19" y="17"/>
                    </a:lnTo>
                    <a:lnTo>
                      <a:pt x="0" y="17"/>
                    </a:lnTo>
                    <a:lnTo>
                      <a:pt x="19" y="0"/>
                    </a:lnTo>
                    <a:lnTo>
                      <a:pt x="54" y="0"/>
                    </a:lnTo>
                    <a:lnTo>
                      <a:pt x="90" y="0"/>
                    </a:lnTo>
                    <a:lnTo>
                      <a:pt x="107" y="0"/>
                    </a:lnTo>
                    <a:lnTo>
                      <a:pt x="144" y="0"/>
                    </a:lnTo>
                    <a:lnTo>
                      <a:pt x="161" y="0"/>
                    </a:lnTo>
                    <a:lnTo>
                      <a:pt x="178" y="0"/>
                    </a:lnTo>
                    <a:lnTo>
                      <a:pt x="196" y="0"/>
                    </a:lnTo>
                    <a:lnTo>
                      <a:pt x="196" y="17"/>
                    </a:lnTo>
                    <a:lnTo>
                      <a:pt x="178" y="17"/>
                    </a:lnTo>
                    <a:lnTo>
                      <a:pt x="161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1" name="Freeform 912">
                <a:extLst>
                  <a:ext uri="{FF2B5EF4-FFF2-40B4-BE49-F238E27FC236}">
                    <a16:creationId xmlns:a16="http://schemas.microsoft.com/office/drawing/2014/main" id="{B3C14FB6-C487-4946-B1CE-FBABE63B6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" y="1352"/>
                <a:ext cx="98" cy="28"/>
              </a:xfrm>
              <a:custGeom>
                <a:avLst/>
                <a:gdLst>
                  <a:gd name="T0" fmla="*/ 161 w 196"/>
                  <a:gd name="T1" fmla="*/ 17 h 56"/>
                  <a:gd name="T2" fmla="*/ 144 w 196"/>
                  <a:gd name="T3" fmla="*/ 17 h 56"/>
                  <a:gd name="T4" fmla="*/ 125 w 196"/>
                  <a:gd name="T5" fmla="*/ 17 h 56"/>
                  <a:gd name="T6" fmla="*/ 125 w 196"/>
                  <a:gd name="T7" fmla="*/ 37 h 56"/>
                  <a:gd name="T8" fmla="*/ 107 w 196"/>
                  <a:gd name="T9" fmla="*/ 56 h 56"/>
                  <a:gd name="T10" fmla="*/ 107 w 196"/>
                  <a:gd name="T11" fmla="*/ 37 h 56"/>
                  <a:gd name="T12" fmla="*/ 90 w 196"/>
                  <a:gd name="T13" fmla="*/ 37 h 56"/>
                  <a:gd name="T14" fmla="*/ 73 w 196"/>
                  <a:gd name="T15" fmla="*/ 17 h 56"/>
                  <a:gd name="T16" fmla="*/ 90 w 196"/>
                  <a:gd name="T17" fmla="*/ 17 h 56"/>
                  <a:gd name="T18" fmla="*/ 107 w 196"/>
                  <a:gd name="T19" fmla="*/ 17 h 56"/>
                  <a:gd name="T20" fmla="*/ 90 w 196"/>
                  <a:gd name="T21" fmla="*/ 17 h 56"/>
                  <a:gd name="T22" fmla="*/ 73 w 196"/>
                  <a:gd name="T23" fmla="*/ 17 h 56"/>
                  <a:gd name="T24" fmla="*/ 90 w 196"/>
                  <a:gd name="T25" fmla="*/ 17 h 56"/>
                  <a:gd name="T26" fmla="*/ 73 w 196"/>
                  <a:gd name="T27" fmla="*/ 0 h 56"/>
                  <a:gd name="T28" fmla="*/ 54 w 196"/>
                  <a:gd name="T29" fmla="*/ 17 h 56"/>
                  <a:gd name="T30" fmla="*/ 36 w 196"/>
                  <a:gd name="T31" fmla="*/ 17 h 56"/>
                  <a:gd name="T32" fmla="*/ 19 w 196"/>
                  <a:gd name="T33" fmla="*/ 17 h 56"/>
                  <a:gd name="T34" fmla="*/ 0 w 196"/>
                  <a:gd name="T35" fmla="*/ 17 h 56"/>
                  <a:gd name="T36" fmla="*/ 19 w 196"/>
                  <a:gd name="T37" fmla="*/ 0 h 56"/>
                  <a:gd name="T38" fmla="*/ 54 w 196"/>
                  <a:gd name="T39" fmla="*/ 0 h 56"/>
                  <a:gd name="T40" fmla="*/ 90 w 196"/>
                  <a:gd name="T41" fmla="*/ 0 h 56"/>
                  <a:gd name="T42" fmla="*/ 107 w 196"/>
                  <a:gd name="T43" fmla="*/ 0 h 56"/>
                  <a:gd name="T44" fmla="*/ 144 w 196"/>
                  <a:gd name="T45" fmla="*/ 0 h 56"/>
                  <a:gd name="T46" fmla="*/ 161 w 196"/>
                  <a:gd name="T47" fmla="*/ 0 h 56"/>
                  <a:gd name="T48" fmla="*/ 178 w 196"/>
                  <a:gd name="T49" fmla="*/ 0 h 56"/>
                  <a:gd name="T50" fmla="*/ 196 w 196"/>
                  <a:gd name="T51" fmla="*/ 0 h 56"/>
                  <a:gd name="T52" fmla="*/ 196 w 196"/>
                  <a:gd name="T53" fmla="*/ 17 h 56"/>
                  <a:gd name="T54" fmla="*/ 178 w 196"/>
                  <a:gd name="T55" fmla="*/ 17 h 56"/>
                  <a:gd name="T56" fmla="*/ 161 w 196"/>
                  <a:gd name="T57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56">
                    <a:moveTo>
                      <a:pt x="161" y="17"/>
                    </a:moveTo>
                    <a:lnTo>
                      <a:pt x="144" y="17"/>
                    </a:lnTo>
                    <a:lnTo>
                      <a:pt x="125" y="17"/>
                    </a:lnTo>
                    <a:lnTo>
                      <a:pt x="125" y="37"/>
                    </a:lnTo>
                    <a:lnTo>
                      <a:pt x="107" y="56"/>
                    </a:lnTo>
                    <a:lnTo>
                      <a:pt x="107" y="37"/>
                    </a:lnTo>
                    <a:lnTo>
                      <a:pt x="90" y="37"/>
                    </a:lnTo>
                    <a:lnTo>
                      <a:pt x="73" y="17"/>
                    </a:lnTo>
                    <a:lnTo>
                      <a:pt x="90" y="17"/>
                    </a:lnTo>
                    <a:lnTo>
                      <a:pt x="107" y="17"/>
                    </a:lnTo>
                    <a:lnTo>
                      <a:pt x="90" y="17"/>
                    </a:lnTo>
                    <a:lnTo>
                      <a:pt x="73" y="17"/>
                    </a:lnTo>
                    <a:lnTo>
                      <a:pt x="90" y="17"/>
                    </a:lnTo>
                    <a:lnTo>
                      <a:pt x="73" y="0"/>
                    </a:lnTo>
                    <a:lnTo>
                      <a:pt x="54" y="17"/>
                    </a:lnTo>
                    <a:lnTo>
                      <a:pt x="36" y="17"/>
                    </a:lnTo>
                    <a:lnTo>
                      <a:pt x="19" y="17"/>
                    </a:lnTo>
                    <a:lnTo>
                      <a:pt x="0" y="17"/>
                    </a:lnTo>
                    <a:lnTo>
                      <a:pt x="19" y="0"/>
                    </a:lnTo>
                    <a:lnTo>
                      <a:pt x="54" y="0"/>
                    </a:lnTo>
                    <a:lnTo>
                      <a:pt x="90" y="0"/>
                    </a:lnTo>
                    <a:lnTo>
                      <a:pt x="107" y="0"/>
                    </a:lnTo>
                    <a:lnTo>
                      <a:pt x="144" y="0"/>
                    </a:lnTo>
                    <a:lnTo>
                      <a:pt x="161" y="0"/>
                    </a:lnTo>
                    <a:lnTo>
                      <a:pt x="178" y="0"/>
                    </a:lnTo>
                    <a:lnTo>
                      <a:pt x="196" y="0"/>
                    </a:lnTo>
                    <a:lnTo>
                      <a:pt x="196" y="17"/>
                    </a:lnTo>
                    <a:lnTo>
                      <a:pt x="178" y="17"/>
                    </a:lnTo>
                    <a:lnTo>
                      <a:pt x="161" y="17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2" name="Freeform 913">
                <a:extLst>
                  <a:ext uri="{FF2B5EF4-FFF2-40B4-BE49-F238E27FC236}">
                    <a16:creationId xmlns:a16="http://schemas.microsoft.com/office/drawing/2014/main" id="{10458F6B-EF0B-4F7A-A99E-A8DA1BADF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5" y="1315"/>
                <a:ext cx="55" cy="46"/>
              </a:xfrm>
              <a:custGeom>
                <a:avLst/>
                <a:gdLst>
                  <a:gd name="T0" fmla="*/ 90 w 109"/>
                  <a:gd name="T1" fmla="*/ 73 h 92"/>
                  <a:gd name="T2" fmla="*/ 73 w 109"/>
                  <a:gd name="T3" fmla="*/ 73 h 92"/>
                  <a:gd name="T4" fmla="*/ 54 w 109"/>
                  <a:gd name="T5" fmla="*/ 92 h 92"/>
                  <a:gd name="T6" fmla="*/ 36 w 109"/>
                  <a:gd name="T7" fmla="*/ 92 h 92"/>
                  <a:gd name="T8" fmla="*/ 0 w 109"/>
                  <a:gd name="T9" fmla="*/ 73 h 92"/>
                  <a:gd name="T10" fmla="*/ 0 w 109"/>
                  <a:gd name="T11" fmla="*/ 56 h 92"/>
                  <a:gd name="T12" fmla="*/ 19 w 109"/>
                  <a:gd name="T13" fmla="*/ 56 h 92"/>
                  <a:gd name="T14" fmla="*/ 54 w 109"/>
                  <a:gd name="T15" fmla="*/ 56 h 92"/>
                  <a:gd name="T16" fmla="*/ 54 w 109"/>
                  <a:gd name="T17" fmla="*/ 37 h 92"/>
                  <a:gd name="T18" fmla="*/ 36 w 109"/>
                  <a:gd name="T19" fmla="*/ 56 h 92"/>
                  <a:gd name="T20" fmla="*/ 36 w 109"/>
                  <a:gd name="T21" fmla="*/ 37 h 92"/>
                  <a:gd name="T22" fmla="*/ 54 w 109"/>
                  <a:gd name="T23" fmla="*/ 37 h 92"/>
                  <a:gd name="T24" fmla="*/ 73 w 109"/>
                  <a:gd name="T25" fmla="*/ 37 h 92"/>
                  <a:gd name="T26" fmla="*/ 90 w 109"/>
                  <a:gd name="T27" fmla="*/ 20 h 92"/>
                  <a:gd name="T28" fmla="*/ 109 w 109"/>
                  <a:gd name="T29" fmla="*/ 20 h 92"/>
                  <a:gd name="T30" fmla="*/ 109 w 109"/>
                  <a:gd name="T31" fmla="*/ 0 h 92"/>
                  <a:gd name="T32" fmla="*/ 109 w 109"/>
                  <a:gd name="T33" fmla="*/ 20 h 92"/>
                  <a:gd name="T34" fmla="*/ 109 w 109"/>
                  <a:gd name="T35" fmla="*/ 37 h 92"/>
                  <a:gd name="T36" fmla="*/ 90 w 109"/>
                  <a:gd name="T37" fmla="*/ 37 h 92"/>
                  <a:gd name="T38" fmla="*/ 73 w 109"/>
                  <a:gd name="T39" fmla="*/ 37 h 92"/>
                  <a:gd name="T40" fmla="*/ 54 w 109"/>
                  <a:gd name="T41" fmla="*/ 56 h 92"/>
                  <a:gd name="T42" fmla="*/ 73 w 109"/>
                  <a:gd name="T43" fmla="*/ 56 h 92"/>
                  <a:gd name="T44" fmla="*/ 109 w 109"/>
                  <a:gd name="T45" fmla="*/ 56 h 92"/>
                  <a:gd name="T46" fmla="*/ 109 w 109"/>
                  <a:gd name="T47" fmla="*/ 73 h 92"/>
                  <a:gd name="T48" fmla="*/ 90 w 109"/>
                  <a:gd name="T49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92">
                    <a:moveTo>
                      <a:pt x="90" y="73"/>
                    </a:moveTo>
                    <a:lnTo>
                      <a:pt x="73" y="73"/>
                    </a:lnTo>
                    <a:lnTo>
                      <a:pt x="54" y="92"/>
                    </a:lnTo>
                    <a:lnTo>
                      <a:pt x="36" y="92"/>
                    </a:lnTo>
                    <a:lnTo>
                      <a:pt x="0" y="73"/>
                    </a:lnTo>
                    <a:lnTo>
                      <a:pt x="0" y="56"/>
                    </a:lnTo>
                    <a:lnTo>
                      <a:pt x="19" y="56"/>
                    </a:lnTo>
                    <a:lnTo>
                      <a:pt x="54" y="56"/>
                    </a:lnTo>
                    <a:lnTo>
                      <a:pt x="54" y="37"/>
                    </a:lnTo>
                    <a:lnTo>
                      <a:pt x="36" y="56"/>
                    </a:lnTo>
                    <a:lnTo>
                      <a:pt x="36" y="37"/>
                    </a:lnTo>
                    <a:lnTo>
                      <a:pt x="54" y="37"/>
                    </a:lnTo>
                    <a:lnTo>
                      <a:pt x="73" y="37"/>
                    </a:lnTo>
                    <a:lnTo>
                      <a:pt x="90" y="20"/>
                    </a:lnTo>
                    <a:lnTo>
                      <a:pt x="109" y="20"/>
                    </a:lnTo>
                    <a:lnTo>
                      <a:pt x="109" y="0"/>
                    </a:lnTo>
                    <a:lnTo>
                      <a:pt x="109" y="20"/>
                    </a:lnTo>
                    <a:lnTo>
                      <a:pt x="109" y="37"/>
                    </a:lnTo>
                    <a:lnTo>
                      <a:pt x="90" y="37"/>
                    </a:lnTo>
                    <a:lnTo>
                      <a:pt x="73" y="37"/>
                    </a:lnTo>
                    <a:lnTo>
                      <a:pt x="54" y="56"/>
                    </a:lnTo>
                    <a:lnTo>
                      <a:pt x="73" y="56"/>
                    </a:lnTo>
                    <a:lnTo>
                      <a:pt x="109" y="56"/>
                    </a:lnTo>
                    <a:lnTo>
                      <a:pt x="109" y="73"/>
                    </a:lnTo>
                    <a:lnTo>
                      <a:pt x="90" y="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3" name="Freeform 914">
                <a:extLst>
                  <a:ext uri="{FF2B5EF4-FFF2-40B4-BE49-F238E27FC236}">
                    <a16:creationId xmlns:a16="http://schemas.microsoft.com/office/drawing/2014/main" id="{D6A1D065-D381-4754-9935-7394FC766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5" y="1315"/>
                <a:ext cx="55" cy="46"/>
              </a:xfrm>
              <a:custGeom>
                <a:avLst/>
                <a:gdLst>
                  <a:gd name="T0" fmla="*/ 90 w 109"/>
                  <a:gd name="T1" fmla="*/ 73 h 92"/>
                  <a:gd name="T2" fmla="*/ 73 w 109"/>
                  <a:gd name="T3" fmla="*/ 73 h 92"/>
                  <a:gd name="T4" fmla="*/ 54 w 109"/>
                  <a:gd name="T5" fmla="*/ 92 h 92"/>
                  <a:gd name="T6" fmla="*/ 36 w 109"/>
                  <a:gd name="T7" fmla="*/ 92 h 92"/>
                  <a:gd name="T8" fmla="*/ 0 w 109"/>
                  <a:gd name="T9" fmla="*/ 73 h 92"/>
                  <a:gd name="T10" fmla="*/ 0 w 109"/>
                  <a:gd name="T11" fmla="*/ 56 h 92"/>
                  <a:gd name="T12" fmla="*/ 19 w 109"/>
                  <a:gd name="T13" fmla="*/ 56 h 92"/>
                  <a:gd name="T14" fmla="*/ 54 w 109"/>
                  <a:gd name="T15" fmla="*/ 56 h 92"/>
                  <a:gd name="T16" fmla="*/ 54 w 109"/>
                  <a:gd name="T17" fmla="*/ 37 h 92"/>
                  <a:gd name="T18" fmla="*/ 36 w 109"/>
                  <a:gd name="T19" fmla="*/ 56 h 92"/>
                  <a:gd name="T20" fmla="*/ 36 w 109"/>
                  <a:gd name="T21" fmla="*/ 37 h 92"/>
                  <a:gd name="T22" fmla="*/ 54 w 109"/>
                  <a:gd name="T23" fmla="*/ 37 h 92"/>
                  <a:gd name="T24" fmla="*/ 73 w 109"/>
                  <a:gd name="T25" fmla="*/ 37 h 92"/>
                  <a:gd name="T26" fmla="*/ 90 w 109"/>
                  <a:gd name="T27" fmla="*/ 20 h 92"/>
                  <a:gd name="T28" fmla="*/ 109 w 109"/>
                  <a:gd name="T29" fmla="*/ 20 h 92"/>
                  <a:gd name="T30" fmla="*/ 109 w 109"/>
                  <a:gd name="T31" fmla="*/ 0 h 92"/>
                  <a:gd name="T32" fmla="*/ 109 w 109"/>
                  <a:gd name="T33" fmla="*/ 20 h 92"/>
                  <a:gd name="T34" fmla="*/ 109 w 109"/>
                  <a:gd name="T35" fmla="*/ 37 h 92"/>
                  <a:gd name="T36" fmla="*/ 90 w 109"/>
                  <a:gd name="T37" fmla="*/ 37 h 92"/>
                  <a:gd name="T38" fmla="*/ 73 w 109"/>
                  <a:gd name="T39" fmla="*/ 37 h 92"/>
                  <a:gd name="T40" fmla="*/ 54 w 109"/>
                  <a:gd name="T41" fmla="*/ 56 h 92"/>
                  <a:gd name="T42" fmla="*/ 73 w 109"/>
                  <a:gd name="T43" fmla="*/ 56 h 92"/>
                  <a:gd name="T44" fmla="*/ 109 w 109"/>
                  <a:gd name="T45" fmla="*/ 56 h 92"/>
                  <a:gd name="T46" fmla="*/ 109 w 109"/>
                  <a:gd name="T47" fmla="*/ 73 h 92"/>
                  <a:gd name="T48" fmla="*/ 90 w 109"/>
                  <a:gd name="T49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92">
                    <a:moveTo>
                      <a:pt x="90" y="73"/>
                    </a:moveTo>
                    <a:lnTo>
                      <a:pt x="73" y="73"/>
                    </a:lnTo>
                    <a:lnTo>
                      <a:pt x="54" y="92"/>
                    </a:lnTo>
                    <a:lnTo>
                      <a:pt x="36" y="92"/>
                    </a:lnTo>
                    <a:lnTo>
                      <a:pt x="0" y="73"/>
                    </a:lnTo>
                    <a:lnTo>
                      <a:pt x="0" y="56"/>
                    </a:lnTo>
                    <a:lnTo>
                      <a:pt x="19" y="56"/>
                    </a:lnTo>
                    <a:lnTo>
                      <a:pt x="54" y="56"/>
                    </a:lnTo>
                    <a:lnTo>
                      <a:pt x="54" y="37"/>
                    </a:lnTo>
                    <a:lnTo>
                      <a:pt x="36" y="56"/>
                    </a:lnTo>
                    <a:lnTo>
                      <a:pt x="36" y="37"/>
                    </a:lnTo>
                    <a:lnTo>
                      <a:pt x="54" y="37"/>
                    </a:lnTo>
                    <a:lnTo>
                      <a:pt x="73" y="37"/>
                    </a:lnTo>
                    <a:lnTo>
                      <a:pt x="90" y="20"/>
                    </a:lnTo>
                    <a:lnTo>
                      <a:pt x="109" y="20"/>
                    </a:lnTo>
                    <a:lnTo>
                      <a:pt x="109" y="0"/>
                    </a:lnTo>
                    <a:lnTo>
                      <a:pt x="109" y="20"/>
                    </a:lnTo>
                    <a:lnTo>
                      <a:pt x="109" y="37"/>
                    </a:lnTo>
                    <a:lnTo>
                      <a:pt x="90" y="37"/>
                    </a:lnTo>
                    <a:lnTo>
                      <a:pt x="73" y="37"/>
                    </a:lnTo>
                    <a:lnTo>
                      <a:pt x="54" y="56"/>
                    </a:lnTo>
                    <a:lnTo>
                      <a:pt x="73" y="56"/>
                    </a:lnTo>
                    <a:lnTo>
                      <a:pt x="109" y="56"/>
                    </a:lnTo>
                    <a:lnTo>
                      <a:pt x="109" y="73"/>
                    </a:lnTo>
                    <a:lnTo>
                      <a:pt x="90" y="73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4" name="Freeform 915">
                <a:extLst>
                  <a:ext uri="{FF2B5EF4-FFF2-40B4-BE49-F238E27FC236}">
                    <a16:creationId xmlns:a16="http://schemas.microsoft.com/office/drawing/2014/main" id="{835F5292-9079-4DB4-8E31-99FF4566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" y="1380"/>
                <a:ext cx="178" cy="102"/>
              </a:xfrm>
              <a:custGeom>
                <a:avLst/>
                <a:gdLst>
                  <a:gd name="T0" fmla="*/ 286 w 357"/>
                  <a:gd name="T1" fmla="*/ 148 h 203"/>
                  <a:gd name="T2" fmla="*/ 252 w 357"/>
                  <a:gd name="T3" fmla="*/ 148 h 203"/>
                  <a:gd name="T4" fmla="*/ 269 w 357"/>
                  <a:gd name="T5" fmla="*/ 128 h 203"/>
                  <a:gd name="T6" fmla="*/ 252 w 357"/>
                  <a:gd name="T7" fmla="*/ 92 h 203"/>
                  <a:gd name="T8" fmla="*/ 252 w 357"/>
                  <a:gd name="T9" fmla="*/ 92 h 203"/>
                  <a:gd name="T10" fmla="*/ 213 w 357"/>
                  <a:gd name="T11" fmla="*/ 92 h 203"/>
                  <a:gd name="T12" fmla="*/ 196 w 357"/>
                  <a:gd name="T13" fmla="*/ 148 h 203"/>
                  <a:gd name="T14" fmla="*/ 179 w 357"/>
                  <a:gd name="T15" fmla="*/ 184 h 203"/>
                  <a:gd name="T16" fmla="*/ 160 w 357"/>
                  <a:gd name="T17" fmla="*/ 203 h 203"/>
                  <a:gd name="T18" fmla="*/ 106 w 357"/>
                  <a:gd name="T19" fmla="*/ 184 h 203"/>
                  <a:gd name="T20" fmla="*/ 106 w 357"/>
                  <a:gd name="T21" fmla="*/ 148 h 203"/>
                  <a:gd name="T22" fmla="*/ 142 w 357"/>
                  <a:gd name="T23" fmla="*/ 148 h 203"/>
                  <a:gd name="T24" fmla="*/ 106 w 357"/>
                  <a:gd name="T25" fmla="*/ 148 h 203"/>
                  <a:gd name="T26" fmla="*/ 71 w 357"/>
                  <a:gd name="T27" fmla="*/ 148 h 203"/>
                  <a:gd name="T28" fmla="*/ 89 w 357"/>
                  <a:gd name="T29" fmla="*/ 109 h 203"/>
                  <a:gd name="T30" fmla="*/ 125 w 357"/>
                  <a:gd name="T31" fmla="*/ 109 h 203"/>
                  <a:gd name="T32" fmla="*/ 142 w 357"/>
                  <a:gd name="T33" fmla="*/ 92 h 203"/>
                  <a:gd name="T34" fmla="*/ 106 w 357"/>
                  <a:gd name="T35" fmla="*/ 92 h 203"/>
                  <a:gd name="T36" fmla="*/ 71 w 357"/>
                  <a:gd name="T37" fmla="*/ 109 h 203"/>
                  <a:gd name="T38" fmla="*/ 54 w 357"/>
                  <a:gd name="T39" fmla="*/ 92 h 203"/>
                  <a:gd name="T40" fmla="*/ 54 w 357"/>
                  <a:gd name="T41" fmla="*/ 92 h 203"/>
                  <a:gd name="T42" fmla="*/ 17 w 357"/>
                  <a:gd name="T43" fmla="*/ 73 h 203"/>
                  <a:gd name="T44" fmla="*/ 0 w 357"/>
                  <a:gd name="T45" fmla="*/ 54 h 203"/>
                  <a:gd name="T46" fmla="*/ 0 w 357"/>
                  <a:gd name="T47" fmla="*/ 19 h 203"/>
                  <a:gd name="T48" fmla="*/ 35 w 357"/>
                  <a:gd name="T49" fmla="*/ 19 h 203"/>
                  <a:gd name="T50" fmla="*/ 71 w 357"/>
                  <a:gd name="T51" fmla="*/ 19 h 203"/>
                  <a:gd name="T52" fmla="*/ 71 w 357"/>
                  <a:gd name="T53" fmla="*/ 19 h 203"/>
                  <a:gd name="T54" fmla="*/ 71 w 357"/>
                  <a:gd name="T55" fmla="*/ 36 h 203"/>
                  <a:gd name="T56" fmla="*/ 89 w 357"/>
                  <a:gd name="T57" fmla="*/ 19 h 203"/>
                  <a:gd name="T58" fmla="*/ 125 w 357"/>
                  <a:gd name="T59" fmla="*/ 36 h 203"/>
                  <a:gd name="T60" fmla="*/ 125 w 357"/>
                  <a:gd name="T61" fmla="*/ 36 h 203"/>
                  <a:gd name="T62" fmla="*/ 125 w 357"/>
                  <a:gd name="T63" fmla="*/ 0 h 203"/>
                  <a:gd name="T64" fmla="*/ 160 w 357"/>
                  <a:gd name="T65" fmla="*/ 0 h 203"/>
                  <a:gd name="T66" fmla="*/ 179 w 357"/>
                  <a:gd name="T67" fmla="*/ 19 h 203"/>
                  <a:gd name="T68" fmla="*/ 213 w 357"/>
                  <a:gd name="T69" fmla="*/ 19 h 203"/>
                  <a:gd name="T70" fmla="*/ 213 w 357"/>
                  <a:gd name="T71" fmla="*/ 54 h 203"/>
                  <a:gd name="T72" fmla="*/ 286 w 357"/>
                  <a:gd name="T73" fmla="*/ 92 h 203"/>
                  <a:gd name="T74" fmla="*/ 323 w 357"/>
                  <a:gd name="T75" fmla="*/ 92 h 203"/>
                  <a:gd name="T76" fmla="*/ 357 w 357"/>
                  <a:gd name="T77" fmla="*/ 148 h 203"/>
                  <a:gd name="T78" fmla="*/ 323 w 357"/>
                  <a:gd name="T79" fmla="*/ 16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7" h="203">
                    <a:moveTo>
                      <a:pt x="286" y="167"/>
                    </a:moveTo>
                    <a:lnTo>
                      <a:pt x="286" y="148"/>
                    </a:lnTo>
                    <a:lnTo>
                      <a:pt x="269" y="148"/>
                    </a:lnTo>
                    <a:lnTo>
                      <a:pt x="252" y="148"/>
                    </a:lnTo>
                    <a:lnTo>
                      <a:pt x="269" y="148"/>
                    </a:lnTo>
                    <a:lnTo>
                      <a:pt x="269" y="128"/>
                    </a:lnTo>
                    <a:lnTo>
                      <a:pt x="252" y="109"/>
                    </a:lnTo>
                    <a:lnTo>
                      <a:pt x="252" y="92"/>
                    </a:lnTo>
                    <a:lnTo>
                      <a:pt x="269" y="92"/>
                    </a:lnTo>
                    <a:lnTo>
                      <a:pt x="252" y="92"/>
                    </a:lnTo>
                    <a:lnTo>
                      <a:pt x="231" y="92"/>
                    </a:lnTo>
                    <a:lnTo>
                      <a:pt x="213" y="92"/>
                    </a:lnTo>
                    <a:lnTo>
                      <a:pt x="213" y="128"/>
                    </a:lnTo>
                    <a:lnTo>
                      <a:pt x="196" y="148"/>
                    </a:lnTo>
                    <a:lnTo>
                      <a:pt x="179" y="148"/>
                    </a:lnTo>
                    <a:lnTo>
                      <a:pt x="179" y="184"/>
                    </a:lnTo>
                    <a:lnTo>
                      <a:pt x="179" y="203"/>
                    </a:lnTo>
                    <a:lnTo>
                      <a:pt x="160" y="203"/>
                    </a:lnTo>
                    <a:lnTo>
                      <a:pt x="125" y="203"/>
                    </a:lnTo>
                    <a:lnTo>
                      <a:pt x="106" y="184"/>
                    </a:lnTo>
                    <a:lnTo>
                      <a:pt x="71" y="148"/>
                    </a:lnTo>
                    <a:lnTo>
                      <a:pt x="106" y="148"/>
                    </a:lnTo>
                    <a:lnTo>
                      <a:pt x="125" y="148"/>
                    </a:lnTo>
                    <a:lnTo>
                      <a:pt x="142" y="148"/>
                    </a:lnTo>
                    <a:lnTo>
                      <a:pt x="125" y="148"/>
                    </a:lnTo>
                    <a:lnTo>
                      <a:pt x="106" y="148"/>
                    </a:lnTo>
                    <a:lnTo>
                      <a:pt x="89" y="148"/>
                    </a:lnTo>
                    <a:lnTo>
                      <a:pt x="71" y="148"/>
                    </a:lnTo>
                    <a:lnTo>
                      <a:pt x="71" y="128"/>
                    </a:lnTo>
                    <a:lnTo>
                      <a:pt x="89" y="109"/>
                    </a:lnTo>
                    <a:lnTo>
                      <a:pt x="106" y="109"/>
                    </a:lnTo>
                    <a:lnTo>
                      <a:pt x="125" y="109"/>
                    </a:lnTo>
                    <a:lnTo>
                      <a:pt x="125" y="92"/>
                    </a:lnTo>
                    <a:lnTo>
                      <a:pt x="142" y="92"/>
                    </a:lnTo>
                    <a:lnTo>
                      <a:pt x="125" y="92"/>
                    </a:lnTo>
                    <a:lnTo>
                      <a:pt x="106" y="92"/>
                    </a:lnTo>
                    <a:lnTo>
                      <a:pt x="89" y="92"/>
                    </a:lnTo>
                    <a:lnTo>
                      <a:pt x="71" y="109"/>
                    </a:lnTo>
                    <a:lnTo>
                      <a:pt x="54" y="109"/>
                    </a:lnTo>
                    <a:lnTo>
                      <a:pt x="54" y="92"/>
                    </a:lnTo>
                    <a:lnTo>
                      <a:pt x="35" y="92"/>
                    </a:lnTo>
                    <a:lnTo>
                      <a:pt x="54" y="92"/>
                    </a:lnTo>
                    <a:lnTo>
                      <a:pt x="35" y="92"/>
                    </a:lnTo>
                    <a:lnTo>
                      <a:pt x="17" y="73"/>
                    </a:lnTo>
                    <a:lnTo>
                      <a:pt x="17" y="54"/>
                    </a:lnTo>
                    <a:lnTo>
                      <a:pt x="0" y="54"/>
                    </a:lnTo>
                    <a:lnTo>
                      <a:pt x="0" y="36"/>
                    </a:lnTo>
                    <a:lnTo>
                      <a:pt x="0" y="19"/>
                    </a:lnTo>
                    <a:lnTo>
                      <a:pt x="17" y="19"/>
                    </a:lnTo>
                    <a:lnTo>
                      <a:pt x="35" y="19"/>
                    </a:lnTo>
                    <a:lnTo>
                      <a:pt x="54" y="19"/>
                    </a:lnTo>
                    <a:lnTo>
                      <a:pt x="71" y="19"/>
                    </a:lnTo>
                    <a:lnTo>
                      <a:pt x="54" y="19"/>
                    </a:lnTo>
                    <a:lnTo>
                      <a:pt x="71" y="19"/>
                    </a:lnTo>
                    <a:lnTo>
                      <a:pt x="89" y="36"/>
                    </a:lnTo>
                    <a:lnTo>
                      <a:pt x="71" y="36"/>
                    </a:lnTo>
                    <a:lnTo>
                      <a:pt x="71" y="19"/>
                    </a:lnTo>
                    <a:lnTo>
                      <a:pt x="89" y="19"/>
                    </a:lnTo>
                    <a:lnTo>
                      <a:pt x="125" y="19"/>
                    </a:lnTo>
                    <a:lnTo>
                      <a:pt x="125" y="36"/>
                    </a:lnTo>
                    <a:lnTo>
                      <a:pt x="142" y="54"/>
                    </a:lnTo>
                    <a:lnTo>
                      <a:pt x="125" y="36"/>
                    </a:lnTo>
                    <a:lnTo>
                      <a:pt x="125" y="19"/>
                    </a:lnTo>
                    <a:lnTo>
                      <a:pt x="125" y="0"/>
                    </a:lnTo>
                    <a:lnTo>
                      <a:pt x="142" y="0"/>
                    </a:lnTo>
                    <a:lnTo>
                      <a:pt x="160" y="0"/>
                    </a:lnTo>
                    <a:lnTo>
                      <a:pt x="179" y="0"/>
                    </a:lnTo>
                    <a:lnTo>
                      <a:pt x="179" y="19"/>
                    </a:lnTo>
                    <a:lnTo>
                      <a:pt x="196" y="19"/>
                    </a:lnTo>
                    <a:lnTo>
                      <a:pt x="213" y="19"/>
                    </a:lnTo>
                    <a:lnTo>
                      <a:pt x="213" y="36"/>
                    </a:lnTo>
                    <a:lnTo>
                      <a:pt x="213" y="54"/>
                    </a:lnTo>
                    <a:lnTo>
                      <a:pt x="269" y="73"/>
                    </a:lnTo>
                    <a:lnTo>
                      <a:pt x="286" y="92"/>
                    </a:lnTo>
                    <a:lnTo>
                      <a:pt x="304" y="92"/>
                    </a:lnTo>
                    <a:lnTo>
                      <a:pt x="323" y="92"/>
                    </a:lnTo>
                    <a:lnTo>
                      <a:pt x="340" y="128"/>
                    </a:lnTo>
                    <a:lnTo>
                      <a:pt x="357" y="148"/>
                    </a:lnTo>
                    <a:lnTo>
                      <a:pt x="340" y="148"/>
                    </a:lnTo>
                    <a:lnTo>
                      <a:pt x="323" y="167"/>
                    </a:lnTo>
                    <a:lnTo>
                      <a:pt x="286" y="16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5" name="Freeform 916">
                <a:extLst>
                  <a:ext uri="{FF2B5EF4-FFF2-40B4-BE49-F238E27FC236}">
                    <a16:creationId xmlns:a16="http://schemas.microsoft.com/office/drawing/2014/main" id="{253928D9-B356-40AC-97CE-84EF064D8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" y="1380"/>
                <a:ext cx="178" cy="102"/>
              </a:xfrm>
              <a:custGeom>
                <a:avLst/>
                <a:gdLst>
                  <a:gd name="T0" fmla="*/ 286 w 357"/>
                  <a:gd name="T1" fmla="*/ 148 h 203"/>
                  <a:gd name="T2" fmla="*/ 252 w 357"/>
                  <a:gd name="T3" fmla="*/ 148 h 203"/>
                  <a:gd name="T4" fmla="*/ 269 w 357"/>
                  <a:gd name="T5" fmla="*/ 128 h 203"/>
                  <a:gd name="T6" fmla="*/ 252 w 357"/>
                  <a:gd name="T7" fmla="*/ 92 h 203"/>
                  <a:gd name="T8" fmla="*/ 252 w 357"/>
                  <a:gd name="T9" fmla="*/ 92 h 203"/>
                  <a:gd name="T10" fmla="*/ 213 w 357"/>
                  <a:gd name="T11" fmla="*/ 92 h 203"/>
                  <a:gd name="T12" fmla="*/ 196 w 357"/>
                  <a:gd name="T13" fmla="*/ 148 h 203"/>
                  <a:gd name="T14" fmla="*/ 179 w 357"/>
                  <a:gd name="T15" fmla="*/ 184 h 203"/>
                  <a:gd name="T16" fmla="*/ 160 w 357"/>
                  <a:gd name="T17" fmla="*/ 203 h 203"/>
                  <a:gd name="T18" fmla="*/ 106 w 357"/>
                  <a:gd name="T19" fmla="*/ 184 h 203"/>
                  <a:gd name="T20" fmla="*/ 106 w 357"/>
                  <a:gd name="T21" fmla="*/ 148 h 203"/>
                  <a:gd name="T22" fmla="*/ 142 w 357"/>
                  <a:gd name="T23" fmla="*/ 148 h 203"/>
                  <a:gd name="T24" fmla="*/ 106 w 357"/>
                  <a:gd name="T25" fmla="*/ 148 h 203"/>
                  <a:gd name="T26" fmla="*/ 71 w 357"/>
                  <a:gd name="T27" fmla="*/ 148 h 203"/>
                  <a:gd name="T28" fmla="*/ 89 w 357"/>
                  <a:gd name="T29" fmla="*/ 109 h 203"/>
                  <a:gd name="T30" fmla="*/ 125 w 357"/>
                  <a:gd name="T31" fmla="*/ 109 h 203"/>
                  <a:gd name="T32" fmla="*/ 142 w 357"/>
                  <a:gd name="T33" fmla="*/ 92 h 203"/>
                  <a:gd name="T34" fmla="*/ 106 w 357"/>
                  <a:gd name="T35" fmla="*/ 92 h 203"/>
                  <a:gd name="T36" fmla="*/ 71 w 357"/>
                  <a:gd name="T37" fmla="*/ 109 h 203"/>
                  <a:gd name="T38" fmla="*/ 54 w 357"/>
                  <a:gd name="T39" fmla="*/ 92 h 203"/>
                  <a:gd name="T40" fmla="*/ 54 w 357"/>
                  <a:gd name="T41" fmla="*/ 92 h 203"/>
                  <a:gd name="T42" fmla="*/ 17 w 357"/>
                  <a:gd name="T43" fmla="*/ 73 h 203"/>
                  <a:gd name="T44" fmla="*/ 0 w 357"/>
                  <a:gd name="T45" fmla="*/ 54 h 203"/>
                  <a:gd name="T46" fmla="*/ 0 w 357"/>
                  <a:gd name="T47" fmla="*/ 19 h 203"/>
                  <a:gd name="T48" fmla="*/ 35 w 357"/>
                  <a:gd name="T49" fmla="*/ 19 h 203"/>
                  <a:gd name="T50" fmla="*/ 71 w 357"/>
                  <a:gd name="T51" fmla="*/ 19 h 203"/>
                  <a:gd name="T52" fmla="*/ 71 w 357"/>
                  <a:gd name="T53" fmla="*/ 19 h 203"/>
                  <a:gd name="T54" fmla="*/ 71 w 357"/>
                  <a:gd name="T55" fmla="*/ 36 h 203"/>
                  <a:gd name="T56" fmla="*/ 89 w 357"/>
                  <a:gd name="T57" fmla="*/ 19 h 203"/>
                  <a:gd name="T58" fmla="*/ 125 w 357"/>
                  <a:gd name="T59" fmla="*/ 36 h 203"/>
                  <a:gd name="T60" fmla="*/ 125 w 357"/>
                  <a:gd name="T61" fmla="*/ 36 h 203"/>
                  <a:gd name="T62" fmla="*/ 125 w 357"/>
                  <a:gd name="T63" fmla="*/ 0 h 203"/>
                  <a:gd name="T64" fmla="*/ 160 w 357"/>
                  <a:gd name="T65" fmla="*/ 0 h 203"/>
                  <a:gd name="T66" fmla="*/ 179 w 357"/>
                  <a:gd name="T67" fmla="*/ 19 h 203"/>
                  <a:gd name="T68" fmla="*/ 213 w 357"/>
                  <a:gd name="T69" fmla="*/ 19 h 203"/>
                  <a:gd name="T70" fmla="*/ 213 w 357"/>
                  <a:gd name="T71" fmla="*/ 54 h 203"/>
                  <a:gd name="T72" fmla="*/ 286 w 357"/>
                  <a:gd name="T73" fmla="*/ 92 h 203"/>
                  <a:gd name="T74" fmla="*/ 323 w 357"/>
                  <a:gd name="T75" fmla="*/ 92 h 203"/>
                  <a:gd name="T76" fmla="*/ 357 w 357"/>
                  <a:gd name="T77" fmla="*/ 148 h 203"/>
                  <a:gd name="T78" fmla="*/ 323 w 357"/>
                  <a:gd name="T79" fmla="*/ 16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7" h="203">
                    <a:moveTo>
                      <a:pt x="286" y="167"/>
                    </a:moveTo>
                    <a:lnTo>
                      <a:pt x="286" y="148"/>
                    </a:lnTo>
                    <a:lnTo>
                      <a:pt x="269" y="148"/>
                    </a:lnTo>
                    <a:lnTo>
                      <a:pt x="252" y="148"/>
                    </a:lnTo>
                    <a:lnTo>
                      <a:pt x="269" y="148"/>
                    </a:lnTo>
                    <a:lnTo>
                      <a:pt x="269" y="128"/>
                    </a:lnTo>
                    <a:lnTo>
                      <a:pt x="252" y="109"/>
                    </a:lnTo>
                    <a:lnTo>
                      <a:pt x="252" y="92"/>
                    </a:lnTo>
                    <a:lnTo>
                      <a:pt x="269" y="92"/>
                    </a:lnTo>
                    <a:lnTo>
                      <a:pt x="252" y="92"/>
                    </a:lnTo>
                    <a:lnTo>
                      <a:pt x="231" y="92"/>
                    </a:lnTo>
                    <a:lnTo>
                      <a:pt x="213" y="92"/>
                    </a:lnTo>
                    <a:lnTo>
                      <a:pt x="213" y="128"/>
                    </a:lnTo>
                    <a:lnTo>
                      <a:pt x="196" y="148"/>
                    </a:lnTo>
                    <a:lnTo>
                      <a:pt x="179" y="148"/>
                    </a:lnTo>
                    <a:lnTo>
                      <a:pt x="179" y="184"/>
                    </a:lnTo>
                    <a:lnTo>
                      <a:pt x="179" y="203"/>
                    </a:lnTo>
                    <a:lnTo>
                      <a:pt x="160" y="203"/>
                    </a:lnTo>
                    <a:lnTo>
                      <a:pt x="125" y="203"/>
                    </a:lnTo>
                    <a:lnTo>
                      <a:pt x="106" y="184"/>
                    </a:lnTo>
                    <a:lnTo>
                      <a:pt x="71" y="148"/>
                    </a:lnTo>
                    <a:lnTo>
                      <a:pt x="106" y="148"/>
                    </a:lnTo>
                    <a:lnTo>
                      <a:pt x="125" y="148"/>
                    </a:lnTo>
                    <a:lnTo>
                      <a:pt x="142" y="148"/>
                    </a:lnTo>
                    <a:lnTo>
                      <a:pt x="125" y="148"/>
                    </a:lnTo>
                    <a:lnTo>
                      <a:pt x="106" y="148"/>
                    </a:lnTo>
                    <a:lnTo>
                      <a:pt x="89" y="148"/>
                    </a:lnTo>
                    <a:lnTo>
                      <a:pt x="71" y="148"/>
                    </a:lnTo>
                    <a:lnTo>
                      <a:pt x="71" y="128"/>
                    </a:lnTo>
                    <a:lnTo>
                      <a:pt x="89" y="109"/>
                    </a:lnTo>
                    <a:lnTo>
                      <a:pt x="106" y="109"/>
                    </a:lnTo>
                    <a:lnTo>
                      <a:pt x="125" y="109"/>
                    </a:lnTo>
                    <a:lnTo>
                      <a:pt x="125" y="92"/>
                    </a:lnTo>
                    <a:lnTo>
                      <a:pt x="142" y="92"/>
                    </a:lnTo>
                    <a:lnTo>
                      <a:pt x="125" y="92"/>
                    </a:lnTo>
                    <a:lnTo>
                      <a:pt x="106" y="92"/>
                    </a:lnTo>
                    <a:lnTo>
                      <a:pt x="89" y="92"/>
                    </a:lnTo>
                    <a:lnTo>
                      <a:pt x="71" y="109"/>
                    </a:lnTo>
                    <a:lnTo>
                      <a:pt x="54" y="109"/>
                    </a:lnTo>
                    <a:lnTo>
                      <a:pt x="54" y="92"/>
                    </a:lnTo>
                    <a:lnTo>
                      <a:pt x="35" y="92"/>
                    </a:lnTo>
                    <a:lnTo>
                      <a:pt x="54" y="92"/>
                    </a:lnTo>
                    <a:lnTo>
                      <a:pt x="35" y="92"/>
                    </a:lnTo>
                    <a:lnTo>
                      <a:pt x="17" y="73"/>
                    </a:lnTo>
                    <a:lnTo>
                      <a:pt x="17" y="54"/>
                    </a:lnTo>
                    <a:lnTo>
                      <a:pt x="0" y="54"/>
                    </a:lnTo>
                    <a:lnTo>
                      <a:pt x="0" y="36"/>
                    </a:lnTo>
                    <a:lnTo>
                      <a:pt x="0" y="19"/>
                    </a:lnTo>
                    <a:lnTo>
                      <a:pt x="17" y="19"/>
                    </a:lnTo>
                    <a:lnTo>
                      <a:pt x="35" y="19"/>
                    </a:lnTo>
                    <a:lnTo>
                      <a:pt x="54" y="19"/>
                    </a:lnTo>
                    <a:lnTo>
                      <a:pt x="71" y="19"/>
                    </a:lnTo>
                    <a:lnTo>
                      <a:pt x="54" y="19"/>
                    </a:lnTo>
                    <a:lnTo>
                      <a:pt x="71" y="19"/>
                    </a:lnTo>
                    <a:lnTo>
                      <a:pt x="89" y="36"/>
                    </a:lnTo>
                    <a:lnTo>
                      <a:pt x="71" y="36"/>
                    </a:lnTo>
                    <a:lnTo>
                      <a:pt x="71" y="19"/>
                    </a:lnTo>
                    <a:lnTo>
                      <a:pt x="89" y="19"/>
                    </a:lnTo>
                    <a:lnTo>
                      <a:pt x="125" y="19"/>
                    </a:lnTo>
                    <a:lnTo>
                      <a:pt x="125" y="36"/>
                    </a:lnTo>
                    <a:lnTo>
                      <a:pt x="142" y="54"/>
                    </a:lnTo>
                    <a:lnTo>
                      <a:pt x="125" y="36"/>
                    </a:lnTo>
                    <a:lnTo>
                      <a:pt x="125" y="19"/>
                    </a:lnTo>
                    <a:lnTo>
                      <a:pt x="125" y="0"/>
                    </a:lnTo>
                    <a:lnTo>
                      <a:pt x="142" y="0"/>
                    </a:lnTo>
                    <a:lnTo>
                      <a:pt x="160" y="0"/>
                    </a:lnTo>
                    <a:lnTo>
                      <a:pt x="179" y="0"/>
                    </a:lnTo>
                    <a:lnTo>
                      <a:pt x="179" y="19"/>
                    </a:lnTo>
                    <a:lnTo>
                      <a:pt x="196" y="19"/>
                    </a:lnTo>
                    <a:lnTo>
                      <a:pt x="213" y="19"/>
                    </a:lnTo>
                    <a:lnTo>
                      <a:pt x="213" y="36"/>
                    </a:lnTo>
                    <a:lnTo>
                      <a:pt x="213" y="54"/>
                    </a:lnTo>
                    <a:lnTo>
                      <a:pt x="269" y="73"/>
                    </a:lnTo>
                    <a:lnTo>
                      <a:pt x="286" y="92"/>
                    </a:lnTo>
                    <a:lnTo>
                      <a:pt x="304" y="92"/>
                    </a:lnTo>
                    <a:lnTo>
                      <a:pt x="323" y="92"/>
                    </a:lnTo>
                    <a:lnTo>
                      <a:pt x="340" y="128"/>
                    </a:lnTo>
                    <a:lnTo>
                      <a:pt x="357" y="148"/>
                    </a:lnTo>
                    <a:lnTo>
                      <a:pt x="340" y="148"/>
                    </a:lnTo>
                    <a:lnTo>
                      <a:pt x="323" y="167"/>
                    </a:lnTo>
                    <a:lnTo>
                      <a:pt x="286" y="167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6" name="Freeform 917">
                <a:extLst>
                  <a:ext uri="{FF2B5EF4-FFF2-40B4-BE49-F238E27FC236}">
                    <a16:creationId xmlns:a16="http://schemas.microsoft.com/office/drawing/2014/main" id="{3099F545-7496-4CB9-A566-3B7DF4831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" y="1361"/>
                <a:ext cx="125" cy="46"/>
              </a:xfrm>
              <a:custGeom>
                <a:avLst/>
                <a:gdLst>
                  <a:gd name="T0" fmla="*/ 249 w 249"/>
                  <a:gd name="T1" fmla="*/ 39 h 93"/>
                  <a:gd name="T2" fmla="*/ 213 w 249"/>
                  <a:gd name="T3" fmla="*/ 56 h 93"/>
                  <a:gd name="T4" fmla="*/ 178 w 249"/>
                  <a:gd name="T5" fmla="*/ 75 h 93"/>
                  <a:gd name="T6" fmla="*/ 142 w 249"/>
                  <a:gd name="T7" fmla="*/ 93 h 93"/>
                  <a:gd name="T8" fmla="*/ 124 w 249"/>
                  <a:gd name="T9" fmla="*/ 93 h 93"/>
                  <a:gd name="T10" fmla="*/ 124 w 249"/>
                  <a:gd name="T11" fmla="*/ 75 h 93"/>
                  <a:gd name="T12" fmla="*/ 107 w 249"/>
                  <a:gd name="T13" fmla="*/ 75 h 93"/>
                  <a:gd name="T14" fmla="*/ 71 w 249"/>
                  <a:gd name="T15" fmla="*/ 75 h 93"/>
                  <a:gd name="T16" fmla="*/ 51 w 249"/>
                  <a:gd name="T17" fmla="*/ 75 h 93"/>
                  <a:gd name="T18" fmla="*/ 34 w 249"/>
                  <a:gd name="T19" fmla="*/ 56 h 93"/>
                  <a:gd name="T20" fmla="*/ 51 w 249"/>
                  <a:gd name="T21" fmla="*/ 56 h 93"/>
                  <a:gd name="T22" fmla="*/ 71 w 249"/>
                  <a:gd name="T23" fmla="*/ 56 h 93"/>
                  <a:gd name="T24" fmla="*/ 90 w 249"/>
                  <a:gd name="T25" fmla="*/ 56 h 93"/>
                  <a:gd name="T26" fmla="*/ 71 w 249"/>
                  <a:gd name="T27" fmla="*/ 56 h 93"/>
                  <a:gd name="T28" fmla="*/ 51 w 249"/>
                  <a:gd name="T29" fmla="*/ 56 h 93"/>
                  <a:gd name="T30" fmla="*/ 34 w 249"/>
                  <a:gd name="T31" fmla="*/ 56 h 93"/>
                  <a:gd name="T32" fmla="*/ 17 w 249"/>
                  <a:gd name="T33" fmla="*/ 39 h 93"/>
                  <a:gd name="T34" fmla="*/ 0 w 249"/>
                  <a:gd name="T35" fmla="*/ 20 h 93"/>
                  <a:gd name="T36" fmla="*/ 0 w 249"/>
                  <a:gd name="T37" fmla="*/ 0 h 93"/>
                  <a:gd name="T38" fmla="*/ 17 w 249"/>
                  <a:gd name="T39" fmla="*/ 0 h 93"/>
                  <a:gd name="T40" fmla="*/ 34 w 249"/>
                  <a:gd name="T41" fmla="*/ 20 h 93"/>
                  <a:gd name="T42" fmla="*/ 34 w 249"/>
                  <a:gd name="T43" fmla="*/ 0 h 93"/>
                  <a:gd name="T44" fmla="*/ 51 w 249"/>
                  <a:gd name="T45" fmla="*/ 0 h 93"/>
                  <a:gd name="T46" fmla="*/ 71 w 249"/>
                  <a:gd name="T47" fmla="*/ 0 h 93"/>
                  <a:gd name="T48" fmla="*/ 107 w 249"/>
                  <a:gd name="T49" fmla="*/ 20 h 93"/>
                  <a:gd name="T50" fmla="*/ 124 w 249"/>
                  <a:gd name="T51" fmla="*/ 0 h 93"/>
                  <a:gd name="T52" fmla="*/ 142 w 249"/>
                  <a:gd name="T53" fmla="*/ 0 h 93"/>
                  <a:gd name="T54" fmla="*/ 142 w 249"/>
                  <a:gd name="T55" fmla="*/ 20 h 93"/>
                  <a:gd name="T56" fmla="*/ 161 w 249"/>
                  <a:gd name="T57" fmla="*/ 20 h 93"/>
                  <a:gd name="T58" fmla="*/ 161 w 249"/>
                  <a:gd name="T59" fmla="*/ 0 h 93"/>
                  <a:gd name="T60" fmla="*/ 178 w 249"/>
                  <a:gd name="T61" fmla="*/ 0 h 93"/>
                  <a:gd name="T62" fmla="*/ 195 w 249"/>
                  <a:gd name="T63" fmla="*/ 0 h 93"/>
                  <a:gd name="T64" fmla="*/ 213 w 249"/>
                  <a:gd name="T65" fmla="*/ 0 h 93"/>
                  <a:gd name="T66" fmla="*/ 213 w 249"/>
                  <a:gd name="T67" fmla="*/ 20 h 93"/>
                  <a:gd name="T68" fmla="*/ 232 w 249"/>
                  <a:gd name="T69" fmla="*/ 20 h 93"/>
                  <a:gd name="T70" fmla="*/ 249 w 249"/>
                  <a:gd name="T71" fmla="*/ 3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9" h="93">
                    <a:moveTo>
                      <a:pt x="249" y="39"/>
                    </a:moveTo>
                    <a:lnTo>
                      <a:pt x="213" y="56"/>
                    </a:lnTo>
                    <a:lnTo>
                      <a:pt x="178" y="75"/>
                    </a:lnTo>
                    <a:lnTo>
                      <a:pt x="142" y="93"/>
                    </a:lnTo>
                    <a:lnTo>
                      <a:pt x="124" y="93"/>
                    </a:lnTo>
                    <a:lnTo>
                      <a:pt x="124" y="75"/>
                    </a:lnTo>
                    <a:lnTo>
                      <a:pt x="107" y="75"/>
                    </a:lnTo>
                    <a:lnTo>
                      <a:pt x="71" y="75"/>
                    </a:lnTo>
                    <a:lnTo>
                      <a:pt x="51" y="75"/>
                    </a:lnTo>
                    <a:lnTo>
                      <a:pt x="34" y="56"/>
                    </a:lnTo>
                    <a:lnTo>
                      <a:pt x="51" y="56"/>
                    </a:lnTo>
                    <a:lnTo>
                      <a:pt x="71" y="56"/>
                    </a:lnTo>
                    <a:lnTo>
                      <a:pt x="90" y="56"/>
                    </a:lnTo>
                    <a:lnTo>
                      <a:pt x="71" y="56"/>
                    </a:lnTo>
                    <a:lnTo>
                      <a:pt x="51" y="56"/>
                    </a:lnTo>
                    <a:lnTo>
                      <a:pt x="34" y="56"/>
                    </a:lnTo>
                    <a:lnTo>
                      <a:pt x="17" y="39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20"/>
                    </a:lnTo>
                    <a:lnTo>
                      <a:pt x="34" y="0"/>
                    </a:lnTo>
                    <a:lnTo>
                      <a:pt x="51" y="0"/>
                    </a:lnTo>
                    <a:lnTo>
                      <a:pt x="71" y="0"/>
                    </a:lnTo>
                    <a:lnTo>
                      <a:pt x="107" y="20"/>
                    </a:lnTo>
                    <a:lnTo>
                      <a:pt x="124" y="0"/>
                    </a:lnTo>
                    <a:lnTo>
                      <a:pt x="142" y="0"/>
                    </a:lnTo>
                    <a:lnTo>
                      <a:pt x="142" y="20"/>
                    </a:lnTo>
                    <a:lnTo>
                      <a:pt x="161" y="20"/>
                    </a:lnTo>
                    <a:lnTo>
                      <a:pt x="161" y="0"/>
                    </a:lnTo>
                    <a:lnTo>
                      <a:pt x="178" y="0"/>
                    </a:lnTo>
                    <a:lnTo>
                      <a:pt x="195" y="0"/>
                    </a:lnTo>
                    <a:lnTo>
                      <a:pt x="213" y="0"/>
                    </a:lnTo>
                    <a:lnTo>
                      <a:pt x="213" y="20"/>
                    </a:lnTo>
                    <a:lnTo>
                      <a:pt x="232" y="20"/>
                    </a:lnTo>
                    <a:lnTo>
                      <a:pt x="249" y="3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7" name="Freeform 918">
                <a:extLst>
                  <a:ext uri="{FF2B5EF4-FFF2-40B4-BE49-F238E27FC236}">
                    <a16:creationId xmlns:a16="http://schemas.microsoft.com/office/drawing/2014/main" id="{E9E6F478-2330-4989-8B3D-FF216629E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" y="1361"/>
                <a:ext cx="125" cy="46"/>
              </a:xfrm>
              <a:custGeom>
                <a:avLst/>
                <a:gdLst>
                  <a:gd name="T0" fmla="*/ 249 w 249"/>
                  <a:gd name="T1" fmla="*/ 39 h 93"/>
                  <a:gd name="T2" fmla="*/ 213 w 249"/>
                  <a:gd name="T3" fmla="*/ 56 h 93"/>
                  <a:gd name="T4" fmla="*/ 178 w 249"/>
                  <a:gd name="T5" fmla="*/ 75 h 93"/>
                  <a:gd name="T6" fmla="*/ 142 w 249"/>
                  <a:gd name="T7" fmla="*/ 93 h 93"/>
                  <a:gd name="T8" fmla="*/ 124 w 249"/>
                  <a:gd name="T9" fmla="*/ 93 h 93"/>
                  <a:gd name="T10" fmla="*/ 124 w 249"/>
                  <a:gd name="T11" fmla="*/ 75 h 93"/>
                  <a:gd name="T12" fmla="*/ 107 w 249"/>
                  <a:gd name="T13" fmla="*/ 75 h 93"/>
                  <a:gd name="T14" fmla="*/ 71 w 249"/>
                  <a:gd name="T15" fmla="*/ 75 h 93"/>
                  <a:gd name="T16" fmla="*/ 51 w 249"/>
                  <a:gd name="T17" fmla="*/ 75 h 93"/>
                  <a:gd name="T18" fmla="*/ 34 w 249"/>
                  <a:gd name="T19" fmla="*/ 56 h 93"/>
                  <a:gd name="T20" fmla="*/ 51 w 249"/>
                  <a:gd name="T21" fmla="*/ 56 h 93"/>
                  <a:gd name="T22" fmla="*/ 71 w 249"/>
                  <a:gd name="T23" fmla="*/ 56 h 93"/>
                  <a:gd name="T24" fmla="*/ 90 w 249"/>
                  <a:gd name="T25" fmla="*/ 56 h 93"/>
                  <a:gd name="T26" fmla="*/ 71 w 249"/>
                  <a:gd name="T27" fmla="*/ 56 h 93"/>
                  <a:gd name="T28" fmla="*/ 51 w 249"/>
                  <a:gd name="T29" fmla="*/ 56 h 93"/>
                  <a:gd name="T30" fmla="*/ 34 w 249"/>
                  <a:gd name="T31" fmla="*/ 56 h 93"/>
                  <a:gd name="T32" fmla="*/ 17 w 249"/>
                  <a:gd name="T33" fmla="*/ 39 h 93"/>
                  <a:gd name="T34" fmla="*/ 0 w 249"/>
                  <a:gd name="T35" fmla="*/ 20 h 93"/>
                  <a:gd name="T36" fmla="*/ 0 w 249"/>
                  <a:gd name="T37" fmla="*/ 0 h 93"/>
                  <a:gd name="T38" fmla="*/ 17 w 249"/>
                  <a:gd name="T39" fmla="*/ 0 h 93"/>
                  <a:gd name="T40" fmla="*/ 34 w 249"/>
                  <a:gd name="T41" fmla="*/ 20 h 93"/>
                  <a:gd name="T42" fmla="*/ 34 w 249"/>
                  <a:gd name="T43" fmla="*/ 0 h 93"/>
                  <a:gd name="T44" fmla="*/ 51 w 249"/>
                  <a:gd name="T45" fmla="*/ 0 h 93"/>
                  <a:gd name="T46" fmla="*/ 71 w 249"/>
                  <a:gd name="T47" fmla="*/ 0 h 93"/>
                  <a:gd name="T48" fmla="*/ 107 w 249"/>
                  <a:gd name="T49" fmla="*/ 20 h 93"/>
                  <a:gd name="T50" fmla="*/ 124 w 249"/>
                  <a:gd name="T51" fmla="*/ 0 h 93"/>
                  <a:gd name="T52" fmla="*/ 142 w 249"/>
                  <a:gd name="T53" fmla="*/ 0 h 93"/>
                  <a:gd name="T54" fmla="*/ 142 w 249"/>
                  <a:gd name="T55" fmla="*/ 20 h 93"/>
                  <a:gd name="T56" fmla="*/ 161 w 249"/>
                  <a:gd name="T57" fmla="*/ 20 h 93"/>
                  <a:gd name="T58" fmla="*/ 161 w 249"/>
                  <a:gd name="T59" fmla="*/ 0 h 93"/>
                  <a:gd name="T60" fmla="*/ 178 w 249"/>
                  <a:gd name="T61" fmla="*/ 0 h 93"/>
                  <a:gd name="T62" fmla="*/ 195 w 249"/>
                  <a:gd name="T63" fmla="*/ 0 h 93"/>
                  <a:gd name="T64" fmla="*/ 213 w 249"/>
                  <a:gd name="T65" fmla="*/ 0 h 93"/>
                  <a:gd name="T66" fmla="*/ 213 w 249"/>
                  <a:gd name="T67" fmla="*/ 20 h 93"/>
                  <a:gd name="T68" fmla="*/ 232 w 249"/>
                  <a:gd name="T69" fmla="*/ 20 h 93"/>
                  <a:gd name="T70" fmla="*/ 249 w 249"/>
                  <a:gd name="T71" fmla="*/ 3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9" h="93">
                    <a:moveTo>
                      <a:pt x="249" y="39"/>
                    </a:moveTo>
                    <a:lnTo>
                      <a:pt x="213" y="56"/>
                    </a:lnTo>
                    <a:lnTo>
                      <a:pt x="178" y="75"/>
                    </a:lnTo>
                    <a:lnTo>
                      <a:pt x="142" y="93"/>
                    </a:lnTo>
                    <a:lnTo>
                      <a:pt x="124" y="93"/>
                    </a:lnTo>
                    <a:lnTo>
                      <a:pt x="124" y="75"/>
                    </a:lnTo>
                    <a:lnTo>
                      <a:pt x="107" y="75"/>
                    </a:lnTo>
                    <a:lnTo>
                      <a:pt x="71" y="75"/>
                    </a:lnTo>
                    <a:lnTo>
                      <a:pt x="51" y="75"/>
                    </a:lnTo>
                    <a:lnTo>
                      <a:pt x="34" y="56"/>
                    </a:lnTo>
                    <a:lnTo>
                      <a:pt x="51" y="56"/>
                    </a:lnTo>
                    <a:lnTo>
                      <a:pt x="71" y="56"/>
                    </a:lnTo>
                    <a:lnTo>
                      <a:pt x="90" y="56"/>
                    </a:lnTo>
                    <a:lnTo>
                      <a:pt x="71" y="56"/>
                    </a:lnTo>
                    <a:lnTo>
                      <a:pt x="51" y="56"/>
                    </a:lnTo>
                    <a:lnTo>
                      <a:pt x="34" y="56"/>
                    </a:lnTo>
                    <a:lnTo>
                      <a:pt x="17" y="39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20"/>
                    </a:lnTo>
                    <a:lnTo>
                      <a:pt x="34" y="0"/>
                    </a:lnTo>
                    <a:lnTo>
                      <a:pt x="51" y="0"/>
                    </a:lnTo>
                    <a:lnTo>
                      <a:pt x="71" y="0"/>
                    </a:lnTo>
                    <a:lnTo>
                      <a:pt x="107" y="20"/>
                    </a:lnTo>
                    <a:lnTo>
                      <a:pt x="124" y="0"/>
                    </a:lnTo>
                    <a:lnTo>
                      <a:pt x="142" y="0"/>
                    </a:lnTo>
                    <a:lnTo>
                      <a:pt x="142" y="20"/>
                    </a:lnTo>
                    <a:lnTo>
                      <a:pt x="161" y="20"/>
                    </a:lnTo>
                    <a:lnTo>
                      <a:pt x="161" y="0"/>
                    </a:lnTo>
                    <a:lnTo>
                      <a:pt x="178" y="0"/>
                    </a:lnTo>
                    <a:lnTo>
                      <a:pt x="195" y="0"/>
                    </a:lnTo>
                    <a:lnTo>
                      <a:pt x="213" y="0"/>
                    </a:lnTo>
                    <a:lnTo>
                      <a:pt x="213" y="20"/>
                    </a:lnTo>
                    <a:lnTo>
                      <a:pt x="232" y="20"/>
                    </a:lnTo>
                    <a:lnTo>
                      <a:pt x="249" y="39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8" name="Freeform 919">
                <a:extLst>
                  <a:ext uri="{FF2B5EF4-FFF2-40B4-BE49-F238E27FC236}">
                    <a16:creationId xmlns:a16="http://schemas.microsoft.com/office/drawing/2014/main" id="{12E142DF-1BB5-4266-9D49-8B76AB17E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6" y="1416"/>
                <a:ext cx="18" cy="19"/>
              </a:xfrm>
              <a:custGeom>
                <a:avLst/>
                <a:gdLst>
                  <a:gd name="T0" fmla="*/ 19 w 36"/>
                  <a:gd name="T1" fmla="*/ 0 h 36"/>
                  <a:gd name="T2" fmla="*/ 19 w 36"/>
                  <a:gd name="T3" fmla="*/ 19 h 36"/>
                  <a:gd name="T4" fmla="*/ 36 w 36"/>
                  <a:gd name="T5" fmla="*/ 36 h 36"/>
                  <a:gd name="T6" fmla="*/ 19 w 36"/>
                  <a:gd name="T7" fmla="*/ 19 h 36"/>
                  <a:gd name="T8" fmla="*/ 0 w 36"/>
                  <a:gd name="T9" fmla="*/ 19 h 36"/>
                  <a:gd name="T10" fmla="*/ 19 w 36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19" y="19"/>
                    </a:lnTo>
                    <a:lnTo>
                      <a:pt x="36" y="36"/>
                    </a:lnTo>
                    <a:lnTo>
                      <a:pt x="19" y="19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9" name="Freeform 920">
                <a:extLst>
                  <a:ext uri="{FF2B5EF4-FFF2-40B4-BE49-F238E27FC236}">
                    <a16:creationId xmlns:a16="http://schemas.microsoft.com/office/drawing/2014/main" id="{8D334765-D38F-4216-90EB-1EFF08B6D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6" y="1416"/>
                <a:ext cx="18" cy="19"/>
              </a:xfrm>
              <a:custGeom>
                <a:avLst/>
                <a:gdLst>
                  <a:gd name="T0" fmla="*/ 19 w 36"/>
                  <a:gd name="T1" fmla="*/ 0 h 36"/>
                  <a:gd name="T2" fmla="*/ 19 w 36"/>
                  <a:gd name="T3" fmla="*/ 19 h 36"/>
                  <a:gd name="T4" fmla="*/ 36 w 36"/>
                  <a:gd name="T5" fmla="*/ 36 h 36"/>
                  <a:gd name="T6" fmla="*/ 19 w 36"/>
                  <a:gd name="T7" fmla="*/ 19 h 36"/>
                  <a:gd name="T8" fmla="*/ 0 w 36"/>
                  <a:gd name="T9" fmla="*/ 19 h 36"/>
                  <a:gd name="T10" fmla="*/ 19 w 36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19" y="19"/>
                    </a:lnTo>
                    <a:lnTo>
                      <a:pt x="36" y="36"/>
                    </a:lnTo>
                    <a:lnTo>
                      <a:pt x="19" y="19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0" name="Freeform 921">
                <a:extLst>
                  <a:ext uri="{FF2B5EF4-FFF2-40B4-BE49-F238E27FC236}">
                    <a16:creationId xmlns:a16="http://schemas.microsoft.com/office/drawing/2014/main" id="{5F3A15DB-DC9F-47D0-B19A-D92656EBE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1738"/>
                <a:ext cx="133" cy="52"/>
              </a:xfrm>
              <a:custGeom>
                <a:avLst/>
                <a:gdLst>
                  <a:gd name="T0" fmla="*/ 265 w 265"/>
                  <a:gd name="T1" fmla="*/ 49 h 103"/>
                  <a:gd name="T2" fmla="*/ 245 w 265"/>
                  <a:gd name="T3" fmla="*/ 49 h 103"/>
                  <a:gd name="T4" fmla="*/ 228 w 265"/>
                  <a:gd name="T5" fmla="*/ 69 h 103"/>
                  <a:gd name="T6" fmla="*/ 228 w 265"/>
                  <a:gd name="T7" fmla="*/ 86 h 103"/>
                  <a:gd name="T8" fmla="*/ 194 w 265"/>
                  <a:gd name="T9" fmla="*/ 86 h 103"/>
                  <a:gd name="T10" fmla="*/ 176 w 265"/>
                  <a:gd name="T11" fmla="*/ 103 h 103"/>
                  <a:gd name="T12" fmla="*/ 140 w 265"/>
                  <a:gd name="T13" fmla="*/ 103 h 103"/>
                  <a:gd name="T14" fmla="*/ 105 w 265"/>
                  <a:gd name="T15" fmla="*/ 103 h 103"/>
                  <a:gd name="T16" fmla="*/ 88 w 265"/>
                  <a:gd name="T17" fmla="*/ 103 h 103"/>
                  <a:gd name="T18" fmla="*/ 53 w 265"/>
                  <a:gd name="T19" fmla="*/ 86 h 103"/>
                  <a:gd name="T20" fmla="*/ 34 w 265"/>
                  <a:gd name="T21" fmla="*/ 69 h 103"/>
                  <a:gd name="T22" fmla="*/ 17 w 265"/>
                  <a:gd name="T23" fmla="*/ 69 h 103"/>
                  <a:gd name="T24" fmla="*/ 34 w 265"/>
                  <a:gd name="T25" fmla="*/ 69 h 103"/>
                  <a:gd name="T26" fmla="*/ 34 w 265"/>
                  <a:gd name="T27" fmla="*/ 49 h 103"/>
                  <a:gd name="T28" fmla="*/ 17 w 265"/>
                  <a:gd name="T29" fmla="*/ 49 h 103"/>
                  <a:gd name="T30" fmla="*/ 0 w 265"/>
                  <a:gd name="T31" fmla="*/ 49 h 103"/>
                  <a:gd name="T32" fmla="*/ 34 w 265"/>
                  <a:gd name="T33" fmla="*/ 49 h 103"/>
                  <a:gd name="T34" fmla="*/ 53 w 265"/>
                  <a:gd name="T35" fmla="*/ 32 h 103"/>
                  <a:gd name="T36" fmla="*/ 34 w 265"/>
                  <a:gd name="T37" fmla="*/ 32 h 103"/>
                  <a:gd name="T38" fmla="*/ 17 w 265"/>
                  <a:gd name="T39" fmla="*/ 32 h 103"/>
                  <a:gd name="T40" fmla="*/ 0 w 265"/>
                  <a:gd name="T41" fmla="*/ 15 h 103"/>
                  <a:gd name="T42" fmla="*/ 0 w 265"/>
                  <a:gd name="T43" fmla="*/ 0 h 103"/>
                  <a:gd name="T44" fmla="*/ 0 w 265"/>
                  <a:gd name="T45" fmla="*/ 15 h 103"/>
                  <a:gd name="T46" fmla="*/ 0 w 265"/>
                  <a:gd name="T47" fmla="*/ 0 h 103"/>
                  <a:gd name="T48" fmla="*/ 17 w 265"/>
                  <a:gd name="T49" fmla="*/ 0 h 103"/>
                  <a:gd name="T50" fmla="*/ 34 w 265"/>
                  <a:gd name="T51" fmla="*/ 0 h 103"/>
                  <a:gd name="T52" fmla="*/ 53 w 265"/>
                  <a:gd name="T53" fmla="*/ 15 h 103"/>
                  <a:gd name="T54" fmla="*/ 53 w 265"/>
                  <a:gd name="T55" fmla="*/ 32 h 103"/>
                  <a:gd name="T56" fmla="*/ 53 w 265"/>
                  <a:gd name="T57" fmla="*/ 15 h 103"/>
                  <a:gd name="T58" fmla="*/ 71 w 265"/>
                  <a:gd name="T59" fmla="*/ 15 h 103"/>
                  <a:gd name="T60" fmla="*/ 71 w 265"/>
                  <a:gd name="T61" fmla="*/ 0 h 103"/>
                  <a:gd name="T62" fmla="*/ 71 w 265"/>
                  <a:gd name="T63" fmla="*/ 15 h 103"/>
                  <a:gd name="T64" fmla="*/ 88 w 265"/>
                  <a:gd name="T65" fmla="*/ 15 h 103"/>
                  <a:gd name="T66" fmla="*/ 105 w 265"/>
                  <a:gd name="T67" fmla="*/ 15 h 103"/>
                  <a:gd name="T68" fmla="*/ 105 w 265"/>
                  <a:gd name="T69" fmla="*/ 0 h 103"/>
                  <a:gd name="T70" fmla="*/ 123 w 265"/>
                  <a:gd name="T71" fmla="*/ 0 h 103"/>
                  <a:gd name="T72" fmla="*/ 140 w 265"/>
                  <a:gd name="T73" fmla="*/ 0 h 103"/>
                  <a:gd name="T74" fmla="*/ 159 w 265"/>
                  <a:gd name="T75" fmla="*/ 15 h 103"/>
                  <a:gd name="T76" fmla="*/ 159 w 265"/>
                  <a:gd name="T77" fmla="*/ 0 h 103"/>
                  <a:gd name="T78" fmla="*/ 176 w 265"/>
                  <a:gd name="T79" fmla="*/ 0 h 103"/>
                  <a:gd name="T80" fmla="*/ 194 w 265"/>
                  <a:gd name="T81" fmla="*/ 0 h 103"/>
                  <a:gd name="T82" fmla="*/ 211 w 265"/>
                  <a:gd name="T83" fmla="*/ 0 h 103"/>
                  <a:gd name="T84" fmla="*/ 228 w 265"/>
                  <a:gd name="T85" fmla="*/ 0 h 103"/>
                  <a:gd name="T86" fmla="*/ 228 w 265"/>
                  <a:gd name="T87" fmla="*/ 32 h 103"/>
                  <a:gd name="T88" fmla="*/ 265 w 265"/>
                  <a:gd name="T89" fmla="*/ 4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5" h="103">
                    <a:moveTo>
                      <a:pt x="265" y="49"/>
                    </a:moveTo>
                    <a:lnTo>
                      <a:pt x="245" y="49"/>
                    </a:lnTo>
                    <a:lnTo>
                      <a:pt x="228" y="69"/>
                    </a:lnTo>
                    <a:lnTo>
                      <a:pt x="228" y="86"/>
                    </a:lnTo>
                    <a:lnTo>
                      <a:pt x="194" y="86"/>
                    </a:lnTo>
                    <a:lnTo>
                      <a:pt x="176" y="103"/>
                    </a:lnTo>
                    <a:lnTo>
                      <a:pt x="140" y="103"/>
                    </a:lnTo>
                    <a:lnTo>
                      <a:pt x="105" y="103"/>
                    </a:lnTo>
                    <a:lnTo>
                      <a:pt x="88" y="103"/>
                    </a:lnTo>
                    <a:lnTo>
                      <a:pt x="53" y="86"/>
                    </a:lnTo>
                    <a:lnTo>
                      <a:pt x="34" y="69"/>
                    </a:lnTo>
                    <a:lnTo>
                      <a:pt x="17" y="69"/>
                    </a:lnTo>
                    <a:lnTo>
                      <a:pt x="34" y="69"/>
                    </a:lnTo>
                    <a:lnTo>
                      <a:pt x="34" y="49"/>
                    </a:lnTo>
                    <a:lnTo>
                      <a:pt x="17" y="49"/>
                    </a:lnTo>
                    <a:lnTo>
                      <a:pt x="0" y="49"/>
                    </a:lnTo>
                    <a:lnTo>
                      <a:pt x="34" y="49"/>
                    </a:lnTo>
                    <a:lnTo>
                      <a:pt x="53" y="32"/>
                    </a:lnTo>
                    <a:lnTo>
                      <a:pt x="34" y="32"/>
                    </a:lnTo>
                    <a:lnTo>
                      <a:pt x="17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53" y="15"/>
                    </a:lnTo>
                    <a:lnTo>
                      <a:pt x="53" y="32"/>
                    </a:lnTo>
                    <a:lnTo>
                      <a:pt x="53" y="15"/>
                    </a:lnTo>
                    <a:lnTo>
                      <a:pt x="71" y="15"/>
                    </a:lnTo>
                    <a:lnTo>
                      <a:pt x="71" y="0"/>
                    </a:lnTo>
                    <a:lnTo>
                      <a:pt x="71" y="15"/>
                    </a:lnTo>
                    <a:lnTo>
                      <a:pt x="88" y="15"/>
                    </a:lnTo>
                    <a:lnTo>
                      <a:pt x="105" y="15"/>
                    </a:lnTo>
                    <a:lnTo>
                      <a:pt x="105" y="0"/>
                    </a:lnTo>
                    <a:lnTo>
                      <a:pt x="123" y="0"/>
                    </a:lnTo>
                    <a:lnTo>
                      <a:pt x="140" y="0"/>
                    </a:lnTo>
                    <a:lnTo>
                      <a:pt x="159" y="15"/>
                    </a:lnTo>
                    <a:lnTo>
                      <a:pt x="159" y="0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211" y="0"/>
                    </a:lnTo>
                    <a:lnTo>
                      <a:pt x="228" y="0"/>
                    </a:lnTo>
                    <a:lnTo>
                      <a:pt x="228" y="32"/>
                    </a:lnTo>
                    <a:lnTo>
                      <a:pt x="265" y="4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1" name="Freeform 922">
                <a:extLst>
                  <a:ext uri="{FF2B5EF4-FFF2-40B4-BE49-F238E27FC236}">
                    <a16:creationId xmlns:a16="http://schemas.microsoft.com/office/drawing/2014/main" id="{C61F2A0E-0079-4647-A42C-5CB392C6BE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1738"/>
                <a:ext cx="133" cy="52"/>
              </a:xfrm>
              <a:custGeom>
                <a:avLst/>
                <a:gdLst>
                  <a:gd name="T0" fmla="*/ 265 w 265"/>
                  <a:gd name="T1" fmla="*/ 49 h 103"/>
                  <a:gd name="T2" fmla="*/ 245 w 265"/>
                  <a:gd name="T3" fmla="*/ 49 h 103"/>
                  <a:gd name="T4" fmla="*/ 228 w 265"/>
                  <a:gd name="T5" fmla="*/ 69 h 103"/>
                  <a:gd name="T6" fmla="*/ 228 w 265"/>
                  <a:gd name="T7" fmla="*/ 86 h 103"/>
                  <a:gd name="T8" fmla="*/ 194 w 265"/>
                  <a:gd name="T9" fmla="*/ 86 h 103"/>
                  <a:gd name="T10" fmla="*/ 176 w 265"/>
                  <a:gd name="T11" fmla="*/ 103 h 103"/>
                  <a:gd name="T12" fmla="*/ 140 w 265"/>
                  <a:gd name="T13" fmla="*/ 103 h 103"/>
                  <a:gd name="T14" fmla="*/ 105 w 265"/>
                  <a:gd name="T15" fmla="*/ 103 h 103"/>
                  <a:gd name="T16" fmla="*/ 88 w 265"/>
                  <a:gd name="T17" fmla="*/ 103 h 103"/>
                  <a:gd name="T18" fmla="*/ 53 w 265"/>
                  <a:gd name="T19" fmla="*/ 86 h 103"/>
                  <a:gd name="T20" fmla="*/ 34 w 265"/>
                  <a:gd name="T21" fmla="*/ 69 h 103"/>
                  <a:gd name="T22" fmla="*/ 17 w 265"/>
                  <a:gd name="T23" fmla="*/ 69 h 103"/>
                  <a:gd name="T24" fmla="*/ 34 w 265"/>
                  <a:gd name="T25" fmla="*/ 69 h 103"/>
                  <a:gd name="T26" fmla="*/ 34 w 265"/>
                  <a:gd name="T27" fmla="*/ 49 h 103"/>
                  <a:gd name="T28" fmla="*/ 17 w 265"/>
                  <a:gd name="T29" fmla="*/ 49 h 103"/>
                  <a:gd name="T30" fmla="*/ 0 w 265"/>
                  <a:gd name="T31" fmla="*/ 49 h 103"/>
                  <a:gd name="T32" fmla="*/ 34 w 265"/>
                  <a:gd name="T33" fmla="*/ 49 h 103"/>
                  <a:gd name="T34" fmla="*/ 53 w 265"/>
                  <a:gd name="T35" fmla="*/ 32 h 103"/>
                  <a:gd name="T36" fmla="*/ 34 w 265"/>
                  <a:gd name="T37" fmla="*/ 32 h 103"/>
                  <a:gd name="T38" fmla="*/ 17 w 265"/>
                  <a:gd name="T39" fmla="*/ 32 h 103"/>
                  <a:gd name="T40" fmla="*/ 0 w 265"/>
                  <a:gd name="T41" fmla="*/ 15 h 103"/>
                  <a:gd name="T42" fmla="*/ 0 w 265"/>
                  <a:gd name="T43" fmla="*/ 0 h 103"/>
                  <a:gd name="T44" fmla="*/ 0 w 265"/>
                  <a:gd name="T45" fmla="*/ 15 h 103"/>
                  <a:gd name="T46" fmla="*/ 0 w 265"/>
                  <a:gd name="T47" fmla="*/ 0 h 103"/>
                  <a:gd name="T48" fmla="*/ 17 w 265"/>
                  <a:gd name="T49" fmla="*/ 0 h 103"/>
                  <a:gd name="T50" fmla="*/ 34 w 265"/>
                  <a:gd name="T51" fmla="*/ 0 h 103"/>
                  <a:gd name="T52" fmla="*/ 53 w 265"/>
                  <a:gd name="T53" fmla="*/ 15 h 103"/>
                  <a:gd name="T54" fmla="*/ 53 w 265"/>
                  <a:gd name="T55" fmla="*/ 32 h 103"/>
                  <a:gd name="T56" fmla="*/ 53 w 265"/>
                  <a:gd name="T57" fmla="*/ 15 h 103"/>
                  <a:gd name="T58" fmla="*/ 71 w 265"/>
                  <a:gd name="T59" fmla="*/ 15 h 103"/>
                  <a:gd name="T60" fmla="*/ 71 w 265"/>
                  <a:gd name="T61" fmla="*/ 0 h 103"/>
                  <a:gd name="T62" fmla="*/ 71 w 265"/>
                  <a:gd name="T63" fmla="*/ 15 h 103"/>
                  <a:gd name="T64" fmla="*/ 88 w 265"/>
                  <a:gd name="T65" fmla="*/ 15 h 103"/>
                  <a:gd name="T66" fmla="*/ 105 w 265"/>
                  <a:gd name="T67" fmla="*/ 15 h 103"/>
                  <a:gd name="T68" fmla="*/ 105 w 265"/>
                  <a:gd name="T69" fmla="*/ 0 h 103"/>
                  <a:gd name="T70" fmla="*/ 123 w 265"/>
                  <a:gd name="T71" fmla="*/ 0 h 103"/>
                  <a:gd name="T72" fmla="*/ 140 w 265"/>
                  <a:gd name="T73" fmla="*/ 0 h 103"/>
                  <a:gd name="T74" fmla="*/ 159 w 265"/>
                  <a:gd name="T75" fmla="*/ 15 h 103"/>
                  <a:gd name="T76" fmla="*/ 159 w 265"/>
                  <a:gd name="T77" fmla="*/ 0 h 103"/>
                  <a:gd name="T78" fmla="*/ 176 w 265"/>
                  <a:gd name="T79" fmla="*/ 0 h 103"/>
                  <a:gd name="T80" fmla="*/ 194 w 265"/>
                  <a:gd name="T81" fmla="*/ 0 h 103"/>
                  <a:gd name="T82" fmla="*/ 211 w 265"/>
                  <a:gd name="T83" fmla="*/ 0 h 103"/>
                  <a:gd name="T84" fmla="*/ 228 w 265"/>
                  <a:gd name="T85" fmla="*/ 0 h 103"/>
                  <a:gd name="T86" fmla="*/ 228 w 265"/>
                  <a:gd name="T87" fmla="*/ 32 h 103"/>
                  <a:gd name="T88" fmla="*/ 265 w 265"/>
                  <a:gd name="T89" fmla="*/ 4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5" h="103">
                    <a:moveTo>
                      <a:pt x="265" y="49"/>
                    </a:moveTo>
                    <a:lnTo>
                      <a:pt x="245" y="49"/>
                    </a:lnTo>
                    <a:lnTo>
                      <a:pt x="228" y="69"/>
                    </a:lnTo>
                    <a:lnTo>
                      <a:pt x="228" y="86"/>
                    </a:lnTo>
                    <a:lnTo>
                      <a:pt x="194" y="86"/>
                    </a:lnTo>
                    <a:lnTo>
                      <a:pt x="176" y="103"/>
                    </a:lnTo>
                    <a:lnTo>
                      <a:pt x="140" y="103"/>
                    </a:lnTo>
                    <a:lnTo>
                      <a:pt x="105" y="103"/>
                    </a:lnTo>
                    <a:lnTo>
                      <a:pt x="88" y="103"/>
                    </a:lnTo>
                    <a:lnTo>
                      <a:pt x="53" y="86"/>
                    </a:lnTo>
                    <a:lnTo>
                      <a:pt x="34" y="69"/>
                    </a:lnTo>
                    <a:lnTo>
                      <a:pt x="17" y="69"/>
                    </a:lnTo>
                    <a:lnTo>
                      <a:pt x="34" y="69"/>
                    </a:lnTo>
                    <a:lnTo>
                      <a:pt x="34" y="49"/>
                    </a:lnTo>
                    <a:lnTo>
                      <a:pt x="17" y="49"/>
                    </a:lnTo>
                    <a:lnTo>
                      <a:pt x="0" y="49"/>
                    </a:lnTo>
                    <a:lnTo>
                      <a:pt x="34" y="49"/>
                    </a:lnTo>
                    <a:lnTo>
                      <a:pt x="53" y="32"/>
                    </a:lnTo>
                    <a:lnTo>
                      <a:pt x="34" y="32"/>
                    </a:lnTo>
                    <a:lnTo>
                      <a:pt x="17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53" y="15"/>
                    </a:lnTo>
                    <a:lnTo>
                      <a:pt x="53" y="32"/>
                    </a:lnTo>
                    <a:lnTo>
                      <a:pt x="53" y="15"/>
                    </a:lnTo>
                    <a:lnTo>
                      <a:pt x="71" y="15"/>
                    </a:lnTo>
                    <a:lnTo>
                      <a:pt x="71" y="0"/>
                    </a:lnTo>
                    <a:lnTo>
                      <a:pt x="71" y="15"/>
                    </a:lnTo>
                    <a:lnTo>
                      <a:pt x="88" y="15"/>
                    </a:lnTo>
                    <a:lnTo>
                      <a:pt x="105" y="15"/>
                    </a:lnTo>
                    <a:lnTo>
                      <a:pt x="105" y="0"/>
                    </a:lnTo>
                    <a:lnTo>
                      <a:pt x="123" y="0"/>
                    </a:lnTo>
                    <a:lnTo>
                      <a:pt x="140" y="0"/>
                    </a:lnTo>
                    <a:lnTo>
                      <a:pt x="159" y="15"/>
                    </a:lnTo>
                    <a:lnTo>
                      <a:pt x="159" y="0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211" y="0"/>
                    </a:lnTo>
                    <a:lnTo>
                      <a:pt x="228" y="0"/>
                    </a:lnTo>
                    <a:lnTo>
                      <a:pt x="228" y="32"/>
                    </a:lnTo>
                    <a:lnTo>
                      <a:pt x="265" y="49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2" name="Freeform 923">
                <a:extLst>
                  <a:ext uri="{FF2B5EF4-FFF2-40B4-BE49-F238E27FC236}">
                    <a16:creationId xmlns:a16="http://schemas.microsoft.com/office/drawing/2014/main" id="{23FAFE5C-9B11-4A79-92B6-0B51DDF3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3" y="1566"/>
                <a:ext cx="254" cy="120"/>
              </a:xfrm>
              <a:custGeom>
                <a:avLst/>
                <a:gdLst>
                  <a:gd name="T0" fmla="*/ 457 w 509"/>
                  <a:gd name="T1" fmla="*/ 205 h 240"/>
                  <a:gd name="T2" fmla="*/ 475 w 509"/>
                  <a:gd name="T3" fmla="*/ 223 h 240"/>
                  <a:gd name="T4" fmla="*/ 457 w 509"/>
                  <a:gd name="T5" fmla="*/ 240 h 240"/>
                  <a:gd name="T6" fmla="*/ 386 w 509"/>
                  <a:gd name="T7" fmla="*/ 223 h 240"/>
                  <a:gd name="T8" fmla="*/ 333 w 509"/>
                  <a:gd name="T9" fmla="*/ 223 h 240"/>
                  <a:gd name="T10" fmla="*/ 281 w 509"/>
                  <a:gd name="T11" fmla="*/ 223 h 240"/>
                  <a:gd name="T12" fmla="*/ 246 w 509"/>
                  <a:gd name="T13" fmla="*/ 240 h 240"/>
                  <a:gd name="T14" fmla="*/ 175 w 509"/>
                  <a:gd name="T15" fmla="*/ 240 h 240"/>
                  <a:gd name="T16" fmla="*/ 158 w 509"/>
                  <a:gd name="T17" fmla="*/ 223 h 240"/>
                  <a:gd name="T18" fmla="*/ 123 w 509"/>
                  <a:gd name="T19" fmla="*/ 223 h 240"/>
                  <a:gd name="T20" fmla="*/ 70 w 509"/>
                  <a:gd name="T21" fmla="*/ 223 h 240"/>
                  <a:gd name="T22" fmla="*/ 35 w 509"/>
                  <a:gd name="T23" fmla="*/ 188 h 240"/>
                  <a:gd name="T24" fmla="*/ 106 w 509"/>
                  <a:gd name="T25" fmla="*/ 171 h 240"/>
                  <a:gd name="T26" fmla="*/ 158 w 509"/>
                  <a:gd name="T27" fmla="*/ 171 h 240"/>
                  <a:gd name="T28" fmla="*/ 123 w 509"/>
                  <a:gd name="T29" fmla="*/ 154 h 240"/>
                  <a:gd name="T30" fmla="*/ 70 w 509"/>
                  <a:gd name="T31" fmla="*/ 154 h 240"/>
                  <a:gd name="T32" fmla="*/ 18 w 509"/>
                  <a:gd name="T33" fmla="*/ 136 h 240"/>
                  <a:gd name="T34" fmla="*/ 52 w 509"/>
                  <a:gd name="T35" fmla="*/ 119 h 240"/>
                  <a:gd name="T36" fmla="*/ 18 w 509"/>
                  <a:gd name="T37" fmla="*/ 119 h 240"/>
                  <a:gd name="T38" fmla="*/ 0 w 509"/>
                  <a:gd name="T39" fmla="*/ 102 h 240"/>
                  <a:gd name="T40" fmla="*/ 70 w 509"/>
                  <a:gd name="T41" fmla="*/ 33 h 240"/>
                  <a:gd name="T42" fmla="*/ 123 w 509"/>
                  <a:gd name="T43" fmla="*/ 33 h 240"/>
                  <a:gd name="T44" fmla="*/ 141 w 509"/>
                  <a:gd name="T45" fmla="*/ 67 h 240"/>
                  <a:gd name="T46" fmla="*/ 158 w 509"/>
                  <a:gd name="T47" fmla="*/ 33 h 240"/>
                  <a:gd name="T48" fmla="*/ 210 w 509"/>
                  <a:gd name="T49" fmla="*/ 50 h 240"/>
                  <a:gd name="T50" fmla="*/ 229 w 509"/>
                  <a:gd name="T51" fmla="*/ 67 h 240"/>
                  <a:gd name="T52" fmla="*/ 246 w 509"/>
                  <a:gd name="T53" fmla="*/ 50 h 240"/>
                  <a:gd name="T54" fmla="*/ 281 w 509"/>
                  <a:gd name="T55" fmla="*/ 50 h 240"/>
                  <a:gd name="T56" fmla="*/ 281 w 509"/>
                  <a:gd name="T57" fmla="*/ 85 h 240"/>
                  <a:gd name="T58" fmla="*/ 298 w 509"/>
                  <a:gd name="T59" fmla="*/ 102 h 240"/>
                  <a:gd name="T60" fmla="*/ 298 w 509"/>
                  <a:gd name="T61" fmla="*/ 67 h 240"/>
                  <a:gd name="T62" fmla="*/ 281 w 509"/>
                  <a:gd name="T63" fmla="*/ 33 h 240"/>
                  <a:gd name="T64" fmla="*/ 315 w 509"/>
                  <a:gd name="T65" fmla="*/ 15 h 240"/>
                  <a:gd name="T66" fmla="*/ 333 w 509"/>
                  <a:gd name="T67" fmla="*/ 0 h 240"/>
                  <a:gd name="T68" fmla="*/ 369 w 509"/>
                  <a:gd name="T69" fmla="*/ 0 h 240"/>
                  <a:gd name="T70" fmla="*/ 386 w 509"/>
                  <a:gd name="T71" fmla="*/ 15 h 240"/>
                  <a:gd name="T72" fmla="*/ 386 w 509"/>
                  <a:gd name="T73" fmla="*/ 50 h 240"/>
                  <a:gd name="T74" fmla="*/ 386 w 509"/>
                  <a:gd name="T75" fmla="*/ 102 h 240"/>
                  <a:gd name="T76" fmla="*/ 423 w 509"/>
                  <a:gd name="T77" fmla="*/ 154 h 240"/>
                  <a:gd name="T78" fmla="*/ 509 w 509"/>
                  <a:gd name="T79" fmla="*/ 188 h 240"/>
                  <a:gd name="T80" fmla="*/ 475 w 509"/>
                  <a:gd name="T81" fmla="*/ 18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9" h="240">
                    <a:moveTo>
                      <a:pt x="457" y="188"/>
                    </a:moveTo>
                    <a:lnTo>
                      <a:pt x="457" y="205"/>
                    </a:lnTo>
                    <a:lnTo>
                      <a:pt x="457" y="223"/>
                    </a:lnTo>
                    <a:lnTo>
                      <a:pt x="475" y="223"/>
                    </a:lnTo>
                    <a:lnTo>
                      <a:pt x="457" y="223"/>
                    </a:lnTo>
                    <a:lnTo>
                      <a:pt x="457" y="240"/>
                    </a:lnTo>
                    <a:lnTo>
                      <a:pt x="423" y="240"/>
                    </a:lnTo>
                    <a:lnTo>
                      <a:pt x="386" y="223"/>
                    </a:lnTo>
                    <a:lnTo>
                      <a:pt x="369" y="223"/>
                    </a:lnTo>
                    <a:lnTo>
                      <a:pt x="333" y="223"/>
                    </a:lnTo>
                    <a:lnTo>
                      <a:pt x="315" y="223"/>
                    </a:lnTo>
                    <a:lnTo>
                      <a:pt x="281" y="223"/>
                    </a:lnTo>
                    <a:lnTo>
                      <a:pt x="281" y="240"/>
                    </a:lnTo>
                    <a:lnTo>
                      <a:pt x="246" y="240"/>
                    </a:lnTo>
                    <a:lnTo>
                      <a:pt x="210" y="240"/>
                    </a:lnTo>
                    <a:lnTo>
                      <a:pt x="175" y="240"/>
                    </a:lnTo>
                    <a:lnTo>
                      <a:pt x="158" y="240"/>
                    </a:lnTo>
                    <a:lnTo>
                      <a:pt x="158" y="223"/>
                    </a:lnTo>
                    <a:lnTo>
                      <a:pt x="141" y="223"/>
                    </a:lnTo>
                    <a:lnTo>
                      <a:pt x="123" y="223"/>
                    </a:lnTo>
                    <a:lnTo>
                      <a:pt x="106" y="223"/>
                    </a:lnTo>
                    <a:lnTo>
                      <a:pt x="70" y="223"/>
                    </a:lnTo>
                    <a:lnTo>
                      <a:pt x="52" y="205"/>
                    </a:lnTo>
                    <a:lnTo>
                      <a:pt x="35" y="188"/>
                    </a:lnTo>
                    <a:lnTo>
                      <a:pt x="70" y="171"/>
                    </a:lnTo>
                    <a:lnTo>
                      <a:pt x="106" y="171"/>
                    </a:lnTo>
                    <a:lnTo>
                      <a:pt x="141" y="171"/>
                    </a:lnTo>
                    <a:lnTo>
                      <a:pt x="158" y="171"/>
                    </a:lnTo>
                    <a:lnTo>
                      <a:pt x="158" y="154"/>
                    </a:lnTo>
                    <a:lnTo>
                      <a:pt x="123" y="154"/>
                    </a:lnTo>
                    <a:lnTo>
                      <a:pt x="106" y="154"/>
                    </a:lnTo>
                    <a:lnTo>
                      <a:pt x="70" y="154"/>
                    </a:lnTo>
                    <a:lnTo>
                      <a:pt x="35" y="154"/>
                    </a:lnTo>
                    <a:lnTo>
                      <a:pt x="18" y="136"/>
                    </a:lnTo>
                    <a:lnTo>
                      <a:pt x="35" y="119"/>
                    </a:lnTo>
                    <a:lnTo>
                      <a:pt x="52" y="119"/>
                    </a:lnTo>
                    <a:lnTo>
                      <a:pt x="35" y="119"/>
                    </a:lnTo>
                    <a:lnTo>
                      <a:pt x="18" y="119"/>
                    </a:lnTo>
                    <a:lnTo>
                      <a:pt x="0" y="119"/>
                    </a:lnTo>
                    <a:lnTo>
                      <a:pt x="0" y="102"/>
                    </a:lnTo>
                    <a:lnTo>
                      <a:pt x="18" y="67"/>
                    </a:lnTo>
                    <a:lnTo>
                      <a:pt x="70" y="33"/>
                    </a:lnTo>
                    <a:lnTo>
                      <a:pt x="123" y="15"/>
                    </a:lnTo>
                    <a:lnTo>
                      <a:pt x="123" y="33"/>
                    </a:lnTo>
                    <a:lnTo>
                      <a:pt x="141" y="50"/>
                    </a:lnTo>
                    <a:lnTo>
                      <a:pt x="141" y="67"/>
                    </a:lnTo>
                    <a:lnTo>
                      <a:pt x="141" y="50"/>
                    </a:lnTo>
                    <a:lnTo>
                      <a:pt x="158" y="33"/>
                    </a:lnTo>
                    <a:lnTo>
                      <a:pt x="192" y="50"/>
                    </a:lnTo>
                    <a:lnTo>
                      <a:pt x="210" y="50"/>
                    </a:lnTo>
                    <a:lnTo>
                      <a:pt x="210" y="67"/>
                    </a:lnTo>
                    <a:lnTo>
                      <a:pt x="229" y="67"/>
                    </a:lnTo>
                    <a:lnTo>
                      <a:pt x="229" y="50"/>
                    </a:lnTo>
                    <a:lnTo>
                      <a:pt x="246" y="50"/>
                    </a:lnTo>
                    <a:lnTo>
                      <a:pt x="263" y="50"/>
                    </a:lnTo>
                    <a:lnTo>
                      <a:pt x="281" y="50"/>
                    </a:lnTo>
                    <a:lnTo>
                      <a:pt x="281" y="67"/>
                    </a:lnTo>
                    <a:lnTo>
                      <a:pt x="281" y="85"/>
                    </a:lnTo>
                    <a:lnTo>
                      <a:pt x="281" y="102"/>
                    </a:lnTo>
                    <a:lnTo>
                      <a:pt x="298" y="102"/>
                    </a:lnTo>
                    <a:lnTo>
                      <a:pt x="315" y="102"/>
                    </a:lnTo>
                    <a:lnTo>
                      <a:pt x="298" y="67"/>
                    </a:lnTo>
                    <a:lnTo>
                      <a:pt x="298" y="50"/>
                    </a:lnTo>
                    <a:lnTo>
                      <a:pt x="281" y="33"/>
                    </a:lnTo>
                    <a:lnTo>
                      <a:pt x="298" y="15"/>
                    </a:lnTo>
                    <a:lnTo>
                      <a:pt x="315" y="15"/>
                    </a:lnTo>
                    <a:lnTo>
                      <a:pt x="333" y="15"/>
                    </a:lnTo>
                    <a:lnTo>
                      <a:pt x="333" y="0"/>
                    </a:lnTo>
                    <a:lnTo>
                      <a:pt x="350" y="0"/>
                    </a:lnTo>
                    <a:lnTo>
                      <a:pt x="369" y="0"/>
                    </a:lnTo>
                    <a:lnTo>
                      <a:pt x="386" y="0"/>
                    </a:lnTo>
                    <a:lnTo>
                      <a:pt x="386" y="15"/>
                    </a:lnTo>
                    <a:lnTo>
                      <a:pt x="386" y="33"/>
                    </a:lnTo>
                    <a:lnTo>
                      <a:pt x="386" y="50"/>
                    </a:lnTo>
                    <a:lnTo>
                      <a:pt x="386" y="67"/>
                    </a:lnTo>
                    <a:lnTo>
                      <a:pt x="386" y="102"/>
                    </a:lnTo>
                    <a:lnTo>
                      <a:pt x="405" y="119"/>
                    </a:lnTo>
                    <a:lnTo>
                      <a:pt x="423" y="154"/>
                    </a:lnTo>
                    <a:lnTo>
                      <a:pt x="457" y="171"/>
                    </a:lnTo>
                    <a:lnTo>
                      <a:pt x="509" y="188"/>
                    </a:lnTo>
                    <a:lnTo>
                      <a:pt x="492" y="188"/>
                    </a:lnTo>
                    <a:lnTo>
                      <a:pt x="475" y="188"/>
                    </a:lnTo>
                    <a:lnTo>
                      <a:pt x="457" y="18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3" name="Freeform 924">
                <a:extLst>
                  <a:ext uri="{FF2B5EF4-FFF2-40B4-BE49-F238E27FC236}">
                    <a16:creationId xmlns:a16="http://schemas.microsoft.com/office/drawing/2014/main" id="{4757BC70-2136-4CA2-ADC4-DC8831125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3" y="1566"/>
                <a:ext cx="254" cy="120"/>
              </a:xfrm>
              <a:custGeom>
                <a:avLst/>
                <a:gdLst>
                  <a:gd name="T0" fmla="*/ 457 w 509"/>
                  <a:gd name="T1" fmla="*/ 205 h 240"/>
                  <a:gd name="T2" fmla="*/ 475 w 509"/>
                  <a:gd name="T3" fmla="*/ 223 h 240"/>
                  <a:gd name="T4" fmla="*/ 457 w 509"/>
                  <a:gd name="T5" fmla="*/ 240 h 240"/>
                  <a:gd name="T6" fmla="*/ 386 w 509"/>
                  <a:gd name="T7" fmla="*/ 223 h 240"/>
                  <a:gd name="T8" fmla="*/ 333 w 509"/>
                  <a:gd name="T9" fmla="*/ 223 h 240"/>
                  <a:gd name="T10" fmla="*/ 281 w 509"/>
                  <a:gd name="T11" fmla="*/ 223 h 240"/>
                  <a:gd name="T12" fmla="*/ 246 w 509"/>
                  <a:gd name="T13" fmla="*/ 240 h 240"/>
                  <a:gd name="T14" fmla="*/ 175 w 509"/>
                  <a:gd name="T15" fmla="*/ 240 h 240"/>
                  <a:gd name="T16" fmla="*/ 158 w 509"/>
                  <a:gd name="T17" fmla="*/ 223 h 240"/>
                  <a:gd name="T18" fmla="*/ 123 w 509"/>
                  <a:gd name="T19" fmla="*/ 223 h 240"/>
                  <a:gd name="T20" fmla="*/ 70 w 509"/>
                  <a:gd name="T21" fmla="*/ 223 h 240"/>
                  <a:gd name="T22" fmla="*/ 35 w 509"/>
                  <a:gd name="T23" fmla="*/ 188 h 240"/>
                  <a:gd name="T24" fmla="*/ 106 w 509"/>
                  <a:gd name="T25" fmla="*/ 171 h 240"/>
                  <a:gd name="T26" fmla="*/ 158 w 509"/>
                  <a:gd name="T27" fmla="*/ 171 h 240"/>
                  <a:gd name="T28" fmla="*/ 123 w 509"/>
                  <a:gd name="T29" fmla="*/ 154 h 240"/>
                  <a:gd name="T30" fmla="*/ 70 w 509"/>
                  <a:gd name="T31" fmla="*/ 154 h 240"/>
                  <a:gd name="T32" fmla="*/ 18 w 509"/>
                  <a:gd name="T33" fmla="*/ 136 h 240"/>
                  <a:gd name="T34" fmla="*/ 52 w 509"/>
                  <a:gd name="T35" fmla="*/ 119 h 240"/>
                  <a:gd name="T36" fmla="*/ 18 w 509"/>
                  <a:gd name="T37" fmla="*/ 119 h 240"/>
                  <a:gd name="T38" fmla="*/ 0 w 509"/>
                  <a:gd name="T39" fmla="*/ 102 h 240"/>
                  <a:gd name="T40" fmla="*/ 70 w 509"/>
                  <a:gd name="T41" fmla="*/ 33 h 240"/>
                  <a:gd name="T42" fmla="*/ 123 w 509"/>
                  <a:gd name="T43" fmla="*/ 33 h 240"/>
                  <a:gd name="T44" fmla="*/ 141 w 509"/>
                  <a:gd name="T45" fmla="*/ 67 h 240"/>
                  <a:gd name="T46" fmla="*/ 158 w 509"/>
                  <a:gd name="T47" fmla="*/ 33 h 240"/>
                  <a:gd name="T48" fmla="*/ 210 w 509"/>
                  <a:gd name="T49" fmla="*/ 50 h 240"/>
                  <a:gd name="T50" fmla="*/ 229 w 509"/>
                  <a:gd name="T51" fmla="*/ 67 h 240"/>
                  <a:gd name="T52" fmla="*/ 246 w 509"/>
                  <a:gd name="T53" fmla="*/ 50 h 240"/>
                  <a:gd name="T54" fmla="*/ 281 w 509"/>
                  <a:gd name="T55" fmla="*/ 50 h 240"/>
                  <a:gd name="T56" fmla="*/ 281 w 509"/>
                  <a:gd name="T57" fmla="*/ 85 h 240"/>
                  <a:gd name="T58" fmla="*/ 298 w 509"/>
                  <a:gd name="T59" fmla="*/ 102 h 240"/>
                  <a:gd name="T60" fmla="*/ 298 w 509"/>
                  <a:gd name="T61" fmla="*/ 67 h 240"/>
                  <a:gd name="T62" fmla="*/ 281 w 509"/>
                  <a:gd name="T63" fmla="*/ 33 h 240"/>
                  <a:gd name="T64" fmla="*/ 315 w 509"/>
                  <a:gd name="T65" fmla="*/ 15 h 240"/>
                  <a:gd name="T66" fmla="*/ 333 w 509"/>
                  <a:gd name="T67" fmla="*/ 0 h 240"/>
                  <a:gd name="T68" fmla="*/ 369 w 509"/>
                  <a:gd name="T69" fmla="*/ 0 h 240"/>
                  <a:gd name="T70" fmla="*/ 386 w 509"/>
                  <a:gd name="T71" fmla="*/ 15 h 240"/>
                  <a:gd name="T72" fmla="*/ 386 w 509"/>
                  <a:gd name="T73" fmla="*/ 50 h 240"/>
                  <a:gd name="T74" fmla="*/ 386 w 509"/>
                  <a:gd name="T75" fmla="*/ 102 h 240"/>
                  <a:gd name="T76" fmla="*/ 423 w 509"/>
                  <a:gd name="T77" fmla="*/ 154 h 240"/>
                  <a:gd name="T78" fmla="*/ 509 w 509"/>
                  <a:gd name="T79" fmla="*/ 188 h 240"/>
                  <a:gd name="T80" fmla="*/ 475 w 509"/>
                  <a:gd name="T81" fmla="*/ 18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9" h="240">
                    <a:moveTo>
                      <a:pt x="457" y="188"/>
                    </a:moveTo>
                    <a:lnTo>
                      <a:pt x="457" y="205"/>
                    </a:lnTo>
                    <a:lnTo>
                      <a:pt x="457" y="223"/>
                    </a:lnTo>
                    <a:lnTo>
                      <a:pt x="475" y="223"/>
                    </a:lnTo>
                    <a:lnTo>
                      <a:pt x="457" y="223"/>
                    </a:lnTo>
                    <a:lnTo>
                      <a:pt x="457" y="240"/>
                    </a:lnTo>
                    <a:lnTo>
                      <a:pt x="423" y="240"/>
                    </a:lnTo>
                    <a:lnTo>
                      <a:pt x="386" y="223"/>
                    </a:lnTo>
                    <a:lnTo>
                      <a:pt x="369" y="223"/>
                    </a:lnTo>
                    <a:lnTo>
                      <a:pt x="333" y="223"/>
                    </a:lnTo>
                    <a:lnTo>
                      <a:pt x="315" y="223"/>
                    </a:lnTo>
                    <a:lnTo>
                      <a:pt x="281" y="223"/>
                    </a:lnTo>
                    <a:lnTo>
                      <a:pt x="281" y="240"/>
                    </a:lnTo>
                    <a:lnTo>
                      <a:pt x="246" y="240"/>
                    </a:lnTo>
                    <a:lnTo>
                      <a:pt x="210" y="240"/>
                    </a:lnTo>
                    <a:lnTo>
                      <a:pt x="175" y="240"/>
                    </a:lnTo>
                    <a:lnTo>
                      <a:pt x="158" y="240"/>
                    </a:lnTo>
                    <a:lnTo>
                      <a:pt x="158" y="223"/>
                    </a:lnTo>
                    <a:lnTo>
                      <a:pt x="141" y="223"/>
                    </a:lnTo>
                    <a:lnTo>
                      <a:pt x="123" y="223"/>
                    </a:lnTo>
                    <a:lnTo>
                      <a:pt x="106" y="223"/>
                    </a:lnTo>
                    <a:lnTo>
                      <a:pt x="70" y="223"/>
                    </a:lnTo>
                    <a:lnTo>
                      <a:pt x="52" y="205"/>
                    </a:lnTo>
                    <a:lnTo>
                      <a:pt x="35" y="188"/>
                    </a:lnTo>
                    <a:lnTo>
                      <a:pt x="70" y="171"/>
                    </a:lnTo>
                    <a:lnTo>
                      <a:pt x="106" y="171"/>
                    </a:lnTo>
                    <a:lnTo>
                      <a:pt x="141" y="171"/>
                    </a:lnTo>
                    <a:lnTo>
                      <a:pt x="158" y="171"/>
                    </a:lnTo>
                    <a:lnTo>
                      <a:pt x="158" y="154"/>
                    </a:lnTo>
                    <a:lnTo>
                      <a:pt x="123" y="154"/>
                    </a:lnTo>
                    <a:lnTo>
                      <a:pt x="106" y="154"/>
                    </a:lnTo>
                    <a:lnTo>
                      <a:pt x="70" y="154"/>
                    </a:lnTo>
                    <a:lnTo>
                      <a:pt x="35" y="154"/>
                    </a:lnTo>
                    <a:lnTo>
                      <a:pt x="18" y="136"/>
                    </a:lnTo>
                    <a:lnTo>
                      <a:pt x="35" y="119"/>
                    </a:lnTo>
                    <a:lnTo>
                      <a:pt x="52" y="119"/>
                    </a:lnTo>
                    <a:lnTo>
                      <a:pt x="35" y="119"/>
                    </a:lnTo>
                    <a:lnTo>
                      <a:pt x="18" y="119"/>
                    </a:lnTo>
                    <a:lnTo>
                      <a:pt x="0" y="119"/>
                    </a:lnTo>
                    <a:lnTo>
                      <a:pt x="0" y="102"/>
                    </a:lnTo>
                    <a:lnTo>
                      <a:pt x="18" y="67"/>
                    </a:lnTo>
                    <a:lnTo>
                      <a:pt x="70" y="33"/>
                    </a:lnTo>
                    <a:lnTo>
                      <a:pt x="123" y="15"/>
                    </a:lnTo>
                    <a:lnTo>
                      <a:pt x="123" y="33"/>
                    </a:lnTo>
                    <a:lnTo>
                      <a:pt x="141" y="50"/>
                    </a:lnTo>
                    <a:lnTo>
                      <a:pt x="141" y="67"/>
                    </a:lnTo>
                    <a:lnTo>
                      <a:pt x="141" y="50"/>
                    </a:lnTo>
                    <a:lnTo>
                      <a:pt x="158" y="33"/>
                    </a:lnTo>
                    <a:lnTo>
                      <a:pt x="192" y="50"/>
                    </a:lnTo>
                    <a:lnTo>
                      <a:pt x="210" y="50"/>
                    </a:lnTo>
                    <a:lnTo>
                      <a:pt x="210" y="67"/>
                    </a:lnTo>
                    <a:lnTo>
                      <a:pt x="229" y="67"/>
                    </a:lnTo>
                    <a:lnTo>
                      <a:pt x="229" y="50"/>
                    </a:lnTo>
                    <a:lnTo>
                      <a:pt x="246" y="50"/>
                    </a:lnTo>
                    <a:lnTo>
                      <a:pt x="263" y="50"/>
                    </a:lnTo>
                    <a:lnTo>
                      <a:pt x="281" y="50"/>
                    </a:lnTo>
                    <a:lnTo>
                      <a:pt x="281" y="67"/>
                    </a:lnTo>
                    <a:lnTo>
                      <a:pt x="281" y="85"/>
                    </a:lnTo>
                    <a:lnTo>
                      <a:pt x="281" y="102"/>
                    </a:lnTo>
                    <a:lnTo>
                      <a:pt x="298" y="102"/>
                    </a:lnTo>
                    <a:lnTo>
                      <a:pt x="315" y="102"/>
                    </a:lnTo>
                    <a:lnTo>
                      <a:pt x="298" y="67"/>
                    </a:lnTo>
                    <a:lnTo>
                      <a:pt x="298" y="50"/>
                    </a:lnTo>
                    <a:lnTo>
                      <a:pt x="281" y="33"/>
                    </a:lnTo>
                    <a:lnTo>
                      <a:pt x="298" y="15"/>
                    </a:lnTo>
                    <a:lnTo>
                      <a:pt x="315" y="15"/>
                    </a:lnTo>
                    <a:lnTo>
                      <a:pt x="333" y="15"/>
                    </a:lnTo>
                    <a:lnTo>
                      <a:pt x="333" y="0"/>
                    </a:lnTo>
                    <a:lnTo>
                      <a:pt x="350" y="0"/>
                    </a:lnTo>
                    <a:lnTo>
                      <a:pt x="369" y="0"/>
                    </a:lnTo>
                    <a:lnTo>
                      <a:pt x="386" y="0"/>
                    </a:lnTo>
                    <a:lnTo>
                      <a:pt x="386" y="15"/>
                    </a:lnTo>
                    <a:lnTo>
                      <a:pt x="386" y="33"/>
                    </a:lnTo>
                    <a:lnTo>
                      <a:pt x="386" y="50"/>
                    </a:lnTo>
                    <a:lnTo>
                      <a:pt x="386" y="67"/>
                    </a:lnTo>
                    <a:lnTo>
                      <a:pt x="386" y="102"/>
                    </a:lnTo>
                    <a:lnTo>
                      <a:pt x="405" y="119"/>
                    </a:lnTo>
                    <a:lnTo>
                      <a:pt x="423" y="154"/>
                    </a:lnTo>
                    <a:lnTo>
                      <a:pt x="457" y="171"/>
                    </a:lnTo>
                    <a:lnTo>
                      <a:pt x="509" y="188"/>
                    </a:lnTo>
                    <a:lnTo>
                      <a:pt x="492" y="188"/>
                    </a:lnTo>
                    <a:lnTo>
                      <a:pt x="475" y="188"/>
                    </a:lnTo>
                    <a:lnTo>
                      <a:pt x="457" y="188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4" name="Freeform 925">
                <a:extLst>
                  <a:ext uri="{FF2B5EF4-FFF2-40B4-BE49-F238E27FC236}">
                    <a16:creationId xmlns:a16="http://schemas.microsoft.com/office/drawing/2014/main" id="{0210D927-8CED-40B7-B952-1956D3B89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" y="1539"/>
                <a:ext cx="151" cy="95"/>
              </a:xfrm>
              <a:custGeom>
                <a:avLst/>
                <a:gdLst>
                  <a:gd name="T0" fmla="*/ 51 w 301"/>
                  <a:gd name="T1" fmla="*/ 173 h 190"/>
                  <a:gd name="T2" fmla="*/ 51 w 301"/>
                  <a:gd name="T3" fmla="*/ 156 h 190"/>
                  <a:gd name="T4" fmla="*/ 34 w 301"/>
                  <a:gd name="T5" fmla="*/ 156 h 190"/>
                  <a:gd name="T6" fmla="*/ 17 w 301"/>
                  <a:gd name="T7" fmla="*/ 156 h 190"/>
                  <a:gd name="T8" fmla="*/ 0 w 301"/>
                  <a:gd name="T9" fmla="*/ 139 h 190"/>
                  <a:gd name="T10" fmla="*/ 17 w 301"/>
                  <a:gd name="T11" fmla="*/ 121 h 190"/>
                  <a:gd name="T12" fmla="*/ 51 w 301"/>
                  <a:gd name="T13" fmla="*/ 69 h 190"/>
                  <a:gd name="T14" fmla="*/ 51 w 301"/>
                  <a:gd name="T15" fmla="*/ 54 h 190"/>
                  <a:gd name="T16" fmla="*/ 51 w 301"/>
                  <a:gd name="T17" fmla="*/ 37 h 190"/>
                  <a:gd name="T18" fmla="*/ 51 w 301"/>
                  <a:gd name="T19" fmla="*/ 20 h 190"/>
                  <a:gd name="T20" fmla="*/ 34 w 301"/>
                  <a:gd name="T21" fmla="*/ 20 h 190"/>
                  <a:gd name="T22" fmla="*/ 51 w 301"/>
                  <a:gd name="T23" fmla="*/ 0 h 190"/>
                  <a:gd name="T24" fmla="*/ 71 w 301"/>
                  <a:gd name="T25" fmla="*/ 0 h 190"/>
                  <a:gd name="T26" fmla="*/ 105 w 301"/>
                  <a:gd name="T27" fmla="*/ 20 h 190"/>
                  <a:gd name="T28" fmla="*/ 122 w 301"/>
                  <a:gd name="T29" fmla="*/ 0 h 190"/>
                  <a:gd name="T30" fmla="*/ 140 w 301"/>
                  <a:gd name="T31" fmla="*/ 0 h 190"/>
                  <a:gd name="T32" fmla="*/ 159 w 301"/>
                  <a:gd name="T33" fmla="*/ 20 h 190"/>
                  <a:gd name="T34" fmla="*/ 178 w 301"/>
                  <a:gd name="T35" fmla="*/ 20 h 190"/>
                  <a:gd name="T36" fmla="*/ 195 w 301"/>
                  <a:gd name="T37" fmla="*/ 37 h 190"/>
                  <a:gd name="T38" fmla="*/ 213 w 301"/>
                  <a:gd name="T39" fmla="*/ 20 h 190"/>
                  <a:gd name="T40" fmla="*/ 230 w 301"/>
                  <a:gd name="T41" fmla="*/ 20 h 190"/>
                  <a:gd name="T42" fmla="*/ 247 w 301"/>
                  <a:gd name="T43" fmla="*/ 37 h 190"/>
                  <a:gd name="T44" fmla="*/ 284 w 301"/>
                  <a:gd name="T45" fmla="*/ 54 h 190"/>
                  <a:gd name="T46" fmla="*/ 301 w 301"/>
                  <a:gd name="T47" fmla="*/ 54 h 190"/>
                  <a:gd name="T48" fmla="*/ 284 w 301"/>
                  <a:gd name="T49" fmla="*/ 69 h 190"/>
                  <a:gd name="T50" fmla="*/ 247 w 301"/>
                  <a:gd name="T51" fmla="*/ 87 h 190"/>
                  <a:gd name="T52" fmla="*/ 230 w 301"/>
                  <a:gd name="T53" fmla="*/ 87 h 190"/>
                  <a:gd name="T54" fmla="*/ 195 w 301"/>
                  <a:gd name="T55" fmla="*/ 104 h 190"/>
                  <a:gd name="T56" fmla="*/ 178 w 301"/>
                  <a:gd name="T57" fmla="*/ 121 h 190"/>
                  <a:gd name="T58" fmla="*/ 159 w 301"/>
                  <a:gd name="T59" fmla="*/ 156 h 190"/>
                  <a:gd name="T60" fmla="*/ 140 w 301"/>
                  <a:gd name="T61" fmla="*/ 173 h 190"/>
                  <a:gd name="T62" fmla="*/ 105 w 301"/>
                  <a:gd name="T63" fmla="*/ 173 h 190"/>
                  <a:gd name="T64" fmla="*/ 71 w 301"/>
                  <a:gd name="T65" fmla="*/ 190 h 190"/>
                  <a:gd name="T66" fmla="*/ 71 w 301"/>
                  <a:gd name="T67" fmla="*/ 173 h 190"/>
                  <a:gd name="T68" fmla="*/ 51 w 301"/>
                  <a:gd name="T69" fmla="*/ 17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1" h="190">
                    <a:moveTo>
                      <a:pt x="51" y="173"/>
                    </a:moveTo>
                    <a:lnTo>
                      <a:pt x="51" y="156"/>
                    </a:lnTo>
                    <a:lnTo>
                      <a:pt x="34" y="156"/>
                    </a:lnTo>
                    <a:lnTo>
                      <a:pt x="17" y="156"/>
                    </a:lnTo>
                    <a:lnTo>
                      <a:pt x="0" y="139"/>
                    </a:lnTo>
                    <a:lnTo>
                      <a:pt x="17" y="121"/>
                    </a:lnTo>
                    <a:lnTo>
                      <a:pt x="51" y="69"/>
                    </a:lnTo>
                    <a:lnTo>
                      <a:pt x="51" y="54"/>
                    </a:lnTo>
                    <a:lnTo>
                      <a:pt x="51" y="37"/>
                    </a:lnTo>
                    <a:lnTo>
                      <a:pt x="51" y="20"/>
                    </a:lnTo>
                    <a:lnTo>
                      <a:pt x="34" y="20"/>
                    </a:lnTo>
                    <a:lnTo>
                      <a:pt x="51" y="0"/>
                    </a:lnTo>
                    <a:lnTo>
                      <a:pt x="71" y="0"/>
                    </a:lnTo>
                    <a:lnTo>
                      <a:pt x="105" y="20"/>
                    </a:lnTo>
                    <a:lnTo>
                      <a:pt x="122" y="0"/>
                    </a:lnTo>
                    <a:lnTo>
                      <a:pt x="140" y="0"/>
                    </a:lnTo>
                    <a:lnTo>
                      <a:pt x="159" y="20"/>
                    </a:lnTo>
                    <a:lnTo>
                      <a:pt x="178" y="20"/>
                    </a:lnTo>
                    <a:lnTo>
                      <a:pt x="195" y="37"/>
                    </a:lnTo>
                    <a:lnTo>
                      <a:pt x="213" y="20"/>
                    </a:lnTo>
                    <a:lnTo>
                      <a:pt x="230" y="20"/>
                    </a:lnTo>
                    <a:lnTo>
                      <a:pt x="247" y="37"/>
                    </a:lnTo>
                    <a:lnTo>
                      <a:pt x="284" y="54"/>
                    </a:lnTo>
                    <a:lnTo>
                      <a:pt x="301" y="54"/>
                    </a:lnTo>
                    <a:lnTo>
                      <a:pt x="284" y="69"/>
                    </a:lnTo>
                    <a:lnTo>
                      <a:pt x="247" y="87"/>
                    </a:lnTo>
                    <a:lnTo>
                      <a:pt x="230" y="87"/>
                    </a:lnTo>
                    <a:lnTo>
                      <a:pt x="195" y="104"/>
                    </a:lnTo>
                    <a:lnTo>
                      <a:pt x="178" y="121"/>
                    </a:lnTo>
                    <a:lnTo>
                      <a:pt x="159" y="156"/>
                    </a:lnTo>
                    <a:lnTo>
                      <a:pt x="140" y="173"/>
                    </a:lnTo>
                    <a:lnTo>
                      <a:pt x="105" y="173"/>
                    </a:lnTo>
                    <a:lnTo>
                      <a:pt x="71" y="190"/>
                    </a:lnTo>
                    <a:lnTo>
                      <a:pt x="71" y="173"/>
                    </a:lnTo>
                    <a:lnTo>
                      <a:pt x="51" y="1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5" name="Freeform 926">
                <a:extLst>
                  <a:ext uri="{FF2B5EF4-FFF2-40B4-BE49-F238E27FC236}">
                    <a16:creationId xmlns:a16="http://schemas.microsoft.com/office/drawing/2014/main" id="{2649BCAF-50C2-49F1-BC46-69FD407C3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" y="1539"/>
                <a:ext cx="151" cy="95"/>
              </a:xfrm>
              <a:custGeom>
                <a:avLst/>
                <a:gdLst>
                  <a:gd name="T0" fmla="*/ 51 w 301"/>
                  <a:gd name="T1" fmla="*/ 173 h 190"/>
                  <a:gd name="T2" fmla="*/ 51 w 301"/>
                  <a:gd name="T3" fmla="*/ 156 h 190"/>
                  <a:gd name="T4" fmla="*/ 34 w 301"/>
                  <a:gd name="T5" fmla="*/ 156 h 190"/>
                  <a:gd name="T6" fmla="*/ 17 w 301"/>
                  <a:gd name="T7" fmla="*/ 156 h 190"/>
                  <a:gd name="T8" fmla="*/ 0 w 301"/>
                  <a:gd name="T9" fmla="*/ 139 h 190"/>
                  <a:gd name="T10" fmla="*/ 17 w 301"/>
                  <a:gd name="T11" fmla="*/ 121 h 190"/>
                  <a:gd name="T12" fmla="*/ 51 w 301"/>
                  <a:gd name="T13" fmla="*/ 69 h 190"/>
                  <a:gd name="T14" fmla="*/ 51 w 301"/>
                  <a:gd name="T15" fmla="*/ 54 h 190"/>
                  <a:gd name="T16" fmla="*/ 51 w 301"/>
                  <a:gd name="T17" fmla="*/ 37 h 190"/>
                  <a:gd name="T18" fmla="*/ 51 w 301"/>
                  <a:gd name="T19" fmla="*/ 20 h 190"/>
                  <a:gd name="T20" fmla="*/ 34 w 301"/>
                  <a:gd name="T21" fmla="*/ 20 h 190"/>
                  <a:gd name="T22" fmla="*/ 51 w 301"/>
                  <a:gd name="T23" fmla="*/ 0 h 190"/>
                  <a:gd name="T24" fmla="*/ 71 w 301"/>
                  <a:gd name="T25" fmla="*/ 0 h 190"/>
                  <a:gd name="T26" fmla="*/ 105 w 301"/>
                  <a:gd name="T27" fmla="*/ 20 h 190"/>
                  <a:gd name="T28" fmla="*/ 122 w 301"/>
                  <a:gd name="T29" fmla="*/ 0 h 190"/>
                  <a:gd name="T30" fmla="*/ 140 w 301"/>
                  <a:gd name="T31" fmla="*/ 0 h 190"/>
                  <a:gd name="T32" fmla="*/ 159 w 301"/>
                  <a:gd name="T33" fmla="*/ 20 h 190"/>
                  <a:gd name="T34" fmla="*/ 178 w 301"/>
                  <a:gd name="T35" fmla="*/ 20 h 190"/>
                  <a:gd name="T36" fmla="*/ 195 w 301"/>
                  <a:gd name="T37" fmla="*/ 37 h 190"/>
                  <a:gd name="T38" fmla="*/ 213 w 301"/>
                  <a:gd name="T39" fmla="*/ 20 h 190"/>
                  <a:gd name="T40" fmla="*/ 230 w 301"/>
                  <a:gd name="T41" fmla="*/ 20 h 190"/>
                  <a:gd name="T42" fmla="*/ 247 w 301"/>
                  <a:gd name="T43" fmla="*/ 37 h 190"/>
                  <a:gd name="T44" fmla="*/ 284 w 301"/>
                  <a:gd name="T45" fmla="*/ 54 h 190"/>
                  <a:gd name="T46" fmla="*/ 301 w 301"/>
                  <a:gd name="T47" fmla="*/ 54 h 190"/>
                  <a:gd name="T48" fmla="*/ 284 w 301"/>
                  <a:gd name="T49" fmla="*/ 69 h 190"/>
                  <a:gd name="T50" fmla="*/ 247 w 301"/>
                  <a:gd name="T51" fmla="*/ 87 h 190"/>
                  <a:gd name="T52" fmla="*/ 230 w 301"/>
                  <a:gd name="T53" fmla="*/ 87 h 190"/>
                  <a:gd name="T54" fmla="*/ 195 w 301"/>
                  <a:gd name="T55" fmla="*/ 104 h 190"/>
                  <a:gd name="T56" fmla="*/ 178 w 301"/>
                  <a:gd name="T57" fmla="*/ 121 h 190"/>
                  <a:gd name="T58" fmla="*/ 159 w 301"/>
                  <a:gd name="T59" fmla="*/ 156 h 190"/>
                  <a:gd name="T60" fmla="*/ 140 w 301"/>
                  <a:gd name="T61" fmla="*/ 173 h 190"/>
                  <a:gd name="T62" fmla="*/ 105 w 301"/>
                  <a:gd name="T63" fmla="*/ 173 h 190"/>
                  <a:gd name="T64" fmla="*/ 71 w 301"/>
                  <a:gd name="T65" fmla="*/ 190 h 190"/>
                  <a:gd name="T66" fmla="*/ 71 w 301"/>
                  <a:gd name="T67" fmla="*/ 173 h 190"/>
                  <a:gd name="T68" fmla="*/ 51 w 301"/>
                  <a:gd name="T69" fmla="*/ 17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1" h="190">
                    <a:moveTo>
                      <a:pt x="51" y="173"/>
                    </a:moveTo>
                    <a:lnTo>
                      <a:pt x="51" y="156"/>
                    </a:lnTo>
                    <a:lnTo>
                      <a:pt x="34" y="156"/>
                    </a:lnTo>
                    <a:lnTo>
                      <a:pt x="17" y="156"/>
                    </a:lnTo>
                    <a:lnTo>
                      <a:pt x="0" y="139"/>
                    </a:lnTo>
                    <a:lnTo>
                      <a:pt x="17" y="121"/>
                    </a:lnTo>
                    <a:lnTo>
                      <a:pt x="51" y="69"/>
                    </a:lnTo>
                    <a:lnTo>
                      <a:pt x="51" y="54"/>
                    </a:lnTo>
                    <a:lnTo>
                      <a:pt x="51" y="37"/>
                    </a:lnTo>
                    <a:lnTo>
                      <a:pt x="51" y="20"/>
                    </a:lnTo>
                    <a:lnTo>
                      <a:pt x="34" y="20"/>
                    </a:lnTo>
                    <a:lnTo>
                      <a:pt x="51" y="0"/>
                    </a:lnTo>
                    <a:lnTo>
                      <a:pt x="71" y="0"/>
                    </a:lnTo>
                    <a:lnTo>
                      <a:pt x="105" y="20"/>
                    </a:lnTo>
                    <a:lnTo>
                      <a:pt x="122" y="0"/>
                    </a:lnTo>
                    <a:lnTo>
                      <a:pt x="140" y="0"/>
                    </a:lnTo>
                    <a:lnTo>
                      <a:pt x="159" y="20"/>
                    </a:lnTo>
                    <a:lnTo>
                      <a:pt x="178" y="20"/>
                    </a:lnTo>
                    <a:lnTo>
                      <a:pt x="195" y="37"/>
                    </a:lnTo>
                    <a:lnTo>
                      <a:pt x="213" y="20"/>
                    </a:lnTo>
                    <a:lnTo>
                      <a:pt x="230" y="20"/>
                    </a:lnTo>
                    <a:lnTo>
                      <a:pt x="247" y="37"/>
                    </a:lnTo>
                    <a:lnTo>
                      <a:pt x="284" y="54"/>
                    </a:lnTo>
                    <a:lnTo>
                      <a:pt x="301" y="54"/>
                    </a:lnTo>
                    <a:lnTo>
                      <a:pt x="284" y="69"/>
                    </a:lnTo>
                    <a:lnTo>
                      <a:pt x="247" y="87"/>
                    </a:lnTo>
                    <a:lnTo>
                      <a:pt x="230" y="87"/>
                    </a:lnTo>
                    <a:lnTo>
                      <a:pt x="195" y="104"/>
                    </a:lnTo>
                    <a:lnTo>
                      <a:pt x="178" y="121"/>
                    </a:lnTo>
                    <a:lnTo>
                      <a:pt x="159" y="156"/>
                    </a:lnTo>
                    <a:lnTo>
                      <a:pt x="140" y="173"/>
                    </a:lnTo>
                    <a:lnTo>
                      <a:pt x="105" y="173"/>
                    </a:lnTo>
                    <a:lnTo>
                      <a:pt x="71" y="190"/>
                    </a:lnTo>
                    <a:lnTo>
                      <a:pt x="71" y="173"/>
                    </a:lnTo>
                    <a:lnTo>
                      <a:pt x="51" y="173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6" name="Freeform 927">
                <a:extLst>
                  <a:ext uri="{FF2B5EF4-FFF2-40B4-BE49-F238E27FC236}">
                    <a16:creationId xmlns:a16="http://schemas.microsoft.com/office/drawing/2014/main" id="{8A9DDD8D-0C77-4774-881B-EC04CD181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1" y="1479"/>
                <a:ext cx="164" cy="69"/>
              </a:xfrm>
              <a:custGeom>
                <a:avLst/>
                <a:gdLst>
                  <a:gd name="T0" fmla="*/ 104 w 328"/>
                  <a:gd name="T1" fmla="*/ 120 h 138"/>
                  <a:gd name="T2" fmla="*/ 104 w 328"/>
                  <a:gd name="T3" fmla="*/ 120 h 138"/>
                  <a:gd name="T4" fmla="*/ 121 w 328"/>
                  <a:gd name="T5" fmla="*/ 103 h 138"/>
                  <a:gd name="T6" fmla="*/ 104 w 328"/>
                  <a:gd name="T7" fmla="*/ 86 h 138"/>
                  <a:gd name="T8" fmla="*/ 86 w 328"/>
                  <a:gd name="T9" fmla="*/ 103 h 138"/>
                  <a:gd name="T10" fmla="*/ 52 w 328"/>
                  <a:gd name="T11" fmla="*/ 103 h 138"/>
                  <a:gd name="T12" fmla="*/ 17 w 328"/>
                  <a:gd name="T13" fmla="*/ 103 h 138"/>
                  <a:gd name="T14" fmla="*/ 0 w 328"/>
                  <a:gd name="T15" fmla="*/ 86 h 138"/>
                  <a:gd name="T16" fmla="*/ 17 w 328"/>
                  <a:gd name="T17" fmla="*/ 69 h 138"/>
                  <a:gd name="T18" fmla="*/ 52 w 328"/>
                  <a:gd name="T19" fmla="*/ 69 h 138"/>
                  <a:gd name="T20" fmla="*/ 52 w 328"/>
                  <a:gd name="T21" fmla="*/ 69 h 138"/>
                  <a:gd name="T22" fmla="*/ 17 w 328"/>
                  <a:gd name="T23" fmla="*/ 69 h 138"/>
                  <a:gd name="T24" fmla="*/ 34 w 328"/>
                  <a:gd name="T25" fmla="*/ 51 h 138"/>
                  <a:gd name="T26" fmla="*/ 69 w 328"/>
                  <a:gd name="T27" fmla="*/ 51 h 138"/>
                  <a:gd name="T28" fmla="*/ 69 w 328"/>
                  <a:gd name="T29" fmla="*/ 51 h 138"/>
                  <a:gd name="T30" fmla="*/ 34 w 328"/>
                  <a:gd name="T31" fmla="*/ 51 h 138"/>
                  <a:gd name="T32" fmla="*/ 52 w 328"/>
                  <a:gd name="T33" fmla="*/ 34 h 138"/>
                  <a:gd name="T34" fmla="*/ 52 w 328"/>
                  <a:gd name="T35" fmla="*/ 17 h 138"/>
                  <a:gd name="T36" fmla="*/ 86 w 328"/>
                  <a:gd name="T37" fmla="*/ 17 h 138"/>
                  <a:gd name="T38" fmla="*/ 121 w 328"/>
                  <a:gd name="T39" fmla="*/ 34 h 138"/>
                  <a:gd name="T40" fmla="*/ 173 w 328"/>
                  <a:gd name="T41" fmla="*/ 69 h 138"/>
                  <a:gd name="T42" fmla="*/ 225 w 328"/>
                  <a:gd name="T43" fmla="*/ 69 h 138"/>
                  <a:gd name="T44" fmla="*/ 225 w 328"/>
                  <a:gd name="T45" fmla="*/ 69 h 138"/>
                  <a:gd name="T46" fmla="*/ 225 w 328"/>
                  <a:gd name="T47" fmla="*/ 51 h 138"/>
                  <a:gd name="T48" fmla="*/ 207 w 328"/>
                  <a:gd name="T49" fmla="*/ 34 h 138"/>
                  <a:gd name="T50" fmla="*/ 190 w 328"/>
                  <a:gd name="T51" fmla="*/ 17 h 138"/>
                  <a:gd name="T52" fmla="*/ 225 w 328"/>
                  <a:gd name="T53" fmla="*/ 0 h 138"/>
                  <a:gd name="T54" fmla="*/ 242 w 328"/>
                  <a:gd name="T55" fmla="*/ 17 h 138"/>
                  <a:gd name="T56" fmla="*/ 259 w 328"/>
                  <a:gd name="T57" fmla="*/ 51 h 138"/>
                  <a:gd name="T58" fmla="*/ 311 w 328"/>
                  <a:gd name="T59" fmla="*/ 34 h 138"/>
                  <a:gd name="T60" fmla="*/ 328 w 328"/>
                  <a:gd name="T61" fmla="*/ 51 h 138"/>
                  <a:gd name="T62" fmla="*/ 311 w 328"/>
                  <a:gd name="T63" fmla="*/ 103 h 138"/>
                  <a:gd name="T64" fmla="*/ 242 w 328"/>
                  <a:gd name="T65" fmla="*/ 103 h 138"/>
                  <a:gd name="T66" fmla="*/ 190 w 328"/>
                  <a:gd name="T67" fmla="*/ 120 h 138"/>
                  <a:gd name="T68" fmla="*/ 155 w 328"/>
                  <a:gd name="T69" fmla="*/ 120 h 138"/>
                  <a:gd name="T70" fmla="*/ 121 w 328"/>
                  <a:gd name="T71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8" h="138">
                    <a:moveTo>
                      <a:pt x="121" y="138"/>
                    </a:moveTo>
                    <a:lnTo>
                      <a:pt x="104" y="120"/>
                    </a:lnTo>
                    <a:lnTo>
                      <a:pt x="86" y="120"/>
                    </a:lnTo>
                    <a:lnTo>
                      <a:pt x="104" y="120"/>
                    </a:lnTo>
                    <a:lnTo>
                      <a:pt x="121" y="120"/>
                    </a:lnTo>
                    <a:lnTo>
                      <a:pt x="121" y="103"/>
                    </a:lnTo>
                    <a:lnTo>
                      <a:pt x="104" y="103"/>
                    </a:lnTo>
                    <a:lnTo>
                      <a:pt x="104" y="86"/>
                    </a:lnTo>
                    <a:lnTo>
                      <a:pt x="86" y="86"/>
                    </a:lnTo>
                    <a:lnTo>
                      <a:pt x="86" y="103"/>
                    </a:lnTo>
                    <a:lnTo>
                      <a:pt x="69" y="103"/>
                    </a:lnTo>
                    <a:lnTo>
                      <a:pt x="52" y="103"/>
                    </a:lnTo>
                    <a:lnTo>
                      <a:pt x="34" y="103"/>
                    </a:lnTo>
                    <a:lnTo>
                      <a:pt x="17" y="103"/>
                    </a:lnTo>
                    <a:lnTo>
                      <a:pt x="0" y="103"/>
                    </a:lnTo>
                    <a:lnTo>
                      <a:pt x="0" y="86"/>
                    </a:lnTo>
                    <a:lnTo>
                      <a:pt x="0" y="69"/>
                    </a:lnTo>
                    <a:lnTo>
                      <a:pt x="17" y="69"/>
                    </a:lnTo>
                    <a:lnTo>
                      <a:pt x="34" y="69"/>
                    </a:lnTo>
                    <a:lnTo>
                      <a:pt x="52" y="69"/>
                    </a:lnTo>
                    <a:lnTo>
                      <a:pt x="69" y="69"/>
                    </a:lnTo>
                    <a:lnTo>
                      <a:pt x="52" y="69"/>
                    </a:lnTo>
                    <a:lnTo>
                      <a:pt x="34" y="69"/>
                    </a:lnTo>
                    <a:lnTo>
                      <a:pt x="17" y="69"/>
                    </a:lnTo>
                    <a:lnTo>
                      <a:pt x="17" y="51"/>
                    </a:lnTo>
                    <a:lnTo>
                      <a:pt x="34" y="51"/>
                    </a:lnTo>
                    <a:lnTo>
                      <a:pt x="52" y="51"/>
                    </a:lnTo>
                    <a:lnTo>
                      <a:pt x="69" y="51"/>
                    </a:lnTo>
                    <a:lnTo>
                      <a:pt x="86" y="51"/>
                    </a:lnTo>
                    <a:lnTo>
                      <a:pt x="69" y="51"/>
                    </a:lnTo>
                    <a:lnTo>
                      <a:pt x="52" y="51"/>
                    </a:lnTo>
                    <a:lnTo>
                      <a:pt x="34" y="51"/>
                    </a:lnTo>
                    <a:lnTo>
                      <a:pt x="34" y="34"/>
                    </a:lnTo>
                    <a:lnTo>
                      <a:pt x="52" y="34"/>
                    </a:lnTo>
                    <a:lnTo>
                      <a:pt x="69" y="34"/>
                    </a:lnTo>
                    <a:lnTo>
                      <a:pt x="52" y="17"/>
                    </a:lnTo>
                    <a:lnTo>
                      <a:pt x="69" y="17"/>
                    </a:lnTo>
                    <a:lnTo>
                      <a:pt x="86" y="17"/>
                    </a:lnTo>
                    <a:lnTo>
                      <a:pt x="104" y="34"/>
                    </a:lnTo>
                    <a:lnTo>
                      <a:pt x="121" y="34"/>
                    </a:lnTo>
                    <a:lnTo>
                      <a:pt x="138" y="51"/>
                    </a:lnTo>
                    <a:lnTo>
                      <a:pt x="173" y="69"/>
                    </a:lnTo>
                    <a:lnTo>
                      <a:pt x="207" y="69"/>
                    </a:lnTo>
                    <a:lnTo>
                      <a:pt x="225" y="69"/>
                    </a:lnTo>
                    <a:lnTo>
                      <a:pt x="242" y="69"/>
                    </a:lnTo>
                    <a:lnTo>
                      <a:pt x="225" y="69"/>
                    </a:lnTo>
                    <a:lnTo>
                      <a:pt x="207" y="69"/>
                    </a:lnTo>
                    <a:lnTo>
                      <a:pt x="225" y="51"/>
                    </a:lnTo>
                    <a:lnTo>
                      <a:pt x="225" y="34"/>
                    </a:lnTo>
                    <a:lnTo>
                      <a:pt x="207" y="34"/>
                    </a:lnTo>
                    <a:lnTo>
                      <a:pt x="190" y="34"/>
                    </a:lnTo>
                    <a:lnTo>
                      <a:pt x="190" y="17"/>
                    </a:lnTo>
                    <a:lnTo>
                      <a:pt x="207" y="0"/>
                    </a:lnTo>
                    <a:lnTo>
                      <a:pt x="225" y="0"/>
                    </a:lnTo>
                    <a:lnTo>
                      <a:pt x="242" y="0"/>
                    </a:lnTo>
                    <a:lnTo>
                      <a:pt x="242" y="17"/>
                    </a:lnTo>
                    <a:lnTo>
                      <a:pt x="242" y="34"/>
                    </a:lnTo>
                    <a:lnTo>
                      <a:pt x="259" y="51"/>
                    </a:lnTo>
                    <a:lnTo>
                      <a:pt x="294" y="51"/>
                    </a:lnTo>
                    <a:lnTo>
                      <a:pt x="311" y="34"/>
                    </a:lnTo>
                    <a:lnTo>
                      <a:pt x="311" y="51"/>
                    </a:lnTo>
                    <a:lnTo>
                      <a:pt x="328" y="51"/>
                    </a:lnTo>
                    <a:lnTo>
                      <a:pt x="328" y="69"/>
                    </a:lnTo>
                    <a:lnTo>
                      <a:pt x="311" y="103"/>
                    </a:lnTo>
                    <a:lnTo>
                      <a:pt x="294" y="103"/>
                    </a:lnTo>
                    <a:lnTo>
                      <a:pt x="242" y="103"/>
                    </a:lnTo>
                    <a:lnTo>
                      <a:pt x="225" y="120"/>
                    </a:lnTo>
                    <a:lnTo>
                      <a:pt x="190" y="120"/>
                    </a:lnTo>
                    <a:lnTo>
                      <a:pt x="173" y="120"/>
                    </a:lnTo>
                    <a:lnTo>
                      <a:pt x="155" y="120"/>
                    </a:lnTo>
                    <a:lnTo>
                      <a:pt x="138" y="120"/>
                    </a:lnTo>
                    <a:lnTo>
                      <a:pt x="121" y="13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7" name="Freeform 928">
                <a:extLst>
                  <a:ext uri="{FF2B5EF4-FFF2-40B4-BE49-F238E27FC236}">
                    <a16:creationId xmlns:a16="http://schemas.microsoft.com/office/drawing/2014/main" id="{B2B22DE3-1D6B-4492-BD41-5CE967282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1" y="1479"/>
                <a:ext cx="164" cy="69"/>
              </a:xfrm>
              <a:custGeom>
                <a:avLst/>
                <a:gdLst>
                  <a:gd name="T0" fmla="*/ 104 w 328"/>
                  <a:gd name="T1" fmla="*/ 120 h 138"/>
                  <a:gd name="T2" fmla="*/ 104 w 328"/>
                  <a:gd name="T3" fmla="*/ 120 h 138"/>
                  <a:gd name="T4" fmla="*/ 121 w 328"/>
                  <a:gd name="T5" fmla="*/ 103 h 138"/>
                  <a:gd name="T6" fmla="*/ 104 w 328"/>
                  <a:gd name="T7" fmla="*/ 86 h 138"/>
                  <a:gd name="T8" fmla="*/ 86 w 328"/>
                  <a:gd name="T9" fmla="*/ 103 h 138"/>
                  <a:gd name="T10" fmla="*/ 52 w 328"/>
                  <a:gd name="T11" fmla="*/ 103 h 138"/>
                  <a:gd name="T12" fmla="*/ 17 w 328"/>
                  <a:gd name="T13" fmla="*/ 103 h 138"/>
                  <a:gd name="T14" fmla="*/ 0 w 328"/>
                  <a:gd name="T15" fmla="*/ 86 h 138"/>
                  <a:gd name="T16" fmla="*/ 17 w 328"/>
                  <a:gd name="T17" fmla="*/ 69 h 138"/>
                  <a:gd name="T18" fmla="*/ 52 w 328"/>
                  <a:gd name="T19" fmla="*/ 69 h 138"/>
                  <a:gd name="T20" fmla="*/ 52 w 328"/>
                  <a:gd name="T21" fmla="*/ 69 h 138"/>
                  <a:gd name="T22" fmla="*/ 17 w 328"/>
                  <a:gd name="T23" fmla="*/ 69 h 138"/>
                  <a:gd name="T24" fmla="*/ 34 w 328"/>
                  <a:gd name="T25" fmla="*/ 51 h 138"/>
                  <a:gd name="T26" fmla="*/ 69 w 328"/>
                  <a:gd name="T27" fmla="*/ 51 h 138"/>
                  <a:gd name="T28" fmla="*/ 69 w 328"/>
                  <a:gd name="T29" fmla="*/ 51 h 138"/>
                  <a:gd name="T30" fmla="*/ 34 w 328"/>
                  <a:gd name="T31" fmla="*/ 51 h 138"/>
                  <a:gd name="T32" fmla="*/ 52 w 328"/>
                  <a:gd name="T33" fmla="*/ 34 h 138"/>
                  <a:gd name="T34" fmla="*/ 52 w 328"/>
                  <a:gd name="T35" fmla="*/ 17 h 138"/>
                  <a:gd name="T36" fmla="*/ 86 w 328"/>
                  <a:gd name="T37" fmla="*/ 17 h 138"/>
                  <a:gd name="T38" fmla="*/ 121 w 328"/>
                  <a:gd name="T39" fmla="*/ 34 h 138"/>
                  <a:gd name="T40" fmla="*/ 173 w 328"/>
                  <a:gd name="T41" fmla="*/ 69 h 138"/>
                  <a:gd name="T42" fmla="*/ 225 w 328"/>
                  <a:gd name="T43" fmla="*/ 69 h 138"/>
                  <a:gd name="T44" fmla="*/ 225 w 328"/>
                  <a:gd name="T45" fmla="*/ 69 h 138"/>
                  <a:gd name="T46" fmla="*/ 225 w 328"/>
                  <a:gd name="T47" fmla="*/ 51 h 138"/>
                  <a:gd name="T48" fmla="*/ 207 w 328"/>
                  <a:gd name="T49" fmla="*/ 34 h 138"/>
                  <a:gd name="T50" fmla="*/ 190 w 328"/>
                  <a:gd name="T51" fmla="*/ 17 h 138"/>
                  <a:gd name="T52" fmla="*/ 225 w 328"/>
                  <a:gd name="T53" fmla="*/ 0 h 138"/>
                  <a:gd name="T54" fmla="*/ 242 w 328"/>
                  <a:gd name="T55" fmla="*/ 17 h 138"/>
                  <a:gd name="T56" fmla="*/ 259 w 328"/>
                  <a:gd name="T57" fmla="*/ 51 h 138"/>
                  <a:gd name="T58" fmla="*/ 311 w 328"/>
                  <a:gd name="T59" fmla="*/ 34 h 138"/>
                  <a:gd name="T60" fmla="*/ 328 w 328"/>
                  <a:gd name="T61" fmla="*/ 51 h 138"/>
                  <a:gd name="T62" fmla="*/ 311 w 328"/>
                  <a:gd name="T63" fmla="*/ 103 h 138"/>
                  <a:gd name="T64" fmla="*/ 242 w 328"/>
                  <a:gd name="T65" fmla="*/ 103 h 138"/>
                  <a:gd name="T66" fmla="*/ 190 w 328"/>
                  <a:gd name="T67" fmla="*/ 120 h 138"/>
                  <a:gd name="T68" fmla="*/ 155 w 328"/>
                  <a:gd name="T69" fmla="*/ 120 h 138"/>
                  <a:gd name="T70" fmla="*/ 121 w 328"/>
                  <a:gd name="T71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8" h="138">
                    <a:moveTo>
                      <a:pt x="121" y="138"/>
                    </a:moveTo>
                    <a:lnTo>
                      <a:pt x="104" y="120"/>
                    </a:lnTo>
                    <a:lnTo>
                      <a:pt x="86" y="120"/>
                    </a:lnTo>
                    <a:lnTo>
                      <a:pt x="104" y="120"/>
                    </a:lnTo>
                    <a:lnTo>
                      <a:pt x="121" y="120"/>
                    </a:lnTo>
                    <a:lnTo>
                      <a:pt x="121" y="103"/>
                    </a:lnTo>
                    <a:lnTo>
                      <a:pt x="104" y="103"/>
                    </a:lnTo>
                    <a:lnTo>
                      <a:pt x="104" y="86"/>
                    </a:lnTo>
                    <a:lnTo>
                      <a:pt x="86" y="86"/>
                    </a:lnTo>
                    <a:lnTo>
                      <a:pt x="86" y="103"/>
                    </a:lnTo>
                    <a:lnTo>
                      <a:pt x="69" y="103"/>
                    </a:lnTo>
                    <a:lnTo>
                      <a:pt x="52" y="103"/>
                    </a:lnTo>
                    <a:lnTo>
                      <a:pt x="34" y="103"/>
                    </a:lnTo>
                    <a:lnTo>
                      <a:pt x="17" y="103"/>
                    </a:lnTo>
                    <a:lnTo>
                      <a:pt x="0" y="103"/>
                    </a:lnTo>
                    <a:lnTo>
                      <a:pt x="0" y="86"/>
                    </a:lnTo>
                    <a:lnTo>
                      <a:pt x="0" y="69"/>
                    </a:lnTo>
                    <a:lnTo>
                      <a:pt x="17" y="69"/>
                    </a:lnTo>
                    <a:lnTo>
                      <a:pt x="34" y="69"/>
                    </a:lnTo>
                    <a:lnTo>
                      <a:pt x="52" y="69"/>
                    </a:lnTo>
                    <a:lnTo>
                      <a:pt x="69" y="69"/>
                    </a:lnTo>
                    <a:lnTo>
                      <a:pt x="52" y="69"/>
                    </a:lnTo>
                    <a:lnTo>
                      <a:pt x="34" y="69"/>
                    </a:lnTo>
                    <a:lnTo>
                      <a:pt x="17" y="69"/>
                    </a:lnTo>
                    <a:lnTo>
                      <a:pt x="17" y="51"/>
                    </a:lnTo>
                    <a:lnTo>
                      <a:pt x="34" y="51"/>
                    </a:lnTo>
                    <a:lnTo>
                      <a:pt x="52" y="51"/>
                    </a:lnTo>
                    <a:lnTo>
                      <a:pt x="69" y="51"/>
                    </a:lnTo>
                    <a:lnTo>
                      <a:pt x="86" y="51"/>
                    </a:lnTo>
                    <a:lnTo>
                      <a:pt x="69" y="51"/>
                    </a:lnTo>
                    <a:lnTo>
                      <a:pt x="52" y="51"/>
                    </a:lnTo>
                    <a:lnTo>
                      <a:pt x="34" y="51"/>
                    </a:lnTo>
                    <a:lnTo>
                      <a:pt x="34" y="34"/>
                    </a:lnTo>
                    <a:lnTo>
                      <a:pt x="52" y="34"/>
                    </a:lnTo>
                    <a:lnTo>
                      <a:pt x="69" y="34"/>
                    </a:lnTo>
                    <a:lnTo>
                      <a:pt x="52" y="17"/>
                    </a:lnTo>
                    <a:lnTo>
                      <a:pt x="69" y="17"/>
                    </a:lnTo>
                    <a:lnTo>
                      <a:pt x="86" y="17"/>
                    </a:lnTo>
                    <a:lnTo>
                      <a:pt x="104" y="34"/>
                    </a:lnTo>
                    <a:lnTo>
                      <a:pt x="121" y="34"/>
                    </a:lnTo>
                    <a:lnTo>
                      <a:pt x="138" y="51"/>
                    </a:lnTo>
                    <a:lnTo>
                      <a:pt x="173" y="69"/>
                    </a:lnTo>
                    <a:lnTo>
                      <a:pt x="207" y="69"/>
                    </a:lnTo>
                    <a:lnTo>
                      <a:pt x="225" y="69"/>
                    </a:lnTo>
                    <a:lnTo>
                      <a:pt x="242" y="69"/>
                    </a:lnTo>
                    <a:lnTo>
                      <a:pt x="225" y="69"/>
                    </a:lnTo>
                    <a:lnTo>
                      <a:pt x="207" y="69"/>
                    </a:lnTo>
                    <a:lnTo>
                      <a:pt x="225" y="51"/>
                    </a:lnTo>
                    <a:lnTo>
                      <a:pt x="225" y="34"/>
                    </a:lnTo>
                    <a:lnTo>
                      <a:pt x="207" y="34"/>
                    </a:lnTo>
                    <a:lnTo>
                      <a:pt x="190" y="34"/>
                    </a:lnTo>
                    <a:lnTo>
                      <a:pt x="190" y="17"/>
                    </a:lnTo>
                    <a:lnTo>
                      <a:pt x="207" y="0"/>
                    </a:lnTo>
                    <a:lnTo>
                      <a:pt x="225" y="0"/>
                    </a:lnTo>
                    <a:lnTo>
                      <a:pt x="242" y="0"/>
                    </a:lnTo>
                    <a:lnTo>
                      <a:pt x="242" y="17"/>
                    </a:lnTo>
                    <a:lnTo>
                      <a:pt x="242" y="34"/>
                    </a:lnTo>
                    <a:lnTo>
                      <a:pt x="259" y="51"/>
                    </a:lnTo>
                    <a:lnTo>
                      <a:pt x="294" y="51"/>
                    </a:lnTo>
                    <a:lnTo>
                      <a:pt x="311" y="34"/>
                    </a:lnTo>
                    <a:lnTo>
                      <a:pt x="311" y="51"/>
                    </a:lnTo>
                    <a:lnTo>
                      <a:pt x="328" y="51"/>
                    </a:lnTo>
                    <a:lnTo>
                      <a:pt x="328" y="69"/>
                    </a:lnTo>
                    <a:lnTo>
                      <a:pt x="311" y="103"/>
                    </a:lnTo>
                    <a:lnTo>
                      <a:pt x="294" y="103"/>
                    </a:lnTo>
                    <a:lnTo>
                      <a:pt x="242" y="103"/>
                    </a:lnTo>
                    <a:lnTo>
                      <a:pt x="225" y="120"/>
                    </a:lnTo>
                    <a:lnTo>
                      <a:pt x="190" y="120"/>
                    </a:lnTo>
                    <a:lnTo>
                      <a:pt x="173" y="120"/>
                    </a:lnTo>
                    <a:lnTo>
                      <a:pt x="155" y="120"/>
                    </a:lnTo>
                    <a:lnTo>
                      <a:pt x="138" y="120"/>
                    </a:lnTo>
                    <a:lnTo>
                      <a:pt x="121" y="138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8" name="Freeform 929">
                <a:extLst>
                  <a:ext uri="{FF2B5EF4-FFF2-40B4-BE49-F238E27FC236}">
                    <a16:creationId xmlns:a16="http://schemas.microsoft.com/office/drawing/2014/main" id="{16BCD49A-5907-4948-807F-6E2C85420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2" y="1505"/>
                <a:ext cx="29" cy="8"/>
              </a:xfrm>
              <a:custGeom>
                <a:avLst/>
                <a:gdLst>
                  <a:gd name="T0" fmla="*/ 20 w 58"/>
                  <a:gd name="T1" fmla="*/ 18 h 18"/>
                  <a:gd name="T2" fmla="*/ 0 w 58"/>
                  <a:gd name="T3" fmla="*/ 18 h 18"/>
                  <a:gd name="T4" fmla="*/ 20 w 58"/>
                  <a:gd name="T5" fmla="*/ 18 h 18"/>
                  <a:gd name="T6" fmla="*/ 39 w 58"/>
                  <a:gd name="T7" fmla="*/ 0 h 18"/>
                  <a:gd name="T8" fmla="*/ 58 w 58"/>
                  <a:gd name="T9" fmla="*/ 0 h 18"/>
                  <a:gd name="T10" fmla="*/ 58 w 58"/>
                  <a:gd name="T11" fmla="*/ 18 h 18"/>
                  <a:gd name="T12" fmla="*/ 39 w 58"/>
                  <a:gd name="T13" fmla="*/ 18 h 18"/>
                  <a:gd name="T14" fmla="*/ 20 w 58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18">
                    <a:moveTo>
                      <a:pt x="20" y="18"/>
                    </a:moveTo>
                    <a:lnTo>
                      <a:pt x="0" y="18"/>
                    </a:lnTo>
                    <a:lnTo>
                      <a:pt x="20" y="18"/>
                    </a:lnTo>
                    <a:lnTo>
                      <a:pt x="39" y="0"/>
                    </a:lnTo>
                    <a:lnTo>
                      <a:pt x="58" y="0"/>
                    </a:lnTo>
                    <a:lnTo>
                      <a:pt x="58" y="18"/>
                    </a:lnTo>
                    <a:lnTo>
                      <a:pt x="39" y="18"/>
                    </a:lnTo>
                    <a:lnTo>
                      <a:pt x="2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9" name="Freeform 930">
                <a:extLst>
                  <a:ext uri="{FF2B5EF4-FFF2-40B4-BE49-F238E27FC236}">
                    <a16:creationId xmlns:a16="http://schemas.microsoft.com/office/drawing/2014/main" id="{2008FDA0-A2D8-4AB9-8C9E-F89358668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2" y="1505"/>
                <a:ext cx="29" cy="8"/>
              </a:xfrm>
              <a:custGeom>
                <a:avLst/>
                <a:gdLst>
                  <a:gd name="T0" fmla="*/ 20 w 58"/>
                  <a:gd name="T1" fmla="*/ 18 h 18"/>
                  <a:gd name="T2" fmla="*/ 0 w 58"/>
                  <a:gd name="T3" fmla="*/ 18 h 18"/>
                  <a:gd name="T4" fmla="*/ 20 w 58"/>
                  <a:gd name="T5" fmla="*/ 18 h 18"/>
                  <a:gd name="T6" fmla="*/ 39 w 58"/>
                  <a:gd name="T7" fmla="*/ 0 h 18"/>
                  <a:gd name="T8" fmla="*/ 58 w 58"/>
                  <a:gd name="T9" fmla="*/ 0 h 18"/>
                  <a:gd name="T10" fmla="*/ 58 w 58"/>
                  <a:gd name="T11" fmla="*/ 18 h 18"/>
                  <a:gd name="T12" fmla="*/ 39 w 58"/>
                  <a:gd name="T13" fmla="*/ 18 h 18"/>
                  <a:gd name="T14" fmla="*/ 20 w 58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18">
                    <a:moveTo>
                      <a:pt x="20" y="18"/>
                    </a:moveTo>
                    <a:lnTo>
                      <a:pt x="0" y="18"/>
                    </a:lnTo>
                    <a:lnTo>
                      <a:pt x="20" y="18"/>
                    </a:lnTo>
                    <a:lnTo>
                      <a:pt x="39" y="0"/>
                    </a:lnTo>
                    <a:lnTo>
                      <a:pt x="58" y="0"/>
                    </a:lnTo>
                    <a:lnTo>
                      <a:pt x="58" y="18"/>
                    </a:lnTo>
                    <a:lnTo>
                      <a:pt x="39" y="18"/>
                    </a:lnTo>
                    <a:lnTo>
                      <a:pt x="20" y="18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0" name="Freeform 931">
                <a:extLst>
                  <a:ext uri="{FF2B5EF4-FFF2-40B4-BE49-F238E27FC236}">
                    <a16:creationId xmlns:a16="http://schemas.microsoft.com/office/drawing/2014/main" id="{719FCD78-9365-471B-85D2-61A10B441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6" y="1479"/>
                <a:ext cx="17" cy="0"/>
              </a:xfrm>
              <a:custGeom>
                <a:avLst/>
                <a:gdLst>
                  <a:gd name="T0" fmla="*/ 17 w 35"/>
                  <a:gd name="T1" fmla="*/ 0 w 35"/>
                  <a:gd name="T2" fmla="*/ 17 w 35"/>
                  <a:gd name="T3" fmla="*/ 35 w 35"/>
                  <a:gd name="T4" fmla="*/ 17 w 3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5">
                    <a:moveTo>
                      <a:pt x="17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35" y="0"/>
                    </a:lnTo>
                    <a:lnTo>
                      <a:pt x="17" y="0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1" name="Freeform 932">
                <a:extLst>
                  <a:ext uri="{FF2B5EF4-FFF2-40B4-BE49-F238E27FC236}">
                    <a16:creationId xmlns:a16="http://schemas.microsoft.com/office/drawing/2014/main" id="{EF7B9060-5BD5-4F78-AC49-695DED26F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" y="1461"/>
                <a:ext cx="98" cy="52"/>
              </a:xfrm>
              <a:custGeom>
                <a:avLst/>
                <a:gdLst>
                  <a:gd name="T0" fmla="*/ 196 w 196"/>
                  <a:gd name="T1" fmla="*/ 0 h 104"/>
                  <a:gd name="T2" fmla="*/ 196 w 196"/>
                  <a:gd name="T3" fmla="*/ 17 h 104"/>
                  <a:gd name="T4" fmla="*/ 177 w 196"/>
                  <a:gd name="T5" fmla="*/ 17 h 104"/>
                  <a:gd name="T6" fmla="*/ 177 w 196"/>
                  <a:gd name="T7" fmla="*/ 35 h 104"/>
                  <a:gd name="T8" fmla="*/ 196 w 196"/>
                  <a:gd name="T9" fmla="*/ 35 h 104"/>
                  <a:gd name="T10" fmla="*/ 177 w 196"/>
                  <a:gd name="T11" fmla="*/ 35 h 104"/>
                  <a:gd name="T12" fmla="*/ 142 w 196"/>
                  <a:gd name="T13" fmla="*/ 69 h 104"/>
                  <a:gd name="T14" fmla="*/ 125 w 196"/>
                  <a:gd name="T15" fmla="*/ 52 h 104"/>
                  <a:gd name="T16" fmla="*/ 125 w 196"/>
                  <a:gd name="T17" fmla="*/ 35 h 104"/>
                  <a:gd name="T18" fmla="*/ 107 w 196"/>
                  <a:gd name="T19" fmla="*/ 52 h 104"/>
                  <a:gd name="T20" fmla="*/ 107 w 196"/>
                  <a:gd name="T21" fmla="*/ 69 h 104"/>
                  <a:gd name="T22" fmla="*/ 90 w 196"/>
                  <a:gd name="T23" fmla="*/ 69 h 104"/>
                  <a:gd name="T24" fmla="*/ 90 w 196"/>
                  <a:gd name="T25" fmla="*/ 86 h 104"/>
                  <a:gd name="T26" fmla="*/ 90 w 196"/>
                  <a:gd name="T27" fmla="*/ 104 h 104"/>
                  <a:gd name="T28" fmla="*/ 69 w 196"/>
                  <a:gd name="T29" fmla="*/ 104 h 104"/>
                  <a:gd name="T30" fmla="*/ 52 w 196"/>
                  <a:gd name="T31" fmla="*/ 104 h 104"/>
                  <a:gd name="T32" fmla="*/ 52 w 196"/>
                  <a:gd name="T33" fmla="*/ 86 h 104"/>
                  <a:gd name="T34" fmla="*/ 34 w 196"/>
                  <a:gd name="T35" fmla="*/ 86 h 104"/>
                  <a:gd name="T36" fmla="*/ 17 w 196"/>
                  <a:gd name="T37" fmla="*/ 86 h 104"/>
                  <a:gd name="T38" fmla="*/ 0 w 196"/>
                  <a:gd name="T39" fmla="*/ 86 h 104"/>
                  <a:gd name="T40" fmla="*/ 0 w 196"/>
                  <a:gd name="T41" fmla="*/ 69 h 104"/>
                  <a:gd name="T42" fmla="*/ 17 w 196"/>
                  <a:gd name="T43" fmla="*/ 52 h 104"/>
                  <a:gd name="T44" fmla="*/ 34 w 196"/>
                  <a:gd name="T45" fmla="*/ 52 h 104"/>
                  <a:gd name="T46" fmla="*/ 52 w 196"/>
                  <a:gd name="T47" fmla="*/ 35 h 104"/>
                  <a:gd name="T48" fmla="*/ 69 w 196"/>
                  <a:gd name="T49" fmla="*/ 35 h 104"/>
                  <a:gd name="T50" fmla="*/ 90 w 196"/>
                  <a:gd name="T51" fmla="*/ 35 h 104"/>
                  <a:gd name="T52" fmla="*/ 90 w 196"/>
                  <a:gd name="T53" fmla="*/ 17 h 104"/>
                  <a:gd name="T54" fmla="*/ 107 w 196"/>
                  <a:gd name="T55" fmla="*/ 0 h 104"/>
                  <a:gd name="T56" fmla="*/ 125 w 196"/>
                  <a:gd name="T57" fmla="*/ 0 h 104"/>
                  <a:gd name="T58" fmla="*/ 142 w 196"/>
                  <a:gd name="T59" fmla="*/ 0 h 104"/>
                  <a:gd name="T60" fmla="*/ 177 w 196"/>
                  <a:gd name="T61" fmla="*/ 0 h 104"/>
                  <a:gd name="T62" fmla="*/ 196 w 196"/>
                  <a:gd name="T6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6" h="104">
                    <a:moveTo>
                      <a:pt x="196" y="0"/>
                    </a:moveTo>
                    <a:lnTo>
                      <a:pt x="196" y="17"/>
                    </a:lnTo>
                    <a:lnTo>
                      <a:pt x="177" y="17"/>
                    </a:lnTo>
                    <a:lnTo>
                      <a:pt x="177" y="35"/>
                    </a:lnTo>
                    <a:lnTo>
                      <a:pt x="196" y="35"/>
                    </a:lnTo>
                    <a:lnTo>
                      <a:pt x="177" y="35"/>
                    </a:lnTo>
                    <a:lnTo>
                      <a:pt x="142" y="69"/>
                    </a:lnTo>
                    <a:lnTo>
                      <a:pt x="125" y="52"/>
                    </a:lnTo>
                    <a:lnTo>
                      <a:pt x="125" y="35"/>
                    </a:lnTo>
                    <a:lnTo>
                      <a:pt x="107" y="52"/>
                    </a:lnTo>
                    <a:lnTo>
                      <a:pt x="107" y="69"/>
                    </a:lnTo>
                    <a:lnTo>
                      <a:pt x="90" y="69"/>
                    </a:lnTo>
                    <a:lnTo>
                      <a:pt x="90" y="86"/>
                    </a:lnTo>
                    <a:lnTo>
                      <a:pt x="90" y="104"/>
                    </a:lnTo>
                    <a:lnTo>
                      <a:pt x="69" y="104"/>
                    </a:lnTo>
                    <a:lnTo>
                      <a:pt x="52" y="104"/>
                    </a:lnTo>
                    <a:lnTo>
                      <a:pt x="52" y="86"/>
                    </a:lnTo>
                    <a:lnTo>
                      <a:pt x="34" y="86"/>
                    </a:lnTo>
                    <a:lnTo>
                      <a:pt x="17" y="86"/>
                    </a:lnTo>
                    <a:lnTo>
                      <a:pt x="0" y="86"/>
                    </a:lnTo>
                    <a:lnTo>
                      <a:pt x="0" y="69"/>
                    </a:lnTo>
                    <a:lnTo>
                      <a:pt x="17" y="52"/>
                    </a:lnTo>
                    <a:lnTo>
                      <a:pt x="34" y="52"/>
                    </a:lnTo>
                    <a:lnTo>
                      <a:pt x="52" y="35"/>
                    </a:lnTo>
                    <a:lnTo>
                      <a:pt x="69" y="35"/>
                    </a:lnTo>
                    <a:lnTo>
                      <a:pt x="90" y="35"/>
                    </a:lnTo>
                    <a:lnTo>
                      <a:pt x="90" y="17"/>
                    </a:lnTo>
                    <a:lnTo>
                      <a:pt x="107" y="0"/>
                    </a:lnTo>
                    <a:lnTo>
                      <a:pt x="125" y="0"/>
                    </a:lnTo>
                    <a:lnTo>
                      <a:pt x="142" y="0"/>
                    </a:lnTo>
                    <a:lnTo>
                      <a:pt x="177" y="0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2" name="Freeform 933">
                <a:extLst>
                  <a:ext uri="{FF2B5EF4-FFF2-40B4-BE49-F238E27FC236}">
                    <a16:creationId xmlns:a16="http://schemas.microsoft.com/office/drawing/2014/main" id="{D984397E-DF5D-4B65-8A2C-8342F2B389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" y="1461"/>
                <a:ext cx="98" cy="52"/>
              </a:xfrm>
              <a:custGeom>
                <a:avLst/>
                <a:gdLst>
                  <a:gd name="T0" fmla="*/ 196 w 196"/>
                  <a:gd name="T1" fmla="*/ 0 h 104"/>
                  <a:gd name="T2" fmla="*/ 196 w 196"/>
                  <a:gd name="T3" fmla="*/ 17 h 104"/>
                  <a:gd name="T4" fmla="*/ 177 w 196"/>
                  <a:gd name="T5" fmla="*/ 17 h 104"/>
                  <a:gd name="T6" fmla="*/ 177 w 196"/>
                  <a:gd name="T7" fmla="*/ 35 h 104"/>
                  <a:gd name="T8" fmla="*/ 196 w 196"/>
                  <a:gd name="T9" fmla="*/ 35 h 104"/>
                  <a:gd name="T10" fmla="*/ 177 w 196"/>
                  <a:gd name="T11" fmla="*/ 35 h 104"/>
                  <a:gd name="T12" fmla="*/ 142 w 196"/>
                  <a:gd name="T13" fmla="*/ 69 h 104"/>
                  <a:gd name="T14" fmla="*/ 125 w 196"/>
                  <a:gd name="T15" fmla="*/ 52 h 104"/>
                  <a:gd name="T16" fmla="*/ 125 w 196"/>
                  <a:gd name="T17" fmla="*/ 35 h 104"/>
                  <a:gd name="T18" fmla="*/ 107 w 196"/>
                  <a:gd name="T19" fmla="*/ 52 h 104"/>
                  <a:gd name="T20" fmla="*/ 107 w 196"/>
                  <a:gd name="T21" fmla="*/ 69 h 104"/>
                  <a:gd name="T22" fmla="*/ 90 w 196"/>
                  <a:gd name="T23" fmla="*/ 69 h 104"/>
                  <a:gd name="T24" fmla="*/ 90 w 196"/>
                  <a:gd name="T25" fmla="*/ 86 h 104"/>
                  <a:gd name="T26" fmla="*/ 90 w 196"/>
                  <a:gd name="T27" fmla="*/ 104 h 104"/>
                  <a:gd name="T28" fmla="*/ 69 w 196"/>
                  <a:gd name="T29" fmla="*/ 104 h 104"/>
                  <a:gd name="T30" fmla="*/ 52 w 196"/>
                  <a:gd name="T31" fmla="*/ 104 h 104"/>
                  <a:gd name="T32" fmla="*/ 52 w 196"/>
                  <a:gd name="T33" fmla="*/ 86 h 104"/>
                  <a:gd name="T34" fmla="*/ 34 w 196"/>
                  <a:gd name="T35" fmla="*/ 86 h 104"/>
                  <a:gd name="T36" fmla="*/ 17 w 196"/>
                  <a:gd name="T37" fmla="*/ 86 h 104"/>
                  <a:gd name="T38" fmla="*/ 0 w 196"/>
                  <a:gd name="T39" fmla="*/ 86 h 104"/>
                  <a:gd name="T40" fmla="*/ 0 w 196"/>
                  <a:gd name="T41" fmla="*/ 69 h 104"/>
                  <a:gd name="T42" fmla="*/ 17 w 196"/>
                  <a:gd name="T43" fmla="*/ 52 h 104"/>
                  <a:gd name="T44" fmla="*/ 34 w 196"/>
                  <a:gd name="T45" fmla="*/ 52 h 104"/>
                  <a:gd name="T46" fmla="*/ 52 w 196"/>
                  <a:gd name="T47" fmla="*/ 35 h 104"/>
                  <a:gd name="T48" fmla="*/ 69 w 196"/>
                  <a:gd name="T49" fmla="*/ 35 h 104"/>
                  <a:gd name="T50" fmla="*/ 90 w 196"/>
                  <a:gd name="T51" fmla="*/ 35 h 104"/>
                  <a:gd name="T52" fmla="*/ 90 w 196"/>
                  <a:gd name="T53" fmla="*/ 17 h 104"/>
                  <a:gd name="T54" fmla="*/ 107 w 196"/>
                  <a:gd name="T55" fmla="*/ 0 h 104"/>
                  <a:gd name="T56" fmla="*/ 125 w 196"/>
                  <a:gd name="T57" fmla="*/ 0 h 104"/>
                  <a:gd name="T58" fmla="*/ 142 w 196"/>
                  <a:gd name="T59" fmla="*/ 0 h 104"/>
                  <a:gd name="T60" fmla="*/ 177 w 196"/>
                  <a:gd name="T61" fmla="*/ 0 h 104"/>
                  <a:gd name="T62" fmla="*/ 196 w 196"/>
                  <a:gd name="T6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6" h="104">
                    <a:moveTo>
                      <a:pt x="196" y="0"/>
                    </a:moveTo>
                    <a:lnTo>
                      <a:pt x="196" y="17"/>
                    </a:lnTo>
                    <a:lnTo>
                      <a:pt x="177" y="17"/>
                    </a:lnTo>
                    <a:lnTo>
                      <a:pt x="177" y="35"/>
                    </a:lnTo>
                    <a:lnTo>
                      <a:pt x="196" y="35"/>
                    </a:lnTo>
                    <a:lnTo>
                      <a:pt x="177" y="35"/>
                    </a:lnTo>
                    <a:lnTo>
                      <a:pt x="142" y="69"/>
                    </a:lnTo>
                    <a:lnTo>
                      <a:pt x="125" y="52"/>
                    </a:lnTo>
                    <a:lnTo>
                      <a:pt x="125" y="35"/>
                    </a:lnTo>
                    <a:lnTo>
                      <a:pt x="107" y="52"/>
                    </a:lnTo>
                    <a:lnTo>
                      <a:pt x="107" y="69"/>
                    </a:lnTo>
                    <a:lnTo>
                      <a:pt x="90" y="69"/>
                    </a:lnTo>
                    <a:lnTo>
                      <a:pt x="90" y="86"/>
                    </a:lnTo>
                    <a:lnTo>
                      <a:pt x="90" y="104"/>
                    </a:lnTo>
                    <a:lnTo>
                      <a:pt x="69" y="104"/>
                    </a:lnTo>
                    <a:lnTo>
                      <a:pt x="52" y="104"/>
                    </a:lnTo>
                    <a:lnTo>
                      <a:pt x="52" y="86"/>
                    </a:lnTo>
                    <a:lnTo>
                      <a:pt x="34" y="86"/>
                    </a:lnTo>
                    <a:lnTo>
                      <a:pt x="17" y="86"/>
                    </a:lnTo>
                    <a:lnTo>
                      <a:pt x="0" y="86"/>
                    </a:lnTo>
                    <a:lnTo>
                      <a:pt x="0" y="69"/>
                    </a:lnTo>
                    <a:lnTo>
                      <a:pt x="17" y="52"/>
                    </a:lnTo>
                    <a:lnTo>
                      <a:pt x="34" y="52"/>
                    </a:lnTo>
                    <a:lnTo>
                      <a:pt x="52" y="35"/>
                    </a:lnTo>
                    <a:lnTo>
                      <a:pt x="69" y="35"/>
                    </a:lnTo>
                    <a:lnTo>
                      <a:pt x="90" y="35"/>
                    </a:lnTo>
                    <a:lnTo>
                      <a:pt x="90" y="17"/>
                    </a:lnTo>
                    <a:lnTo>
                      <a:pt x="107" y="0"/>
                    </a:lnTo>
                    <a:lnTo>
                      <a:pt x="125" y="0"/>
                    </a:lnTo>
                    <a:lnTo>
                      <a:pt x="142" y="0"/>
                    </a:lnTo>
                    <a:lnTo>
                      <a:pt x="177" y="0"/>
                    </a:lnTo>
                    <a:lnTo>
                      <a:pt x="196" y="0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3" name="Freeform 934">
                <a:extLst>
                  <a:ext uri="{FF2B5EF4-FFF2-40B4-BE49-F238E27FC236}">
                    <a16:creationId xmlns:a16="http://schemas.microsoft.com/office/drawing/2014/main" id="{76B47FD9-AADC-49BE-97A2-800A89504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0" y="1427"/>
                <a:ext cx="53" cy="18"/>
              </a:xfrm>
              <a:custGeom>
                <a:avLst/>
                <a:gdLst>
                  <a:gd name="T0" fmla="*/ 36 w 106"/>
                  <a:gd name="T1" fmla="*/ 36 h 36"/>
                  <a:gd name="T2" fmla="*/ 17 w 106"/>
                  <a:gd name="T3" fmla="*/ 17 h 36"/>
                  <a:gd name="T4" fmla="*/ 0 w 106"/>
                  <a:gd name="T5" fmla="*/ 17 h 36"/>
                  <a:gd name="T6" fmla="*/ 0 w 106"/>
                  <a:gd name="T7" fmla="*/ 36 h 36"/>
                  <a:gd name="T8" fmla="*/ 0 w 106"/>
                  <a:gd name="T9" fmla="*/ 0 h 36"/>
                  <a:gd name="T10" fmla="*/ 36 w 106"/>
                  <a:gd name="T11" fmla="*/ 0 h 36"/>
                  <a:gd name="T12" fmla="*/ 54 w 106"/>
                  <a:gd name="T13" fmla="*/ 0 h 36"/>
                  <a:gd name="T14" fmla="*/ 71 w 106"/>
                  <a:gd name="T15" fmla="*/ 0 h 36"/>
                  <a:gd name="T16" fmla="*/ 88 w 106"/>
                  <a:gd name="T17" fmla="*/ 0 h 36"/>
                  <a:gd name="T18" fmla="*/ 106 w 106"/>
                  <a:gd name="T19" fmla="*/ 17 h 36"/>
                  <a:gd name="T20" fmla="*/ 88 w 106"/>
                  <a:gd name="T21" fmla="*/ 17 h 36"/>
                  <a:gd name="T22" fmla="*/ 71 w 106"/>
                  <a:gd name="T23" fmla="*/ 36 h 36"/>
                  <a:gd name="T24" fmla="*/ 54 w 106"/>
                  <a:gd name="T25" fmla="*/ 36 h 36"/>
                  <a:gd name="T26" fmla="*/ 36 w 106"/>
                  <a:gd name="T2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36">
                    <a:moveTo>
                      <a:pt x="36" y="36"/>
                    </a:moveTo>
                    <a:lnTo>
                      <a:pt x="17" y="17"/>
                    </a:lnTo>
                    <a:lnTo>
                      <a:pt x="0" y="17"/>
                    </a:lnTo>
                    <a:lnTo>
                      <a:pt x="0" y="36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88" y="0"/>
                    </a:lnTo>
                    <a:lnTo>
                      <a:pt x="106" y="17"/>
                    </a:lnTo>
                    <a:lnTo>
                      <a:pt x="88" y="17"/>
                    </a:lnTo>
                    <a:lnTo>
                      <a:pt x="71" y="36"/>
                    </a:lnTo>
                    <a:lnTo>
                      <a:pt x="54" y="36"/>
                    </a:lnTo>
                    <a:lnTo>
                      <a:pt x="36" y="3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4" name="Freeform 935">
                <a:extLst>
                  <a:ext uri="{FF2B5EF4-FFF2-40B4-BE49-F238E27FC236}">
                    <a16:creationId xmlns:a16="http://schemas.microsoft.com/office/drawing/2014/main" id="{49F7F018-FFE3-40EE-B6D3-F49C5F577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0" y="1427"/>
                <a:ext cx="53" cy="18"/>
              </a:xfrm>
              <a:custGeom>
                <a:avLst/>
                <a:gdLst>
                  <a:gd name="T0" fmla="*/ 36 w 106"/>
                  <a:gd name="T1" fmla="*/ 36 h 36"/>
                  <a:gd name="T2" fmla="*/ 17 w 106"/>
                  <a:gd name="T3" fmla="*/ 17 h 36"/>
                  <a:gd name="T4" fmla="*/ 0 w 106"/>
                  <a:gd name="T5" fmla="*/ 17 h 36"/>
                  <a:gd name="T6" fmla="*/ 0 w 106"/>
                  <a:gd name="T7" fmla="*/ 36 h 36"/>
                  <a:gd name="T8" fmla="*/ 0 w 106"/>
                  <a:gd name="T9" fmla="*/ 0 h 36"/>
                  <a:gd name="T10" fmla="*/ 36 w 106"/>
                  <a:gd name="T11" fmla="*/ 0 h 36"/>
                  <a:gd name="T12" fmla="*/ 54 w 106"/>
                  <a:gd name="T13" fmla="*/ 0 h 36"/>
                  <a:gd name="T14" fmla="*/ 71 w 106"/>
                  <a:gd name="T15" fmla="*/ 0 h 36"/>
                  <a:gd name="T16" fmla="*/ 88 w 106"/>
                  <a:gd name="T17" fmla="*/ 0 h 36"/>
                  <a:gd name="T18" fmla="*/ 106 w 106"/>
                  <a:gd name="T19" fmla="*/ 17 h 36"/>
                  <a:gd name="T20" fmla="*/ 88 w 106"/>
                  <a:gd name="T21" fmla="*/ 17 h 36"/>
                  <a:gd name="T22" fmla="*/ 71 w 106"/>
                  <a:gd name="T23" fmla="*/ 36 h 36"/>
                  <a:gd name="T24" fmla="*/ 54 w 106"/>
                  <a:gd name="T25" fmla="*/ 36 h 36"/>
                  <a:gd name="T26" fmla="*/ 36 w 106"/>
                  <a:gd name="T2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36">
                    <a:moveTo>
                      <a:pt x="36" y="36"/>
                    </a:moveTo>
                    <a:lnTo>
                      <a:pt x="17" y="17"/>
                    </a:lnTo>
                    <a:lnTo>
                      <a:pt x="0" y="17"/>
                    </a:lnTo>
                    <a:lnTo>
                      <a:pt x="0" y="36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88" y="0"/>
                    </a:lnTo>
                    <a:lnTo>
                      <a:pt x="106" y="17"/>
                    </a:lnTo>
                    <a:lnTo>
                      <a:pt x="88" y="17"/>
                    </a:lnTo>
                    <a:lnTo>
                      <a:pt x="71" y="36"/>
                    </a:lnTo>
                    <a:lnTo>
                      <a:pt x="54" y="36"/>
                    </a:lnTo>
                    <a:lnTo>
                      <a:pt x="36" y="36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5" name="Freeform 936">
                <a:extLst>
                  <a:ext uri="{FF2B5EF4-FFF2-40B4-BE49-F238E27FC236}">
                    <a16:creationId xmlns:a16="http://schemas.microsoft.com/office/drawing/2014/main" id="{D15105EF-FA70-44AB-B777-D77FEF063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0" y="1445"/>
                <a:ext cx="45" cy="26"/>
              </a:xfrm>
              <a:custGeom>
                <a:avLst/>
                <a:gdLst>
                  <a:gd name="T0" fmla="*/ 71 w 88"/>
                  <a:gd name="T1" fmla="*/ 18 h 52"/>
                  <a:gd name="T2" fmla="*/ 54 w 88"/>
                  <a:gd name="T3" fmla="*/ 35 h 52"/>
                  <a:gd name="T4" fmla="*/ 17 w 88"/>
                  <a:gd name="T5" fmla="*/ 52 h 52"/>
                  <a:gd name="T6" fmla="*/ 0 w 88"/>
                  <a:gd name="T7" fmla="*/ 35 h 52"/>
                  <a:gd name="T8" fmla="*/ 0 w 88"/>
                  <a:gd name="T9" fmla="*/ 18 h 52"/>
                  <a:gd name="T10" fmla="*/ 0 w 88"/>
                  <a:gd name="T11" fmla="*/ 0 h 52"/>
                  <a:gd name="T12" fmla="*/ 54 w 88"/>
                  <a:gd name="T13" fmla="*/ 0 h 52"/>
                  <a:gd name="T14" fmla="*/ 71 w 88"/>
                  <a:gd name="T15" fmla="*/ 0 h 52"/>
                  <a:gd name="T16" fmla="*/ 88 w 88"/>
                  <a:gd name="T17" fmla="*/ 0 h 52"/>
                  <a:gd name="T18" fmla="*/ 88 w 88"/>
                  <a:gd name="T19" fmla="*/ 18 h 52"/>
                  <a:gd name="T20" fmla="*/ 71 w 88"/>
                  <a:gd name="T21" fmla="*/ 18 h 52"/>
                  <a:gd name="T22" fmla="*/ 54 w 88"/>
                  <a:gd name="T23" fmla="*/ 18 h 52"/>
                  <a:gd name="T24" fmla="*/ 71 w 88"/>
                  <a:gd name="T25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52">
                    <a:moveTo>
                      <a:pt x="71" y="18"/>
                    </a:moveTo>
                    <a:lnTo>
                      <a:pt x="54" y="35"/>
                    </a:lnTo>
                    <a:lnTo>
                      <a:pt x="17" y="52"/>
                    </a:lnTo>
                    <a:lnTo>
                      <a:pt x="0" y="35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88" y="0"/>
                    </a:lnTo>
                    <a:lnTo>
                      <a:pt x="88" y="18"/>
                    </a:lnTo>
                    <a:lnTo>
                      <a:pt x="71" y="18"/>
                    </a:lnTo>
                    <a:lnTo>
                      <a:pt x="54" y="18"/>
                    </a:lnTo>
                    <a:lnTo>
                      <a:pt x="71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6" name="Freeform 937">
                <a:extLst>
                  <a:ext uri="{FF2B5EF4-FFF2-40B4-BE49-F238E27FC236}">
                    <a16:creationId xmlns:a16="http://schemas.microsoft.com/office/drawing/2014/main" id="{8817CC5B-4BD3-42B0-A614-18E486334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0" y="1445"/>
                <a:ext cx="45" cy="26"/>
              </a:xfrm>
              <a:custGeom>
                <a:avLst/>
                <a:gdLst>
                  <a:gd name="T0" fmla="*/ 71 w 88"/>
                  <a:gd name="T1" fmla="*/ 18 h 52"/>
                  <a:gd name="T2" fmla="*/ 54 w 88"/>
                  <a:gd name="T3" fmla="*/ 35 h 52"/>
                  <a:gd name="T4" fmla="*/ 17 w 88"/>
                  <a:gd name="T5" fmla="*/ 52 h 52"/>
                  <a:gd name="T6" fmla="*/ 0 w 88"/>
                  <a:gd name="T7" fmla="*/ 35 h 52"/>
                  <a:gd name="T8" fmla="*/ 0 w 88"/>
                  <a:gd name="T9" fmla="*/ 18 h 52"/>
                  <a:gd name="T10" fmla="*/ 0 w 88"/>
                  <a:gd name="T11" fmla="*/ 0 h 52"/>
                  <a:gd name="T12" fmla="*/ 54 w 88"/>
                  <a:gd name="T13" fmla="*/ 0 h 52"/>
                  <a:gd name="T14" fmla="*/ 71 w 88"/>
                  <a:gd name="T15" fmla="*/ 0 h 52"/>
                  <a:gd name="T16" fmla="*/ 88 w 88"/>
                  <a:gd name="T17" fmla="*/ 0 h 52"/>
                  <a:gd name="T18" fmla="*/ 88 w 88"/>
                  <a:gd name="T19" fmla="*/ 18 h 52"/>
                  <a:gd name="T20" fmla="*/ 71 w 88"/>
                  <a:gd name="T21" fmla="*/ 18 h 52"/>
                  <a:gd name="T22" fmla="*/ 54 w 88"/>
                  <a:gd name="T23" fmla="*/ 18 h 52"/>
                  <a:gd name="T24" fmla="*/ 71 w 88"/>
                  <a:gd name="T25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52">
                    <a:moveTo>
                      <a:pt x="71" y="18"/>
                    </a:moveTo>
                    <a:lnTo>
                      <a:pt x="54" y="35"/>
                    </a:lnTo>
                    <a:lnTo>
                      <a:pt x="17" y="52"/>
                    </a:lnTo>
                    <a:lnTo>
                      <a:pt x="0" y="35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88" y="0"/>
                    </a:lnTo>
                    <a:lnTo>
                      <a:pt x="88" y="18"/>
                    </a:lnTo>
                    <a:lnTo>
                      <a:pt x="71" y="18"/>
                    </a:lnTo>
                    <a:lnTo>
                      <a:pt x="54" y="18"/>
                    </a:lnTo>
                    <a:lnTo>
                      <a:pt x="71" y="18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7" name="Freeform 938">
                <a:extLst>
                  <a:ext uri="{FF2B5EF4-FFF2-40B4-BE49-F238E27FC236}">
                    <a16:creationId xmlns:a16="http://schemas.microsoft.com/office/drawing/2014/main" id="{DB76D655-ACD2-4957-B126-6D21303A0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6" y="1445"/>
                <a:ext cx="17" cy="8"/>
              </a:xfrm>
              <a:custGeom>
                <a:avLst/>
                <a:gdLst>
                  <a:gd name="T0" fmla="*/ 35 w 35"/>
                  <a:gd name="T1" fmla="*/ 16 h 16"/>
                  <a:gd name="T2" fmla="*/ 17 w 35"/>
                  <a:gd name="T3" fmla="*/ 16 h 16"/>
                  <a:gd name="T4" fmla="*/ 0 w 35"/>
                  <a:gd name="T5" fmla="*/ 16 h 16"/>
                  <a:gd name="T6" fmla="*/ 0 w 35"/>
                  <a:gd name="T7" fmla="*/ 0 h 16"/>
                  <a:gd name="T8" fmla="*/ 17 w 35"/>
                  <a:gd name="T9" fmla="*/ 16 h 16"/>
                  <a:gd name="T10" fmla="*/ 35 w 35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6">
                    <a:moveTo>
                      <a:pt x="35" y="16"/>
                    </a:moveTo>
                    <a:lnTo>
                      <a:pt x="17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16"/>
                    </a:lnTo>
                    <a:lnTo>
                      <a:pt x="35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8" name="Freeform 939">
                <a:extLst>
                  <a:ext uri="{FF2B5EF4-FFF2-40B4-BE49-F238E27FC236}">
                    <a16:creationId xmlns:a16="http://schemas.microsoft.com/office/drawing/2014/main" id="{782B664A-155E-4AAE-A69C-FA93B71DD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6" y="1445"/>
                <a:ext cx="17" cy="8"/>
              </a:xfrm>
              <a:custGeom>
                <a:avLst/>
                <a:gdLst>
                  <a:gd name="T0" fmla="*/ 35 w 35"/>
                  <a:gd name="T1" fmla="*/ 16 h 16"/>
                  <a:gd name="T2" fmla="*/ 17 w 35"/>
                  <a:gd name="T3" fmla="*/ 16 h 16"/>
                  <a:gd name="T4" fmla="*/ 0 w 35"/>
                  <a:gd name="T5" fmla="*/ 16 h 16"/>
                  <a:gd name="T6" fmla="*/ 0 w 35"/>
                  <a:gd name="T7" fmla="*/ 0 h 16"/>
                  <a:gd name="T8" fmla="*/ 17 w 35"/>
                  <a:gd name="T9" fmla="*/ 16 h 16"/>
                  <a:gd name="T10" fmla="*/ 35 w 35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6">
                    <a:moveTo>
                      <a:pt x="35" y="16"/>
                    </a:moveTo>
                    <a:lnTo>
                      <a:pt x="17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16"/>
                    </a:lnTo>
                    <a:lnTo>
                      <a:pt x="35" y="16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C5915AF-0F48-40C2-BF32-BE2F52712C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59769" y="1565708"/>
              <a:ext cx="6446838" cy="3006725"/>
              <a:chOff x="1506" y="1263"/>
              <a:chExt cx="4061" cy="1894"/>
            </a:xfrm>
          </p:grpSpPr>
          <p:sp>
            <p:nvSpPr>
              <p:cNvPr id="549" name="Freeform 540">
                <a:extLst>
                  <a:ext uri="{FF2B5EF4-FFF2-40B4-BE49-F238E27FC236}">
                    <a16:creationId xmlns:a16="http://schemas.microsoft.com/office/drawing/2014/main" id="{AD917837-AAAB-4FD2-B79E-5CCBA436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" y="1566"/>
                <a:ext cx="88" cy="60"/>
              </a:xfrm>
              <a:custGeom>
                <a:avLst/>
                <a:gdLst>
                  <a:gd name="T0" fmla="*/ 141 w 175"/>
                  <a:gd name="T1" fmla="*/ 33 h 119"/>
                  <a:gd name="T2" fmla="*/ 141 w 175"/>
                  <a:gd name="T3" fmla="*/ 50 h 119"/>
                  <a:gd name="T4" fmla="*/ 141 w 175"/>
                  <a:gd name="T5" fmla="*/ 67 h 119"/>
                  <a:gd name="T6" fmla="*/ 158 w 175"/>
                  <a:gd name="T7" fmla="*/ 67 h 119"/>
                  <a:gd name="T8" fmla="*/ 175 w 175"/>
                  <a:gd name="T9" fmla="*/ 67 h 119"/>
                  <a:gd name="T10" fmla="*/ 158 w 175"/>
                  <a:gd name="T11" fmla="*/ 85 h 119"/>
                  <a:gd name="T12" fmla="*/ 158 w 175"/>
                  <a:gd name="T13" fmla="*/ 102 h 119"/>
                  <a:gd name="T14" fmla="*/ 123 w 175"/>
                  <a:gd name="T15" fmla="*/ 119 h 119"/>
                  <a:gd name="T16" fmla="*/ 106 w 175"/>
                  <a:gd name="T17" fmla="*/ 119 h 119"/>
                  <a:gd name="T18" fmla="*/ 89 w 175"/>
                  <a:gd name="T19" fmla="*/ 119 h 119"/>
                  <a:gd name="T20" fmla="*/ 89 w 175"/>
                  <a:gd name="T21" fmla="*/ 102 h 119"/>
                  <a:gd name="T22" fmla="*/ 54 w 175"/>
                  <a:gd name="T23" fmla="*/ 85 h 119"/>
                  <a:gd name="T24" fmla="*/ 35 w 175"/>
                  <a:gd name="T25" fmla="*/ 67 h 119"/>
                  <a:gd name="T26" fmla="*/ 0 w 175"/>
                  <a:gd name="T27" fmla="*/ 67 h 119"/>
                  <a:gd name="T28" fmla="*/ 0 w 175"/>
                  <a:gd name="T29" fmla="*/ 50 h 119"/>
                  <a:gd name="T30" fmla="*/ 0 w 175"/>
                  <a:gd name="T31" fmla="*/ 33 h 119"/>
                  <a:gd name="T32" fmla="*/ 18 w 175"/>
                  <a:gd name="T33" fmla="*/ 50 h 119"/>
                  <a:gd name="T34" fmla="*/ 35 w 175"/>
                  <a:gd name="T35" fmla="*/ 50 h 119"/>
                  <a:gd name="T36" fmla="*/ 54 w 175"/>
                  <a:gd name="T37" fmla="*/ 50 h 119"/>
                  <a:gd name="T38" fmla="*/ 54 w 175"/>
                  <a:gd name="T39" fmla="*/ 33 h 119"/>
                  <a:gd name="T40" fmla="*/ 54 w 175"/>
                  <a:gd name="T41" fmla="*/ 15 h 119"/>
                  <a:gd name="T42" fmla="*/ 35 w 175"/>
                  <a:gd name="T43" fmla="*/ 15 h 119"/>
                  <a:gd name="T44" fmla="*/ 35 w 175"/>
                  <a:gd name="T45" fmla="*/ 0 h 119"/>
                  <a:gd name="T46" fmla="*/ 54 w 175"/>
                  <a:gd name="T47" fmla="*/ 0 h 119"/>
                  <a:gd name="T48" fmla="*/ 71 w 175"/>
                  <a:gd name="T49" fmla="*/ 0 h 119"/>
                  <a:gd name="T50" fmla="*/ 106 w 175"/>
                  <a:gd name="T51" fmla="*/ 0 h 119"/>
                  <a:gd name="T52" fmla="*/ 123 w 175"/>
                  <a:gd name="T53" fmla="*/ 0 h 119"/>
                  <a:gd name="T54" fmla="*/ 141 w 175"/>
                  <a:gd name="T55" fmla="*/ 0 h 119"/>
                  <a:gd name="T56" fmla="*/ 141 w 175"/>
                  <a:gd name="T57" fmla="*/ 15 h 119"/>
                  <a:gd name="T58" fmla="*/ 123 w 175"/>
                  <a:gd name="T59" fmla="*/ 33 h 119"/>
                  <a:gd name="T60" fmla="*/ 106 w 175"/>
                  <a:gd name="T61" fmla="*/ 33 h 119"/>
                  <a:gd name="T62" fmla="*/ 123 w 175"/>
                  <a:gd name="T63" fmla="*/ 33 h 119"/>
                  <a:gd name="T64" fmla="*/ 141 w 175"/>
                  <a:gd name="T65" fmla="*/ 3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119">
                    <a:moveTo>
                      <a:pt x="141" y="33"/>
                    </a:moveTo>
                    <a:lnTo>
                      <a:pt x="141" y="50"/>
                    </a:lnTo>
                    <a:lnTo>
                      <a:pt x="141" y="67"/>
                    </a:lnTo>
                    <a:lnTo>
                      <a:pt x="158" y="67"/>
                    </a:lnTo>
                    <a:lnTo>
                      <a:pt x="175" y="67"/>
                    </a:lnTo>
                    <a:lnTo>
                      <a:pt x="158" y="85"/>
                    </a:lnTo>
                    <a:lnTo>
                      <a:pt x="158" y="102"/>
                    </a:lnTo>
                    <a:lnTo>
                      <a:pt x="123" y="119"/>
                    </a:lnTo>
                    <a:lnTo>
                      <a:pt x="106" y="119"/>
                    </a:lnTo>
                    <a:lnTo>
                      <a:pt x="89" y="119"/>
                    </a:lnTo>
                    <a:lnTo>
                      <a:pt x="89" y="102"/>
                    </a:lnTo>
                    <a:lnTo>
                      <a:pt x="54" y="85"/>
                    </a:lnTo>
                    <a:lnTo>
                      <a:pt x="35" y="67"/>
                    </a:lnTo>
                    <a:lnTo>
                      <a:pt x="0" y="67"/>
                    </a:lnTo>
                    <a:lnTo>
                      <a:pt x="0" y="50"/>
                    </a:lnTo>
                    <a:lnTo>
                      <a:pt x="0" y="33"/>
                    </a:lnTo>
                    <a:lnTo>
                      <a:pt x="18" y="50"/>
                    </a:lnTo>
                    <a:lnTo>
                      <a:pt x="35" y="50"/>
                    </a:lnTo>
                    <a:lnTo>
                      <a:pt x="54" y="50"/>
                    </a:lnTo>
                    <a:lnTo>
                      <a:pt x="54" y="33"/>
                    </a:lnTo>
                    <a:lnTo>
                      <a:pt x="54" y="15"/>
                    </a:lnTo>
                    <a:lnTo>
                      <a:pt x="35" y="15"/>
                    </a:lnTo>
                    <a:lnTo>
                      <a:pt x="35" y="0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106" y="0"/>
                    </a:lnTo>
                    <a:lnTo>
                      <a:pt x="123" y="0"/>
                    </a:lnTo>
                    <a:lnTo>
                      <a:pt x="141" y="0"/>
                    </a:lnTo>
                    <a:lnTo>
                      <a:pt x="141" y="15"/>
                    </a:lnTo>
                    <a:lnTo>
                      <a:pt x="123" y="33"/>
                    </a:lnTo>
                    <a:lnTo>
                      <a:pt x="106" y="33"/>
                    </a:lnTo>
                    <a:lnTo>
                      <a:pt x="123" y="33"/>
                    </a:lnTo>
                    <a:lnTo>
                      <a:pt x="141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541">
                <a:extLst>
                  <a:ext uri="{FF2B5EF4-FFF2-40B4-BE49-F238E27FC236}">
                    <a16:creationId xmlns:a16="http://schemas.microsoft.com/office/drawing/2014/main" id="{C744D5D7-EC31-4094-937C-23400C923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" y="1566"/>
                <a:ext cx="88" cy="60"/>
              </a:xfrm>
              <a:custGeom>
                <a:avLst/>
                <a:gdLst>
                  <a:gd name="T0" fmla="*/ 141 w 175"/>
                  <a:gd name="T1" fmla="*/ 33 h 119"/>
                  <a:gd name="T2" fmla="*/ 141 w 175"/>
                  <a:gd name="T3" fmla="*/ 50 h 119"/>
                  <a:gd name="T4" fmla="*/ 141 w 175"/>
                  <a:gd name="T5" fmla="*/ 67 h 119"/>
                  <a:gd name="T6" fmla="*/ 158 w 175"/>
                  <a:gd name="T7" fmla="*/ 67 h 119"/>
                  <a:gd name="T8" fmla="*/ 175 w 175"/>
                  <a:gd name="T9" fmla="*/ 67 h 119"/>
                  <a:gd name="T10" fmla="*/ 158 w 175"/>
                  <a:gd name="T11" fmla="*/ 85 h 119"/>
                  <a:gd name="T12" fmla="*/ 158 w 175"/>
                  <a:gd name="T13" fmla="*/ 102 h 119"/>
                  <a:gd name="T14" fmla="*/ 123 w 175"/>
                  <a:gd name="T15" fmla="*/ 119 h 119"/>
                  <a:gd name="T16" fmla="*/ 106 w 175"/>
                  <a:gd name="T17" fmla="*/ 119 h 119"/>
                  <a:gd name="T18" fmla="*/ 89 w 175"/>
                  <a:gd name="T19" fmla="*/ 119 h 119"/>
                  <a:gd name="T20" fmla="*/ 89 w 175"/>
                  <a:gd name="T21" fmla="*/ 102 h 119"/>
                  <a:gd name="T22" fmla="*/ 54 w 175"/>
                  <a:gd name="T23" fmla="*/ 85 h 119"/>
                  <a:gd name="T24" fmla="*/ 35 w 175"/>
                  <a:gd name="T25" fmla="*/ 67 h 119"/>
                  <a:gd name="T26" fmla="*/ 0 w 175"/>
                  <a:gd name="T27" fmla="*/ 67 h 119"/>
                  <a:gd name="T28" fmla="*/ 0 w 175"/>
                  <a:gd name="T29" fmla="*/ 50 h 119"/>
                  <a:gd name="T30" fmla="*/ 0 w 175"/>
                  <a:gd name="T31" fmla="*/ 33 h 119"/>
                  <a:gd name="T32" fmla="*/ 18 w 175"/>
                  <a:gd name="T33" fmla="*/ 50 h 119"/>
                  <a:gd name="T34" fmla="*/ 35 w 175"/>
                  <a:gd name="T35" fmla="*/ 50 h 119"/>
                  <a:gd name="T36" fmla="*/ 54 w 175"/>
                  <a:gd name="T37" fmla="*/ 50 h 119"/>
                  <a:gd name="T38" fmla="*/ 54 w 175"/>
                  <a:gd name="T39" fmla="*/ 33 h 119"/>
                  <a:gd name="T40" fmla="*/ 54 w 175"/>
                  <a:gd name="T41" fmla="*/ 15 h 119"/>
                  <a:gd name="T42" fmla="*/ 35 w 175"/>
                  <a:gd name="T43" fmla="*/ 15 h 119"/>
                  <a:gd name="T44" fmla="*/ 35 w 175"/>
                  <a:gd name="T45" fmla="*/ 0 h 119"/>
                  <a:gd name="T46" fmla="*/ 54 w 175"/>
                  <a:gd name="T47" fmla="*/ 0 h 119"/>
                  <a:gd name="T48" fmla="*/ 71 w 175"/>
                  <a:gd name="T49" fmla="*/ 0 h 119"/>
                  <a:gd name="T50" fmla="*/ 106 w 175"/>
                  <a:gd name="T51" fmla="*/ 0 h 119"/>
                  <a:gd name="T52" fmla="*/ 123 w 175"/>
                  <a:gd name="T53" fmla="*/ 0 h 119"/>
                  <a:gd name="T54" fmla="*/ 141 w 175"/>
                  <a:gd name="T55" fmla="*/ 0 h 119"/>
                  <a:gd name="T56" fmla="*/ 141 w 175"/>
                  <a:gd name="T57" fmla="*/ 15 h 119"/>
                  <a:gd name="T58" fmla="*/ 123 w 175"/>
                  <a:gd name="T59" fmla="*/ 33 h 119"/>
                  <a:gd name="T60" fmla="*/ 106 w 175"/>
                  <a:gd name="T61" fmla="*/ 33 h 119"/>
                  <a:gd name="T62" fmla="*/ 123 w 175"/>
                  <a:gd name="T63" fmla="*/ 33 h 119"/>
                  <a:gd name="T64" fmla="*/ 141 w 175"/>
                  <a:gd name="T65" fmla="*/ 3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119">
                    <a:moveTo>
                      <a:pt x="141" y="33"/>
                    </a:moveTo>
                    <a:lnTo>
                      <a:pt x="141" y="50"/>
                    </a:lnTo>
                    <a:lnTo>
                      <a:pt x="141" y="67"/>
                    </a:lnTo>
                    <a:lnTo>
                      <a:pt x="158" y="67"/>
                    </a:lnTo>
                    <a:lnTo>
                      <a:pt x="175" y="67"/>
                    </a:lnTo>
                    <a:lnTo>
                      <a:pt x="158" y="85"/>
                    </a:lnTo>
                    <a:lnTo>
                      <a:pt x="158" y="102"/>
                    </a:lnTo>
                    <a:lnTo>
                      <a:pt x="123" y="119"/>
                    </a:lnTo>
                    <a:lnTo>
                      <a:pt x="106" y="119"/>
                    </a:lnTo>
                    <a:lnTo>
                      <a:pt x="89" y="119"/>
                    </a:lnTo>
                    <a:lnTo>
                      <a:pt x="89" y="102"/>
                    </a:lnTo>
                    <a:lnTo>
                      <a:pt x="54" y="85"/>
                    </a:lnTo>
                    <a:lnTo>
                      <a:pt x="35" y="67"/>
                    </a:lnTo>
                    <a:lnTo>
                      <a:pt x="0" y="67"/>
                    </a:lnTo>
                    <a:lnTo>
                      <a:pt x="0" y="50"/>
                    </a:lnTo>
                    <a:lnTo>
                      <a:pt x="0" y="33"/>
                    </a:lnTo>
                    <a:lnTo>
                      <a:pt x="18" y="50"/>
                    </a:lnTo>
                    <a:lnTo>
                      <a:pt x="35" y="50"/>
                    </a:lnTo>
                    <a:lnTo>
                      <a:pt x="54" y="50"/>
                    </a:lnTo>
                    <a:lnTo>
                      <a:pt x="54" y="33"/>
                    </a:lnTo>
                    <a:lnTo>
                      <a:pt x="54" y="15"/>
                    </a:lnTo>
                    <a:lnTo>
                      <a:pt x="35" y="15"/>
                    </a:lnTo>
                    <a:lnTo>
                      <a:pt x="35" y="0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106" y="0"/>
                    </a:lnTo>
                    <a:lnTo>
                      <a:pt x="123" y="0"/>
                    </a:lnTo>
                    <a:lnTo>
                      <a:pt x="141" y="0"/>
                    </a:lnTo>
                    <a:lnTo>
                      <a:pt x="141" y="15"/>
                    </a:lnTo>
                    <a:lnTo>
                      <a:pt x="123" y="33"/>
                    </a:lnTo>
                    <a:lnTo>
                      <a:pt x="106" y="33"/>
                    </a:lnTo>
                    <a:lnTo>
                      <a:pt x="123" y="33"/>
                    </a:lnTo>
                    <a:lnTo>
                      <a:pt x="141" y="33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542">
                <a:extLst>
                  <a:ext uri="{FF2B5EF4-FFF2-40B4-BE49-F238E27FC236}">
                    <a16:creationId xmlns:a16="http://schemas.microsoft.com/office/drawing/2014/main" id="{F409FF34-E04E-454A-87BB-7A5ACAF15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" y="1479"/>
                <a:ext cx="97" cy="53"/>
              </a:xfrm>
              <a:custGeom>
                <a:avLst/>
                <a:gdLst>
                  <a:gd name="T0" fmla="*/ 19 w 194"/>
                  <a:gd name="T1" fmla="*/ 34 h 105"/>
                  <a:gd name="T2" fmla="*/ 19 w 194"/>
                  <a:gd name="T3" fmla="*/ 17 h 105"/>
                  <a:gd name="T4" fmla="*/ 0 w 194"/>
                  <a:gd name="T5" fmla="*/ 0 h 105"/>
                  <a:gd name="T6" fmla="*/ 19 w 194"/>
                  <a:gd name="T7" fmla="*/ 0 h 105"/>
                  <a:gd name="T8" fmla="*/ 54 w 194"/>
                  <a:gd name="T9" fmla="*/ 17 h 105"/>
                  <a:gd name="T10" fmla="*/ 71 w 194"/>
                  <a:gd name="T11" fmla="*/ 53 h 105"/>
                  <a:gd name="T12" fmla="*/ 106 w 194"/>
                  <a:gd name="T13" fmla="*/ 53 h 105"/>
                  <a:gd name="T14" fmla="*/ 89 w 194"/>
                  <a:gd name="T15" fmla="*/ 53 h 105"/>
                  <a:gd name="T16" fmla="*/ 71 w 194"/>
                  <a:gd name="T17" fmla="*/ 34 h 105"/>
                  <a:gd name="T18" fmla="*/ 71 w 194"/>
                  <a:gd name="T19" fmla="*/ 17 h 105"/>
                  <a:gd name="T20" fmla="*/ 89 w 194"/>
                  <a:gd name="T21" fmla="*/ 34 h 105"/>
                  <a:gd name="T22" fmla="*/ 125 w 194"/>
                  <a:gd name="T23" fmla="*/ 34 h 105"/>
                  <a:gd name="T24" fmla="*/ 125 w 194"/>
                  <a:gd name="T25" fmla="*/ 53 h 105"/>
                  <a:gd name="T26" fmla="*/ 125 w 194"/>
                  <a:gd name="T27" fmla="*/ 34 h 105"/>
                  <a:gd name="T28" fmla="*/ 125 w 194"/>
                  <a:gd name="T29" fmla="*/ 17 h 105"/>
                  <a:gd name="T30" fmla="*/ 106 w 194"/>
                  <a:gd name="T31" fmla="*/ 17 h 105"/>
                  <a:gd name="T32" fmla="*/ 106 w 194"/>
                  <a:gd name="T33" fmla="*/ 0 h 105"/>
                  <a:gd name="T34" fmla="*/ 125 w 194"/>
                  <a:gd name="T35" fmla="*/ 0 h 105"/>
                  <a:gd name="T36" fmla="*/ 142 w 194"/>
                  <a:gd name="T37" fmla="*/ 17 h 105"/>
                  <a:gd name="T38" fmla="*/ 160 w 194"/>
                  <a:gd name="T39" fmla="*/ 17 h 105"/>
                  <a:gd name="T40" fmla="*/ 177 w 194"/>
                  <a:gd name="T41" fmla="*/ 17 h 105"/>
                  <a:gd name="T42" fmla="*/ 177 w 194"/>
                  <a:gd name="T43" fmla="*/ 0 h 105"/>
                  <a:gd name="T44" fmla="*/ 177 w 194"/>
                  <a:gd name="T45" fmla="*/ 17 h 105"/>
                  <a:gd name="T46" fmla="*/ 194 w 194"/>
                  <a:gd name="T47" fmla="*/ 17 h 105"/>
                  <a:gd name="T48" fmla="*/ 194 w 194"/>
                  <a:gd name="T49" fmla="*/ 34 h 105"/>
                  <a:gd name="T50" fmla="*/ 194 w 194"/>
                  <a:gd name="T51" fmla="*/ 71 h 105"/>
                  <a:gd name="T52" fmla="*/ 177 w 194"/>
                  <a:gd name="T53" fmla="*/ 71 h 105"/>
                  <a:gd name="T54" fmla="*/ 177 w 194"/>
                  <a:gd name="T55" fmla="*/ 105 h 105"/>
                  <a:gd name="T56" fmla="*/ 160 w 194"/>
                  <a:gd name="T57" fmla="*/ 105 h 105"/>
                  <a:gd name="T58" fmla="*/ 142 w 194"/>
                  <a:gd name="T59" fmla="*/ 105 h 105"/>
                  <a:gd name="T60" fmla="*/ 125 w 194"/>
                  <a:gd name="T61" fmla="*/ 105 h 105"/>
                  <a:gd name="T62" fmla="*/ 125 w 194"/>
                  <a:gd name="T63" fmla="*/ 88 h 105"/>
                  <a:gd name="T64" fmla="*/ 125 w 194"/>
                  <a:gd name="T65" fmla="*/ 71 h 105"/>
                  <a:gd name="T66" fmla="*/ 142 w 194"/>
                  <a:gd name="T67" fmla="*/ 71 h 105"/>
                  <a:gd name="T68" fmla="*/ 125 w 194"/>
                  <a:gd name="T69" fmla="*/ 71 h 105"/>
                  <a:gd name="T70" fmla="*/ 89 w 194"/>
                  <a:gd name="T71" fmla="*/ 71 h 105"/>
                  <a:gd name="T72" fmla="*/ 71 w 194"/>
                  <a:gd name="T73" fmla="*/ 71 h 105"/>
                  <a:gd name="T74" fmla="*/ 54 w 194"/>
                  <a:gd name="T75" fmla="*/ 71 h 105"/>
                  <a:gd name="T76" fmla="*/ 37 w 194"/>
                  <a:gd name="T77" fmla="*/ 71 h 105"/>
                  <a:gd name="T78" fmla="*/ 37 w 194"/>
                  <a:gd name="T79" fmla="*/ 53 h 105"/>
                  <a:gd name="T80" fmla="*/ 19 w 194"/>
                  <a:gd name="T81" fmla="*/ 53 h 105"/>
                  <a:gd name="T82" fmla="*/ 19 w 194"/>
                  <a:gd name="T83" fmla="*/ 34 h 105"/>
                  <a:gd name="T84" fmla="*/ 19 w 194"/>
                  <a:gd name="T85" fmla="*/ 17 h 105"/>
                  <a:gd name="T86" fmla="*/ 19 w 194"/>
                  <a:gd name="T87" fmla="*/ 3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4" h="105">
                    <a:moveTo>
                      <a:pt x="19" y="34"/>
                    </a:moveTo>
                    <a:lnTo>
                      <a:pt x="19" y="17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54" y="17"/>
                    </a:lnTo>
                    <a:lnTo>
                      <a:pt x="71" y="53"/>
                    </a:lnTo>
                    <a:lnTo>
                      <a:pt x="106" y="53"/>
                    </a:lnTo>
                    <a:lnTo>
                      <a:pt x="89" y="53"/>
                    </a:lnTo>
                    <a:lnTo>
                      <a:pt x="71" y="34"/>
                    </a:lnTo>
                    <a:lnTo>
                      <a:pt x="71" y="17"/>
                    </a:lnTo>
                    <a:lnTo>
                      <a:pt x="89" y="34"/>
                    </a:lnTo>
                    <a:lnTo>
                      <a:pt x="125" y="34"/>
                    </a:lnTo>
                    <a:lnTo>
                      <a:pt x="125" y="53"/>
                    </a:lnTo>
                    <a:lnTo>
                      <a:pt x="125" y="34"/>
                    </a:lnTo>
                    <a:lnTo>
                      <a:pt x="125" y="17"/>
                    </a:lnTo>
                    <a:lnTo>
                      <a:pt x="106" y="17"/>
                    </a:lnTo>
                    <a:lnTo>
                      <a:pt x="106" y="0"/>
                    </a:lnTo>
                    <a:lnTo>
                      <a:pt x="125" y="0"/>
                    </a:lnTo>
                    <a:lnTo>
                      <a:pt x="142" y="17"/>
                    </a:lnTo>
                    <a:lnTo>
                      <a:pt x="160" y="17"/>
                    </a:lnTo>
                    <a:lnTo>
                      <a:pt x="177" y="17"/>
                    </a:lnTo>
                    <a:lnTo>
                      <a:pt x="177" y="0"/>
                    </a:lnTo>
                    <a:lnTo>
                      <a:pt x="177" y="17"/>
                    </a:lnTo>
                    <a:lnTo>
                      <a:pt x="194" y="17"/>
                    </a:lnTo>
                    <a:lnTo>
                      <a:pt x="194" y="34"/>
                    </a:lnTo>
                    <a:lnTo>
                      <a:pt x="194" y="71"/>
                    </a:lnTo>
                    <a:lnTo>
                      <a:pt x="177" y="71"/>
                    </a:lnTo>
                    <a:lnTo>
                      <a:pt x="177" y="105"/>
                    </a:lnTo>
                    <a:lnTo>
                      <a:pt x="160" y="105"/>
                    </a:lnTo>
                    <a:lnTo>
                      <a:pt x="142" y="105"/>
                    </a:lnTo>
                    <a:lnTo>
                      <a:pt x="125" y="105"/>
                    </a:lnTo>
                    <a:lnTo>
                      <a:pt x="125" y="88"/>
                    </a:lnTo>
                    <a:lnTo>
                      <a:pt x="125" y="71"/>
                    </a:lnTo>
                    <a:lnTo>
                      <a:pt x="142" y="71"/>
                    </a:lnTo>
                    <a:lnTo>
                      <a:pt x="125" y="71"/>
                    </a:lnTo>
                    <a:lnTo>
                      <a:pt x="89" y="71"/>
                    </a:lnTo>
                    <a:lnTo>
                      <a:pt x="71" y="71"/>
                    </a:lnTo>
                    <a:lnTo>
                      <a:pt x="54" y="71"/>
                    </a:lnTo>
                    <a:lnTo>
                      <a:pt x="37" y="71"/>
                    </a:lnTo>
                    <a:lnTo>
                      <a:pt x="37" y="53"/>
                    </a:lnTo>
                    <a:lnTo>
                      <a:pt x="19" y="53"/>
                    </a:lnTo>
                    <a:lnTo>
                      <a:pt x="19" y="34"/>
                    </a:lnTo>
                    <a:lnTo>
                      <a:pt x="19" y="17"/>
                    </a:lnTo>
                    <a:lnTo>
                      <a:pt x="19" y="3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543">
                <a:extLst>
                  <a:ext uri="{FF2B5EF4-FFF2-40B4-BE49-F238E27FC236}">
                    <a16:creationId xmlns:a16="http://schemas.microsoft.com/office/drawing/2014/main" id="{E18B8A86-E699-4E33-B6E7-E493A881C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" y="1479"/>
                <a:ext cx="97" cy="53"/>
              </a:xfrm>
              <a:custGeom>
                <a:avLst/>
                <a:gdLst>
                  <a:gd name="T0" fmla="*/ 19 w 194"/>
                  <a:gd name="T1" fmla="*/ 34 h 105"/>
                  <a:gd name="T2" fmla="*/ 19 w 194"/>
                  <a:gd name="T3" fmla="*/ 17 h 105"/>
                  <a:gd name="T4" fmla="*/ 0 w 194"/>
                  <a:gd name="T5" fmla="*/ 0 h 105"/>
                  <a:gd name="T6" fmla="*/ 19 w 194"/>
                  <a:gd name="T7" fmla="*/ 0 h 105"/>
                  <a:gd name="T8" fmla="*/ 54 w 194"/>
                  <a:gd name="T9" fmla="*/ 17 h 105"/>
                  <a:gd name="T10" fmla="*/ 71 w 194"/>
                  <a:gd name="T11" fmla="*/ 53 h 105"/>
                  <a:gd name="T12" fmla="*/ 106 w 194"/>
                  <a:gd name="T13" fmla="*/ 53 h 105"/>
                  <a:gd name="T14" fmla="*/ 89 w 194"/>
                  <a:gd name="T15" fmla="*/ 53 h 105"/>
                  <a:gd name="T16" fmla="*/ 71 w 194"/>
                  <a:gd name="T17" fmla="*/ 34 h 105"/>
                  <a:gd name="T18" fmla="*/ 71 w 194"/>
                  <a:gd name="T19" fmla="*/ 17 h 105"/>
                  <a:gd name="T20" fmla="*/ 89 w 194"/>
                  <a:gd name="T21" fmla="*/ 34 h 105"/>
                  <a:gd name="T22" fmla="*/ 125 w 194"/>
                  <a:gd name="T23" fmla="*/ 34 h 105"/>
                  <a:gd name="T24" fmla="*/ 125 w 194"/>
                  <a:gd name="T25" fmla="*/ 53 h 105"/>
                  <a:gd name="T26" fmla="*/ 125 w 194"/>
                  <a:gd name="T27" fmla="*/ 34 h 105"/>
                  <a:gd name="T28" fmla="*/ 125 w 194"/>
                  <a:gd name="T29" fmla="*/ 17 h 105"/>
                  <a:gd name="T30" fmla="*/ 106 w 194"/>
                  <a:gd name="T31" fmla="*/ 17 h 105"/>
                  <a:gd name="T32" fmla="*/ 106 w 194"/>
                  <a:gd name="T33" fmla="*/ 0 h 105"/>
                  <a:gd name="T34" fmla="*/ 125 w 194"/>
                  <a:gd name="T35" fmla="*/ 0 h 105"/>
                  <a:gd name="T36" fmla="*/ 142 w 194"/>
                  <a:gd name="T37" fmla="*/ 17 h 105"/>
                  <a:gd name="T38" fmla="*/ 160 w 194"/>
                  <a:gd name="T39" fmla="*/ 17 h 105"/>
                  <a:gd name="T40" fmla="*/ 177 w 194"/>
                  <a:gd name="T41" fmla="*/ 17 h 105"/>
                  <a:gd name="T42" fmla="*/ 177 w 194"/>
                  <a:gd name="T43" fmla="*/ 0 h 105"/>
                  <a:gd name="T44" fmla="*/ 177 w 194"/>
                  <a:gd name="T45" fmla="*/ 17 h 105"/>
                  <a:gd name="T46" fmla="*/ 194 w 194"/>
                  <a:gd name="T47" fmla="*/ 17 h 105"/>
                  <a:gd name="T48" fmla="*/ 194 w 194"/>
                  <a:gd name="T49" fmla="*/ 34 h 105"/>
                  <a:gd name="T50" fmla="*/ 194 w 194"/>
                  <a:gd name="T51" fmla="*/ 71 h 105"/>
                  <a:gd name="T52" fmla="*/ 177 w 194"/>
                  <a:gd name="T53" fmla="*/ 71 h 105"/>
                  <a:gd name="T54" fmla="*/ 177 w 194"/>
                  <a:gd name="T55" fmla="*/ 105 h 105"/>
                  <a:gd name="T56" fmla="*/ 160 w 194"/>
                  <a:gd name="T57" fmla="*/ 105 h 105"/>
                  <a:gd name="T58" fmla="*/ 142 w 194"/>
                  <a:gd name="T59" fmla="*/ 105 h 105"/>
                  <a:gd name="T60" fmla="*/ 125 w 194"/>
                  <a:gd name="T61" fmla="*/ 105 h 105"/>
                  <a:gd name="T62" fmla="*/ 125 w 194"/>
                  <a:gd name="T63" fmla="*/ 88 h 105"/>
                  <a:gd name="T64" fmla="*/ 125 w 194"/>
                  <a:gd name="T65" fmla="*/ 71 h 105"/>
                  <a:gd name="T66" fmla="*/ 142 w 194"/>
                  <a:gd name="T67" fmla="*/ 71 h 105"/>
                  <a:gd name="T68" fmla="*/ 125 w 194"/>
                  <a:gd name="T69" fmla="*/ 71 h 105"/>
                  <a:gd name="T70" fmla="*/ 89 w 194"/>
                  <a:gd name="T71" fmla="*/ 71 h 105"/>
                  <a:gd name="T72" fmla="*/ 71 w 194"/>
                  <a:gd name="T73" fmla="*/ 71 h 105"/>
                  <a:gd name="T74" fmla="*/ 54 w 194"/>
                  <a:gd name="T75" fmla="*/ 71 h 105"/>
                  <a:gd name="T76" fmla="*/ 37 w 194"/>
                  <a:gd name="T77" fmla="*/ 71 h 105"/>
                  <a:gd name="T78" fmla="*/ 37 w 194"/>
                  <a:gd name="T79" fmla="*/ 53 h 105"/>
                  <a:gd name="T80" fmla="*/ 19 w 194"/>
                  <a:gd name="T81" fmla="*/ 53 h 105"/>
                  <a:gd name="T82" fmla="*/ 19 w 194"/>
                  <a:gd name="T83" fmla="*/ 34 h 105"/>
                  <a:gd name="T84" fmla="*/ 19 w 194"/>
                  <a:gd name="T85" fmla="*/ 17 h 105"/>
                  <a:gd name="T86" fmla="*/ 19 w 194"/>
                  <a:gd name="T87" fmla="*/ 3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4" h="105">
                    <a:moveTo>
                      <a:pt x="19" y="34"/>
                    </a:moveTo>
                    <a:lnTo>
                      <a:pt x="19" y="17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54" y="17"/>
                    </a:lnTo>
                    <a:lnTo>
                      <a:pt x="71" y="53"/>
                    </a:lnTo>
                    <a:lnTo>
                      <a:pt x="106" y="53"/>
                    </a:lnTo>
                    <a:lnTo>
                      <a:pt x="89" y="53"/>
                    </a:lnTo>
                    <a:lnTo>
                      <a:pt x="71" y="34"/>
                    </a:lnTo>
                    <a:lnTo>
                      <a:pt x="71" y="17"/>
                    </a:lnTo>
                    <a:lnTo>
                      <a:pt x="89" y="34"/>
                    </a:lnTo>
                    <a:lnTo>
                      <a:pt x="125" y="34"/>
                    </a:lnTo>
                    <a:lnTo>
                      <a:pt x="125" y="53"/>
                    </a:lnTo>
                    <a:lnTo>
                      <a:pt x="125" y="34"/>
                    </a:lnTo>
                    <a:lnTo>
                      <a:pt x="125" y="17"/>
                    </a:lnTo>
                    <a:lnTo>
                      <a:pt x="106" y="17"/>
                    </a:lnTo>
                    <a:lnTo>
                      <a:pt x="106" y="0"/>
                    </a:lnTo>
                    <a:lnTo>
                      <a:pt x="125" y="0"/>
                    </a:lnTo>
                    <a:lnTo>
                      <a:pt x="142" y="17"/>
                    </a:lnTo>
                    <a:lnTo>
                      <a:pt x="160" y="17"/>
                    </a:lnTo>
                    <a:lnTo>
                      <a:pt x="177" y="17"/>
                    </a:lnTo>
                    <a:lnTo>
                      <a:pt x="177" y="0"/>
                    </a:lnTo>
                    <a:lnTo>
                      <a:pt x="177" y="17"/>
                    </a:lnTo>
                    <a:lnTo>
                      <a:pt x="194" y="17"/>
                    </a:lnTo>
                    <a:lnTo>
                      <a:pt x="194" y="34"/>
                    </a:lnTo>
                    <a:lnTo>
                      <a:pt x="194" y="71"/>
                    </a:lnTo>
                    <a:lnTo>
                      <a:pt x="177" y="71"/>
                    </a:lnTo>
                    <a:lnTo>
                      <a:pt x="177" y="105"/>
                    </a:lnTo>
                    <a:lnTo>
                      <a:pt x="160" y="105"/>
                    </a:lnTo>
                    <a:lnTo>
                      <a:pt x="142" y="105"/>
                    </a:lnTo>
                    <a:lnTo>
                      <a:pt x="125" y="105"/>
                    </a:lnTo>
                    <a:lnTo>
                      <a:pt x="125" y="88"/>
                    </a:lnTo>
                    <a:lnTo>
                      <a:pt x="125" y="71"/>
                    </a:lnTo>
                    <a:lnTo>
                      <a:pt x="142" y="71"/>
                    </a:lnTo>
                    <a:lnTo>
                      <a:pt x="125" y="71"/>
                    </a:lnTo>
                    <a:lnTo>
                      <a:pt x="89" y="71"/>
                    </a:lnTo>
                    <a:lnTo>
                      <a:pt x="71" y="71"/>
                    </a:lnTo>
                    <a:lnTo>
                      <a:pt x="54" y="71"/>
                    </a:lnTo>
                    <a:lnTo>
                      <a:pt x="37" y="71"/>
                    </a:lnTo>
                    <a:lnTo>
                      <a:pt x="37" y="53"/>
                    </a:lnTo>
                    <a:lnTo>
                      <a:pt x="19" y="53"/>
                    </a:lnTo>
                    <a:lnTo>
                      <a:pt x="19" y="34"/>
                    </a:lnTo>
                    <a:lnTo>
                      <a:pt x="19" y="17"/>
                    </a:lnTo>
                    <a:lnTo>
                      <a:pt x="19" y="34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544">
                <a:extLst>
                  <a:ext uri="{FF2B5EF4-FFF2-40B4-BE49-F238E27FC236}">
                    <a16:creationId xmlns:a16="http://schemas.microsoft.com/office/drawing/2014/main" id="{8C032D45-7363-44B7-8FF5-9FA22148D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" y="1659"/>
                <a:ext cx="52" cy="37"/>
              </a:xfrm>
              <a:custGeom>
                <a:avLst/>
                <a:gdLst>
                  <a:gd name="T0" fmla="*/ 86 w 103"/>
                  <a:gd name="T1" fmla="*/ 73 h 73"/>
                  <a:gd name="T2" fmla="*/ 52 w 103"/>
                  <a:gd name="T3" fmla="*/ 56 h 73"/>
                  <a:gd name="T4" fmla="*/ 17 w 103"/>
                  <a:gd name="T5" fmla="*/ 37 h 73"/>
                  <a:gd name="T6" fmla="*/ 0 w 103"/>
                  <a:gd name="T7" fmla="*/ 37 h 73"/>
                  <a:gd name="T8" fmla="*/ 17 w 103"/>
                  <a:gd name="T9" fmla="*/ 37 h 73"/>
                  <a:gd name="T10" fmla="*/ 17 w 103"/>
                  <a:gd name="T11" fmla="*/ 19 h 73"/>
                  <a:gd name="T12" fmla="*/ 34 w 103"/>
                  <a:gd name="T13" fmla="*/ 0 h 73"/>
                  <a:gd name="T14" fmla="*/ 69 w 103"/>
                  <a:gd name="T15" fmla="*/ 19 h 73"/>
                  <a:gd name="T16" fmla="*/ 86 w 103"/>
                  <a:gd name="T17" fmla="*/ 37 h 73"/>
                  <a:gd name="T18" fmla="*/ 103 w 103"/>
                  <a:gd name="T19" fmla="*/ 56 h 73"/>
                  <a:gd name="T20" fmla="*/ 86 w 103"/>
                  <a:gd name="T21" fmla="*/ 56 h 73"/>
                  <a:gd name="T22" fmla="*/ 86 w 103"/>
                  <a:gd name="T2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73">
                    <a:moveTo>
                      <a:pt x="86" y="73"/>
                    </a:moveTo>
                    <a:lnTo>
                      <a:pt x="52" y="56"/>
                    </a:lnTo>
                    <a:lnTo>
                      <a:pt x="17" y="37"/>
                    </a:lnTo>
                    <a:lnTo>
                      <a:pt x="0" y="37"/>
                    </a:lnTo>
                    <a:lnTo>
                      <a:pt x="17" y="37"/>
                    </a:lnTo>
                    <a:lnTo>
                      <a:pt x="17" y="19"/>
                    </a:lnTo>
                    <a:lnTo>
                      <a:pt x="34" y="0"/>
                    </a:lnTo>
                    <a:lnTo>
                      <a:pt x="69" y="19"/>
                    </a:lnTo>
                    <a:lnTo>
                      <a:pt x="86" y="37"/>
                    </a:lnTo>
                    <a:lnTo>
                      <a:pt x="103" y="56"/>
                    </a:lnTo>
                    <a:lnTo>
                      <a:pt x="86" y="56"/>
                    </a:lnTo>
                    <a:lnTo>
                      <a:pt x="86" y="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545">
                <a:extLst>
                  <a:ext uri="{FF2B5EF4-FFF2-40B4-BE49-F238E27FC236}">
                    <a16:creationId xmlns:a16="http://schemas.microsoft.com/office/drawing/2014/main" id="{3723F27B-A080-467B-972F-4CD0ECF8C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" y="1659"/>
                <a:ext cx="52" cy="37"/>
              </a:xfrm>
              <a:custGeom>
                <a:avLst/>
                <a:gdLst>
                  <a:gd name="T0" fmla="*/ 86 w 103"/>
                  <a:gd name="T1" fmla="*/ 73 h 73"/>
                  <a:gd name="T2" fmla="*/ 52 w 103"/>
                  <a:gd name="T3" fmla="*/ 56 h 73"/>
                  <a:gd name="T4" fmla="*/ 17 w 103"/>
                  <a:gd name="T5" fmla="*/ 37 h 73"/>
                  <a:gd name="T6" fmla="*/ 0 w 103"/>
                  <a:gd name="T7" fmla="*/ 37 h 73"/>
                  <a:gd name="T8" fmla="*/ 17 w 103"/>
                  <a:gd name="T9" fmla="*/ 37 h 73"/>
                  <a:gd name="T10" fmla="*/ 17 w 103"/>
                  <a:gd name="T11" fmla="*/ 19 h 73"/>
                  <a:gd name="T12" fmla="*/ 34 w 103"/>
                  <a:gd name="T13" fmla="*/ 0 h 73"/>
                  <a:gd name="T14" fmla="*/ 69 w 103"/>
                  <a:gd name="T15" fmla="*/ 19 h 73"/>
                  <a:gd name="T16" fmla="*/ 86 w 103"/>
                  <a:gd name="T17" fmla="*/ 37 h 73"/>
                  <a:gd name="T18" fmla="*/ 103 w 103"/>
                  <a:gd name="T19" fmla="*/ 56 h 73"/>
                  <a:gd name="T20" fmla="*/ 86 w 103"/>
                  <a:gd name="T21" fmla="*/ 56 h 73"/>
                  <a:gd name="T22" fmla="*/ 86 w 103"/>
                  <a:gd name="T2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73">
                    <a:moveTo>
                      <a:pt x="86" y="73"/>
                    </a:moveTo>
                    <a:lnTo>
                      <a:pt x="52" y="56"/>
                    </a:lnTo>
                    <a:lnTo>
                      <a:pt x="17" y="37"/>
                    </a:lnTo>
                    <a:lnTo>
                      <a:pt x="0" y="37"/>
                    </a:lnTo>
                    <a:lnTo>
                      <a:pt x="17" y="37"/>
                    </a:lnTo>
                    <a:lnTo>
                      <a:pt x="17" y="19"/>
                    </a:lnTo>
                    <a:lnTo>
                      <a:pt x="34" y="0"/>
                    </a:lnTo>
                    <a:lnTo>
                      <a:pt x="69" y="19"/>
                    </a:lnTo>
                    <a:lnTo>
                      <a:pt x="86" y="37"/>
                    </a:lnTo>
                    <a:lnTo>
                      <a:pt x="103" y="56"/>
                    </a:lnTo>
                    <a:lnTo>
                      <a:pt x="86" y="56"/>
                    </a:lnTo>
                    <a:lnTo>
                      <a:pt x="86" y="73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546">
                <a:extLst>
                  <a:ext uri="{FF2B5EF4-FFF2-40B4-BE49-F238E27FC236}">
                    <a16:creationId xmlns:a16="http://schemas.microsoft.com/office/drawing/2014/main" id="{EE6760E3-BA14-4C96-83E8-0A89BB1BA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8" y="1548"/>
                <a:ext cx="79" cy="60"/>
              </a:xfrm>
              <a:custGeom>
                <a:avLst/>
                <a:gdLst>
                  <a:gd name="T0" fmla="*/ 159 w 159"/>
                  <a:gd name="T1" fmla="*/ 34 h 121"/>
                  <a:gd name="T2" fmla="*/ 142 w 159"/>
                  <a:gd name="T3" fmla="*/ 34 h 121"/>
                  <a:gd name="T4" fmla="*/ 125 w 159"/>
                  <a:gd name="T5" fmla="*/ 34 h 121"/>
                  <a:gd name="T6" fmla="*/ 108 w 159"/>
                  <a:gd name="T7" fmla="*/ 69 h 121"/>
                  <a:gd name="T8" fmla="*/ 108 w 159"/>
                  <a:gd name="T9" fmla="*/ 86 h 121"/>
                  <a:gd name="T10" fmla="*/ 71 w 159"/>
                  <a:gd name="T11" fmla="*/ 86 h 121"/>
                  <a:gd name="T12" fmla="*/ 54 w 159"/>
                  <a:gd name="T13" fmla="*/ 86 h 121"/>
                  <a:gd name="T14" fmla="*/ 54 w 159"/>
                  <a:gd name="T15" fmla="*/ 103 h 121"/>
                  <a:gd name="T16" fmla="*/ 54 w 159"/>
                  <a:gd name="T17" fmla="*/ 121 h 121"/>
                  <a:gd name="T18" fmla="*/ 35 w 159"/>
                  <a:gd name="T19" fmla="*/ 121 h 121"/>
                  <a:gd name="T20" fmla="*/ 17 w 159"/>
                  <a:gd name="T21" fmla="*/ 121 h 121"/>
                  <a:gd name="T22" fmla="*/ 17 w 159"/>
                  <a:gd name="T23" fmla="*/ 103 h 121"/>
                  <a:gd name="T24" fmla="*/ 17 w 159"/>
                  <a:gd name="T25" fmla="*/ 86 h 121"/>
                  <a:gd name="T26" fmla="*/ 17 w 159"/>
                  <a:gd name="T27" fmla="*/ 69 h 121"/>
                  <a:gd name="T28" fmla="*/ 0 w 159"/>
                  <a:gd name="T29" fmla="*/ 34 h 121"/>
                  <a:gd name="T30" fmla="*/ 17 w 159"/>
                  <a:gd name="T31" fmla="*/ 34 h 121"/>
                  <a:gd name="T32" fmla="*/ 35 w 159"/>
                  <a:gd name="T33" fmla="*/ 34 h 121"/>
                  <a:gd name="T34" fmla="*/ 35 w 159"/>
                  <a:gd name="T35" fmla="*/ 17 h 121"/>
                  <a:gd name="T36" fmla="*/ 54 w 159"/>
                  <a:gd name="T37" fmla="*/ 17 h 121"/>
                  <a:gd name="T38" fmla="*/ 54 w 159"/>
                  <a:gd name="T39" fmla="*/ 0 h 121"/>
                  <a:gd name="T40" fmla="*/ 88 w 159"/>
                  <a:gd name="T41" fmla="*/ 17 h 121"/>
                  <a:gd name="T42" fmla="*/ 108 w 159"/>
                  <a:gd name="T43" fmla="*/ 17 h 121"/>
                  <a:gd name="T44" fmla="*/ 159 w 159"/>
                  <a:gd name="T45" fmla="*/ 17 h 121"/>
                  <a:gd name="T46" fmla="*/ 159 w 159"/>
                  <a:gd name="T47" fmla="*/ 3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9" h="121">
                    <a:moveTo>
                      <a:pt x="159" y="34"/>
                    </a:moveTo>
                    <a:lnTo>
                      <a:pt x="142" y="34"/>
                    </a:lnTo>
                    <a:lnTo>
                      <a:pt x="125" y="34"/>
                    </a:lnTo>
                    <a:lnTo>
                      <a:pt x="108" y="69"/>
                    </a:lnTo>
                    <a:lnTo>
                      <a:pt x="108" y="86"/>
                    </a:lnTo>
                    <a:lnTo>
                      <a:pt x="71" y="86"/>
                    </a:lnTo>
                    <a:lnTo>
                      <a:pt x="54" y="86"/>
                    </a:lnTo>
                    <a:lnTo>
                      <a:pt x="54" y="103"/>
                    </a:lnTo>
                    <a:lnTo>
                      <a:pt x="54" y="121"/>
                    </a:lnTo>
                    <a:lnTo>
                      <a:pt x="35" y="121"/>
                    </a:lnTo>
                    <a:lnTo>
                      <a:pt x="17" y="121"/>
                    </a:lnTo>
                    <a:lnTo>
                      <a:pt x="17" y="103"/>
                    </a:lnTo>
                    <a:lnTo>
                      <a:pt x="17" y="86"/>
                    </a:lnTo>
                    <a:lnTo>
                      <a:pt x="17" y="69"/>
                    </a:lnTo>
                    <a:lnTo>
                      <a:pt x="0" y="34"/>
                    </a:lnTo>
                    <a:lnTo>
                      <a:pt x="17" y="34"/>
                    </a:lnTo>
                    <a:lnTo>
                      <a:pt x="35" y="34"/>
                    </a:lnTo>
                    <a:lnTo>
                      <a:pt x="35" y="17"/>
                    </a:lnTo>
                    <a:lnTo>
                      <a:pt x="54" y="17"/>
                    </a:lnTo>
                    <a:lnTo>
                      <a:pt x="54" y="0"/>
                    </a:lnTo>
                    <a:lnTo>
                      <a:pt x="88" y="17"/>
                    </a:lnTo>
                    <a:lnTo>
                      <a:pt x="108" y="17"/>
                    </a:lnTo>
                    <a:lnTo>
                      <a:pt x="159" y="17"/>
                    </a:lnTo>
                    <a:lnTo>
                      <a:pt x="159" y="3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547">
                <a:extLst>
                  <a:ext uri="{FF2B5EF4-FFF2-40B4-BE49-F238E27FC236}">
                    <a16:creationId xmlns:a16="http://schemas.microsoft.com/office/drawing/2014/main" id="{94A4453A-D750-48FA-BF4F-6553125C3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8" y="1548"/>
                <a:ext cx="79" cy="60"/>
              </a:xfrm>
              <a:custGeom>
                <a:avLst/>
                <a:gdLst>
                  <a:gd name="T0" fmla="*/ 159 w 159"/>
                  <a:gd name="T1" fmla="*/ 34 h 121"/>
                  <a:gd name="T2" fmla="*/ 142 w 159"/>
                  <a:gd name="T3" fmla="*/ 34 h 121"/>
                  <a:gd name="T4" fmla="*/ 125 w 159"/>
                  <a:gd name="T5" fmla="*/ 34 h 121"/>
                  <a:gd name="T6" fmla="*/ 108 w 159"/>
                  <a:gd name="T7" fmla="*/ 69 h 121"/>
                  <a:gd name="T8" fmla="*/ 108 w 159"/>
                  <a:gd name="T9" fmla="*/ 86 h 121"/>
                  <a:gd name="T10" fmla="*/ 71 w 159"/>
                  <a:gd name="T11" fmla="*/ 86 h 121"/>
                  <a:gd name="T12" fmla="*/ 54 w 159"/>
                  <a:gd name="T13" fmla="*/ 86 h 121"/>
                  <a:gd name="T14" fmla="*/ 54 w 159"/>
                  <a:gd name="T15" fmla="*/ 103 h 121"/>
                  <a:gd name="T16" fmla="*/ 54 w 159"/>
                  <a:gd name="T17" fmla="*/ 121 h 121"/>
                  <a:gd name="T18" fmla="*/ 35 w 159"/>
                  <a:gd name="T19" fmla="*/ 121 h 121"/>
                  <a:gd name="T20" fmla="*/ 17 w 159"/>
                  <a:gd name="T21" fmla="*/ 121 h 121"/>
                  <a:gd name="T22" fmla="*/ 17 w 159"/>
                  <a:gd name="T23" fmla="*/ 103 h 121"/>
                  <a:gd name="T24" fmla="*/ 17 w 159"/>
                  <a:gd name="T25" fmla="*/ 86 h 121"/>
                  <a:gd name="T26" fmla="*/ 17 w 159"/>
                  <a:gd name="T27" fmla="*/ 69 h 121"/>
                  <a:gd name="T28" fmla="*/ 0 w 159"/>
                  <a:gd name="T29" fmla="*/ 34 h 121"/>
                  <a:gd name="T30" fmla="*/ 17 w 159"/>
                  <a:gd name="T31" fmla="*/ 34 h 121"/>
                  <a:gd name="T32" fmla="*/ 35 w 159"/>
                  <a:gd name="T33" fmla="*/ 34 h 121"/>
                  <a:gd name="T34" fmla="*/ 35 w 159"/>
                  <a:gd name="T35" fmla="*/ 17 h 121"/>
                  <a:gd name="T36" fmla="*/ 54 w 159"/>
                  <a:gd name="T37" fmla="*/ 17 h 121"/>
                  <a:gd name="T38" fmla="*/ 54 w 159"/>
                  <a:gd name="T39" fmla="*/ 0 h 121"/>
                  <a:gd name="T40" fmla="*/ 88 w 159"/>
                  <a:gd name="T41" fmla="*/ 17 h 121"/>
                  <a:gd name="T42" fmla="*/ 108 w 159"/>
                  <a:gd name="T43" fmla="*/ 17 h 121"/>
                  <a:gd name="T44" fmla="*/ 159 w 159"/>
                  <a:gd name="T45" fmla="*/ 17 h 121"/>
                  <a:gd name="T46" fmla="*/ 159 w 159"/>
                  <a:gd name="T47" fmla="*/ 3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9" h="121">
                    <a:moveTo>
                      <a:pt x="159" y="34"/>
                    </a:moveTo>
                    <a:lnTo>
                      <a:pt x="142" y="34"/>
                    </a:lnTo>
                    <a:lnTo>
                      <a:pt x="125" y="34"/>
                    </a:lnTo>
                    <a:lnTo>
                      <a:pt x="108" y="69"/>
                    </a:lnTo>
                    <a:lnTo>
                      <a:pt x="108" y="86"/>
                    </a:lnTo>
                    <a:lnTo>
                      <a:pt x="71" y="86"/>
                    </a:lnTo>
                    <a:lnTo>
                      <a:pt x="54" y="86"/>
                    </a:lnTo>
                    <a:lnTo>
                      <a:pt x="54" y="103"/>
                    </a:lnTo>
                    <a:lnTo>
                      <a:pt x="54" y="121"/>
                    </a:lnTo>
                    <a:lnTo>
                      <a:pt x="35" y="121"/>
                    </a:lnTo>
                    <a:lnTo>
                      <a:pt x="17" y="121"/>
                    </a:lnTo>
                    <a:lnTo>
                      <a:pt x="17" y="103"/>
                    </a:lnTo>
                    <a:lnTo>
                      <a:pt x="17" y="86"/>
                    </a:lnTo>
                    <a:lnTo>
                      <a:pt x="17" y="69"/>
                    </a:lnTo>
                    <a:lnTo>
                      <a:pt x="0" y="34"/>
                    </a:lnTo>
                    <a:lnTo>
                      <a:pt x="17" y="34"/>
                    </a:lnTo>
                    <a:lnTo>
                      <a:pt x="35" y="34"/>
                    </a:lnTo>
                    <a:lnTo>
                      <a:pt x="35" y="17"/>
                    </a:lnTo>
                    <a:lnTo>
                      <a:pt x="54" y="17"/>
                    </a:lnTo>
                    <a:lnTo>
                      <a:pt x="54" y="0"/>
                    </a:lnTo>
                    <a:lnTo>
                      <a:pt x="88" y="17"/>
                    </a:lnTo>
                    <a:lnTo>
                      <a:pt x="108" y="17"/>
                    </a:lnTo>
                    <a:lnTo>
                      <a:pt x="159" y="17"/>
                    </a:lnTo>
                    <a:lnTo>
                      <a:pt x="159" y="34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548">
                <a:extLst>
                  <a:ext uri="{FF2B5EF4-FFF2-40B4-BE49-F238E27FC236}">
                    <a16:creationId xmlns:a16="http://schemas.microsoft.com/office/drawing/2014/main" id="{0B9A06A9-0086-4B11-A468-A6417E62B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6" y="1453"/>
                <a:ext cx="20" cy="18"/>
              </a:xfrm>
              <a:custGeom>
                <a:avLst/>
                <a:gdLst>
                  <a:gd name="T0" fmla="*/ 38 w 38"/>
                  <a:gd name="T1" fmla="*/ 17 h 36"/>
                  <a:gd name="T2" fmla="*/ 38 w 38"/>
                  <a:gd name="T3" fmla="*/ 36 h 36"/>
                  <a:gd name="T4" fmla="*/ 19 w 38"/>
                  <a:gd name="T5" fmla="*/ 36 h 36"/>
                  <a:gd name="T6" fmla="*/ 0 w 38"/>
                  <a:gd name="T7" fmla="*/ 17 h 36"/>
                  <a:gd name="T8" fmla="*/ 0 w 38"/>
                  <a:gd name="T9" fmla="*/ 0 h 36"/>
                  <a:gd name="T10" fmla="*/ 19 w 38"/>
                  <a:gd name="T11" fmla="*/ 0 h 36"/>
                  <a:gd name="T12" fmla="*/ 38 w 38"/>
                  <a:gd name="T13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6">
                    <a:moveTo>
                      <a:pt x="38" y="17"/>
                    </a:moveTo>
                    <a:lnTo>
                      <a:pt x="38" y="36"/>
                    </a:lnTo>
                    <a:lnTo>
                      <a:pt x="19" y="36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38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549">
                <a:extLst>
                  <a:ext uri="{FF2B5EF4-FFF2-40B4-BE49-F238E27FC236}">
                    <a16:creationId xmlns:a16="http://schemas.microsoft.com/office/drawing/2014/main" id="{3B2BD354-A28A-4981-B722-C3CA86E0E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6" y="1453"/>
                <a:ext cx="20" cy="18"/>
              </a:xfrm>
              <a:custGeom>
                <a:avLst/>
                <a:gdLst>
                  <a:gd name="T0" fmla="*/ 38 w 38"/>
                  <a:gd name="T1" fmla="*/ 17 h 36"/>
                  <a:gd name="T2" fmla="*/ 38 w 38"/>
                  <a:gd name="T3" fmla="*/ 36 h 36"/>
                  <a:gd name="T4" fmla="*/ 19 w 38"/>
                  <a:gd name="T5" fmla="*/ 36 h 36"/>
                  <a:gd name="T6" fmla="*/ 0 w 38"/>
                  <a:gd name="T7" fmla="*/ 17 h 36"/>
                  <a:gd name="T8" fmla="*/ 0 w 38"/>
                  <a:gd name="T9" fmla="*/ 0 h 36"/>
                  <a:gd name="T10" fmla="*/ 19 w 38"/>
                  <a:gd name="T11" fmla="*/ 0 h 36"/>
                  <a:gd name="T12" fmla="*/ 38 w 38"/>
                  <a:gd name="T13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6">
                    <a:moveTo>
                      <a:pt x="38" y="17"/>
                    </a:moveTo>
                    <a:lnTo>
                      <a:pt x="38" y="36"/>
                    </a:lnTo>
                    <a:lnTo>
                      <a:pt x="19" y="36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38" y="17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550">
                <a:extLst>
                  <a:ext uri="{FF2B5EF4-FFF2-40B4-BE49-F238E27FC236}">
                    <a16:creationId xmlns:a16="http://schemas.microsoft.com/office/drawing/2014/main" id="{9B2EB664-1D6A-4E03-8EB1-1E4773311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" y="1513"/>
                <a:ext cx="19" cy="19"/>
              </a:xfrm>
              <a:custGeom>
                <a:avLst/>
                <a:gdLst>
                  <a:gd name="T0" fmla="*/ 19 w 39"/>
                  <a:gd name="T1" fmla="*/ 0 h 36"/>
                  <a:gd name="T2" fmla="*/ 39 w 39"/>
                  <a:gd name="T3" fmla="*/ 19 h 36"/>
                  <a:gd name="T4" fmla="*/ 19 w 39"/>
                  <a:gd name="T5" fmla="*/ 36 h 36"/>
                  <a:gd name="T6" fmla="*/ 0 w 39"/>
                  <a:gd name="T7" fmla="*/ 36 h 36"/>
                  <a:gd name="T8" fmla="*/ 0 w 39"/>
                  <a:gd name="T9" fmla="*/ 19 h 36"/>
                  <a:gd name="T10" fmla="*/ 0 w 39"/>
                  <a:gd name="T11" fmla="*/ 0 h 36"/>
                  <a:gd name="T12" fmla="*/ 19 w 39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6">
                    <a:moveTo>
                      <a:pt x="19" y="0"/>
                    </a:moveTo>
                    <a:lnTo>
                      <a:pt x="39" y="19"/>
                    </a:lnTo>
                    <a:lnTo>
                      <a:pt x="19" y="36"/>
                    </a:lnTo>
                    <a:lnTo>
                      <a:pt x="0" y="36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551">
                <a:extLst>
                  <a:ext uri="{FF2B5EF4-FFF2-40B4-BE49-F238E27FC236}">
                    <a16:creationId xmlns:a16="http://schemas.microsoft.com/office/drawing/2014/main" id="{9E3250D0-C6F3-445A-BE3A-AA366AC82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" y="1513"/>
                <a:ext cx="19" cy="19"/>
              </a:xfrm>
              <a:custGeom>
                <a:avLst/>
                <a:gdLst>
                  <a:gd name="T0" fmla="*/ 19 w 39"/>
                  <a:gd name="T1" fmla="*/ 0 h 36"/>
                  <a:gd name="T2" fmla="*/ 39 w 39"/>
                  <a:gd name="T3" fmla="*/ 19 h 36"/>
                  <a:gd name="T4" fmla="*/ 19 w 39"/>
                  <a:gd name="T5" fmla="*/ 36 h 36"/>
                  <a:gd name="T6" fmla="*/ 0 w 39"/>
                  <a:gd name="T7" fmla="*/ 36 h 36"/>
                  <a:gd name="T8" fmla="*/ 0 w 39"/>
                  <a:gd name="T9" fmla="*/ 19 h 36"/>
                  <a:gd name="T10" fmla="*/ 0 w 39"/>
                  <a:gd name="T11" fmla="*/ 0 h 36"/>
                  <a:gd name="T12" fmla="*/ 19 w 39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6">
                    <a:moveTo>
                      <a:pt x="19" y="0"/>
                    </a:moveTo>
                    <a:lnTo>
                      <a:pt x="39" y="19"/>
                    </a:lnTo>
                    <a:lnTo>
                      <a:pt x="19" y="36"/>
                    </a:lnTo>
                    <a:lnTo>
                      <a:pt x="0" y="36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552">
                <a:extLst>
                  <a:ext uri="{FF2B5EF4-FFF2-40B4-BE49-F238E27FC236}">
                    <a16:creationId xmlns:a16="http://schemas.microsoft.com/office/drawing/2014/main" id="{4BF9F87D-5A88-4336-BBD9-1DCE3E6C74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5" y="1402"/>
                <a:ext cx="89" cy="51"/>
              </a:xfrm>
              <a:custGeom>
                <a:avLst/>
                <a:gdLst>
                  <a:gd name="T0" fmla="*/ 127 w 179"/>
                  <a:gd name="T1" fmla="*/ 84 h 102"/>
                  <a:gd name="T2" fmla="*/ 90 w 179"/>
                  <a:gd name="T3" fmla="*/ 67 h 102"/>
                  <a:gd name="T4" fmla="*/ 73 w 179"/>
                  <a:gd name="T5" fmla="*/ 67 h 102"/>
                  <a:gd name="T6" fmla="*/ 56 w 179"/>
                  <a:gd name="T7" fmla="*/ 67 h 102"/>
                  <a:gd name="T8" fmla="*/ 39 w 179"/>
                  <a:gd name="T9" fmla="*/ 67 h 102"/>
                  <a:gd name="T10" fmla="*/ 19 w 179"/>
                  <a:gd name="T11" fmla="*/ 67 h 102"/>
                  <a:gd name="T12" fmla="*/ 19 w 179"/>
                  <a:gd name="T13" fmla="*/ 50 h 102"/>
                  <a:gd name="T14" fmla="*/ 39 w 179"/>
                  <a:gd name="T15" fmla="*/ 50 h 102"/>
                  <a:gd name="T16" fmla="*/ 19 w 179"/>
                  <a:gd name="T17" fmla="*/ 50 h 102"/>
                  <a:gd name="T18" fmla="*/ 19 w 179"/>
                  <a:gd name="T19" fmla="*/ 33 h 102"/>
                  <a:gd name="T20" fmla="*/ 0 w 179"/>
                  <a:gd name="T21" fmla="*/ 33 h 102"/>
                  <a:gd name="T22" fmla="*/ 0 w 179"/>
                  <a:gd name="T23" fmla="*/ 15 h 102"/>
                  <a:gd name="T24" fmla="*/ 19 w 179"/>
                  <a:gd name="T25" fmla="*/ 15 h 102"/>
                  <a:gd name="T26" fmla="*/ 19 w 179"/>
                  <a:gd name="T27" fmla="*/ 0 h 102"/>
                  <a:gd name="T28" fmla="*/ 39 w 179"/>
                  <a:gd name="T29" fmla="*/ 15 h 102"/>
                  <a:gd name="T30" fmla="*/ 56 w 179"/>
                  <a:gd name="T31" fmla="*/ 15 h 102"/>
                  <a:gd name="T32" fmla="*/ 73 w 179"/>
                  <a:gd name="T33" fmla="*/ 33 h 102"/>
                  <a:gd name="T34" fmla="*/ 73 w 179"/>
                  <a:gd name="T35" fmla="*/ 15 h 102"/>
                  <a:gd name="T36" fmla="*/ 90 w 179"/>
                  <a:gd name="T37" fmla="*/ 15 h 102"/>
                  <a:gd name="T38" fmla="*/ 108 w 179"/>
                  <a:gd name="T39" fmla="*/ 33 h 102"/>
                  <a:gd name="T40" fmla="*/ 108 w 179"/>
                  <a:gd name="T41" fmla="*/ 50 h 102"/>
                  <a:gd name="T42" fmla="*/ 127 w 179"/>
                  <a:gd name="T43" fmla="*/ 50 h 102"/>
                  <a:gd name="T44" fmla="*/ 127 w 179"/>
                  <a:gd name="T45" fmla="*/ 33 h 102"/>
                  <a:gd name="T46" fmla="*/ 144 w 179"/>
                  <a:gd name="T47" fmla="*/ 33 h 102"/>
                  <a:gd name="T48" fmla="*/ 144 w 179"/>
                  <a:gd name="T49" fmla="*/ 50 h 102"/>
                  <a:gd name="T50" fmla="*/ 161 w 179"/>
                  <a:gd name="T51" fmla="*/ 50 h 102"/>
                  <a:gd name="T52" fmla="*/ 144 w 179"/>
                  <a:gd name="T53" fmla="*/ 50 h 102"/>
                  <a:gd name="T54" fmla="*/ 161 w 179"/>
                  <a:gd name="T55" fmla="*/ 67 h 102"/>
                  <a:gd name="T56" fmla="*/ 179 w 179"/>
                  <a:gd name="T57" fmla="*/ 84 h 102"/>
                  <a:gd name="T58" fmla="*/ 179 w 179"/>
                  <a:gd name="T59" fmla="*/ 102 h 102"/>
                  <a:gd name="T60" fmla="*/ 161 w 179"/>
                  <a:gd name="T61" fmla="*/ 102 h 102"/>
                  <a:gd name="T62" fmla="*/ 144 w 179"/>
                  <a:gd name="T63" fmla="*/ 102 h 102"/>
                  <a:gd name="T64" fmla="*/ 144 w 179"/>
                  <a:gd name="T65" fmla="*/ 84 h 102"/>
                  <a:gd name="T66" fmla="*/ 127 w 179"/>
                  <a:gd name="T67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9" h="102">
                    <a:moveTo>
                      <a:pt x="127" y="84"/>
                    </a:moveTo>
                    <a:lnTo>
                      <a:pt x="90" y="67"/>
                    </a:lnTo>
                    <a:lnTo>
                      <a:pt x="73" y="67"/>
                    </a:lnTo>
                    <a:lnTo>
                      <a:pt x="56" y="67"/>
                    </a:lnTo>
                    <a:lnTo>
                      <a:pt x="39" y="67"/>
                    </a:lnTo>
                    <a:lnTo>
                      <a:pt x="19" y="67"/>
                    </a:lnTo>
                    <a:lnTo>
                      <a:pt x="19" y="50"/>
                    </a:lnTo>
                    <a:lnTo>
                      <a:pt x="39" y="50"/>
                    </a:lnTo>
                    <a:lnTo>
                      <a:pt x="19" y="50"/>
                    </a:lnTo>
                    <a:lnTo>
                      <a:pt x="19" y="33"/>
                    </a:lnTo>
                    <a:lnTo>
                      <a:pt x="0" y="33"/>
                    </a:lnTo>
                    <a:lnTo>
                      <a:pt x="0" y="15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39" y="15"/>
                    </a:lnTo>
                    <a:lnTo>
                      <a:pt x="56" y="15"/>
                    </a:lnTo>
                    <a:lnTo>
                      <a:pt x="73" y="33"/>
                    </a:lnTo>
                    <a:lnTo>
                      <a:pt x="73" y="15"/>
                    </a:lnTo>
                    <a:lnTo>
                      <a:pt x="90" y="15"/>
                    </a:lnTo>
                    <a:lnTo>
                      <a:pt x="108" y="33"/>
                    </a:lnTo>
                    <a:lnTo>
                      <a:pt x="108" y="50"/>
                    </a:lnTo>
                    <a:lnTo>
                      <a:pt x="127" y="50"/>
                    </a:lnTo>
                    <a:lnTo>
                      <a:pt x="127" y="33"/>
                    </a:lnTo>
                    <a:lnTo>
                      <a:pt x="144" y="33"/>
                    </a:lnTo>
                    <a:lnTo>
                      <a:pt x="144" y="50"/>
                    </a:lnTo>
                    <a:lnTo>
                      <a:pt x="161" y="50"/>
                    </a:lnTo>
                    <a:lnTo>
                      <a:pt x="144" y="50"/>
                    </a:lnTo>
                    <a:lnTo>
                      <a:pt x="161" y="67"/>
                    </a:lnTo>
                    <a:lnTo>
                      <a:pt x="179" y="84"/>
                    </a:lnTo>
                    <a:lnTo>
                      <a:pt x="179" y="102"/>
                    </a:lnTo>
                    <a:lnTo>
                      <a:pt x="161" y="102"/>
                    </a:lnTo>
                    <a:lnTo>
                      <a:pt x="144" y="102"/>
                    </a:lnTo>
                    <a:lnTo>
                      <a:pt x="144" y="84"/>
                    </a:lnTo>
                    <a:lnTo>
                      <a:pt x="127" y="8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553">
                <a:extLst>
                  <a:ext uri="{FF2B5EF4-FFF2-40B4-BE49-F238E27FC236}">
                    <a16:creationId xmlns:a16="http://schemas.microsoft.com/office/drawing/2014/main" id="{9F0470AD-18CE-41DC-9EE8-57676DB80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5" y="1402"/>
                <a:ext cx="89" cy="51"/>
              </a:xfrm>
              <a:custGeom>
                <a:avLst/>
                <a:gdLst>
                  <a:gd name="T0" fmla="*/ 127 w 179"/>
                  <a:gd name="T1" fmla="*/ 84 h 102"/>
                  <a:gd name="T2" fmla="*/ 90 w 179"/>
                  <a:gd name="T3" fmla="*/ 67 h 102"/>
                  <a:gd name="T4" fmla="*/ 73 w 179"/>
                  <a:gd name="T5" fmla="*/ 67 h 102"/>
                  <a:gd name="T6" fmla="*/ 56 w 179"/>
                  <a:gd name="T7" fmla="*/ 67 h 102"/>
                  <a:gd name="T8" fmla="*/ 39 w 179"/>
                  <a:gd name="T9" fmla="*/ 67 h 102"/>
                  <a:gd name="T10" fmla="*/ 19 w 179"/>
                  <a:gd name="T11" fmla="*/ 67 h 102"/>
                  <a:gd name="T12" fmla="*/ 19 w 179"/>
                  <a:gd name="T13" fmla="*/ 50 h 102"/>
                  <a:gd name="T14" fmla="*/ 39 w 179"/>
                  <a:gd name="T15" fmla="*/ 50 h 102"/>
                  <a:gd name="T16" fmla="*/ 19 w 179"/>
                  <a:gd name="T17" fmla="*/ 50 h 102"/>
                  <a:gd name="T18" fmla="*/ 19 w 179"/>
                  <a:gd name="T19" fmla="*/ 33 h 102"/>
                  <a:gd name="T20" fmla="*/ 0 w 179"/>
                  <a:gd name="T21" fmla="*/ 33 h 102"/>
                  <a:gd name="T22" fmla="*/ 0 w 179"/>
                  <a:gd name="T23" fmla="*/ 15 h 102"/>
                  <a:gd name="T24" fmla="*/ 19 w 179"/>
                  <a:gd name="T25" fmla="*/ 15 h 102"/>
                  <a:gd name="T26" fmla="*/ 19 w 179"/>
                  <a:gd name="T27" fmla="*/ 0 h 102"/>
                  <a:gd name="T28" fmla="*/ 39 w 179"/>
                  <a:gd name="T29" fmla="*/ 15 h 102"/>
                  <a:gd name="T30" fmla="*/ 56 w 179"/>
                  <a:gd name="T31" fmla="*/ 15 h 102"/>
                  <a:gd name="T32" fmla="*/ 73 w 179"/>
                  <a:gd name="T33" fmla="*/ 33 h 102"/>
                  <a:gd name="T34" fmla="*/ 73 w 179"/>
                  <a:gd name="T35" fmla="*/ 15 h 102"/>
                  <a:gd name="T36" fmla="*/ 90 w 179"/>
                  <a:gd name="T37" fmla="*/ 15 h 102"/>
                  <a:gd name="T38" fmla="*/ 108 w 179"/>
                  <a:gd name="T39" fmla="*/ 33 h 102"/>
                  <a:gd name="T40" fmla="*/ 108 w 179"/>
                  <a:gd name="T41" fmla="*/ 50 h 102"/>
                  <a:gd name="T42" fmla="*/ 127 w 179"/>
                  <a:gd name="T43" fmla="*/ 50 h 102"/>
                  <a:gd name="T44" fmla="*/ 127 w 179"/>
                  <a:gd name="T45" fmla="*/ 33 h 102"/>
                  <a:gd name="T46" fmla="*/ 144 w 179"/>
                  <a:gd name="T47" fmla="*/ 33 h 102"/>
                  <a:gd name="T48" fmla="*/ 144 w 179"/>
                  <a:gd name="T49" fmla="*/ 50 h 102"/>
                  <a:gd name="T50" fmla="*/ 161 w 179"/>
                  <a:gd name="T51" fmla="*/ 50 h 102"/>
                  <a:gd name="T52" fmla="*/ 144 w 179"/>
                  <a:gd name="T53" fmla="*/ 50 h 102"/>
                  <a:gd name="T54" fmla="*/ 161 w 179"/>
                  <a:gd name="T55" fmla="*/ 67 h 102"/>
                  <a:gd name="T56" fmla="*/ 179 w 179"/>
                  <a:gd name="T57" fmla="*/ 84 h 102"/>
                  <a:gd name="T58" fmla="*/ 179 w 179"/>
                  <a:gd name="T59" fmla="*/ 102 h 102"/>
                  <a:gd name="T60" fmla="*/ 161 w 179"/>
                  <a:gd name="T61" fmla="*/ 102 h 102"/>
                  <a:gd name="T62" fmla="*/ 144 w 179"/>
                  <a:gd name="T63" fmla="*/ 102 h 102"/>
                  <a:gd name="T64" fmla="*/ 144 w 179"/>
                  <a:gd name="T65" fmla="*/ 84 h 102"/>
                  <a:gd name="T66" fmla="*/ 127 w 179"/>
                  <a:gd name="T67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9" h="102">
                    <a:moveTo>
                      <a:pt x="127" y="84"/>
                    </a:moveTo>
                    <a:lnTo>
                      <a:pt x="90" y="67"/>
                    </a:lnTo>
                    <a:lnTo>
                      <a:pt x="73" y="67"/>
                    </a:lnTo>
                    <a:lnTo>
                      <a:pt x="56" y="67"/>
                    </a:lnTo>
                    <a:lnTo>
                      <a:pt x="39" y="67"/>
                    </a:lnTo>
                    <a:lnTo>
                      <a:pt x="19" y="67"/>
                    </a:lnTo>
                    <a:lnTo>
                      <a:pt x="19" y="50"/>
                    </a:lnTo>
                    <a:lnTo>
                      <a:pt x="39" y="50"/>
                    </a:lnTo>
                    <a:lnTo>
                      <a:pt x="19" y="50"/>
                    </a:lnTo>
                    <a:lnTo>
                      <a:pt x="19" y="33"/>
                    </a:lnTo>
                    <a:lnTo>
                      <a:pt x="0" y="33"/>
                    </a:lnTo>
                    <a:lnTo>
                      <a:pt x="0" y="15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39" y="15"/>
                    </a:lnTo>
                    <a:lnTo>
                      <a:pt x="56" y="15"/>
                    </a:lnTo>
                    <a:lnTo>
                      <a:pt x="73" y="33"/>
                    </a:lnTo>
                    <a:lnTo>
                      <a:pt x="73" y="15"/>
                    </a:lnTo>
                    <a:lnTo>
                      <a:pt x="90" y="15"/>
                    </a:lnTo>
                    <a:lnTo>
                      <a:pt x="108" y="33"/>
                    </a:lnTo>
                    <a:lnTo>
                      <a:pt x="108" y="50"/>
                    </a:lnTo>
                    <a:lnTo>
                      <a:pt x="127" y="50"/>
                    </a:lnTo>
                    <a:lnTo>
                      <a:pt x="127" y="33"/>
                    </a:lnTo>
                    <a:lnTo>
                      <a:pt x="144" y="33"/>
                    </a:lnTo>
                    <a:lnTo>
                      <a:pt x="144" y="50"/>
                    </a:lnTo>
                    <a:lnTo>
                      <a:pt x="161" y="50"/>
                    </a:lnTo>
                    <a:lnTo>
                      <a:pt x="144" y="50"/>
                    </a:lnTo>
                    <a:lnTo>
                      <a:pt x="161" y="67"/>
                    </a:lnTo>
                    <a:lnTo>
                      <a:pt x="179" y="84"/>
                    </a:lnTo>
                    <a:lnTo>
                      <a:pt x="179" y="102"/>
                    </a:lnTo>
                    <a:lnTo>
                      <a:pt x="161" y="102"/>
                    </a:lnTo>
                    <a:lnTo>
                      <a:pt x="144" y="102"/>
                    </a:lnTo>
                    <a:lnTo>
                      <a:pt x="144" y="84"/>
                    </a:lnTo>
                    <a:lnTo>
                      <a:pt x="127" y="84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554">
                <a:extLst>
                  <a:ext uri="{FF2B5EF4-FFF2-40B4-BE49-F238E27FC236}">
                    <a16:creationId xmlns:a16="http://schemas.microsoft.com/office/drawing/2014/main" id="{DF1FD1C4-0C84-4999-81D8-FF8DDDDD8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" y="1445"/>
                <a:ext cx="18" cy="8"/>
              </a:xfrm>
              <a:custGeom>
                <a:avLst/>
                <a:gdLst>
                  <a:gd name="T0" fmla="*/ 0 w 37"/>
                  <a:gd name="T1" fmla="*/ 16 h 16"/>
                  <a:gd name="T2" fmla="*/ 0 w 37"/>
                  <a:gd name="T3" fmla="*/ 0 h 16"/>
                  <a:gd name="T4" fmla="*/ 20 w 37"/>
                  <a:gd name="T5" fmla="*/ 0 h 16"/>
                  <a:gd name="T6" fmla="*/ 20 w 37"/>
                  <a:gd name="T7" fmla="*/ 16 h 16"/>
                  <a:gd name="T8" fmla="*/ 37 w 37"/>
                  <a:gd name="T9" fmla="*/ 16 h 16"/>
                  <a:gd name="T10" fmla="*/ 20 w 37"/>
                  <a:gd name="T11" fmla="*/ 16 h 16"/>
                  <a:gd name="T12" fmla="*/ 0 w 3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6">
                    <a:moveTo>
                      <a:pt x="0" y="1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20" y="16"/>
                    </a:lnTo>
                    <a:lnTo>
                      <a:pt x="37" y="16"/>
                    </a:lnTo>
                    <a:lnTo>
                      <a:pt x="2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555">
                <a:extLst>
                  <a:ext uri="{FF2B5EF4-FFF2-40B4-BE49-F238E27FC236}">
                    <a16:creationId xmlns:a16="http://schemas.microsoft.com/office/drawing/2014/main" id="{03087A07-9ECD-400B-A41F-2F3CB7058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" y="1445"/>
                <a:ext cx="18" cy="8"/>
              </a:xfrm>
              <a:custGeom>
                <a:avLst/>
                <a:gdLst>
                  <a:gd name="T0" fmla="*/ 0 w 37"/>
                  <a:gd name="T1" fmla="*/ 16 h 16"/>
                  <a:gd name="T2" fmla="*/ 0 w 37"/>
                  <a:gd name="T3" fmla="*/ 0 h 16"/>
                  <a:gd name="T4" fmla="*/ 20 w 37"/>
                  <a:gd name="T5" fmla="*/ 0 h 16"/>
                  <a:gd name="T6" fmla="*/ 20 w 37"/>
                  <a:gd name="T7" fmla="*/ 16 h 16"/>
                  <a:gd name="T8" fmla="*/ 37 w 37"/>
                  <a:gd name="T9" fmla="*/ 16 h 16"/>
                  <a:gd name="T10" fmla="*/ 20 w 37"/>
                  <a:gd name="T11" fmla="*/ 16 h 16"/>
                  <a:gd name="T12" fmla="*/ 0 w 3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6">
                    <a:moveTo>
                      <a:pt x="0" y="1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20" y="16"/>
                    </a:lnTo>
                    <a:lnTo>
                      <a:pt x="37" y="16"/>
                    </a:lnTo>
                    <a:lnTo>
                      <a:pt x="20" y="16"/>
                    </a:lnTo>
                    <a:lnTo>
                      <a:pt x="0" y="16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556">
                <a:extLst>
                  <a:ext uri="{FF2B5EF4-FFF2-40B4-BE49-F238E27FC236}">
                    <a16:creationId xmlns:a16="http://schemas.microsoft.com/office/drawing/2014/main" id="{9967289A-F42B-4756-BD23-746720EAE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" y="1471"/>
                <a:ext cx="238" cy="68"/>
              </a:xfrm>
              <a:custGeom>
                <a:avLst/>
                <a:gdLst>
                  <a:gd name="T0" fmla="*/ 457 w 476"/>
                  <a:gd name="T1" fmla="*/ 104 h 136"/>
                  <a:gd name="T2" fmla="*/ 457 w 476"/>
                  <a:gd name="T3" fmla="*/ 119 h 136"/>
                  <a:gd name="T4" fmla="*/ 476 w 476"/>
                  <a:gd name="T5" fmla="*/ 119 h 136"/>
                  <a:gd name="T6" fmla="*/ 457 w 476"/>
                  <a:gd name="T7" fmla="*/ 136 h 136"/>
                  <a:gd name="T8" fmla="*/ 422 w 476"/>
                  <a:gd name="T9" fmla="*/ 136 h 136"/>
                  <a:gd name="T10" fmla="*/ 388 w 476"/>
                  <a:gd name="T11" fmla="*/ 136 h 136"/>
                  <a:gd name="T12" fmla="*/ 370 w 476"/>
                  <a:gd name="T13" fmla="*/ 136 h 136"/>
                  <a:gd name="T14" fmla="*/ 353 w 476"/>
                  <a:gd name="T15" fmla="*/ 136 h 136"/>
                  <a:gd name="T16" fmla="*/ 317 w 476"/>
                  <a:gd name="T17" fmla="*/ 136 h 136"/>
                  <a:gd name="T18" fmla="*/ 282 w 476"/>
                  <a:gd name="T19" fmla="*/ 136 h 136"/>
                  <a:gd name="T20" fmla="*/ 265 w 476"/>
                  <a:gd name="T21" fmla="*/ 136 h 136"/>
                  <a:gd name="T22" fmla="*/ 247 w 476"/>
                  <a:gd name="T23" fmla="*/ 136 h 136"/>
                  <a:gd name="T24" fmla="*/ 228 w 476"/>
                  <a:gd name="T25" fmla="*/ 136 h 136"/>
                  <a:gd name="T26" fmla="*/ 211 w 476"/>
                  <a:gd name="T27" fmla="*/ 136 h 136"/>
                  <a:gd name="T28" fmla="*/ 192 w 476"/>
                  <a:gd name="T29" fmla="*/ 136 h 136"/>
                  <a:gd name="T30" fmla="*/ 157 w 476"/>
                  <a:gd name="T31" fmla="*/ 136 h 136"/>
                  <a:gd name="T32" fmla="*/ 123 w 476"/>
                  <a:gd name="T33" fmla="*/ 119 h 136"/>
                  <a:gd name="T34" fmla="*/ 105 w 476"/>
                  <a:gd name="T35" fmla="*/ 104 h 136"/>
                  <a:gd name="T36" fmla="*/ 123 w 476"/>
                  <a:gd name="T37" fmla="*/ 104 h 136"/>
                  <a:gd name="T38" fmla="*/ 123 w 476"/>
                  <a:gd name="T39" fmla="*/ 87 h 136"/>
                  <a:gd name="T40" fmla="*/ 105 w 476"/>
                  <a:gd name="T41" fmla="*/ 87 h 136"/>
                  <a:gd name="T42" fmla="*/ 86 w 476"/>
                  <a:gd name="T43" fmla="*/ 52 h 136"/>
                  <a:gd name="T44" fmla="*/ 86 w 476"/>
                  <a:gd name="T45" fmla="*/ 35 h 136"/>
                  <a:gd name="T46" fmla="*/ 69 w 476"/>
                  <a:gd name="T47" fmla="*/ 52 h 136"/>
                  <a:gd name="T48" fmla="*/ 34 w 476"/>
                  <a:gd name="T49" fmla="*/ 35 h 136"/>
                  <a:gd name="T50" fmla="*/ 17 w 476"/>
                  <a:gd name="T51" fmla="*/ 17 h 136"/>
                  <a:gd name="T52" fmla="*/ 0 w 476"/>
                  <a:gd name="T53" fmla="*/ 17 h 136"/>
                  <a:gd name="T54" fmla="*/ 17 w 476"/>
                  <a:gd name="T55" fmla="*/ 17 h 136"/>
                  <a:gd name="T56" fmla="*/ 17 w 476"/>
                  <a:gd name="T57" fmla="*/ 0 h 136"/>
                  <a:gd name="T58" fmla="*/ 69 w 476"/>
                  <a:gd name="T59" fmla="*/ 17 h 136"/>
                  <a:gd name="T60" fmla="*/ 105 w 476"/>
                  <a:gd name="T61" fmla="*/ 35 h 136"/>
                  <a:gd name="T62" fmla="*/ 123 w 476"/>
                  <a:gd name="T63" fmla="*/ 35 h 136"/>
                  <a:gd name="T64" fmla="*/ 123 w 476"/>
                  <a:gd name="T65" fmla="*/ 17 h 136"/>
                  <a:gd name="T66" fmla="*/ 140 w 476"/>
                  <a:gd name="T67" fmla="*/ 17 h 136"/>
                  <a:gd name="T68" fmla="*/ 140 w 476"/>
                  <a:gd name="T69" fmla="*/ 35 h 136"/>
                  <a:gd name="T70" fmla="*/ 174 w 476"/>
                  <a:gd name="T71" fmla="*/ 52 h 136"/>
                  <a:gd name="T72" fmla="*/ 192 w 476"/>
                  <a:gd name="T73" fmla="*/ 52 h 136"/>
                  <a:gd name="T74" fmla="*/ 157 w 476"/>
                  <a:gd name="T75" fmla="*/ 52 h 136"/>
                  <a:gd name="T76" fmla="*/ 140 w 476"/>
                  <a:gd name="T77" fmla="*/ 52 h 136"/>
                  <a:gd name="T78" fmla="*/ 157 w 476"/>
                  <a:gd name="T79" fmla="*/ 87 h 136"/>
                  <a:gd name="T80" fmla="*/ 174 w 476"/>
                  <a:gd name="T81" fmla="*/ 87 h 136"/>
                  <a:gd name="T82" fmla="*/ 192 w 476"/>
                  <a:gd name="T83" fmla="*/ 87 h 136"/>
                  <a:gd name="T84" fmla="*/ 228 w 476"/>
                  <a:gd name="T85" fmla="*/ 87 h 136"/>
                  <a:gd name="T86" fmla="*/ 247 w 476"/>
                  <a:gd name="T87" fmla="*/ 104 h 136"/>
                  <a:gd name="T88" fmla="*/ 265 w 476"/>
                  <a:gd name="T89" fmla="*/ 104 h 136"/>
                  <a:gd name="T90" fmla="*/ 299 w 476"/>
                  <a:gd name="T91" fmla="*/ 87 h 136"/>
                  <a:gd name="T92" fmla="*/ 353 w 476"/>
                  <a:gd name="T93" fmla="*/ 87 h 136"/>
                  <a:gd name="T94" fmla="*/ 388 w 476"/>
                  <a:gd name="T95" fmla="*/ 87 h 136"/>
                  <a:gd name="T96" fmla="*/ 422 w 476"/>
                  <a:gd name="T97" fmla="*/ 87 h 136"/>
                  <a:gd name="T98" fmla="*/ 439 w 476"/>
                  <a:gd name="T99" fmla="*/ 87 h 136"/>
                  <a:gd name="T100" fmla="*/ 476 w 476"/>
                  <a:gd name="T101" fmla="*/ 104 h 136"/>
                  <a:gd name="T102" fmla="*/ 457 w 476"/>
                  <a:gd name="T103" fmla="*/ 10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6" h="136">
                    <a:moveTo>
                      <a:pt x="457" y="104"/>
                    </a:moveTo>
                    <a:lnTo>
                      <a:pt x="457" y="119"/>
                    </a:lnTo>
                    <a:lnTo>
                      <a:pt x="476" y="119"/>
                    </a:lnTo>
                    <a:lnTo>
                      <a:pt x="457" y="136"/>
                    </a:lnTo>
                    <a:lnTo>
                      <a:pt x="422" y="136"/>
                    </a:lnTo>
                    <a:lnTo>
                      <a:pt x="388" y="136"/>
                    </a:lnTo>
                    <a:lnTo>
                      <a:pt x="370" y="136"/>
                    </a:lnTo>
                    <a:lnTo>
                      <a:pt x="353" y="136"/>
                    </a:lnTo>
                    <a:lnTo>
                      <a:pt x="317" y="136"/>
                    </a:lnTo>
                    <a:lnTo>
                      <a:pt x="282" y="136"/>
                    </a:lnTo>
                    <a:lnTo>
                      <a:pt x="265" y="136"/>
                    </a:lnTo>
                    <a:lnTo>
                      <a:pt x="247" y="136"/>
                    </a:lnTo>
                    <a:lnTo>
                      <a:pt x="228" y="136"/>
                    </a:lnTo>
                    <a:lnTo>
                      <a:pt x="211" y="136"/>
                    </a:lnTo>
                    <a:lnTo>
                      <a:pt x="192" y="136"/>
                    </a:lnTo>
                    <a:lnTo>
                      <a:pt x="157" y="136"/>
                    </a:lnTo>
                    <a:lnTo>
                      <a:pt x="123" y="119"/>
                    </a:lnTo>
                    <a:lnTo>
                      <a:pt x="105" y="104"/>
                    </a:lnTo>
                    <a:lnTo>
                      <a:pt x="123" y="104"/>
                    </a:lnTo>
                    <a:lnTo>
                      <a:pt x="123" y="87"/>
                    </a:lnTo>
                    <a:lnTo>
                      <a:pt x="105" y="87"/>
                    </a:lnTo>
                    <a:lnTo>
                      <a:pt x="86" y="52"/>
                    </a:lnTo>
                    <a:lnTo>
                      <a:pt x="86" y="35"/>
                    </a:lnTo>
                    <a:lnTo>
                      <a:pt x="69" y="52"/>
                    </a:lnTo>
                    <a:lnTo>
                      <a:pt x="34" y="35"/>
                    </a:lnTo>
                    <a:lnTo>
                      <a:pt x="17" y="17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17" y="0"/>
                    </a:lnTo>
                    <a:lnTo>
                      <a:pt x="69" y="17"/>
                    </a:lnTo>
                    <a:lnTo>
                      <a:pt x="105" y="35"/>
                    </a:lnTo>
                    <a:lnTo>
                      <a:pt x="123" y="35"/>
                    </a:lnTo>
                    <a:lnTo>
                      <a:pt x="123" y="17"/>
                    </a:lnTo>
                    <a:lnTo>
                      <a:pt x="140" y="17"/>
                    </a:lnTo>
                    <a:lnTo>
                      <a:pt x="140" y="35"/>
                    </a:lnTo>
                    <a:lnTo>
                      <a:pt x="174" y="52"/>
                    </a:lnTo>
                    <a:lnTo>
                      <a:pt x="192" y="52"/>
                    </a:lnTo>
                    <a:lnTo>
                      <a:pt x="157" y="52"/>
                    </a:lnTo>
                    <a:lnTo>
                      <a:pt x="140" y="52"/>
                    </a:lnTo>
                    <a:lnTo>
                      <a:pt x="157" y="87"/>
                    </a:lnTo>
                    <a:lnTo>
                      <a:pt x="174" y="87"/>
                    </a:lnTo>
                    <a:lnTo>
                      <a:pt x="192" y="87"/>
                    </a:lnTo>
                    <a:lnTo>
                      <a:pt x="228" y="87"/>
                    </a:lnTo>
                    <a:lnTo>
                      <a:pt x="247" y="104"/>
                    </a:lnTo>
                    <a:lnTo>
                      <a:pt x="265" y="104"/>
                    </a:lnTo>
                    <a:lnTo>
                      <a:pt x="299" y="87"/>
                    </a:lnTo>
                    <a:lnTo>
                      <a:pt x="353" y="87"/>
                    </a:lnTo>
                    <a:lnTo>
                      <a:pt x="388" y="87"/>
                    </a:lnTo>
                    <a:lnTo>
                      <a:pt x="422" y="87"/>
                    </a:lnTo>
                    <a:lnTo>
                      <a:pt x="439" y="87"/>
                    </a:lnTo>
                    <a:lnTo>
                      <a:pt x="476" y="104"/>
                    </a:lnTo>
                    <a:lnTo>
                      <a:pt x="457" y="10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557">
                <a:extLst>
                  <a:ext uri="{FF2B5EF4-FFF2-40B4-BE49-F238E27FC236}">
                    <a16:creationId xmlns:a16="http://schemas.microsoft.com/office/drawing/2014/main" id="{A5859A43-B833-435B-9FFF-58AEC95D5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" y="1471"/>
                <a:ext cx="238" cy="68"/>
              </a:xfrm>
              <a:custGeom>
                <a:avLst/>
                <a:gdLst>
                  <a:gd name="T0" fmla="*/ 457 w 476"/>
                  <a:gd name="T1" fmla="*/ 104 h 136"/>
                  <a:gd name="T2" fmla="*/ 457 w 476"/>
                  <a:gd name="T3" fmla="*/ 119 h 136"/>
                  <a:gd name="T4" fmla="*/ 476 w 476"/>
                  <a:gd name="T5" fmla="*/ 119 h 136"/>
                  <a:gd name="T6" fmla="*/ 457 w 476"/>
                  <a:gd name="T7" fmla="*/ 136 h 136"/>
                  <a:gd name="T8" fmla="*/ 422 w 476"/>
                  <a:gd name="T9" fmla="*/ 136 h 136"/>
                  <a:gd name="T10" fmla="*/ 388 w 476"/>
                  <a:gd name="T11" fmla="*/ 136 h 136"/>
                  <a:gd name="T12" fmla="*/ 370 w 476"/>
                  <a:gd name="T13" fmla="*/ 136 h 136"/>
                  <a:gd name="T14" fmla="*/ 353 w 476"/>
                  <a:gd name="T15" fmla="*/ 136 h 136"/>
                  <a:gd name="T16" fmla="*/ 317 w 476"/>
                  <a:gd name="T17" fmla="*/ 136 h 136"/>
                  <a:gd name="T18" fmla="*/ 282 w 476"/>
                  <a:gd name="T19" fmla="*/ 136 h 136"/>
                  <a:gd name="T20" fmla="*/ 265 w 476"/>
                  <a:gd name="T21" fmla="*/ 136 h 136"/>
                  <a:gd name="T22" fmla="*/ 247 w 476"/>
                  <a:gd name="T23" fmla="*/ 136 h 136"/>
                  <a:gd name="T24" fmla="*/ 228 w 476"/>
                  <a:gd name="T25" fmla="*/ 136 h 136"/>
                  <a:gd name="T26" fmla="*/ 211 w 476"/>
                  <a:gd name="T27" fmla="*/ 136 h 136"/>
                  <a:gd name="T28" fmla="*/ 192 w 476"/>
                  <a:gd name="T29" fmla="*/ 136 h 136"/>
                  <a:gd name="T30" fmla="*/ 157 w 476"/>
                  <a:gd name="T31" fmla="*/ 136 h 136"/>
                  <a:gd name="T32" fmla="*/ 123 w 476"/>
                  <a:gd name="T33" fmla="*/ 119 h 136"/>
                  <a:gd name="T34" fmla="*/ 105 w 476"/>
                  <a:gd name="T35" fmla="*/ 104 h 136"/>
                  <a:gd name="T36" fmla="*/ 123 w 476"/>
                  <a:gd name="T37" fmla="*/ 104 h 136"/>
                  <a:gd name="T38" fmla="*/ 123 w 476"/>
                  <a:gd name="T39" fmla="*/ 87 h 136"/>
                  <a:gd name="T40" fmla="*/ 105 w 476"/>
                  <a:gd name="T41" fmla="*/ 87 h 136"/>
                  <a:gd name="T42" fmla="*/ 86 w 476"/>
                  <a:gd name="T43" fmla="*/ 52 h 136"/>
                  <a:gd name="T44" fmla="*/ 86 w 476"/>
                  <a:gd name="T45" fmla="*/ 35 h 136"/>
                  <a:gd name="T46" fmla="*/ 69 w 476"/>
                  <a:gd name="T47" fmla="*/ 52 h 136"/>
                  <a:gd name="T48" fmla="*/ 34 w 476"/>
                  <a:gd name="T49" fmla="*/ 35 h 136"/>
                  <a:gd name="T50" fmla="*/ 17 w 476"/>
                  <a:gd name="T51" fmla="*/ 17 h 136"/>
                  <a:gd name="T52" fmla="*/ 0 w 476"/>
                  <a:gd name="T53" fmla="*/ 17 h 136"/>
                  <a:gd name="T54" fmla="*/ 17 w 476"/>
                  <a:gd name="T55" fmla="*/ 17 h 136"/>
                  <a:gd name="T56" fmla="*/ 17 w 476"/>
                  <a:gd name="T57" fmla="*/ 0 h 136"/>
                  <a:gd name="T58" fmla="*/ 69 w 476"/>
                  <a:gd name="T59" fmla="*/ 17 h 136"/>
                  <a:gd name="T60" fmla="*/ 105 w 476"/>
                  <a:gd name="T61" fmla="*/ 35 h 136"/>
                  <a:gd name="T62" fmla="*/ 123 w 476"/>
                  <a:gd name="T63" fmla="*/ 35 h 136"/>
                  <a:gd name="T64" fmla="*/ 123 w 476"/>
                  <a:gd name="T65" fmla="*/ 17 h 136"/>
                  <a:gd name="T66" fmla="*/ 140 w 476"/>
                  <a:gd name="T67" fmla="*/ 17 h 136"/>
                  <a:gd name="T68" fmla="*/ 140 w 476"/>
                  <a:gd name="T69" fmla="*/ 35 h 136"/>
                  <a:gd name="T70" fmla="*/ 174 w 476"/>
                  <a:gd name="T71" fmla="*/ 52 h 136"/>
                  <a:gd name="T72" fmla="*/ 192 w 476"/>
                  <a:gd name="T73" fmla="*/ 52 h 136"/>
                  <a:gd name="T74" fmla="*/ 157 w 476"/>
                  <a:gd name="T75" fmla="*/ 52 h 136"/>
                  <a:gd name="T76" fmla="*/ 140 w 476"/>
                  <a:gd name="T77" fmla="*/ 52 h 136"/>
                  <a:gd name="T78" fmla="*/ 157 w 476"/>
                  <a:gd name="T79" fmla="*/ 87 h 136"/>
                  <a:gd name="T80" fmla="*/ 174 w 476"/>
                  <a:gd name="T81" fmla="*/ 87 h 136"/>
                  <a:gd name="T82" fmla="*/ 192 w 476"/>
                  <a:gd name="T83" fmla="*/ 87 h 136"/>
                  <a:gd name="T84" fmla="*/ 228 w 476"/>
                  <a:gd name="T85" fmla="*/ 87 h 136"/>
                  <a:gd name="T86" fmla="*/ 247 w 476"/>
                  <a:gd name="T87" fmla="*/ 104 h 136"/>
                  <a:gd name="T88" fmla="*/ 265 w 476"/>
                  <a:gd name="T89" fmla="*/ 104 h 136"/>
                  <a:gd name="T90" fmla="*/ 299 w 476"/>
                  <a:gd name="T91" fmla="*/ 87 h 136"/>
                  <a:gd name="T92" fmla="*/ 353 w 476"/>
                  <a:gd name="T93" fmla="*/ 87 h 136"/>
                  <a:gd name="T94" fmla="*/ 388 w 476"/>
                  <a:gd name="T95" fmla="*/ 87 h 136"/>
                  <a:gd name="T96" fmla="*/ 422 w 476"/>
                  <a:gd name="T97" fmla="*/ 87 h 136"/>
                  <a:gd name="T98" fmla="*/ 439 w 476"/>
                  <a:gd name="T99" fmla="*/ 87 h 136"/>
                  <a:gd name="T100" fmla="*/ 476 w 476"/>
                  <a:gd name="T101" fmla="*/ 104 h 136"/>
                  <a:gd name="T102" fmla="*/ 457 w 476"/>
                  <a:gd name="T103" fmla="*/ 10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6" h="136">
                    <a:moveTo>
                      <a:pt x="457" y="104"/>
                    </a:moveTo>
                    <a:lnTo>
                      <a:pt x="457" y="119"/>
                    </a:lnTo>
                    <a:lnTo>
                      <a:pt x="476" y="119"/>
                    </a:lnTo>
                    <a:lnTo>
                      <a:pt x="457" y="136"/>
                    </a:lnTo>
                    <a:lnTo>
                      <a:pt x="422" y="136"/>
                    </a:lnTo>
                    <a:lnTo>
                      <a:pt x="388" y="136"/>
                    </a:lnTo>
                    <a:lnTo>
                      <a:pt x="370" y="136"/>
                    </a:lnTo>
                    <a:lnTo>
                      <a:pt x="353" y="136"/>
                    </a:lnTo>
                    <a:lnTo>
                      <a:pt x="317" y="136"/>
                    </a:lnTo>
                    <a:lnTo>
                      <a:pt x="282" y="136"/>
                    </a:lnTo>
                    <a:lnTo>
                      <a:pt x="265" y="136"/>
                    </a:lnTo>
                    <a:lnTo>
                      <a:pt x="247" y="136"/>
                    </a:lnTo>
                    <a:lnTo>
                      <a:pt x="228" y="136"/>
                    </a:lnTo>
                    <a:lnTo>
                      <a:pt x="211" y="136"/>
                    </a:lnTo>
                    <a:lnTo>
                      <a:pt x="192" y="136"/>
                    </a:lnTo>
                    <a:lnTo>
                      <a:pt x="157" y="136"/>
                    </a:lnTo>
                    <a:lnTo>
                      <a:pt x="123" y="119"/>
                    </a:lnTo>
                    <a:lnTo>
                      <a:pt x="105" y="104"/>
                    </a:lnTo>
                    <a:lnTo>
                      <a:pt x="123" y="104"/>
                    </a:lnTo>
                    <a:lnTo>
                      <a:pt x="123" y="87"/>
                    </a:lnTo>
                    <a:lnTo>
                      <a:pt x="105" y="87"/>
                    </a:lnTo>
                    <a:lnTo>
                      <a:pt x="86" y="52"/>
                    </a:lnTo>
                    <a:lnTo>
                      <a:pt x="86" y="35"/>
                    </a:lnTo>
                    <a:lnTo>
                      <a:pt x="69" y="52"/>
                    </a:lnTo>
                    <a:lnTo>
                      <a:pt x="34" y="35"/>
                    </a:lnTo>
                    <a:lnTo>
                      <a:pt x="17" y="17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17" y="0"/>
                    </a:lnTo>
                    <a:lnTo>
                      <a:pt x="69" y="17"/>
                    </a:lnTo>
                    <a:lnTo>
                      <a:pt x="105" y="35"/>
                    </a:lnTo>
                    <a:lnTo>
                      <a:pt x="123" y="35"/>
                    </a:lnTo>
                    <a:lnTo>
                      <a:pt x="123" y="17"/>
                    </a:lnTo>
                    <a:lnTo>
                      <a:pt x="140" y="17"/>
                    </a:lnTo>
                    <a:lnTo>
                      <a:pt x="140" y="35"/>
                    </a:lnTo>
                    <a:lnTo>
                      <a:pt x="174" y="52"/>
                    </a:lnTo>
                    <a:lnTo>
                      <a:pt x="192" y="52"/>
                    </a:lnTo>
                    <a:lnTo>
                      <a:pt x="157" y="52"/>
                    </a:lnTo>
                    <a:lnTo>
                      <a:pt x="140" y="52"/>
                    </a:lnTo>
                    <a:lnTo>
                      <a:pt x="157" y="87"/>
                    </a:lnTo>
                    <a:lnTo>
                      <a:pt x="174" y="87"/>
                    </a:lnTo>
                    <a:lnTo>
                      <a:pt x="192" y="87"/>
                    </a:lnTo>
                    <a:lnTo>
                      <a:pt x="228" y="87"/>
                    </a:lnTo>
                    <a:lnTo>
                      <a:pt x="247" y="104"/>
                    </a:lnTo>
                    <a:lnTo>
                      <a:pt x="265" y="104"/>
                    </a:lnTo>
                    <a:lnTo>
                      <a:pt x="299" y="87"/>
                    </a:lnTo>
                    <a:lnTo>
                      <a:pt x="353" y="87"/>
                    </a:lnTo>
                    <a:lnTo>
                      <a:pt x="388" y="87"/>
                    </a:lnTo>
                    <a:lnTo>
                      <a:pt x="422" y="87"/>
                    </a:lnTo>
                    <a:lnTo>
                      <a:pt x="439" y="87"/>
                    </a:lnTo>
                    <a:lnTo>
                      <a:pt x="476" y="104"/>
                    </a:lnTo>
                    <a:lnTo>
                      <a:pt x="457" y="104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558">
                <a:extLst>
                  <a:ext uri="{FF2B5EF4-FFF2-40B4-BE49-F238E27FC236}">
                    <a16:creationId xmlns:a16="http://schemas.microsoft.com/office/drawing/2014/main" id="{FD2BDD4A-8A64-47BA-B256-E36987598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" y="1513"/>
                <a:ext cx="43" cy="26"/>
              </a:xfrm>
              <a:custGeom>
                <a:avLst/>
                <a:gdLst>
                  <a:gd name="T0" fmla="*/ 17 w 86"/>
                  <a:gd name="T1" fmla="*/ 17 h 51"/>
                  <a:gd name="T2" fmla="*/ 17 w 86"/>
                  <a:gd name="T3" fmla="*/ 0 h 51"/>
                  <a:gd name="T4" fmla="*/ 52 w 86"/>
                  <a:gd name="T5" fmla="*/ 0 h 51"/>
                  <a:gd name="T6" fmla="*/ 69 w 86"/>
                  <a:gd name="T7" fmla="*/ 0 h 51"/>
                  <a:gd name="T8" fmla="*/ 69 w 86"/>
                  <a:gd name="T9" fmla="*/ 17 h 51"/>
                  <a:gd name="T10" fmla="*/ 86 w 86"/>
                  <a:gd name="T11" fmla="*/ 34 h 51"/>
                  <a:gd name="T12" fmla="*/ 69 w 86"/>
                  <a:gd name="T13" fmla="*/ 51 h 51"/>
                  <a:gd name="T14" fmla="*/ 52 w 86"/>
                  <a:gd name="T15" fmla="*/ 51 h 51"/>
                  <a:gd name="T16" fmla="*/ 17 w 86"/>
                  <a:gd name="T17" fmla="*/ 34 h 51"/>
                  <a:gd name="T18" fmla="*/ 0 w 86"/>
                  <a:gd name="T19" fmla="*/ 34 h 51"/>
                  <a:gd name="T20" fmla="*/ 17 w 86"/>
                  <a:gd name="T21" fmla="*/ 1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51">
                    <a:moveTo>
                      <a:pt x="17" y="17"/>
                    </a:moveTo>
                    <a:lnTo>
                      <a:pt x="17" y="0"/>
                    </a:lnTo>
                    <a:lnTo>
                      <a:pt x="52" y="0"/>
                    </a:lnTo>
                    <a:lnTo>
                      <a:pt x="69" y="0"/>
                    </a:lnTo>
                    <a:lnTo>
                      <a:pt x="69" y="17"/>
                    </a:lnTo>
                    <a:lnTo>
                      <a:pt x="86" y="34"/>
                    </a:lnTo>
                    <a:lnTo>
                      <a:pt x="69" y="51"/>
                    </a:lnTo>
                    <a:lnTo>
                      <a:pt x="52" y="51"/>
                    </a:lnTo>
                    <a:lnTo>
                      <a:pt x="17" y="34"/>
                    </a:lnTo>
                    <a:lnTo>
                      <a:pt x="0" y="34"/>
                    </a:ln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559">
                <a:extLst>
                  <a:ext uri="{FF2B5EF4-FFF2-40B4-BE49-F238E27FC236}">
                    <a16:creationId xmlns:a16="http://schemas.microsoft.com/office/drawing/2014/main" id="{C6D47EB0-A7F7-43E6-858B-9CDDC3A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" y="1513"/>
                <a:ext cx="43" cy="26"/>
              </a:xfrm>
              <a:custGeom>
                <a:avLst/>
                <a:gdLst>
                  <a:gd name="T0" fmla="*/ 17 w 86"/>
                  <a:gd name="T1" fmla="*/ 17 h 51"/>
                  <a:gd name="T2" fmla="*/ 17 w 86"/>
                  <a:gd name="T3" fmla="*/ 0 h 51"/>
                  <a:gd name="T4" fmla="*/ 52 w 86"/>
                  <a:gd name="T5" fmla="*/ 0 h 51"/>
                  <a:gd name="T6" fmla="*/ 69 w 86"/>
                  <a:gd name="T7" fmla="*/ 0 h 51"/>
                  <a:gd name="T8" fmla="*/ 69 w 86"/>
                  <a:gd name="T9" fmla="*/ 17 h 51"/>
                  <a:gd name="T10" fmla="*/ 86 w 86"/>
                  <a:gd name="T11" fmla="*/ 34 h 51"/>
                  <a:gd name="T12" fmla="*/ 69 w 86"/>
                  <a:gd name="T13" fmla="*/ 51 h 51"/>
                  <a:gd name="T14" fmla="*/ 52 w 86"/>
                  <a:gd name="T15" fmla="*/ 51 h 51"/>
                  <a:gd name="T16" fmla="*/ 17 w 86"/>
                  <a:gd name="T17" fmla="*/ 34 h 51"/>
                  <a:gd name="T18" fmla="*/ 0 w 86"/>
                  <a:gd name="T19" fmla="*/ 34 h 51"/>
                  <a:gd name="T20" fmla="*/ 17 w 86"/>
                  <a:gd name="T21" fmla="*/ 1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51">
                    <a:moveTo>
                      <a:pt x="17" y="17"/>
                    </a:moveTo>
                    <a:lnTo>
                      <a:pt x="17" y="0"/>
                    </a:lnTo>
                    <a:lnTo>
                      <a:pt x="52" y="0"/>
                    </a:lnTo>
                    <a:lnTo>
                      <a:pt x="69" y="0"/>
                    </a:lnTo>
                    <a:lnTo>
                      <a:pt x="69" y="17"/>
                    </a:lnTo>
                    <a:lnTo>
                      <a:pt x="86" y="34"/>
                    </a:lnTo>
                    <a:lnTo>
                      <a:pt x="69" y="51"/>
                    </a:lnTo>
                    <a:lnTo>
                      <a:pt x="52" y="51"/>
                    </a:lnTo>
                    <a:lnTo>
                      <a:pt x="17" y="34"/>
                    </a:lnTo>
                    <a:lnTo>
                      <a:pt x="0" y="34"/>
                    </a:lnTo>
                    <a:lnTo>
                      <a:pt x="17" y="17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560">
                <a:extLst>
                  <a:ext uri="{FF2B5EF4-FFF2-40B4-BE49-F238E27FC236}">
                    <a16:creationId xmlns:a16="http://schemas.microsoft.com/office/drawing/2014/main" id="{CC6C2DEC-991D-48A6-817A-710E66E0B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8" y="1453"/>
                <a:ext cx="35" cy="8"/>
              </a:xfrm>
              <a:custGeom>
                <a:avLst/>
                <a:gdLst>
                  <a:gd name="T0" fmla="*/ 54 w 71"/>
                  <a:gd name="T1" fmla="*/ 0 h 17"/>
                  <a:gd name="T2" fmla="*/ 71 w 71"/>
                  <a:gd name="T3" fmla="*/ 0 h 17"/>
                  <a:gd name="T4" fmla="*/ 71 w 71"/>
                  <a:gd name="T5" fmla="*/ 17 h 17"/>
                  <a:gd name="T6" fmla="*/ 54 w 71"/>
                  <a:gd name="T7" fmla="*/ 17 h 17"/>
                  <a:gd name="T8" fmla="*/ 37 w 71"/>
                  <a:gd name="T9" fmla="*/ 17 h 17"/>
                  <a:gd name="T10" fmla="*/ 0 w 71"/>
                  <a:gd name="T11" fmla="*/ 0 h 17"/>
                  <a:gd name="T12" fmla="*/ 37 w 71"/>
                  <a:gd name="T13" fmla="*/ 0 h 17"/>
                  <a:gd name="T14" fmla="*/ 54 w 71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7">
                    <a:moveTo>
                      <a:pt x="54" y="0"/>
                    </a:moveTo>
                    <a:lnTo>
                      <a:pt x="71" y="0"/>
                    </a:lnTo>
                    <a:lnTo>
                      <a:pt x="71" y="17"/>
                    </a:lnTo>
                    <a:lnTo>
                      <a:pt x="54" y="17"/>
                    </a:lnTo>
                    <a:lnTo>
                      <a:pt x="37" y="17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561">
                <a:extLst>
                  <a:ext uri="{FF2B5EF4-FFF2-40B4-BE49-F238E27FC236}">
                    <a16:creationId xmlns:a16="http://schemas.microsoft.com/office/drawing/2014/main" id="{55E6ACBB-FEE6-4682-80AF-FB396AE5A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8" y="1453"/>
                <a:ext cx="35" cy="8"/>
              </a:xfrm>
              <a:custGeom>
                <a:avLst/>
                <a:gdLst>
                  <a:gd name="T0" fmla="*/ 54 w 71"/>
                  <a:gd name="T1" fmla="*/ 0 h 17"/>
                  <a:gd name="T2" fmla="*/ 71 w 71"/>
                  <a:gd name="T3" fmla="*/ 0 h 17"/>
                  <a:gd name="T4" fmla="*/ 71 w 71"/>
                  <a:gd name="T5" fmla="*/ 17 h 17"/>
                  <a:gd name="T6" fmla="*/ 54 w 71"/>
                  <a:gd name="T7" fmla="*/ 17 h 17"/>
                  <a:gd name="T8" fmla="*/ 37 w 71"/>
                  <a:gd name="T9" fmla="*/ 17 h 17"/>
                  <a:gd name="T10" fmla="*/ 0 w 71"/>
                  <a:gd name="T11" fmla="*/ 0 h 17"/>
                  <a:gd name="T12" fmla="*/ 37 w 71"/>
                  <a:gd name="T13" fmla="*/ 0 h 17"/>
                  <a:gd name="T14" fmla="*/ 54 w 71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7">
                    <a:moveTo>
                      <a:pt x="54" y="0"/>
                    </a:moveTo>
                    <a:lnTo>
                      <a:pt x="71" y="0"/>
                    </a:lnTo>
                    <a:lnTo>
                      <a:pt x="71" y="17"/>
                    </a:lnTo>
                    <a:lnTo>
                      <a:pt x="54" y="17"/>
                    </a:lnTo>
                    <a:lnTo>
                      <a:pt x="37" y="17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54" y="0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1" name="Freeform 562">
                <a:extLst>
                  <a:ext uri="{FF2B5EF4-FFF2-40B4-BE49-F238E27FC236}">
                    <a16:creationId xmlns:a16="http://schemas.microsoft.com/office/drawing/2014/main" id="{1CB113CA-A613-49B7-AB5A-2C6CE39A6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4" y="1418"/>
                <a:ext cx="52" cy="35"/>
              </a:xfrm>
              <a:custGeom>
                <a:avLst/>
                <a:gdLst>
                  <a:gd name="T0" fmla="*/ 34 w 104"/>
                  <a:gd name="T1" fmla="*/ 69 h 69"/>
                  <a:gd name="T2" fmla="*/ 34 w 104"/>
                  <a:gd name="T3" fmla="*/ 51 h 69"/>
                  <a:gd name="T4" fmla="*/ 17 w 104"/>
                  <a:gd name="T5" fmla="*/ 34 h 69"/>
                  <a:gd name="T6" fmla="*/ 0 w 104"/>
                  <a:gd name="T7" fmla="*/ 17 h 69"/>
                  <a:gd name="T8" fmla="*/ 17 w 104"/>
                  <a:gd name="T9" fmla="*/ 0 h 69"/>
                  <a:gd name="T10" fmla="*/ 34 w 104"/>
                  <a:gd name="T11" fmla="*/ 0 h 69"/>
                  <a:gd name="T12" fmla="*/ 34 w 104"/>
                  <a:gd name="T13" fmla="*/ 17 h 69"/>
                  <a:gd name="T14" fmla="*/ 52 w 104"/>
                  <a:gd name="T15" fmla="*/ 17 h 69"/>
                  <a:gd name="T16" fmla="*/ 69 w 104"/>
                  <a:gd name="T17" fmla="*/ 17 h 69"/>
                  <a:gd name="T18" fmla="*/ 86 w 104"/>
                  <a:gd name="T19" fmla="*/ 17 h 69"/>
                  <a:gd name="T20" fmla="*/ 104 w 104"/>
                  <a:gd name="T21" fmla="*/ 34 h 69"/>
                  <a:gd name="T22" fmla="*/ 86 w 104"/>
                  <a:gd name="T23" fmla="*/ 34 h 69"/>
                  <a:gd name="T24" fmla="*/ 86 w 104"/>
                  <a:gd name="T25" fmla="*/ 51 h 69"/>
                  <a:gd name="T26" fmla="*/ 104 w 104"/>
                  <a:gd name="T27" fmla="*/ 69 h 69"/>
                  <a:gd name="T28" fmla="*/ 69 w 104"/>
                  <a:gd name="T29" fmla="*/ 69 h 69"/>
                  <a:gd name="T30" fmla="*/ 34 w 104"/>
                  <a:gd name="T3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69">
                    <a:moveTo>
                      <a:pt x="34" y="69"/>
                    </a:moveTo>
                    <a:lnTo>
                      <a:pt x="34" y="51"/>
                    </a:lnTo>
                    <a:lnTo>
                      <a:pt x="17" y="34"/>
                    </a:lnTo>
                    <a:lnTo>
                      <a:pt x="0" y="17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34" y="17"/>
                    </a:lnTo>
                    <a:lnTo>
                      <a:pt x="52" y="17"/>
                    </a:lnTo>
                    <a:lnTo>
                      <a:pt x="69" y="17"/>
                    </a:lnTo>
                    <a:lnTo>
                      <a:pt x="86" y="17"/>
                    </a:lnTo>
                    <a:lnTo>
                      <a:pt x="104" y="34"/>
                    </a:lnTo>
                    <a:lnTo>
                      <a:pt x="86" y="34"/>
                    </a:lnTo>
                    <a:lnTo>
                      <a:pt x="86" y="51"/>
                    </a:lnTo>
                    <a:lnTo>
                      <a:pt x="104" y="69"/>
                    </a:lnTo>
                    <a:lnTo>
                      <a:pt x="69" y="69"/>
                    </a:lnTo>
                    <a:lnTo>
                      <a:pt x="34" y="6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563">
                <a:extLst>
                  <a:ext uri="{FF2B5EF4-FFF2-40B4-BE49-F238E27FC236}">
                    <a16:creationId xmlns:a16="http://schemas.microsoft.com/office/drawing/2014/main" id="{35FE8C90-9D47-45F4-91FE-D457081FD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4" y="1418"/>
                <a:ext cx="52" cy="35"/>
              </a:xfrm>
              <a:custGeom>
                <a:avLst/>
                <a:gdLst>
                  <a:gd name="T0" fmla="*/ 34 w 104"/>
                  <a:gd name="T1" fmla="*/ 69 h 69"/>
                  <a:gd name="T2" fmla="*/ 34 w 104"/>
                  <a:gd name="T3" fmla="*/ 51 h 69"/>
                  <a:gd name="T4" fmla="*/ 17 w 104"/>
                  <a:gd name="T5" fmla="*/ 34 h 69"/>
                  <a:gd name="T6" fmla="*/ 0 w 104"/>
                  <a:gd name="T7" fmla="*/ 17 h 69"/>
                  <a:gd name="T8" fmla="*/ 17 w 104"/>
                  <a:gd name="T9" fmla="*/ 0 h 69"/>
                  <a:gd name="T10" fmla="*/ 34 w 104"/>
                  <a:gd name="T11" fmla="*/ 0 h 69"/>
                  <a:gd name="T12" fmla="*/ 34 w 104"/>
                  <a:gd name="T13" fmla="*/ 17 h 69"/>
                  <a:gd name="T14" fmla="*/ 52 w 104"/>
                  <a:gd name="T15" fmla="*/ 17 h 69"/>
                  <a:gd name="T16" fmla="*/ 69 w 104"/>
                  <a:gd name="T17" fmla="*/ 17 h 69"/>
                  <a:gd name="T18" fmla="*/ 86 w 104"/>
                  <a:gd name="T19" fmla="*/ 17 h 69"/>
                  <a:gd name="T20" fmla="*/ 104 w 104"/>
                  <a:gd name="T21" fmla="*/ 34 h 69"/>
                  <a:gd name="T22" fmla="*/ 86 w 104"/>
                  <a:gd name="T23" fmla="*/ 34 h 69"/>
                  <a:gd name="T24" fmla="*/ 86 w 104"/>
                  <a:gd name="T25" fmla="*/ 51 h 69"/>
                  <a:gd name="T26" fmla="*/ 104 w 104"/>
                  <a:gd name="T27" fmla="*/ 69 h 69"/>
                  <a:gd name="T28" fmla="*/ 69 w 104"/>
                  <a:gd name="T29" fmla="*/ 69 h 69"/>
                  <a:gd name="T30" fmla="*/ 34 w 104"/>
                  <a:gd name="T3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69">
                    <a:moveTo>
                      <a:pt x="34" y="69"/>
                    </a:moveTo>
                    <a:lnTo>
                      <a:pt x="34" y="51"/>
                    </a:lnTo>
                    <a:lnTo>
                      <a:pt x="17" y="34"/>
                    </a:lnTo>
                    <a:lnTo>
                      <a:pt x="0" y="17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34" y="17"/>
                    </a:lnTo>
                    <a:lnTo>
                      <a:pt x="52" y="17"/>
                    </a:lnTo>
                    <a:lnTo>
                      <a:pt x="69" y="17"/>
                    </a:lnTo>
                    <a:lnTo>
                      <a:pt x="86" y="17"/>
                    </a:lnTo>
                    <a:lnTo>
                      <a:pt x="104" y="34"/>
                    </a:lnTo>
                    <a:lnTo>
                      <a:pt x="86" y="34"/>
                    </a:lnTo>
                    <a:lnTo>
                      <a:pt x="86" y="51"/>
                    </a:lnTo>
                    <a:lnTo>
                      <a:pt x="104" y="69"/>
                    </a:lnTo>
                    <a:lnTo>
                      <a:pt x="69" y="69"/>
                    </a:lnTo>
                    <a:lnTo>
                      <a:pt x="34" y="69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564">
                <a:extLst>
                  <a:ext uri="{FF2B5EF4-FFF2-40B4-BE49-F238E27FC236}">
                    <a16:creationId xmlns:a16="http://schemas.microsoft.com/office/drawing/2014/main" id="{78CFD17A-80F3-4EFA-A02A-00A0F624D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6" y="1384"/>
                <a:ext cx="18" cy="9"/>
              </a:xfrm>
              <a:custGeom>
                <a:avLst/>
                <a:gdLst>
                  <a:gd name="T0" fmla="*/ 37 w 37"/>
                  <a:gd name="T1" fmla="*/ 0 h 19"/>
                  <a:gd name="T2" fmla="*/ 37 w 37"/>
                  <a:gd name="T3" fmla="*/ 19 h 19"/>
                  <a:gd name="T4" fmla="*/ 18 w 37"/>
                  <a:gd name="T5" fmla="*/ 19 h 19"/>
                  <a:gd name="T6" fmla="*/ 0 w 37"/>
                  <a:gd name="T7" fmla="*/ 0 h 19"/>
                  <a:gd name="T8" fmla="*/ 18 w 37"/>
                  <a:gd name="T9" fmla="*/ 0 h 19"/>
                  <a:gd name="T10" fmla="*/ 37 w 3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9">
                    <a:moveTo>
                      <a:pt x="37" y="0"/>
                    </a:moveTo>
                    <a:lnTo>
                      <a:pt x="37" y="19"/>
                    </a:lnTo>
                    <a:lnTo>
                      <a:pt x="18" y="19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565">
                <a:extLst>
                  <a:ext uri="{FF2B5EF4-FFF2-40B4-BE49-F238E27FC236}">
                    <a16:creationId xmlns:a16="http://schemas.microsoft.com/office/drawing/2014/main" id="{883C05FD-EC79-4621-8BB1-186EE2744E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6" y="1384"/>
                <a:ext cx="18" cy="9"/>
              </a:xfrm>
              <a:custGeom>
                <a:avLst/>
                <a:gdLst>
                  <a:gd name="T0" fmla="*/ 37 w 37"/>
                  <a:gd name="T1" fmla="*/ 0 h 19"/>
                  <a:gd name="T2" fmla="*/ 37 w 37"/>
                  <a:gd name="T3" fmla="*/ 19 h 19"/>
                  <a:gd name="T4" fmla="*/ 18 w 37"/>
                  <a:gd name="T5" fmla="*/ 19 h 19"/>
                  <a:gd name="T6" fmla="*/ 0 w 37"/>
                  <a:gd name="T7" fmla="*/ 0 h 19"/>
                  <a:gd name="T8" fmla="*/ 18 w 37"/>
                  <a:gd name="T9" fmla="*/ 0 h 19"/>
                  <a:gd name="T10" fmla="*/ 37 w 3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9">
                    <a:moveTo>
                      <a:pt x="37" y="0"/>
                    </a:moveTo>
                    <a:lnTo>
                      <a:pt x="37" y="19"/>
                    </a:lnTo>
                    <a:lnTo>
                      <a:pt x="18" y="19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37" y="0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566">
                <a:extLst>
                  <a:ext uri="{FF2B5EF4-FFF2-40B4-BE49-F238E27FC236}">
                    <a16:creationId xmlns:a16="http://schemas.microsoft.com/office/drawing/2014/main" id="{28F929C7-00A2-4BAD-9490-9B2721BA6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8" y="1341"/>
                <a:ext cx="142" cy="104"/>
              </a:xfrm>
              <a:custGeom>
                <a:avLst/>
                <a:gdLst>
                  <a:gd name="T0" fmla="*/ 213 w 284"/>
                  <a:gd name="T1" fmla="*/ 88 h 209"/>
                  <a:gd name="T2" fmla="*/ 230 w 284"/>
                  <a:gd name="T3" fmla="*/ 71 h 209"/>
                  <a:gd name="T4" fmla="*/ 230 w 284"/>
                  <a:gd name="T5" fmla="*/ 106 h 209"/>
                  <a:gd name="T6" fmla="*/ 267 w 284"/>
                  <a:gd name="T7" fmla="*/ 106 h 209"/>
                  <a:gd name="T8" fmla="*/ 284 w 284"/>
                  <a:gd name="T9" fmla="*/ 138 h 209"/>
                  <a:gd name="T10" fmla="*/ 230 w 284"/>
                  <a:gd name="T11" fmla="*/ 173 h 209"/>
                  <a:gd name="T12" fmla="*/ 213 w 284"/>
                  <a:gd name="T13" fmla="*/ 156 h 209"/>
                  <a:gd name="T14" fmla="*/ 196 w 284"/>
                  <a:gd name="T15" fmla="*/ 173 h 209"/>
                  <a:gd name="T16" fmla="*/ 213 w 284"/>
                  <a:gd name="T17" fmla="*/ 190 h 209"/>
                  <a:gd name="T18" fmla="*/ 196 w 284"/>
                  <a:gd name="T19" fmla="*/ 209 h 209"/>
                  <a:gd name="T20" fmla="*/ 177 w 284"/>
                  <a:gd name="T21" fmla="*/ 173 h 209"/>
                  <a:gd name="T22" fmla="*/ 159 w 284"/>
                  <a:gd name="T23" fmla="*/ 209 h 209"/>
                  <a:gd name="T24" fmla="*/ 123 w 284"/>
                  <a:gd name="T25" fmla="*/ 209 h 209"/>
                  <a:gd name="T26" fmla="*/ 106 w 284"/>
                  <a:gd name="T27" fmla="*/ 173 h 209"/>
                  <a:gd name="T28" fmla="*/ 71 w 284"/>
                  <a:gd name="T29" fmla="*/ 156 h 209"/>
                  <a:gd name="T30" fmla="*/ 106 w 284"/>
                  <a:gd name="T31" fmla="*/ 138 h 209"/>
                  <a:gd name="T32" fmla="*/ 123 w 284"/>
                  <a:gd name="T33" fmla="*/ 138 h 209"/>
                  <a:gd name="T34" fmla="*/ 88 w 284"/>
                  <a:gd name="T35" fmla="*/ 123 h 209"/>
                  <a:gd name="T36" fmla="*/ 71 w 284"/>
                  <a:gd name="T37" fmla="*/ 138 h 209"/>
                  <a:gd name="T38" fmla="*/ 54 w 284"/>
                  <a:gd name="T39" fmla="*/ 138 h 209"/>
                  <a:gd name="T40" fmla="*/ 54 w 284"/>
                  <a:gd name="T41" fmla="*/ 123 h 209"/>
                  <a:gd name="T42" fmla="*/ 35 w 284"/>
                  <a:gd name="T43" fmla="*/ 106 h 209"/>
                  <a:gd name="T44" fmla="*/ 0 w 284"/>
                  <a:gd name="T45" fmla="*/ 88 h 209"/>
                  <a:gd name="T46" fmla="*/ 35 w 284"/>
                  <a:gd name="T47" fmla="*/ 88 h 209"/>
                  <a:gd name="T48" fmla="*/ 35 w 284"/>
                  <a:gd name="T49" fmla="*/ 71 h 209"/>
                  <a:gd name="T50" fmla="*/ 0 w 284"/>
                  <a:gd name="T51" fmla="*/ 54 h 209"/>
                  <a:gd name="T52" fmla="*/ 35 w 284"/>
                  <a:gd name="T53" fmla="*/ 54 h 209"/>
                  <a:gd name="T54" fmla="*/ 71 w 284"/>
                  <a:gd name="T55" fmla="*/ 54 h 209"/>
                  <a:gd name="T56" fmla="*/ 35 w 284"/>
                  <a:gd name="T57" fmla="*/ 54 h 209"/>
                  <a:gd name="T58" fmla="*/ 54 w 284"/>
                  <a:gd name="T59" fmla="*/ 17 h 209"/>
                  <a:gd name="T60" fmla="*/ 71 w 284"/>
                  <a:gd name="T61" fmla="*/ 35 h 209"/>
                  <a:gd name="T62" fmla="*/ 71 w 284"/>
                  <a:gd name="T63" fmla="*/ 17 h 209"/>
                  <a:gd name="T64" fmla="*/ 54 w 284"/>
                  <a:gd name="T65" fmla="*/ 0 h 209"/>
                  <a:gd name="T66" fmla="*/ 106 w 284"/>
                  <a:gd name="T67" fmla="*/ 0 h 209"/>
                  <a:gd name="T68" fmla="*/ 123 w 284"/>
                  <a:gd name="T69" fmla="*/ 35 h 209"/>
                  <a:gd name="T70" fmla="*/ 140 w 284"/>
                  <a:gd name="T71" fmla="*/ 54 h 209"/>
                  <a:gd name="T72" fmla="*/ 177 w 284"/>
                  <a:gd name="T73" fmla="*/ 54 h 209"/>
                  <a:gd name="T74" fmla="*/ 196 w 284"/>
                  <a:gd name="T75" fmla="*/ 8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84" h="209">
                    <a:moveTo>
                      <a:pt x="196" y="88"/>
                    </a:moveTo>
                    <a:lnTo>
                      <a:pt x="213" y="88"/>
                    </a:lnTo>
                    <a:lnTo>
                      <a:pt x="213" y="71"/>
                    </a:lnTo>
                    <a:lnTo>
                      <a:pt x="230" y="71"/>
                    </a:lnTo>
                    <a:lnTo>
                      <a:pt x="230" y="88"/>
                    </a:lnTo>
                    <a:lnTo>
                      <a:pt x="230" y="106"/>
                    </a:lnTo>
                    <a:lnTo>
                      <a:pt x="250" y="106"/>
                    </a:lnTo>
                    <a:lnTo>
                      <a:pt x="267" y="106"/>
                    </a:lnTo>
                    <a:lnTo>
                      <a:pt x="284" y="123"/>
                    </a:lnTo>
                    <a:lnTo>
                      <a:pt x="284" y="138"/>
                    </a:lnTo>
                    <a:lnTo>
                      <a:pt x="250" y="156"/>
                    </a:lnTo>
                    <a:lnTo>
                      <a:pt x="230" y="173"/>
                    </a:lnTo>
                    <a:lnTo>
                      <a:pt x="213" y="173"/>
                    </a:lnTo>
                    <a:lnTo>
                      <a:pt x="213" y="156"/>
                    </a:lnTo>
                    <a:lnTo>
                      <a:pt x="213" y="173"/>
                    </a:lnTo>
                    <a:lnTo>
                      <a:pt x="196" y="173"/>
                    </a:lnTo>
                    <a:lnTo>
                      <a:pt x="213" y="173"/>
                    </a:lnTo>
                    <a:lnTo>
                      <a:pt x="213" y="190"/>
                    </a:lnTo>
                    <a:lnTo>
                      <a:pt x="196" y="190"/>
                    </a:lnTo>
                    <a:lnTo>
                      <a:pt x="196" y="209"/>
                    </a:lnTo>
                    <a:lnTo>
                      <a:pt x="177" y="190"/>
                    </a:lnTo>
                    <a:lnTo>
                      <a:pt x="177" y="173"/>
                    </a:lnTo>
                    <a:lnTo>
                      <a:pt x="159" y="190"/>
                    </a:lnTo>
                    <a:lnTo>
                      <a:pt x="159" y="209"/>
                    </a:lnTo>
                    <a:lnTo>
                      <a:pt x="140" y="209"/>
                    </a:lnTo>
                    <a:lnTo>
                      <a:pt x="123" y="209"/>
                    </a:lnTo>
                    <a:lnTo>
                      <a:pt x="106" y="190"/>
                    </a:lnTo>
                    <a:lnTo>
                      <a:pt x="106" y="173"/>
                    </a:lnTo>
                    <a:lnTo>
                      <a:pt x="71" y="173"/>
                    </a:lnTo>
                    <a:lnTo>
                      <a:pt x="71" y="156"/>
                    </a:lnTo>
                    <a:lnTo>
                      <a:pt x="88" y="138"/>
                    </a:lnTo>
                    <a:lnTo>
                      <a:pt x="106" y="138"/>
                    </a:lnTo>
                    <a:lnTo>
                      <a:pt x="140" y="138"/>
                    </a:lnTo>
                    <a:lnTo>
                      <a:pt x="123" y="138"/>
                    </a:lnTo>
                    <a:lnTo>
                      <a:pt x="106" y="123"/>
                    </a:lnTo>
                    <a:lnTo>
                      <a:pt x="88" y="123"/>
                    </a:lnTo>
                    <a:lnTo>
                      <a:pt x="88" y="138"/>
                    </a:lnTo>
                    <a:lnTo>
                      <a:pt x="71" y="138"/>
                    </a:lnTo>
                    <a:lnTo>
                      <a:pt x="54" y="123"/>
                    </a:lnTo>
                    <a:lnTo>
                      <a:pt x="54" y="138"/>
                    </a:lnTo>
                    <a:lnTo>
                      <a:pt x="35" y="123"/>
                    </a:lnTo>
                    <a:lnTo>
                      <a:pt x="54" y="123"/>
                    </a:lnTo>
                    <a:lnTo>
                      <a:pt x="54" y="106"/>
                    </a:lnTo>
                    <a:lnTo>
                      <a:pt x="35" y="106"/>
                    </a:lnTo>
                    <a:lnTo>
                      <a:pt x="0" y="106"/>
                    </a:lnTo>
                    <a:lnTo>
                      <a:pt x="0" y="88"/>
                    </a:lnTo>
                    <a:lnTo>
                      <a:pt x="17" y="88"/>
                    </a:lnTo>
                    <a:lnTo>
                      <a:pt x="35" y="88"/>
                    </a:lnTo>
                    <a:lnTo>
                      <a:pt x="54" y="88"/>
                    </a:lnTo>
                    <a:lnTo>
                      <a:pt x="35" y="71"/>
                    </a:lnTo>
                    <a:lnTo>
                      <a:pt x="17" y="71"/>
                    </a:lnTo>
                    <a:lnTo>
                      <a:pt x="0" y="54"/>
                    </a:lnTo>
                    <a:lnTo>
                      <a:pt x="17" y="54"/>
                    </a:lnTo>
                    <a:lnTo>
                      <a:pt x="35" y="54"/>
                    </a:lnTo>
                    <a:lnTo>
                      <a:pt x="54" y="54"/>
                    </a:lnTo>
                    <a:lnTo>
                      <a:pt x="71" y="54"/>
                    </a:lnTo>
                    <a:lnTo>
                      <a:pt x="54" y="54"/>
                    </a:lnTo>
                    <a:lnTo>
                      <a:pt x="35" y="54"/>
                    </a:lnTo>
                    <a:lnTo>
                      <a:pt x="35" y="35"/>
                    </a:lnTo>
                    <a:lnTo>
                      <a:pt x="54" y="17"/>
                    </a:lnTo>
                    <a:lnTo>
                      <a:pt x="54" y="35"/>
                    </a:lnTo>
                    <a:lnTo>
                      <a:pt x="71" y="35"/>
                    </a:lnTo>
                    <a:lnTo>
                      <a:pt x="88" y="35"/>
                    </a:lnTo>
                    <a:lnTo>
                      <a:pt x="71" y="17"/>
                    </a:lnTo>
                    <a:lnTo>
                      <a:pt x="54" y="17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106" y="0"/>
                    </a:lnTo>
                    <a:lnTo>
                      <a:pt x="106" y="17"/>
                    </a:lnTo>
                    <a:lnTo>
                      <a:pt x="123" y="35"/>
                    </a:lnTo>
                    <a:lnTo>
                      <a:pt x="123" y="54"/>
                    </a:lnTo>
                    <a:lnTo>
                      <a:pt x="140" y="54"/>
                    </a:lnTo>
                    <a:lnTo>
                      <a:pt x="159" y="54"/>
                    </a:lnTo>
                    <a:lnTo>
                      <a:pt x="177" y="54"/>
                    </a:lnTo>
                    <a:lnTo>
                      <a:pt x="196" y="71"/>
                    </a:lnTo>
                    <a:lnTo>
                      <a:pt x="196" y="8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567">
                <a:extLst>
                  <a:ext uri="{FF2B5EF4-FFF2-40B4-BE49-F238E27FC236}">
                    <a16:creationId xmlns:a16="http://schemas.microsoft.com/office/drawing/2014/main" id="{F800342D-E27C-443A-84D3-646651935B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8" y="1341"/>
                <a:ext cx="142" cy="104"/>
              </a:xfrm>
              <a:custGeom>
                <a:avLst/>
                <a:gdLst>
                  <a:gd name="T0" fmla="*/ 213 w 284"/>
                  <a:gd name="T1" fmla="*/ 88 h 209"/>
                  <a:gd name="T2" fmla="*/ 230 w 284"/>
                  <a:gd name="T3" fmla="*/ 71 h 209"/>
                  <a:gd name="T4" fmla="*/ 230 w 284"/>
                  <a:gd name="T5" fmla="*/ 106 h 209"/>
                  <a:gd name="T6" fmla="*/ 267 w 284"/>
                  <a:gd name="T7" fmla="*/ 106 h 209"/>
                  <a:gd name="T8" fmla="*/ 284 w 284"/>
                  <a:gd name="T9" fmla="*/ 138 h 209"/>
                  <a:gd name="T10" fmla="*/ 230 w 284"/>
                  <a:gd name="T11" fmla="*/ 173 h 209"/>
                  <a:gd name="T12" fmla="*/ 213 w 284"/>
                  <a:gd name="T13" fmla="*/ 156 h 209"/>
                  <a:gd name="T14" fmla="*/ 196 w 284"/>
                  <a:gd name="T15" fmla="*/ 173 h 209"/>
                  <a:gd name="T16" fmla="*/ 213 w 284"/>
                  <a:gd name="T17" fmla="*/ 190 h 209"/>
                  <a:gd name="T18" fmla="*/ 196 w 284"/>
                  <a:gd name="T19" fmla="*/ 209 h 209"/>
                  <a:gd name="T20" fmla="*/ 177 w 284"/>
                  <a:gd name="T21" fmla="*/ 173 h 209"/>
                  <a:gd name="T22" fmla="*/ 159 w 284"/>
                  <a:gd name="T23" fmla="*/ 209 h 209"/>
                  <a:gd name="T24" fmla="*/ 123 w 284"/>
                  <a:gd name="T25" fmla="*/ 209 h 209"/>
                  <a:gd name="T26" fmla="*/ 106 w 284"/>
                  <a:gd name="T27" fmla="*/ 173 h 209"/>
                  <a:gd name="T28" fmla="*/ 71 w 284"/>
                  <a:gd name="T29" fmla="*/ 156 h 209"/>
                  <a:gd name="T30" fmla="*/ 106 w 284"/>
                  <a:gd name="T31" fmla="*/ 138 h 209"/>
                  <a:gd name="T32" fmla="*/ 123 w 284"/>
                  <a:gd name="T33" fmla="*/ 138 h 209"/>
                  <a:gd name="T34" fmla="*/ 88 w 284"/>
                  <a:gd name="T35" fmla="*/ 123 h 209"/>
                  <a:gd name="T36" fmla="*/ 71 w 284"/>
                  <a:gd name="T37" fmla="*/ 138 h 209"/>
                  <a:gd name="T38" fmla="*/ 54 w 284"/>
                  <a:gd name="T39" fmla="*/ 138 h 209"/>
                  <a:gd name="T40" fmla="*/ 54 w 284"/>
                  <a:gd name="T41" fmla="*/ 123 h 209"/>
                  <a:gd name="T42" fmla="*/ 35 w 284"/>
                  <a:gd name="T43" fmla="*/ 106 h 209"/>
                  <a:gd name="T44" fmla="*/ 0 w 284"/>
                  <a:gd name="T45" fmla="*/ 88 h 209"/>
                  <a:gd name="T46" fmla="*/ 35 w 284"/>
                  <a:gd name="T47" fmla="*/ 88 h 209"/>
                  <a:gd name="T48" fmla="*/ 35 w 284"/>
                  <a:gd name="T49" fmla="*/ 71 h 209"/>
                  <a:gd name="T50" fmla="*/ 0 w 284"/>
                  <a:gd name="T51" fmla="*/ 54 h 209"/>
                  <a:gd name="T52" fmla="*/ 35 w 284"/>
                  <a:gd name="T53" fmla="*/ 54 h 209"/>
                  <a:gd name="T54" fmla="*/ 71 w 284"/>
                  <a:gd name="T55" fmla="*/ 54 h 209"/>
                  <a:gd name="T56" fmla="*/ 35 w 284"/>
                  <a:gd name="T57" fmla="*/ 54 h 209"/>
                  <a:gd name="T58" fmla="*/ 54 w 284"/>
                  <a:gd name="T59" fmla="*/ 17 h 209"/>
                  <a:gd name="T60" fmla="*/ 71 w 284"/>
                  <a:gd name="T61" fmla="*/ 35 h 209"/>
                  <a:gd name="T62" fmla="*/ 71 w 284"/>
                  <a:gd name="T63" fmla="*/ 17 h 209"/>
                  <a:gd name="T64" fmla="*/ 54 w 284"/>
                  <a:gd name="T65" fmla="*/ 0 h 209"/>
                  <a:gd name="T66" fmla="*/ 106 w 284"/>
                  <a:gd name="T67" fmla="*/ 0 h 209"/>
                  <a:gd name="T68" fmla="*/ 123 w 284"/>
                  <a:gd name="T69" fmla="*/ 35 h 209"/>
                  <a:gd name="T70" fmla="*/ 140 w 284"/>
                  <a:gd name="T71" fmla="*/ 54 h 209"/>
                  <a:gd name="T72" fmla="*/ 177 w 284"/>
                  <a:gd name="T73" fmla="*/ 54 h 209"/>
                  <a:gd name="T74" fmla="*/ 196 w 284"/>
                  <a:gd name="T75" fmla="*/ 8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84" h="209">
                    <a:moveTo>
                      <a:pt x="196" y="88"/>
                    </a:moveTo>
                    <a:lnTo>
                      <a:pt x="213" y="88"/>
                    </a:lnTo>
                    <a:lnTo>
                      <a:pt x="213" y="71"/>
                    </a:lnTo>
                    <a:lnTo>
                      <a:pt x="230" y="71"/>
                    </a:lnTo>
                    <a:lnTo>
                      <a:pt x="230" y="88"/>
                    </a:lnTo>
                    <a:lnTo>
                      <a:pt x="230" y="106"/>
                    </a:lnTo>
                    <a:lnTo>
                      <a:pt x="250" y="106"/>
                    </a:lnTo>
                    <a:lnTo>
                      <a:pt x="267" y="106"/>
                    </a:lnTo>
                    <a:lnTo>
                      <a:pt x="284" y="123"/>
                    </a:lnTo>
                    <a:lnTo>
                      <a:pt x="284" y="138"/>
                    </a:lnTo>
                    <a:lnTo>
                      <a:pt x="250" y="156"/>
                    </a:lnTo>
                    <a:lnTo>
                      <a:pt x="230" y="173"/>
                    </a:lnTo>
                    <a:lnTo>
                      <a:pt x="213" y="173"/>
                    </a:lnTo>
                    <a:lnTo>
                      <a:pt x="213" y="156"/>
                    </a:lnTo>
                    <a:lnTo>
                      <a:pt x="213" y="173"/>
                    </a:lnTo>
                    <a:lnTo>
                      <a:pt x="196" y="173"/>
                    </a:lnTo>
                    <a:lnTo>
                      <a:pt x="213" y="173"/>
                    </a:lnTo>
                    <a:lnTo>
                      <a:pt x="213" y="190"/>
                    </a:lnTo>
                    <a:lnTo>
                      <a:pt x="196" y="190"/>
                    </a:lnTo>
                    <a:lnTo>
                      <a:pt x="196" y="209"/>
                    </a:lnTo>
                    <a:lnTo>
                      <a:pt x="177" y="190"/>
                    </a:lnTo>
                    <a:lnTo>
                      <a:pt x="177" y="173"/>
                    </a:lnTo>
                    <a:lnTo>
                      <a:pt x="159" y="190"/>
                    </a:lnTo>
                    <a:lnTo>
                      <a:pt x="159" y="209"/>
                    </a:lnTo>
                    <a:lnTo>
                      <a:pt x="140" y="209"/>
                    </a:lnTo>
                    <a:lnTo>
                      <a:pt x="123" y="209"/>
                    </a:lnTo>
                    <a:lnTo>
                      <a:pt x="106" y="190"/>
                    </a:lnTo>
                    <a:lnTo>
                      <a:pt x="106" y="173"/>
                    </a:lnTo>
                    <a:lnTo>
                      <a:pt x="71" y="173"/>
                    </a:lnTo>
                    <a:lnTo>
                      <a:pt x="71" y="156"/>
                    </a:lnTo>
                    <a:lnTo>
                      <a:pt x="88" y="138"/>
                    </a:lnTo>
                    <a:lnTo>
                      <a:pt x="106" y="138"/>
                    </a:lnTo>
                    <a:lnTo>
                      <a:pt x="140" y="138"/>
                    </a:lnTo>
                    <a:lnTo>
                      <a:pt x="123" y="138"/>
                    </a:lnTo>
                    <a:lnTo>
                      <a:pt x="106" y="123"/>
                    </a:lnTo>
                    <a:lnTo>
                      <a:pt x="88" y="123"/>
                    </a:lnTo>
                    <a:lnTo>
                      <a:pt x="88" y="138"/>
                    </a:lnTo>
                    <a:lnTo>
                      <a:pt x="71" y="138"/>
                    </a:lnTo>
                    <a:lnTo>
                      <a:pt x="54" y="123"/>
                    </a:lnTo>
                    <a:lnTo>
                      <a:pt x="54" y="138"/>
                    </a:lnTo>
                    <a:lnTo>
                      <a:pt x="35" y="123"/>
                    </a:lnTo>
                    <a:lnTo>
                      <a:pt x="54" y="123"/>
                    </a:lnTo>
                    <a:lnTo>
                      <a:pt x="54" y="106"/>
                    </a:lnTo>
                    <a:lnTo>
                      <a:pt x="35" y="106"/>
                    </a:lnTo>
                    <a:lnTo>
                      <a:pt x="0" y="106"/>
                    </a:lnTo>
                    <a:lnTo>
                      <a:pt x="0" y="88"/>
                    </a:lnTo>
                    <a:lnTo>
                      <a:pt x="17" y="88"/>
                    </a:lnTo>
                    <a:lnTo>
                      <a:pt x="35" y="88"/>
                    </a:lnTo>
                    <a:lnTo>
                      <a:pt x="54" y="88"/>
                    </a:lnTo>
                    <a:lnTo>
                      <a:pt x="35" y="71"/>
                    </a:lnTo>
                    <a:lnTo>
                      <a:pt x="17" y="71"/>
                    </a:lnTo>
                    <a:lnTo>
                      <a:pt x="0" y="54"/>
                    </a:lnTo>
                    <a:lnTo>
                      <a:pt x="17" y="54"/>
                    </a:lnTo>
                    <a:lnTo>
                      <a:pt x="35" y="54"/>
                    </a:lnTo>
                    <a:lnTo>
                      <a:pt x="54" y="54"/>
                    </a:lnTo>
                    <a:lnTo>
                      <a:pt x="71" y="54"/>
                    </a:lnTo>
                    <a:lnTo>
                      <a:pt x="54" y="54"/>
                    </a:lnTo>
                    <a:lnTo>
                      <a:pt x="35" y="54"/>
                    </a:lnTo>
                    <a:lnTo>
                      <a:pt x="35" y="35"/>
                    </a:lnTo>
                    <a:lnTo>
                      <a:pt x="54" y="17"/>
                    </a:lnTo>
                    <a:lnTo>
                      <a:pt x="54" y="35"/>
                    </a:lnTo>
                    <a:lnTo>
                      <a:pt x="71" y="35"/>
                    </a:lnTo>
                    <a:lnTo>
                      <a:pt x="88" y="35"/>
                    </a:lnTo>
                    <a:lnTo>
                      <a:pt x="71" y="17"/>
                    </a:lnTo>
                    <a:lnTo>
                      <a:pt x="54" y="17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106" y="0"/>
                    </a:lnTo>
                    <a:lnTo>
                      <a:pt x="106" y="17"/>
                    </a:lnTo>
                    <a:lnTo>
                      <a:pt x="123" y="35"/>
                    </a:lnTo>
                    <a:lnTo>
                      <a:pt x="123" y="54"/>
                    </a:lnTo>
                    <a:lnTo>
                      <a:pt x="140" y="54"/>
                    </a:lnTo>
                    <a:lnTo>
                      <a:pt x="159" y="54"/>
                    </a:lnTo>
                    <a:lnTo>
                      <a:pt x="177" y="54"/>
                    </a:lnTo>
                    <a:lnTo>
                      <a:pt x="196" y="71"/>
                    </a:lnTo>
                    <a:lnTo>
                      <a:pt x="196" y="88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568">
                <a:extLst>
                  <a:ext uri="{FF2B5EF4-FFF2-40B4-BE49-F238E27FC236}">
                    <a16:creationId xmlns:a16="http://schemas.microsoft.com/office/drawing/2014/main" id="{12D00AD6-B0D5-4385-A894-6D5A24107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1703"/>
                <a:ext cx="26" cy="18"/>
              </a:xfrm>
              <a:custGeom>
                <a:avLst/>
                <a:gdLst>
                  <a:gd name="T0" fmla="*/ 52 w 52"/>
                  <a:gd name="T1" fmla="*/ 19 h 36"/>
                  <a:gd name="T2" fmla="*/ 17 w 52"/>
                  <a:gd name="T3" fmla="*/ 36 h 36"/>
                  <a:gd name="T4" fmla="*/ 0 w 52"/>
                  <a:gd name="T5" fmla="*/ 36 h 36"/>
                  <a:gd name="T6" fmla="*/ 0 w 52"/>
                  <a:gd name="T7" fmla="*/ 19 h 36"/>
                  <a:gd name="T8" fmla="*/ 0 w 52"/>
                  <a:gd name="T9" fmla="*/ 0 h 36"/>
                  <a:gd name="T10" fmla="*/ 35 w 52"/>
                  <a:gd name="T11" fmla="*/ 0 h 36"/>
                  <a:gd name="T12" fmla="*/ 52 w 52"/>
                  <a:gd name="T13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6">
                    <a:moveTo>
                      <a:pt x="52" y="19"/>
                    </a:moveTo>
                    <a:lnTo>
                      <a:pt x="17" y="36"/>
                    </a:lnTo>
                    <a:lnTo>
                      <a:pt x="0" y="36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52" y="1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569">
                <a:extLst>
                  <a:ext uri="{FF2B5EF4-FFF2-40B4-BE49-F238E27FC236}">
                    <a16:creationId xmlns:a16="http://schemas.microsoft.com/office/drawing/2014/main" id="{210DFAC6-621F-488D-8786-D46132DD0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1703"/>
                <a:ext cx="26" cy="18"/>
              </a:xfrm>
              <a:custGeom>
                <a:avLst/>
                <a:gdLst>
                  <a:gd name="T0" fmla="*/ 52 w 52"/>
                  <a:gd name="T1" fmla="*/ 19 h 36"/>
                  <a:gd name="T2" fmla="*/ 17 w 52"/>
                  <a:gd name="T3" fmla="*/ 36 h 36"/>
                  <a:gd name="T4" fmla="*/ 0 w 52"/>
                  <a:gd name="T5" fmla="*/ 36 h 36"/>
                  <a:gd name="T6" fmla="*/ 0 w 52"/>
                  <a:gd name="T7" fmla="*/ 19 h 36"/>
                  <a:gd name="T8" fmla="*/ 0 w 52"/>
                  <a:gd name="T9" fmla="*/ 0 h 36"/>
                  <a:gd name="T10" fmla="*/ 35 w 52"/>
                  <a:gd name="T11" fmla="*/ 0 h 36"/>
                  <a:gd name="T12" fmla="*/ 52 w 52"/>
                  <a:gd name="T13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6">
                    <a:moveTo>
                      <a:pt x="52" y="19"/>
                    </a:moveTo>
                    <a:lnTo>
                      <a:pt x="17" y="36"/>
                    </a:lnTo>
                    <a:lnTo>
                      <a:pt x="0" y="36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52" y="19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570">
                <a:extLst>
                  <a:ext uri="{FF2B5EF4-FFF2-40B4-BE49-F238E27FC236}">
                    <a16:creationId xmlns:a16="http://schemas.microsoft.com/office/drawing/2014/main" id="{7633568A-E7B3-4063-8E40-ECACA8B00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0" y="1566"/>
                <a:ext cx="71" cy="25"/>
              </a:xfrm>
              <a:custGeom>
                <a:avLst/>
                <a:gdLst>
                  <a:gd name="T0" fmla="*/ 54 w 142"/>
                  <a:gd name="T1" fmla="*/ 50 h 50"/>
                  <a:gd name="T2" fmla="*/ 37 w 142"/>
                  <a:gd name="T3" fmla="*/ 50 h 50"/>
                  <a:gd name="T4" fmla="*/ 37 w 142"/>
                  <a:gd name="T5" fmla="*/ 33 h 50"/>
                  <a:gd name="T6" fmla="*/ 19 w 142"/>
                  <a:gd name="T7" fmla="*/ 15 h 50"/>
                  <a:gd name="T8" fmla="*/ 0 w 142"/>
                  <a:gd name="T9" fmla="*/ 15 h 50"/>
                  <a:gd name="T10" fmla="*/ 0 w 142"/>
                  <a:gd name="T11" fmla="*/ 0 h 50"/>
                  <a:gd name="T12" fmla="*/ 19 w 142"/>
                  <a:gd name="T13" fmla="*/ 0 h 50"/>
                  <a:gd name="T14" fmla="*/ 54 w 142"/>
                  <a:gd name="T15" fmla="*/ 0 h 50"/>
                  <a:gd name="T16" fmla="*/ 71 w 142"/>
                  <a:gd name="T17" fmla="*/ 0 h 50"/>
                  <a:gd name="T18" fmla="*/ 108 w 142"/>
                  <a:gd name="T19" fmla="*/ 0 h 50"/>
                  <a:gd name="T20" fmla="*/ 125 w 142"/>
                  <a:gd name="T21" fmla="*/ 15 h 50"/>
                  <a:gd name="T22" fmla="*/ 142 w 142"/>
                  <a:gd name="T23" fmla="*/ 33 h 50"/>
                  <a:gd name="T24" fmla="*/ 125 w 142"/>
                  <a:gd name="T25" fmla="*/ 33 h 50"/>
                  <a:gd name="T26" fmla="*/ 125 w 142"/>
                  <a:gd name="T27" fmla="*/ 50 h 50"/>
                  <a:gd name="T28" fmla="*/ 108 w 142"/>
                  <a:gd name="T29" fmla="*/ 50 h 50"/>
                  <a:gd name="T30" fmla="*/ 90 w 142"/>
                  <a:gd name="T31" fmla="*/ 33 h 50"/>
                  <a:gd name="T32" fmla="*/ 90 w 142"/>
                  <a:gd name="T33" fmla="*/ 50 h 50"/>
                  <a:gd name="T34" fmla="*/ 71 w 142"/>
                  <a:gd name="T35" fmla="*/ 50 h 50"/>
                  <a:gd name="T36" fmla="*/ 54 w 142"/>
                  <a:gd name="T3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2" h="50">
                    <a:moveTo>
                      <a:pt x="54" y="50"/>
                    </a:moveTo>
                    <a:lnTo>
                      <a:pt x="37" y="50"/>
                    </a:lnTo>
                    <a:lnTo>
                      <a:pt x="37" y="33"/>
                    </a:lnTo>
                    <a:lnTo>
                      <a:pt x="19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108" y="0"/>
                    </a:lnTo>
                    <a:lnTo>
                      <a:pt x="125" y="15"/>
                    </a:lnTo>
                    <a:lnTo>
                      <a:pt x="142" y="33"/>
                    </a:lnTo>
                    <a:lnTo>
                      <a:pt x="125" y="33"/>
                    </a:lnTo>
                    <a:lnTo>
                      <a:pt x="125" y="50"/>
                    </a:lnTo>
                    <a:lnTo>
                      <a:pt x="108" y="50"/>
                    </a:lnTo>
                    <a:lnTo>
                      <a:pt x="90" y="33"/>
                    </a:lnTo>
                    <a:lnTo>
                      <a:pt x="90" y="50"/>
                    </a:lnTo>
                    <a:lnTo>
                      <a:pt x="71" y="50"/>
                    </a:lnTo>
                    <a:lnTo>
                      <a:pt x="54" y="5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571">
                <a:extLst>
                  <a:ext uri="{FF2B5EF4-FFF2-40B4-BE49-F238E27FC236}">
                    <a16:creationId xmlns:a16="http://schemas.microsoft.com/office/drawing/2014/main" id="{B1111907-42AE-486A-82EA-7B48E949E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0" y="1566"/>
                <a:ext cx="71" cy="25"/>
              </a:xfrm>
              <a:custGeom>
                <a:avLst/>
                <a:gdLst>
                  <a:gd name="T0" fmla="*/ 54 w 142"/>
                  <a:gd name="T1" fmla="*/ 50 h 50"/>
                  <a:gd name="T2" fmla="*/ 37 w 142"/>
                  <a:gd name="T3" fmla="*/ 50 h 50"/>
                  <a:gd name="T4" fmla="*/ 37 w 142"/>
                  <a:gd name="T5" fmla="*/ 33 h 50"/>
                  <a:gd name="T6" fmla="*/ 19 w 142"/>
                  <a:gd name="T7" fmla="*/ 15 h 50"/>
                  <a:gd name="T8" fmla="*/ 0 w 142"/>
                  <a:gd name="T9" fmla="*/ 15 h 50"/>
                  <a:gd name="T10" fmla="*/ 0 w 142"/>
                  <a:gd name="T11" fmla="*/ 0 h 50"/>
                  <a:gd name="T12" fmla="*/ 19 w 142"/>
                  <a:gd name="T13" fmla="*/ 0 h 50"/>
                  <a:gd name="T14" fmla="*/ 54 w 142"/>
                  <a:gd name="T15" fmla="*/ 0 h 50"/>
                  <a:gd name="T16" fmla="*/ 71 w 142"/>
                  <a:gd name="T17" fmla="*/ 0 h 50"/>
                  <a:gd name="T18" fmla="*/ 108 w 142"/>
                  <a:gd name="T19" fmla="*/ 0 h 50"/>
                  <a:gd name="T20" fmla="*/ 125 w 142"/>
                  <a:gd name="T21" fmla="*/ 15 h 50"/>
                  <a:gd name="T22" fmla="*/ 142 w 142"/>
                  <a:gd name="T23" fmla="*/ 33 h 50"/>
                  <a:gd name="T24" fmla="*/ 125 w 142"/>
                  <a:gd name="T25" fmla="*/ 33 h 50"/>
                  <a:gd name="T26" fmla="*/ 125 w 142"/>
                  <a:gd name="T27" fmla="*/ 50 h 50"/>
                  <a:gd name="T28" fmla="*/ 108 w 142"/>
                  <a:gd name="T29" fmla="*/ 50 h 50"/>
                  <a:gd name="T30" fmla="*/ 90 w 142"/>
                  <a:gd name="T31" fmla="*/ 33 h 50"/>
                  <a:gd name="T32" fmla="*/ 90 w 142"/>
                  <a:gd name="T33" fmla="*/ 50 h 50"/>
                  <a:gd name="T34" fmla="*/ 71 w 142"/>
                  <a:gd name="T35" fmla="*/ 50 h 50"/>
                  <a:gd name="T36" fmla="*/ 54 w 142"/>
                  <a:gd name="T3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2" h="50">
                    <a:moveTo>
                      <a:pt x="54" y="50"/>
                    </a:moveTo>
                    <a:lnTo>
                      <a:pt x="37" y="50"/>
                    </a:lnTo>
                    <a:lnTo>
                      <a:pt x="37" y="33"/>
                    </a:lnTo>
                    <a:lnTo>
                      <a:pt x="19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108" y="0"/>
                    </a:lnTo>
                    <a:lnTo>
                      <a:pt x="125" y="15"/>
                    </a:lnTo>
                    <a:lnTo>
                      <a:pt x="142" y="33"/>
                    </a:lnTo>
                    <a:lnTo>
                      <a:pt x="125" y="33"/>
                    </a:lnTo>
                    <a:lnTo>
                      <a:pt x="125" y="50"/>
                    </a:lnTo>
                    <a:lnTo>
                      <a:pt x="108" y="50"/>
                    </a:lnTo>
                    <a:lnTo>
                      <a:pt x="90" y="33"/>
                    </a:lnTo>
                    <a:lnTo>
                      <a:pt x="90" y="50"/>
                    </a:lnTo>
                    <a:lnTo>
                      <a:pt x="71" y="50"/>
                    </a:lnTo>
                    <a:lnTo>
                      <a:pt x="54" y="50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572">
                <a:extLst>
                  <a:ext uri="{FF2B5EF4-FFF2-40B4-BE49-F238E27FC236}">
                    <a16:creationId xmlns:a16="http://schemas.microsoft.com/office/drawing/2014/main" id="{176EBD25-D7B0-43C8-B9BC-DAD6D7BAF8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703"/>
                <a:ext cx="19" cy="9"/>
              </a:xfrm>
              <a:custGeom>
                <a:avLst/>
                <a:gdLst>
                  <a:gd name="T0" fmla="*/ 17 w 36"/>
                  <a:gd name="T1" fmla="*/ 17 h 17"/>
                  <a:gd name="T2" fmla="*/ 0 w 36"/>
                  <a:gd name="T3" fmla="*/ 17 h 17"/>
                  <a:gd name="T4" fmla="*/ 0 w 36"/>
                  <a:gd name="T5" fmla="*/ 0 h 17"/>
                  <a:gd name="T6" fmla="*/ 17 w 36"/>
                  <a:gd name="T7" fmla="*/ 0 h 17"/>
                  <a:gd name="T8" fmla="*/ 36 w 36"/>
                  <a:gd name="T9" fmla="*/ 17 h 17"/>
                  <a:gd name="T10" fmla="*/ 17 w 3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7">
                    <a:moveTo>
                      <a:pt x="17" y="17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6" y="17"/>
                    </a:ln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573">
                <a:extLst>
                  <a:ext uri="{FF2B5EF4-FFF2-40B4-BE49-F238E27FC236}">
                    <a16:creationId xmlns:a16="http://schemas.microsoft.com/office/drawing/2014/main" id="{A2D005BD-C47C-472E-B81A-6C04C6D58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703"/>
                <a:ext cx="19" cy="9"/>
              </a:xfrm>
              <a:custGeom>
                <a:avLst/>
                <a:gdLst>
                  <a:gd name="T0" fmla="*/ 17 w 36"/>
                  <a:gd name="T1" fmla="*/ 17 h 17"/>
                  <a:gd name="T2" fmla="*/ 0 w 36"/>
                  <a:gd name="T3" fmla="*/ 17 h 17"/>
                  <a:gd name="T4" fmla="*/ 0 w 36"/>
                  <a:gd name="T5" fmla="*/ 0 h 17"/>
                  <a:gd name="T6" fmla="*/ 17 w 36"/>
                  <a:gd name="T7" fmla="*/ 0 h 17"/>
                  <a:gd name="T8" fmla="*/ 36 w 36"/>
                  <a:gd name="T9" fmla="*/ 17 h 17"/>
                  <a:gd name="T10" fmla="*/ 17 w 3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7">
                    <a:moveTo>
                      <a:pt x="17" y="17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6" y="17"/>
                    </a:lnTo>
                    <a:lnTo>
                      <a:pt x="17" y="17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574">
                <a:extLst>
                  <a:ext uri="{FF2B5EF4-FFF2-40B4-BE49-F238E27FC236}">
                    <a16:creationId xmlns:a16="http://schemas.microsoft.com/office/drawing/2014/main" id="{C9AC868B-E5C3-4B9C-80A2-BF7B454E1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677"/>
                <a:ext cx="7" cy="0"/>
              </a:xfrm>
              <a:custGeom>
                <a:avLst/>
                <a:gdLst>
                  <a:gd name="T0" fmla="*/ 0 w 13"/>
                  <a:gd name="T1" fmla="*/ 13 w 13"/>
                  <a:gd name="T2" fmla="*/ 0 w 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3">
                    <a:moveTo>
                      <a:pt x="0" y="0"/>
                    </a:moveTo>
                    <a:lnTo>
                      <a:pt x="13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Freeform 575">
                <a:extLst>
                  <a:ext uri="{FF2B5EF4-FFF2-40B4-BE49-F238E27FC236}">
                    <a16:creationId xmlns:a16="http://schemas.microsoft.com/office/drawing/2014/main" id="{7F151013-BE23-4BBA-A2B4-F103D63384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7" y="1566"/>
                <a:ext cx="398" cy="268"/>
              </a:xfrm>
              <a:custGeom>
                <a:avLst/>
                <a:gdLst>
                  <a:gd name="T0" fmla="*/ 724 w 795"/>
                  <a:gd name="T1" fmla="*/ 395 h 535"/>
                  <a:gd name="T2" fmla="*/ 638 w 795"/>
                  <a:gd name="T3" fmla="*/ 346 h 535"/>
                  <a:gd name="T4" fmla="*/ 638 w 795"/>
                  <a:gd name="T5" fmla="*/ 361 h 535"/>
                  <a:gd name="T6" fmla="*/ 638 w 795"/>
                  <a:gd name="T7" fmla="*/ 378 h 535"/>
                  <a:gd name="T8" fmla="*/ 672 w 795"/>
                  <a:gd name="T9" fmla="*/ 395 h 535"/>
                  <a:gd name="T10" fmla="*/ 707 w 795"/>
                  <a:gd name="T11" fmla="*/ 413 h 535"/>
                  <a:gd name="T12" fmla="*/ 707 w 795"/>
                  <a:gd name="T13" fmla="*/ 466 h 535"/>
                  <a:gd name="T14" fmla="*/ 672 w 795"/>
                  <a:gd name="T15" fmla="*/ 484 h 535"/>
                  <a:gd name="T16" fmla="*/ 619 w 795"/>
                  <a:gd name="T17" fmla="*/ 484 h 535"/>
                  <a:gd name="T18" fmla="*/ 655 w 795"/>
                  <a:gd name="T19" fmla="*/ 535 h 535"/>
                  <a:gd name="T20" fmla="*/ 601 w 795"/>
                  <a:gd name="T21" fmla="*/ 501 h 535"/>
                  <a:gd name="T22" fmla="*/ 515 w 795"/>
                  <a:gd name="T23" fmla="*/ 484 h 535"/>
                  <a:gd name="T24" fmla="*/ 461 w 795"/>
                  <a:gd name="T25" fmla="*/ 430 h 535"/>
                  <a:gd name="T26" fmla="*/ 407 w 795"/>
                  <a:gd name="T27" fmla="*/ 413 h 535"/>
                  <a:gd name="T28" fmla="*/ 336 w 795"/>
                  <a:gd name="T29" fmla="*/ 413 h 535"/>
                  <a:gd name="T30" fmla="*/ 371 w 795"/>
                  <a:gd name="T31" fmla="*/ 395 h 535"/>
                  <a:gd name="T32" fmla="*/ 425 w 795"/>
                  <a:gd name="T33" fmla="*/ 395 h 535"/>
                  <a:gd name="T34" fmla="*/ 442 w 795"/>
                  <a:gd name="T35" fmla="*/ 378 h 535"/>
                  <a:gd name="T36" fmla="*/ 442 w 795"/>
                  <a:gd name="T37" fmla="*/ 346 h 535"/>
                  <a:gd name="T38" fmla="*/ 478 w 795"/>
                  <a:gd name="T39" fmla="*/ 328 h 535"/>
                  <a:gd name="T40" fmla="*/ 442 w 795"/>
                  <a:gd name="T41" fmla="*/ 242 h 535"/>
                  <a:gd name="T42" fmla="*/ 390 w 795"/>
                  <a:gd name="T43" fmla="*/ 242 h 535"/>
                  <a:gd name="T44" fmla="*/ 390 w 795"/>
                  <a:gd name="T45" fmla="*/ 225 h 535"/>
                  <a:gd name="T46" fmla="*/ 319 w 795"/>
                  <a:gd name="T47" fmla="*/ 171 h 535"/>
                  <a:gd name="T48" fmla="*/ 285 w 795"/>
                  <a:gd name="T49" fmla="*/ 205 h 535"/>
                  <a:gd name="T50" fmla="*/ 231 w 795"/>
                  <a:gd name="T51" fmla="*/ 171 h 535"/>
                  <a:gd name="T52" fmla="*/ 125 w 795"/>
                  <a:gd name="T53" fmla="*/ 171 h 535"/>
                  <a:gd name="T54" fmla="*/ 73 w 795"/>
                  <a:gd name="T55" fmla="*/ 171 h 535"/>
                  <a:gd name="T56" fmla="*/ 20 w 795"/>
                  <a:gd name="T57" fmla="*/ 136 h 535"/>
                  <a:gd name="T58" fmla="*/ 73 w 795"/>
                  <a:gd name="T59" fmla="*/ 136 h 535"/>
                  <a:gd name="T60" fmla="*/ 20 w 795"/>
                  <a:gd name="T61" fmla="*/ 119 h 535"/>
                  <a:gd name="T62" fmla="*/ 20 w 795"/>
                  <a:gd name="T63" fmla="*/ 67 h 535"/>
                  <a:gd name="T64" fmla="*/ 56 w 795"/>
                  <a:gd name="T65" fmla="*/ 0 h 535"/>
                  <a:gd name="T66" fmla="*/ 125 w 795"/>
                  <a:gd name="T67" fmla="*/ 0 h 535"/>
                  <a:gd name="T68" fmla="*/ 91 w 795"/>
                  <a:gd name="T69" fmla="*/ 50 h 535"/>
                  <a:gd name="T70" fmla="*/ 108 w 795"/>
                  <a:gd name="T71" fmla="*/ 85 h 535"/>
                  <a:gd name="T72" fmla="*/ 125 w 795"/>
                  <a:gd name="T73" fmla="*/ 50 h 535"/>
                  <a:gd name="T74" fmla="*/ 231 w 795"/>
                  <a:gd name="T75" fmla="*/ 0 h 535"/>
                  <a:gd name="T76" fmla="*/ 267 w 795"/>
                  <a:gd name="T77" fmla="*/ 67 h 535"/>
                  <a:gd name="T78" fmla="*/ 319 w 795"/>
                  <a:gd name="T79" fmla="*/ 67 h 535"/>
                  <a:gd name="T80" fmla="*/ 371 w 795"/>
                  <a:gd name="T81" fmla="*/ 50 h 535"/>
                  <a:gd name="T82" fmla="*/ 425 w 795"/>
                  <a:gd name="T83" fmla="*/ 85 h 535"/>
                  <a:gd name="T84" fmla="*/ 496 w 795"/>
                  <a:gd name="T85" fmla="*/ 119 h 535"/>
                  <a:gd name="T86" fmla="*/ 549 w 795"/>
                  <a:gd name="T87" fmla="*/ 136 h 535"/>
                  <a:gd name="T88" fmla="*/ 601 w 795"/>
                  <a:gd name="T89" fmla="*/ 171 h 535"/>
                  <a:gd name="T90" fmla="*/ 655 w 795"/>
                  <a:gd name="T91" fmla="*/ 188 h 535"/>
                  <a:gd name="T92" fmla="*/ 601 w 795"/>
                  <a:gd name="T93" fmla="*/ 205 h 535"/>
                  <a:gd name="T94" fmla="*/ 655 w 795"/>
                  <a:gd name="T95" fmla="*/ 205 h 535"/>
                  <a:gd name="T96" fmla="*/ 619 w 795"/>
                  <a:gd name="T97" fmla="*/ 242 h 535"/>
                  <a:gd name="T98" fmla="*/ 655 w 795"/>
                  <a:gd name="T99" fmla="*/ 259 h 535"/>
                  <a:gd name="T100" fmla="*/ 707 w 795"/>
                  <a:gd name="T101" fmla="*/ 294 h 535"/>
                  <a:gd name="T102" fmla="*/ 741 w 795"/>
                  <a:gd name="T103" fmla="*/ 311 h 535"/>
                  <a:gd name="T104" fmla="*/ 778 w 795"/>
                  <a:gd name="T105" fmla="*/ 346 h 535"/>
                  <a:gd name="T106" fmla="*/ 778 w 795"/>
                  <a:gd name="T107" fmla="*/ 361 h 535"/>
                  <a:gd name="T108" fmla="*/ 741 w 795"/>
                  <a:gd name="T109" fmla="*/ 378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95" h="535">
                    <a:moveTo>
                      <a:pt x="741" y="378"/>
                    </a:moveTo>
                    <a:lnTo>
                      <a:pt x="741" y="395"/>
                    </a:lnTo>
                    <a:lnTo>
                      <a:pt x="724" y="395"/>
                    </a:lnTo>
                    <a:lnTo>
                      <a:pt x="690" y="395"/>
                    </a:lnTo>
                    <a:lnTo>
                      <a:pt x="672" y="361"/>
                    </a:lnTo>
                    <a:lnTo>
                      <a:pt x="638" y="346"/>
                    </a:lnTo>
                    <a:lnTo>
                      <a:pt x="619" y="346"/>
                    </a:lnTo>
                    <a:lnTo>
                      <a:pt x="619" y="361"/>
                    </a:lnTo>
                    <a:lnTo>
                      <a:pt x="638" y="361"/>
                    </a:lnTo>
                    <a:lnTo>
                      <a:pt x="619" y="361"/>
                    </a:lnTo>
                    <a:lnTo>
                      <a:pt x="619" y="378"/>
                    </a:lnTo>
                    <a:lnTo>
                      <a:pt x="638" y="378"/>
                    </a:lnTo>
                    <a:lnTo>
                      <a:pt x="638" y="395"/>
                    </a:lnTo>
                    <a:lnTo>
                      <a:pt x="655" y="395"/>
                    </a:lnTo>
                    <a:lnTo>
                      <a:pt x="672" y="395"/>
                    </a:lnTo>
                    <a:lnTo>
                      <a:pt x="672" y="413"/>
                    </a:lnTo>
                    <a:lnTo>
                      <a:pt x="690" y="413"/>
                    </a:lnTo>
                    <a:lnTo>
                      <a:pt x="707" y="413"/>
                    </a:lnTo>
                    <a:lnTo>
                      <a:pt x="707" y="430"/>
                    </a:lnTo>
                    <a:lnTo>
                      <a:pt x="707" y="447"/>
                    </a:lnTo>
                    <a:lnTo>
                      <a:pt x="707" y="466"/>
                    </a:lnTo>
                    <a:lnTo>
                      <a:pt x="707" y="484"/>
                    </a:lnTo>
                    <a:lnTo>
                      <a:pt x="707" y="501"/>
                    </a:lnTo>
                    <a:lnTo>
                      <a:pt x="672" y="484"/>
                    </a:lnTo>
                    <a:lnTo>
                      <a:pt x="638" y="466"/>
                    </a:lnTo>
                    <a:lnTo>
                      <a:pt x="601" y="447"/>
                    </a:lnTo>
                    <a:lnTo>
                      <a:pt x="619" y="484"/>
                    </a:lnTo>
                    <a:lnTo>
                      <a:pt x="655" y="501"/>
                    </a:lnTo>
                    <a:lnTo>
                      <a:pt x="655" y="518"/>
                    </a:lnTo>
                    <a:lnTo>
                      <a:pt x="655" y="535"/>
                    </a:lnTo>
                    <a:lnTo>
                      <a:pt x="655" y="518"/>
                    </a:lnTo>
                    <a:lnTo>
                      <a:pt x="619" y="501"/>
                    </a:lnTo>
                    <a:lnTo>
                      <a:pt x="601" y="501"/>
                    </a:lnTo>
                    <a:lnTo>
                      <a:pt x="584" y="501"/>
                    </a:lnTo>
                    <a:lnTo>
                      <a:pt x="532" y="501"/>
                    </a:lnTo>
                    <a:lnTo>
                      <a:pt x="515" y="484"/>
                    </a:lnTo>
                    <a:lnTo>
                      <a:pt x="515" y="447"/>
                    </a:lnTo>
                    <a:lnTo>
                      <a:pt x="478" y="447"/>
                    </a:lnTo>
                    <a:lnTo>
                      <a:pt x="461" y="430"/>
                    </a:lnTo>
                    <a:lnTo>
                      <a:pt x="425" y="413"/>
                    </a:lnTo>
                    <a:lnTo>
                      <a:pt x="425" y="430"/>
                    </a:lnTo>
                    <a:lnTo>
                      <a:pt x="407" y="413"/>
                    </a:lnTo>
                    <a:lnTo>
                      <a:pt x="390" y="413"/>
                    </a:lnTo>
                    <a:lnTo>
                      <a:pt x="371" y="430"/>
                    </a:lnTo>
                    <a:lnTo>
                      <a:pt x="336" y="413"/>
                    </a:lnTo>
                    <a:lnTo>
                      <a:pt x="336" y="395"/>
                    </a:lnTo>
                    <a:lnTo>
                      <a:pt x="354" y="395"/>
                    </a:lnTo>
                    <a:lnTo>
                      <a:pt x="371" y="395"/>
                    </a:lnTo>
                    <a:lnTo>
                      <a:pt x="390" y="395"/>
                    </a:lnTo>
                    <a:lnTo>
                      <a:pt x="407" y="395"/>
                    </a:lnTo>
                    <a:lnTo>
                      <a:pt x="425" y="395"/>
                    </a:lnTo>
                    <a:lnTo>
                      <a:pt x="442" y="395"/>
                    </a:lnTo>
                    <a:lnTo>
                      <a:pt x="461" y="378"/>
                    </a:lnTo>
                    <a:lnTo>
                      <a:pt x="442" y="378"/>
                    </a:lnTo>
                    <a:lnTo>
                      <a:pt x="442" y="361"/>
                    </a:lnTo>
                    <a:lnTo>
                      <a:pt x="425" y="361"/>
                    </a:lnTo>
                    <a:lnTo>
                      <a:pt x="442" y="346"/>
                    </a:lnTo>
                    <a:lnTo>
                      <a:pt x="461" y="346"/>
                    </a:lnTo>
                    <a:lnTo>
                      <a:pt x="478" y="346"/>
                    </a:lnTo>
                    <a:lnTo>
                      <a:pt x="478" y="328"/>
                    </a:lnTo>
                    <a:lnTo>
                      <a:pt x="478" y="311"/>
                    </a:lnTo>
                    <a:lnTo>
                      <a:pt x="478" y="276"/>
                    </a:lnTo>
                    <a:lnTo>
                      <a:pt x="442" y="242"/>
                    </a:lnTo>
                    <a:lnTo>
                      <a:pt x="407" y="225"/>
                    </a:lnTo>
                    <a:lnTo>
                      <a:pt x="407" y="242"/>
                    </a:lnTo>
                    <a:lnTo>
                      <a:pt x="390" y="242"/>
                    </a:lnTo>
                    <a:lnTo>
                      <a:pt x="371" y="242"/>
                    </a:lnTo>
                    <a:lnTo>
                      <a:pt x="371" y="225"/>
                    </a:lnTo>
                    <a:lnTo>
                      <a:pt x="390" y="225"/>
                    </a:lnTo>
                    <a:lnTo>
                      <a:pt x="371" y="205"/>
                    </a:lnTo>
                    <a:lnTo>
                      <a:pt x="354" y="171"/>
                    </a:lnTo>
                    <a:lnTo>
                      <a:pt x="319" y="171"/>
                    </a:lnTo>
                    <a:lnTo>
                      <a:pt x="302" y="171"/>
                    </a:lnTo>
                    <a:lnTo>
                      <a:pt x="302" y="188"/>
                    </a:lnTo>
                    <a:lnTo>
                      <a:pt x="285" y="205"/>
                    </a:lnTo>
                    <a:lnTo>
                      <a:pt x="267" y="205"/>
                    </a:lnTo>
                    <a:lnTo>
                      <a:pt x="267" y="188"/>
                    </a:lnTo>
                    <a:lnTo>
                      <a:pt x="231" y="171"/>
                    </a:lnTo>
                    <a:lnTo>
                      <a:pt x="179" y="188"/>
                    </a:lnTo>
                    <a:lnTo>
                      <a:pt x="125" y="188"/>
                    </a:lnTo>
                    <a:lnTo>
                      <a:pt x="125" y="171"/>
                    </a:lnTo>
                    <a:lnTo>
                      <a:pt x="108" y="171"/>
                    </a:lnTo>
                    <a:lnTo>
                      <a:pt x="91" y="171"/>
                    </a:lnTo>
                    <a:lnTo>
                      <a:pt x="73" y="171"/>
                    </a:lnTo>
                    <a:lnTo>
                      <a:pt x="56" y="171"/>
                    </a:lnTo>
                    <a:lnTo>
                      <a:pt x="39" y="154"/>
                    </a:lnTo>
                    <a:lnTo>
                      <a:pt x="20" y="136"/>
                    </a:lnTo>
                    <a:lnTo>
                      <a:pt x="39" y="136"/>
                    </a:lnTo>
                    <a:lnTo>
                      <a:pt x="56" y="136"/>
                    </a:lnTo>
                    <a:lnTo>
                      <a:pt x="73" y="136"/>
                    </a:lnTo>
                    <a:lnTo>
                      <a:pt x="73" y="119"/>
                    </a:lnTo>
                    <a:lnTo>
                      <a:pt x="56" y="119"/>
                    </a:lnTo>
                    <a:lnTo>
                      <a:pt x="20" y="119"/>
                    </a:lnTo>
                    <a:lnTo>
                      <a:pt x="20" y="102"/>
                    </a:lnTo>
                    <a:lnTo>
                      <a:pt x="0" y="102"/>
                    </a:lnTo>
                    <a:lnTo>
                      <a:pt x="20" y="67"/>
                    </a:lnTo>
                    <a:lnTo>
                      <a:pt x="20" y="50"/>
                    </a:lnTo>
                    <a:lnTo>
                      <a:pt x="20" y="33"/>
                    </a:lnTo>
                    <a:lnTo>
                      <a:pt x="56" y="0"/>
                    </a:lnTo>
                    <a:lnTo>
                      <a:pt x="73" y="0"/>
                    </a:lnTo>
                    <a:lnTo>
                      <a:pt x="108" y="0"/>
                    </a:lnTo>
                    <a:lnTo>
                      <a:pt x="125" y="0"/>
                    </a:lnTo>
                    <a:lnTo>
                      <a:pt x="125" y="15"/>
                    </a:lnTo>
                    <a:lnTo>
                      <a:pt x="108" y="33"/>
                    </a:lnTo>
                    <a:lnTo>
                      <a:pt x="91" y="50"/>
                    </a:lnTo>
                    <a:lnTo>
                      <a:pt x="91" y="67"/>
                    </a:lnTo>
                    <a:lnTo>
                      <a:pt x="108" y="67"/>
                    </a:lnTo>
                    <a:lnTo>
                      <a:pt x="108" y="85"/>
                    </a:lnTo>
                    <a:lnTo>
                      <a:pt x="125" y="85"/>
                    </a:lnTo>
                    <a:lnTo>
                      <a:pt x="125" y="67"/>
                    </a:lnTo>
                    <a:lnTo>
                      <a:pt x="125" y="50"/>
                    </a:lnTo>
                    <a:lnTo>
                      <a:pt x="143" y="15"/>
                    </a:lnTo>
                    <a:lnTo>
                      <a:pt x="196" y="0"/>
                    </a:lnTo>
                    <a:lnTo>
                      <a:pt x="231" y="0"/>
                    </a:lnTo>
                    <a:lnTo>
                      <a:pt x="248" y="0"/>
                    </a:lnTo>
                    <a:lnTo>
                      <a:pt x="248" y="33"/>
                    </a:lnTo>
                    <a:lnTo>
                      <a:pt x="267" y="67"/>
                    </a:lnTo>
                    <a:lnTo>
                      <a:pt x="285" y="67"/>
                    </a:lnTo>
                    <a:lnTo>
                      <a:pt x="302" y="67"/>
                    </a:lnTo>
                    <a:lnTo>
                      <a:pt x="319" y="67"/>
                    </a:lnTo>
                    <a:lnTo>
                      <a:pt x="336" y="67"/>
                    </a:lnTo>
                    <a:lnTo>
                      <a:pt x="354" y="50"/>
                    </a:lnTo>
                    <a:lnTo>
                      <a:pt x="371" y="50"/>
                    </a:lnTo>
                    <a:lnTo>
                      <a:pt x="390" y="67"/>
                    </a:lnTo>
                    <a:lnTo>
                      <a:pt x="425" y="67"/>
                    </a:lnTo>
                    <a:lnTo>
                      <a:pt x="425" y="85"/>
                    </a:lnTo>
                    <a:lnTo>
                      <a:pt x="442" y="102"/>
                    </a:lnTo>
                    <a:lnTo>
                      <a:pt x="478" y="119"/>
                    </a:lnTo>
                    <a:lnTo>
                      <a:pt x="496" y="119"/>
                    </a:lnTo>
                    <a:lnTo>
                      <a:pt x="515" y="119"/>
                    </a:lnTo>
                    <a:lnTo>
                      <a:pt x="532" y="119"/>
                    </a:lnTo>
                    <a:lnTo>
                      <a:pt x="549" y="136"/>
                    </a:lnTo>
                    <a:lnTo>
                      <a:pt x="584" y="154"/>
                    </a:lnTo>
                    <a:lnTo>
                      <a:pt x="601" y="154"/>
                    </a:lnTo>
                    <a:lnTo>
                      <a:pt x="601" y="171"/>
                    </a:lnTo>
                    <a:lnTo>
                      <a:pt x="619" y="171"/>
                    </a:lnTo>
                    <a:lnTo>
                      <a:pt x="638" y="171"/>
                    </a:lnTo>
                    <a:lnTo>
                      <a:pt x="655" y="188"/>
                    </a:lnTo>
                    <a:lnTo>
                      <a:pt x="638" y="188"/>
                    </a:lnTo>
                    <a:lnTo>
                      <a:pt x="619" y="205"/>
                    </a:lnTo>
                    <a:lnTo>
                      <a:pt x="601" y="205"/>
                    </a:lnTo>
                    <a:lnTo>
                      <a:pt x="619" y="205"/>
                    </a:lnTo>
                    <a:lnTo>
                      <a:pt x="638" y="205"/>
                    </a:lnTo>
                    <a:lnTo>
                      <a:pt x="655" y="205"/>
                    </a:lnTo>
                    <a:lnTo>
                      <a:pt x="655" y="225"/>
                    </a:lnTo>
                    <a:lnTo>
                      <a:pt x="638" y="225"/>
                    </a:lnTo>
                    <a:lnTo>
                      <a:pt x="619" y="242"/>
                    </a:lnTo>
                    <a:lnTo>
                      <a:pt x="638" y="242"/>
                    </a:lnTo>
                    <a:lnTo>
                      <a:pt x="655" y="242"/>
                    </a:lnTo>
                    <a:lnTo>
                      <a:pt x="655" y="259"/>
                    </a:lnTo>
                    <a:lnTo>
                      <a:pt x="672" y="276"/>
                    </a:lnTo>
                    <a:lnTo>
                      <a:pt x="690" y="294"/>
                    </a:lnTo>
                    <a:lnTo>
                      <a:pt x="707" y="294"/>
                    </a:lnTo>
                    <a:lnTo>
                      <a:pt x="707" y="311"/>
                    </a:lnTo>
                    <a:lnTo>
                      <a:pt x="724" y="311"/>
                    </a:lnTo>
                    <a:lnTo>
                      <a:pt x="741" y="311"/>
                    </a:lnTo>
                    <a:lnTo>
                      <a:pt x="761" y="328"/>
                    </a:lnTo>
                    <a:lnTo>
                      <a:pt x="778" y="328"/>
                    </a:lnTo>
                    <a:lnTo>
                      <a:pt x="778" y="346"/>
                    </a:lnTo>
                    <a:lnTo>
                      <a:pt x="795" y="346"/>
                    </a:lnTo>
                    <a:lnTo>
                      <a:pt x="778" y="346"/>
                    </a:lnTo>
                    <a:lnTo>
                      <a:pt x="778" y="361"/>
                    </a:lnTo>
                    <a:lnTo>
                      <a:pt x="778" y="378"/>
                    </a:lnTo>
                    <a:lnTo>
                      <a:pt x="761" y="378"/>
                    </a:lnTo>
                    <a:lnTo>
                      <a:pt x="741" y="37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Freeform 576">
                <a:extLst>
                  <a:ext uri="{FF2B5EF4-FFF2-40B4-BE49-F238E27FC236}">
                    <a16:creationId xmlns:a16="http://schemas.microsoft.com/office/drawing/2014/main" id="{00D47AE2-BE4E-4E5B-9131-AC31FBF11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7" y="1566"/>
                <a:ext cx="398" cy="268"/>
              </a:xfrm>
              <a:custGeom>
                <a:avLst/>
                <a:gdLst>
                  <a:gd name="T0" fmla="*/ 724 w 795"/>
                  <a:gd name="T1" fmla="*/ 395 h 535"/>
                  <a:gd name="T2" fmla="*/ 638 w 795"/>
                  <a:gd name="T3" fmla="*/ 346 h 535"/>
                  <a:gd name="T4" fmla="*/ 638 w 795"/>
                  <a:gd name="T5" fmla="*/ 361 h 535"/>
                  <a:gd name="T6" fmla="*/ 638 w 795"/>
                  <a:gd name="T7" fmla="*/ 378 h 535"/>
                  <a:gd name="T8" fmla="*/ 672 w 795"/>
                  <a:gd name="T9" fmla="*/ 395 h 535"/>
                  <a:gd name="T10" fmla="*/ 707 w 795"/>
                  <a:gd name="T11" fmla="*/ 413 h 535"/>
                  <a:gd name="T12" fmla="*/ 707 w 795"/>
                  <a:gd name="T13" fmla="*/ 466 h 535"/>
                  <a:gd name="T14" fmla="*/ 672 w 795"/>
                  <a:gd name="T15" fmla="*/ 484 h 535"/>
                  <a:gd name="T16" fmla="*/ 619 w 795"/>
                  <a:gd name="T17" fmla="*/ 484 h 535"/>
                  <a:gd name="T18" fmla="*/ 655 w 795"/>
                  <a:gd name="T19" fmla="*/ 535 h 535"/>
                  <a:gd name="T20" fmla="*/ 601 w 795"/>
                  <a:gd name="T21" fmla="*/ 501 h 535"/>
                  <a:gd name="T22" fmla="*/ 515 w 795"/>
                  <a:gd name="T23" fmla="*/ 484 h 535"/>
                  <a:gd name="T24" fmla="*/ 461 w 795"/>
                  <a:gd name="T25" fmla="*/ 430 h 535"/>
                  <a:gd name="T26" fmla="*/ 407 w 795"/>
                  <a:gd name="T27" fmla="*/ 413 h 535"/>
                  <a:gd name="T28" fmla="*/ 336 w 795"/>
                  <a:gd name="T29" fmla="*/ 413 h 535"/>
                  <a:gd name="T30" fmla="*/ 371 w 795"/>
                  <a:gd name="T31" fmla="*/ 395 h 535"/>
                  <a:gd name="T32" fmla="*/ 425 w 795"/>
                  <a:gd name="T33" fmla="*/ 395 h 535"/>
                  <a:gd name="T34" fmla="*/ 442 w 795"/>
                  <a:gd name="T35" fmla="*/ 378 h 535"/>
                  <a:gd name="T36" fmla="*/ 442 w 795"/>
                  <a:gd name="T37" fmla="*/ 346 h 535"/>
                  <a:gd name="T38" fmla="*/ 478 w 795"/>
                  <a:gd name="T39" fmla="*/ 328 h 535"/>
                  <a:gd name="T40" fmla="*/ 442 w 795"/>
                  <a:gd name="T41" fmla="*/ 242 h 535"/>
                  <a:gd name="T42" fmla="*/ 390 w 795"/>
                  <a:gd name="T43" fmla="*/ 242 h 535"/>
                  <a:gd name="T44" fmla="*/ 390 w 795"/>
                  <a:gd name="T45" fmla="*/ 225 h 535"/>
                  <a:gd name="T46" fmla="*/ 319 w 795"/>
                  <a:gd name="T47" fmla="*/ 171 h 535"/>
                  <a:gd name="T48" fmla="*/ 285 w 795"/>
                  <a:gd name="T49" fmla="*/ 205 h 535"/>
                  <a:gd name="T50" fmla="*/ 231 w 795"/>
                  <a:gd name="T51" fmla="*/ 171 h 535"/>
                  <a:gd name="T52" fmla="*/ 125 w 795"/>
                  <a:gd name="T53" fmla="*/ 171 h 535"/>
                  <a:gd name="T54" fmla="*/ 73 w 795"/>
                  <a:gd name="T55" fmla="*/ 171 h 535"/>
                  <a:gd name="T56" fmla="*/ 20 w 795"/>
                  <a:gd name="T57" fmla="*/ 136 h 535"/>
                  <a:gd name="T58" fmla="*/ 73 w 795"/>
                  <a:gd name="T59" fmla="*/ 136 h 535"/>
                  <a:gd name="T60" fmla="*/ 20 w 795"/>
                  <a:gd name="T61" fmla="*/ 119 h 535"/>
                  <a:gd name="T62" fmla="*/ 20 w 795"/>
                  <a:gd name="T63" fmla="*/ 67 h 535"/>
                  <a:gd name="T64" fmla="*/ 56 w 795"/>
                  <a:gd name="T65" fmla="*/ 0 h 535"/>
                  <a:gd name="T66" fmla="*/ 125 w 795"/>
                  <a:gd name="T67" fmla="*/ 0 h 535"/>
                  <a:gd name="T68" fmla="*/ 91 w 795"/>
                  <a:gd name="T69" fmla="*/ 50 h 535"/>
                  <a:gd name="T70" fmla="*/ 108 w 795"/>
                  <a:gd name="T71" fmla="*/ 85 h 535"/>
                  <a:gd name="T72" fmla="*/ 125 w 795"/>
                  <a:gd name="T73" fmla="*/ 50 h 535"/>
                  <a:gd name="T74" fmla="*/ 231 w 795"/>
                  <a:gd name="T75" fmla="*/ 0 h 535"/>
                  <a:gd name="T76" fmla="*/ 267 w 795"/>
                  <a:gd name="T77" fmla="*/ 67 h 535"/>
                  <a:gd name="T78" fmla="*/ 319 w 795"/>
                  <a:gd name="T79" fmla="*/ 67 h 535"/>
                  <a:gd name="T80" fmla="*/ 371 w 795"/>
                  <a:gd name="T81" fmla="*/ 50 h 535"/>
                  <a:gd name="T82" fmla="*/ 425 w 795"/>
                  <a:gd name="T83" fmla="*/ 85 h 535"/>
                  <a:gd name="T84" fmla="*/ 496 w 795"/>
                  <a:gd name="T85" fmla="*/ 119 h 535"/>
                  <a:gd name="T86" fmla="*/ 549 w 795"/>
                  <a:gd name="T87" fmla="*/ 136 h 535"/>
                  <a:gd name="T88" fmla="*/ 601 w 795"/>
                  <a:gd name="T89" fmla="*/ 171 h 535"/>
                  <a:gd name="T90" fmla="*/ 655 w 795"/>
                  <a:gd name="T91" fmla="*/ 188 h 535"/>
                  <a:gd name="T92" fmla="*/ 601 w 795"/>
                  <a:gd name="T93" fmla="*/ 205 h 535"/>
                  <a:gd name="T94" fmla="*/ 655 w 795"/>
                  <a:gd name="T95" fmla="*/ 205 h 535"/>
                  <a:gd name="T96" fmla="*/ 619 w 795"/>
                  <a:gd name="T97" fmla="*/ 242 h 535"/>
                  <a:gd name="T98" fmla="*/ 655 w 795"/>
                  <a:gd name="T99" fmla="*/ 259 h 535"/>
                  <a:gd name="T100" fmla="*/ 707 w 795"/>
                  <a:gd name="T101" fmla="*/ 294 h 535"/>
                  <a:gd name="T102" fmla="*/ 741 w 795"/>
                  <a:gd name="T103" fmla="*/ 311 h 535"/>
                  <a:gd name="T104" fmla="*/ 778 w 795"/>
                  <a:gd name="T105" fmla="*/ 346 h 535"/>
                  <a:gd name="T106" fmla="*/ 778 w 795"/>
                  <a:gd name="T107" fmla="*/ 361 h 535"/>
                  <a:gd name="T108" fmla="*/ 741 w 795"/>
                  <a:gd name="T109" fmla="*/ 378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95" h="535">
                    <a:moveTo>
                      <a:pt x="741" y="378"/>
                    </a:moveTo>
                    <a:lnTo>
                      <a:pt x="741" y="395"/>
                    </a:lnTo>
                    <a:lnTo>
                      <a:pt x="724" y="395"/>
                    </a:lnTo>
                    <a:lnTo>
                      <a:pt x="690" y="395"/>
                    </a:lnTo>
                    <a:lnTo>
                      <a:pt x="672" y="361"/>
                    </a:lnTo>
                    <a:lnTo>
                      <a:pt x="638" y="346"/>
                    </a:lnTo>
                    <a:lnTo>
                      <a:pt x="619" y="346"/>
                    </a:lnTo>
                    <a:lnTo>
                      <a:pt x="619" y="361"/>
                    </a:lnTo>
                    <a:lnTo>
                      <a:pt x="638" y="361"/>
                    </a:lnTo>
                    <a:lnTo>
                      <a:pt x="619" y="361"/>
                    </a:lnTo>
                    <a:lnTo>
                      <a:pt x="619" y="378"/>
                    </a:lnTo>
                    <a:lnTo>
                      <a:pt x="638" y="378"/>
                    </a:lnTo>
                    <a:lnTo>
                      <a:pt x="638" y="395"/>
                    </a:lnTo>
                    <a:lnTo>
                      <a:pt x="655" y="395"/>
                    </a:lnTo>
                    <a:lnTo>
                      <a:pt x="672" y="395"/>
                    </a:lnTo>
                    <a:lnTo>
                      <a:pt x="672" y="413"/>
                    </a:lnTo>
                    <a:lnTo>
                      <a:pt x="690" y="413"/>
                    </a:lnTo>
                    <a:lnTo>
                      <a:pt x="707" y="413"/>
                    </a:lnTo>
                    <a:lnTo>
                      <a:pt x="707" y="430"/>
                    </a:lnTo>
                    <a:lnTo>
                      <a:pt x="707" y="447"/>
                    </a:lnTo>
                    <a:lnTo>
                      <a:pt x="707" y="466"/>
                    </a:lnTo>
                    <a:lnTo>
                      <a:pt x="707" y="484"/>
                    </a:lnTo>
                    <a:lnTo>
                      <a:pt x="707" y="501"/>
                    </a:lnTo>
                    <a:lnTo>
                      <a:pt x="672" y="484"/>
                    </a:lnTo>
                    <a:lnTo>
                      <a:pt x="638" y="466"/>
                    </a:lnTo>
                    <a:lnTo>
                      <a:pt x="601" y="447"/>
                    </a:lnTo>
                    <a:lnTo>
                      <a:pt x="619" y="484"/>
                    </a:lnTo>
                    <a:lnTo>
                      <a:pt x="655" y="501"/>
                    </a:lnTo>
                    <a:lnTo>
                      <a:pt x="655" y="518"/>
                    </a:lnTo>
                    <a:lnTo>
                      <a:pt x="655" y="535"/>
                    </a:lnTo>
                    <a:lnTo>
                      <a:pt x="655" y="518"/>
                    </a:lnTo>
                    <a:lnTo>
                      <a:pt x="619" y="501"/>
                    </a:lnTo>
                    <a:lnTo>
                      <a:pt x="601" y="501"/>
                    </a:lnTo>
                    <a:lnTo>
                      <a:pt x="584" y="501"/>
                    </a:lnTo>
                    <a:lnTo>
                      <a:pt x="532" y="501"/>
                    </a:lnTo>
                    <a:lnTo>
                      <a:pt x="515" y="484"/>
                    </a:lnTo>
                    <a:lnTo>
                      <a:pt x="515" y="447"/>
                    </a:lnTo>
                    <a:lnTo>
                      <a:pt x="478" y="447"/>
                    </a:lnTo>
                    <a:lnTo>
                      <a:pt x="461" y="430"/>
                    </a:lnTo>
                    <a:lnTo>
                      <a:pt x="425" y="413"/>
                    </a:lnTo>
                    <a:lnTo>
                      <a:pt x="425" y="430"/>
                    </a:lnTo>
                    <a:lnTo>
                      <a:pt x="407" y="413"/>
                    </a:lnTo>
                    <a:lnTo>
                      <a:pt x="390" y="413"/>
                    </a:lnTo>
                    <a:lnTo>
                      <a:pt x="371" y="430"/>
                    </a:lnTo>
                    <a:lnTo>
                      <a:pt x="336" y="413"/>
                    </a:lnTo>
                    <a:lnTo>
                      <a:pt x="336" y="395"/>
                    </a:lnTo>
                    <a:lnTo>
                      <a:pt x="354" y="395"/>
                    </a:lnTo>
                    <a:lnTo>
                      <a:pt x="371" y="395"/>
                    </a:lnTo>
                    <a:lnTo>
                      <a:pt x="390" y="395"/>
                    </a:lnTo>
                    <a:lnTo>
                      <a:pt x="407" y="395"/>
                    </a:lnTo>
                    <a:lnTo>
                      <a:pt x="425" y="395"/>
                    </a:lnTo>
                    <a:lnTo>
                      <a:pt x="442" y="395"/>
                    </a:lnTo>
                    <a:lnTo>
                      <a:pt x="461" y="378"/>
                    </a:lnTo>
                    <a:lnTo>
                      <a:pt x="442" y="378"/>
                    </a:lnTo>
                    <a:lnTo>
                      <a:pt x="442" y="361"/>
                    </a:lnTo>
                    <a:lnTo>
                      <a:pt x="425" y="361"/>
                    </a:lnTo>
                    <a:lnTo>
                      <a:pt x="442" y="346"/>
                    </a:lnTo>
                    <a:lnTo>
                      <a:pt x="461" y="346"/>
                    </a:lnTo>
                    <a:lnTo>
                      <a:pt x="478" y="346"/>
                    </a:lnTo>
                    <a:lnTo>
                      <a:pt x="478" y="328"/>
                    </a:lnTo>
                    <a:lnTo>
                      <a:pt x="478" y="311"/>
                    </a:lnTo>
                    <a:lnTo>
                      <a:pt x="478" y="276"/>
                    </a:lnTo>
                    <a:lnTo>
                      <a:pt x="442" y="242"/>
                    </a:lnTo>
                    <a:lnTo>
                      <a:pt x="407" y="225"/>
                    </a:lnTo>
                    <a:lnTo>
                      <a:pt x="407" y="242"/>
                    </a:lnTo>
                    <a:lnTo>
                      <a:pt x="390" y="242"/>
                    </a:lnTo>
                    <a:lnTo>
                      <a:pt x="371" y="242"/>
                    </a:lnTo>
                    <a:lnTo>
                      <a:pt x="371" y="225"/>
                    </a:lnTo>
                    <a:lnTo>
                      <a:pt x="390" y="225"/>
                    </a:lnTo>
                    <a:lnTo>
                      <a:pt x="371" y="205"/>
                    </a:lnTo>
                    <a:lnTo>
                      <a:pt x="354" y="171"/>
                    </a:lnTo>
                    <a:lnTo>
                      <a:pt x="319" y="171"/>
                    </a:lnTo>
                    <a:lnTo>
                      <a:pt x="302" y="171"/>
                    </a:lnTo>
                    <a:lnTo>
                      <a:pt x="302" y="188"/>
                    </a:lnTo>
                    <a:lnTo>
                      <a:pt x="285" y="205"/>
                    </a:lnTo>
                    <a:lnTo>
                      <a:pt x="267" y="205"/>
                    </a:lnTo>
                    <a:lnTo>
                      <a:pt x="267" y="188"/>
                    </a:lnTo>
                    <a:lnTo>
                      <a:pt x="231" y="171"/>
                    </a:lnTo>
                    <a:lnTo>
                      <a:pt x="179" y="188"/>
                    </a:lnTo>
                    <a:lnTo>
                      <a:pt x="125" y="188"/>
                    </a:lnTo>
                    <a:lnTo>
                      <a:pt x="125" y="171"/>
                    </a:lnTo>
                    <a:lnTo>
                      <a:pt x="108" y="171"/>
                    </a:lnTo>
                    <a:lnTo>
                      <a:pt x="91" y="171"/>
                    </a:lnTo>
                    <a:lnTo>
                      <a:pt x="73" y="171"/>
                    </a:lnTo>
                    <a:lnTo>
                      <a:pt x="56" y="171"/>
                    </a:lnTo>
                    <a:lnTo>
                      <a:pt x="39" y="154"/>
                    </a:lnTo>
                    <a:lnTo>
                      <a:pt x="20" y="136"/>
                    </a:lnTo>
                    <a:lnTo>
                      <a:pt x="39" y="136"/>
                    </a:lnTo>
                    <a:lnTo>
                      <a:pt x="56" y="136"/>
                    </a:lnTo>
                    <a:lnTo>
                      <a:pt x="73" y="136"/>
                    </a:lnTo>
                    <a:lnTo>
                      <a:pt x="73" y="119"/>
                    </a:lnTo>
                    <a:lnTo>
                      <a:pt x="56" y="119"/>
                    </a:lnTo>
                    <a:lnTo>
                      <a:pt x="20" y="119"/>
                    </a:lnTo>
                    <a:lnTo>
                      <a:pt x="20" y="102"/>
                    </a:lnTo>
                    <a:lnTo>
                      <a:pt x="0" y="102"/>
                    </a:lnTo>
                    <a:lnTo>
                      <a:pt x="20" y="67"/>
                    </a:lnTo>
                    <a:lnTo>
                      <a:pt x="20" y="50"/>
                    </a:lnTo>
                    <a:lnTo>
                      <a:pt x="20" y="33"/>
                    </a:lnTo>
                    <a:lnTo>
                      <a:pt x="56" y="0"/>
                    </a:lnTo>
                    <a:lnTo>
                      <a:pt x="73" y="0"/>
                    </a:lnTo>
                    <a:lnTo>
                      <a:pt x="108" y="0"/>
                    </a:lnTo>
                    <a:lnTo>
                      <a:pt x="125" y="0"/>
                    </a:lnTo>
                    <a:lnTo>
                      <a:pt x="125" y="15"/>
                    </a:lnTo>
                    <a:lnTo>
                      <a:pt x="108" y="33"/>
                    </a:lnTo>
                    <a:lnTo>
                      <a:pt x="91" y="50"/>
                    </a:lnTo>
                    <a:lnTo>
                      <a:pt x="91" y="67"/>
                    </a:lnTo>
                    <a:lnTo>
                      <a:pt x="108" y="67"/>
                    </a:lnTo>
                    <a:lnTo>
                      <a:pt x="108" y="85"/>
                    </a:lnTo>
                    <a:lnTo>
                      <a:pt x="125" y="85"/>
                    </a:lnTo>
                    <a:lnTo>
                      <a:pt x="125" y="67"/>
                    </a:lnTo>
                    <a:lnTo>
                      <a:pt x="125" y="50"/>
                    </a:lnTo>
                    <a:lnTo>
                      <a:pt x="143" y="15"/>
                    </a:lnTo>
                    <a:lnTo>
                      <a:pt x="196" y="0"/>
                    </a:lnTo>
                    <a:lnTo>
                      <a:pt x="231" y="0"/>
                    </a:lnTo>
                    <a:lnTo>
                      <a:pt x="248" y="0"/>
                    </a:lnTo>
                    <a:lnTo>
                      <a:pt x="248" y="33"/>
                    </a:lnTo>
                    <a:lnTo>
                      <a:pt x="267" y="67"/>
                    </a:lnTo>
                    <a:lnTo>
                      <a:pt x="285" y="67"/>
                    </a:lnTo>
                    <a:lnTo>
                      <a:pt x="302" y="67"/>
                    </a:lnTo>
                    <a:lnTo>
                      <a:pt x="319" y="67"/>
                    </a:lnTo>
                    <a:lnTo>
                      <a:pt x="336" y="67"/>
                    </a:lnTo>
                    <a:lnTo>
                      <a:pt x="354" y="50"/>
                    </a:lnTo>
                    <a:lnTo>
                      <a:pt x="371" y="50"/>
                    </a:lnTo>
                    <a:lnTo>
                      <a:pt x="390" y="67"/>
                    </a:lnTo>
                    <a:lnTo>
                      <a:pt x="425" y="67"/>
                    </a:lnTo>
                    <a:lnTo>
                      <a:pt x="425" y="85"/>
                    </a:lnTo>
                    <a:lnTo>
                      <a:pt x="442" y="102"/>
                    </a:lnTo>
                    <a:lnTo>
                      <a:pt x="478" y="119"/>
                    </a:lnTo>
                    <a:lnTo>
                      <a:pt x="496" y="119"/>
                    </a:lnTo>
                    <a:lnTo>
                      <a:pt x="515" y="119"/>
                    </a:lnTo>
                    <a:lnTo>
                      <a:pt x="532" y="119"/>
                    </a:lnTo>
                    <a:lnTo>
                      <a:pt x="549" y="136"/>
                    </a:lnTo>
                    <a:lnTo>
                      <a:pt x="584" y="154"/>
                    </a:lnTo>
                    <a:lnTo>
                      <a:pt x="601" y="154"/>
                    </a:lnTo>
                    <a:lnTo>
                      <a:pt x="601" y="171"/>
                    </a:lnTo>
                    <a:lnTo>
                      <a:pt x="619" y="171"/>
                    </a:lnTo>
                    <a:lnTo>
                      <a:pt x="638" y="171"/>
                    </a:lnTo>
                    <a:lnTo>
                      <a:pt x="655" y="188"/>
                    </a:lnTo>
                    <a:lnTo>
                      <a:pt x="638" y="188"/>
                    </a:lnTo>
                    <a:lnTo>
                      <a:pt x="619" y="205"/>
                    </a:lnTo>
                    <a:lnTo>
                      <a:pt x="601" y="205"/>
                    </a:lnTo>
                    <a:lnTo>
                      <a:pt x="619" y="205"/>
                    </a:lnTo>
                    <a:lnTo>
                      <a:pt x="638" y="205"/>
                    </a:lnTo>
                    <a:lnTo>
                      <a:pt x="655" y="205"/>
                    </a:lnTo>
                    <a:lnTo>
                      <a:pt x="655" y="225"/>
                    </a:lnTo>
                    <a:lnTo>
                      <a:pt x="638" y="225"/>
                    </a:lnTo>
                    <a:lnTo>
                      <a:pt x="619" y="242"/>
                    </a:lnTo>
                    <a:lnTo>
                      <a:pt x="638" y="242"/>
                    </a:lnTo>
                    <a:lnTo>
                      <a:pt x="655" y="242"/>
                    </a:lnTo>
                    <a:lnTo>
                      <a:pt x="655" y="259"/>
                    </a:lnTo>
                    <a:lnTo>
                      <a:pt x="672" y="276"/>
                    </a:lnTo>
                    <a:lnTo>
                      <a:pt x="690" y="294"/>
                    </a:lnTo>
                    <a:lnTo>
                      <a:pt x="707" y="294"/>
                    </a:lnTo>
                    <a:lnTo>
                      <a:pt x="707" y="311"/>
                    </a:lnTo>
                    <a:lnTo>
                      <a:pt x="724" y="311"/>
                    </a:lnTo>
                    <a:lnTo>
                      <a:pt x="741" y="311"/>
                    </a:lnTo>
                    <a:lnTo>
                      <a:pt x="761" y="328"/>
                    </a:lnTo>
                    <a:lnTo>
                      <a:pt x="778" y="328"/>
                    </a:lnTo>
                    <a:lnTo>
                      <a:pt x="778" y="346"/>
                    </a:lnTo>
                    <a:lnTo>
                      <a:pt x="795" y="346"/>
                    </a:lnTo>
                    <a:lnTo>
                      <a:pt x="778" y="346"/>
                    </a:lnTo>
                    <a:lnTo>
                      <a:pt x="778" y="361"/>
                    </a:lnTo>
                    <a:lnTo>
                      <a:pt x="778" y="378"/>
                    </a:lnTo>
                    <a:lnTo>
                      <a:pt x="761" y="378"/>
                    </a:lnTo>
                    <a:lnTo>
                      <a:pt x="741" y="378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577">
                <a:extLst>
                  <a:ext uri="{FF2B5EF4-FFF2-40B4-BE49-F238E27FC236}">
                    <a16:creationId xmlns:a16="http://schemas.microsoft.com/office/drawing/2014/main" id="{F1B87FDE-6321-40E3-946A-DDF5349DE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0" y="1281"/>
                <a:ext cx="425" cy="215"/>
              </a:xfrm>
              <a:custGeom>
                <a:avLst/>
                <a:gdLst>
                  <a:gd name="T0" fmla="*/ 672 w 848"/>
                  <a:gd name="T1" fmla="*/ 35 h 430"/>
                  <a:gd name="T2" fmla="*/ 760 w 848"/>
                  <a:gd name="T3" fmla="*/ 17 h 430"/>
                  <a:gd name="T4" fmla="*/ 831 w 848"/>
                  <a:gd name="T5" fmla="*/ 52 h 430"/>
                  <a:gd name="T6" fmla="*/ 831 w 848"/>
                  <a:gd name="T7" fmla="*/ 69 h 430"/>
                  <a:gd name="T8" fmla="*/ 689 w 848"/>
                  <a:gd name="T9" fmla="*/ 121 h 430"/>
                  <a:gd name="T10" fmla="*/ 760 w 848"/>
                  <a:gd name="T11" fmla="*/ 121 h 430"/>
                  <a:gd name="T12" fmla="*/ 654 w 848"/>
                  <a:gd name="T13" fmla="*/ 173 h 430"/>
                  <a:gd name="T14" fmla="*/ 566 w 848"/>
                  <a:gd name="T15" fmla="*/ 225 h 430"/>
                  <a:gd name="T16" fmla="*/ 514 w 848"/>
                  <a:gd name="T17" fmla="*/ 225 h 430"/>
                  <a:gd name="T18" fmla="*/ 478 w 848"/>
                  <a:gd name="T19" fmla="*/ 257 h 430"/>
                  <a:gd name="T20" fmla="*/ 478 w 848"/>
                  <a:gd name="T21" fmla="*/ 292 h 430"/>
                  <a:gd name="T22" fmla="*/ 424 w 848"/>
                  <a:gd name="T23" fmla="*/ 344 h 430"/>
                  <a:gd name="T24" fmla="*/ 389 w 848"/>
                  <a:gd name="T25" fmla="*/ 361 h 430"/>
                  <a:gd name="T26" fmla="*/ 372 w 848"/>
                  <a:gd name="T27" fmla="*/ 396 h 430"/>
                  <a:gd name="T28" fmla="*/ 353 w 848"/>
                  <a:gd name="T29" fmla="*/ 430 h 430"/>
                  <a:gd name="T30" fmla="*/ 284 w 848"/>
                  <a:gd name="T31" fmla="*/ 413 h 430"/>
                  <a:gd name="T32" fmla="*/ 196 w 848"/>
                  <a:gd name="T33" fmla="*/ 413 h 430"/>
                  <a:gd name="T34" fmla="*/ 161 w 848"/>
                  <a:gd name="T35" fmla="*/ 430 h 430"/>
                  <a:gd name="T36" fmla="*/ 71 w 848"/>
                  <a:gd name="T37" fmla="*/ 413 h 430"/>
                  <a:gd name="T38" fmla="*/ 142 w 848"/>
                  <a:gd name="T39" fmla="*/ 378 h 430"/>
                  <a:gd name="T40" fmla="*/ 124 w 848"/>
                  <a:gd name="T41" fmla="*/ 344 h 430"/>
                  <a:gd name="T42" fmla="*/ 196 w 848"/>
                  <a:gd name="T43" fmla="*/ 361 h 430"/>
                  <a:gd name="T44" fmla="*/ 178 w 848"/>
                  <a:gd name="T45" fmla="*/ 344 h 430"/>
                  <a:gd name="T46" fmla="*/ 142 w 848"/>
                  <a:gd name="T47" fmla="*/ 326 h 430"/>
                  <a:gd name="T48" fmla="*/ 124 w 848"/>
                  <a:gd name="T49" fmla="*/ 292 h 430"/>
                  <a:gd name="T50" fmla="*/ 178 w 848"/>
                  <a:gd name="T51" fmla="*/ 292 h 430"/>
                  <a:gd name="T52" fmla="*/ 196 w 848"/>
                  <a:gd name="T53" fmla="*/ 225 h 430"/>
                  <a:gd name="T54" fmla="*/ 161 w 848"/>
                  <a:gd name="T55" fmla="*/ 207 h 430"/>
                  <a:gd name="T56" fmla="*/ 161 w 848"/>
                  <a:gd name="T57" fmla="*/ 190 h 430"/>
                  <a:gd name="T58" fmla="*/ 213 w 848"/>
                  <a:gd name="T59" fmla="*/ 190 h 430"/>
                  <a:gd name="T60" fmla="*/ 284 w 848"/>
                  <a:gd name="T61" fmla="*/ 225 h 430"/>
                  <a:gd name="T62" fmla="*/ 247 w 848"/>
                  <a:gd name="T63" fmla="*/ 190 h 430"/>
                  <a:gd name="T64" fmla="*/ 301 w 848"/>
                  <a:gd name="T65" fmla="*/ 190 h 430"/>
                  <a:gd name="T66" fmla="*/ 353 w 848"/>
                  <a:gd name="T67" fmla="*/ 173 h 430"/>
                  <a:gd name="T68" fmla="*/ 284 w 848"/>
                  <a:gd name="T69" fmla="*/ 173 h 430"/>
                  <a:gd name="T70" fmla="*/ 213 w 848"/>
                  <a:gd name="T71" fmla="*/ 173 h 430"/>
                  <a:gd name="T72" fmla="*/ 161 w 848"/>
                  <a:gd name="T73" fmla="*/ 173 h 430"/>
                  <a:gd name="T74" fmla="*/ 90 w 848"/>
                  <a:gd name="T75" fmla="*/ 173 h 430"/>
                  <a:gd name="T76" fmla="*/ 107 w 848"/>
                  <a:gd name="T77" fmla="*/ 138 h 430"/>
                  <a:gd name="T78" fmla="*/ 71 w 848"/>
                  <a:gd name="T79" fmla="*/ 121 h 430"/>
                  <a:gd name="T80" fmla="*/ 107 w 848"/>
                  <a:gd name="T81" fmla="*/ 121 h 430"/>
                  <a:gd name="T82" fmla="*/ 53 w 848"/>
                  <a:gd name="T83" fmla="*/ 121 h 430"/>
                  <a:gd name="T84" fmla="*/ 36 w 848"/>
                  <a:gd name="T85" fmla="*/ 121 h 430"/>
                  <a:gd name="T86" fmla="*/ 17 w 848"/>
                  <a:gd name="T87" fmla="*/ 104 h 430"/>
                  <a:gd name="T88" fmla="*/ 124 w 848"/>
                  <a:gd name="T89" fmla="*/ 69 h 430"/>
                  <a:gd name="T90" fmla="*/ 196 w 848"/>
                  <a:gd name="T91" fmla="*/ 52 h 430"/>
                  <a:gd name="T92" fmla="*/ 247 w 848"/>
                  <a:gd name="T93" fmla="*/ 52 h 430"/>
                  <a:gd name="T94" fmla="*/ 301 w 848"/>
                  <a:gd name="T95" fmla="*/ 35 h 430"/>
                  <a:gd name="T96" fmla="*/ 353 w 848"/>
                  <a:gd name="T97" fmla="*/ 17 h 430"/>
                  <a:gd name="T98" fmla="*/ 441 w 848"/>
                  <a:gd name="T99" fmla="*/ 0 h 430"/>
                  <a:gd name="T100" fmla="*/ 495 w 848"/>
                  <a:gd name="T101" fmla="*/ 17 h 430"/>
                  <a:gd name="T102" fmla="*/ 531 w 848"/>
                  <a:gd name="T103" fmla="*/ 0 h 430"/>
                  <a:gd name="T104" fmla="*/ 602 w 848"/>
                  <a:gd name="T105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48" h="430">
                    <a:moveTo>
                      <a:pt x="708" y="17"/>
                    </a:moveTo>
                    <a:lnTo>
                      <a:pt x="689" y="35"/>
                    </a:lnTo>
                    <a:lnTo>
                      <a:pt x="672" y="35"/>
                    </a:lnTo>
                    <a:lnTo>
                      <a:pt x="708" y="35"/>
                    </a:lnTo>
                    <a:lnTo>
                      <a:pt x="725" y="17"/>
                    </a:lnTo>
                    <a:lnTo>
                      <a:pt x="760" y="17"/>
                    </a:lnTo>
                    <a:lnTo>
                      <a:pt x="777" y="35"/>
                    </a:lnTo>
                    <a:lnTo>
                      <a:pt x="814" y="52"/>
                    </a:lnTo>
                    <a:lnTo>
                      <a:pt x="831" y="52"/>
                    </a:lnTo>
                    <a:lnTo>
                      <a:pt x="848" y="52"/>
                    </a:lnTo>
                    <a:lnTo>
                      <a:pt x="848" y="69"/>
                    </a:lnTo>
                    <a:lnTo>
                      <a:pt x="831" y="69"/>
                    </a:lnTo>
                    <a:lnTo>
                      <a:pt x="777" y="87"/>
                    </a:lnTo>
                    <a:lnTo>
                      <a:pt x="743" y="104"/>
                    </a:lnTo>
                    <a:lnTo>
                      <a:pt x="689" y="121"/>
                    </a:lnTo>
                    <a:lnTo>
                      <a:pt x="708" y="121"/>
                    </a:lnTo>
                    <a:lnTo>
                      <a:pt x="743" y="121"/>
                    </a:lnTo>
                    <a:lnTo>
                      <a:pt x="760" y="121"/>
                    </a:lnTo>
                    <a:lnTo>
                      <a:pt x="725" y="138"/>
                    </a:lnTo>
                    <a:lnTo>
                      <a:pt x="689" y="156"/>
                    </a:lnTo>
                    <a:lnTo>
                      <a:pt x="654" y="173"/>
                    </a:lnTo>
                    <a:lnTo>
                      <a:pt x="620" y="173"/>
                    </a:lnTo>
                    <a:lnTo>
                      <a:pt x="583" y="207"/>
                    </a:lnTo>
                    <a:lnTo>
                      <a:pt x="566" y="225"/>
                    </a:lnTo>
                    <a:lnTo>
                      <a:pt x="549" y="225"/>
                    </a:lnTo>
                    <a:lnTo>
                      <a:pt x="531" y="225"/>
                    </a:lnTo>
                    <a:lnTo>
                      <a:pt x="514" y="225"/>
                    </a:lnTo>
                    <a:lnTo>
                      <a:pt x="478" y="242"/>
                    </a:lnTo>
                    <a:lnTo>
                      <a:pt x="459" y="257"/>
                    </a:lnTo>
                    <a:lnTo>
                      <a:pt x="478" y="257"/>
                    </a:lnTo>
                    <a:lnTo>
                      <a:pt x="478" y="275"/>
                    </a:lnTo>
                    <a:lnTo>
                      <a:pt x="459" y="275"/>
                    </a:lnTo>
                    <a:lnTo>
                      <a:pt x="478" y="292"/>
                    </a:lnTo>
                    <a:lnTo>
                      <a:pt x="459" y="309"/>
                    </a:lnTo>
                    <a:lnTo>
                      <a:pt x="441" y="326"/>
                    </a:lnTo>
                    <a:lnTo>
                      <a:pt x="424" y="344"/>
                    </a:lnTo>
                    <a:lnTo>
                      <a:pt x="407" y="344"/>
                    </a:lnTo>
                    <a:lnTo>
                      <a:pt x="389" y="344"/>
                    </a:lnTo>
                    <a:lnTo>
                      <a:pt x="389" y="361"/>
                    </a:lnTo>
                    <a:lnTo>
                      <a:pt x="353" y="378"/>
                    </a:lnTo>
                    <a:lnTo>
                      <a:pt x="353" y="396"/>
                    </a:lnTo>
                    <a:lnTo>
                      <a:pt x="372" y="396"/>
                    </a:lnTo>
                    <a:lnTo>
                      <a:pt x="389" y="396"/>
                    </a:lnTo>
                    <a:lnTo>
                      <a:pt x="372" y="413"/>
                    </a:lnTo>
                    <a:lnTo>
                      <a:pt x="353" y="430"/>
                    </a:lnTo>
                    <a:lnTo>
                      <a:pt x="318" y="430"/>
                    </a:lnTo>
                    <a:lnTo>
                      <a:pt x="301" y="430"/>
                    </a:lnTo>
                    <a:lnTo>
                      <a:pt x="284" y="413"/>
                    </a:lnTo>
                    <a:lnTo>
                      <a:pt x="247" y="413"/>
                    </a:lnTo>
                    <a:lnTo>
                      <a:pt x="213" y="413"/>
                    </a:lnTo>
                    <a:lnTo>
                      <a:pt x="196" y="413"/>
                    </a:lnTo>
                    <a:lnTo>
                      <a:pt x="196" y="430"/>
                    </a:lnTo>
                    <a:lnTo>
                      <a:pt x="178" y="430"/>
                    </a:lnTo>
                    <a:lnTo>
                      <a:pt x="161" y="430"/>
                    </a:lnTo>
                    <a:lnTo>
                      <a:pt x="124" y="413"/>
                    </a:lnTo>
                    <a:lnTo>
                      <a:pt x="90" y="413"/>
                    </a:lnTo>
                    <a:lnTo>
                      <a:pt x="71" y="413"/>
                    </a:lnTo>
                    <a:lnTo>
                      <a:pt x="90" y="396"/>
                    </a:lnTo>
                    <a:lnTo>
                      <a:pt x="124" y="378"/>
                    </a:lnTo>
                    <a:lnTo>
                      <a:pt x="142" y="378"/>
                    </a:lnTo>
                    <a:lnTo>
                      <a:pt x="124" y="361"/>
                    </a:lnTo>
                    <a:lnTo>
                      <a:pt x="107" y="344"/>
                    </a:lnTo>
                    <a:lnTo>
                      <a:pt x="124" y="344"/>
                    </a:lnTo>
                    <a:lnTo>
                      <a:pt x="161" y="344"/>
                    </a:lnTo>
                    <a:lnTo>
                      <a:pt x="178" y="344"/>
                    </a:lnTo>
                    <a:lnTo>
                      <a:pt x="196" y="361"/>
                    </a:lnTo>
                    <a:lnTo>
                      <a:pt x="213" y="361"/>
                    </a:lnTo>
                    <a:lnTo>
                      <a:pt x="196" y="344"/>
                    </a:lnTo>
                    <a:lnTo>
                      <a:pt x="178" y="344"/>
                    </a:lnTo>
                    <a:lnTo>
                      <a:pt x="178" y="326"/>
                    </a:lnTo>
                    <a:lnTo>
                      <a:pt x="161" y="326"/>
                    </a:lnTo>
                    <a:lnTo>
                      <a:pt x="142" y="326"/>
                    </a:lnTo>
                    <a:lnTo>
                      <a:pt x="124" y="326"/>
                    </a:lnTo>
                    <a:lnTo>
                      <a:pt x="124" y="309"/>
                    </a:lnTo>
                    <a:lnTo>
                      <a:pt x="124" y="292"/>
                    </a:lnTo>
                    <a:lnTo>
                      <a:pt x="142" y="292"/>
                    </a:lnTo>
                    <a:lnTo>
                      <a:pt x="161" y="292"/>
                    </a:lnTo>
                    <a:lnTo>
                      <a:pt x="178" y="292"/>
                    </a:lnTo>
                    <a:lnTo>
                      <a:pt x="196" y="275"/>
                    </a:lnTo>
                    <a:lnTo>
                      <a:pt x="213" y="257"/>
                    </a:lnTo>
                    <a:lnTo>
                      <a:pt x="196" y="225"/>
                    </a:lnTo>
                    <a:lnTo>
                      <a:pt x="161" y="225"/>
                    </a:lnTo>
                    <a:lnTo>
                      <a:pt x="142" y="207"/>
                    </a:lnTo>
                    <a:lnTo>
                      <a:pt x="161" y="207"/>
                    </a:lnTo>
                    <a:lnTo>
                      <a:pt x="178" y="207"/>
                    </a:lnTo>
                    <a:lnTo>
                      <a:pt x="161" y="207"/>
                    </a:lnTo>
                    <a:lnTo>
                      <a:pt x="161" y="190"/>
                    </a:lnTo>
                    <a:lnTo>
                      <a:pt x="178" y="190"/>
                    </a:lnTo>
                    <a:lnTo>
                      <a:pt x="196" y="190"/>
                    </a:lnTo>
                    <a:lnTo>
                      <a:pt x="213" y="190"/>
                    </a:lnTo>
                    <a:lnTo>
                      <a:pt x="247" y="207"/>
                    </a:lnTo>
                    <a:lnTo>
                      <a:pt x="247" y="225"/>
                    </a:lnTo>
                    <a:lnTo>
                      <a:pt x="284" y="225"/>
                    </a:lnTo>
                    <a:lnTo>
                      <a:pt x="267" y="225"/>
                    </a:lnTo>
                    <a:lnTo>
                      <a:pt x="247" y="207"/>
                    </a:lnTo>
                    <a:lnTo>
                      <a:pt x="247" y="190"/>
                    </a:lnTo>
                    <a:lnTo>
                      <a:pt x="267" y="190"/>
                    </a:lnTo>
                    <a:lnTo>
                      <a:pt x="284" y="190"/>
                    </a:lnTo>
                    <a:lnTo>
                      <a:pt x="301" y="190"/>
                    </a:lnTo>
                    <a:lnTo>
                      <a:pt x="318" y="173"/>
                    </a:lnTo>
                    <a:lnTo>
                      <a:pt x="336" y="173"/>
                    </a:lnTo>
                    <a:lnTo>
                      <a:pt x="353" y="173"/>
                    </a:lnTo>
                    <a:lnTo>
                      <a:pt x="336" y="173"/>
                    </a:lnTo>
                    <a:lnTo>
                      <a:pt x="301" y="173"/>
                    </a:lnTo>
                    <a:lnTo>
                      <a:pt x="284" y="173"/>
                    </a:lnTo>
                    <a:lnTo>
                      <a:pt x="247" y="173"/>
                    </a:lnTo>
                    <a:lnTo>
                      <a:pt x="230" y="173"/>
                    </a:lnTo>
                    <a:lnTo>
                      <a:pt x="213" y="173"/>
                    </a:lnTo>
                    <a:lnTo>
                      <a:pt x="196" y="173"/>
                    </a:lnTo>
                    <a:lnTo>
                      <a:pt x="178" y="173"/>
                    </a:lnTo>
                    <a:lnTo>
                      <a:pt x="161" y="173"/>
                    </a:lnTo>
                    <a:lnTo>
                      <a:pt x="142" y="173"/>
                    </a:lnTo>
                    <a:lnTo>
                      <a:pt x="124" y="173"/>
                    </a:lnTo>
                    <a:lnTo>
                      <a:pt x="90" y="173"/>
                    </a:lnTo>
                    <a:lnTo>
                      <a:pt x="71" y="156"/>
                    </a:lnTo>
                    <a:lnTo>
                      <a:pt x="90" y="156"/>
                    </a:lnTo>
                    <a:lnTo>
                      <a:pt x="107" y="138"/>
                    </a:lnTo>
                    <a:lnTo>
                      <a:pt x="90" y="138"/>
                    </a:lnTo>
                    <a:lnTo>
                      <a:pt x="71" y="138"/>
                    </a:lnTo>
                    <a:lnTo>
                      <a:pt x="71" y="121"/>
                    </a:lnTo>
                    <a:lnTo>
                      <a:pt x="90" y="121"/>
                    </a:lnTo>
                    <a:lnTo>
                      <a:pt x="124" y="121"/>
                    </a:lnTo>
                    <a:lnTo>
                      <a:pt x="107" y="121"/>
                    </a:lnTo>
                    <a:lnTo>
                      <a:pt x="90" y="121"/>
                    </a:lnTo>
                    <a:lnTo>
                      <a:pt x="71" y="121"/>
                    </a:lnTo>
                    <a:lnTo>
                      <a:pt x="53" y="121"/>
                    </a:lnTo>
                    <a:lnTo>
                      <a:pt x="71" y="121"/>
                    </a:lnTo>
                    <a:lnTo>
                      <a:pt x="53" y="121"/>
                    </a:lnTo>
                    <a:lnTo>
                      <a:pt x="36" y="121"/>
                    </a:lnTo>
                    <a:lnTo>
                      <a:pt x="17" y="121"/>
                    </a:lnTo>
                    <a:lnTo>
                      <a:pt x="0" y="121"/>
                    </a:lnTo>
                    <a:lnTo>
                      <a:pt x="17" y="104"/>
                    </a:lnTo>
                    <a:lnTo>
                      <a:pt x="71" y="87"/>
                    </a:lnTo>
                    <a:lnTo>
                      <a:pt x="107" y="69"/>
                    </a:lnTo>
                    <a:lnTo>
                      <a:pt x="124" y="69"/>
                    </a:lnTo>
                    <a:lnTo>
                      <a:pt x="161" y="52"/>
                    </a:lnTo>
                    <a:lnTo>
                      <a:pt x="178" y="52"/>
                    </a:lnTo>
                    <a:lnTo>
                      <a:pt x="196" y="52"/>
                    </a:lnTo>
                    <a:lnTo>
                      <a:pt x="213" y="52"/>
                    </a:lnTo>
                    <a:lnTo>
                      <a:pt x="247" y="69"/>
                    </a:lnTo>
                    <a:lnTo>
                      <a:pt x="247" y="52"/>
                    </a:lnTo>
                    <a:lnTo>
                      <a:pt x="267" y="35"/>
                    </a:lnTo>
                    <a:lnTo>
                      <a:pt x="284" y="35"/>
                    </a:lnTo>
                    <a:lnTo>
                      <a:pt x="301" y="35"/>
                    </a:lnTo>
                    <a:lnTo>
                      <a:pt x="301" y="17"/>
                    </a:lnTo>
                    <a:lnTo>
                      <a:pt x="318" y="17"/>
                    </a:lnTo>
                    <a:lnTo>
                      <a:pt x="353" y="17"/>
                    </a:lnTo>
                    <a:lnTo>
                      <a:pt x="389" y="17"/>
                    </a:lnTo>
                    <a:lnTo>
                      <a:pt x="424" y="17"/>
                    </a:lnTo>
                    <a:lnTo>
                      <a:pt x="441" y="0"/>
                    </a:lnTo>
                    <a:lnTo>
                      <a:pt x="459" y="0"/>
                    </a:lnTo>
                    <a:lnTo>
                      <a:pt x="478" y="17"/>
                    </a:lnTo>
                    <a:lnTo>
                      <a:pt x="495" y="17"/>
                    </a:lnTo>
                    <a:lnTo>
                      <a:pt x="495" y="0"/>
                    </a:lnTo>
                    <a:lnTo>
                      <a:pt x="514" y="0"/>
                    </a:lnTo>
                    <a:lnTo>
                      <a:pt x="531" y="0"/>
                    </a:lnTo>
                    <a:lnTo>
                      <a:pt x="549" y="0"/>
                    </a:lnTo>
                    <a:lnTo>
                      <a:pt x="566" y="0"/>
                    </a:lnTo>
                    <a:lnTo>
                      <a:pt x="602" y="0"/>
                    </a:lnTo>
                    <a:lnTo>
                      <a:pt x="654" y="17"/>
                    </a:lnTo>
                    <a:lnTo>
                      <a:pt x="708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578">
                <a:extLst>
                  <a:ext uri="{FF2B5EF4-FFF2-40B4-BE49-F238E27FC236}">
                    <a16:creationId xmlns:a16="http://schemas.microsoft.com/office/drawing/2014/main" id="{1592F55F-944B-4621-8ED7-B88E8A6C5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0" y="1281"/>
                <a:ext cx="425" cy="215"/>
              </a:xfrm>
              <a:custGeom>
                <a:avLst/>
                <a:gdLst>
                  <a:gd name="T0" fmla="*/ 672 w 848"/>
                  <a:gd name="T1" fmla="*/ 35 h 430"/>
                  <a:gd name="T2" fmla="*/ 760 w 848"/>
                  <a:gd name="T3" fmla="*/ 17 h 430"/>
                  <a:gd name="T4" fmla="*/ 831 w 848"/>
                  <a:gd name="T5" fmla="*/ 52 h 430"/>
                  <a:gd name="T6" fmla="*/ 831 w 848"/>
                  <a:gd name="T7" fmla="*/ 69 h 430"/>
                  <a:gd name="T8" fmla="*/ 689 w 848"/>
                  <a:gd name="T9" fmla="*/ 121 h 430"/>
                  <a:gd name="T10" fmla="*/ 760 w 848"/>
                  <a:gd name="T11" fmla="*/ 121 h 430"/>
                  <a:gd name="T12" fmla="*/ 654 w 848"/>
                  <a:gd name="T13" fmla="*/ 173 h 430"/>
                  <a:gd name="T14" fmla="*/ 566 w 848"/>
                  <a:gd name="T15" fmla="*/ 225 h 430"/>
                  <a:gd name="T16" fmla="*/ 514 w 848"/>
                  <a:gd name="T17" fmla="*/ 225 h 430"/>
                  <a:gd name="T18" fmla="*/ 478 w 848"/>
                  <a:gd name="T19" fmla="*/ 257 h 430"/>
                  <a:gd name="T20" fmla="*/ 478 w 848"/>
                  <a:gd name="T21" fmla="*/ 292 h 430"/>
                  <a:gd name="T22" fmla="*/ 424 w 848"/>
                  <a:gd name="T23" fmla="*/ 344 h 430"/>
                  <a:gd name="T24" fmla="*/ 389 w 848"/>
                  <a:gd name="T25" fmla="*/ 361 h 430"/>
                  <a:gd name="T26" fmla="*/ 372 w 848"/>
                  <a:gd name="T27" fmla="*/ 396 h 430"/>
                  <a:gd name="T28" fmla="*/ 353 w 848"/>
                  <a:gd name="T29" fmla="*/ 430 h 430"/>
                  <a:gd name="T30" fmla="*/ 284 w 848"/>
                  <a:gd name="T31" fmla="*/ 413 h 430"/>
                  <a:gd name="T32" fmla="*/ 196 w 848"/>
                  <a:gd name="T33" fmla="*/ 413 h 430"/>
                  <a:gd name="T34" fmla="*/ 161 w 848"/>
                  <a:gd name="T35" fmla="*/ 430 h 430"/>
                  <a:gd name="T36" fmla="*/ 71 w 848"/>
                  <a:gd name="T37" fmla="*/ 413 h 430"/>
                  <a:gd name="T38" fmla="*/ 142 w 848"/>
                  <a:gd name="T39" fmla="*/ 378 h 430"/>
                  <a:gd name="T40" fmla="*/ 124 w 848"/>
                  <a:gd name="T41" fmla="*/ 344 h 430"/>
                  <a:gd name="T42" fmla="*/ 196 w 848"/>
                  <a:gd name="T43" fmla="*/ 361 h 430"/>
                  <a:gd name="T44" fmla="*/ 178 w 848"/>
                  <a:gd name="T45" fmla="*/ 344 h 430"/>
                  <a:gd name="T46" fmla="*/ 142 w 848"/>
                  <a:gd name="T47" fmla="*/ 326 h 430"/>
                  <a:gd name="T48" fmla="*/ 124 w 848"/>
                  <a:gd name="T49" fmla="*/ 292 h 430"/>
                  <a:gd name="T50" fmla="*/ 178 w 848"/>
                  <a:gd name="T51" fmla="*/ 292 h 430"/>
                  <a:gd name="T52" fmla="*/ 196 w 848"/>
                  <a:gd name="T53" fmla="*/ 225 h 430"/>
                  <a:gd name="T54" fmla="*/ 161 w 848"/>
                  <a:gd name="T55" fmla="*/ 207 h 430"/>
                  <a:gd name="T56" fmla="*/ 161 w 848"/>
                  <a:gd name="T57" fmla="*/ 190 h 430"/>
                  <a:gd name="T58" fmla="*/ 213 w 848"/>
                  <a:gd name="T59" fmla="*/ 190 h 430"/>
                  <a:gd name="T60" fmla="*/ 284 w 848"/>
                  <a:gd name="T61" fmla="*/ 225 h 430"/>
                  <a:gd name="T62" fmla="*/ 247 w 848"/>
                  <a:gd name="T63" fmla="*/ 190 h 430"/>
                  <a:gd name="T64" fmla="*/ 301 w 848"/>
                  <a:gd name="T65" fmla="*/ 190 h 430"/>
                  <a:gd name="T66" fmla="*/ 353 w 848"/>
                  <a:gd name="T67" fmla="*/ 173 h 430"/>
                  <a:gd name="T68" fmla="*/ 284 w 848"/>
                  <a:gd name="T69" fmla="*/ 173 h 430"/>
                  <a:gd name="T70" fmla="*/ 213 w 848"/>
                  <a:gd name="T71" fmla="*/ 173 h 430"/>
                  <a:gd name="T72" fmla="*/ 161 w 848"/>
                  <a:gd name="T73" fmla="*/ 173 h 430"/>
                  <a:gd name="T74" fmla="*/ 90 w 848"/>
                  <a:gd name="T75" fmla="*/ 173 h 430"/>
                  <a:gd name="T76" fmla="*/ 107 w 848"/>
                  <a:gd name="T77" fmla="*/ 138 h 430"/>
                  <a:gd name="T78" fmla="*/ 71 w 848"/>
                  <a:gd name="T79" fmla="*/ 121 h 430"/>
                  <a:gd name="T80" fmla="*/ 107 w 848"/>
                  <a:gd name="T81" fmla="*/ 121 h 430"/>
                  <a:gd name="T82" fmla="*/ 53 w 848"/>
                  <a:gd name="T83" fmla="*/ 121 h 430"/>
                  <a:gd name="T84" fmla="*/ 36 w 848"/>
                  <a:gd name="T85" fmla="*/ 121 h 430"/>
                  <a:gd name="T86" fmla="*/ 17 w 848"/>
                  <a:gd name="T87" fmla="*/ 104 h 430"/>
                  <a:gd name="T88" fmla="*/ 124 w 848"/>
                  <a:gd name="T89" fmla="*/ 69 h 430"/>
                  <a:gd name="T90" fmla="*/ 196 w 848"/>
                  <a:gd name="T91" fmla="*/ 52 h 430"/>
                  <a:gd name="T92" fmla="*/ 247 w 848"/>
                  <a:gd name="T93" fmla="*/ 52 h 430"/>
                  <a:gd name="T94" fmla="*/ 301 w 848"/>
                  <a:gd name="T95" fmla="*/ 35 h 430"/>
                  <a:gd name="T96" fmla="*/ 353 w 848"/>
                  <a:gd name="T97" fmla="*/ 17 h 430"/>
                  <a:gd name="T98" fmla="*/ 441 w 848"/>
                  <a:gd name="T99" fmla="*/ 0 h 430"/>
                  <a:gd name="T100" fmla="*/ 495 w 848"/>
                  <a:gd name="T101" fmla="*/ 17 h 430"/>
                  <a:gd name="T102" fmla="*/ 531 w 848"/>
                  <a:gd name="T103" fmla="*/ 0 h 430"/>
                  <a:gd name="T104" fmla="*/ 602 w 848"/>
                  <a:gd name="T105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48" h="430">
                    <a:moveTo>
                      <a:pt x="708" y="17"/>
                    </a:moveTo>
                    <a:lnTo>
                      <a:pt x="689" y="35"/>
                    </a:lnTo>
                    <a:lnTo>
                      <a:pt x="672" y="35"/>
                    </a:lnTo>
                    <a:lnTo>
                      <a:pt x="708" y="35"/>
                    </a:lnTo>
                    <a:lnTo>
                      <a:pt x="725" y="17"/>
                    </a:lnTo>
                    <a:lnTo>
                      <a:pt x="760" y="17"/>
                    </a:lnTo>
                    <a:lnTo>
                      <a:pt x="777" y="35"/>
                    </a:lnTo>
                    <a:lnTo>
                      <a:pt x="814" y="52"/>
                    </a:lnTo>
                    <a:lnTo>
                      <a:pt x="831" y="52"/>
                    </a:lnTo>
                    <a:lnTo>
                      <a:pt x="848" y="52"/>
                    </a:lnTo>
                    <a:lnTo>
                      <a:pt x="848" y="69"/>
                    </a:lnTo>
                    <a:lnTo>
                      <a:pt x="831" y="69"/>
                    </a:lnTo>
                    <a:lnTo>
                      <a:pt x="777" y="87"/>
                    </a:lnTo>
                    <a:lnTo>
                      <a:pt x="743" y="104"/>
                    </a:lnTo>
                    <a:lnTo>
                      <a:pt x="689" y="121"/>
                    </a:lnTo>
                    <a:lnTo>
                      <a:pt x="708" y="121"/>
                    </a:lnTo>
                    <a:lnTo>
                      <a:pt x="743" y="121"/>
                    </a:lnTo>
                    <a:lnTo>
                      <a:pt x="760" y="121"/>
                    </a:lnTo>
                    <a:lnTo>
                      <a:pt x="725" y="138"/>
                    </a:lnTo>
                    <a:lnTo>
                      <a:pt x="689" y="156"/>
                    </a:lnTo>
                    <a:lnTo>
                      <a:pt x="654" y="173"/>
                    </a:lnTo>
                    <a:lnTo>
                      <a:pt x="620" y="173"/>
                    </a:lnTo>
                    <a:lnTo>
                      <a:pt x="583" y="207"/>
                    </a:lnTo>
                    <a:lnTo>
                      <a:pt x="566" y="225"/>
                    </a:lnTo>
                    <a:lnTo>
                      <a:pt x="549" y="225"/>
                    </a:lnTo>
                    <a:lnTo>
                      <a:pt x="531" y="225"/>
                    </a:lnTo>
                    <a:lnTo>
                      <a:pt x="514" y="225"/>
                    </a:lnTo>
                    <a:lnTo>
                      <a:pt x="478" y="242"/>
                    </a:lnTo>
                    <a:lnTo>
                      <a:pt x="459" y="257"/>
                    </a:lnTo>
                    <a:lnTo>
                      <a:pt x="478" y="257"/>
                    </a:lnTo>
                    <a:lnTo>
                      <a:pt x="478" y="275"/>
                    </a:lnTo>
                    <a:lnTo>
                      <a:pt x="459" y="275"/>
                    </a:lnTo>
                    <a:lnTo>
                      <a:pt x="478" y="292"/>
                    </a:lnTo>
                    <a:lnTo>
                      <a:pt x="459" y="309"/>
                    </a:lnTo>
                    <a:lnTo>
                      <a:pt x="441" y="326"/>
                    </a:lnTo>
                    <a:lnTo>
                      <a:pt x="424" y="344"/>
                    </a:lnTo>
                    <a:lnTo>
                      <a:pt x="407" y="344"/>
                    </a:lnTo>
                    <a:lnTo>
                      <a:pt x="389" y="344"/>
                    </a:lnTo>
                    <a:lnTo>
                      <a:pt x="389" y="361"/>
                    </a:lnTo>
                    <a:lnTo>
                      <a:pt x="353" y="378"/>
                    </a:lnTo>
                    <a:lnTo>
                      <a:pt x="353" y="396"/>
                    </a:lnTo>
                    <a:lnTo>
                      <a:pt x="372" y="396"/>
                    </a:lnTo>
                    <a:lnTo>
                      <a:pt x="389" y="396"/>
                    </a:lnTo>
                    <a:lnTo>
                      <a:pt x="372" y="413"/>
                    </a:lnTo>
                    <a:lnTo>
                      <a:pt x="353" y="430"/>
                    </a:lnTo>
                    <a:lnTo>
                      <a:pt x="318" y="430"/>
                    </a:lnTo>
                    <a:lnTo>
                      <a:pt x="301" y="430"/>
                    </a:lnTo>
                    <a:lnTo>
                      <a:pt x="284" y="413"/>
                    </a:lnTo>
                    <a:lnTo>
                      <a:pt x="247" y="413"/>
                    </a:lnTo>
                    <a:lnTo>
                      <a:pt x="213" y="413"/>
                    </a:lnTo>
                    <a:lnTo>
                      <a:pt x="196" y="413"/>
                    </a:lnTo>
                    <a:lnTo>
                      <a:pt x="196" y="430"/>
                    </a:lnTo>
                    <a:lnTo>
                      <a:pt x="178" y="430"/>
                    </a:lnTo>
                    <a:lnTo>
                      <a:pt x="161" y="430"/>
                    </a:lnTo>
                    <a:lnTo>
                      <a:pt x="124" y="413"/>
                    </a:lnTo>
                    <a:lnTo>
                      <a:pt x="90" y="413"/>
                    </a:lnTo>
                    <a:lnTo>
                      <a:pt x="71" y="413"/>
                    </a:lnTo>
                    <a:lnTo>
                      <a:pt x="90" y="396"/>
                    </a:lnTo>
                    <a:lnTo>
                      <a:pt x="124" y="378"/>
                    </a:lnTo>
                    <a:lnTo>
                      <a:pt x="142" y="378"/>
                    </a:lnTo>
                    <a:lnTo>
                      <a:pt x="124" y="361"/>
                    </a:lnTo>
                    <a:lnTo>
                      <a:pt x="107" y="344"/>
                    </a:lnTo>
                    <a:lnTo>
                      <a:pt x="124" y="344"/>
                    </a:lnTo>
                    <a:lnTo>
                      <a:pt x="161" y="344"/>
                    </a:lnTo>
                    <a:lnTo>
                      <a:pt x="178" y="344"/>
                    </a:lnTo>
                    <a:lnTo>
                      <a:pt x="196" y="361"/>
                    </a:lnTo>
                    <a:lnTo>
                      <a:pt x="213" y="361"/>
                    </a:lnTo>
                    <a:lnTo>
                      <a:pt x="196" y="344"/>
                    </a:lnTo>
                    <a:lnTo>
                      <a:pt x="178" y="344"/>
                    </a:lnTo>
                    <a:lnTo>
                      <a:pt x="178" y="326"/>
                    </a:lnTo>
                    <a:lnTo>
                      <a:pt x="161" y="326"/>
                    </a:lnTo>
                    <a:lnTo>
                      <a:pt x="142" y="326"/>
                    </a:lnTo>
                    <a:lnTo>
                      <a:pt x="124" y="326"/>
                    </a:lnTo>
                    <a:lnTo>
                      <a:pt x="124" y="309"/>
                    </a:lnTo>
                    <a:lnTo>
                      <a:pt x="124" y="292"/>
                    </a:lnTo>
                    <a:lnTo>
                      <a:pt x="142" y="292"/>
                    </a:lnTo>
                    <a:lnTo>
                      <a:pt x="161" y="292"/>
                    </a:lnTo>
                    <a:lnTo>
                      <a:pt x="178" y="292"/>
                    </a:lnTo>
                    <a:lnTo>
                      <a:pt x="196" y="275"/>
                    </a:lnTo>
                    <a:lnTo>
                      <a:pt x="213" y="257"/>
                    </a:lnTo>
                    <a:lnTo>
                      <a:pt x="196" y="225"/>
                    </a:lnTo>
                    <a:lnTo>
                      <a:pt x="161" y="225"/>
                    </a:lnTo>
                    <a:lnTo>
                      <a:pt x="142" y="207"/>
                    </a:lnTo>
                    <a:lnTo>
                      <a:pt x="161" y="207"/>
                    </a:lnTo>
                    <a:lnTo>
                      <a:pt x="178" y="207"/>
                    </a:lnTo>
                    <a:lnTo>
                      <a:pt x="161" y="207"/>
                    </a:lnTo>
                    <a:lnTo>
                      <a:pt x="161" y="190"/>
                    </a:lnTo>
                    <a:lnTo>
                      <a:pt x="178" y="190"/>
                    </a:lnTo>
                    <a:lnTo>
                      <a:pt x="196" y="190"/>
                    </a:lnTo>
                    <a:lnTo>
                      <a:pt x="213" y="190"/>
                    </a:lnTo>
                    <a:lnTo>
                      <a:pt x="247" y="207"/>
                    </a:lnTo>
                    <a:lnTo>
                      <a:pt x="247" y="225"/>
                    </a:lnTo>
                    <a:lnTo>
                      <a:pt x="284" y="225"/>
                    </a:lnTo>
                    <a:lnTo>
                      <a:pt x="267" y="225"/>
                    </a:lnTo>
                    <a:lnTo>
                      <a:pt x="247" y="207"/>
                    </a:lnTo>
                    <a:lnTo>
                      <a:pt x="247" y="190"/>
                    </a:lnTo>
                    <a:lnTo>
                      <a:pt x="267" y="190"/>
                    </a:lnTo>
                    <a:lnTo>
                      <a:pt x="284" y="190"/>
                    </a:lnTo>
                    <a:lnTo>
                      <a:pt x="301" y="190"/>
                    </a:lnTo>
                    <a:lnTo>
                      <a:pt x="318" y="173"/>
                    </a:lnTo>
                    <a:lnTo>
                      <a:pt x="336" y="173"/>
                    </a:lnTo>
                    <a:lnTo>
                      <a:pt x="353" y="173"/>
                    </a:lnTo>
                    <a:lnTo>
                      <a:pt x="336" y="173"/>
                    </a:lnTo>
                    <a:lnTo>
                      <a:pt x="301" y="173"/>
                    </a:lnTo>
                    <a:lnTo>
                      <a:pt x="284" y="173"/>
                    </a:lnTo>
                    <a:lnTo>
                      <a:pt x="247" y="173"/>
                    </a:lnTo>
                    <a:lnTo>
                      <a:pt x="230" y="173"/>
                    </a:lnTo>
                    <a:lnTo>
                      <a:pt x="213" y="173"/>
                    </a:lnTo>
                    <a:lnTo>
                      <a:pt x="196" y="173"/>
                    </a:lnTo>
                    <a:lnTo>
                      <a:pt x="178" y="173"/>
                    </a:lnTo>
                    <a:lnTo>
                      <a:pt x="161" y="173"/>
                    </a:lnTo>
                    <a:lnTo>
                      <a:pt x="142" y="173"/>
                    </a:lnTo>
                    <a:lnTo>
                      <a:pt x="124" y="173"/>
                    </a:lnTo>
                    <a:lnTo>
                      <a:pt x="90" y="173"/>
                    </a:lnTo>
                    <a:lnTo>
                      <a:pt x="71" y="156"/>
                    </a:lnTo>
                    <a:lnTo>
                      <a:pt x="90" y="156"/>
                    </a:lnTo>
                    <a:lnTo>
                      <a:pt x="107" y="138"/>
                    </a:lnTo>
                    <a:lnTo>
                      <a:pt x="90" y="138"/>
                    </a:lnTo>
                    <a:lnTo>
                      <a:pt x="71" y="138"/>
                    </a:lnTo>
                    <a:lnTo>
                      <a:pt x="71" y="121"/>
                    </a:lnTo>
                    <a:lnTo>
                      <a:pt x="90" y="121"/>
                    </a:lnTo>
                    <a:lnTo>
                      <a:pt x="124" y="121"/>
                    </a:lnTo>
                    <a:lnTo>
                      <a:pt x="107" y="121"/>
                    </a:lnTo>
                    <a:lnTo>
                      <a:pt x="90" y="121"/>
                    </a:lnTo>
                    <a:lnTo>
                      <a:pt x="71" y="121"/>
                    </a:lnTo>
                    <a:lnTo>
                      <a:pt x="53" y="121"/>
                    </a:lnTo>
                    <a:lnTo>
                      <a:pt x="71" y="121"/>
                    </a:lnTo>
                    <a:lnTo>
                      <a:pt x="53" y="121"/>
                    </a:lnTo>
                    <a:lnTo>
                      <a:pt x="36" y="121"/>
                    </a:lnTo>
                    <a:lnTo>
                      <a:pt x="17" y="121"/>
                    </a:lnTo>
                    <a:lnTo>
                      <a:pt x="0" y="121"/>
                    </a:lnTo>
                    <a:lnTo>
                      <a:pt x="17" y="104"/>
                    </a:lnTo>
                    <a:lnTo>
                      <a:pt x="71" y="87"/>
                    </a:lnTo>
                    <a:lnTo>
                      <a:pt x="107" y="69"/>
                    </a:lnTo>
                    <a:lnTo>
                      <a:pt x="124" y="69"/>
                    </a:lnTo>
                    <a:lnTo>
                      <a:pt x="161" y="52"/>
                    </a:lnTo>
                    <a:lnTo>
                      <a:pt x="178" y="52"/>
                    </a:lnTo>
                    <a:lnTo>
                      <a:pt x="196" y="52"/>
                    </a:lnTo>
                    <a:lnTo>
                      <a:pt x="213" y="52"/>
                    </a:lnTo>
                    <a:lnTo>
                      <a:pt x="247" y="69"/>
                    </a:lnTo>
                    <a:lnTo>
                      <a:pt x="247" y="52"/>
                    </a:lnTo>
                    <a:lnTo>
                      <a:pt x="267" y="35"/>
                    </a:lnTo>
                    <a:lnTo>
                      <a:pt x="284" y="35"/>
                    </a:lnTo>
                    <a:lnTo>
                      <a:pt x="301" y="35"/>
                    </a:lnTo>
                    <a:lnTo>
                      <a:pt x="301" y="17"/>
                    </a:lnTo>
                    <a:lnTo>
                      <a:pt x="318" y="17"/>
                    </a:lnTo>
                    <a:lnTo>
                      <a:pt x="353" y="17"/>
                    </a:lnTo>
                    <a:lnTo>
                      <a:pt x="389" y="17"/>
                    </a:lnTo>
                    <a:lnTo>
                      <a:pt x="424" y="17"/>
                    </a:lnTo>
                    <a:lnTo>
                      <a:pt x="441" y="0"/>
                    </a:lnTo>
                    <a:lnTo>
                      <a:pt x="459" y="0"/>
                    </a:lnTo>
                    <a:lnTo>
                      <a:pt x="478" y="17"/>
                    </a:lnTo>
                    <a:lnTo>
                      <a:pt x="495" y="17"/>
                    </a:lnTo>
                    <a:lnTo>
                      <a:pt x="495" y="0"/>
                    </a:lnTo>
                    <a:lnTo>
                      <a:pt x="514" y="0"/>
                    </a:lnTo>
                    <a:lnTo>
                      <a:pt x="531" y="0"/>
                    </a:lnTo>
                    <a:lnTo>
                      <a:pt x="549" y="0"/>
                    </a:lnTo>
                    <a:lnTo>
                      <a:pt x="566" y="0"/>
                    </a:lnTo>
                    <a:lnTo>
                      <a:pt x="602" y="0"/>
                    </a:lnTo>
                    <a:lnTo>
                      <a:pt x="654" y="17"/>
                    </a:lnTo>
                    <a:lnTo>
                      <a:pt x="708" y="17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579">
                <a:extLst>
                  <a:ext uri="{FF2B5EF4-FFF2-40B4-BE49-F238E27FC236}">
                    <a16:creationId xmlns:a16="http://schemas.microsoft.com/office/drawing/2014/main" id="{4DD6A047-2F37-4049-A0C1-AE944045D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5" y="1263"/>
                <a:ext cx="809" cy="604"/>
              </a:xfrm>
              <a:custGeom>
                <a:avLst/>
                <a:gdLst>
                  <a:gd name="T0" fmla="*/ 599 w 1618"/>
                  <a:gd name="T1" fmla="*/ 777 h 1209"/>
                  <a:gd name="T2" fmla="*/ 527 w 1618"/>
                  <a:gd name="T3" fmla="*/ 760 h 1209"/>
                  <a:gd name="T4" fmla="*/ 527 w 1618"/>
                  <a:gd name="T5" fmla="*/ 708 h 1209"/>
                  <a:gd name="T6" fmla="*/ 458 w 1618"/>
                  <a:gd name="T7" fmla="*/ 708 h 1209"/>
                  <a:gd name="T8" fmla="*/ 458 w 1618"/>
                  <a:gd name="T9" fmla="*/ 639 h 1209"/>
                  <a:gd name="T10" fmla="*/ 351 w 1618"/>
                  <a:gd name="T11" fmla="*/ 501 h 1209"/>
                  <a:gd name="T12" fmla="*/ 211 w 1618"/>
                  <a:gd name="T13" fmla="*/ 483 h 1209"/>
                  <a:gd name="T14" fmla="*/ 157 w 1618"/>
                  <a:gd name="T15" fmla="*/ 483 h 1209"/>
                  <a:gd name="T16" fmla="*/ 122 w 1618"/>
                  <a:gd name="T17" fmla="*/ 449 h 1209"/>
                  <a:gd name="T18" fmla="*/ 53 w 1618"/>
                  <a:gd name="T19" fmla="*/ 432 h 1209"/>
                  <a:gd name="T20" fmla="*/ 122 w 1618"/>
                  <a:gd name="T21" fmla="*/ 414 h 1209"/>
                  <a:gd name="T22" fmla="*/ 157 w 1618"/>
                  <a:gd name="T23" fmla="*/ 380 h 1209"/>
                  <a:gd name="T24" fmla="*/ 36 w 1618"/>
                  <a:gd name="T25" fmla="*/ 380 h 1209"/>
                  <a:gd name="T26" fmla="*/ 71 w 1618"/>
                  <a:gd name="T27" fmla="*/ 328 h 1209"/>
                  <a:gd name="T28" fmla="*/ 176 w 1618"/>
                  <a:gd name="T29" fmla="*/ 293 h 1209"/>
                  <a:gd name="T30" fmla="*/ 140 w 1618"/>
                  <a:gd name="T31" fmla="*/ 226 h 1209"/>
                  <a:gd name="T32" fmla="*/ 263 w 1618"/>
                  <a:gd name="T33" fmla="*/ 155 h 1209"/>
                  <a:gd name="T34" fmla="*/ 351 w 1618"/>
                  <a:gd name="T35" fmla="*/ 121 h 1209"/>
                  <a:gd name="T36" fmla="*/ 476 w 1618"/>
                  <a:gd name="T37" fmla="*/ 86 h 1209"/>
                  <a:gd name="T38" fmla="*/ 527 w 1618"/>
                  <a:gd name="T39" fmla="*/ 103 h 1209"/>
                  <a:gd name="T40" fmla="*/ 650 w 1618"/>
                  <a:gd name="T41" fmla="*/ 86 h 1209"/>
                  <a:gd name="T42" fmla="*/ 668 w 1618"/>
                  <a:gd name="T43" fmla="*/ 86 h 1209"/>
                  <a:gd name="T44" fmla="*/ 702 w 1618"/>
                  <a:gd name="T45" fmla="*/ 34 h 1209"/>
                  <a:gd name="T46" fmla="*/ 827 w 1618"/>
                  <a:gd name="T47" fmla="*/ 34 h 1209"/>
                  <a:gd name="T48" fmla="*/ 967 w 1618"/>
                  <a:gd name="T49" fmla="*/ 0 h 1209"/>
                  <a:gd name="T50" fmla="*/ 1196 w 1618"/>
                  <a:gd name="T51" fmla="*/ 17 h 1209"/>
                  <a:gd name="T52" fmla="*/ 1372 w 1618"/>
                  <a:gd name="T53" fmla="*/ 69 h 1209"/>
                  <a:gd name="T54" fmla="*/ 1178 w 1618"/>
                  <a:gd name="T55" fmla="*/ 103 h 1209"/>
                  <a:gd name="T56" fmla="*/ 1213 w 1618"/>
                  <a:gd name="T57" fmla="*/ 103 h 1209"/>
                  <a:gd name="T58" fmla="*/ 1267 w 1618"/>
                  <a:gd name="T59" fmla="*/ 155 h 1209"/>
                  <a:gd name="T60" fmla="*/ 1372 w 1618"/>
                  <a:gd name="T61" fmla="*/ 138 h 1209"/>
                  <a:gd name="T62" fmla="*/ 1372 w 1618"/>
                  <a:gd name="T63" fmla="*/ 155 h 1209"/>
                  <a:gd name="T64" fmla="*/ 1478 w 1618"/>
                  <a:gd name="T65" fmla="*/ 138 h 1209"/>
                  <a:gd name="T66" fmla="*/ 1566 w 1618"/>
                  <a:gd name="T67" fmla="*/ 121 h 1209"/>
                  <a:gd name="T68" fmla="*/ 1618 w 1618"/>
                  <a:gd name="T69" fmla="*/ 155 h 1209"/>
                  <a:gd name="T70" fmla="*/ 1512 w 1618"/>
                  <a:gd name="T71" fmla="*/ 226 h 1209"/>
                  <a:gd name="T72" fmla="*/ 1443 w 1618"/>
                  <a:gd name="T73" fmla="*/ 261 h 1209"/>
                  <a:gd name="T74" fmla="*/ 1389 w 1618"/>
                  <a:gd name="T75" fmla="*/ 328 h 1209"/>
                  <a:gd name="T76" fmla="*/ 1443 w 1618"/>
                  <a:gd name="T77" fmla="*/ 362 h 1209"/>
                  <a:gd name="T78" fmla="*/ 1478 w 1618"/>
                  <a:gd name="T79" fmla="*/ 414 h 1209"/>
                  <a:gd name="T80" fmla="*/ 1389 w 1618"/>
                  <a:gd name="T81" fmla="*/ 449 h 1209"/>
                  <a:gd name="T82" fmla="*/ 1443 w 1618"/>
                  <a:gd name="T83" fmla="*/ 518 h 1209"/>
                  <a:gd name="T84" fmla="*/ 1443 w 1618"/>
                  <a:gd name="T85" fmla="*/ 552 h 1209"/>
                  <a:gd name="T86" fmla="*/ 1372 w 1618"/>
                  <a:gd name="T87" fmla="*/ 621 h 1209"/>
                  <a:gd name="T88" fmla="*/ 1355 w 1618"/>
                  <a:gd name="T89" fmla="*/ 621 h 1209"/>
                  <a:gd name="T90" fmla="*/ 1320 w 1618"/>
                  <a:gd name="T91" fmla="*/ 656 h 1209"/>
                  <a:gd name="T92" fmla="*/ 1372 w 1618"/>
                  <a:gd name="T93" fmla="*/ 708 h 1209"/>
                  <a:gd name="T94" fmla="*/ 1320 w 1618"/>
                  <a:gd name="T95" fmla="*/ 725 h 1209"/>
                  <a:gd name="T96" fmla="*/ 1286 w 1618"/>
                  <a:gd name="T97" fmla="*/ 777 h 1209"/>
                  <a:gd name="T98" fmla="*/ 1303 w 1618"/>
                  <a:gd name="T99" fmla="*/ 811 h 1209"/>
                  <a:gd name="T100" fmla="*/ 1125 w 1618"/>
                  <a:gd name="T101" fmla="*/ 863 h 1209"/>
                  <a:gd name="T102" fmla="*/ 1073 w 1618"/>
                  <a:gd name="T103" fmla="*/ 898 h 1209"/>
                  <a:gd name="T104" fmla="*/ 984 w 1618"/>
                  <a:gd name="T105" fmla="*/ 967 h 1209"/>
                  <a:gd name="T106" fmla="*/ 933 w 1618"/>
                  <a:gd name="T107" fmla="*/ 967 h 1209"/>
                  <a:gd name="T108" fmla="*/ 862 w 1618"/>
                  <a:gd name="T109" fmla="*/ 1036 h 1209"/>
                  <a:gd name="T110" fmla="*/ 808 w 1618"/>
                  <a:gd name="T111" fmla="*/ 1105 h 1209"/>
                  <a:gd name="T112" fmla="*/ 790 w 1618"/>
                  <a:gd name="T113" fmla="*/ 1209 h 1209"/>
                  <a:gd name="T114" fmla="*/ 739 w 1618"/>
                  <a:gd name="T115" fmla="*/ 1191 h 1209"/>
                  <a:gd name="T116" fmla="*/ 650 w 1618"/>
                  <a:gd name="T117" fmla="*/ 1157 h 1209"/>
                  <a:gd name="T118" fmla="*/ 579 w 1618"/>
                  <a:gd name="T119" fmla="*/ 1070 h 1209"/>
                  <a:gd name="T120" fmla="*/ 562 w 1618"/>
                  <a:gd name="T121" fmla="*/ 1019 h 1209"/>
                  <a:gd name="T122" fmla="*/ 510 w 1618"/>
                  <a:gd name="T123" fmla="*/ 952 h 1209"/>
                  <a:gd name="T124" fmla="*/ 545 w 1618"/>
                  <a:gd name="T125" fmla="*/ 863 h 1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18" h="1209">
                    <a:moveTo>
                      <a:pt x="545" y="846"/>
                    </a:moveTo>
                    <a:lnTo>
                      <a:pt x="562" y="846"/>
                    </a:lnTo>
                    <a:lnTo>
                      <a:pt x="562" y="829"/>
                    </a:lnTo>
                    <a:lnTo>
                      <a:pt x="579" y="811"/>
                    </a:lnTo>
                    <a:lnTo>
                      <a:pt x="599" y="777"/>
                    </a:lnTo>
                    <a:lnTo>
                      <a:pt x="562" y="777"/>
                    </a:lnTo>
                    <a:lnTo>
                      <a:pt x="510" y="777"/>
                    </a:lnTo>
                    <a:lnTo>
                      <a:pt x="493" y="742"/>
                    </a:lnTo>
                    <a:lnTo>
                      <a:pt x="510" y="742"/>
                    </a:lnTo>
                    <a:lnTo>
                      <a:pt x="527" y="760"/>
                    </a:lnTo>
                    <a:lnTo>
                      <a:pt x="545" y="760"/>
                    </a:lnTo>
                    <a:lnTo>
                      <a:pt x="562" y="760"/>
                    </a:lnTo>
                    <a:lnTo>
                      <a:pt x="562" y="742"/>
                    </a:lnTo>
                    <a:lnTo>
                      <a:pt x="562" y="725"/>
                    </a:lnTo>
                    <a:lnTo>
                      <a:pt x="527" y="708"/>
                    </a:lnTo>
                    <a:lnTo>
                      <a:pt x="510" y="691"/>
                    </a:lnTo>
                    <a:lnTo>
                      <a:pt x="510" y="708"/>
                    </a:lnTo>
                    <a:lnTo>
                      <a:pt x="493" y="708"/>
                    </a:lnTo>
                    <a:lnTo>
                      <a:pt x="476" y="725"/>
                    </a:lnTo>
                    <a:lnTo>
                      <a:pt x="458" y="708"/>
                    </a:lnTo>
                    <a:lnTo>
                      <a:pt x="458" y="691"/>
                    </a:lnTo>
                    <a:lnTo>
                      <a:pt x="458" y="673"/>
                    </a:lnTo>
                    <a:lnTo>
                      <a:pt x="476" y="673"/>
                    </a:lnTo>
                    <a:lnTo>
                      <a:pt x="476" y="656"/>
                    </a:lnTo>
                    <a:lnTo>
                      <a:pt x="458" y="639"/>
                    </a:lnTo>
                    <a:lnTo>
                      <a:pt x="458" y="621"/>
                    </a:lnTo>
                    <a:lnTo>
                      <a:pt x="458" y="589"/>
                    </a:lnTo>
                    <a:lnTo>
                      <a:pt x="422" y="552"/>
                    </a:lnTo>
                    <a:lnTo>
                      <a:pt x="405" y="518"/>
                    </a:lnTo>
                    <a:lnTo>
                      <a:pt x="351" y="501"/>
                    </a:lnTo>
                    <a:lnTo>
                      <a:pt x="316" y="466"/>
                    </a:lnTo>
                    <a:lnTo>
                      <a:pt x="263" y="466"/>
                    </a:lnTo>
                    <a:lnTo>
                      <a:pt x="245" y="466"/>
                    </a:lnTo>
                    <a:lnTo>
                      <a:pt x="228" y="466"/>
                    </a:lnTo>
                    <a:lnTo>
                      <a:pt x="211" y="483"/>
                    </a:lnTo>
                    <a:lnTo>
                      <a:pt x="193" y="483"/>
                    </a:lnTo>
                    <a:lnTo>
                      <a:pt x="193" y="466"/>
                    </a:lnTo>
                    <a:lnTo>
                      <a:pt x="176" y="466"/>
                    </a:lnTo>
                    <a:lnTo>
                      <a:pt x="176" y="483"/>
                    </a:lnTo>
                    <a:lnTo>
                      <a:pt x="157" y="483"/>
                    </a:lnTo>
                    <a:lnTo>
                      <a:pt x="140" y="483"/>
                    </a:lnTo>
                    <a:lnTo>
                      <a:pt x="122" y="466"/>
                    </a:lnTo>
                    <a:lnTo>
                      <a:pt x="105" y="466"/>
                    </a:lnTo>
                    <a:lnTo>
                      <a:pt x="105" y="449"/>
                    </a:lnTo>
                    <a:lnTo>
                      <a:pt x="122" y="449"/>
                    </a:lnTo>
                    <a:lnTo>
                      <a:pt x="122" y="432"/>
                    </a:lnTo>
                    <a:lnTo>
                      <a:pt x="105" y="432"/>
                    </a:lnTo>
                    <a:lnTo>
                      <a:pt x="88" y="432"/>
                    </a:lnTo>
                    <a:lnTo>
                      <a:pt x="71" y="432"/>
                    </a:lnTo>
                    <a:lnTo>
                      <a:pt x="53" y="432"/>
                    </a:lnTo>
                    <a:lnTo>
                      <a:pt x="53" y="414"/>
                    </a:lnTo>
                    <a:lnTo>
                      <a:pt x="71" y="414"/>
                    </a:lnTo>
                    <a:lnTo>
                      <a:pt x="88" y="414"/>
                    </a:lnTo>
                    <a:lnTo>
                      <a:pt x="105" y="414"/>
                    </a:lnTo>
                    <a:lnTo>
                      <a:pt x="122" y="414"/>
                    </a:lnTo>
                    <a:lnTo>
                      <a:pt x="122" y="397"/>
                    </a:lnTo>
                    <a:lnTo>
                      <a:pt x="157" y="397"/>
                    </a:lnTo>
                    <a:lnTo>
                      <a:pt x="176" y="397"/>
                    </a:lnTo>
                    <a:lnTo>
                      <a:pt x="176" y="380"/>
                    </a:lnTo>
                    <a:lnTo>
                      <a:pt x="157" y="380"/>
                    </a:lnTo>
                    <a:lnTo>
                      <a:pt x="140" y="380"/>
                    </a:lnTo>
                    <a:lnTo>
                      <a:pt x="122" y="380"/>
                    </a:lnTo>
                    <a:lnTo>
                      <a:pt x="105" y="380"/>
                    </a:lnTo>
                    <a:lnTo>
                      <a:pt x="71" y="380"/>
                    </a:lnTo>
                    <a:lnTo>
                      <a:pt x="36" y="380"/>
                    </a:lnTo>
                    <a:lnTo>
                      <a:pt x="0" y="345"/>
                    </a:lnTo>
                    <a:lnTo>
                      <a:pt x="17" y="328"/>
                    </a:lnTo>
                    <a:lnTo>
                      <a:pt x="36" y="328"/>
                    </a:lnTo>
                    <a:lnTo>
                      <a:pt x="53" y="328"/>
                    </a:lnTo>
                    <a:lnTo>
                      <a:pt x="71" y="328"/>
                    </a:lnTo>
                    <a:lnTo>
                      <a:pt x="88" y="311"/>
                    </a:lnTo>
                    <a:lnTo>
                      <a:pt x="105" y="311"/>
                    </a:lnTo>
                    <a:lnTo>
                      <a:pt x="122" y="311"/>
                    </a:lnTo>
                    <a:lnTo>
                      <a:pt x="157" y="311"/>
                    </a:lnTo>
                    <a:lnTo>
                      <a:pt x="176" y="293"/>
                    </a:lnTo>
                    <a:lnTo>
                      <a:pt x="193" y="278"/>
                    </a:lnTo>
                    <a:lnTo>
                      <a:pt x="211" y="261"/>
                    </a:lnTo>
                    <a:lnTo>
                      <a:pt x="176" y="243"/>
                    </a:lnTo>
                    <a:lnTo>
                      <a:pt x="157" y="243"/>
                    </a:lnTo>
                    <a:lnTo>
                      <a:pt x="140" y="226"/>
                    </a:lnTo>
                    <a:lnTo>
                      <a:pt x="157" y="209"/>
                    </a:lnTo>
                    <a:lnTo>
                      <a:pt x="193" y="209"/>
                    </a:lnTo>
                    <a:lnTo>
                      <a:pt x="228" y="192"/>
                    </a:lnTo>
                    <a:lnTo>
                      <a:pt x="245" y="155"/>
                    </a:lnTo>
                    <a:lnTo>
                      <a:pt x="263" y="155"/>
                    </a:lnTo>
                    <a:lnTo>
                      <a:pt x="280" y="172"/>
                    </a:lnTo>
                    <a:lnTo>
                      <a:pt x="297" y="155"/>
                    </a:lnTo>
                    <a:lnTo>
                      <a:pt x="297" y="138"/>
                    </a:lnTo>
                    <a:lnTo>
                      <a:pt x="316" y="121"/>
                    </a:lnTo>
                    <a:lnTo>
                      <a:pt x="351" y="121"/>
                    </a:lnTo>
                    <a:lnTo>
                      <a:pt x="368" y="103"/>
                    </a:lnTo>
                    <a:lnTo>
                      <a:pt x="405" y="103"/>
                    </a:lnTo>
                    <a:lnTo>
                      <a:pt x="422" y="86"/>
                    </a:lnTo>
                    <a:lnTo>
                      <a:pt x="458" y="86"/>
                    </a:lnTo>
                    <a:lnTo>
                      <a:pt x="476" y="86"/>
                    </a:lnTo>
                    <a:lnTo>
                      <a:pt x="493" y="103"/>
                    </a:lnTo>
                    <a:lnTo>
                      <a:pt x="510" y="121"/>
                    </a:lnTo>
                    <a:lnTo>
                      <a:pt x="510" y="103"/>
                    </a:lnTo>
                    <a:lnTo>
                      <a:pt x="510" y="86"/>
                    </a:lnTo>
                    <a:lnTo>
                      <a:pt x="527" y="103"/>
                    </a:lnTo>
                    <a:lnTo>
                      <a:pt x="562" y="103"/>
                    </a:lnTo>
                    <a:lnTo>
                      <a:pt x="562" y="86"/>
                    </a:lnTo>
                    <a:lnTo>
                      <a:pt x="579" y="86"/>
                    </a:lnTo>
                    <a:lnTo>
                      <a:pt x="616" y="86"/>
                    </a:lnTo>
                    <a:lnTo>
                      <a:pt x="650" y="86"/>
                    </a:lnTo>
                    <a:lnTo>
                      <a:pt x="668" y="103"/>
                    </a:lnTo>
                    <a:lnTo>
                      <a:pt x="685" y="103"/>
                    </a:lnTo>
                    <a:lnTo>
                      <a:pt x="702" y="103"/>
                    </a:lnTo>
                    <a:lnTo>
                      <a:pt x="685" y="103"/>
                    </a:lnTo>
                    <a:lnTo>
                      <a:pt x="668" y="86"/>
                    </a:lnTo>
                    <a:lnTo>
                      <a:pt x="650" y="69"/>
                    </a:lnTo>
                    <a:lnTo>
                      <a:pt x="668" y="69"/>
                    </a:lnTo>
                    <a:lnTo>
                      <a:pt x="685" y="69"/>
                    </a:lnTo>
                    <a:lnTo>
                      <a:pt x="685" y="52"/>
                    </a:lnTo>
                    <a:lnTo>
                      <a:pt x="702" y="34"/>
                    </a:lnTo>
                    <a:lnTo>
                      <a:pt x="739" y="34"/>
                    </a:lnTo>
                    <a:lnTo>
                      <a:pt x="756" y="34"/>
                    </a:lnTo>
                    <a:lnTo>
                      <a:pt x="773" y="34"/>
                    </a:lnTo>
                    <a:lnTo>
                      <a:pt x="808" y="34"/>
                    </a:lnTo>
                    <a:lnTo>
                      <a:pt x="827" y="34"/>
                    </a:lnTo>
                    <a:lnTo>
                      <a:pt x="844" y="34"/>
                    </a:lnTo>
                    <a:lnTo>
                      <a:pt x="862" y="34"/>
                    </a:lnTo>
                    <a:lnTo>
                      <a:pt x="881" y="34"/>
                    </a:lnTo>
                    <a:lnTo>
                      <a:pt x="915" y="17"/>
                    </a:lnTo>
                    <a:lnTo>
                      <a:pt x="967" y="0"/>
                    </a:lnTo>
                    <a:lnTo>
                      <a:pt x="1004" y="0"/>
                    </a:lnTo>
                    <a:lnTo>
                      <a:pt x="1055" y="0"/>
                    </a:lnTo>
                    <a:lnTo>
                      <a:pt x="1090" y="0"/>
                    </a:lnTo>
                    <a:lnTo>
                      <a:pt x="1161" y="0"/>
                    </a:lnTo>
                    <a:lnTo>
                      <a:pt x="1196" y="17"/>
                    </a:lnTo>
                    <a:lnTo>
                      <a:pt x="1249" y="34"/>
                    </a:lnTo>
                    <a:lnTo>
                      <a:pt x="1286" y="52"/>
                    </a:lnTo>
                    <a:lnTo>
                      <a:pt x="1320" y="52"/>
                    </a:lnTo>
                    <a:lnTo>
                      <a:pt x="1338" y="52"/>
                    </a:lnTo>
                    <a:lnTo>
                      <a:pt x="1372" y="69"/>
                    </a:lnTo>
                    <a:lnTo>
                      <a:pt x="1355" y="86"/>
                    </a:lnTo>
                    <a:lnTo>
                      <a:pt x="1320" y="86"/>
                    </a:lnTo>
                    <a:lnTo>
                      <a:pt x="1267" y="86"/>
                    </a:lnTo>
                    <a:lnTo>
                      <a:pt x="1249" y="103"/>
                    </a:lnTo>
                    <a:lnTo>
                      <a:pt x="1178" y="103"/>
                    </a:lnTo>
                    <a:lnTo>
                      <a:pt x="1090" y="103"/>
                    </a:lnTo>
                    <a:lnTo>
                      <a:pt x="1073" y="103"/>
                    </a:lnTo>
                    <a:lnTo>
                      <a:pt x="1090" y="121"/>
                    </a:lnTo>
                    <a:lnTo>
                      <a:pt x="1161" y="103"/>
                    </a:lnTo>
                    <a:lnTo>
                      <a:pt x="1213" y="103"/>
                    </a:lnTo>
                    <a:lnTo>
                      <a:pt x="1267" y="103"/>
                    </a:lnTo>
                    <a:lnTo>
                      <a:pt x="1249" y="121"/>
                    </a:lnTo>
                    <a:lnTo>
                      <a:pt x="1230" y="155"/>
                    </a:lnTo>
                    <a:lnTo>
                      <a:pt x="1213" y="155"/>
                    </a:lnTo>
                    <a:lnTo>
                      <a:pt x="1267" y="155"/>
                    </a:lnTo>
                    <a:lnTo>
                      <a:pt x="1303" y="121"/>
                    </a:lnTo>
                    <a:lnTo>
                      <a:pt x="1338" y="103"/>
                    </a:lnTo>
                    <a:lnTo>
                      <a:pt x="1355" y="103"/>
                    </a:lnTo>
                    <a:lnTo>
                      <a:pt x="1355" y="121"/>
                    </a:lnTo>
                    <a:lnTo>
                      <a:pt x="1372" y="138"/>
                    </a:lnTo>
                    <a:lnTo>
                      <a:pt x="1338" y="155"/>
                    </a:lnTo>
                    <a:lnTo>
                      <a:pt x="1320" y="192"/>
                    </a:lnTo>
                    <a:lnTo>
                      <a:pt x="1303" y="209"/>
                    </a:lnTo>
                    <a:lnTo>
                      <a:pt x="1338" y="192"/>
                    </a:lnTo>
                    <a:lnTo>
                      <a:pt x="1372" y="155"/>
                    </a:lnTo>
                    <a:lnTo>
                      <a:pt x="1389" y="138"/>
                    </a:lnTo>
                    <a:lnTo>
                      <a:pt x="1407" y="138"/>
                    </a:lnTo>
                    <a:lnTo>
                      <a:pt x="1443" y="138"/>
                    </a:lnTo>
                    <a:lnTo>
                      <a:pt x="1460" y="138"/>
                    </a:lnTo>
                    <a:lnTo>
                      <a:pt x="1478" y="138"/>
                    </a:lnTo>
                    <a:lnTo>
                      <a:pt x="1495" y="138"/>
                    </a:lnTo>
                    <a:lnTo>
                      <a:pt x="1495" y="121"/>
                    </a:lnTo>
                    <a:lnTo>
                      <a:pt x="1512" y="121"/>
                    </a:lnTo>
                    <a:lnTo>
                      <a:pt x="1547" y="121"/>
                    </a:lnTo>
                    <a:lnTo>
                      <a:pt x="1566" y="121"/>
                    </a:lnTo>
                    <a:lnTo>
                      <a:pt x="1566" y="103"/>
                    </a:lnTo>
                    <a:lnTo>
                      <a:pt x="1601" y="103"/>
                    </a:lnTo>
                    <a:lnTo>
                      <a:pt x="1618" y="121"/>
                    </a:lnTo>
                    <a:lnTo>
                      <a:pt x="1618" y="138"/>
                    </a:lnTo>
                    <a:lnTo>
                      <a:pt x="1618" y="155"/>
                    </a:lnTo>
                    <a:lnTo>
                      <a:pt x="1566" y="172"/>
                    </a:lnTo>
                    <a:lnTo>
                      <a:pt x="1547" y="192"/>
                    </a:lnTo>
                    <a:lnTo>
                      <a:pt x="1512" y="209"/>
                    </a:lnTo>
                    <a:lnTo>
                      <a:pt x="1530" y="209"/>
                    </a:lnTo>
                    <a:lnTo>
                      <a:pt x="1512" y="226"/>
                    </a:lnTo>
                    <a:lnTo>
                      <a:pt x="1495" y="226"/>
                    </a:lnTo>
                    <a:lnTo>
                      <a:pt x="1495" y="243"/>
                    </a:lnTo>
                    <a:lnTo>
                      <a:pt x="1478" y="261"/>
                    </a:lnTo>
                    <a:lnTo>
                      <a:pt x="1460" y="261"/>
                    </a:lnTo>
                    <a:lnTo>
                      <a:pt x="1443" y="261"/>
                    </a:lnTo>
                    <a:lnTo>
                      <a:pt x="1443" y="278"/>
                    </a:lnTo>
                    <a:lnTo>
                      <a:pt x="1443" y="293"/>
                    </a:lnTo>
                    <a:lnTo>
                      <a:pt x="1426" y="311"/>
                    </a:lnTo>
                    <a:lnTo>
                      <a:pt x="1407" y="328"/>
                    </a:lnTo>
                    <a:lnTo>
                      <a:pt x="1389" y="328"/>
                    </a:lnTo>
                    <a:lnTo>
                      <a:pt x="1389" y="345"/>
                    </a:lnTo>
                    <a:lnTo>
                      <a:pt x="1389" y="362"/>
                    </a:lnTo>
                    <a:lnTo>
                      <a:pt x="1407" y="362"/>
                    </a:lnTo>
                    <a:lnTo>
                      <a:pt x="1426" y="362"/>
                    </a:lnTo>
                    <a:lnTo>
                      <a:pt x="1443" y="362"/>
                    </a:lnTo>
                    <a:lnTo>
                      <a:pt x="1443" y="380"/>
                    </a:lnTo>
                    <a:lnTo>
                      <a:pt x="1460" y="380"/>
                    </a:lnTo>
                    <a:lnTo>
                      <a:pt x="1443" y="380"/>
                    </a:lnTo>
                    <a:lnTo>
                      <a:pt x="1478" y="397"/>
                    </a:lnTo>
                    <a:lnTo>
                      <a:pt x="1478" y="414"/>
                    </a:lnTo>
                    <a:lnTo>
                      <a:pt x="1460" y="432"/>
                    </a:lnTo>
                    <a:lnTo>
                      <a:pt x="1443" y="432"/>
                    </a:lnTo>
                    <a:lnTo>
                      <a:pt x="1407" y="432"/>
                    </a:lnTo>
                    <a:lnTo>
                      <a:pt x="1389" y="432"/>
                    </a:lnTo>
                    <a:lnTo>
                      <a:pt x="1389" y="449"/>
                    </a:lnTo>
                    <a:lnTo>
                      <a:pt x="1407" y="449"/>
                    </a:lnTo>
                    <a:lnTo>
                      <a:pt x="1426" y="449"/>
                    </a:lnTo>
                    <a:lnTo>
                      <a:pt x="1443" y="483"/>
                    </a:lnTo>
                    <a:lnTo>
                      <a:pt x="1443" y="501"/>
                    </a:lnTo>
                    <a:lnTo>
                      <a:pt x="1443" y="518"/>
                    </a:lnTo>
                    <a:lnTo>
                      <a:pt x="1426" y="518"/>
                    </a:lnTo>
                    <a:lnTo>
                      <a:pt x="1407" y="518"/>
                    </a:lnTo>
                    <a:lnTo>
                      <a:pt x="1407" y="535"/>
                    </a:lnTo>
                    <a:lnTo>
                      <a:pt x="1426" y="552"/>
                    </a:lnTo>
                    <a:lnTo>
                      <a:pt x="1443" y="552"/>
                    </a:lnTo>
                    <a:lnTo>
                      <a:pt x="1426" y="572"/>
                    </a:lnTo>
                    <a:lnTo>
                      <a:pt x="1407" y="572"/>
                    </a:lnTo>
                    <a:lnTo>
                      <a:pt x="1407" y="589"/>
                    </a:lnTo>
                    <a:lnTo>
                      <a:pt x="1389" y="606"/>
                    </a:lnTo>
                    <a:lnTo>
                      <a:pt x="1372" y="621"/>
                    </a:lnTo>
                    <a:lnTo>
                      <a:pt x="1355" y="621"/>
                    </a:lnTo>
                    <a:lnTo>
                      <a:pt x="1338" y="606"/>
                    </a:lnTo>
                    <a:lnTo>
                      <a:pt x="1320" y="606"/>
                    </a:lnTo>
                    <a:lnTo>
                      <a:pt x="1338" y="621"/>
                    </a:lnTo>
                    <a:lnTo>
                      <a:pt x="1355" y="621"/>
                    </a:lnTo>
                    <a:lnTo>
                      <a:pt x="1372" y="656"/>
                    </a:lnTo>
                    <a:lnTo>
                      <a:pt x="1372" y="673"/>
                    </a:lnTo>
                    <a:lnTo>
                      <a:pt x="1355" y="673"/>
                    </a:lnTo>
                    <a:lnTo>
                      <a:pt x="1338" y="673"/>
                    </a:lnTo>
                    <a:lnTo>
                      <a:pt x="1320" y="656"/>
                    </a:lnTo>
                    <a:lnTo>
                      <a:pt x="1303" y="621"/>
                    </a:lnTo>
                    <a:lnTo>
                      <a:pt x="1286" y="621"/>
                    </a:lnTo>
                    <a:lnTo>
                      <a:pt x="1286" y="639"/>
                    </a:lnTo>
                    <a:lnTo>
                      <a:pt x="1338" y="673"/>
                    </a:lnTo>
                    <a:lnTo>
                      <a:pt x="1372" y="708"/>
                    </a:lnTo>
                    <a:lnTo>
                      <a:pt x="1389" y="742"/>
                    </a:lnTo>
                    <a:lnTo>
                      <a:pt x="1389" y="760"/>
                    </a:lnTo>
                    <a:lnTo>
                      <a:pt x="1372" y="760"/>
                    </a:lnTo>
                    <a:lnTo>
                      <a:pt x="1338" y="742"/>
                    </a:lnTo>
                    <a:lnTo>
                      <a:pt x="1320" y="725"/>
                    </a:lnTo>
                    <a:lnTo>
                      <a:pt x="1286" y="725"/>
                    </a:lnTo>
                    <a:lnTo>
                      <a:pt x="1267" y="725"/>
                    </a:lnTo>
                    <a:lnTo>
                      <a:pt x="1286" y="725"/>
                    </a:lnTo>
                    <a:lnTo>
                      <a:pt x="1267" y="742"/>
                    </a:lnTo>
                    <a:lnTo>
                      <a:pt x="1286" y="777"/>
                    </a:lnTo>
                    <a:lnTo>
                      <a:pt x="1338" y="777"/>
                    </a:lnTo>
                    <a:lnTo>
                      <a:pt x="1372" y="777"/>
                    </a:lnTo>
                    <a:lnTo>
                      <a:pt x="1355" y="777"/>
                    </a:lnTo>
                    <a:lnTo>
                      <a:pt x="1338" y="794"/>
                    </a:lnTo>
                    <a:lnTo>
                      <a:pt x="1303" y="811"/>
                    </a:lnTo>
                    <a:lnTo>
                      <a:pt x="1267" y="829"/>
                    </a:lnTo>
                    <a:lnTo>
                      <a:pt x="1213" y="846"/>
                    </a:lnTo>
                    <a:lnTo>
                      <a:pt x="1196" y="846"/>
                    </a:lnTo>
                    <a:lnTo>
                      <a:pt x="1161" y="863"/>
                    </a:lnTo>
                    <a:lnTo>
                      <a:pt x="1125" y="863"/>
                    </a:lnTo>
                    <a:lnTo>
                      <a:pt x="1107" y="863"/>
                    </a:lnTo>
                    <a:lnTo>
                      <a:pt x="1090" y="863"/>
                    </a:lnTo>
                    <a:lnTo>
                      <a:pt x="1090" y="881"/>
                    </a:lnTo>
                    <a:lnTo>
                      <a:pt x="1090" y="898"/>
                    </a:lnTo>
                    <a:lnTo>
                      <a:pt x="1073" y="898"/>
                    </a:lnTo>
                    <a:lnTo>
                      <a:pt x="1055" y="915"/>
                    </a:lnTo>
                    <a:lnTo>
                      <a:pt x="1038" y="932"/>
                    </a:lnTo>
                    <a:lnTo>
                      <a:pt x="1038" y="952"/>
                    </a:lnTo>
                    <a:lnTo>
                      <a:pt x="1021" y="952"/>
                    </a:lnTo>
                    <a:lnTo>
                      <a:pt x="984" y="967"/>
                    </a:lnTo>
                    <a:lnTo>
                      <a:pt x="967" y="967"/>
                    </a:lnTo>
                    <a:lnTo>
                      <a:pt x="950" y="967"/>
                    </a:lnTo>
                    <a:lnTo>
                      <a:pt x="950" y="952"/>
                    </a:lnTo>
                    <a:lnTo>
                      <a:pt x="933" y="952"/>
                    </a:lnTo>
                    <a:lnTo>
                      <a:pt x="933" y="967"/>
                    </a:lnTo>
                    <a:lnTo>
                      <a:pt x="933" y="984"/>
                    </a:lnTo>
                    <a:lnTo>
                      <a:pt x="915" y="1001"/>
                    </a:lnTo>
                    <a:lnTo>
                      <a:pt x="862" y="1001"/>
                    </a:lnTo>
                    <a:lnTo>
                      <a:pt x="862" y="1019"/>
                    </a:lnTo>
                    <a:lnTo>
                      <a:pt x="862" y="1036"/>
                    </a:lnTo>
                    <a:lnTo>
                      <a:pt x="862" y="1053"/>
                    </a:lnTo>
                    <a:lnTo>
                      <a:pt x="862" y="1070"/>
                    </a:lnTo>
                    <a:lnTo>
                      <a:pt x="827" y="1070"/>
                    </a:lnTo>
                    <a:lnTo>
                      <a:pt x="827" y="1105"/>
                    </a:lnTo>
                    <a:lnTo>
                      <a:pt x="808" y="1105"/>
                    </a:lnTo>
                    <a:lnTo>
                      <a:pt x="808" y="1122"/>
                    </a:lnTo>
                    <a:lnTo>
                      <a:pt x="827" y="1157"/>
                    </a:lnTo>
                    <a:lnTo>
                      <a:pt x="808" y="1157"/>
                    </a:lnTo>
                    <a:lnTo>
                      <a:pt x="808" y="1191"/>
                    </a:lnTo>
                    <a:lnTo>
                      <a:pt x="790" y="1209"/>
                    </a:lnTo>
                    <a:lnTo>
                      <a:pt x="773" y="1209"/>
                    </a:lnTo>
                    <a:lnTo>
                      <a:pt x="773" y="1191"/>
                    </a:lnTo>
                    <a:lnTo>
                      <a:pt x="756" y="1191"/>
                    </a:lnTo>
                    <a:lnTo>
                      <a:pt x="756" y="1209"/>
                    </a:lnTo>
                    <a:lnTo>
                      <a:pt x="739" y="1191"/>
                    </a:lnTo>
                    <a:lnTo>
                      <a:pt x="721" y="1157"/>
                    </a:lnTo>
                    <a:lnTo>
                      <a:pt x="702" y="1157"/>
                    </a:lnTo>
                    <a:lnTo>
                      <a:pt x="685" y="1157"/>
                    </a:lnTo>
                    <a:lnTo>
                      <a:pt x="668" y="1157"/>
                    </a:lnTo>
                    <a:lnTo>
                      <a:pt x="650" y="1157"/>
                    </a:lnTo>
                    <a:lnTo>
                      <a:pt x="633" y="1157"/>
                    </a:lnTo>
                    <a:lnTo>
                      <a:pt x="633" y="1140"/>
                    </a:lnTo>
                    <a:lnTo>
                      <a:pt x="633" y="1122"/>
                    </a:lnTo>
                    <a:lnTo>
                      <a:pt x="616" y="1105"/>
                    </a:lnTo>
                    <a:lnTo>
                      <a:pt x="579" y="1070"/>
                    </a:lnTo>
                    <a:lnTo>
                      <a:pt x="562" y="1053"/>
                    </a:lnTo>
                    <a:lnTo>
                      <a:pt x="562" y="1036"/>
                    </a:lnTo>
                    <a:lnTo>
                      <a:pt x="579" y="1036"/>
                    </a:lnTo>
                    <a:lnTo>
                      <a:pt x="579" y="1019"/>
                    </a:lnTo>
                    <a:lnTo>
                      <a:pt x="562" y="1019"/>
                    </a:lnTo>
                    <a:lnTo>
                      <a:pt x="545" y="1019"/>
                    </a:lnTo>
                    <a:lnTo>
                      <a:pt x="545" y="1001"/>
                    </a:lnTo>
                    <a:lnTo>
                      <a:pt x="527" y="1001"/>
                    </a:lnTo>
                    <a:lnTo>
                      <a:pt x="510" y="967"/>
                    </a:lnTo>
                    <a:lnTo>
                      <a:pt x="510" y="952"/>
                    </a:lnTo>
                    <a:lnTo>
                      <a:pt x="510" y="932"/>
                    </a:lnTo>
                    <a:lnTo>
                      <a:pt x="510" y="915"/>
                    </a:lnTo>
                    <a:lnTo>
                      <a:pt x="510" y="898"/>
                    </a:lnTo>
                    <a:lnTo>
                      <a:pt x="527" y="881"/>
                    </a:lnTo>
                    <a:lnTo>
                      <a:pt x="545" y="863"/>
                    </a:lnTo>
                    <a:lnTo>
                      <a:pt x="545" y="84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580">
                <a:extLst>
                  <a:ext uri="{FF2B5EF4-FFF2-40B4-BE49-F238E27FC236}">
                    <a16:creationId xmlns:a16="http://schemas.microsoft.com/office/drawing/2014/main" id="{A0EB17B4-23A2-4C8E-B803-C59C658BC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5" y="1263"/>
                <a:ext cx="809" cy="604"/>
              </a:xfrm>
              <a:custGeom>
                <a:avLst/>
                <a:gdLst>
                  <a:gd name="T0" fmla="*/ 599 w 1618"/>
                  <a:gd name="T1" fmla="*/ 777 h 1209"/>
                  <a:gd name="T2" fmla="*/ 527 w 1618"/>
                  <a:gd name="T3" fmla="*/ 760 h 1209"/>
                  <a:gd name="T4" fmla="*/ 527 w 1618"/>
                  <a:gd name="T5" fmla="*/ 708 h 1209"/>
                  <a:gd name="T6" fmla="*/ 458 w 1618"/>
                  <a:gd name="T7" fmla="*/ 708 h 1209"/>
                  <a:gd name="T8" fmla="*/ 458 w 1618"/>
                  <a:gd name="T9" fmla="*/ 639 h 1209"/>
                  <a:gd name="T10" fmla="*/ 351 w 1618"/>
                  <a:gd name="T11" fmla="*/ 501 h 1209"/>
                  <a:gd name="T12" fmla="*/ 211 w 1618"/>
                  <a:gd name="T13" fmla="*/ 483 h 1209"/>
                  <a:gd name="T14" fmla="*/ 157 w 1618"/>
                  <a:gd name="T15" fmla="*/ 483 h 1209"/>
                  <a:gd name="T16" fmla="*/ 122 w 1618"/>
                  <a:gd name="T17" fmla="*/ 449 h 1209"/>
                  <a:gd name="T18" fmla="*/ 53 w 1618"/>
                  <a:gd name="T19" fmla="*/ 432 h 1209"/>
                  <a:gd name="T20" fmla="*/ 122 w 1618"/>
                  <a:gd name="T21" fmla="*/ 414 h 1209"/>
                  <a:gd name="T22" fmla="*/ 157 w 1618"/>
                  <a:gd name="T23" fmla="*/ 380 h 1209"/>
                  <a:gd name="T24" fmla="*/ 36 w 1618"/>
                  <a:gd name="T25" fmla="*/ 380 h 1209"/>
                  <a:gd name="T26" fmla="*/ 71 w 1618"/>
                  <a:gd name="T27" fmla="*/ 328 h 1209"/>
                  <a:gd name="T28" fmla="*/ 176 w 1618"/>
                  <a:gd name="T29" fmla="*/ 293 h 1209"/>
                  <a:gd name="T30" fmla="*/ 140 w 1618"/>
                  <a:gd name="T31" fmla="*/ 226 h 1209"/>
                  <a:gd name="T32" fmla="*/ 263 w 1618"/>
                  <a:gd name="T33" fmla="*/ 155 h 1209"/>
                  <a:gd name="T34" fmla="*/ 351 w 1618"/>
                  <a:gd name="T35" fmla="*/ 121 h 1209"/>
                  <a:gd name="T36" fmla="*/ 476 w 1618"/>
                  <a:gd name="T37" fmla="*/ 86 h 1209"/>
                  <a:gd name="T38" fmla="*/ 527 w 1618"/>
                  <a:gd name="T39" fmla="*/ 103 h 1209"/>
                  <a:gd name="T40" fmla="*/ 650 w 1618"/>
                  <a:gd name="T41" fmla="*/ 86 h 1209"/>
                  <a:gd name="T42" fmla="*/ 668 w 1618"/>
                  <a:gd name="T43" fmla="*/ 86 h 1209"/>
                  <a:gd name="T44" fmla="*/ 702 w 1618"/>
                  <a:gd name="T45" fmla="*/ 34 h 1209"/>
                  <a:gd name="T46" fmla="*/ 827 w 1618"/>
                  <a:gd name="T47" fmla="*/ 34 h 1209"/>
                  <a:gd name="T48" fmla="*/ 967 w 1618"/>
                  <a:gd name="T49" fmla="*/ 0 h 1209"/>
                  <a:gd name="T50" fmla="*/ 1196 w 1618"/>
                  <a:gd name="T51" fmla="*/ 17 h 1209"/>
                  <a:gd name="T52" fmla="*/ 1372 w 1618"/>
                  <a:gd name="T53" fmla="*/ 69 h 1209"/>
                  <a:gd name="T54" fmla="*/ 1178 w 1618"/>
                  <a:gd name="T55" fmla="*/ 103 h 1209"/>
                  <a:gd name="T56" fmla="*/ 1213 w 1618"/>
                  <a:gd name="T57" fmla="*/ 103 h 1209"/>
                  <a:gd name="T58" fmla="*/ 1267 w 1618"/>
                  <a:gd name="T59" fmla="*/ 155 h 1209"/>
                  <a:gd name="T60" fmla="*/ 1372 w 1618"/>
                  <a:gd name="T61" fmla="*/ 138 h 1209"/>
                  <a:gd name="T62" fmla="*/ 1372 w 1618"/>
                  <a:gd name="T63" fmla="*/ 155 h 1209"/>
                  <a:gd name="T64" fmla="*/ 1478 w 1618"/>
                  <a:gd name="T65" fmla="*/ 138 h 1209"/>
                  <a:gd name="T66" fmla="*/ 1566 w 1618"/>
                  <a:gd name="T67" fmla="*/ 121 h 1209"/>
                  <a:gd name="T68" fmla="*/ 1618 w 1618"/>
                  <a:gd name="T69" fmla="*/ 155 h 1209"/>
                  <a:gd name="T70" fmla="*/ 1512 w 1618"/>
                  <a:gd name="T71" fmla="*/ 226 h 1209"/>
                  <a:gd name="T72" fmla="*/ 1443 w 1618"/>
                  <a:gd name="T73" fmla="*/ 261 h 1209"/>
                  <a:gd name="T74" fmla="*/ 1389 w 1618"/>
                  <a:gd name="T75" fmla="*/ 328 h 1209"/>
                  <a:gd name="T76" fmla="*/ 1443 w 1618"/>
                  <a:gd name="T77" fmla="*/ 362 h 1209"/>
                  <a:gd name="T78" fmla="*/ 1478 w 1618"/>
                  <a:gd name="T79" fmla="*/ 414 h 1209"/>
                  <a:gd name="T80" fmla="*/ 1389 w 1618"/>
                  <a:gd name="T81" fmla="*/ 449 h 1209"/>
                  <a:gd name="T82" fmla="*/ 1443 w 1618"/>
                  <a:gd name="T83" fmla="*/ 518 h 1209"/>
                  <a:gd name="T84" fmla="*/ 1443 w 1618"/>
                  <a:gd name="T85" fmla="*/ 552 h 1209"/>
                  <a:gd name="T86" fmla="*/ 1372 w 1618"/>
                  <a:gd name="T87" fmla="*/ 621 h 1209"/>
                  <a:gd name="T88" fmla="*/ 1355 w 1618"/>
                  <a:gd name="T89" fmla="*/ 621 h 1209"/>
                  <a:gd name="T90" fmla="*/ 1320 w 1618"/>
                  <a:gd name="T91" fmla="*/ 656 h 1209"/>
                  <a:gd name="T92" fmla="*/ 1372 w 1618"/>
                  <a:gd name="T93" fmla="*/ 708 h 1209"/>
                  <a:gd name="T94" fmla="*/ 1320 w 1618"/>
                  <a:gd name="T95" fmla="*/ 725 h 1209"/>
                  <a:gd name="T96" fmla="*/ 1286 w 1618"/>
                  <a:gd name="T97" fmla="*/ 777 h 1209"/>
                  <a:gd name="T98" fmla="*/ 1303 w 1618"/>
                  <a:gd name="T99" fmla="*/ 811 h 1209"/>
                  <a:gd name="T100" fmla="*/ 1125 w 1618"/>
                  <a:gd name="T101" fmla="*/ 863 h 1209"/>
                  <a:gd name="T102" fmla="*/ 1073 w 1618"/>
                  <a:gd name="T103" fmla="*/ 898 h 1209"/>
                  <a:gd name="T104" fmla="*/ 984 w 1618"/>
                  <a:gd name="T105" fmla="*/ 967 h 1209"/>
                  <a:gd name="T106" fmla="*/ 933 w 1618"/>
                  <a:gd name="T107" fmla="*/ 967 h 1209"/>
                  <a:gd name="T108" fmla="*/ 862 w 1618"/>
                  <a:gd name="T109" fmla="*/ 1036 h 1209"/>
                  <a:gd name="T110" fmla="*/ 808 w 1618"/>
                  <a:gd name="T111" fmla="*/ 1105 h 1209"/>
                  <a:gd name="T112" fmla="*/ 790 w 1618"/>
                  <a:gd name="T113" fmla="*/ 1209 h 1209"/>
                  <a:gd name="T114" fmla="*/ 739 w 1618"/>
                  <a:gd name="T115" fmla="*/ 1191 h 1209"/>
                  <a:gd name="T116" fmla="*/ 650 w 1618"/>
                  <a:gd name="T117" fmla="*/ 1157 h 1209"/>
                  <a:gd name="T118" fmla="*/ 579 w 1618"/>
                  <a:gd name="T119" fmla="*/ 1070 h 1209"/>
                  <a:gd name="T120" fmla="*/ 562 w 1618"/>
                  <a:gd name="T121" fmla="*/ 1019 h 1209"/>
                  <a:gd name="T122" fmla="*/ 510 w 1618"/>
                  <a:gd name="T123" fmla="*/ 952 h 1209"/>
                  <a:gd name="T124" fmla="*/ 545 w 1618"/>
                  <a:gd name="T125" fmla="*/ 863 h 1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18" h="1209">
                    <a:moveTo>
                      <a:pt x="545" y="846"/>
                    </a:moveTo>
                    <a:lnTo>
                      <a:pt x="562" y="846"/>
                    </a:lnTo>
                    <a:lnTo>
                      <a:pt x="562" y="829"/>
                    </a:lnTo>
                    <a:lnTo>
                      <a:pt x="579" y="811"/>
                    </a:lnTo>
                    <a:lnTo>
                      <a:pt x="599" y="777"/>
                    </a:lnTo>
                    <a:lnTo>
                      <a:pt x="562" y="777"/>
                    </a:lnTo>
                    <a:lnTo>
                      <a:pt x="510" y="777"/>
                    </a:lnTo>
                    <a:lnTo>
                      <a:pt x="493" y="742"/>
                    </a:lnTo>
                    <a:lnTo>
                      <a:pt x="510" y="742"/>
                    </a:lnTo>
                    <a:lnTo>
                      <a:pt x="527" y="760"/>
                    </a:lnTo>
                    <a:lnTo>
                      <a:pt x="545" y="760"/>
                    </a:lnTo>
                    <a:lnTo>
                      <a:pt x="562" y="760"/>
                    </a:lnTo>
                    <a:lnTo>
                      <a:pt x="562" y="742"/>
                    </a:lnTo>
                    <a:lnTo>
                      <a:pt x="562" y="725"/>
                    </a:lnTo>
                    <a:lnTo>
                      <a:pt x="527" y="708"/>
                    </a:lnTo>
                    <a:lnTo>
                      <a:pt x="510" y="691"/>
                    </a:lnTo>
                    <a:lnTo>
                      <a:pt x="510" y="708"/>
                    </a:lnTo>
                    <a:lnTo>
                      <a:pt x="493" y="708"/>
                    </a:lnTo>
                    <a:lnTo>
                      <a:pt x="476" y="725"/>
                    </a:lnTo>
                    <a:lnTo>
                      <a:pt x="458" y="708"/>
                    </a:lnTo>
                    <a:lnTo>
                      <a:pt x="458" y="691"/>
                    </a:lnTo>
                    <a:lnTo>
                      <a:pt x="458" y="673"/>
                    </a:lnTo>
                    <a:lnTo>
                      <a:pt x="476" y="673"/>
                    </a:lnTo>
                    <a:lnTo>
                      <a:pt x="476" y="656"/>
                    </a:lnTo>
                    <a:lnTo>
                      <a:pt x="458" y="639"/>
                    </a:lnTo>
                    <a:lnTo>
                      <a:pt x="458" y="621"/>
                    </a:lnTo>
                    <a:lnTo>
                      <a:pt x="458" y="589"/>
                    </a:lnTo>
                    <a:lnTo>
                      <a:pt x="422" y="552"/>
                    </a:lnTo>
                    <a:lnTo>
                      <a:pt x="405" y="518"/>
                    </a:lnTo>
                    <a:lnTo>
                      <a:pt x="351" y="501"/>
                    </a:lnTo>
                    <a:lnTo>
                      <a:pt x="316" y="466"/>
                    </a:lnTo>
                    <a:lnTo>
                      <a:pt x="263" y="466"/>
                    </a:lnTo>
                    <a:lnTo>
                      <a:pt x="245" y="466"/>
                    </a:lnTo>
                    <a:lnTo>
                      <a:pt x="228" y="466"/>
                    </a:lnTo>
                    <a:lnTo>
                      <a:pt x="211" y="483"/>
                    </a:lnTo>
                    <a:lnTo>
                      <a:pt x="193" y="483"/>
                    </a:lnTo>
                    <a:lnTo>
                      <a:pt x="193" y="466"/>
                    </a:lnTo>
                    <a:lnTo>
                      <a:pt x="176" y="466"/>
                    </a:lnTo>
                    <a:lnTo>
                      <a:pt x="176" y="483"/>
                    </a:lnTo>
                    <a:lnTo>
                      <a:pt x="157" y="483"/>
                    </a:lnTo>
                    <a:lnTo>
                      <a:pt x="140" y="483"/>
                    </a:lnTo>
                    <a:lnTo>
                      <a:pt x="122" y="466"/>
                    </a:lnTo>
                    <a:lnTo>
                      <a:pt x="105" y="466"/>
                    </a:lnTo>
                    <a:lnTo>
                      <a:pt x="105" y="449"/>
                    </a:lnTo>
                    <a:lnTo>
                      <a:pt x="122" y="449"/>
                    </a:lnTo>
                    <a:lnTo>
                      <a:pt x="122" y="432"/>
                    </a:lnTo>
                    <a:lnTo>
                      <a:pt x="105" y="432"/>
                    </a:lnTo>
                    <a:lnTo>
                      <a:pt x="88" y="432"/>
                    </a:lnTo>
                    <a:lnTo>
                      <a:pt x="71" y="432"/>
                    </a:lnTo>
                    <a:lnTo>
                      <a:pt x="53" y="432"/>
                    </a:lnTo>
                    <a:lnTo>
                      <a:pt x="53" y="414"/>
                    </a:lnTo>
                    <a:lnTo>
                      <a:pt x="71" y="414"/>
                    </a:lnTo>
                    <a:lnTo>
                      <a:pt x="88" y="414"/>
                    </a:lnTo>
                    <a:lnTo>
                      <a:pt x="105" y="414"/>
                    </a:lnTo>
                    <a:lnTo>
                      <a:pt x="122" y="414"/>
                    </a:lnTo>
                    <a:lnTo>
                      <a:pt x="122" y="397"/>
                    </a:lnTo>
                    <a:lnTo>
                      <a:pt x="157" y="397"/>
                    </a:lnTo>
                    <a:lnTo>
                      <a:pt x="176" y="397"/>
                    </a:lnTo>
                    <a:lnTo>
                      <a:pt x="176" y="380"/>
                    </a:lnTo>
                    <a:lnTo>
                      <a:pt x="157" y="380"/>
                    </a:lnTo>
                    <a:lnTo>
                      <a:pt x="140" y="380"/>
                    </a:lnTo>
                    <a:lnTo>
                      <a:pt x="122" y="380"/>
                    </a:lnTo>
                    <a:lnTo>
                      <a:pt x="105" y="380"/>
                    </a:lnTo>
                    <a:lnTo>
                      <a:pt x="71" y="380"/>
                    </a:lnTo>
                    <a:lnTo>
                      <a:pt x="36" y="380"/>
                    </a:lnTo>
                    <a:lnTo>
                      <a:pt x="0" y="345"/>
                    </a:lnTo>
                    <a:lnTo>
                      <a:pt x="17" y="328"/>
                    </a:lnTo>
                    <a:lnTo>
                      <a:pt x="36" y="328"/>
                    </a:lnTo>
                    <a:lnTo>
                      <a:pt x="53" y="328"/>
                    </a:lnTo>
                    <a:lnTo>
                      <a:pt x="71" y="328"/>
                    </a:lnTo>
                    <a:lnTo>
                      <a:pt x="88" y="311"/>
                    </a:lnTo>
                    <a:lnTo>
                      <a:pt x="105" y="311"/>
                    </a:lnTo>
                    <a:lnTo>
                      <a:pt x="122" y="311"/>
                    </a:lnTo>
                    <a:lnTo>
                      <a:pt x="157" y="311"/>
                    </a:lnTo>
                    <a:lnTo>
                      <a:pt x="176" y="293"/>
                    </a:lnTo>
                    <a:lnTo>
                      <a:pt x="193" y="278"/>
                    </a:lnTo>
                    <a:lnTo>
                      <a:pt x="211" y="261"/>
                    </a:lnTo>
                    <a:lnTo>
                      <a:pt x="176" y="243"/>
                    </a:lnTo>
                    <a:lnTo>
                      <a:pt x="157" y="243"/>
                    </a:lnTo>
                    <a:lnTo>
                      <a:pt x="140" y="226"/>
                    </a:lnTo>
                    <a:lnTo>
                      <a:pt x="157" y="209"/>
                    </a:lnTo>
                    <a:lnTo>
                      <a:pt x="193" y="209"/>
                    </a:lnTo>
                    <a:lnTo>
                      <a:pt x="228" y="192"/>
                    </a:lnTo>
                    <a:lnTo>
                      <a:pt x="245" y="155"/>
                    </a:lnTo>
                    <a:lnTo>
                      <a:pt x="263" y="155"/>
                    </a:lnTo>
                    <a:lnTo>
                      <a:pt x="280" y="172"/>
                    </a:lnTo>
                    <a:lnTo>
                      <a:pt x="297" y="155"/>
                    </a:lnTo>
                    <a:lnTo>
                      <a:pt x="297" y="138"/>
                    </a:lnTo>
                    <a:lnTo>
                      <a:pt x="316" y="121"/>
                    </a:lnTo>
                    <a:lnTo>
                      <a:pt x="351" y="121"/>
                    </a:lnTo>
                    <a:lnTo>
                      <a:pt x="368" y="103"/>
                    </a:lnTo>
                    <a:lnTo>
                      <a:pt x="405" y="103"/>
                    </a:lnTo>
                    <a:lnTo>
                      <a:pt x="422" y="86"/>
                    </a:lnTo>
                    <a:lnTo>
                      <a:pt x="458" y="86"/>
                    </a:lnTo>
                    <a:lnTo>
                      <a:pt x="476" y="86"/>
                    </a:lnTo>
                    <a:lnTo>
                      <a:pt x="493" y="103"/>
                    </a:lnTo>
                    <a:lnTo>
                      <a:pt x="510" y="121"/>
                    </a:lnTo>
                    <a:lnTo>
                      <a:pt x="510" y="103"/>
                    </a:lnTo>
                    <a:lnTo>
                      <a:pt x="510" y="86"/>
                    </a:lnTo>
                    <a:lnTo>
                      <a:pt x="527" y="103"/>
                    </a:lnTo>
                    <a:lnTo>
                      <a:pt x="562" y="103"/>
                    </a:lnTo>
                    <a:lnTo>
                      <a:pt x="562" y="86"/>
                    </a:lnTo>
                    <a:lnTo>
                      <a:pt x="579" y="86"/>
                    </a:lnTo>
                    <a:lnTo>
                      <a:pt x="616" y="86"/>
                    </a:lnTo>
                    <a:lnTo>
                      <a:pt x="650" y="86"/>
                    </a:lnTo>
                    <a:lnTo>
                      <a:pt x="668" y="103"/>
                    </a:lnTo>
                    <a:lnTo>
                      <a:pt x="685" y="103"/>
                    </a:lnTo>
                    <a:lnTo>
                      <a:pt x="702" y="103"/>
                    </a:lnTo>
                    <a:lnTo>
                      <a:pt x="685" y="103"/>
                    </a:lnTo>
                    <a:lnTo>
                      <a:pt x="668" y="86"/>
                    </a:lnTo>
                    <a:lnTo>
                      <a:pt x="650" y="69"/>
                    </a:lnTo>
                    <a:lnTo>
                      <a:pt x="668" y="69"/>
                    </a:lnTo>
                    <a:lnTo>
                      <a:pt x="685" y="69"/>
                    </a:lnTo>
                    <a:lnTo>
                      <a:pt x="685" y="52"/>
                    </a:lnTo>
                    <a:lnTo>
                      <a:pt x="702" y="34"/>
                    </a:lnTo>
                    <a:lnTo>
                      <a:pt x="739" y="34"/>
                    </a:lnTo>
                    <a:lnTo>
                      <a:pt x="756" y="34"/>
                    </a:lnTo>
                    <a:lnTo>
                      <a:pt x="773" y="34"/>
                    </a:lnTo>
                    <a:lnTo>
                      <a:pt x="808" y="34"/>
                    </a:lnTo>
                    <a:lnTo>
                      <a:pt x="827" y="34"/>
                    </a:lnTo>
                    <a:lnTo>
                      <a:pt x="844" y="34"/>
                    </a:lnTo>
                    <a:lnTo>
                      <a:pt x="862" y="34"/>
                    </a:lnTo>
                    <a:lnTo>
                      <a:pt x="881" y="34"/>
                    </a:lnTo>
                    <a:lnTo>
                      <a:pt x="915" y="17"/>
                    </a:lnTo>
                    <a:lnTo>
                      <a:pt x="967" y="0"/>
                    </a:lnTo>
                    <a:lnTo>
                      <a:pt x="1004" y="0"/>
                    </a:lnTo>
                    <a:lnTo>
                      <a:pt x="1055" y="0"/>
                    </a:lnTo>
                    <a:lnTo>
                      <a:pt x="1090" y="0"/>
                    </a:lnTo>
                    <a:lnTo>
                      <a:pt x="1161" y="0"/>
                    </a:lnTo>
                    <a:lnTo>
                      <a:pt x="1196" y="17"/>
                    </a:lnTo>
                    <a:lnTo>
                      <a:pt x="1249" y="34"/>
                    </a:lnTo>
                    <a:lnTo>
                      <a:pt x="1286" y="52"/>
                    </a:lnTo>
                    <a:lnTo>
                      <a:pt x="1320" y="52"/>
                    </a:lnTo>
                    <a:lnTo>
                      <a:pt x="1338" y="52"/>
                    </a:lnTo>
                    <a:lnTo>
                      <a:pt x="1372" y="69"/>
                    </a:lnTo>
                    <a:lnTo>
                      <a:pt x="1355" y="86"/>
                    </a:lnTo>
                    <a:lnTo>
                      <a:pt x="1320" y="86"/>
                    </a:lnTo>
                    <a:lnTo>
                      <a:pt x="1267" y="86"/>
                    </a:lnTo>
                    <a:lnTo>
                      <a:pt x="1249" y="103"/>
                    </a:lnTo>
                    <a:lnTo>
                      <a:pt x="1178" y="103"/>
                    </a:lnTo>
                    <a:lnTo>
                      <a:pt x="1090" y="103"/>
                    </a:lnTo>
                    <a:lnTo>
                      <a:pt x="1073" y="103"/>
                    </a:lnTo>
                    <a:lnTo>
                      <a:pt x="1090" y="121"/>
                    </a:lnTo>
                    <a:lnTo>
                      <a:pt x="1161" y="103"/>
                    </a:lnTo>
                    <a:lnTo>
                      <a:pt x="1213" y="103"/>
                    </a:lnTo>
                    <a:lnTo>
                      <a:pt x="1267" y="103"/>
                    </a:lnTo>
                    <a:lnTo>
                      <a:pt x="1249" y="121"/>
                    </a:lnTo>
                    <a:lnTo>
                      <a:pt x="1230" y="155"/>
                    </a:lnTo>
                    <a:lnTo>
                      <a:pt x="1213" y="155"/>
                    </a:lnTo>
                    <a:lnTo>
                      <a:pt x="1267" y="155"/>
                    </a:lnTo>
                    <a:lnTo>
                      <a:pt x="1303" y="121"/>
                    </a:lnTo>
                    <a:lnTo>
                      <a:pt x="1338" y="103"/>
                    </a:lnTo>
                    <a:lnTo>
                      <a:pt x="1355" y="103"/>
                    </a:lnTo>
                    <a:lnTo>
                      <a:pt x="1355" y="121"/>
                    </a:lnTo>
                    <a:lnTo>
                      <a:pt x="1372" y="138"/>
                    </a:lnTo>
                    <a:lnTo>
                      <a:pt x="1338" y="155"/>
                    </a:lnTo>
                    <a:lnTo>
                      <a:pt x="1320" y="192"/>
                    </a:lnTo>
                    <a:lnTo>
                      <a:pt x="1303" y="209"/>
                    </a:lnTo>
                    <a:lnTo>
                      <a:pt x="1338" y="192"/>
                    </a:lnTo>
                    <a:lnTo>
                      <a:pt x="1372" y="155"/>
                    </a:lnTo>
                    <a:lnTo>
                      <a:pt x="1389" y="138"/>
                    </a:lnTo>
                    <a:lnTo>
                      <a:pt x="1407" y="138"/>
                    </a:lnTo>
                    <a:lnTo>
                      <a:pt x="1443" y="138"/>
                    </a:lnTo>
                    <a:lnTo>
                      <a:pt x="1460" y="138"/>
                    </a:lnTo>
                    <a:lnTo>
                      <a:pt x="1478" y="138"/>
                    </a:lnTo>
                    <a:lnTo>
                      <a:pt x="1495" y="138"/>
                    </a:lnTo>
                    <a:lnTo>
                      <a:pt x="1495" y="121"/>
                    </a:lnTo>
                    <a:lnTo>
                      <a:pt x="1512" y="121"/>
                    </a:lnTo>
                    <a:lnTo>
                      <a:pt x="1547" y="121"/>
                    </a:lnTo>
                    <a:lnTo>
                      <a:pt x="1566" y="121"/>
                    </a:lnTo>
                    <a:lnTo>
                      <a:pt x="1566" y="103"/>
                    </a:lnTo>
                    <a:lnTo>
                      <a:pt x="1601" y="103"/>
                    </a:lnTo>
                    <a:lnTo>
                      <a:pt x="1618" y="121"/>
                    </a:lnTo>
                    <a:lnTo>
                      <a:pt x="1618" y="138"/>
                    </a:lnTo>
                    <a:lnTo>
                      <a:pt x="1618" y="155"/>
                    </a:lnTo>
                    <a:lnTo>
                      <a:pt x="1566" y="172"/>
                    </a:lnTo>
                    <a:lnTo>
                      <a:pt x="1547" y="192"/>
                    </a:lnTo>
                    <a:lnTo>
                      <a:pt x="1512" y="209"/>
                    </a:lnTo>
                    <a:lnTo>
                      <a:pt x="1530" y="209"/>
                    </a:lnTo>
                    <a:lnTo>
                      <a:pt x="1512" y="226"/>
                    </a:lnTo>
                    <a:lnTo>
                      <a:pt x="1495" y="226"/>
                    </a:lnTo>
                    <a:lnTo>
                      <a:pt x="1495" y="243"/>
                    </a:lnTo>
                    <a:lnTo>
                      <a:pt x="1478" y="261"/>
                    </a:lnTo>
                    <a:lnTo>
                      <a:pt x="1460" y="261"/>
                    </a:lnTo>
                    <a:lnTo>
                      <a:pt x="1443" y="261"/>
                    </a:lnTo>
                    <a:lnTo>
                      <a:pt x="1443" y="278"/>
                    </a:lnTo>
                    <a:lnTo>
                      <a:pt x="1443" y="293"/>
                    </a:lnTo>
                    <a:lnTo>
                      <a:pt x="1426" y="311"/>
                    </a:lnTo>
                    <a:lnTo>
                      <a:pt x="1407" y="328"/>
                    </a:lnTo>
                    <a:lnTo>
                      <a:pt x="1389" y="328"/>
                    </a:lnTo>
                    <a:lnTo>
                      <a:pt x="1389" y="345"/>
                    </a:lnTo>
                    <a:lnTo>
                      <a:pt x="1389" y="362"/>
                    </a:lnTo>
                    <a:lnTo>
                      <a:pt x="1407" y="362"/>
                    </a:lnTo>
                    <a:lnTo>
                      <a:pt x="1426" y="362"/>
                    </a:lnTo>
                    <a:lnTo>
                      <a:pt x="1443" y="362"/>
                    </a:lnTo>
                    <a:lnTo>
                      <a:pt x="1443" y="380"/>
                    </a:lnTo>
                    <a:lnTo>
                      <a:pt x="1460" y="380"/>
                    </a:lnTo>
                    <a:lnTo>
                      <a:pt x="1443" y="380"/>
                    </a:lnTo>
                    <a:lnTo>
                      <a:pt x="1478" y="397"/>
                    </a:lnTo>
                    <a:lnTo>
                      <a:pt x="1478" y="414"/>
                    </a:lnTo>
                    <a:lnTo>
                      <a:pt x="1460" y="432"/>
                    </a:lnTo>
                    <a:lnTo>
                      <a:pt x="1443" y="432"/>
                    </a:lnTo>
                    <a:lnTo>
                      <a:pt x="1407" y="432"/>
                    </a:lnTo>
                    <a:lnTo>
                      <a:pt x="1389" y="432"/>
                    </a:lnTo>
                    <a:lnTo>
                      <a:pt x="1389" y="449"/>
                    </a:lnTo>
                    <a:lnTo>
                      <a:pt x="1407" y="449"/>
                    </a:lnTo>
                    <a:lnTo>
                      <a:pt x="1426" y="449"/>
                    </a:lnTo>
                    <a:lnTo>
                      <a:pt x="1443" y="483"/>
                    </a:lnTo>
                    <a:lnTo>
                      <a:pt x="1443" y="501"/>
                    </a:lnTo>
                    <a:lnTo>
                      <a:pt x="1443" y="518"/>
                    </a:lnTo>
                    <a:lnTo>
                      <a:pt x="1426" y="518"/>
                    </a:lnTo>
                    <a:lnTo>
                      <a:pt x="1407" y="518"/>
                    </a:lnTo>
                    <a:lnTo>
                      <a:pt x="1407" y="535"/>
                    </a:lnTo>
                    <a:lnTo>
                      <a:pt x="1426" y="552"/>
                    </a:lnTo>
                    <a:lnTo>
                      <a:pt x="1443" y="552"/>
                    </a:lnTo>
                    <a:lnTo>
                      <a:pt x="1426" y="572"/>
                    </a:lnTo>
                    <a:lnTo>
                      <a:pt x="1407" y="572"/>
                    </a:lnTo>
                    <a:lnTo>
                      <a:pt x="1407" y="589"/>
                    </a:lnTo>
                    <a:lnTo>
                      <a:pt x="1389" y="606"/>
                    </a:lnTo>
                    <a:lnTo>
                      <a:pt x="1372" y="621"/>
                    </a:lnTo>
                    <a:lnTo>
                      <a:pt x="1355" y="621"/>
                    </a:lnTo>
                    <a:lnTo>
                      <a:pt x="1338" y="606"/>
                    </a:lnTo>
                    <a:lnTo>
                      <a:pt x="1320" y="606"/>
                    </a:lnTo>
                    <a:lnTo>
                      <a:pt x="1338" y="621"/>
                    </a:lnTo>
                    <a:lnTo>
                      <a:pt x="1355" y="621"/>
                    </a:lnTo>
                    <a:lnTo>
                      <a:pt x="1372" y="656"/>
                    </a:lnTo>
                    <a:lnTo>
                      <a:pt x="1372" y="673"/>
                    </a:lnTo>
                    <a:lnTo>
                      <a:pt x="1355" y="673"/>
                    </a:lnTo>
                    <a:lnTo>
                      <a:pt x="1338" y="673"/>
                    </a:lnTo>
                    <a:lnTo>
                      <a:pt x="1320" y="656"/>
                    </a:lnTo>
                    <a:lnTo>
                      <a:pt x="1303" y="621"/>
                    </a:lnTo>
                    <a:lnTo>
                      <a:pt x="1286" y="621"/>
                    </a:lnTo>
                    <a:lnTo>
                      <a:pt x="1286" y="639"/>
                    </a:lnTo>
                    <a:lnTo>
                      <a:pt x="1338" y="673"/>
                    </a:lnTo>
                    <a:lnTo>
                      <a:pt x="1372" y="708"/>
                    </a:lnTo>
                    <a:lnTo>
                      <a:pt x="1389" y="742"/>
                    </a:lnTo>
                    <a:lnTo>
                      <a:pt x="1389" y="760"/>
                    </a:lnTo>
                    <a:lnTo>
                      <a:pt x="1372" y="760"/>
                    </a:lnTo>
                    <a:lnTo>
                      <a:pt x="1338" y="742"/>
                    </a:lnTo>
                    <a:lnTo>
                      <a:pt x="1320" y="725"/>
                    </a:lnTo>
                    <a:lnTo>
                      <a:pt x="1286" y="725"/>
                    </a:lnTo>
                    <a:lnTo>
                      <a:pt x="1267" y="725"/>
                    </a:lnTo>
                    <a:lnTo>
                      <a:pt x="1286" y="725"/>
                    </a:lnTo>
                    <a:lnTo>
                      <a:pt x="1267" y="742"/>
                    </a:lnTo>
                    <a:lnTo>
                      <a:pt x="1286" y="777"/>
                    </a:lnTo>
                    <a:lnTo>
                      <a:pt x="1338" y="777"/>
                    </a:lnTo>
                    <a:lnTo>
                      <a:pt x="1372" y="777"/>
                    </a:lnTo>
                    <a:lnTo>
                      <a:pt x="1355" y="777"/>
                    </a:lnTo>
                    <a:lnTo>
                      <a:pt x="1338" y="794"/>
                    </a:lnTo>
                    <a:lnTo>
                      <a:pt x="1303" y="811"/>
                    </a:lnTo>
                    <a:lnTo>
                      <a:pt x="1267" y="829"/>
                    </a:lnTo>
                    <a:lnTo>
                      <a:pt x="1213" y="846"/>
                    </a:lnTo>
                    <a:lnTo>
                      <a:pt x="1196" y="846"/>
                    </a:lnTo>
                    <a:lnTo>
                      <a:pt x="1161" y="863"/>
                    </a:lnTo>
                    <a:lnTo>
                      <a:pt x="1125" y="863"/>
                    </a:lnTo>
                    <a:lnTo>
                      <a:pt x="1107" y="863"/>
                    </a:lnTo>
                    <a:lnTo>
                      <a:pt x="1090" y="863"/>
                    </a:lnTo>
                    <a:lnTo>
                      <a:pt x="1090" y="881"/>
                    </a:lnTo>
                    <a:lnTo>
                      <a:pt x="1090" y="898"/>
                    </a:lnTo>
                    <a:lnTo>
                      <a:pt x="1073" y="898"/>
                    </a:lnTo>
                    <a:lnTo>
                      <a:pt x="1055" y="915"/>
                    </a:lnTo>
                    <a:lnTo>
                      <a:pt x="1038" y="932"/>
                    </a:lnTo>
                    <a:lnTo>
                      <a:pt x="1038" y="952"/>
                    </a:lnTo>
                    <a:lnTo>
                      <a:pt x="1021" y="952"/>
                    </a:lnTo>
                    <a:lnTo>
                      <a:pt x="984" y="967"/>
                    </a:lnTo>
                    <a:lnTo>
                      <a:pt x="967" y="967"/>
                    </a:lnTo>
                    <a:lnTo>
                      <a:pt x="950" y="967"/>
                    </a:lnTo>
                    <a:lnTo>
                      <a:pt x="950" y="952"/>
                    </a:lnTo>
                    <a:lnTo>
                      <a:pt x="933" y="952"/>
                    </a:lnTo>
                    <a:lnTo>
                      <a:pt x="933" y="967"/>
                    </a:lnTo>
                    <a:lnTo>
                      <a:pt x="933" y="984"/>
                    </a:lnTo>
                    <a:lnTo>
                      <a:pt x="915" y="1001"/>
                    </a:lnTo>
                    <a:lnTo>
                      <a:pt x="862" y="1001"/>
                    </a:lnTo>
                    <a:lnTo>
                      <a:pt x="862" y="1019"/>
                    </a:lnTo>
                    <a:lnTo>
                      <a:pt x="862" y="1036"/>
                    </a:lnTo>
                    <a:lnTo>
                      <a:pt x="862" y="1053"/>
                    </a:lnTo>
                    <a:lnTo>
                      <a:pt x="862" y="1070"/>
                    </a:lnTo>
                    <a:lnTo>
                      <a:pt x="827" y="1070"/>
                    </a:lnTo>
                    <a:lnTo>
                      <a:pt x="827" y="1105"/>
                    </a:lnTo>
                    <a:lnTo>
                      <a:pt x="808" y="1105"/>
                    </a:lnTo>
                    <a:lnTo>
                      <a:pt x="808" y="1122"/>
                    </a:lnTo>
                    <a:lnTo>
                      <a:pt x="827" y="1157"/>
                    </a:lnTo>
                    <a:lnTo>
                      <a:pt x="808" y="1157"/>
                    </a:lnTo>
                    <a:lnTo>
                      <a:pt x="808" y="1191"/>
                    </a:lnTo>
                    <a:lnTo>
                      <a:pt x="790" y="1209"/>
                    </a:lnTo>
                    <a:lnTo>
                      <a:pt x="773" y="1209"/>
                    </a:lnTo>
                    <a:lnTo>
                      <a:pt x="773" y="1191"/>
                    </a:lnTo>
                    <a:lnTo>
                      <a:pt x="756" y="1191"/>
                    </a:lnTo>
                    <a:lnTo>
                      <a:pt x="756" y="1209"/>
                    </a:lnTo>
                    <a:lnTo>
                      <a:pt x="739" y="1191"/>
                    </a:lnTo>
                    <a:lnTo>
                      <a:pt x="721" y="1157"/>
                    </a:lnTo>
                    <a:lnTo>
                      <a:pt x="702" y="1157"/>
                    </a:lnTo>
                    <a:lnTo>
                      <a:pt x="685" y="1157"/>
                    </a:lnTo>
                    <a:lnTo>
                      <a:pt x="668" y="1157"/>
                    </a:lnTo>
                    <a:lnTo>
                      <a:pt x="650" y="1157"/>
                    </a:lnTo>
                    <a:lnTo>
                      <a:pt x="633" y="1157"/>
                    </a:lnTo>
                    <a:lnTo>
                      <a:pt x="633" y="1140"/>
                    </a:lnTo>
                    <a:lnTo>
                      <a:pt x="633" y="1122"/>
                    </a:lnTo>
                    <a:lnTo>
                      <a:pt x="616" y="1105"/>
                    </a:lnTo>
                    <a:lnTo>
                      <a:pt x="579" y="1070"/>
                    </a:lnTo>
                    <a:lnTo>
                      <a:pt x="562" y="1053"/>
                    </a:lnTo>
                    <a:lnTo>
                      <a:pt x="562" y="1036"/>
                    </a:lnTo>
                    <a:lnTo>
                      <a:pt x="579" y="1036"/>
                    </a:lnTo>
                    <a:lnTo>
                      <a:pt x="579" y="1019"/>
                    </a:lnTo>
                    <a:lnTo>
                      <a:pt x="562" y="1019"/>
                    </a:lnTo>
                    <a:lnTo>
                      <a:pt x="545" y="1019"/>
                    </a:lnTo>
                    <a:lnTo>
                      <a:pt x="545" y="1001"/>
                    </a:lnTo>
                    <a:lnTo>
                      <a:pt x="527" y="1001"/>
                    </a:lnTo>
                    <a:lnTo>
                      <a:pt x="510" y="967"/>
                    </a:lnTo>
                    <a:lnTo>
                      <a:pt x="510" y="952"/>
                    </a:lnTo>
                    <a:lnTo>
                      <a:pt x="510" y="932"/>
                    </a:lnTo>
                    <a:lnTo>
                      <a:pt x="510" y="915"/>
                    </a:lnTo>
                    <a:lnTo>
                      <a:pt x="510" y="898"/>
                    </a:lnTo>
                    <a:lnTo>
                      <a:pt x="527" y="881"/>
                    </a:lnTo>
                    <a:lnTo>
                      <a:pt x="545" y="863"/>
                    </a:lnTo>
                    <a:lnTo>
                      <a:pt x="545" y="846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581">
                <a:extLst>
                  <a:ext uri="{FF2B5EF4-FFF2-40B4-BE49-F238E27FC236}">
                    <a16:creationId xmlns:a16="http://schemas.microsoft.com/office/drawing/2014/main" id="{B7F4A2E1-2E52-4BA4-9FBF-734E49904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1651"/>
                <a:ext cx="44" cy="26"/>
              </a:xfrm>
              <a:custGeom>
                <a:avLst/>
                <a:gdLst>
                  <a:gd name="T0" fmla="*/ 17 w 86"/>
                  <a:gd name="T1" fmla="*/ 52 h 52"/>
                  <a:gd name="T2" fmla="*/ 17 w 86"/>
                  <a:gd name="T3" fmla="*/ 34 h 52"/>
                  <a:gd name="T4" fmla="*/ 0 w 86"/>
                  <a:gd name="T5" fmla="*/ 17 h 52"/>
                  <a:gd name="T6" fmla="*/ 0 w 86"/>
                  <a:gd name="T7" fmla="*/ 0 h 52"/>
                  <a:gd name="T8" fmla="*/ 17 w 86"/>
                  <a:gd name="T9" fmla="*/ 0 h 52"/>
                  <a:gd name="T10" fmla="*/ 34 w 86"/>
                  <a:gd name="T11" fmla="*/ 0 h 52"/>
                  <a:gd name="T12" fmla="*/ 51 w 86"/>
                  <a:gd name="T13" fmla="*/ 0 h 52"/>
                  <a:gd name="T14" fmla="*/ 86 w 86"/>
                  <a:gd name="T15" fmla="*/ 17 h 52"/>
                  <a:gd name="T16" fmla="*/ 69 w 86"/>
                  <a:gd name="T17" fmla="*/ 34 h 52"/>
                  <a:gd name="T18" fmla="*/ 51 w 86"/>
                  <a:gd name="T19" fmla="*/ 52 h 52"/>
                  <a:gd name="T20" fmla="*/ 34 w 86"/>
                  <a:gd name="T21" fmla="*/ 52 h 52"/>
                  <a:gd name="T22" fmla="*/ 17 w 86"/>
                  <a:gd name="T2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52">
                    <a:moveTo>
                      <a:pt x="17" y="52"/>
                    </a:moveTo>
                    <a:lnTo>
                      <a:pt x="17" y="34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51" y="0"/>
                    </a:lnTo>
                    <a:lnTo>
                      <a:pt x="86" y="17"/>
                    </a:lnTo>
                    <a:lnTo>
                      <a:pt x="69" y="34"/>
                    </a:lnTo>
                    <a:lnTo>
                      <a:pt x="51" y="52"/>
                    </a:lnTo>
                    <a:lnTo>
                      <a:pt x="34" y="52"/>
                    </a:lnTo>
                    <a:lnTo>
                      <a:pt x="17" y="5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582">
                <a:extLst>
                  <a:ext uri="{FF2B5EF4-FFF2-40B4-BE49-F238E27FC236}">
                    <a16:creationId xmlns:a16="http://schemas.microsoft.com/office/drawing/2014/main" id="{9DC39450-C208-4A15-8F7B-42D8C53C2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1651"/>
                <a:ext cx="44" cy="26"/>
              </a:xfrm>
              <a:custGeom>
                <a:avLst/>
                <a:gdLst>
                  <a:gd name="T0" fmla="*/ 17 w 86"/>
                  <a:gd name="T1" fmla="*/ 52 h 52"/>
                  <a:gd name="T2" fmla="*/ 17 w 86"/>
                  <a:gd name="T3" fmla="*/ 34 h 52"/>
                  <a:gd name="T4" fmla="*/ 0 w 86"/>
                  <a:gd name="T5" fmla="*/ 17 h 52"/>
                  <a:gd name="T6" fmla="*/ 0 w 86"/>
                  <a:gd name="T7" fmla="*/ 0 h 52"/>
                  <a:gd name="T8" fmla="*/ 17 w 86"/>
                  <a:gd name="T9" fmla="*/ 0 h 52"/>
                  <a:gd name="T10" fmla="*/ 34 w 86"/>
                  <a:gd name="T11" fmla="*/ 0 h 52"/>
                  <a:gd name="T12" fmla="*/ 51 w 86"/>
                  <a:gd name="T13" fmla="*/ 0 h 52"/>
                  <a:gd name="T14" fmla="*/ 86 w 86"/>
                  <a:gd name="T15" fmla="*/ 17 h 52"/>
                  <a:gd name="T16" fmla="*/ 69 w 86"/>
                  <a:gd name="T17" fmla="*/ 34 h 52"/>
                  <a:gd name="T18" fmla="*/ 51 w 86"/>
                  <a:gd name="T19" fmla="*/ 52 h 52"/>
                  <a:gd name="T20" fmla="*/ 34 w 86"/>
                  <a:gd name="T21" fmla="*/ 52 h 52"/>
                  <a:gd name="T22" fmla="*/ 17 w 86"/>
                  <a:gd name="T2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52">
                    <a:moveTo>
                      <a:pt x="17" y="52"/>
                    </a:moveTo>
                    <a:lnTo>
                      <a:pt x="17" y="34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51" y="0"/>
                    </a:lnTo>
                    <a:lnTo>
                      <a:pt x="86" y="17"/>
                    </a:lnTo>
                    <a:lnTo>
                      <a:pt x="69" y="34"/>
                    </a:lnTo>
                    <a:lnTo>
                      <a:pt x="51" y="52"/>
                    </a:lnTo>
                    <a:lnTo>
                      <a:pt x="34" y="52"/>
                    </a:lnTo>
                    <a:lnTo>
                      <a:pt x="17" y="52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583">
                <a:extLst>
                  <a:ext uri="{FF2B5EF4-FFF2-40B4-BE49-F238E27FC236}">
                    <a16:creationId xmlns:a16="http://schemas.microsoft.com/office/drawing/2014/main" id="{F860287D-F03E-4B6A-9C59-D447DDFC5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1513"/>
                <a:ext cx="35" cy="19"/>
              </a:xfrm>
              <a:custGeom>
                <a:avLst/>
                <a:gdLst>
                  <a:gd name="T0" fmla="*/ 17 w 69"/>
                  <a:gd name="T1" fmla="*/ 36 h 36"/>
                  <a:gd name="T2" fmla="*/ 17 w 69"/>
                  <a:gd name="T3" fmla="*/ 19 h 36"/>
                  <a:gd name="T4" fmla="*/ 0 w 69"/>
                  <a:gd name="T5" fmla="*/ 19 h 36"/>
                  <a:gd name="T6" fmla="*/ 17 w 69"/>
                  <a:gd name="T7" fmla="*/ 19 h 36"/>
                  <a:gd name="T8" fmla="*/ 17 w 69"/>
                  <a:gd name="T9" fmla="*/ 0 h 36"/>
                  <a:gd name="T10" fmla="*/ 35 w 69"/>
                  <a:gd name="T11" fmla="*/ 0 h 36"/>
                  <a:gd name="T12" fmla="*/ 35 w 69"/>
                  <a:gd name="T13" fmla="*/ 19 h 36"/>
                  <a:gd name="T14" fmla="*/ 52 w 69"/>
                  <a:gd name="T15" fmla="*/ 19 h 36"/>
                  <a:gd name="T16" fmla="*/ 69 w 69"/>
                  <a:gd name="T17" fmla="*/ 19 h 36"/>
                  <a:gd name="T18" fmla="*/ 52 w 69"/>
                  <a:gd name="T19" fmla="*/ 19 h 36"/>
                  <a:gd name="T20" fmla="*/ 35 w 69"/>
                  <a:gd name="T21" fmla="*/ 36 h 36"/>
                  <a:gd name="T22" fmla="*/ 17 w 69"/>
                  <a:gd name="T2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36">
                    <a:moveTo>
                      <a:pt x="17" y="36"/>
                    </a:moveTo>
                    <a:lnTo>
                      <a:pt x="17" y="19"/>
                    </a:lnTo>
                    <a:lnTo>
                      <a:pt x="0" y="19"/>
                    </a:lnTo>
                    <a:lnTo>
                      <a:pt x="17" y="19"/>
                    </a:lnTo>
                    <a:lnTo>
                      <a:pt x="17" y="0"/>
                    </a:lnTo>
                    <a:lnTo>
                      <a:pt x="35" y="0"/>
                    </a:lnTo>
                    <a:lnTo>
                      <a:pt x="35" y="19"/>
                    </a:lnTo>
                    <a:lnTo>
                      <a:pt x="52" y="19"/>
                    </a:lnTo>
                    <a:lnTo>
                      <a:pt x="69" y="19"/>
                    </a:lnTo>
                    <a:lnTo>
                      <a:pt x="52" y="19"/>
                    </a:lnTo>
                    <a:lnTo>
                      <a:pt x="35" y="36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584">
                <a:extLst>
                  <a:ext uri="{FF2B5EF4-FFF2-40B4-BE49-F238E27FC236}">
                    <a16:creationId xmlns:a16="http://schemas.microsoft.com/office/drawing/2014/main" id="{CAA03561-E4E6-44B0-9DD2-B099CC5B5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1513"/>
                <a:ext cx="35" cy="19"/>
              </a:xfrm>
              <a:custGeom>
                <a:avLst/>
                <a:gdLst>
                  <a:gd name="T0" fmla="*/ 17 w 69"/>
                  <a:gd name="T1" fmla="*/ 36 h 36"/>
                  <a:gd name="T2" fmla="*/ 17 w 69"/>
                  <a:gd name="T3" fmla="*/ 19 h 36"/>
                  <a:gd name="T4" fmla="*/ 0 w 69"/>
                  <a:gd name="T5" fmla="*/ 19 h 36"/>
                  <a:gd name="T6" fmla="*/ 17 w 69"/>
                  <a:gd name="T7" fmla="*/ 19 h 36"/>
                  <a:gd name="T8" fmla="*/ 17 w 69"/>
                  <a:gd name="T9" fmla="*/ 0 h 36"/>
                  <a:gd name="T10" fmla="*/ 35 w 69"/>
                  <a:gd name="T11" fmla="*/ 0 h 36"/>
                  <a:gd name="T12" fmla="*/ 35 w 69"/>
                  <a:gd name="T13" fmla="*/ 19 h 36"/>
                  <a:gd name="T14" fmla="*/ 52 w 69"/>
                  <a:gd name="T15" fmla="*/ 19 h 36"/>
                  <a:gd name="T16" fmla="*/ 69 w 69"/>
                  <a:gd name="T17" fmla="*/ 19 h 36"/>
                  <a:gd name="T18" fmla="*/ 52 w 69"/>
                  <a:gd name="T19" fmla="*/ 19 h 36"/>
                  <a:gd name="T20" fmla="*/ 35 w 69"/>
                  <a:gd name="T21" fmla="*/ 36 h 36"/>
                  <a:gd name="T22" fmla="*/ 17 w 69"/>
                  <a:gd name="T2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36">
                    <a:moveTo>
                      <a:pt x="17" y="36"/>
                    </a:moveTo>
                    <a:lnTo>
                      <a:pt x="17" y="19"/>
                    </a:lnTo>
                    <a:lnTo>
                      <a:pt x="0" y="19"/>
                    </a:lnTo>
                    <a:lnTo>
                      <a:pt x="17" y="19"/>
                    </a:lnTo>
                    <a:lnTo>
                      <a:pt x="17" y="0"/>
                    </a:lnTo>
                    <a:lnTo>
                      <a:pt x="35" y="0"/>
                    </a:lnTo>
                    <a:lnTo>
                      <a:pt x="35" y="19"/>
                    </a:lnTo>
                    <a:lnTo>
                      <a:pt x="52" y="19"/>
                    </a:lnTo>
                    <a:lnTo>
                      <a:pt x="69" y="19"/>
                    </a:lnTo>
                    <a:lnTo>
                      <a:pt x="52" y="19"/>
                    </a:lnTo>
                    <a:lnTo>
                      <a:pt x="35" y="36"/>
                    </a:lnTo>
                    <a:lnTo>
                      <a:pt x="17" y="36"/>
                    </a:lnTo>
                    <a:close/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585">
                <a:extLst>
                  <a:ext uri="{FF2B5EF4-FFF2-40B4-BE49-F238E27FC236}">
                    <a16:creationId xmlns:a16="http://schemas.microsoft.com/office/drawing/2014/main" id="{39A8C2CB-6D2B-4256-AB7C-8FCC9BCF4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1513"/>
                <a:ext cx="35" cy="19"/>
              </a:xfrm>
              <a:custGeom>
                <a:avLst/>
                <a:gdLst>
                  <a:gd name="T0" fmla="*/ 17 w 69"/>
                  <a:gd name="T1" fmla="*/ 36 h 36"/>
                  <a:gd name="T2" fmla="*/ 17 w 69"/>
                  <a:gd name="T3" fmla="*/ 19 h 36"/>
                  <a:gd name="T4" fmla="*/ 0 w 69"/>
                  <a:gd name="T5" fmla="*/ 19 h 36"/>
                  <a:gd name="T6" fmla="*/ 17 w 69"/>
                  <a:gd name="T7" fmla="*/ 19 h 36"/>
                  <a:gd name="T8" fmla="*/ 17 w 69"/>
                  <a:gd name="T9" fmla="*/ 0 h 36"/>
                  <a:gd name="T10" fmla="*/ 35 w 69"/>
                  <a:gd name="T11" fmla="*/ 0 h 36"/>
                  <a:gd name="T12" fmla="*/ 35 w 69"/>
                  <a:gd name="T13" fmla="*/ 19 h 36"/>
                  <a:gd name="T14" fmla="*/ 52 w 69"/>
                  <a:gd name="T15" fmla="*/ 19 h 36"/>
                  <a:gd name="T16" fmla="*/ 69 w 69"/>
                  <a:gd name="T17" fmla="*/ 19 h 36"/>
                  <a:gd name="T18" fmla="*/ 52 w 69"/>
                  <a:gd name="T19" fmla="*/ 19 h 36"/>
                  <a:gd name="T20" fmla="*/ 35 w 69"/>
                  <a:gd name="T21" fmla="*/ 36 h 36"/>
                  <a:gd name="T22" fmla="*/ 17 w 69"/>
                  <a:gd name="T2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36">
                    <a:moveTo>
                      <a:pt x="17" y="36"/>
                    </a:moveTo>
                    <a:lnTo>
                      <a:pt x="17" y="19"/>
                    </a:lnTo>
                    <a:lnTo>
                      <a:pt x="0" y="19"/>
                    </a:lnTo>
                    <a:lnTo>
                      <a:pt x="17" y="19"/>
                    </a:lnTo>
                    <a:lnTo>
                      <a:pt x="17" y="0"/>
                    </a:lnTo>
                    <a:lnTo>
                      <a:pt x="35" y="0"/>
                    </a:lnTo>
                    <a:lnTo>
                      <a:pt x="35" y="19"/>
                    </a:lnTo>
                    <a:lnTo>
                      <a:pt x="52" y="19"/>
                    </a:lnTo>
                    <a:lnTo>
                      <a:pt x="69" y="19"/>
                    </a:lnTo>
                    <a:lnTo>
                      <a:pt x="52" y="19"/>
                    </a:lnTo>
                    <a:lnTo>
                      <a:pt x="35" y="36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586">
                <a:extLst>
                  <a:ext uri="{FF2B5EF4-FFF2-40B4-BE49-F238E27FC236}">
                    <a16:creationId xmlns:a16="http://schemas.microsoft.com/office/drawing/2014/main" id="{636E5AA4-213C-4D8F-A878-148F92E4B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1513"/>
                <a:ext cx="35" cy="19"/>
              </a:xfrm>
              <a:custGeom>
                <a:avLst/>
                <a:gdLst>
                  <a:gd name="T0" fmla="*/ 17 w 69"/>
                  <a:gd name="T1" fmla="*/ 36 h 36"/>
                  <a:gd name="T2" fmla="*/ 17 w 69"/>
                  <a:gd name="T3" fmla="*/ 19 h 36"/>
                  <a:gd name="T4" fmla="*/ 0 w 69"/>
                  <a:gd name="T5" fmla="*/ 19 h 36"/>
                  <a:gd name="T6" fmla="*/ 17 w 69"/>
                  <a:gd name="T7" fmla="*/ 19 h 36"/>
                  <a:gd name="T8" fmla="*/ 17 w 69"/>
                  <a:gd name="T9" fmla="*/ 0 h 36"/>
                  <a:gd name="T10" fmla="*/ 35 w 69"/>
                  <a:gd name="T11" fmla="*/ 0 h 36"/>
                  <a:gd name="T12" fmla="*/ 35 w 69"/>
                  <a:gd name="T13" fmla="*/ 19 h 36"/>
                  <a:gd name="T14" fmla="*/ 52 w 69"/>
                  <a:gd name="T15" fmla="*/ 19 h 36"/>
                  <a:gd name="T16" fmla="*/ 69 w 69"/>
                  <a:gd name="T17" fmla="*/ 19 h 36"/>
                  <a:gd name="T18" fmla="*/ 52 w 69"/>
                  <a:gd name="T19" fmla="*/ 19 h 36"/>
                  <a:gd name="T20" fmla="*/ 35 w 69"/>
                  <a:gd name="T21" fmla="*/ 36 h 36"/>
                  <a:gd name="T22" fmla="*/ 17 w 69"/>
                  <a:gd name="T2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36">
                    <a:moveTo>
                      <a:pt x="17" y="36"/>
                    </a:moveTo>
                    <a:lnTo>
                      <a:pt x="17" y="19"/>
                    </a:lnTo>
                    <a:lnTo>
                      <a:pt x="0" y="19"/>
                    </a:lnTo>
                    <a:lnTo>
                      <a:pt x="17" y="19"/>
                    </a:lnTo>
                    <a:lnTo>
                      <a:pt x="17" y="0"/>
                    </a:lnTo>
                    <a:lnTo>
                      <a:pt x="35" y="0"/>
                    </a:lnTo>
                    <a:lnTo>
                      <a:pt x="35" y="19"/>
                    </a:lnTo>
                    <a:lnTo>
                      <a:pt x="52" y="19"/>
                    </a:lnTo>
                    <a:lnTo>
                      <a:pt x="69" y="19"/>
                    </a:lnTo>
                    <a:lnTo>
                      <a:pt x="52" y="19"/>
                    </a:lnTo>
                    <a:lnTo>
                      <a:pt x="35" y="36"/>
                    </a:lnTo>
                    <a:lnTo>
                      <a:pt x="17" y="3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587">
                <a:extLst>
                  <a:ext uri="{FF2B5EF4-FFF2-40B4-BE49-F238E27FC236}">
                    <a16:creationId xmlns:a16="http://schemas.microsoft.com/office/drawing/2014/main" id="{A28142A6-98D2-461D-A956-98A35278F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2173"/>
                <a:ext cx="173" cy="161"/>
              </a:xfrm>
              <a:custGeom>
                <a:avLst/>
                <a:gdLst>
                  <a:gd name="T0" fmla="*/ 207 w 345"/>
                  <a:gd name="T1" fmla="*/ 0 h 320"/>
                  <a:gd name="T2" fmla="*/ 207 w 345"/>
                  <a:gd name="T3" fmla="*/ 0 h 320"/>
                  <a:gd name="T4" fmla="*/ 172 w 345"/>
                  <a:gd name="T5" fmla="*/ 15 h 320"/>
                  <a:gd name="T6" fmla="*/ 172 w 345"/>
                  <a:gd name="T7" fmla="*/ 48 h 320"/>
                  <a:gd name="T8" fmla="*/ 138 w 345"/>
                  <a:gd name="T9" fmla="*/ 63 h 320"/>
                  <a:gd name="T10" fmla="*/ 120 w 345"/>
                  <a:gd name="T11" fmla="*/ 80 h 320"/>
                  <a:gd name="T12" fmla="*/ 103 w 345"/>
                  <a:gd name="T13" fmla="*/ 80 h 320"/>
                  <a:gd name="T14" fmla="*/ 86 w 345"/>
                  <a:gd name="T15" fmla="*/ 63 h 320"/>
                  <a:gd name="T16" fmla="*/ 69 w 345"/>
                  <a:gd name="T17" fmla="*/ 63 h 320"/>
                  <a:gd name="T18" fmla="*/ 86 w 345"/>
                  <a:gd name="T19" fmla="*/ 96 h 320"/>
                  <a:gd name="T20" fmla="*/ 51 w 345"/>
                  <a:gd name="T21" fmla="*/ 111 h 320"/>
                  <a:gd name="T22" fmla="*/ 51 w 345"/>
                  <a:gd name="T23" fmla="*/ 96 h 320"/>
                  <a:gd name="T24" fmla="*/ 0 w 345"/>
                  <a:gd name="T25" fmla="*/ 111 h 320"/>
                  <a:gd name="T26" fmla="*/ 0 w 345"/>
                  <a:gd name="T27" fmla="*/ 128 h 320"/>
                  <a:gd name="T28" fmla="*/ 69 w 345"/>
                  <a:gd name="T29" fmla="*/ 144 h 320"/>
                  <a:gd name="T30" fmla="*/ 103 w 345"/>
                  <a:gd name="T31" fmla="*/ 192 h 320"/>
                  <a:gd name="T32" fmla="*/ 103 w 345"/>
                  <a:gd name="T33" fmla="*/ 207 h 320"/>
                  <a:gd name="T34" fmla="*/ 86 w 345"/>
                  <a:gd name="T35" fmla="*/ 288 h 320"/>
                  <a:gd name="T36" fmla="*/ 120 w 345"/>
                  <a:gd name="T37" fmla="*/ 303 h 320"/>
                  <a:gd name="T38" fmla="*/ 207 w 345"/>
                  <a:gd name="T39" fmla="*/ 320 h 320"/>
                  <a:gd name="T40" fmla="*/ 207 w 345"/>
                  <a:gd name="T41" fmla="*/ 303 h 320"/>
                  <a:gd name="T42" fmla="*/ 241 w 345"/>
                  <a:gd name="T43" fmla="*/ 288 h 320"/>
                  <a:gd name="T44" fmla="*/ 293 w 345"/>
                  <a:gd name="T45" fmla="*/ 303 h 320"/>
                  <a:gd name="T46" fmla="*/ 311 w 345"/>
                  <a:gd name="T47" fmla="*/ 303 h 320"/>
                  <a:gd name="T48" fmla="*/ 328 w 345"/>
                  <a:gd name="T49" fmla="*/ 272 h 320"/>
                  <a:gd name="T50" fmla="*/ 311 w 345"/>
                  <a:gd name="T51" fmla="*/ 240 h 320"/>
                  <a:gd name="T52" fmla="*/ 311 w 345"/>
                  <a:gd name="T53" fmla="*/ 207 h 320"/>
                  <a:gd name="T54" fmla="*/ 311 w 345"/>
                  <a:gd name="T55" fmla="*/ 176 h 320"/>
                  <a:gd name="T56" fmla="*/ 293 w 345"/>
                  <a:gd name="T57" fmla="*/ 192 h 320"/>
                  <a:gd name="T58" fmla="*/ 293 w 345"/>
                  <a:gd name="T59" fmla="*/ 176 h 320"/>
                  <a:gd name="T60" fmla="*/ 311 w 345"/>
                  <a:gd name="T61" fmla="*/ 144 h 320"/>
                  <a:gd name="T62" fmla="*/ 328 w 345"/>
                  <a:gd name="T63" fmla="*/ 144 h 320"/>
                  <a:gd name="T64" fmla="*/ 345 w 345"/>
                  <a:gd name="T65" fmla="*/ 96 h 320"/>
                  <a:gd name="T66" fmla="*/ 293 w 345"/>
                  <a:gd name="T67" fmla="*/ 63 h 320"/>
                  <a:gd name="T68" fmla="*/ 276 w 345"/>
                  <a:gd name="T69" fmla="*/ 63 h 320"/>
                  <a:gd name="T70" fmla="*/ 259 w 345"/>
                  <a:gd name="T71" fmla="*/ 63 h 320"/>
                  <a:gd name="T72" fmla="*/ 259 w 345"/>
                  <a:gd name="T73" fmla="*/ 48 h 320"/>
                  <a:gd name="T74" fmla="*/ 241 w 345"/>
                  <a:gd name="T75" fmla="*/ 48 h 320"/>
                  <a:gd name="T76" fmla="*/ 241 w 345"/>
                  <a:gd name="T77" fmla="*/ 32 h 320"/>
                  <a:gd name="T78" fmla="*/ 207 w 345"/>
                  <a:gd name="T79" fmla="*/ 15 h 320"/>
                  <a:gd name="T80" fmla="*/ 207 w 345"/>
                  <a:gd name="T81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5" h="320">
                    <a:moveTo>
                      <a:pt x="207" y="0"/>
                    </a:moveTo>
                    <a:lnTo>
                      <a:pt x="207" y="0"/>
                    </a:lnTo>
                    <a:lnTo>
                      <a:pt x="172" y="15"/>
                    </a:lnTo>
                    <a:lnTo>
                      <a:pt x="172" y="48"/>
                    </a:lnTo>
                    <a:lnTo>
                      <a:pt x="138" y="63"/>
                    </a:lnTo>
                    <a:lnTo>
                      <a:pt x="120" y="80"/>
                    </a:lnTo>
                    <a:lnTo>
                      <a:pt x="103" y="80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86" y="96"/>
                    </a:lnTo>
                    <a:lnTo>
                      <a:pt x="51" y="111"/>
                    </a:lnTo>
                    <a:lnTo>
                      <a:pt x="51" y="96"/>
                    </a:lnTo>
                    <a:lnTo>
                      <a:pt x="0" y="111"/>
                    </a:lnTo>
                    <a:lnTo>
                      <a:pt x="0" y="128"/>
                    </a:lnTo>
                    <a:lnTo>
                      <a:pt x="69" y="144"/>
                    </a:lnTo>
                    <a:lnTo>
                      <a:pt x="103" y="192"/>
                    </a:lnTo>
                    <a:lnTo>
                      <a:pt x="103" y="207"/>
                    </a:lnTo>
                    <a:lnTo>
                      <a:pt x="86" y="288"/>
                    </a:lnTo>
                    <a:lnTo>
                      <a:pt x="120" y="303"/>
                    </a:lnTo>
                    <a:lnTo>
                      <a:pt x="207" y="320"/>
                    </a:lnTo>
                    <a:lnTo>
                      <a:pt x="207" y="303"/>
                    </a:lnTo>
                    <a:lnTo>
                      <a:pt x="241" y="288"/>
                    </a:lnTo>
                    <a:lnTo>
                      <a:pt x="293" y="303"/>
                    </a:lnTo>
                    <a:lnTo>
                      <a:pt x="311" y="303"/>
                    </a:lnTo>
                    <a:lnTo>
                      <a:pt x="328" y="272"/>
                    </a:lnTo>
                    <a:lnTo>
                      <a:pt x="311" y="240"/>
                    </a:lnTo>
                    <a:lnTo>
                      <a:pt x="311" y="207"/>
                    </a:lnTo>
                    <a:lnTo>
                      <a:pt x="311" y="176"/>
                    </a:lnTo>
                    <a:lnTo>
                      <a:pt x="293" y="192"/>
                    </a:lnTo>
                    <a:lnTo>
                      <a:pt x="293" y="176"/>
                    </a:lnTo>
                    <a:lnTo>
                      <a:pt x="311" y="144"/>
                    </a:lnTo>
                    <a:lnTo>
                      <a:pt x="328" y="144"/>
                    </a:lnTo>
                    <a:lnTo>
                      <a:pt x="345" y="96"/>
                    </a:lnTo>
                    <a:lnTo>
                      <a:pt x="293" y="63"/>
                    </a:lnTo>
                    <a:lnTo>
                      <a:pt x="276" y="63"/>
                    </a:lnTo>
                    <a:lnTo>
                      <a:pt x="259" y="63"/>
                    </a:lnTo>
                    <a:lnTo>
                      <a:pt x="259" y="48"/>
                    </a:lnTo>
                    <a:lnTo>
                      <a:pt x="241" y="48"/>
                    </a:lnTo>
                    <a:lnTo>
                      <a:pt x="241" y="32"/>
                    </a:lnTo>
                    <a:lnTo>
                      <a:pt x="207" y="15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588">
                <a:extLst>
                  <a:ext uri="{FF2B5EF4-FFF2-40B4-BE49-F238E27FC236}">
                    <a16:creationId xmlns:a16="http://schemas.microsoft.com/office/drawing/2014/main" id="{D6171DD7-097B-4081-881C-4046829C7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2173"/>
                <a:ext cx="173" cy="161"/>
              </a:xfrm>
              <a:custGeom>
                <a:avLst/>
                <a:gdLst>
                  <a:gd name="T0" fmla="*/ 207 w 345"/>
                  <a:gd name="T1" fmla="*/ 0 h 320"/>
                  <a:gd name="T2" fmla="*/ 207 w 345"/>
                  <a:gd name="T3" fmla="*/ 0 h 320"/>
                  <a:gd name="T4" fmla="*/ 172 w 345"/>
                  <a:gd name="T5" fmla="*/ 15 h 320"/>
                  <a:gd name="T6" fmla="*/ 172 w 345"/>
                  <a:gd name="T7" fmla="*/ 48 h 320"/>
                  <a:gd name="T8" fmla="*/ 138 w 345"/>
                  <a:gd name="T9" fmla="*/ 63 h 320"/>
                  <a:gd name="T10" fmla="*/ 120 w 345"/>
                  <a:gd name="T11" fmla="*/ 80 h 320"/>
                  <a:gd name="T12" fmla="*/ 103 w 345"/>
                  <a:gd name="T13" fmla="*/ 80 h 320"/>
                  <a:gd name="T14" fmla="*/ 86 w 345"/>
                  <a:gd name="T15" fmla="*/ 63 h 320"/>
                  <a:gd name="T16" fmla="*/ 69 w 345"/>
                  <a:gd name="T17" fmla="*/ 63 h 320"/>
                  <a:gd name="T18" fmla="*/ 86 w 345"/>
                  <a:gd name="T19" fmla="*/ 96 h 320"/>
                  <a:gd name="T20" fmla="*/ 51 w 345"/>
                  <a:gd name="T21" fmla="*/ 111 h 320"/>
                  <a:gd name="T22" fmla="*/ 51 w 345"/>
                  <a:gd name="T23" fmla="*/ 96 h 320"/>
                  <a:gd name="T24" fmla="*/ 0 w 345"/>
                  <a:gd name="T25" fmla="*/ 111 h 320"/>
                  <a:gd name="T26" fmla="*/ 0 w 345"/>
                  <a:gd name="T27" fmla="*/ 128 h 320"/>
                  <a:gd name="T28" fmla="*/ 69 w 345"/>
                  <a:gd name="T29" fmla="*/ 144 h 320"/>
                  <a:gd name="T30" fmla="*/ 103 w 345"/>
                  <a:gd name="T31" fmla="*/ 192 h 320"/>
                  <a:gd name="T32" fmla="*/ 103 w 345"/>
                  <a:gd name="T33" fmla="*/ 207 h 320"/>
                  <a:gd name="T34" fmla="*/ 86 w 345"/>
                  <a:gd name="T35" fmla="*/ 288 h 320"/>
                  <a:gd name="T36" fmla="*/ 120 w 345"/>
                  <a:gd name="T37" fmla="*/ 303 h 320"/>
                  <a:gd name="T38" fmla="*/ 207 w 345"/>
                  <a:gd name="T39" fmla="*/ 320 h 320"/>
                  <a:gd name="T40" fmla="*/ 207 w 345"/>
                  <a:gd name="T41" fmla="*/ 303 h 320"/>
                  <a:gd name="T42" fmla="*/ 241 w 345"/>
                  <a:gd name="T43" fmla="*/ 288 h 320"/>
                  <a:gd name="T44" fmla="*/ 293 w 345"/>
                  <a:gd name="T45" fmla="*/ 303 h 320"/>
                  <a:gd name="T46" fmla="*/ 311 w 345"/>
                  <a:gd name="T47" fmla="*/ 303 h 320"/>
                  <a:gd name="T48" fmla="*/ 328 w 345"/>
                  <a:gd name="T49" fmla="*/ 272 h 320"/>
                  <a:gd name="T50" fmla="*/ 311 w 345"/>
                  <a:gd name="T51" fmla="*/ 240 h 320"/>
                  <a:gd name="T52" fmla="*/ 311 w 345"/>
                  <a:gd name="T53" fmla="*/ 207 h 320"/>
                  <a:gd name="T54" fmla="*/ 311 w 345"/>
                  <a:gd name="T55" fmla="*/ 176 h 320"/>
                  <a:gd name="T56" fmla="*/ 293 w 345"/>
                  <a:gd name="T57" fmla="*/ 192 h 320"/>
                  <a:gd name="T58" fmla="*/ 293 w 345"/>
                  <a:gd name="T59" fmla="*/ 176 h 320"/>
                  <a:gd name="T60" fmla="*/ 311 w 345"/>
                  <a:gd name="T61" fmla="*/ 144 h 320"/>
                  <a:gd name="T62" fmla="*/ 328 w 345"/>
                  <a:gd name="T63" fmla="*/ 144 h 320"/>
                  <a:gd name="T64" fmla="*/ 345 w 345"/>
                  <a:gd name="T65" fmla="*/ 96 h 320"/>
                  <a:gd name="T66" fmla="*/ 293 w 345"/>
                  <a:gd name="T67" fmla="*/ 63 h 320"/>
                  <a:gd name="T68" fmla="*/ 276 w 345"/>
                  <a:gd name="T69" fmla="*/ 63 h 320"/>
                  <a:gd name="T70" fmla="*/ 259 w 345"/>
                  <a:gd name="T71" fmla="*/ 63 h 320"/>
                  <a:gd name="T72" fmla="*/ 259 w 345"/>
                  <a:gd name="T73" fmla="*/ 48 h 320"/>
                  <a:gd name="T74" fmla="*/ 241 w 345"/>
                  <a:gd name="T75" fmla="*/ 48 h 320"/>
                  <a:gd name="T76" fmla="*/ 241 w 345"/>
                  <a:gd name="T77" fmla="*/ 32 h 320"/>
                  <a:gd name="T78" fmla="*/ 207 w 345"/>
                  <a:gd name="T79" fmla="*/ 15 h 320"/>
                  <a:gd name="T80" fmla="*/ 207 w 345"/>
                  <a:gd name="T81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5" h="320">
                    <a:moveTo>
                      <a:pt x="207" y="0"/>
                    </a:moveTo>
                    <a:lnTo>
                      <a:pt x="207" y="0"/>
                    </a:lnTo>
                    <a:lnTo>
                      <a:pt x="172" y="15"/>
                    </a:lnTo>
                    <a:lnTo>
                      <a:pt x="172" y="48"/>
                    </a:lnTo>
                    <a:lnTo>
                      <a:pt x="138" y="63"/>
                    </a:lnTo>
                    <a:lnTo>
                      <a:pt x="120" y="80"/>
                    </a:lnTo>
                    <a:lnTo>
                      <a:pt x="103" y="80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86" y="96"/>
                    </a:lnTo>
                    <a:lnTo>
                      <a:pt x="51" y="111"/>
                    </a:lnTo>
                    <a:lnTo>
                      <a:pt x="51" y="96"/>
                    </a:lnTo>
                    <a:lnTo>
                      <a:pt x="0" y="111"/>
                    </a:lnTo>
                    <a:lnTo>
                      <a:pt x="0" y="128"/>
                    </a:lnTo>
                    <a:lnTo>
                      <a:pt x="69" y="144"/>
                    </a:lnTo>
                    <a:lnTo>
                      <a:pt x="103" y="192"/>
                    </a:lnTo>
                    <a:lnTo>
                      <a:pt x="103" y="207"/>
                    </a:lnTo>
                    <a:lnTo>
                      <a:pt x="86" y="288"/>
                    </a:lnTo>
                    <a:lnTo>
                      <a:pt x="120" y="303"/>
                    </a:lnTo>
                    <a:lnTo>
                      <a:pt x="207" y="320"/>
                    </a:lnTo>
                    <a:lnTo>
                      <a:pt x="207" y="303"/>
                    </a:lnTo>
                    <a:lnTo>
                      <a:pt x="241" y="288"/>
                    </a:lnTo>
                    <a:lnTo>
                      <a:pt x="293" y="303"/>
                    </a:lnTo>
                    <a:lnTo>
                      <a:pt x="311" y="303"/>
                    </a:lnTo>
                    <a:lnTo>
                      <a:pt x="328" y="272"/>
                    </a:lnTo>
                    <a:lnTo>
                      <a:pt x="311" y="240"/>
                    </a:lnTo>
                    <a:lnTo>
                      <a:pt x="311" y="207"/>
                    </a:lnTo>
                    <a:lnTo>
                      <a:pt x="311" y="176"/>
                    </a:lnTo>
                    <a:lnTo>
                      <a:pt x="293" y="192"/>
                    </a:lnTo>
                    <a:lnTo>
                      <a:pt x="293" y="176"/>
                    </a:lnTo>
                    <a:lnTo>
                      <a:pt x="311" y="144"/>
                    </a:lnTo>
                    <a:lnTo>
                      <a:pt x="328" y="144"/>
                    </a:lnTo>
                    <a:lnTo>
                      <a:pt x="345" y="96"/>
                    </a:lnTo>
                    <a:lnTo>
                      <a:pt x="293" y="63"/>
                    </a:lnTo>
                    <a:lnTo>
                      <a:pt x="276" y="63"/>
                    </a:lnTo>
                    <a:lnTo>
                      <a:pt x="259" y="63"/>
                    </a:lnTo>
                    <a:lnTo>
                      <a:pt x="259" y="48"/>
                    </a:lnTo>
                    <a:lnTo>
                      <a:pt x="241" y="48"/>
                    </a:lnTo>
                    <a:lnTo>
                      <a:pt x="241" y="32"/>
                    </a:lnTo>
                    <a:lnTo>
                      <a:pt x="207" y="15"/>
                    </a:lnTo>
                    <a:lnTo>
                      <a:pt x="207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589">
                <a:extLst>
                  <a:ext uri="{FF2B5EF4-FFF2-40B4-BE49-F238E27FC236}">
                    <a16:creationId xmlns:a16="http://schemas.microsoft.com/office/drawing/2014/main" id="{88FFC033-0A1F-4A34-9B50-F8EBF9C75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6" y="2373"/>
                <a:ext cx="260" cy="224"/>
              </a:xfrm>
              <a:custGeom>
                <a:avLst/>
                <a:gdLst>
                  <a:gd name="T0" fmla="*/ 485 w 520"/>
                  <a:gd name="T1" fmla="*/ 449 h 449"/>
                  <a:gd name="T2" fmla="*/ 485 w 520"/>
                  <a:gd name="T3" fmla="*/ 449 h 449"/>
                  <a:gd name="T4" fmla="*/ 364 w 520"/>
                  <a:gd name="T5" fmla="*/ 432 h 449"/>
                  <a:gd name="T6" fmla="*/ 345 w 520"/>
                  <a:gd name="T7" fmla="*/ 401 h 449"/>
                  <a:gd name="T8" fmla="*/ 293 w 520"/>
                  <a:gd name="T9" fmla="*/ 416 h 449"/>
                  <a:gd name="T10" fmla="*/ 259 w 520"/>
                  <a:gd name="T11" fmla="*/ 416 h 449"/>
                  <a:gd name="T12" fmla="*/ 207 w 520"/>
                  <a:gd name="T13" fmla="*/ 368 h 449"/>
                  <a:gd name="T14" fmla="*/ 172 w 520"/>
                  <a:gd name="T15" fmla="*/ 320 h 449"/>
                  <a:gd name="T16" fmla="*/ 138 w 520"/>
                  <a:gd name="T17" fmla="*/ 305 h 449"/>
                  <a:gd name="T18" fmla="*/ 121 w 520"/>
                  <a:gd name="T19" fmla="*/ 305 h 449"/>
                  <a:gd name="T20" fmla="*/ 103 w 520"/>
                  <a:gd name="T21" fmla="*/ 288 h 449"/>
                  <a:gd name="T22" fmla="*/ 86 w 520"/>
                  <a:gd name="T23" fmla="*/ 240 h 449"/>
                  <a:gd name="T24" fmla="*/ 52 w 520"/>
                  <a:gd name="T25" fmla="*/ 224 h 449"/>
                  <a:gd name="T26" fmla="*/ 34 w 520"/>
                  <a:gd name="T27" fmla="*/ 192 h 449"/>
                  <a:gd name="T28" fmla="*/ 52 w 520"/>
                  <a:gd name="T29" fmla="*/ 161 h 449"/>
                  <a:gd name="T30" fmla="*/ 52 w 520"/>
                  <a:gd name="T31" fmla="*/ 128 h 449"/>
                  <a:gd name="T32" fmla="*/ 34 w 520"/>
                  <a:gd name="T33" fmla="*/ 128 h 449"/>
                  <a:gd name="T34" fmla="*/ 17 w 520"/>
                  <a:gd name="T35" fmla="*/ 96 h 449"/>
                  <a:gd name="T36" fmla="*/ 0 w 520"/>
                  <a:gd name="T37" fmla="*/ 17 h 449"/>
                  <a:gd name="T38" fmla="*/ 17 w 520"/>
                  <a:gd name="T39" fmla="*/ 0 h 449"/>
                  <a:gd name="T40" fmla="*/ 34 w 520"/>
                  <a:gd name="T41" fmla="*/ 33 h 449"/>
                  <a:gd name="T42" fmla="*/ 52 w 520"/>
                  <a:gd name="T43" fmla="*/ 33 h 449"/>
                  <a:gd name="T44" fmla="*/ 69 w 520"/>
                  <a:gd name="T45" fmla="*/ 33 h 449"/>
                  <a:gd name="T46" fmla="*/ 103 w 520"/>
                  <a:gd name="T47" fmla="*/ 17 h 449"/>
                  <a:gd name="T48" fmla="*/ 121 w 520"/>
                  <a:gd name="T49" fmla="*/ 17 h 449"/>
                  <a:gd name="T50" fmla="*/ 103 w 520"/>
                  <a:gd name="T51" fmla="*/ 33 h 449"/>
                  <a:gd name="T52" fmla="*/ 138 w 520"/>
                  <a:gd name="T53" fmla="*/ 48 h 449"/>
                  <a:gd name="T54" fmla="*/ 138 w 520"/>
                  <a:gd name="T55" fmla="*/ 80 h 449"/>
                  <a:gd name="T56" fmla="*/ 207 w 520"/>
                  <a:gd name="T57" fmla="*/ 113 h 449"/>
                  <a:gd name="T58" fmla="*/ 276 w 520"/>
                  <a:gd name="T59" fmla="*/ 113 h 449"/>
                  <a:gd name="T60" fmla="*/ 276 w 520"/>
                  <a:gd name="T61" fmla="*/ 80 h 449"/>
                  <a:gd name="T62" fmla="*/ 311 w 520"/>
                  <a:gd name="T63" fmla="*/ 65 h 449"/>
                  <a:gd name="T64" fmla="*/ 364 w 520"/>
                  <a:gd name="T65" fmla="*/ 65 h 449"/>
                  <a:gd name="T66" fmla="*/ 468 w 520"/>
                  <a:gd name="T67" fmla="*/ 113 h 449"/>
                  <a:gd name="T68" fmla="*/ 468 w 520"/>
                  <a:gd name="T69" fmla="*/ 128 h 449"/>
                  <a:gd name="T70" fmla="*/ 468 w 520"/>
                  <a:gd name="T71" fmla="*/ 144 h 449"/>
                  <a:gd name="T72" fmla="*/ 468 w 520"/>
                  <a:gd name="T73" fmla="*/ 161 h 449"/>
                  <a:gd name="T74" fmla="*/ 451 w 520"/>
                  <a:gd name="T75" fmla="*/ 192 h 449"/>
                  <a:gd name="T76" fmla="*/ 451 w 520"/>
                  <a:gd name="T77" fmla="*/ 257 h 449"/>
                  <a:gd name="T78" fmla="*/ 485 w 520"/>
                  <a:gd name="T79" fmla="*/ 272 h 449"/>
                  <a:gd name="T80" fmla="*/ 485 w 520"/>
                  <a:gd name="T81" fmla="*/ 288 h 449"/>
                  <a:gd name="T82" fmla="*/ 468 w 520"/>
                  <a:gd name="T83" fmla="*/ 320 h 449"/>
                  <a:gd name="T84" fmla="*/ 485 w 520"/>
                  <a:gd name="T85" fmla="*/ 353 h 449"/>
                  <a:gd name="T86" fmla="*/ 503 w 520"/>
                  <a:gd name="T87" fmla="*/ 368 h 449"/>
                  <a:gd name="T88" fmla="*/ 520 w 520"/>
                  <a:gd name="T89" fmla="*/ 401 h 449"/>
                  <a:gd name="T90" fmla="*/ 485 w 520"/>
                  <a:gd name="T91" fmla="*/ 416 h 449"/>
                  <a:gd name="T92" fmla="*/ 485 w 520"/>
                  <a:gd name="T93" fmla="*/ 449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20" h="449">
                    <a:moveTo>
                      <a:pt x="485" y="449"/>
                    </a:moveTo>
                    <a:lnTo>
                      <a:pt x="485" y="449"/>
                    </a:lnTo>
                    <a:lnTo>
                      <a:pt x="364" y="432"/>
                    </a:lnTo>
                    <a:lnTo>
                      <a:pt x="345" y="401"/>
                    </a:lnTo>
                    <a:lnTo>
                      <a:pt x="293" y="416"/>
                    </a:lnTo>
                    <a:lnTo>
                      <a:pt x="259" y="416"/>
                    </a:lnTo>
                    <a:lnTo>
                      <a:pt x="207" y="368"/>
                    </a:lnTo>
                    <a:lnTo>
                      <a:pt x="172" y="320"/>
                    </a:lnTo>
                    <a:lnTo>
                      <a:pt x="138" y="305"/>
                    </a:lnTo>
                    <a:lnTo>
                      <a:pt x="121" y="305"/>
                    </a:lnTo>
                    <a:lnTo>
                      <a:pt x="103" y="288"/>
                    </a:lnTo>
                    <a:lnTo>
                      <a:pt x="86" y="240"/>
                    </a:lnTo>
                    <a:lnTo>
                      <a:pt x="52" y="224"/>
                    </a:lnTo>
                    <a:lnTo>
                      <a:pt x="34" y="192"/>
                    </a:lnTo>
                    <a:lnTo>
                      <a:pt x="52" y="161"/>
                    </a:lnTo>
                    <a:lnTo>
                      <a:pt x="52" y="128"/>
                    </a:lnTo>
                    <a:lnTo>
                      <a:pt x="34" y="128"/>
                    </a:lnTo>
                    <a:lnTo>
                      <a:pt x="17" y="96"/>
                    </a:lnTo>
                    <a:lnTo>
                      <a:pt x="0" y="17"/>
                    </a:lnTo>
                    <a:lnTo>
                      <a:pt x="17" y="0"/>
                    </a:lnTo>
                    <a:lnTo>
                      <a:pt x="34" y="33"/>
                    </a:lnTo>
                    <a:lnTo>
                      <a:pt x="52" y="33"/>
                    </a:lnTo>
                    <a:lnTo>
                      <a:pt x="69" y="33"/>
                    </a:lnTo>
                    <a:lnTo>
                      <a:pt x="103" y="17"/>
                    </a:lnTo>
                    <a:lnTo>
                      <a:pt x="121" y="17"/>
                    </a:lnTo>
                    <a:lnTo>
                      <a:pt x="103" y="33"/>
                    </a:lnTo>
                    <a:lnTo>
                      <a:pt x="138" y="48"/>
                    </a:lnTo>
                    <a:lnTo>
                      <a:pt x="138" y="80"/>
                    </a:lnTo>
                    <a:lnTo>
                      <a:pt x="207" y="113"/>
                    </a:lnTo>
                    <a:lnTo>
                      <a:pt x="276" y="113"/>
                    </a:lnTo>
                    <a:lnTo>
                      <a:pt x="276" y="80"/>
                    </a:lnTo>
                    <a:lnTo>
                      <a:pt x="311" y="65"/>
                    </a:lnTo>
                    <a:lnTo>
                      <a:pt x="364" y="65"/>
                    </a:lnTo>
                    <a:lnTo>
                      <a:pt x="468" y="113"/>
                    </a:lnTo>
                    <a:lnTo>
                      <a:pt x="468" y="128"/>
                    </a:lnTo>
                    <a:lnTo>
                      <a:pt x="468" y="144"/>
                    </a:lnTo>
                    <a:lnTo>
                      <a:pt x="468" y="161"/>
                    </a:lnTo>
                    <a:lnTo>
                      <a:pt x="451" y="192"/>
                    </a:lnTo>
                    <a:lnTo>
                      <a:pt x="451" y="257"/>
                    </a:lnTo>
                    <a:lnTo>
                      <a:pt x="485" y="272"/>
                    </a:lnTo>
                    <a:lnTo>
                      <a:pt x="485" y="288"/>
                    </a:lnTo>
                    <a:lnTo>
                      <a:pt x="468" y="320"/>
                    </a:lnTo>
                    <a:lnTo>
                      <a:pt x="485" y="353"/>
                    </a:lnTo>
                    <a:lnTo>
                      <a:pt x="503" y="368"/>
                    </a:lnTo>
                    <a:lnTo>
                      <a:pt x="520" y="401"/>
                    </a:lnTo>
                    <a:lnTo>
                      <a:pt x="485" y="416"/>
                    </a:lnTo>
                    <a:lnTo>
                      <a:pt x="485" y="44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590">
                <a:extLst>
                  <a:ext uri="{FF2B5EF4-FFF2-40B4-BE49-F238E27FC236}">
                    <a16:creationId xmlns:a16="http://schemas.microsoft.com/office/drawing/2014/main" id="{1D1ED725-B0E9-4658-BA86-3D7FDBF07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6" y="2373"/>
                <a:ext cx="260" cy="224"/>
              </a:xfrm>
              <a:custGeom>
                <a:avLst/>
                <a:gdLst>
                  <a:gd name="T0" fmla="*/ 485 w 520"/>
                  <a:gd name="T1" fmla="*/ 449 h 449"/>
                  <a:gd name="T2" fmla="*/ 485 w 520"/>
                  <a:gd name="T3" fmla="*/ 449 h 449"/>
                  <a:gd name="T4" fmla="*/ 364 w 520"/>
                  <a:gd name="T5" fmla="*/ 432 h 449"/>
                  <a:gd name="T6" fmla="*/ 345 w 520"/>
                  <a:gd name="T7" fmla="*/ 401 h 449"/>
                  <a:gd name="T8" fmla="*/ 293 w 520"/>
                  <a:gd name="T9" fmla="*/ 416 h 449"/>
                  <a:gd name="T10" fmla="*/ 259 w 520"/>
                  <a:gd name="T11" fmla="*/ 416 h 449"/>
                  <a:gd name="T12" fmla="*/ 207 w 520"/>
                  <a:gd name="T13" fmla="*/ 368 h 449"/>
                  <a:gd name="T14" fmla="*/ 172 w 520"/>
                  <a:gd name="T15" fmla="*/ 320 h 449"/>
                  <a:gd name="T16" fmla="*/ 138 w 520"/>
                  <a:gd name="T17" fmla="*/ 305 h 449"/>
                  <a:gd name="T18" fmla="*/ 121 w 520"/>
                  <a:gd name="T19" fmla="*/ 305 h 449"/>
                  <a:gd name="T20" fmla="*/ 103 w 520"/>
                  <a:gd name="T21" fmla="*/ 288 h 449"/>
                  <a:gd name="T22" fmla="*/ 86 w 520"/>
                  <a:gd name="T23" fmla="*/ 240 h 449"/>
                  <a:gd name="T24" fmla="*/ 52 w 520"/>
                  <a:gd name="T25" fmla="*/ 224 h 449"/>
                  <a:gd name="T26" fmla="*/ 34 w 520"/>
                  <a:gd name="T27" fmla="*/ 192 h 449"/>
                  <a:gd name="T28" fmla="*/ 52 w 520"/>
                  <a:gd name="T29" fmla="*/ 161 h 449"/>
                  <a:gd name="T30" fmla="*/ 52 w 520"/>
                  <a:gd name="T31" fmla="*/ 128 h 449"/>
                  <a:gd name="T32" fmla="*/ 34 w 520"/>
                  <a:gd name="T33" fmla="*/ 128 h 449"/>
                  <a:gd name="T34" fmla="*/ 17 w 520"/>
                  <a:gd name="T35" fmla="*/ 96 h 449"/>
                  <a:gd name="T36" fmla="*/ 0 w 520"/>
                  <a:gd name="T37" fmla="*/ 17 h 449"/>
                  <a:gd name="T38" fmla="*/ 17 w 520"/>
                  <a:gd name="T39" fmla="*/ 0 h 449"/>
                  <a:gd name="T40" fmla="*/ 34 w 520"/>
                  <a:gd name="T41" fmla="*/ 33 h 449"/>
                  <a:gd name="T42" fmla="*/ 52 w 520"/>
                  <a:gd name="T43" fmla="*/ 33 h 449"/>
                  <a:gd name="T44" fmla="*/ 69 w 520"/>
                  <a:gd name="T45" fmla="*/ 33 h 449"/>
                  <a:gd name="T46" fmla="*/ 103 w 520"/>
                  <a:gd name="T47" fmla="*/ 17 h 449"/>
                  <a:gd name="T48" fmla="*/ 121 w 520"/>
                  <a:gd name="T49" fmla="*/ 17 h 449"/>
                  <a:gd name="T50" fmla="*/ 103 w 520"/>
                  <a:gd name="T51" fmla="*/ 33 h 449"/>
                  <a:gd name="T52" fmla="*/ 138 w 520"/>
                  <a:gd name="T53" fmla="*/ 48 h 449"/>
                  <a:gd name="T54" fmla="*/ 138 w 520"/>
                  <a:gd name="T55" fmla="*/ 80 h 449"/>
                  <a:gd name="T56" fmla="*/ 207 w 520"/>
                  <a:gd name="T57" fmla="*/ 113 h 449"/>
                  <a:gd name="T58" fmla="*/ 276 w 520"/>
                  <a:gd name="T59" fmla="*/ 113 h 449"/>
                  <a:gd name="T60" fmla="*/ 276 w 520"/>
                  <a:gd name="T61" fmla="*/ 80 h 449"/>
                  <a:gd name="T62" fmla="*/ 311 w 520"/>
                  <a:gd name="T63" fmla="*/ 65 h 449"/>
                  <a:gd name="T64" fmla="*/ 364 w 520"/>
                  <a:gd name="T65" fmla="*/ 65 h 449"/>
                  <a:gd name="T66" fmla="*/ 468 w 520"/>
                  <a:gd name="T67" fmla="*/ 113 h 449"/>
                  <a:gd name="T68" fmla="*/ 468 w 520"/>
                  <a:gd name="T69" fmla="*/ 128 h 449"/>
                  <a:gd name="T70" fmla="*/ 468 w 520"/>
                  <a:gd name="T71" fmla="*/ 144 h 449"/>
                  <a:gd name="T72" fmla="*/ 468 w 520"/>
                  <a:gd name="T73" fmla="*/ 161 h 449"/>
                  <a:gd name="T74" fmla="*/ 451 w 520"/>
                  <a:gd name="T75" fmla="*/ 192 h 449"/>
                  <a:gd name="T76" fmla="*/ 451 w 520"/>
                  <a:gd name="T77" fmla="*/ 257 h 449"/>
                  <a:gd name="T78" fmla="*/ 485 w 520"/>
                  <a:gd name="T79" fmla="*/ 272 h 449"/>
                  <a:gd name="T80" fmla="*/ 485 w 520"/>
                  <a:gd name="T81" fmla="*/ 288 h 449"/>
                  <a:gd name="T82" fmla="*/ 468 w 520"/>
                  <a:gd name="T83" fmla="*/ 320 h 449"/>
                  <a:gd name="T84" fmla="*/ 485 w 520"/>
                  <a:gd name="T85" fmla="*/ 353 h 449"/>
                  <a:gd name="T86" fmla="*/ 503 w 520"/>
                  <a:gd name="T87" fmla="*/ 368 h 449"/>
                  <a:gd name="T88" fmla="*/ 520 w 520"/>
                  <a:gd name="T89" fmla="*/ 401 h 449"/>
                  <a:gd name="T90" fmla="*/ 485 w 520"/>
                  <a:gd name="T91" fmla="*/ 416 h 449"/>
                  <a:gd name="T92" fmla="*/ 485 w 520"/>
                  <a:gd name="T93" fmla="*/ 449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20" h="449">
                    <a:moveTo>
                      <a:pt x="485" y="449"/>
                    </a:moveTo>
                    <a:lnTo>
                      <a:pt x="485" y="449"/>
                    </a:lnTo>
                    <a:lnTo>
                      <a:pt x="364" y="432"/>
                    </a:lnTo>
                    <a:lnTo>
                      <a:pt x="345" y="401"/>
                    </a:lnTo>
                    <a:lnTo>
                      <a:pt x="293" y="416"/>
                    </a:lnTo>
                    <a:lnTo>
                      <a:pt x="259" y="416"/>
                    </a:lnTo>
                    <a:lnTo>
                      <a:pt x="207" y="368"/>
                    </a:lnTo>
                    <a:lnTo>
                      <a:pt x="172" y="320"/>
                    </a:lnTo>
                    <a:lnTo>
                      <a:pt x="138" y="305"/>
                    </a:lnTo>
                    <a:lnTo>
                      <a:pt x="121" y="305"/>
                    </a:lnTo>
                    <a:lnTo>
                      <a:pt x="103" y="288"/>
                    </a:lnTo>
                    <a:lnTo>
                      <a:pt x="86" y="240"/>
                    </a:lnTo>
                    <a:lnTo>
                      <a:pt x="52" y="224"/>
                    </a:lnTo>
                    <a:lnTo>
                      <a:pt x="34" y="192"/>
                    </a:lnTo>
                    <a:lnTo>
                      <a:pt x="52" y="161"/>
                    </a:lnTo>
                    <a:lnTo>
                      <a:pt x="52" y="128"/>
                    </a:lnTo>
                    <a:lnTo>
                      <a:pt x="34" y="128"/>
                    </a:lnTo>
                    <a:lnTo>
                      <a:pt x="17" y="96"/>
                    </a:lnTo>
                    <a:lnTo>
                      <a:pt x="0" y="17"/>
                    </a:lnTo>
                    <a:lnTo>
                      <a:pt x="17" y="0"/>
                    </a:lnTo>
                    <a:lnTo>
                      <a:pt x="34" y="33"/>
                    </a:lnTo>
                    <a:lnTo>
                      <a:pt x="52" y="33"/>
                    </a:lnTo>
                    <a:lnTo>
                      <a:pt x="69" y="33"/>
                    </a:lnTo>
                    <a:lnTo>
                      <a:pt x="103" y="17"/>
                    </a:lnTo>
                    <a:lnTo>
                      <a:pt x="121" y="17"/>
                    </a:lnTo>
                    <a:lnTo>
                      <a:pt x="103" y="33"/>
                    </a:lnTo>
                    <a:lnTo>
                      <a:pt x="138" y="48"/>
                    </a:lnTo>
                    <a:lnTo>
                      <a:pt x="138" y="80"/>
                    </a:lnTo>
                    <a:lnTo>
                      <a:pt x="207" y="113"/>
                    </a:lnTo>
                    <a:lnTo>
                      <a:pt x="276" y="113"/>
                    </a:lnTo>
                    <a:lnTo>
                      <a:pt x="276" y="80"/>
                    </a:lnTo>
                    <a:lnTo>
                      <a:pt x="311" y="65"/>
                    </a:lnTo>
                    <a:lnTo>
                      <a:pt x="364" y="65"/>
                    </a:lnTo>
                    <a:lnTo>
                      <a:pt x="468" y="113"/>
                    </a:lnTo>
                    <a:lnTo>
                      <a:pt x="468" y="128"/>
                    </a:lnTo>
                    <a:lnTo>
                      <a:pt x="468" y="144"/>
                    </a:lnTo>
                    <a:lnTo>
                      <a:pt x="468" y="161"/>
                    </a:lnTo>
                    <a:lnTo>
                      <a:pt x="451" y="192"/>
                    </a:lnTo>
                    <a:lnTo>
                      <a:pt x="451" y="257"/>
                    </a:lnTo>
                    <a:lnTo>
                      <a:pt x="485" y="272"/>
                    </a:lnTo>
                    <a:lnTo>
                      <a:pt x="485" y="288"/>
                    </a:lnTo>
                    <a:lnTo>
                      <a:pt x="468" y="320"/>
                    </a:lnTo>
                    <a:lnTo>
                      <a:pt x="485" y="353"/>
                    </a:lnTo>
                    <a:lnTo>
                      <a:pt x="503" y="368"/>
                    </a:lnTo>
                    <a:lnTo>
                      <a:pt x="520" y="401"/>
                    </a:lnTo>
                    <a:lnTo>
                      <a:pt x="485" y="416"/>
                    </a:lnTo>
                    <a:lnTo>
                      <a:pt x="485" y="44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591">
                <a:extLst>
                  <a:ext uri="{FF2B5EF4-FFF2-40B4-BE49-F238E27FC236}">
                    <a16:creationId xmlns:a16="http://schemas.microsoft.com/office/drawing/2014/main" id="{C949689D-3AF2-4737-A8A0-9B7DFCD74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6" y="2437"/>
                <a:ext cx="397" cy="384"/>
              </a:xfrm>
              <a:custGeom>
                <a:avLst/>
                <a:gdLst>
                  <a:gd name="T0" fmla="*/ 726 w 795"/>
                  <a:gd name="T1" fmla="*/ 208 h 768"/>
                  <a:gd name="T2" fmla="*/ 795 w 795"/>
                  <a:gd name="T3" fmla="*/ 240 h 768"/>
                  <a:gd name="T4" fmla="*/ 760 w 795"/>
                  <a:gd name="T5" fmla="*/ 273 h 768"/>
                  <a:gd name="T6" fmla="*/ 709 w 795"/>
                  <a:gd name="T7" fmla="*/ 352 h 768"/>
                  <a:gd name="T8" fmla="*/ 674 w 795"/>
                  <a:gd name="T9" fmla="*/ 400 h 768"/>
                  <a:gd name="T10" fmla="*/ 657 w 795"/>
                  <a:gd name="T11" fmla="*/ 369 h 768"/>
                  <a:gd name="T12" fmla="*/ 639 w 795"/>
                  <a:gd name="T13" fmla="*/ 369 h 768"/>
                  <a:gd name="T14" fmla="*/ 622 w 795"/>
                  <a:gd name="T15" fmla="*/ 352 h 768"/>
                  <a:gd name="T16" fmla="*/ 588 w 795"/>
                  <a:gd name="T17" fmla="*/ 321 h 768"/>
                  <a:gd name="T18" fmla="*/ 570 w 795"/>
                  <a:gd name="T19" fmla="*/ 288 h 768"/>
                  <a:gd name="T20" fmla="*/ 553 w 795"/>
                  <a:gd name="T21" fmla="*/ 304 h 768"/>
                  <a:gd name="T22" fmla="*/ 553 w 795"/>
                  <a:gd name="T23" fmla="*/ 336 h 768"/>
                  <a:gd name="T24" fmla="*/ 553 w 795"/>
                  <a:gd name="T25" fmla="*/ 417 h 768"/>
                  <a:gd name="T26" fmla="*/ 518 w 795"/>
                  <a:gd name="T27" fmla="*/ 417 h 768"/>
                  <a:gd name="T28" fmla="*/ 467 w 795"/>
                  <a:gd name="T29" fmla="*/ 480 h 768"/>
                  <a:gd name="T30" fmla="*/ 380 w 795"/>
                  <a:gd name="T31" fmla="*/ 561 h 768"/>
                  <a:gd name="T32" fmla="*/ 346 w 795"/>
                  <a:gd name="T33" fmla="*/ 576 h 768"/>
                  <a:gd name="T34" fmla="*/ 328 w 795"/>
                  <a:gd name="T35" fmla="*/ 591 h 768"/>
                  <a:gd name="T36" fmla="*/ 311 w 795"/>
                  <a:gd name="T37" fmla="*/ 672 h 768"/>
                  <a:gd name="T38" fmla="*/ 294 w 795"/>
                  <a:gd name="T39" fmla="*/ 735 h 768"/>
                  <a:gd name="T40" fmla="*/ 259 w 795"/>
                  <a:gd name="T41" fmla="*/ 768 h 768"/>
                  <a:gd name="T42" fmla="*/ 173 w 795"/>
                  <a:gd name="T43" fmla="*/ 609 h 768"/>
                  <a:gd name="T44" fmla="*/ 121 w 795"/>
                  <a:gd name="T45" fmla="*/ 465 h 768"/>
                  <a:gd name="T46" fmla="*/ 104 w 795"/>
                  <a:gd name="T47" fmla="*/ 432 h 768"/>
                  <a:gd name="T48" fmla="*/ 17 w 795"/>
                  <a:gd name="T49" fmla="*/ 400 h 768"/>
                  <a:gd name="T50" fmla="*/ 52 w 795"/>
                  <a:gd name="T51" fmla="*/ 384 h 768"/>
                  <a:gd name="T52" fmla="*/ 0 w 795"/>
                  <a:gd name="T53" fmla="*/ 369 h 768"/>
                  <a:gd name="T54" fmla="*/ 69 w 795"/>
                  <a:gd name="T55" fmla="*/ 352 h 768"/>
                  <a:gd name="T56" fmla="*/ 69 w 795"/>
                  <a:gd name="T57" fmla="*/ 304 h 768"/>
                  <a:gd name="T58" fmla="*/ 52 w 795"/>
                  <a:gd name="T59" fmla="*/ 288 h 768"/>
                  <a:gd name="T60" fmla="*/ 35 w 795"/>
                  <a:gd name="T61" fmla="*/ 256 h 768"/>
                  <a:gd name="T62" fmla="*/ 69 w 795"/>
                  <a:gd name="T63" fmla="*/ 256 h 768"/>
                  <a:gd name="T64" fmla="*/ 190 w 795"/>
                  <a:gd name="T65" fmla="*/ 144 h 768"/>
                  <a:gd name="T66" fmla="*/ 190 w 795"/>
                  <a:gd name="T67" fmla="*/ 129 h 768"/>
                  <a:gd name="T68" fmla="*/ 156 w 795"/>
                  <a:gd name="T69" fmla="*/ 96 h 768"/>
                  <a:gd name="T70" fmla="*/ 156 w 795"/>
                  <a:gd name="T71" fmla="*/ 48 h 768"/>
                  <a:gd name="T72" fmla="*/ 207 w 795"/>
                  <a:gd name="T73" fmla="*/ 48 h 768"/>
                  <a:gd name="T74" fmla="*/ 259 w 795"/>
                  <a:gd name="T75" fmla="*/ 16 h 768"/>
                  <a:gd name="T76" fmla="*/ 328 w 795"/>
                  <a:gd name="T77" fmla="*/ 16 h 768"/>
                  <a:gd name="T78" fmla="*/ 294 w 795"/>
                  <a:gd name="T79" fmla="*/ 81 h 768"/>
                  <a:gd name="T80" fmla="*/ 277 w 795"/>
                  <a:gd name="T81" fmla="*/ 112 h 768"/>
                  <a:gd name="T82" fmla="*/ 346 w 795"/>
                  <a:gd name="T83" fmla="*/ 177 h 768"/>
                  <a:gd name="T84" fmla="*/ 363 w 795"/>
                  <a:gd name="T85" fmla="*/ 240 h 768"/>
                  <a:gd name="T86" fmla="*/ 536 w 795"/>
                  <a:gd name="T87" fmla="*/ 288 h 768"/>
                  <a:gd name="T88" fmla="*/ 536 w 795"/>
                  <a:gd name="T89" fmla="*/ 240 h 768"/>
                  <a:gd name="T90" fmla="*/ 570 w 795"/>
                  <a:gd name="T91" fmla="*/ 256 h 768"/>
                  <a:gd name="T92" fmla="*/ 639 w 795"/>
                  <a:gd name="T93" fmla="*/ 273 h 768"/>
                  <a:gd name="T94" fmla="*/ 639 w 795"/>
                  <a:gd name="T95" fmla="*/ 24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5" h="768">
                    <a:moveTo>
                      <a:pt x="726" y="208"/>
                    </a:moveTo>
                    <a:lnTo>
                      <a:pt x="726" y="208"/>
                    </a:lnTo>
                    <a:lnTo>
                      <a:pt x="760" y="208"/>
                    </a:lnTo>
                    <a:lnTo>
                      <a:pt x="795" y="240"/>
                    </a:lnTo>
                    <a:lnTo>
                      <a:pt x="795" y="273"/>
                    </a:lnTo>
                    <a:lnTo>
                      <a:pt x="760" y="273"/>
                    </a:lnTo>
                    <a:lnTo>
                      <a:pt x="743" y="288"/>
                    </a:lnTo>
                    <a:lnTo>
                      <a:pt x="709" y="352"/>
                    </a:lnTo>
                    <a:lnTo>
                      <a:pt x="691" y="369"/>
                    </a:lnTo>
                    <a:lnTo>
                      <a:pt x="674" y="400"/>
                    </a:lnTo>
                    <a:lnTo>
                      <a:pt x="674" y="417"/>
                    </a:lnTo>
                    <a:lnTo>
                      <a:pt x="657" y="369"/>
                    </a:lnTo>
                    <a:lnTo>
                      <a:pt x="657" y="352"/>
                    </a:lnTo>
                    <a:lnTo>
                      <a:pt x="639" y="369"/>
                    </a:lnTo>
                    <a:lnTo>
                      <a:pt x="622" y="369"/>
                    </a:lnTo>
                    <a:lnTo>
                      <a:pt x="622" y="352"/>
                    </a:lnTo>
                    <a:lnTo>
                      <a:pt x="657" y="321"/>
                    </a:lnTo>
                    <a:lnTo>
                      <a:pt x="588" y="321"/>
                    </a:lnTo>
                    <a:lnTo>
                      <a:pt x="588" y="288"/>
                    </a:lnTo>
                    <a:lnTo>
                      <a:pt x="570" y="288"/>
                    </a:lnTo>
                    <a:lnTo>
                      <a:pt x="553" y="288"/>
                    </a:lnTo>
                    <a:lnTo>
                      <a:pt x="553" y="304"/>
                    </a:lnTo>
                    <a:lnTo>
                      <a:pt x="536" y="336"/>
                    </a:lnTo>
                    <a:lnTo>
                      <a:pt x="553" y="336"/>
                    </a:lnTo>
                    <a:lnTo>
                      <a:pt x="570" y="417"/>
                    </a:lnTo>
                    <a:lnTo>
                      <a:pt x="553" y="417"/>
                    </a:lnTo>
                    <a:lnTo>
                      <a:pt x="553" y="400"/>
                    </a:lnTo>
                    <a:lnTo>
                      <a:pt x="518" y="417"/>
                    </a:lnTo>
                    <a:lnTo>
                      <a:pt x="501" y="465"/>
                    </a:lnTo>
                    <a:lnTo>
                      <a:pt x="467" y="480"/>
                    </a:lnTo>
                    <a:lnTo>
                      <a:pt x="380" y="544"/>
                    </a:lnTo>
                    <a:lnTo>
                      <a:pt x="380" y="561"/>
                    </a:lnTo>
                    <a:lnTo>
                      <a:pt x="363" y="561"/>
                    </a:lnTo>
                    <a:lnTo>
                      <a:pt x="346" y="576"/>
                    </a:lnTo>
                    <a:lnTo>
                      <a:pt x="328" y="576"/>
                    </a:lnTo>
                    <a:lnTo>
                      <a:pt x="328" y="591"/>
                    </a:lnTo>
                    <a:lnTo>
                      <a:pt x="328" y="639"/>
                    </a:lnTo>
                    <a:lnTo>
                      <a:pt x="311" y="672"/>
                    </a:lnTo>
                    <a:lnTo>
                      <a:pt x="311" y="720"/>
                    </a:lnTo>
                    <a:lnTo>
                      <a:pt x="294" y="735"/>
                    </a:lnTo>
                    <a:lnTo>
                      <a:pt x="277" y="753"/>
                    </a:lnTo>
                    <a:lnTo>
                      <a:pt x="259" y="768"/>
                    </a:lnTo>
                    <a:lnTo>
                      <a:pt x="225" y="753"/>
                    </a:lnTo>
                    <a:lnTo>
                      <a:pt x="173" y="609"/>
                    </a:lnTo>
                    <a:lnTo>
                      <a:pt x="138" y="561"/>
                    </a:lnTo>
                    <a:lnTo>
                      <a:pt x="121" y="465"/>
                    </a:lnTo>
                    <a:lnTo>
                      <a:pt x="121" y="400"/>
                    </a:lnTo>
                    <a:lnTo>
                      <a:pt x="104" y="432"/>
                    </a:lnTo>
                    <a:lnTo>
                      <a:pt x="69" y="448"/>
                    </a:lnTo>
                    <a:lnTo>
                      <a:pt x="17" y="400"/>
                    </a:lnTo>
                    <a:lnTo>
                      <a:pt x="52" y="400"/>
                    </a:lnTo>
                    <a:lnTo>
                      <a:pt x="52" y="384"/>
                    </a:lnTo>
                    <a:lnTo>
                      <a:pt x="35" y="384"/>
                    </a:lnTo>
                    <a:lnTo>
                      <a:pt x="0" y="369"/>
                    </a:lnTo>
                    <a:lnTo>
                      <a:pt x="17" y="352"/>
                    </a:lnTo>
                    <a:lnTo>
                      <a:pt x="69" y="352"/>
                    </a:lnTo>
                    <a:lnTo>
                      <a:pt x="69" y="336"/>
                    </a:lnTo>
                    <a:lnTo>
                      <a:pt x="69" y="304"/>
                    </a:lnTo>
                    <a:lnTo>
                      <a:pt x="52" y="304"/>
                    </a:lnTo>
                    <a:lnTo>
                      <a:pt x="52" y="288"/>
                    </a:lnTo>
                    <a:lnTo>
                      <a:pt x="35" y="288"/>
                    </a:lnTo>
                    <a:lnTo>
                      <a:pt x="35" y="256"/>
                    </a:lnTo>
                    <a:lnTo>
                      <a:pt x="52" y="240"/>
                    </a:lnTo>
                    <a:lnTo>
                      <a:pt x="69" y="256"/>
                    </a:lnTo>
                    <a:lnTo>
                      <a:pt x="104" y="240"/>
                    </a:lnTo>
                    <a:lnTo>
                      <a:pt x="190" y="144"/>
                    </a:lnTo>
                    <a:lnTo>
                      <a:pt x="173" y="129"/>
                    </a:lnTo>
                    <a:lnTo>
                      <a:pt x="190" y="129"/>
                    </a:lnTo>
                    <a:lnTo>
                      <a:pt x="190" y="112"/>
                    </a:lnTo>
                    <a:lnTo>
                      <a:pt x="156" y="96"/>
                    </a:lnTo>
                    <a:lnTo>
                      <a:pt x="173" y="64"/>
                    </a:lnTo>
                    <a:lnTo>
                      <a:pt x="156" y="48"/>
                    </a:lnTo>
                    <a:lnTo>
                      <a:pt x="173" y="33"/>
                    </a:lnTo>
                    <a:lnTo>
                      <a:pt x="207" y="48"/>
                    </a:lnTo>
                    <a:lnTo>
                      <a:pt x="242" y="33"/>
                    </a:lnTo>
                    <a:lnTo>
                      <a:pt x="259" y="16"/>
                    </a:lnTo>
                    <a:lnTo>
                      <a:pt x="311" y="0"/>
                    </a:lnTo>
                    <a:lnTo>
                      <a:pt x="328" y="16"/>
                    </a:lnTo>
                    <a:lnTo>
                      <a:pt x="328" y="48"/>
                    </a:lnTo>
                    <a:lnTo>
                      <a:pt x="294" y="81"/>
                    </a:lnTo>
                    <a:lnTo>
                      <a:pt x="311" y="112"/>
                    </a:lnTo>
                    <a:lnTo>
                      <a:pt x="277" y="112"/>
                    </a:lnTo>
                    <a:lnTo>
                      <a:pt x="294" y="160"/>
                    </a:lnTo>
                    <a:lnTo>
                      <a:pt x="346" y="177"/>
                    </a:lnTo>
                    <a:lnTo>
                      <a:pt x="328" y="225"/>
                    </a:lnTo>
                    <a:lnTo>
                      <a:pt x="363" y="240"/>
                    </a:lnTo>
                    <a:lnTo>
                      <a:pt x="518" y="288"/>
                    </a:lnTo>
                    <a:lnTo>
                      <a:pt x="536" y="288"/>
                    </a:lnTo>
                    <a:lnTo>
                      <a:pt x="536" y="273"/>
                    </a:lnTo>
                    <a:lnTo>
                      <a:pt x="536" y="240"/>
                    </a:lnTo>
                    <a:lnTo>
                      <a:pt x="553" y="240"/>
                    </a:lnTo>
                    <a:lnTo>
                      <a:pt x="570" y="256"/>
                    </a:lnTo>
                    <a:lnTo>
                      <a:pt x="570" y="273"/>
                    </a:lnTo>
                    <a:lnTo>
                      <a:pt x="639" y="273"/>
                    </a:lnTo>
                    <a:lnTo>
                      <a:pt x="657" y="273"/>
                    </a:lnTo>
                    <a:lnTo>
                      <a:pt x="639" y="240"/>
                    </a:lnTo>
                    <a:lnTo>
                      <a:pt x="726" y="20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592">
                <a:extLst>
                  <a:ext uri="{FF2B5EF4-FFF2-40B4-BE49-F238E27FC236}">
                    <a16:creationId xmlns:a16="http://schemas.microsoft.com/office/drawing/2014/main" id="{A976C56E-F3A7-4FC1-8A13-BDF25AED9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6" y="2437"/>
                <a:ext cx="397" cy="384"/>
              </a:xfrm>
              <a:custGeom>
                <a:avLst/>
                <a:gdLst>
                  <a:gd name="T0" fmla="*/ 726 w 795"/>
                  <a:gd name="T1" fmla="*/ 208 h 768"/>
                  <a:gd name="T2" fmla="*/ 795 w 795"/>
                  <a:gd name="T3" fmla="*/ 240 h 768"/>
                  <a:gd name="T4" fmla="*/ 760 w 795"/>
                  <a:gd name="T5" fmla="*/ 273 h 768"/>
                  <a:gd name="T6" fmla="*/ 709 w 795"/>
                  <a:gd name="T7" fmla="*/ 352 h 768"/>
                  <a:gd name="T8" fmla="*/ 674 w 795"/>
                  <a:gd name="T9" fmla="*/ 400 h 768"/>
                  <a:gd name="T10" fmla="*/ 657 w 795"/>
                  <a:gd name="T11" fmla="*/ 369 h 768"/>
                  <a:gd name="T12" fmla="*/ 639 w 795"/>
                  <a:gd name="T13" fmla="*/ 369 h 768"/>
                  <a:gd name="T14" fmla="*/ 622 w 795"/>
                  <a:gd name="T15" fmla="*/ 352 h 768"/>
                  <a:gd name="T16" fmla="*/ 588 w 795"/>
                  <a:gd name="T17" fmla="*/ 321 h 768"/>
                  <a:gd name="T18" fmla="*/ 570 w 795"/>
                  <a:gd name="T19" fmla="*/ 288 h 768"/>
                  <a:gd name="T20" fmla="*/ 553 w 795"/>
                  <a:gd name="T21" fmla="*/ 304 h 768"/>
                  <a:gd name="T22" fmla="*/ 553 w 795"/>
                  <a:gd name="T23" fmla="*/ 336 h 768"/>
                  <a:gd name="T24" fmla="*/ 553 w 795"/>
                  <a:gd name="T25" fmla="*/ 417 h 768"/>
                  <a:gd name="T26" fmla="*/ 518 w 795"/>
                  <a:gd name="T27" fmla="*/ 417 h 768"/>
                  <a:gd name="T28" fmla="*/ 467 w 795"/>
                  <a:gd name="T29" fmla="*/ 480 h 768"/>
                  <a:gd name="T30" fmla="*/ 380 w 795"/>
                  <a:gd name="T31" fmla="*/ 561 h 768"/>
                  <a:gd name="T32" fmla="*/ 346 w 795"/>
                  <a:gd name="T33" fmla="*/ 576 h 768"/>
                  <a:gd name="T34" fmla="*/ 328 w 795"/>
                  <a:gd name="T35" fmla="*/ 591 h 768"/>
                  <a:gd name="T36" fmla="*/ 311 w 795"/>
                  <a:gd name="T37" fmla="*/ 672 h 768"/>
                  <a:gd name="T38" fmla="*/ 294 w 795"/>
                  <a:gd name="T39" fmla="*/ 735 h 768"/>
                  <a:gd name="T40" fmla="*/ 259 w 795"/>
                  <a:gd name="T41" fmla="*/ 768 h 768"/>
                  <a:gd name="T42" fmla="*/ 173 w 795"/>
                  <a:gd name="T43" fmla="*/ 609 h 768"/>
                  <a:gd name="T44" fmla="*/ 121 w 795"/>
                  <a:gd name="T45" fmla="*/ 465 h 768"/>
                  <a:gd name="T46" fmla="*/ 104 w 795"/>
                  <a:gd name="T47" fmla="*/ 432 h 768"/>
                  <a:gd name="T48" fmla="*/ 17 w 795"/>
                  <a:gd name="T49" fmla="*/ 400 h 768"/>
                  <a:gd name="T50" fmla="*/ 52 w 795"/>
                  <a:gd name="T51" fmla="*/ 384 h 768"/>
                  <a:gd name="T52" fmla="*/ 0 w 795"/>
                  <a:gd name="T53" fmla="*/ 369 h 768"/>
                  <a:gd name="T54" fmla="*/ 69 w 795"/>
                  <a:gd name="T55" fmla="*/ 352 h 768"/>
                  <a:gd name="T56" fmla="*/ 69 w 795"/>
                  <a:gd name="T57" fmla="*/ 304 h 768"/>
                  <a:gd name="T58" fmla="*/ 52 w 795"/>
                  <a:gd name="T59" fmla="*/ 288 h 768"/>
                  <a:gd name="T60" fmla="*/ 35 w 795"/>
                  <a:gd name="T61" fmla="*/ 256 h 768"/>
                  <a:gd name="T62" fmla="*/ 69 w 795"/>
                  <a:gd name="T63" fmla="*/ 256 h 768"/>
                  <a:gd name="T64" fmla="*/ 190 w 795"/>
                  <a:gd name="T65" fmla="*/ 144 h 768"/>
                  <a:gd name="T66" fmla="*/ 190 w 795"/>
                  <a:gd name="T67" fmla="*/ 129 h 768"/>
                  <a:gd name="T68" fmla="*/ 156 w 795"/>
                  <a:gd name="T69" fmla="*/ 96 h 768"/>
                  <a:gd name="T70" fmla="*/ 156 w 795"/>
                  <a:gd name="T71" fmla="*/ 48 h 768"/>
                  <a:gd name="T72" fmla="*/ 207 w 795"/>
                  <a:gd name="T73" fmla="*/ 48 h 768"/>
                  <a:gd name="T74" fmla="*/ 259 w 795"/>
                  <a:gd name="T75" fmla="*/ 16 h 768"/>
                  <a:gd name="T76" fmla="*/ 328 w 795"/>
                  <a:gd name="T77" fmla="*/ 16 h 768"/>
                  <a:gd name="T78" fmla="*/ 294 w 795"/>
                  <a:gd name="T79" fmla="*/ 81 h 768"/>
                  <a:gd name="T80" fmla="*/ 277 w 795"/>
                  <a:gd name="T81" fmla="*/ 112 h 768"/>
                  <a:gd name="T82" fmla="*/ 346 w 795"/>
                  <a:gd name="T83" fmla="*/ 177 h 768"/>
                  <a:gd name="T84" fmla="*/ 363 w 795"/>
                  <a:gd name="T85" fmla="*/ 240 h 768"/>
                  <a:gd name="T86" fmla="*/ 536 w 795"/>
                  <a:gd name="T87" fmla="*/ 288 h 768"/>
                  <a:gd name="T88" fmla="*/ 536 w 795"/>
                  <a:gd name="T89" fmla="*/ 240 h 768"/>
                  <a:gd name="T90" fmla="*/ 570 w 795"/>
                  <a:gd name="T91" fmla="*/ 256 h 768"/>
                  <a:gd name="T92" fmla="*/ 639 w 795"/>
                  <a:gd name="T93" fmla="*/ 273 h 768"/>
                  <a:gd name="T94" fmla="*/ 639 w 795"/>
                  <a:gd name="T95" fmla="*/ 24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5" h="768">
                    <a:moveTo>
                      <a:pt x="726" y="208"/>
                    </a:moveTo>
                    <a:lnTo>
                      <a:pt x="726" y="208"/>
                    </a:lnTo>
                    <a:lnTo>
                      <a:pt x="760" y="208"/>
                    </a:lnTo>
                    <a:lnTo>
                      <a:pt x="795" y="240"/>
                    </a:lnTo>
                    <a:lnTo>
                      <a:pt x="795" y="273"/>
                    </a:lnTo>
                    <a:lnTo>
                      <a:pt x="760" y="273"/>
                    </a:lnTo>
                    <a:lnTo>
                      <a:pt x="743" y="288"/>
                    </a:lnTo>
                    <a:lnTo>
                      <a:pt x="709" y="352"/>
                    </a:lnTo>
                    <a:lnTo>
                      <a:pt x="691" y="369"/>
                    </a:lnTo>
                    <a:lnTo>
                      <a:pt x="674" y="400"/>
                    </a:lnTo>
                    <a:lnTo>
                      <a:pt x="674" y="417"/>
                    </a:lnTo>
                    <a:lnTo>
                      <a:pt x="657" y="369"/>
                    </a:lnTo>
                    <a:lnTo>
                      <a:pt x="657" y="352"/>
                    </a:lnTo>
                    <a:lnTo>
                      <a:pt x="639" y="369"/>
                    </a:lnTo>
                    <a:lnTo>
                      <a:pt x="622" y="369"/>
                    </a:lnTo>
                    <a:lnTo>
                      <a:pt x="622" y="352"/>
                    </a:lnTo>
                    <a:lnTo>
                      <a:pt x="657" y="321"/>
                    </a:lnTo>
                    <a:lnTo>
                      <a:pt x="588" y="321"/>
                    </a:lnTo>
                    <a:lnTo>
                      <a:pt x="588" y="288"/>
                    </a:lnTo>
                    <a:lnTo>
                      <a:pt x="570" y="288"/>
                    </a:lnTo>
                    <a:lnTo>
                      <a:pt x="553" y="288"/>
                    </a:lnTo>
                    <a:lnTo>
                      <a:pt x="553" y="304"/>
                    </a:lnTo>
                    <a:lnTo>
                      <a:pt x="536" y="336"/>
                    </a:lnTo>
                    <a:lnTo>
                      <a:pt x="553" y="336"/>
                    </a:lnTo>
                    <a:lnTo>
                      <a:pt x="570" y="417"/>
                    </a:lnTo>
                    <a:lnTo>
                      <a:pt x="553" y="417"/>
                    </a:lnTo>
                    <a:lnTo>
                      <a:pt x="553" y="400"/>
                    </a:lnTo>
                    <a:lnTo>
                      <a:pt x="518" y="417"/>
                    </a:lnTo>
                    <a:lnTo>
                      <a:pt x="501" y="465"/>
                    </a:lnTo>
                    <a:lnTo>
                      <a:pt x="467" y="480"/>
                    </a:lnTo>
                    <a:lnTo>
                      <a:pt x="380" y="544"/>
                    </a:lnTo>
                    <a:lnTo>
                      <a:pt x="380" y="561"/>
                    </a:lnTo>
                    <a:lnTo>
                      <a:pt x="363" y="561"/>
                    </a:lnTo>
                    <a:lnTo>
                      <a:pt x="346" y="576"/>
                    </a:lnTo>
                    <a:lnTo>
                      <a:pt x="328" y="576"/>
                    </a:lnTo>
                    <a:lnTo>
                      <a:pt x="328" y="591"/>
                    </a:lnTo>
                    <a:lnTo>
                      <a:pt x="328" y="639"/>
                    </a:lnTo>
                    <a:lnTo>
                      <a:pt x="311" y="672"/>
                    </a:lnTo>
                    <a:lnTo>
                      <a:pt x="311" y="720"/>
                    </a:lnTo>
                    <a:lnTo>
                      <a:pt x="294" y="735"/>
                    </a:lnTo>
                    <a:lnTo>
                      <a:pt x="277" y="753"/>
                    </a:lnTo>
                    <a:lnTo>
                      <a:pt x="259" y="768"/>
                    </a:lnTo>
                    <a:lnTo>
                      <a:pt x="225" y="753"/>
                    </a:lnTo>
                    <a:lnTo>
                      <a:pt x="173" y="609"/>
                    </a:lnTo>
                    <a:lnTo>
                      <a:pt x="138" y="561"/>
                    </a:lnTo>
                    <a:lnTo>
                      <a:pt x="121" y="465"/>
                    </a:lnTo>
                    <a:lnTo>
                      <a:pt x="121" y="400"/>
                    </a:lnTo>
                    <a:lnTo>
                      <a:pt x="104" y="432"/>
                    </a:lnTo>
                    <a:lnTo>
                      <a:pt x="69" y="448"/>
                    </a:lnTo>
                    <a:lnTo>
                      <a:pt x="17" y="400"/>
                    </a:lnTo>
                    <a:lnTo>
                      <a:pt x="52" y="400"/>
                    </a:lnTo>
                    <a:lnTo>
                      <a:pt x="52" y="384"/>
                    </a:lnTo>
                    <a:lnTo>
                      <a:pt x="35" y="384"/>
                    </a:lnTo>
                    <a:lnTo>
                      <a:pt x="0" y="369"/>
                    </a:lnTo>
                    <a:lnTo>
                      <a:pt x="17" y="352"/>
                    </a:lnTo>
                    <a:lnTo>
                      <a:pt x="69" y="352"/>
                    </a:lnTo>
                    <a:lnTo>
                      <a:pt x="69" y="336"/>
                    </a:lnTo>
                    <a:lnTo>
                      <a:pt x="69" y="304"/>
                    </a:lnTo>
                    <a:lnTo>
                      <a:pt x="52" y="304"/>
                    </a:lnTo>
                    <a:lnTo>
                      <a:pt x="52" y="288"/>
                    </a:lnTo>
                    <a:lnTo>
                      <a:pt x="35" y="288"/>
                    </a:lnTo>
                    <a:lnTo>
                      <a:pt x="35" y="256"/>
                    </a:lnTo>
                    <a:lnTo>
                      <a:pt x="52" y="240"/>
                    </a:lnTo>
                    <a:lnTo>
                      <a:pt x="69" y="256"/>
                    </a:lnTo>
                    <a:lnTo>
                      <a:pt x="104" y="240"/>
                    </a:lnTo>
                    <a:lnTo>
                      <a:pt x="190" y="144"/>
                    </a:lnTo>
                    <a:lnTo>
                      <a:pt x="173" y="129"/>
                    </a:lnTo>
                    <a:lnTo>
                      <a:pt x="190" y="129"/>
                    </a:lnTo>
                    <a:lnTo>
                      <a:pt x="190" y="112"/>
                    </a:lnTo>
                    <a:lnTo>
                      <a:pt x="156" y="96"/>
                    </a:lnTo>
                    <a:lnTo>
                      <a:pt x="173" y="64"/>
                    </a:lnTo>
                    <a:lnTo>
                      <a:pt x="156" y="48"/>
                    </a:lnTo>
                    <a:lnTo>
                      <a:pt x="173" y="33"/>
                    </a:lnTo>
                    <a:lnTo>
                      <a:pt x="207" y="48"/>
                    </a:lnTo>
                    <a:lnTo>
                      <a:pt x="242" y="33"/>
                    </a:lnTo>
                    <a:lnTo>
                      <a:pt x="259" y="16"/>
                    </a:lnTo>
                    <a:lnTo>
                      <a:pt x="311" y="0"/>
                    </a:lnTo>
                    <a:lnTo>
                      <a:pt x="328" y="16"/>
                    </a:lnTo>
                    <a:lnTo>
                      <a:pt x="328" y="48"/>
                    </a:lnTo>
                    <a:lnTo>
                      <a:pt x="294" y="81"/>
                    </a:lnTo>
                    <a:lnTo>
                      <a:pt x="311" y="112"/>
                    </a:lnTo>
                    <a:lnTo>
                      <a:pt x="277" y="112"/>
                    </a:lnTo>
                    <a:lnTo>
                      <a:pt x="294" y="160"/>
                    </a:lnTo>
                    <a:lnTo>
                      <a:pt x="346" y="177"/>
                    </a:lnTo>
                    <a:lnTo>
                      <a:pt x="328" y="225"/>
                    </a:lnTo>
                    <a:lnTo>
                      <a:pt x="363" y="240"/>
                    </a:lnTo>
                    <a:lnTo>
                      <a:pt x="518" y="288"/>
                    </a:lnTo>
                    <a:lnTo>
                      <a:pt x="536" y="288"/>
                    </a:lnTo>
                    <a:lnTo>
                      <a:pt x="536" y="273"/>
                    </a:lnTo>
                    <a:lnTo>
                      <a:pt x="536" y="240"/>
                    </a:lnTo>
                    <a:lnTo>
                      <a:pt x="553" y="240"/>
                    </a:lnTo>
                    <a:lnTo>
                      <a:pt x="570" y="256"/>
                    </a:lnTo>
                    <a:lnTo>
                      <a:pt x="570" y="273"/>
                    </a:lnTo>
                    <a:lnTo>
                      <a:pt x="639" y="273"/>
                    </a:lnTo>
                    <a:lnTo>
                      <a:pt x="657" y="273"/>
                    </a:lnTo>
                    <a:lnTo>
                      <a:pt x="639" y="240"/>
                    </a:lnTo>
                    <a:lnTo>
                      <a:pt x="726" y="20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593">
                <a:extLst>
                  <a:ext uri="{FF2B5EF4-FFF2-40B4-BE49-F238E27FC236}">
                    <a16:creationId xmlns:a16="http://schemas.microsoft.com/office/drawing/2014/main" id="{8AA0A370-3D6D-4F88-B1B9-700B510DD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3" y="2125"/>
                <a:ext cx="833" cy="536"/>
              </a:xfrm>
              <a:custGeom>
                <a:avLst/>
                <a:gdLst>
                  <a:gd name="T0" fmla="*/ 382 w 1664"/>
                  <a:gd name="T1" fmla="*/ 176 h 1071"/>
                  <a:gd name="T2" fmla="*/ 468 w 1664"/>
                  <a:gd name="T3" fmla="*/ 255 h 1071"/>
                  <a:gd name="T4" fmla="*/ 624 w 1664"/>
                  <a:gd name="T5" fmla="*/ 399 h 1071"/>
                  <a:gd name="T6" fmla="*/ 848 w 1664"/>
                  <a:gd name="T7" fmla="*/ 447 h 1071"/>
                  <a:gd name="T8" fmla="*/ 1040 w 1664"/>
                  <a:gd name="T9" fmla="*/ 368 h 1071"/>
                  <a:gd name="T10" fmla="*/ 1092 w 1664"/>
                  <a:gd name="T11" fmla="*/ 336 h 1071"/>
                  <a:gd name="T12" fmla="*/ 1247 w 1664"/>
                  <a:gd name="T13" fmla="*/ 272 h 1071"/>
                  <a:gd name="T14" fmla="*/ 1178 w 1664"/>
                  <a:gd name="T15" fmla="*/ 240 h 1071"/>
                  <a:gd name="T16" fmla="*/ 1161 w 1664"/>
                  <a:gd name="T17" fmla="*/ 144 h 1071"/>
                  <a:gd name="T18" fmla="*/ 1265 w 1664"/>
                  <a:gd name="T19" fmla="*/ 80 h 1071"/>
                  <a:gd name="T20" fmla="*/ 1265 w 1664"/>
                  <a:gd name="T21" fmla="*/ 48 h 1071"/>
                  <a:gd name="T22" fmla="*/ 1403 w 1664"/>
                  <a:gd name="T23" fmla="*/ 15 h 1071"/>
                  <a:gd name="T24" fmla="*/ 1507 w 1664"/>
                  <a:gd name="T25" fmla="*/ 159 h 1071"/>
                  <a:gd name="T26" fmla="*/ 1595 w 1664"/>
                  <a:gd name="T27" fmla="*/ 224 h 1071"/>
                  <a:gd name="T28" fmla="*/ 1612 w 1664"/>
                  <a:gd name="T29" fmla="*/ 336 h 1071"/>
                  <a:gd name="T30" fmla="*/ 1578 w 1664"/>
                  <a:gd name="T31" fmla="*/ 384 h 1071"/>
                  <a:gd name="T32" fmla="*/ 1507 w 1664"/>
                  <a:gd name="T33" fmla="*/ 432 h 1071"/>
                  <a:gd name="T34" fmla="*/ 1455 w 1664"/>
                  <a:gd name="T35" fmla="*/ 447 h 1071"/>
                  <a:gd name="T36" fmla="*/ 1351 w 1664"/>
                  <a:gd name="T37" fmla="*/ 512 h 1071"/>
                  <a:gd name="T38" fmla="*/ 1299 w 1664"/>
                  <a:gd name="T39" fmla="*/ 512 h 1071"/>
                  <a:gd name="T40" fmla="*/ 1247 w 1664"/>
                  <a:gd name="T41" fmla="*/ 512 h 1071"/>
                  <a:gd name="T42" fmla="*/ 1196 w 1664"/>
                  <a:gd name="T43" fmla="*/ 543 h 1071"/>
                  <a:gd name="T44" fmla="*/ 1334 w 1664"/>
                  <a:gd name="T45" fmla="*/ 591 h 1071"/>
                  <a:gd name="T46" fmla="*/ 1282 w 1664"/>
                  <a:gd name="T47" fmla="*/ 608 h 1071"/>
                  <a:gd name="T48" fmla="*/ 1282 w 1664"/>
                  <a:gd name="T49" fmla="*/ 735 h 1071"/>
                  <a:gd name="T50" fmla="*/ 1317 w 1664"/>
                  <a:gd name="T51" fmla="*/ 783 h 1071"/>
                  <a:gd name="T52" fmla="*/ 1299 w 1664"/>
                  <a:gd name="T53" fmla="*/ 863 h 1071"/>
                  <a:gd name="T54" fmla="*/ 1247 w 1664"/>
                  <a:gd name="T55" fmla="*/ 927 h 1071"/>
                  <a:gd name="T56" fmla="*/ 1213 w 1664"/>
                  <a:gd name="T57" fmla="*/ 975 h 1071"/>
                  <a:gd name="T58" fmla="*/ 1109 w 1664"/>
                  <a:gd name="T59" fmla="*/ 1023 h 1071"/>
                  <a:gd name="T60" fmla="*/ 1075 w 1664"/>
                  <a:gd name="T61" fmla="*/ 1023 h 1071"/>
                  <a:gd name="T62" fmla="*/ 988 w 1664"/>
                  <a:gd name="T63" fmla="*/ 1040 h 1071"/>
                  <a:gd name="T64" fmla="*/ 900 w 1664"/>
                  <a:gd name="T65" fmla="*/ 1040 h 1071"/>
                  <a:gd name="T66" fmla="*/ 796 w 1664"/>
                  <a:gd name="T67" fmla="*/ 1023 h 1071"/>
                  <a:gd name="T68" fmla="*/ 762 w 1664"/>
                  <a:gd name="T69" fmla="*/ 1023 h 1071"/>
                  <a:gd name="T70" fmla="*/ 745 w 1664"/>
                  <a:gd name="T71" fmla="*/ 1040 h 1071"/>
                  <a:gd name="T72" fmla="*/ 693 w 1664"/>
                  <a:gd name="T73" fmla="*/ 1007 h 1071"/>
                  <a:gd name="T74" fmla="*/ 658 w 1664"/>
                  <a:gd name="T75" fmla="*/ 975 h 1071"/>
                  <a:gd name="T76" fmla="*/ 641 w 1664"/>
                  <a:gd name="T77" fmla="*/ 863 h 1071"/>
                  <a:gd name="T78" fmla="*/ 485 w 1664"/>
                  <a:gd name="T79" fmla="*/ 863 h 1071"/>
                  <a:gd name="T80" fmla="*/ 399 w 1664"/>
                  <a:gd name="T81" fmla="*/ 863 h 1071"/>
                  <a:gd name="T82" fmla="*/ 295 w 1664"/>
                  <a:gd name="T83" fmla="*/ 848 h 1071"/>
                  <a:gd name="T84" fmla="*/ 224 w 1664"/>
                  <a:gd name="T85" fmla="*/ 800 h 1071"/>
                  <a:gd name="T86" fmla="*/ 121 w 1664"/>
                  <a:gd name="T87" fmla="*/ 735 h 1071"/>
                  <a:gd name="T88" fmla="*/ 172 w 1664"/>
                  <a:gd name="T89" fmla="*/ 671 h 1071"/>
                  <a:gd name="T90" fmla="*/ 103 w 1664"/>
                  <a:gd name="T91" fmla="*/ 639 h 1071"/>
                  <a:gd name="T92" fmla="*/ 17 w 1664"/>
                  <a:gd name="T93" fmla="*/ 591 h 1071"/>
                  <a:gd name="T94" fmla="*/ 0 w 1664"/>
                  <a:gd name="T95" fmla="*/ 543 h 1071"/>
                  <a:gd name="T96" fmla="*/ 69 w 1664"/>
                  <a:gd name="T97" fmla="*/ 480 h 1071"/>
                  <a:gd name="T98" fmla="*/ 172 w 1664"/>
                  <a:gd name="T99" fmla="*/ 432 h 1071"/>
                  <a:gd name="T100" fmla="*/ 172 w 1664"/>
                  <a:gd name="T101" fmla="*/ 320 h 1071"/>
                  <a:gd name="T102" fmla="*/ 295 w 1664"/>
                  <a:gd name="T103" fmla="*/ 255 h 1071"/>
                  <a:gd name="T104" fmla="*/ 347 w 1664"/>
                  <a:gd name="T105" fmla="*/ 192 h 1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64" h="1071">
                    <a:moveTo>
                      <a:pt x="347" y="192"/>
                    </a:moveTo>
                    <a:lnTo>
                      <a:pt x="347" y="192"/>
                    </a:lnTo>
                    <a:lnTo>
                      <a:pt x="382" y="176"/>
                    </a:lnTo>
                    <a:lnTo>
                      <a:pt x="416" y="224"/>
                    </a:lnTo>
                    <a:lnTo>
                      <a:pt x="451" y="224"/>
                    </a:lnTo>
                    <a:lnTo>
                      <a:pt x="468" y="255"/>
                    </a:lnTo>
                    <a:lnTo>
                      <a:pt x="468" y="320"/>
                    </a:lnTo>
                    <a:lnTo>
                      <a:pt x="572" y="351"/>
                    </a:lnTo>
                    <a:lnTo>
                      <a:pt x="624" y="399"/>
                    </a:lnTo>
                    <a:lnTo>
                      <a:pt x="727" y="399"/>
                    </a:lnTo>
                    <a:lnTo>
                      <a:pt x="779" y="432"/>
                    </a:lnTo>
                    <a:lnTo>
                      <a:pt x="848" y="447"/>
                    </a:lnTo>
                    <a:lnTo>
                      <a:pt x="919" y="416"/>
                    </a:lnTo>
                    <a:lnTo>
                      <a:pt x="988" y="416"/>
                    </a:lnTo>
                    <a:lnTo>
                      <a:pt x="1040" y="368"/>
                    </a:lnTo>
                    <a:lnTo>
                      <a:pt x="1023" y="351"/>
                    </a:lnTo>
                    <a:lnTo>
                      <a:pt x="1057" y="320"/>
                    </a:lnTo>
                    <a:lnTo>
                      <a:pt x="1092" y="336"/>
                    </a:lnTo>
                    <a:lnTo>
                      <a:pt x="1144" y="303"/>
                    </a:lnTo>
                    <a:lnTo>
                      <a:pt x="1178" y="272"/>
                    </a:lnTo>
                    <a:lnTo>
                      <a:pt x="1247" y="272"/>
                    </a:lnTo>
                    <a:lnTo>
                      <a:pt x="1230" y="240"/>
                    </a:lnTo>
                    <a:lnTo>
                      <a:pt x="1213" y="224"/>
                    </a:lnTo>
                    <a:lnTo>
                      <a:pt x="1178" y="240"/>
                    </a:lnTo>
                    <a:lnTo>
                      <a:pt x="1144" y="240"/>
                    </a:lnTo>
                    <a:lnTo>
                      <a:pt x="1144" y="176"/>
                    </a:lnTo>
                    <a:lnTo>
                      <a:pt x="1161" y="144"/>
                    </a:lnTo>
                    <a:lnTo>
                      <a:pt x="1196" y="159"/>
                    </a:lnTo>
                    <a:lnTo>
                      <a:pt x="1247" y="144"/>
                    </a:lnTo>
                    <a:lnTo>
                      <a:pt x="1265" y="80"/>
                    </a:lnTo>
                    <a:lnTo>
                      <a:pt x="1282" y="63"/>
                    </a:lnTo>
                    <a:lnTo>
                      <a:pt x="1282" y="48"/>
                    </a:lnTo>
                    <a:lnTo>
                      <a:pt x="1265" y="48"/>
                    </a:lnTo>
                    <a:lnTo>
                      <a:pt x="1282" y="15"/>
                    </a:lnTo>
                    <a:lnTo>
                      <a:pt x="1351" y="0"/>
                    </a:lnTo>
                    <a:lnTo>
                      <a:pt x="1403" y="15"/>
                    </a:lnTo>
                    <a:lnTo>
                      <a:pt x="1438" y="48"/>
                    </a:lnTo>
                    <a:lnTo>
                      <a:pt x="1472" y="159"/>
                    </a:lnTo>
                    <a:lnTo>
                      <a:pt x="1507" y="159"/>
                    </a:lnTo>
                    <a:lnTo>
                      <a:pt x="1558" y="192"/>
                    </a:lnTo>
                    <a:lnTo>
                      <a:pt x="1558" y="224"/>
                    </a:lnTo>
                    <a:lnTo>
                      <a:pt x="1595" y="224"/>
                    </a:lnTo>
                    <a:lnTo>
                      <a:pt x="1664" y="207"/>
                    </a:lnTo>
                    <a:lnTo>
                      <a:pt x="1664" y="240"/>
                    </a:lnTo>
                    <a:lnTo>
                      <a:pt x="1612" y="336"/>
                    </a:lnTo>
                    <a:lnTo>
                      <a:pt x="1595" y="320"/>
                    </a:lnTo>
                    <a:lnTo>
                      <a:pt x="1558" y="336"/>
                    </a:lnTo>
                    <a:lnTo>
                      <a:pt x="1578" y="384"/>
                    </a:lnTo>
                    <a:lnTo>
                      <a:pt x="1558" y="416"/>
                    </a:lnTo>
                    <a:lnTo>
                      <a:pt x="1541" y="416"/>
                    </a:lnTo>
                    <a:lnTo>
                      <a:pt x="1507" y="432"/>
                    </a:lnTo>
                    <a:lnTo>
                      <a:pt x="1489" y="432"/>
                    </a:lnTo>
                    <a:lnTo>
                      <a:pt x="1472" y="447"/>
                    </a:lnTo>
                    <a:lnTo>
                      <a:pt x="1455" y="447"/>
                    </a:lnTo>
                    <a:lnTo>
                      <a:pt x="1386" y="495"/>
                    </a:lnTo>
                    <a:lnTo>
                      <a:pt x="1386" y="512"/>
                    </a:lnTo>
                    <a:lnTo>
                      <a:pt x="1351" y="512"/>
                    </a:lnTo>
                    <a:lnTo>
                      <a:pt x="1299" y="543"/>
                    </a:lnTo>
                    <a:lnTo>
                      <a:pt x="1299" y="528"/>
                    </a:lnTo>
                    <a:lnTo>
                      <a:pt x="1299" y="512"/>
                    </a:lnTo>
                    <a:lnTo>
                      <a:pt x="1317" y="480"/>
                    </a:lnTo>
                    <a:lnTo>
                      <a:pt x="1299" y="464"/>
                    </a:lnTo>
                    <a:lnTo>
                      <a:pt x="1247" y="512"/>
                    </a:lnTo>
                    <a:lnTo>
                      <a:pt x="1230" y="528"/>
                    </a:lnTo>
                    <a:lnTo>
                      <a:pt x="1213" y="528"/>
                    </a:lnTo>
                    <a:lnTo>
                      <a:pt x="1196" y="543"/>
                    </a:lnTo>
                    <a:lnTo>
                      <a:pt x="1247" y="591"/>
                    </a:lnTo>
                    <a:lnTo>
                      <a:pt x="1282" y="575"/>
                    </a:lnTo>
                    <a:lnTo>
                      <a:pt x="1334" y="591"/>
                    </a:lnTo>
                    <a:lnTo>
                      <a:pt x="1334" y="608"/>
                    </a:lnTo>
                    <a:lnTo>
                      <a:pt x="1317" y="591"/>
                    </a:lnTo>
                    <a:lnTo>
                      <a:pt x="1282" y="608"/>
                    </a:lnTo>
                    <a:lnTo>
                      <a:pt x="1247" y="656"/>
                    </a:lnTo>
                    <a:lnTo>
                      <a:pt x="1265" y="671"/>
                    </a:lnTo>
                    <a:lnTo>
                      <a:pt x="1282" y="735"/>
                    </a:lnTo>
                    <a:lnTo>
                      <a:pt x="1317" y="752"/>
                    </a:lnTo>
                    <a:lnTo>
                      <a:pt x="1299" y="752"/>
                    </a:lnTo>
                    <a:lnTo>
                      <a:pt x="1317" y="783"/>
                    </a:lnTo>
                    <a:lnTo>
                      <a:pt x="1265" y="800"/>
                    </a:lnTo>
                    <a:lnTo>
                      <a:pt x="1317" y="800"/>
                    </a:lnTo>
                    <a:lnTo>
                      <a:pt x="1299" y="863"/>
                    </a:lnTo>
                    <a:lnTo>
                      <a:pt x="1265" y="896"/>
                    </a:lnTo>
                    <a:lnTo>
                      <a:pt x="1247" y="896"/>
                    </a:lnTo>
                    <a:lnTo>
                      <a:pt x="1247" y="927"/>
                    </a:lnTo>
                    <a:lnTo>
                      <a:pt x="1230" y="959"/>
                    </a:lnTo>
                    <a:lnTo>
                      <a:pt x="1213" y="959"/>
                    </a:lnTo>
                    <a:lnTo>
                      <a:pt x="1213" y="975"/>
                    </a:lnTo>
                    <a:lnTo>
                      <a:pt x="1161" y="1007"/>
                    </a:lnTo>
                    <a:lnTo>
                      <a:pt x="1109" y="1007"/>
                    </a:lnTo>
                    <a:lnTo>
                      <a:pt x="1109" y="1023"/>
                    </a:lnTo>
                    <a:lnTo>
                      <a:pt x="1092" y="1007"/>
                    </a:lnTo>
                    <a:lnTo>
                      <a:pt x="1092" y="1023"/>
                    </a:lnTo>
                    <a:lnTo>
                      <a:pt x="1075" y="1023"/>
                    </a:lnTo>
                    <a:lnTo>
                      <a:pt x="1006" y="1055"/>
                    </a:lnTo>
                    <a:lnTo>
                      <a:pt x="988" y="1071"/>
                    </a:lnTo>
                    <a:lnTo>
                      <a:pt x="988" y="1040"/>
                    </a:lnTo>
                    <a:lnTo>
                      <a:pt x="954" y="1040"/>
                    </a:lnTo>
                    <a:lnTo>
                      <a:pt x="936" y="1040"/>
                    </a:lnTo>
                    <a:lnTo>
                      <a:pt x="900" y="1040"/>
                    </a:lnTo>
                    <a:lnTo>
                      <a:pt x="900" y="1007"/>
                    </a:lnTo>
                    <a:lnTo>
                      <a:pt x="865" y="1007"/>
                    </a:lnTo>
                    <a:lnTo>
                      <a:pt x="796" y="1023"/>
                    </a:lnTo>
                    <a:lnTo>
                      <a:pt x="779" y="1007"/>
                    </a:lnTo>
                    <a:lnTo>
                      <a:pt x="779" y="1023"/>
                    </a:lnTo>
                    <a:lnTo>
                      <a:pt x="762" y="1023"/>
                    </a:lnTo>
                    <a:lnTo>
                      <a:pt x="762" y="1055"/>
                    </a:lnTo>
                    <a:lnTo>
                      <a:pt x="745" y="1055"/>
                    </a:lnTo>
                    <a:lnTo>
                      <a:pt x="745" y="1040"/>
                    </a:lnTo>
                    <a:lnTo>
                      <a:pt x="727" y="1040"/>
                    </a:lnTo>
                    <a:lnTo>
                      <a:pt x="693" y="1023"/>
                    </a:lnTo>
                    <a:lnTo>
                      <a:pt x="693" y="1007"/>
                    </a:lnTo>
                    <a:lnTo>
                      <a:pt x="693" y="992"/>
                    </a:lnTo>
                    <a:lnTo>
                      <a:pt x="675" y="975"/>
                    </a:lnTo>
                    <a:lnTo>
                      <a:pt x="658" y="975"/>
                    </a:lnTo>
                    <a:lnTo>
                      <a:pt x="675" y="896"/>
                    </a:lnTo>
                    <a:lnTo>
                      <a:pt x="658" y="863"/>
                    </a:lnTo>
                    <a:lnTo>
                      <a:pt x="641" y="863"/>
                    </a:lnTo>
                    <a:lnTo>
                      <a:pt x="606" y="831"/>
                    </a:lnTo>
                    <a:lnTo>
                      <a:pt x="572" y="831"/>
                    </a:lnTo>
                    <a:lnTo>
                      <a:pt x="485" y="863"/>
                    </a:lnTo>
                    <a:lnTo>
                      <a:pt x="434" y="863"/>
                    </a:lnTo>
                    <a:lnTo>
                      <a:pt x="416" y="879"/>
                    </a:lnTo>
                    <a:lnTo>
                      <a:pt x="399" y="863"/>
                    </a:lnTo>
                    <a:lnTo>
                      <a:pt x="382" y="863"/>
                    </a:lnTo>
                    <a:lnTo>
                      <a:pt x="330" y="863"/>
                    </a:lnTo>
                    <a:lnTo>
                      <a:pt x="295" y="848"/>
                    </a:lnTo>
                    <a:lnTo>
                      <a:pt x="278" y="831"/>
                    </a:lnTo>
                    <a:lnTo>
                      <a:pt x="259" y="831"/>
                    </a:lnTo>
                    <a:lnTo>
                      <a:pt x="224" y="800"/>
                    </a:lnTo>
                    <a:lnTo>
                      <a:pt x="190" y="800"/>
                    </a:lnTo>
                    <a:lnTo>
                      <a:pt x="138" y="783"/>
                    </a:lnTo>
                    <a:lnTo>
                      <a:pt x="121" y="735"/>
                    </a:lnTo>
                    <a:lnTo>
                      <a:pt x="155" y="735"/>
                    </a:lnTo>
                    <a:lnTo>
                      <a:pt x="138" y="704"/>
                    </a:lnTo>
                    <a:lnTo>
                      <a:pt x="172" y="671"/>
                    </a:lnTo>
                    <a:lnTo>
                      <a:pt x="172" y="639"/>
                    </a:lnTo>
                    <a:lnTo>
                      <a:pt x="155" y="623"/>
                    </a:lnTo>
                    <a:lnTo>
                      <a:pt x="103" y="639"/>
                    </a:lnTo>
                    <a:lnTo>
                      <a:pt x="69" y="623"/>
                    </a:lnTo>
                    <a:lnTo>
                      <a:pt x="51" y="608"/>
                    </a:lnTo>
                    <a:lnTo>
                      <a:pt x="17" y="591"/>
                    </a:lnTo>
                    <a:lnTo>
                      <a:pt x="34" y="591"/>
                    </a:lnTo>
                    <a:lnTo>
                      <a:pt x="34" y="543"/>
                    </a:lnTo>
                    <a:lnTo>
                      <a:pt x="0" y="543"/>
                    </a:lnTo>
                    <a:lnTo>
                      <a:pt x="0" y="495"/>
                    </a:lnTo>
                    <a:lnTo>
                      <a:pt x="34" y="480"/>
                    </a:lnTo>
                    <a:lnTo>
                      <a:pt x="69" y="480"/>
                    </a:lnTo>
                    <a:lnTo>
                      <a:pt x="86" y="464"/>
                    </a:lnTo>
                    <a:lnTo>
                      <a:pt x="121" y="464"/>
                    </a:lnTo>
                    <a:lnTo>
                      <a:pt x="172" y="432"/>
                    </a:lnTo>
                    <a:lnTo>
                      <a:pt x="190" y="399"/>
                    </a:lnTo>
                    <a:lnTo>
                      <a:pt x="172" y="336"/>
                    </a:lnTo>
                    <a:lnTo>
                      <a:pt x="172" y="320"/>
                    </a:lnTo>
                    <a:lnTo>
                      <a:pt x="224" y="320"/>
                    </a:lnTo>
                    <a:lnTo>
                      <a:pt x="242" y="255"/>
                    </a:lnTo>
                    <a:lnTo>
                      <a:pt x="295" y="255"/>
                    </a:lnTo>
                    <a:lnTo>
                      <a:pt x="313" y="255"/>
                    </a:lnTo>
                    <a:lnTo>
                      <a:pt x="330" y="207"/>
                    </a:lnTo>
                    <a:lnTo>
                      <a:pt x="347" y="19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594">
                <a:extLst>
                  <a:ext uri="{FF2B5EF4-FFF2-40B4-BE49-F238E27FC236}">
                    <a16:creationId xmlns:a16="http://schemas.microsoft.com/office/drawing/2014/main" id="{092A5B5F-D487-4972-A7EB-24D7CBD7C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3" y="2125"/>
                <a:ext cx="833" cy="536"/>
              </a:xfrm>
              <a:custGeom>
                <a:avLst/>
                <a:gdLst>
                  <a:gd name="T0" fmla="*/ 382 w 1664"/>
                  <a:gd name="T1" fmla="*/ 176 h 1071"/>
                  <a:gd name="T2" fmla="*/ 468 w 1664"/>
                  <a:gd name="T3" fmla="*/ 255 h 1071"/>
                  <a:gd name="T4" fmla="*/ 624 w 1664"/>
                  <a:gd name="T5" fmla="*/ 399 h 1071"/>
                  <a:gd name="T6" fmla="*/ 848 w 1664"/>
                  <a:gd name="T7" fmla="*/ 447 h 1071"/>
                  <a:gd name="T8" fmla="*/ 1040 w 1664"/>
                  <a:gd name="T9" fmla="*/ 368 h 1071"/>
                  <a:gd name="T10" fmla="*/ 1092 w 1664"/>
                  <a:gd name="T11" fmla="*/ 336 h 1071"/>
                  <a:gd name="T12" fmla="*/ 1247 w 1664"/>
                  <a:gd name="T13" fmla="*/ 272 h 1071"/>
                  <a:gd name="T14" fmla="*/ 1178 w 1664"/>
                  <a:gd name="T15" fmla="*/ 240 h 1071"/>
                  <a:gd name="T16" fmla="*/ 1161 w 1664"/>
                  <a:gd name="T17" fmla="*/ 144 h 1071"/>
                  <a:gd name="T18" fmla="*/ 1265 w 1664"/>
                  <a:gd name="T19" fmla="*/ 80 h 1071"/>
                  <a:gd name="T20" fmla="*/ 1265 w 1664"/>
                  <a:gd name="T21" fmla="*/ 48 h 1071"/>
                  <a:gd name="T22" fmla="*/ 1403 w 1664"/>
                  <a:gd name="T23" fmla="*/ 15 h 1071"/>
                  <a:gd name="T24" fmla="*/ 1507 w 1664"/>
                  <a:gd name="T25" fmla="*/ 159 h 1071"/>
                  <a:gd name="T26" fmla="*/ 1595 w 1664"/>
                  <a:gd name="T27" fmla="*/ 224 h 1071"/>
                  <a:gd name="T28" fmla="*/ 1612 w 1664"/>
                  <a:gd name="T29" fmla="*/ 336 h 1071"/>
                  <a:gd name="T30" fmla="*/ 1578 w 1664"/>
                  <a:gd name="T31" fmla="*/ 384 h 1071"/>
                  <a:gd name="T32" fmla="*/ 1507 w 1664"/>
                  <a:gd name="T33" fmla="*/ 432 h 1071"/>
                  <a:gd name="T34" fmla="*/ 1455 w 1664"/>
                  <a:gd name="T35" fmla="*/ 447 h 1071"/>
                  <a:gd name="T36" fmla="*/ 1351 w 1664"/>
                  <a:gd name="T37" fmla="*/ 512 h 1071"/>
                  <a:gd name="T38" fmla="*/ 1299 w 1664"/>
                  <a:gd name="T39" fmla="*/ 512 h 1071"/>
                  <a:gd name="T40" fmla="*/ 1247 w 1664"/>
                  <a:gd name="T41" fmla="*/ 512 h 1071"/>
                  <a:gd name="T42" fmla="*/ 1196 w 1664"/>
                  <a:gd name="T43" fmla="*/ 543 h 1071"/>
                  <a:gd name="T44" fmla="*/ 1334 w 1664"/>
                  <a:gd name="T45" fmla="*/ 591 h 1071"/>
                  <a:gd name="T46" fmla="*/ 1282 w 1664"/>
                  <a:gd name="T47" fmla="*/ 608 h 1071"/>
                  <a:gd name="T48" fmla="*/ 1282 w 1664"/>
                  <a:gd name="T49" fmla="*/ 735 h 1071"/>
                  <a:gd name="T50" fmla="*/ 1317 w 1664"/>
                  <a:gd name="T51" fmla="*/ 783 h 1071"/>
                  <a:gd name="T52" fmla="*/ 1299 w 1664"/>
                  <a:gd name="T53" fmla="*/ 863 h 1071"/>
                  <a:gd name="T54" fmla="*/ 1247 w 1664"/>
                  <a:gd name="T55" fmla="*/ 927 h 1071"/>
                  <a:gd name="T56" fmla="*/ 1213 w 1664"/>
                  <a:gd name="T57" fmla="*/ 975 h 1071"/>
                  <a:gd name="T58" fmla="*/ 1109 w 1664"/>
                  <a:gd name="T59" fmla="*/ 1023 h 1071"/>
                  <a:gd name="T60" fmla="*/ 1075 w 1664"/>
                  <a:gd name="T61" fmla="*/ 1023 h 1071"/>
                  <a:gd name="T62" fmla="*/ 988 w 1664"/>
                  <a:gd name="T63" fmla="*/ 1040 h 1071"/>
                  <a:gd name="T64" fmla="*/ 900 w 1664"/>
                  <a:gd name="T65" fmla="*/ 1040 h 1071"/>
                  <a:gd name="T66" fmla="*/ 796 w 1664"/>
                  <a:gd name="T67" fmla="*/ 1023 h 1071"/>
                  <a:gd name="T68" fmla="*/ 762 w 1664"/>
                  <a:gd name="T69" fmla="*/ 1023 h 1071"/>
                  <a:gd name="T70" fmla="*/ 745 w 1664"/>
                  <a:gd name="T71" fmla="*/ 1040 h 1071"/>
                  <a:gd name="T72" fmla="*/ 693 w 1664"/>
                  <a:gd name="T73" fmla="*/ 1007 h 1071"/>
                  <a:gd name="T74" fmla="*/ 658 w 1664"/>
                  <a:gd name="T75" fmla="*/ 975 h 1071"/>
                  <a:gd name="T76" fmla="*/ 641 w 1664"/>
                  <a:gd name="T77" fmla="*/ 863 h 1071"/>
                  <a:gd name="T78" fmla="*/ 485 w 1664"/>
                  <a:gd name="T79" fmla="*/ 863 h 1071"/>
                  <a:gd name="T80" fmla="*/ 399 w 1664"/>
                  <a:gd name="T81" fmla="*/ 863 h 1071"/>
                  <a:gd name="T82" fmla="*/ 295 w 1664"/>
                  <a:gd name="T83" fmla="*/ 848 h 1071"/>
                  <a:gd name="T84" fmla="*/ 224 w 1664"/>
                  <a:gd name="T85" fmla="*/ 800 h 1071"/>
                  <a:gd name="T86" fmla="*/ 121 w 1664"/>
                  <a:gd name="T87" fmla="*/ 735 h 1071"/>
                  <a:gd name="T88" fmla="*/ 172 w 1664"/>
                  <a:gd name="T89" fmla="*/ 671 h 1071"/>
                  <a:gd name="T90" fmla="*/ 103 w 1664"/>
                  <a:gd name="T91" fmla="*/ 639 h 1071"/>
                  <a:gd name="T92" fmla="*/ 17 w 1664"/>
                  <a:gd name="T93" fmla="*/ 591 h 1071"/>
                  <a:gd name="T94" fmla="*/ 0 w 1664"/>
                  <a:gd name="T95" fmla="*/ 543 h 1071"/>
                  <a:gd name="T96" fmla="*/ 69 w 1664"/>
                  <a:gd name="T97" fmla="*/ 480 h 1071"/>
                  <a:gd name="T98" fmla="*/ 172 w 1664"/>
                  <a:gd name="T99" fmla="*/ 432 h 1071"/>
                  <a:gd name="T100" fmla="*/ 172 w 1664"/>
                  <a:gd name="T101" fmla="*/ 320 h 1071"/>
                  <a:gd name="T102" fmla="*/ 295 w 1664"/>
                  <a:gd name="T103" fmla="*/ 255 h 1071"/>
                  <a:gd name="T104" fmla="*/ 347 w 1664"/>
                  <a:gd name="T105" fmla="*/ 192 h 1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64" h="1071">
                    <a:moveTo>
                      <a:pt x="347" y="192"/>
                    </a:moveTo>
                    <a:lnTo>
                      <a:pt x="347" y="192"/>
                    </a:lnTo>
                    <a:lnTo>
                      <a:pt x="382" y="176"/>
                    </a:lnTo>
                    <a:lnTo>
                      <a:pt x="416" y="224"/>
                    </a:lnTo>
                    <a:lnTo>
                      <a:pt x="451" y="224"/>
                    </a:lnTo>
                    <a:lnTo>
                      <a:pt x="468" y="255"/>
                    </a:lnTo>
                    <a:lnTo>
                      <a:pt x="468" y="320"/>
                    </a:lnTo>
                    <a:lnTo>
                      <a:pt x="572" y="351"/>
                    </a:lnTo>
                    <a:lnTo>
                      <a:pt x="624" y="399"/>
                    </a:lnTo>
                    <a:lnTo>
                      <a:pt x="727" y="399"/>
                    </a:lnTo>
                    <a:lnTo>
                      <a:pt x="779" y="432"/>
                    </a:lnTo>
                    <a:lnTo>
                      <a:pt x="848" y="447"/>
                    </a:lnTo>
                    <a:lnTo>
                      <a:pt x="919" y="416"/>
                    </a:lnTo>
                    <a:lnTo>
                      <a:pt x="988" y="416"/>
                    </a:lnTo>
                    <a:lnTo>
                      <a:pt x="1040" y="368"/>
                    </a:lnTo>
                    <a:lnTo>
                      <a:pt x="1023" y="351"/>
                    </a:lnTo>
                    <a:lnTo>
                      <a:pt x="1057" y="320"/>
                    </a:lnTo>
                    <a:lnTo>
                      <a:pt x="1092" y="336"/>
                    </a:lnTo>
                    <a:lnTo>
                      <a:pt x="1144" y="303"/>
                    </a:lnTo>
                    <a:lnTo>
                      <a:pt x="1178" y="272"/>
                    </a:lnTo>
                    <a:lnTo>
                      <a:pt x="1247" y="272"/>
                    </a:lnTo>
                    <a:lnTo>
                      <a:pt x="1230" y="240"/>
                    </a:lnTo>
                    <a:lnTo>
                      <a:pt x="1213" y="224"/>
                    </a:lnTo>
                    <a:lnTo>
                      <a:pt x="1178" y="240"/>
                    </a:lnTo>
                    <a:lnTo>
                      <a:pt x="1144" y="240"/>
                    </a:lnTo>
                    <a:lnTo>
                      <a:pt x="1144" y="176"/>
                    </a:lnTo>
                    <a:lnTo>
                      <a:pt x="1161" y="144"/>
                    </a:lnTo>
                    <a:lnTo>
                      <a:pt x="1196" y="159"/>
                    </a:lnTo>
                    <a:lnTo>
                      <a:pt x="1247" y="144"/>
                    </a:lnTo>
                    <a:lnTo>
                      <a:pt x="1265" y="80"/>
                    </a:lnTo>
                    <a:lnTo>
                      <a:pt x="1282" y="63"/>
                    </a:lnTo>
                    <a:lnTo>
                      <a:pt x="1282" y="48"/>
                    </a:lnTo>
                    <a:lnTo>
                      <a:pt x="1265" y="48"/>
                    </a:lnTo>
                    <a:lnTo>
                      <a:pt x="1282" y="15"/>
                    </a:lnTo>
                    <a:lnTo>
                      <a:pt x="1351" y="0"/>
                    </a:lnTo>
                    <a:lnTo>
                      <a:pt x="1403" y="15"/>
                    </a:lnTo>
                    <a:lnTo>
                      <a:pt x="1438" y="48"/>
                    </a:lnTo>
                    <a:lnTo>
                      <a:pt x="1472" y="159"/>
                    </a:lnTo>
                    <a:lnTo>
                      <a:pt x="1507" y="159"/>
                    </a:lnTo>
                    <a:lnTo>
                      <a:pt x="1558" y="192"/>
                    </a:lnTo>
                    <a:lnTo>
                      <a:pt x="1558" y="224"/>
                    </a:lnTo>
                    <a:lnTo>
                      <a:pt x="1595" y="224"/>
                    </a:lnTo>
                    <a:lnTo>
                      <a:pt x="1664" y="207"/>
                    </a:lnTo>
                    <a:lnTo>
                      <a:pt x="1664" y="240"/>
                    </a:lnTo>
                    <a:lnTo>
                      <a:pt x="1612" y="336"/>
                    </a:lnTo>
                    <a:lnTo>
                      <a:pt x="1595" y="320"/>
                    </a:lnTo>
                    <a:lnTo>
                      <a:pt x="1558" y="336"/>
                    </a:lnTo>
                    <a:lnTo>
                      <a:pt x="1578" y="384"/>
                    </a:lnTo>
                    <a:lnTo>
                      <a:pt x="1558" y="416"/>
                    </a:lnTo>
                    <a:lnTo>
                      <a:pt x="1541" y="416"/>
                    </a:lnTo>
                    <a:lnTo>
                      <a:pt x="1507" y="432"/>
                    </a:lnTo>
                    <a:lnTo>
                      <a:pt x="1489" y="432"/>
                    </a:lnTo>
                    <a:lnTo>
                      <a:pt x="1472" y="447"/>
                    </a:lnTo>
                    <a:lnTo>
                      <a:pt x="1455" y="447"/>
                    </a:lnTo>
                    <a:lnTo>
                      <a:pt x="1386" y="495"/>
                    </a:lnTo>
                    <a:lnTo>
                      <a:pt x="1386" y="512"/>
                    </a:lnTo>
                    <a:lnTo>
                      <a:pt x="1351" y="512"/>
                    </a:lnTo>
                    <a:lnTo>
                      <a:pt x="1299" y="543"/>
                    </a:lnTo>
                    <a:lnTo>
                      <a:pt x="1299" y="528"/>
                    </a:lnTo>
                    <a:lnTo>
                      <a:pt x="1299" y="512"/>
                    </a:lnTo>
                    <a:lnTo>
                      <a:pt x="1317" y="480"/>
                    </a:lnTo>
                    <a:lnTo>
                      <a:pt x="1299" y="464"/>
                    </a:lnTo>
                    <a:lnTo>
                      <a:pt x="1247" y="512"/>
                    </a:lnTo>
                    <a:lnTo>
                      <a:pt x="1230" y="528"/>
                    </a:lnTo>
                    <a:lnTo>
                      <a:pt x="1213" y="528"/>
                    </a:lnTo>
                    <a:lnTo>
                      <a:pt x="1196" y="543"/>
                    </a:lnTo>
                    <a:lnTo>
                      <a:pt x="1247" y="591"/>
                    </a:lnTo>
                    <a:lnTo>
                      <a:pt x="1282" y="575"/>
                    </a:lnTo>
                    <a:lnTo>
                      <a:pt x="1334" y="591"/>
                    </a:lnTo>
                    <a:lnTo>
                      <a:pt x="1334" y="608"/>
                    </a:lnTo>
                    <a:lnTo>
                      <a:pt x="1317" y="591"/>
                    </a:lnTo>
                    <a:lnTo>
                      <a:pt x="1282" y="608"/>
                    </a:lnTo>
                    <a:lnTo>
                      <a:pt x="1247" y="656"/>
                    </a:lnTo>
                    <a:lnTo>
                      <a:pt x="1265" y="671"/>
                    </a:lnTo>
                    <a:lnTo>
                      <a:pt x="1282" y="735"/>
                    </a:lnTo>
                    <a:lnTo>
                      <a:pt x="1317" y="752"/>
                    </a:lnTo>
                    <a:lnTo>
                      <a:pt x="1299" y="752"/>
                    </a:lnTo>
                    <a:lnTo>
                      <a:pt x="1317" y="783"/>
                    </a:lnTo>
                    <a:lnTo>
                      <a:pt x="1265" y="800"/>
                    </a:lnTo>
                    <a:lnTo>
                      <a:pt x="1317" y="800"/>
                    </a:lnTo>
                    <a:lnTo>
                      <a:pt x="1299" y="863"/>
                    </a:lnTo>
                    <a:lnTo>
                      <a:pt x="1265" y="896"/>
                    </a:lnTo>
                    <a:lnTo>
                      <a:pt x="1247" y="896"/>
                    </a:lnTo>
                    <a:lnTo>
                      <a:pt x="1247" y="927"/>
                    </a:lnTo>
                    <a:lnTo>
                      <a:pt x="1230" y="959"/>
                    </a:lnTo>
                    <a:lnTo>
                      <a:pt x="1213" y="959"/>
                    </a:lnTo>
                    <a:lnTo>
                      <a:pt x="1213" y="975"/>
                    </a:lnTo>
                    <a:lnTo>
                      <a:pt x="1161" y="1007"/>
                    </a:lnTo>
                    <a:lnTo>
                      <a:pt x="1109" y="1007"/>
                    </a:lnTo>
                    <a:lnTo>
                      <a:pt x="1109" y="1023"/>
                    </a:lnTo>
                    <a:lnTo>
                      <a:pt x="1092" y="1007"/>
                    </a:lnTo>
                    <a:lnTo>
                      <a:pt x="1092" y="1023"/>
                    </a:lnTo>
                    <a:lnTo>
                      <a:pt x="1075" y="1023"/>
                    </a:lnTo>
                    <a:lnTo>
                      <a:pt x="1006" y="1055"/>
                    </a:lnTo>
                    <a:lnTo>
                      <a:pt x="988" y="1071"/>
                    </a:lnTo>
                    <a:lnTo>
                      <a:pt x="988" y="1040"/>
                    </a:lnTo>
                    <a:lnTo>
                      <a:pt x="954" y="1040"/>
                    </a:lnTo>
                    <a:lnTo>
                      <a:pt x="936" y="1040"/>
                    </a:lnTo>
                    <a:lnTo>
                      <a:pt x="900" y="1040"/>
                    </a:lnTo>
                    <a:lnTo>
                      <a:pt x="900" y="1007"/>
                    </a:lnTo>
                    <a:lnTo>
                      <a:pt x="865" y="1007"/>
                    </a:lnTo>
                    <a:lnTo>
                      <a:pt x="796" y="1023"/>
                    </a:lnTo>
                    <a:lnTo>
                      <a:pt x="779" y="1007"/>
                    </a:lnTo>
                    <a:lnTo>
                      <a:pt x="779" y="1023"/>
                    </a:lnTo>
                    <a:lnTo>
                      <a:pt x="762" y="1023"/>
                    </a:lnTo>
                    <a:lnTo>
                      <a:pt x="762" y="1055"/>
                    </a:lnTo>
                    <a:lnTo>
                      <a:pt x="745" y="1055"/>
                    </a:lnTo>
                    <a:lnTo>
                      <a:pt x="745" y="1040"/>
                    </a:lnTo>
                    <a:lnTo>
                      <a:pt x="727" y="1040"/>
                    </a:lnTo>
                    <a:lnTo>
                      <a:pt x="693" y="1023"/>
                    </a:lnTo>
                    <a:lnTo>
                      <a:pt x="693" y="1007"/>
                    </a:lnTo>
                    <a:lnTo>
                      <a:pt x="693" y="992"/>
                    </a:lnTo>
                    <a:lnTo>
                      <a:pt x="675" y="975"/>
                    </a:lnTo>
                    <a:lnTo>
                      <a:pt x="658" y="975"/>
                    </a:lnTo>
                    <a:lnTo>
                      <a:pt x="675" y="896"/>
                    </a:lnTo>
                    <a:lnTo>
                      <a:pt x="658" y="863"/>
                    </a:lnTo>
                    <a:lnTo>
                      <a:pt x="641" y="863"/>
                    </a:lnTo>
                    <a:lnTo>
                      <a:pt x="606" y="831"/>
                    </a:lnTo>
                    <a:lnTo>
                      <a:pt x="572" y="831"/>
                    </a:lnTo>
                    <a:lnTo>
                      <a:pt x="485" y="863"/>
                    </a:lnTo>
                    <a:lnTo>
                      <a:pt x="434" y="863"/>
                    </a:lnTo>
                    <a:lnTo>
                      <a:pt x="416" y="879"/>
                    </a:lnTo>
                    <a:lnTo>
                      <a:pt x="399" y="863"/>
                    </a:lnTo>
                    <a:lnTo>
                      <a:pt x="382" y="863"/>
                    </a:lnTo>
                    <a:lnTo>
                      <a:pt x="330" y="863"/>
                    </a:lnTo>
                    <a:lnTo>
                      <a:pt x="295" y="848"/>
                    </a:lnTo>
                    <a:lnTo>
                      <a:pt x="278" y="831"/>
                    </a:lnTo>
                    <a:lnTo>
                      <a:pt x="259" y="831"/>
                    </a:lnTo>
                    <a:lnTo>
                      <a:pt x="224" y="800"/>
                    </a:lnTo>
                    <a:lnTo>
                      <a:pt x="190" y="800"/>
                    </a:lnTo>
                    <a:lnTo>
                      <a:pt x="138" y="783"/>
                    </a:lnTo>
                    <a:lnTo>
                      <a:pt x="121" y="735"/>
                    </a:lnTo>
                    <a:lnTo>
                      <a:pt x="155" y="735"/>
                    </a:lnTo>
                    <a:lnTo>
                      <a:pt x="138" y="704"/>
                    </a:lnTo>
                    <a:lnTo>
                      <a:pt x="172" y="671"/>
                    </a:lnTo>
                    <a:lnTo>
                      <a:pt x="172" y="639"/>
                    </a:lnTo>
                    <a:lnTo>
                      <a:pt x="155" y="623"/>
                    </a:lnTo>
                    <a:lnTo>
                      <a:pt x="103" y="639"/>
                    </a:lnTo>
                    <a:lnTo>
                      <a:pt x="69" y="623"/>
                    </a:lnTo>
                    <a:lnTo>
                      <a:pt x="51" y="608"/>
                    </a:lnTo>
                    <a:lnTo>
                      <a:pt x="17" y="591"/>
                    </a:lnTo>
                    <a:lnTo>
                      <a:pt x="34" y="591"/>
                    </a:lnTo>
                    <a:lnTo>
                      <a:pt x="34" y="543"/>
                    </a:lnTo>
                    <a:lnTo>
                      <a:pt x="0" y="543"/>
                    </a:lnTo>
                    <a:lnTo>
                      <a:pt x="0" y="495"/>
                    </a:lnTo>
                    <a:lnTo>
                      <a:pt x="34" y="480"/>
                    </a:lnTo>
                    <a:lnTo>
                      <a:pt x="69" y="480"/>
                    </a:lnTo>
                    <a:lnTo>
                      <a:pt x="86" y="464"/>
                    </a:lnTo>
                    <a:lnTo>
                      <a:pt x="121" y="464"/>
                    </a:lnTo>
                    <a:lnTo>
                      <a:pt x="172" y="432"/>
                    </a:lnTo>
                    <a:lnTo>
                      <a:pt x="190" y="399"/>
                    </a:lnTo>
                    <a:lnTo>
                      <a:pt x="172" y="336"/>
                    </a:lnTo>
                    <a:lnTo>
                      <a:pt x="172" y="320"/>
                    </a:lnTo>
                    <a:lnTo>
                      <a:pt x="224" y="320"/>
                    </a:lnTo>
                    <a:lnTo>
                      <a:pt x="242" y="255"/>
                    </a:lnTo>
                    <a:lnTo>
                      <a:pt x="295" y="255"/>
                    </a:lnTo>
                    <a:lnTo>
                      <a:pt x="313" y="255"/>
                    </a:lnTo>
                    <a:lnTo>
                      <a:pt x="330" y="207"/>
                    </a:lnTo>
                    <a:lnTo>
                      <a:pt x="347" y="19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595">
                <a:extLst>
                  <a:ext uri="{FF2B5EF4-FFF2-40B4-BE49-F238E27FC236}">
                    <a16:creationId xmlns:a16="http://schemas.microsoft.com/office/drawing/2014/main" id="{5CA211DB-9150-4949-9CAC-5A2BBAE86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549"/>
                <a:ext cx="7" cy="8"/>
              </a:xfrm>
              <a:custGeom>
                <a:avLst/>
                <a:gdLst>
                  <a:gd name="T0" fmla="*/ 16 w 16"/>
                  <a:gd name="T1" fmla="*/ 0 h 15"/>
                  <a:gd name="T2" fmla="*/ 16 w 16"/>
                  <a:gd name="T3" fmla="*/ 0 h 15"/>
                  <a:gd name="T4" fmla="*/ 0 w 16"/>
                  <a:gd name="T5" fmla="*/ 15 h 15"/>
                  <a:gd name="T6" fmla="*/ 16 w 16"/>
                  <a:gd name="T7" fmla="*/ 15 h 15"/>
                  <a:gd name="T8" fmla="*/ 16 w 1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16" y="0"/>
                    </a:moveTo>
                    <a:lnTo>
                      <a:pt x="16" y="0"/>
                    </a:lnTo>
                    <a:lnTo>
                      <a:pt x="0" y="15"/>
                    </a:lnTo>
                    <a:lnTo>
                      <a:pt x="16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596">
                <a:extLst>
                  <a:ext uri="{FF2B5EF4-FFF2-40B4-BE49-F238E27FC236}">
                    <a16:creationId xmlns:a16="http://schemas.microsoft.com/office/drawing/2014/main" id="{BA118148-3AC5-49E0-A12D-B6007EB3A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549"/>
                <a:ext cx="7" cy="8"/>
              </a:xfrm>
              <a:custGeom>
                <a:avLst/>
                <a:gdLst>
                  <a:gd name="T0" fmla="*/ 16 w 16"/>
                  <a:gd name="T1" fmla="*/ 0 h 15"/>
                  <a:gd name="T2" fmla="*/ 16 w 16"/>
                  <a:gd name="T3" fmla="*/ 0 h 15"/>
                  <a:gd name="T4" fmla="*/ 0 w 16"/>
                  <a:gd name="T5" fmla="*/ 15 h 15"/>
                  <a:gd name="T6" fmla="*/ 16 w 16"/>
                  <a:gd name="T7" fmla="*/ 15 h 15"/>
                  <a:gd name="T8" fmla="*/ 16 w 1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16" y="0"/>
                    </a:moveTo>
                    <a:lnTo>
                      <a:pt x="16" y="0"/>
                    </a:lnTo>
                    <a:lnTo>
                      <a:pt x="0" y="15"/>
                    </a:lnTo>
                    <a:lnTo>
                      <a:pt x="16" y="15"/>
                    </a:lnTo>
                    <a:lnTo>
                      <a:pt x="16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597">
                <a:extLst>
                  <a:ext uri="{FF2B5EF4-FFF2-40B4-BE49-F238E27FC236}">
                    <a16:creationId xmlns:a16="http://schemas.microsoft.com/office/drawing/2014/main" id="{3A902FD7-3DB2-43EC-BFB0-485D02104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9" y="2733"/>
                <a:ext cx="199" cy="144"/>
              </a:xfrm>
              <a:custGeom>
                <a:avLst/>
                <a:gdLst>
                  <a:gd name="T0" fmla="*/ 244 w 399"/>
                  <a:gd name="T1" fmla="*/ 66 h 288"/>
                  <a:gd name="T2" fmla="*/ 244 w 399"/>
                  <a:gd name="T3" fmla="*/ 66 h 288"/>
                  <a:gd name="T4" fmla="*/ 244 w 399"/>
                  <a:gd name="T5" fmla="*/ 96 h 288"/>
                  <a:gd name="T6" fmla="*/ 244 w 399"/>
                  <a:gd name="T7" fmla="*/ 114 h 288"/>
                  <a:gd name="T8" fmla="*/ 261 w 399"/>
                  <a:gd name="T9" fmla="*/ 114 h 288"/>
                  <a:gd name="T10" fmla="*/ 261 w 399"/>
                  <a:gd name="T11" fmla="*/ 129 h 288"/>
                  <a:gd name="T12" fmla="*/ 296 w 399"/>
                  <a:gd name="T13" fmla="*/ 162 h 288"/>
                  <a:gd name="T14" fmla="*/ 382 w 399"/>
                  <a:gd name="T15" fmla="*/ 177 h 288"/>
                  <a:gd name="T16" fmla="*/ 399 w 399"/>
                  <a:gd name="T17" fmla="*/ 177 h 288"/>
                  <a:gd name="T18" fmla="*/ 330 w 399"/>
                  <a:gd name="T19" fmla="*/ 258 h 288"/>
                  <a:gd name="T20" fmla="*/ 278 w 399"/>
                  <a:gd name="T21" fmla="*/ 258 h 288"/>
                  <a:gd name="T22" fmla="*/ 244 w 399"/>
                  <a:gd name="T23" fmla="*/ 288 h 288"/>
                  <a:gd name="T24" fmla="*/ 207 w 399"/>
                  <a:gd name="T25" fmla="*/ 273 h 288"/>
                  <a:gd name="T26" fmla="*/ 156 w 399"/>
                  <a:gd name="T27" fmla="*/ 288 h 288"/>
                  <a:gd name="T28" fmla="*/ 69 w 399"/>
                  <a:gd name="T29" fmla="*/ 273 h 288"/>
                  <a:gd name="T30" fmla="*/ 69 w 399"/>
                  <a:gd name="T31" fmla="*/ 240 h 288"/>
                  <a:gd name="T32" fmla="*/ 52 w 399"/>
                  <a:gd name="T33" fmla="*/ 240 h 288"/>
                  <a:gd name="T34" fmla="*/ 17 w 399"/>
                  <a:gd name="T35" fmla="*/ 192 h 288"/>
                  <a:gd name="T36" fmla="*/ 0 w 399"/>
                  <a:gd name="T37" fmla="*/ 177 h 288"/>
                  <a:gd name="T38" fmla="*/ 17 w 399"/>
                  <a:gd name="T39" fmla="*/ 162 h 288"/>
                  <a:gd name="T40" fmla="*/ 35 w 399"/>
                  <a:gd name="T41" fmla="*/ 114 h 288"/>
                  <a:gd name="T42" fmla="*/ 86 w 399"/>
                  <a:gd name="T43" fmla="*/ 48 h 288"/>
                  <a:gd name="T44" fmla="*/ 86 w 399"/>
                  <a:gd name="T45" fmla="*/ 18 h 288"/>
                  <a:gd name="T46" fmla="*/ 104 w 399"/>
                  <a:gd name="T47" fmla="*/ 18 h 288"/>
                  <a:gd name="T48" fmla="*/ 121 w 399"/>
                  <a:gd name="T49" fmla="*/ 33 h 288"/>
                  <a:gd name="T50" fmla="*/ 121 w 399"/>
                  <a:gd name="T51" fmla="*/ 0 h 288"/>
                  <a:gd name="T52" fmla="*/ 138 w 399"/>
                  <a:gd name="T53" fmla="*/ 18 h 288"/>
                  <a:gd name="T54" fmla="*/ 190 w 399"/>
                  <a:gd name="T55" fmla="*/ 18 h 288"/>
                  <a:gd name="T56" fmla="*/ 244 w 399"/>
                  <a:gd name="T57" fmla="*/ 6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99" h="288">
                    <a:moveTo>
                      <a:pt x="244" y="66"/>
                    </a:moveTo>
                    <a:lnTo>
                      <a:pt x="244" y="66"/>
                    </a:lnTo>
                    <a:lnTo>
                      <a:pt x="244" y="96"/>
                    </a:lnTo>
                    <a:lnTo>
                      <a:pt x="244" y="114"/>
                    </a:lnTo>
                    <a:lnTo>
                      <a:pt x="261" y="114"/>
                    </a:lnTo>
                    <a:lnTo>
                      <a:pt x="261" y="129"/>
                    </a:lnTo>
                    <a:lnTo>
                      <a:pt x="296" y="162"/>
                    </a:lnTo>
                    <a:lnTo>
                      <a:pt x="382" y="177"/>
                    </a:lnTo>
                    <a:lnTo>
                      <a:pt x="399" y="177"/>
                    </a:lnTo>
                    <a:lnTo>
                      <a:pt x="330" y="258"/>
                    </a:lnTo>
                    <a:lnTo>
                      <a:pt x="278" y="258"/>
                    </a:lnTo>
                    <a:lnTo>
                      <a:pt x="244" y="288"/>
                    </a:lnTo>
                    <a:lnTo>
                      <a:pt x="207" y="273"/>
                    </a:lnTo>
                    <a:lnTo>
                      <a:pt x="156" y="288"/>
                    </a:lnTo>
                    <a:lnTo>
                      <a:pt x="69" y="273"/>
                    </a:lnTo>
                    <a:lnTo>
                      <a:pt x="69" y="240"/>
                    </a:lnTo>
                    <a:lnTo>
                      <a:pt x="52" y="240"/>
                    </a:lnTo>
                    <a:lnTo>
                      <a:pt x="17" y="192"/>
                    </a:lnTo>
                    <a:lnTo>
                      <a:pt x="0" y="177"/>
                    </a:lnTo>
                    <a:lnTo>
                      <a:pt x="17" y="162"/>
                    </a:lnTo>
                    <a:lnTo>
                      <a:pt x="35" y="114"/>
                    </a:lnTo>
                    <a:lnTo>
                      <a:pt x="86" y="48"/>
                    </a:lnTo>
                    <a:lnTo>
                      <a:pt x="86" y="18"/>
                    </a:lnTo>
                    <a:lnTo>
                      <a:pt x="104" y="18"/>
                    </a:lnTo>
                    <a:lnTo>
                      <a:pt x="121" y="33"/>
                    </a:lnTo>
                    <a:lnTo>
                      <a:pt x="121" y="0"/>
                    </a:lnTo>
                    <a:lnTo>
                      <a:pt x="138" y="18"/>
                    </a:lnTo>
                    <a:lnTo>
                      <a:pt x="190" y="18"/>
                    </a:lnTo>
                    <a:lnTo>
                      <a:pt x="244" y="6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598">
                <a:extLst>
                  <a:ext uri="{FF2B5EF4-FFF2-40B4-BE49-F238E27FC236}">
                    <a16:creationId xmlns:a16="http://schemas.microsoft.com/office/drawing/2014/main" id="{642A5C95-AC1D-44E9-B9D3-B3921466F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9" y="2733"/>
                <a:ext cx="199" cy="144"/>
              </a:xfrm>
              <a:custGeom>
                <a:avLst/>
                <a:gdLst>
                  <a:gd name="T0" fmla="*/ 244 w 399"/>
                  <a:gd name="T1" fmla="*/ 66 h 288"/>
                  <a:gd name="T2" fmla="*/ 244 w 399"/>
                  <a:gd name="T3" fmla="*/ 66 h 288"/>
                  <a:gd name="T4" fmla="*/ 244 w 399"/>
                  <a:gd name="T5" fmla="*/ 96 h 288"/>
                  <a:gd name="T6" fmla="*/ 244 w 399"/>
                  <a:gd name="T7" fmla="*/ 114 h 288"/>
                  <a:gd name="T8" fmla="*/ 261 w 399"/>
                  <a:gd name="T9" fmla="*/ 114 h 288"/>
                  <a:gd name="T10" fmla="*/ 261 w 399"/>
                  <a:gd name="T11" fmla="*/ 129 h 288"/>
                  <a:gd name="T12" fmla="*/ 296 w 399"/>
                  <a:gd name="T13" fmla="*/ 162 h 288"/>
                  <a:gd name="T14" fmla="*/ 382 w 399"/>
                  <a:gd name="T15" fmla="*/ 177 h 288"/>
                  <a:gd name="T16" fmla="*/ 399 w 399"/>
                  <a:gd name="T17" fmla="*/ 177 h 288"/>
                  <a:gd name="T18" fmla="*/ 330 w 399"/>
                  <a:gd name="T19" fmla="*/ 258 h 288"/>
                  <a:gd name="T20" fmla="*/ 278 w 399"/>
                  <a:gd name="T21" fmla="*/ 258 h 288"/>
                  <a:gd name="T22" fmla="*/ 244 w 399"/>
                  <a:gd name="T23" fmla="*/ 288 h 288"/>
                  <a:gd name="T24" fmla="*/ 207 w 399"/>
                  <a:gd name="T25" fmla="*/ 273 h 288"/>
                  <a:gd name="T26" fmla="*/ 156 w 399"/>
                  <a:gd name="T27" fmla="*/ 288 h 288"/>
                  <a:gd name="T28" fmla="*/ 69 w 399"/>
                  <a:gd name="T29" fmla="*/ 273 h 288"/>
                  <a:gd name="T30" fmla="*/ 69 w 399"/>
                  <a:gd name="T31" fmla="*/ 240 h 288"/>
                  <a:gd name="T32" fmla="*/ 52 w 399"/>
                  <a:gd name="T33" fmla="*/ 240 h 288"/>
                  <a:gd name="T34" fmla="*/ 17 w 399"/>
                  <a:gd name="T35" fmla="*/ 192 h 288"/>
                  <a:gd name="T36" fmla="*/ 0 w 399"/>
                  <a:gd name="T37" fmla="*/ 177 h 288"/>
                  <a:gd name="T38" fmla="*/ 17 w 399"/>
                  <a:gd name="T39" fmla="*/ 162 h 288"/>
                  <a:gd name="T40" fmla="*/ 35 w 399"/>
                  <a:gd name="T41" fmla="*/ 114 h 288"/>
                  <a:gd name="T42" fmla="*/ 86 w 399"/>
                  <a:gd name="T43" fmla="*/ 48 h 288"/>
                  <a:gd name="T44" fmla="*/ 86 w 399"/>
                  <a:gd name="T45" fmla="*/ 18 h 288"/>
                  <a:gd name="T46" fmla="*/ 104 w 399"/>
                  <a:gd name="T47" fmla="*/ 18 h 288"/>
                  <a:gd name="T48" fmla="*/ 121 w 399"/>
                  <a:gd name="T49" fmla="*/ 33 h 288"/>
                  <a:gd name="T50" fmla="*/ 121 w 399"/>
                  <a:gd name="T51" fmla="*/ 0 h 288"/>
                  <a:gd name="T52" fmla="*/ 138 w 399"/>
                  <a:gd name="T53" fmla="*/ 18 h 288"/>
                  <a:gd name="T54" fmla="*/ 190 w 399"/>
                  <a:gd name="T55" fmla="*/ 18 h 288"/>
                  <a:gd name="T56" fmla="*/ 244 w 399"/>
                  <a:gd name="T57" fmla="*/ 6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99" h="288">
                    <a:moveTo>
                      <a:pt x="244" y="66"/>
                    </a:moveTo>
                    <a:lnTo>
                      <a:pt x="244" y="66"/>
                    </a:lnTo>
                    <a:lnTo>
                      <a:pt x="244" y="96"/>
                    </a:lnTo>
                    <a:lnTo>
                      <a:pt x="244" y="114"/>
                    </a:lnTo>
                    <a:lnTo>
                      <a:pt x="261" y="114"/>
                    </a:lnTo>
                    <a:lnTo>
                      <a:pt x="261" y="129"/>
                    </a:lnTo>
                    <a:lnTo>
                      <a:pt x="296" y="162"/>
                    </a:lnTo>
                    <a:lnTo>
                      <a:pt x="382" y="177"/>
                    </a:lnTo>
                    <a:lnTo>
                      <a:pt x="399" y="177"/>
                    </a:lnTo>
                    <a:lnTo>
                      <a:pt x="330" y="258"/>
                    </a:lnTo>
                    <a:lnTo>
                      <a:pt x="278" y="258"/>
                    </a:lnTo>
                    <a:lnTo>
                      <a:pt x="244" y="288"/>
                    </a:lnTo>
                    <a:lnTo>
                      <a:pt x="207" y="273"/>
                    </a:lnTo>
                    <a:lnTo>
                      <a:pt x="156" y="288"/>
                    </a:lnTo>
                    <a:lnTo>
                      <a:pt x="69" y="273"/>
                    </a:lnTo>
                    <a:lnTo>
                      <a:pt x="69" y="240"/>
                    </a:lnTo>
                    <a:lnTo>
                      <a:pt x="52" y="240"/>
                    </a:lnTo>
                    <a:lnTo>
                      <a:pt x="17" y="192"/>
                    </a:lnTo>
                    <a:lnTo>
                      <a:pt x="0" y="177"/>
                    </a:lnTo>
                    <a:lnTo>
                      <a:pt x="17" y="162"/>
                    </a:lnTo>
                    <a:lnTo>
                      <a:pt x="35" y="114"/>
                    </a:lnTo>
                    <a:lnTo>
                      <a:pt x="86" y="48"/>
                    </a:lnTo>
                    <a:lnTo>
                      <a:pt x="86" y="18"/>
                    </a:lnTo>
                    <a:lnTo>
                      <a:pt x="104" y="18"/>
                    </a:lnTo>
                    <a:lnTo>
                      <a:pt x="121" y="33"/>
                    </a:lnTo>
                    <a:lnTo>
                      <a:pt x="121" y="0"/>
                    </a:lnTo>
                    <a:lnTo>
                      <a:pt x="138" y="18"/>
                    </a:lnTo>
                    <a:lnTo>
                      <a:pt x="190" y="18"/>
                    </a:lnTo>
                    <a:lnTo>
                      <a:pt x="244" y="6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8" name="Freeform 599">
                <a:extLst>
                  <a:ext uri="{FF2B5EF4-FFF2-40B4-BE49-F238E27FC236}">
                    <a16:creationId xmlns:a16="http://schemas.microsoft.com/office/drawing/2014/main" id="{2963D6F4-4784-4A38-8DD9-90C9E1521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3" y="2917"/>
                <a:ext cx="43" cy="40"/>
              </a:xfrm>
              <a:custGeom>
                <a:avLst/>
                <a:gdLst>
                  <a:gd name="T0" fmla="*/ 0 w 87"/>
                  <a:gd name="T1" fmla="*/ 63 h 80"/>
                  <a:gd name="T2" fmla="*/ 0 w 87"/>
                  <a:gd name="T3" fmla="*/ 63 h 80"/>
                  <a:gd name="T4" fmla="*/ 17 w 87"/>
                  <a:gd name="T5" fmla="*/ 80 h 80"/>
                  <a:gd name="T6" fmla="*/ 17 w 87"/>
                  <a:gd name="T7" fmla="*/ 63 h 80"/>
                  <a:gd name="T8" fmla="*/ 52 w 87"/>
                  <a:gd name="T9" fmla="*/ 80 h 80"/>
                  <a:gd name="T10" fmla="*/ 69 w 87"/>
                  <a:gd name="T11" fmla="*/ 63 h 80"/>
                  <a:gd name="T12" fmla="*/ 52 w 87"/>
                  <a:gd name="T13" fmla="*/ 63 h 80"/>
                  <a:gd name="T14" fmla="*/ 87 w 87"/>
                  <a:gd name="T15" fmla="*/ 15 h 80"/>
                  <a:gd name="T16" fmla="*/ 69 w 87"/>
                  <a:gd name="T17" fmla="*/ 15 h 80"/>
                  <a:gd name="T18" fmla="*/ 52 w 87"/>
                  <a:gd name="T19" fmla="*/ 0 h 80"/>
                  <a:gd name="T20" fmla="*/ 17 w 87"/>
                  <a:gd name="T21" fmla="*/ 15 h 80"/>
                  <a:gd name="T22" fmla="*/ 0 w 87"/>
                  <a:gd name="T2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0">
                    <a:moveTo>
                      <a:pt x="0" y="63"/>
                    </a:moveTo>
                    <a:lnTo>
                      <a:pt x="0" y="63"/>
                    </a:lnTo>
                    <a:lnTo>
                      <a:pt x="17" y="80"/>
                    </a:lnTo>
                    <a:lnTo>
                      <a:pt x="17" y="63"/>
                    </a:lnTo>
                    <a:lnTo>
                      <a:pt x="52" y="80"/>
                    </a:lnTo>
                    <a:lnTo>
                      <a:pt x="69" y="63"/>
                    </a:lnTo>
                    <a:lnTo>
                      <a:pt x="52" y="63"/>
                    </a:lnTo>
                    <a:lnTo>
                      <a:pt x="87" y="15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17" y="15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9" name="Freeform 600">
                <a:extLst>
                  <a:ext uri="{FF2B5EF4-FFF2-40B4-BE49-F238E27FC236}">
                    <a16:creationId xmlns:a16="http://schemas.microsoft.com/office/drawing/2014/main" id="{ABED9A2C-C99A-4799-A0CE-86D71217A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3" y="2917"/>
                <a:ext cx="43" cy="40"/>
              </a:xfrm>
              <a:custGeom>
                <a:avLst/>
                <a:gdLst>
                  <a:gd name="T0" fmla="*/ 0 w 87"/>
                  <a:gd name="T1" fmla="*/ 63 h 80"/>
                  <a:gd name="T2" fmla="*/ 0 w 87"/>
                  <a:gd name="T3" fmla="*/ 63 h 80"/>
                  <a:gd name="T4" fmla="*/ 17 w 87"/>
                  <a:gd name="T5" fmla="*/ 80 h 80"/>
                  <a:gd name="T6" fmla="*/ 17 w 87"/>
                  <a:gd name="T7" fmla="*/ 63 h 80"/>
                  <a:gd name="T8" fmla="*/ 52 w 87"/>
                  <a:gd name="T9" fmla="*/ 80 h 80"/>
                  <a:gd name="T10" fmla="*/ 69 w 87"/>
                  <a:gd name="T11" fmla="*/ 63 h 80"/>
                  <a:gd name="T12" fmla="*/ 52 w 87"/>
                  <a:gd name="T13" fmla="*/ 63 h 80"/>
                  <a:gd name="T14" fmla="*/ 87 w 87"/>
                  <a:gd name="T15" fmla="*/ 15 h 80"/>
                  <a:gd name="T16" fmla="*/ 69 w 87"/>
                  <a:gd name="T17" fmla="*/ 15 h 80"/>
                  <a:gd name="T18" fmla="*/ 52 w 87"/>
                  <a:gd name="T19" fmla="*/ 0 h 80"/>
                  <a:gd name="T20" fmla="*/ 17 w 87"/>
                  <a:gd name="T21" fmla="*/ 15 h 80"/>
                  <a:gd name="T22" fmla="*/ 0 w 87"/>
                  <a:gd name="T2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0">
                    <a:moveTo>
                      <a:pt x="0" y="63"/>
                    </a:moveTo>
                    <a:lnTo>
                      <a:pt x="0" y="63"/>
                    </a:lnTo>
                    <a:lnTo>
                      <a:pt x="17" y="80"/>
                    </a:lnTo>
                    <a:lnTo>
                      <a:pt x="17" y="63"/>
                    </a:lnTo>
                    <a:lnTo>
                      <a:pt x="52" y="80"/>
                    </a:lnTo>
                    <a:lnTo>
                      <a:pt x="69" y="63"/>
                    </a:lnTo>
                    <a:lnTo>
                      <a:pt x="52" y="63"/>
                    </a:lnTo>
                    <a:lnTo>
                      <a:pt x="87" y="15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17" y="15"/>
                    </a:lnTo>
                    <a:lnTo>
                      <a:pt x="0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0" name="Freeform 601">
                <a:extLst>
                  <a:ext uri="{FF2B5EF4-FFF2-40B4-BE49-F238E27FC236}">
                    <a16:creationId xmlns:a16="http://schemas.microsoft.com/office/drawing/2014/main" id="{B4CFA9BF-30B3-4A65-AFF9-93D42742E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2997"/>
                <a:ext cx="173" cy="160"/>
              </a:xfrm>
              <a:custGeom>
                <a:avLst/>
                <a:gdLst>
                  <a:gd name="T0" fmla="*/ 0 w 345"/>
                  <a:gd name="T1" fmla="*/ 288 h 321"/>
                  <a:gd name="T2" fmla="*/ 0 w 345"/>
                  <a:gd name="T3" fmla="*/ 288 h 321"/>
                  <a:gd name="T4" fmla="*/ 34 w 345"/>
                  <a:gd name="T5" fmla="*/ 288 h 321"/>
                  <a:gd name="T6" fmla="*/ 69 w 345"/>
                  <a:gd name="T7" fmla="*/ 288 h 321"/>
                  <a:gd name="T8" fmla="*/ 172 w 345"/>
                  <a:gd name="T9" fmla="*/ 305 h 321"/>
                  <a:gd name="T10" fmla="*/ 207 w 345"/>
                  <a:gd name="T11" fmla="*/ 305 h 321"/>
                  <a:gd name="T12" fmla="*/ 276 w 345"/>
                  <a:gd name="T13" fmla="*/ 321 h 321"/>
                  <a:gd name="T14" fmla="*/ 311 w 345"/>
                  <a:gd name="T15" fmla="*/ 305 h 321"/>
                  <a:gd name="T16" fmla="*/ 276 w 345"/>
                  <a:gd name="T17" fmla="*/ 273 h 321"/>
                  <a:gd name="T18" fmla="*/ 276 w 345"/>
                  <a:gd name="T19" fmla="*/ 192 h 321"/>
                  <a:gd name="T20" fmla="*/ 345 w 345"/>
                  <a:gd name="T21" fmla="*/ 177 h 321"/>
                  <a:gd name="T22" fmla="*/ 328 w 345"/>
                  <a:gd name="T23" fmla="*/ 129 h 321"/>
                  <a:gd name="T24" fmla="*/ 276 w 345"/>
                  <a:gd name="T25" fmla="*/ 144 h 321"/>
                  <a:gd name="T26" fmla="*/ 276 w 345"/>
                  <a:gd name="T27" fmla="*/ 129 h 321"/>
                  <a:gd name="T28" fmla="*/ 293 w 345"/>
                  <a:gd name="T29" fmla="*/ 113 h 321"/>
                  <a:gd name="T30" fmla="*/ 276 w 345"/>
                  <a:gd name="T31" fmla="*/ 96 h 321"/>
                  <a:gd name="T32" fmla="*/ 276 w 345"/>
                  <a:gd name="T33" fmla="*/ 48 h 321"/>
                  <a:gd name="T34" fmla="*/ 241 w 345"/>
                  <a:gd name="T35" fmla="*/ 33 h 321"/>
                  <a:gd name="T36" fmla="*/ 207 w 345"/>
                  <a:gd name="T37" fmla="*/ 33 h 321"/>
                  <a:gd name="T38" fmla="*/ 207 w 345"/>
                  <a:gd name="T39" fmla="*/ 48 h 321"/>
                  <a:gd name="T40" fmla="*/ 172 w 345"/>
                  <a:gd name="T41" fmla="*/ 65 h 321"/>
                  <a:gd name="T42" fmla="*/ 138 w 345"/>
                  <a:gd name="T43" fmla="*/ 33 h 321"/>
                  <a:gd name="T44" fmla="*/ 138 w 345"/>
                  <a:gd name="T45" fmla="*/ 0 h 321"/>
                  <a:gd name="T46" fmla="*/ 121 w 345"/>
                  <a:gd name="T47" fmla="*/ 0 h 321"/>
                  <a:gd name="T48" fmla="*/ 51 w 345"/>
                  <a:gd name="T49" fmla="*/ 0 h 321"/>
                  <a:gd name="T50" fmla="*/ 17 w 345"/>
                  <a:gd name="T51" fmla="*/ 17 h 321"/>
                  <a:gd name="T52" fmla="*/ 34 w 345"/>
                  <a:gd name="T53" fmla="*/ 65 h 321"/>
                  <a:gd name="T54" fmla="*/ 34 w 345"/>
                  <a:gd name="T55" fmla="*/ 81 h 321"/>
                  <a:gd name="T56" fmla="*/ 51 w 345"/>
                  <a:gd name="T57" fmla="*/ 144 h 321"/>
                  <a:gd name="T58" fmla="*/ 51 w 345"/>
                  <a:gd name="T59" fmla="*/ 177 h 321"/>
                  <a:gd name="T60" fmla="*/ 17 w 345"/>
                  <a:gd name="T61" fmla="*/ 192 h 321"/>
                  <a:gd name="T62" fmla="*/ 0 w 345"/>
                  <a:gd name="T63" fmla="*/ 257 h 321"/>
                  <a:gd name="T64" fmla="*/ 0 w 345"/>
                  <a:gd name="T65" fmla="*/ 288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5" h="321">
                    <a:moveTo>
                      <a:pt x="0" y="288"/>
                    </a:moveTo>
                    <a:lnTo>
                      <a:pt x="0" y="288"/>
                    </a:lnTo>
                    <a:lnTo>
                      <a:pt x="34" y="288"/>
                    </a:lnTo>
                    <a:lnTo>
                      <a:pt x="69" y="288"/>
                    </a:lnTo>
                    <a:lnTo>
                      <a:pt x="172" y="305"/>
                    </a:lnTo>
                    <a:lnTo>
                      <a:pt x="207" y="305"/>
                    </a:lnTo>
                    <a:lnTo>
                      <a:pt x="276" y="321"/>
                    </a:lnTo>
                    <a:lnTo>
                      <a:pt x="311" y="305"/>
                    </a:lnTo>
                    <a:lnTo>
                      <a:pt x="276" y="273"/>
                    </a:lnTo>
                    <a:lnTo>
                      <a:pt x="276" y="192"/>
                    </a:lnTo>
                    <a:lnTo>
                      <a:pt x="345" y="177"/>
                    </a:lnTo>
                    <a:lnTo>
                      <a:pt x="328" y="129"/>
                    </a:lnTo>
                    <a:lnTo>
                      <a:pt x="276" y="144"/>
                    </a:lnTo>
                    <a:lnTo>
                      <a:pt x="276" y="129"/>
                    </a:lnTo>
                    <a:lnTo>
                      <a:pt x="293" y="113"/>
                    </a:lnTo>
                    <a:lnTo>
                      <a:pt x="276" y="96"/>
                    </a:lnTo>
                    <a:lnTo>
                      <a:pt x="276" y="48"/>
                    </a:lnTo>
                    <a:lnTo>
                      <a:pt x="241" y="33"/>
                    </a:lnTo>
                    <a:lnTo>
                      <a:pt x="207" y="33"/>
                    </a:lnTo>
                    <a:lnTo>
                      <a:pt x="207" y="48"/>
                    </a:lnTo>
                    <a:lnTo>
                      <a:pt x="172" y="65"/>
                    </a:lnTo>
                    <a:lnTo>
                      <a:pt x="138" y="33"/>
                    </a:lnTo>
                    <a:lnTo>
                      <a:pt x="138" y="0"/>
                    </a:lnTo>
                    <a:lnTo>
                      <a:pt x="121" y="0"/>
                    </a:lnTo>
                    <a:lnTo>
                      <a:pt x="51" y="0"/>
                    </a:lnTo>
                    <a:lnTo>
                      <a:pt x="17" y="17"/>
                    </a:lnTo>
                    <a:lnTo>
                      <a:pt x="34" y="65"/>
                    </a:lnTo>
                    <a:lnTo>
                      <a:pt x="34" y="81"/>
                    </a:lnTo>
                    <a:lnTo>
                      <a:pt x="51" y="144"/>
                    </a:lnTo>
                    <a:lnTo>
                      <a:pt x="51" y="177"/>
                    </a:lnTo>
                    <a:lnTo>
                      <a:pt x="17" y="192"/>
                    </a:lnTo>
                    <a:lnTo>
                      <a:pt x="0" y="257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1" name="Freeform 602">
                <a:extLst>
                  <a:ext uri="{FF2B5EF4-FFF2-40B4-BE49-F238E27FC236}">
                    <a16:creationId xmlns:a16="http://schemas.microsoft.com/office/drawing/2014/main" id="{CA4D4A6A-9FAB-4600-868F-588B28888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2997"/>
                <a:ext cx="173" cy="160"/>
              </a:xfrm>
              <a:custGeom>
                <a:avLst/>
                <a:gdLst>
                  <a:gd name="T0" fmla="*/ 0 w 345"/>
                  <a:gd name="T1" fmla="*/ 288 h 321"/>
                  <a:gd name="T2" fmla="*/ 0 w 345"/>
                  <a:gd name="T3" fmla="*/ 288 h 321"/>
                  <a:gd name="T4" fmla="*/ 34 w 345"/>
                  <a:gd name="T5" fmla="*/ 288 h 321"/>
                  <a:gd name="T6" fmla="*/ 69 w 345"/>
                  <a:gd name="T7" fmla="*/ 288 h 321"/>
                  <a:gd name="T8" fmla="*/ 172 w 345"/>
                  <a:gd name="T9" fmla="*/ 305 h 321"/>
                  <a:gd name="T10" fmla="*/ 207 w 345"/>
                  <a:gd name="T11" fmla="*/ 305 h 321"/>
                  <a:gd name="T12" fmla="*/ 276 w 345"/>
                  <a:gd name="T13" fmla="*/ 321 h 321"/>
                  <a:gd name="T14" fmla="*/ 311 w 345"/>
                  <a:gd name="T15" fmla="*/ 305 h 321"/>
                  <a:gd name="T16" fmla="*/ 276 w 345"/>
                  <a:gd name="T17" fmla="*/ 273 h 321"/>
                  <a:gd name="T18" fmla="*/ 276 w 345"/>
                  <a:gd name="T19" fmla="*/ 192 h 321"/>
                  <a:gd name="T20" fmla="*/ 345 w 345"/>
                  <a:gd name="T21" fmla="*/ 177 h 321"/>
                  <a:gd name="T22" fmla="*/ 328 w 345"/>
                  <a:gd name="T23" fmla="*/ 129 h 321"/>
                  <a:gd name="T24" fmla="*/ 276 w 345"/>
                  <a:gd name="T25" fmla="*/ 144 h 321"/>
                  <a:gd name="T26" fmla="*/ 276 w 345"/>
                  <a:gd name="T27" fmla="*/ 129 h 321"/>
                  <a:gd name="T28" fmla="*/ 293 w 345"/>
                  <a:gd name="T29" fmla="*/ 113 h 321"/>
                  <a:gd name="T30" fmla="*/ 276 w 345"/>
                  <a:gd name="T31" fmla="*/ 96 h 321"/>
                  <a:gd name="T32" fmla="*/ 276 w 345"/>
                  <a:gd name="T33" fmla="*/ 48 h 321"/>
                  <a:gd name="T34" fmla="*/ 241 w 345"/>
                  <a:gd name="T35" fmla="*/ 33 h 321"/>
                  <a:gd name="T36" fmla="*/ 207 w 345"/>
                  <a:gd name="T37" fmla="*/ 33 h 321"/>
                  <a:gd name="T38" fmla="*/ 207 w 345"/>
                  <a:gd name="T39" fmla="*/ 48 h 321"/>
                  <a:gd name="T40" fmla="*/ 172 w 345"/>
                  <a:gd name="T41" fmla="*/ 65 h 321"/>
                  <a:gd name="T42" fmla="*/ 138 w 345"/>
                  <a:gd name="T43" fmla="*/ 33 h 321"/>
                  <a:gd name="T44" fmla="*/ 138 w 345"/>
                  <a:gd name="T45" fmla="*/ 0 h 321"/>
                  <a:gd name="T46" fmla="*/ 121 w 345"/>
                  <a:gd name="T47" fmla="*/ 0 h 321"/>
                  <a:gd name="T48" fmla="*/ 51 w 345"/>
                  <a:gd name="T49" fmla="*/ 0 h 321"/>
                  <a:gd name="T50" fmla="*/ 17 w 345"/>
                  <a:gd name="T51" fmla="*/ 17 h 321"/>
                  <a:gd name="T52" fmla="*/ 34 w 345"/>
                  <a:gd name="T53" fmla="*/ 65 h 321"/>
                  <a:gd name="T54" fmla="*/ 34 w 345"/>
                  <a:gd name="T55" fmla="*/ 81 h 321"/>
                  <a:gd name="T56" fmla="*/ 51 w 345"/>
                  <a:gd name="T57" fmla="*/ 144 h 321"/>
                  <a:gd name="T58" fmla="*/ 51 w 345"/>
                  <a:gd name="T59" fmla="*/ 177 h 321"/>
                  <a:gd name="T60" fmla="*/ 17 w 345"/>
                  <a:gd name="T61" fmla="*/ 192 h 321"/>
                  <a:gd name="T62" fmla="*/ 0 w 345"/>
                  <a:gd name="T63" fmla="*/ 257 h 321"/>
                  <a:gd name="T64" fmla="*/ 0 w 345"/>
                  <a:gd name="T65" fmla="*/ 288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5" h="321">
                    <a:moveTo>
                      <a:pt x="0" y="288"/>
                    </a:moveTo>
                    <a:lnTo>
                      <a:pt x="0" y="288"/>
                    </a:lnTo>
                    <a:lnTo>
                      <a:pt x="34" y="288"/>
                    </a:lnTo>
                    <a:lnTo>
                      <a:pt x="69" y="288"/>
                    </a:lnTo>
                    <a:lnTo>
                      <a:pt x="172" y="305"/>
                    </a:lnTo>
                    <a:lnTo>
                      <a:pt x="207" y="305"/>
                    </a:lnTo>
                    <a:lnTo>
                      <a:pt x="276" y="321"/>
                    </a:lnTo>
                    <a:lnTo>
                      <a:pt x="311" y="305"/>
                    </a:lnTo>
                    <a:lnTo>
                      <a:pt x="276" y="273"/>
                    </a:lnTo>
                    <a:lnTo>
                      <a:pt x="276" y="192"/>
                    </a:lnTo>
                    <a:lnTo>
                      <a:pt x="345" y="177"/>
                    </a:lnTo>
                    <a:lnTo>
                      <a:pt x="328" y="129"/>
                    </a:lnTo>
                    <a:lnTo>
                      <a:pt x="276" y="144"/>
                    </a:lnTo>
                    <a:lnTo>
                      <a:pt x="276" y="129"/>
                    </a:lnTo>
                    <a:lnTo>
                      <a:pt x="293" y="113"/>
                    </a:lnTo>
                    <a:lnTo>
                      <a:pt x="276" y="96"/>
                    </a:lnTo>
                    <a:lnTo>
                      <a:pt x="276" y="48"/>
                    </a:lnTo>
                    <a:lnTo>
                      <a:pt x="241" y="33"/>
                    </a:lnTo>
                    <a:lnTo>
                      <a:pt x="207" y="33"/>
                    </a:lnTo>
                    <a:lnTo>
                      <a:pt x="207" y="48"/>
                    </a:lnTo>
                    <a:lnTo>
                      <a:pt x="172" y="65"/>
                    </a:lnTo>
                    <a:lnTo>
                      <a:pt x="138" y="33"/>
                    </a:lnTo>
                    <a:lnTo>
                      <a:pt x="138" y="0"/>
                    </a:lnTo>
                    <a:lnTo>
                      <a:pt x="121" y="0"/>
                    </a:lnTo>
                    <a:lnTo>
                      <a:pt x="51" y="0"/>
                    </a:lnTo>
                    <a:lnTo>
                      <a:pt x="17" y="17"/>
                    </a:lnTo>
                    <a:lnTo>
                      <a:pt x="34" y="65"/>
                    </a:lnTo>
                    <a:lnTo>
                      <a:pt x="34" y="81"/>
                    </a:lnTo>
                    <a:lnTo>
                      <a:pt x="51" y="144"/>
                    </a:lnTo>
                    <a:lnTo>
                      <a:pt x="51" y="177"/>
                    </a:lnTo>
                    <a:lnTo>
                      <a:pt x="17" y="192"/>
                    </a:lnTo>
                    <a:lnTo>
                      <a:pt x="0" y="257"/>
                    </a:lnTo>
                    <a:lnTo>
                      <a:pt x="0" y="28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2" name="Freeform 603">
                <a:extLst>
                  <a:ext uri="{FF2B5EF4-FFF2-40B4-BE49-F238E27FC236}">
                    <a16:creationId xmlns:a16="http://schemas.microsoft.com/office/drawing/2014/main" id="{53615687-6E29-4462-B321-2E1CEF9B5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33"/>
                <a:ext cx="148" cy="136"/>
              </a:xfrm>
              <a:custGeom>
                <a:avLst/>
                <a:gdLst>
                  <a:gd name="T0" fmla="*/ 104 w 296"/>
                  <a:gd name="T1" fmla="*/ 222 h 270"/>
                  <a:gd name="T2" fmla="*/ 104 w 296"/>
                  <a:gd name="T3" fmla="*/ 222 h 270"/>
                  <a:gd name="T4" fmla="*/ 52 w 296"/>
                  <a:gd name="T5" fmla="*/ 191 h 270"/>
                  <a:gd name="T6" fmla="*/ 35 w 296"/>
                  <a:gd name="T7" fmla="*/ 191 h 270"/>
                  <a:gd name="T8" fmla="*/ 0 w 296"/>
                  <a:gd name="T9" fmla="*/ 143 h 270"/>
                  <a:gd name="T10" fmla="*/ 0 w 296"/>
                  <a:gd name="T11" fmla="*/ 95 h 270"/>
                  <a:gd name="T12" fmla="*/ 35 w 296"/>
                  <a:gd name="T13" fmla="*/ 63 h 270"/>
                  <a:gd name="T14" fmla="*/ 35 w 296"/>
                  <a:gd name="T15" fmla="*/ 47 h 270"/>
                  <a:gd name="T16" fmla="*/ 35 w 296"/>
                  <a:gd name="T17" fmla="*/ 30 h 270"/>
                  <a:gd name="T18" fmla="*/ 35 w 296"/>
                  <a:gd name="T19" fmla="*/ 0 h 270"/>
                  <a:gd name="T20" fmla="*/ 69 w 296"/>
                  <a:gd name="T21" fmla="*/ 0 h 270"/>
                  <a:gd name="T22" fmla="*/ 121 w 296"/>
                  <a:gd name="T23" fmla="*/ 0 h 270"/>
                  <a:gd name="T24" fmla="*/ 139 w 296"/>
                  <a:gd name="T25" fmla="*/ 0 h 270"/>
                  <a:gd name="T26" fmla="*/ 225 w 296"/>
                  <a:gd name="T27" fmla="*/ 47 h 270"/>
                  <a:gd name="T28" fmla="*/ 225 w 296"/>
                  <a:gd name="T29" fmla="*/ 78 h 270"/>
                  <a:gd name="T30" fmla="*/ 279 w 296"/>
                  <a:gd name="T31" fmla="*/ 95 h 270"/>
                  <a:gd name="T32" fmla="*/ 261 w 296"/>
                  <a:gd name="T33" fmla="*/ 126 h 270"/>
                  <a:gd name="T34" fmla="*/ 279 w 296"/>
                  <a:gd name="T35" fmla="*/ 159 h 270"/>
                  <a:gd name="T36" fmla="*/ 279 w 296"/>
                  <a:gd name="T37" fmla="*/ 207 h 270"/>
                  <a:gd name="T38" fmla="*/ 279 w 296"/>
                  <a:gd name="T39" fmla="*/ 222 h 270"/>
                  <a:gd name="T40" fmla="*/ 296 w 296"/>
                  <a:gd name="T41" fmla="*/ 239 h 270"/>
                  <a:gd name="T42" fmla="*/ 261 w 296"/>
                  <a:gd name="T43" fmla="*/ 270 h 270"/>
                  <a:gd name="T44" fmla="*/ 190 w 296"/>
                  <a:gd name="T45" fmla="*/ 270 h 270"/>
                  <a:gd name="T46" fmla="*/ 156 w 296"/>
                  <a:gd name="T47" fmla="*/ 270 h 270"/>
                  <a:gd name="T48" fmla="*/ 139 w 296"/>
                  <a:gd name="T49" fmla="*/ 222 h 270"/>
                  <a:gd name="T50" fmla="*/ 121 w 296"/>
                  <a:gd name="T51" fmla="*/ 222 h 270"/>
                  <a:gd name="T52" fmla="*/ 104 w 296"/>
                  <a:gd name="T53" fmla="*/ 22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6" h="270">
                    <a:moveTo>
                      <a:pt x="104" y="222"/>
                    </a:moveTo>
                    <a:lnTo>
                      <a:pt x="104" y="222"/>
                    </a:lnTo>
                    <a:lnTo>
                      <a:pt x="52" y="191"/>
                    </a:lnTo>
                    <a:lnTo>
                      <a:pt x="35" y="191"/>
                    </a:lnTo>
                    <a:lnTo>
                      <a:pt x="0" y="143"/>
                    </a:lnTo>
                    <a:lnTo>
                      <a:pt x="0" y="95"/>
                    </a:lnTo>
                    <a:lnTo>
                      <a:pt x="35" y="63"/>
                    </a:lnTo>
                    <a:lnTo>
                      <a:pt x="35" y="47"/>
                    </a:lnTo>
                    <a:lnTo>
                      <a:pt x="35" y="30"/>
                    </a:lnTo>
                    <a:lnTo>
                      <a:pt x="35" y="0"/>
                    </a:lnTo>
                    <a:lnTo>
                      <a:pt x="69" y="0"/>
                    </a:lnTo>
                    <a:lnTo>
                      <a:pt x="121" y="0"/>
                    </a:lnTo>
                    <a:lnTo>
                      <a:pt x="139" y="0"/>
                    </a:lnTo>
                    <a:lnTo>
                      <a:pt x="225" y="47"/>
                    </a:lnTo>
                    <a:lnTo>
                      <a:pt x="225" y="78"/>
                    </a:lnTo>
                    <a:lnTo>
                      <a:pt x="279" y="95"/>
                    </a:lnTo>
                    <a:lnTo>
                      <a:pt x="261" y="126"/>
                    </a:lnTo>
                    <a:lnTo>
                      <a:pt x="279" y="159"/>
                    </a:lnTo>
                    <a:lnTo>
                      <a:pt x="279" y="207"/>
                    </a:lnTo>
                    <a:lnTo>
                      <a:pt x="279" y="222"/>
                    </a:lnTo>
                    <a:lnTo>
                      <a:pt x="296" y="239"/>
                    </a:lnTo>
                    <a:lnTo>
                      <a:pt x="261" y="270"/>
                    </a:lnTo>
                    <a:lnTo>
                      <a:pt x="190" y="270"/>
                    </a:lnTo>
                    <a:lnTo>
                      <a:pt x="156" y="270"/>
                    </a:lnTo>
                    <a:lnTo>
                      <a:pt x="139" y="222"/>
                    </a:lnTo>
                    <a:lnTo>
                      <a:pt x="121" y="222"/>
                    </a:lnTo>
                    <a:lnTo>
                      <a:pt x="104" y="222"/>
                    </a:lnTo>
                    <a:close/>
                  </a:path>
                </a:pathLst>
              </a:custGeom>
              <a:solidFill>
                <a:srgbClr val="0055B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3" name="Freeform 604">
                <a:extLst>
                  <a:ext uri="{FF2B5EF4-FFF2-40B4-BE49-F238E27FC236}">
                    <a16:creationId xmlns:a16="http://schemas.microsoft.com/office/drawing/2014/main" id="{5106C49F-31F9-423C-AE22-5F358A8FF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33"/>
                <a:ext cx="148" cy="136"/>
              </a:xfrm>
              <a:custGeom>
                <a:avLst/>
                <a:gdLst>
                  <a:gd name="T0" fmla="*/ 104 w 296"/>
                  <a:gd name="T1" fmla="*/ 222 h 270"/>
                  <a:gd name="T2" fmla="*/ 104 w 296"/>
                  <a:gd name="T3" fmla="*/ 222 h 270"/>
                  <a:gd name="T4" fmla="*/ 52 w 296"/>
                  <a:gd name="T5" fmla="*/ 191 h 270"/>
                  <a:gd name="T6" fmla="*/ 35 w 296"/>
                  <a:gd name="T7" fmla="*/ 191 h 270"/>
                  <a:gd name="T8" fmla="*/ 0 w 296"/>
                  <a:gd name="T9" fmla="*/ 143 h 270"/>
                  <a:gd name="T10" fmla="*/ 0 w 296"/>
                  <a:gd name="T11" fmla="*/ 95 h 270"/>
                  <a:gd name="T12" fmla="*/ 35 w 296"/>
                  <a:gd name="T13" fmla="*/ 63 h 270"/>
                  <a:gd name="T14" fmla="*/ 35 w 296"/>
                  <a:gd name="T15" fmla="*/ 47 h 270"/>
                  <a:gd name="T16" fmla="*/ 35 w 296"/>
                  <a:gd name="T17" fmla="*/ 30 h 270"/>
                  <a:gd name="T18" fmla="*/ 35 w 296"/>
                  <a:gd name="T19" fmla="*/ 0 h 270"/>
                  <a:gd name="T20" fmla="*/ 69 w 296"/>
                  <a:gd name="T21" fmla="*/ 0 h 270"/>
                  <a:gd name="T22" fmla="*/ 121 w 296"/>
                  <a:gd name="T23" fmla="*/ 0 h 270"/>
                  <a:gd name="T24" fmla="*/ 139 w 296"/>
                  <a:gd name="T25" fmla="*/ 0 h 270"/>
                  <a:gd name="T26" fmla="*/ 225 w 296"/>
                  <a:gd name="T27" fmla="*/ 47 h 270"/>
                  <a:gd name="T28" fmla="*/ 225 w 296"/>
                  <a:gd name="T29" fmla="*/ 78 h 270"/>
                  <a:gd name="T30" fmla="*/ 279 w 296"/>
                  <a:gd name="T31" fmla="*/ 95 h 270"/>
                  <a:gd name="T32" fmla="*/ 261 w 296"/>
                  <a:gd name="T33" fmla="*/ 126 h 270"/>
                  <a:gd name="T34" fmla="*/ 279 w 296"/>
                  <a:gd name="T35" fmla="*/ 159 h 270"/>
                  <a:gd name="T36" fmla="*/ 279 w 296"/>
                  <a:gd name="T37" fmla="*/ 207 h 270"/>
                  <a:gd name="T38" fmla="*/ 279 w 296"/>
                  <a:gd name="T39" fmla="*/ 222 h 270"/>
                  <a:gd name="T40" fmla="*/ 296 w 296"/>
                  <a:gd name="T41" fmla="*/ 239 h 270"/>
                  <a:gd name="T42" fmla="*/ 261 w 296"/>
                  <a:gd name="T43" fmla="*/ 270 h 270"/>
                  <a:gd name="T44" fmla="*/ 190 w 296"/>
                  <a:gd name="T45" fmla="*/ 270 h 270"/>
                  <a:gd name="T46" fmla="*/ 156 w 296"/>
                  <a:gd name="T47" fmla="*/ 270 h 270"/>
                  <a:gd name="T48" fmla="*/ 139 w 296"/>
                  <a:gd name="T49" fmla="*/ 222 h 270"/>
                  <a:gd name="T50" fmla="*/ 121 w 296"/>
                  <a:gd name="T51" fmla="*/ 222 h 270"/>
                  <a:gd name="T52" fmla="*/ 104 w 296"/>
                  <a:gd name="T53" fmla="*/ 22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6" h="270">
                    <a:moveTo>
                      <a:pt x="104" y="222"/>
                    </a:moveTo>
                    <a:lnTo>
                      <a:pt x="104" y="222"/>
                    </a:lnTo>
                    <a:lnTo>
                      <a:pt x="52" y="191"/>
                    </a:lnTo>
                    <a:lnTo>
                      <a:pt x="35" y="191"/>
                    </a:lnTo>
                    <a:lnTo>
                      <a:pt x="0" y="143"/>
                    </a:lnTo>
                    <a:lnTo>
                      <a:pt x="0" y="95"/>
                    </a:lnTo>
                    <a:lnTo>
                      <a:pt x="35" y="63"/>
                    </a:lnTo>
                    <a:lnTo>
                      <a:pt x="35" y="47"/>
                    </a:lnTo>
                    <a:lnTo>
                      <a:pt x="35" y="30"/>
                    </a:lnTo>
                    <a:lnTo>
                      <a:pt x="35" y="0"/>
                    </a:lnTo>
                    <a:lnTo>
                      <a:pt x="69" y="0"/>
                    </a:lnTo>
                    <a:lnTo>
                      <a:pt x="121" y="0"/>
                    </a:lnTo>
                    <a:lnTo>
                      <a:pt x="139" y="0"/>
                    </a:lnTo>
                    <a:lnTo>
                      <a:pt x="225" y="47"/>
                    </a:lnTo>
                    <a:lnTo>
                      <a:pt x="225" y="78"/>
                    </a:lnTo>
                    <a:lnTo>
                      <a:pt x="279" y="95"/>
                    </a:lnTo>
                    <a:lnTo>
                      <a:pt x="261" y="126"/>
                    </a:lnTo>
                    <a:lnTo>
                      <a:pt x="279" y="159"/>
                    </a:lnTo>
                    <a:lnTo>
                      <a:pt x="279" y="207"/>
                    </a:lnTo>
                    <a:lnTo>
                      <a:pt x="279" y="222"/>
                    </a:lnTo>
                    <a:lnTo>
                      <a:pt x="296" y="239"/>
                    </a:lnTo>
                    <a:lnTo>
                      <a:pt x="261" y="270"/>
                    </a:lnTo>
                    <a:lnTo>
                      <a:pt x="190" y="270"/>
                    </a:lnTo>
                    <a:lnTo>
                      <a:pt x="156" y="270"/>
                    </a:lnTo>
                    <a:lnTo>
                      <a:pt x="139" y="222"/>
                    </a:lnTo>
                    <a:lnTo>
                      <a:pt x="121" y="222"/>
                    </a:lnTo>
                    <a:lnTo>
                      <a:pt x="104" y="22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4" name="Freeform 605">
                <a:extLst>
                  <a:ext uri="{FF2B5EF4-FFF2-40B4-BE49-F238E27FC236}">
                    <a16:creationId xmlns:a16="http://schemas.microsoft.com/office/drawing/2014/main" id="{1B29B1CE-23D3-4CD1-901D-076CEE1C4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2" y="2557"/>
                <a:ext cx="42" cy="16"/>
              </a:xfrm>
              <a:custGeom>
                <a:avLst/>
                <a:gdLst>
                  <a:gd name="T0" fmla="*/ 69 w 85"/>
                  <a:gd name="T1" fmla="*/ 0 h 33"/>
                  <a:gd name="T2" fmla="*/ 69 w 85"/>
                  <a:gd name="T3" fmla="*/ 0 h 33"/>
                  <a:gd name="T4" fmla="*/ 18 w 85"/>
                  <a:gd name="T5" fmla="*/ 0 h 33"/>
                  <a:gd name="T6" fmla="*/ 0 w 85"/>
                  <a:gd name="T7" fmla="*/ 16 h 33"/>
                  <a:gd name="T8" fmla="*/ 0 w 85"/>
                  <a:gd name="T9" fmla="*/ 33 h 33"/>
                  <a:gd name="T10" fmla="*/ 69 w 85"/>
                  <a:gd name="T11" fmla="*/ 33 h 33"/>
                  <a:gd name="T12" fmla="*/ 85 w 85"/>
                  <a:gd name="T13" fmla="*/ 33 h 33"/>
                  <a:gd name="T14" fmla="*/ 69 w 85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33">
                    <a:moveTo>
                      <a:pt x="69" y="0"/>
                    </a:moveTo>
                    <a:lnTo>
                      <a:pt x="69" y="0"/>
                    </a:lnTo>
                    <a:lnTo>
                      <a:pt x="18" y="0"/>
                    </a:lnTo>
                    <a:lnTo>
                      <a:pt x="0" y="16"/>
                    </a:lnTo>
                    <a:lnTo>
                      <a:pt x="0" y="33"/>
                    </a:lnTo>
                    <a:lnTo>
                      <a:pt x="69" y="33"/>
                    </a:lnTo>
                    <a:lnTo>
                      <a:pt x="85" y="33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5" name="Freeform 606">
                <a:extLst>
                  <a:ext uri="{FF2B5EF4-FFF2-40B4-BE49-F238E27FC236}">
                    <a16:creationId xmlns:a16="http://schemas.microsoft.com/office/drawing/2014/main" id="{58676A50-A32E-4069-A691-282A3E5E0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2" y="2557"/>
                <a:ext cx="42" cy="16"/>
              </a:xfrm>
              <a:custGeom>
                <a:avLst/>
                <a:gdLst>
                  <a:gd name="T0" fmla="*/ 69 w 85"/>
                  <a:gd name="T1" fmla="*/ 0 h 33"/>
                  <a:gd name="T2" fmla="*/ 69 w 85"/>
                  <a:gd name="T3" fmla="*/ 0 h 33"/>
                  <a:gd name="T4" fmla="*/ 18 w 85"/>
                  <a:gd name="T5" fmla="*/ 0 h 33"/>
                  <a:gd name="T6" fmla="*/ 0 w 85"/>
                  <a:gd name="T7" fmla="*/ 16 h 33"/>
                  <a:gd name="T8" fmla="*/ 0 w 85"/>
                  <a:gd name="T9" fmla="*/ 33 h 33"/>
                  <a:gd name="T10" fmla="*/ 69 w 85"/>
                  <a:gd name="T11" fmla="*/ 33 h 33"/>
                  <a:gd name="T12" fmla="*/ 85 w 85"/>
                  <a:gd name="T13" fmla="*/ 33 h 33"/>
                  <a:gd name="T14" fmla="*/ 69 w 85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33">
                    <a:moveTo>
                      <a:pt x="69" y="0"/>
                    </a:moveTo>
                    <a:lnTo>
                      <a:pt x="69" y="0"/>
                    </a:lnTo>
                    <a:lnTo>
                      <a:pt x="18" y="0"/>
                    </a:lnTo>
                    <a:lnTo>
                      <a:pt x="0" y="16"/>
                    </a:lnTo>
                    <a:lnTo>
                      <a:pt x="0" y="33"/>
                    </a:lnTo>
                    <a:lnTo>
                      <a:pt x="69" y="33"/>
                    </a:lnTo>
                    <a:lnTo>
                      <a:pt x="85" y="33"/>
                    </a:lnTo>
                    <a:lnTo>
                      <a:pt x="69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6" name="Freeform 607">
                <a:extLst>
                  <a:ext uri="{FF2B5EF4-FFF2-40B4-BE49-F238E27FC236}">
                    <a16:creationId xmlns:a16="http://schemas.microsoft.com/office/drawing/2014/main" id="{B2369A09-B1BB-44AB-9691-0E8ABEC87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" y="2157"/>
                <a:ext cx="434" cy="192"/>
              </a:xfrm>
              <a:custGeom>
                <a:avLst/>
                <a:gdLst>
                  <a:gd name="T0" fmla="*/ 572 w 867"/>
                  <a:gd name="T1" fmla="*/ 96 h 384"/>
                  <a:gd name="T2" fmla="*/ 572 w 867"/>
                  <a:gd name="T3" fmla="*/ 96 h 384"/>
                  <a:gd name="T4" fmla="*/ 468 w 867"/>
                  <a:gd name="T5" fmla="*/ 48 h 384"/>
                  <a:gd name="T6" fmla="*/ 434 w 867"/>
                  <a:gd name="T7" fmla="*/ 65 h 384"/>
                  <a:gd name="T8" fmla="*/ 416 w 867"/>
                  <a:gd name="T9" fmla="*/ 65 h 384"/>
                  <a:gd name="T10" fmla="*/ 382 w 867"/>
                  <a:gd name="T11" fmla="*/ 17 h 384"/>
                  <a:gd name="T12" fmla="*/ 313 w 867"/>
                  <a:gd name="T13" fmla="*/ 0 h 384"/>
                  <a:gd name="T14" fmla="*/ 278 w 867"/>
                  <a:gd name="T15" fmla="*/ 17 h 384"/>
                  <a:gd name="T16" fmla="*/ 278 w 867"/>
                  <a:gd name="T17" fmla="*/ 48 h 384"/>
                  <a:gd name="T18" fmla="*/ 278 w 867"/>
                  <a:gd name="T19" fmla="*/ 81 h 384"/>
                  <a:gd name="T20" fmla="*/ 207 w 867"/>
                  <a:gd name="T21" fmla="*/ 81 h 384"/>
                  <a:gd name="T22" fmla="*/ 173 w 867"/>
                  <a:gd name="T23" fmla="*/ 65 h 384"/>
                  <a:gd name="T24" fmla="*/ 103 w 867"/>
                  <a:gd name="T25" fmla="*/ 48 h 384"/>
                  <a:gd name="T26" fmla="*/ 17 w 867"/>
                  <a:gd name="T27" fmla="*/ 96 h 384"/>
                  <a:gd name="T28" fmla="*/ 0 w 867"/>
                  <a:gd name="T29" fmla="*/ 113 h 384"/>
                  <a:gd name="T30" fmla="*/ 34 w 867"/>
                  <a:gd name="T31" fmla="*/ 161 h 384"/>
                  <a:gd name="T32" fmla="*/ 69 w 867"/>
                  <a:gd name="T33" fmla="*/ 161 h 384"/>
                  <a:gd name="T34" fmla="*/ 86 w 867"/>
                  <a:gd name="T35" fmla="*/ 192 h 384"/>
                  <a:gd name="T36" fmla="*/ 86 w 867"/>
                  <a:gd name="T37" fmla="*/ 257 h 384"/>
                  <a:gd name="T38" fmla="*/ 190 w 867"/>
                  <a:gd name="T39" fmla="*/ 288 h 384"/>
                  <a:gd name="T40" fmla="*/ 244 w 867"/>
                  <a:gd name="T41" fmla="*/ 336 h 384"/>
                  <a:gd name="T42" fmla="*/ 347 w 867"/>
                  <a:gd name="T43" fmla="*/ 336 h 384"/>
                  <a:gd name="T44" fmla="*/ 399 w 867"/>
                  <a:gd name="T45" fmla="*/ 369 h 384"/>
                  <a:gd name="T46" fmla="*/ 468 w 867"/>
                  <a:gd name="T47" fmla="*/ 384 h 384"/>
                  <a:gd name="T48" fmla="*/ 537 w 867"/>
                  <a:gd name="T49" fmla="*/ 353 h 384"/>
                  <a:gd name="T50" fmla="*/ 606 w 867"/>
                  <a:gd name="T51" fmla="*/ 353 h 384"/>
                  <a:gd name="T52" fmla="*/ 660 w 867"/>
                  <a:gd name="T53" fmla="*/ 305 h 384"/>
                  <a:gd name="T54" fmla="*/ 641 w 867"/>
                  <a:gd name="T55" fmla="*/ 288 h 384"/>
                  <a:gd name="T56" fmla="*/ 677 w 867"/>
                  <a:gd name="T57" fmla="*/ 257 h 384"/>
                  <a:gd name="T58" fmla="*/ 712 w 867"/>
                  <a:gd name="T59" fmla="*/ 273 h 384"/>
                  <a:gd name="T60" fmla="*/ 764 w 867"/>
                  <a:gd name="T61" fmla="*/ 240 h 384"/>
                  <a:gd name="T62" fmla="*/ 798 w 867"/>
                  <a:gd name="T63" fmla="*/ 209 h 384"/>
                  <a:gd name="T64" fmla="*/ 867 w 867"/>
                  <a:gd name="T65" fmla="*/ 209 h 384"/>
                  <a:gd name="T66" fmla="*/ 850 w 867"/>
                  <a:gd name="T67" fmla="*/ 177 h 384"/>
                  <a:gd name="T68" fmla="*/ 833 w 867"/>
                  <a:gd name="T69" fmla="*/ 161 h 384"/>
                  <a:gd name="T70" fmla="*/ 798 w 867"/>
                  <a:gd name="T71" fmla="*/ 177 h 384"/>
                  <a:gd name="T72" fmla="*/ 764 w 867"/>
                  <a:gd name="T73" fmla="*/ 177 h 384"/>
                  <a:gd name="T74" fmla="*/ 764 w 867"/>
                  <a:gd name="T75" fmla="*/ 113 h 384"/>
                  <a:gd name="T76" fmla="*/ 781 w 867"/>
                  <a:gd name="T77" fmla="*/ 81 h 384"/>
                  <a:gd name="T78" fmla="*/ 729 w 867"/>
                  <a:gd name="T79" fmla="*/ 65 h 384"/>
                  <a:gd name="T80" fmla="*/ 695 w 867"/>
                  <a:gd name="T81" fmla="*/ 96 h 384"/>
                  <a:gd name="T82" fmla="*/ 624 w 867"/>
                  <a:gd name="T83" fmla="*/ 113 h 384"/>
                  <a:gd name="T84" fmla="*/ 572 w 867"/>
                  <a:gd name="T85" fmla="*/ 96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7" h="384">
                    <a:moveTo>
                      <a:pt x="572" y="96"/>
                    </a:moveTo>
                    <a:lnTo>
                      <a:pt x="572" y="96"/>
                    </a:lnTo>
                    <a:lnTo>
                      <a:pt x="468" y="48"/>
                    </a:lnTo>
                    <a:lnTo>
                      <a:pt x="434" y="65"/>
                    </a:lnTo>
                    <a:lnTo>
                      <a:pt x="416" y="65"/>
                    </a:lnTo>
                    <a:lnTo>
                      <a:pt x="382" y="17"/>
                    </a:lnTo>
                    <a:lnTo>
                      <a:pt x="313" y="0"/>
                    </a:lnTo>
                    <a:lnTo>
                      <a:pt x="278" y="17"/>
                    </a:lnTo>
                    <a:lnTo>
                      <a:pt x="278" y="48"/>
                    </a:lnTo>
                    <a:lnTo>
                      <a:pt x="278" y="81"/>
                    </a:lnTo>
                    <a:lnTo>
                      <a:pt x="207" y="81"/>
                    </a:lnTo>
                    <a:lnTo>
                      <a:pt x="173" y="65"/>
                    </a:lnTo>
                    <a:lnTo>
                      <a:pt x="103" y="48"/>
                    </a:lnTo>
                    <a:lnTo>
                      <a:pt x="17" y="96"/>
                    </a:lnTo>
                    <a:lnTo>
                      <a:pt x="0" y="113"/>
                    </a:lnTo>
                    <a:lnTo>
                      <a:pt x="34" y="161"/>
                    </a:lnTo>
                    <a:lnTo>
                      <a:pt x="69" y="161"/>
                    </a:lnTo>
                    <a:lnTo>
                      <a:pt x="86" y="192"/>
                    </a:lnTo>
                    <a:lnTo>
                      <a:pt x="86" y="257"/>
                    </a:lnTo>
                    <a:lnTo>
                      <a:pt x="190" y="288"/>
                    </a:lnTo>
                    <a:lnTo>
                      <a:pt x="244" y="336"/>
                    </a:lnTo>
                    <a:lnTo>
                      <a:pt x="347" y="336"/>
                    </a:lnTo>
                    <a:lnTo>
                      <a:pt x="399" y="369"/>
                    </a:lnTo>
                    <a:lnTo>
                      <a:pt x="468" y="384"/>
                    </a:lnTo>
                    <a:lnTo>
                      <a:pt x="537" y="353"/>
                    </a:lnTo>
                    <a:lnTo>
                      <a:pt x="606" y="353"/>
                    </a:lnTo>
                    <a:lnTo>
                      <a:pt x="660" y="305"/>
                    </a:lnTo>
                    <a:lnTo>
                      <a:pt x="641" y="288"/>
                    </a:lnTo>
                    <a:lnTo>
                      <a:pt x="677" y="257"/>
                    </a:lnTo>
                    <a:lnTo>
                      <a:pt x="712" y="273"/>
                    </a:lnTo>
                    <a:lnTo>
                      <a:pt x="764" y="240"/>
                    </a:lnTo>
                    <a:lnTo>
                      <a:pt x="798" y="209"/>
                    </a:lnTo>
                    <a:lnTo>
                      <a:pt x="867" y="209"/>
                    </a:lnTo>
                    <a:lnTo>
                      <a:pt x="850" y="177"/>
                    </a:lnTo>
                    <a:lnTo>
                      <a:pt x="833" y="161"/>
                    </a:lnTo>
                    <a:lnTo>
                      <a:pt x="798" y="177"/>
                    </a:lnTo>
                    <a:lnTo>
                      <a:pt x="764" y="177"/>
                    </a:lnTo>
                    <a:lnTo>
                      <a:pt x="764" y="113"/>
                    </a:lnTo>
                    <a:lnTo>
                      <a:pt x="781" y="81"/>
                    </a:lnTo>
                    <a:lnTo>
                      <a:pt x="729" y="65"/>
                    </a:lnTo>
                    <a:lnTo>
                      <a:pt x="695" y="96"/>
                    </a:lnTo>
                    <a:lnTo>
                      <a:pt x="624" y="113"/>
                    </a:lnTo>
                    <a:lnTo>
                      <a:pt x="572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7" name="Freeform 608">
                <a:extLst>
                  <a:ext uri="{FF2B5EF4-FFF2-40B4-BE49-F238E27FC236}">
                    <a16:creationId xmlns:a16="http://schemas.microsoft.com/office/drawing/2014/main" id="{6A9609A1-243C-47D9-8F22-5CCF647FF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" y="2157"/>
                <a:ext cx="434" cy="192"/>
              </a:xfrm>
              <a:custGeom>
                <a:avLst/>
                <a:gdLst>
                  <a:gd name="T0" fmla="*/ 572 w 867"/>
                  <a:gd name="T1" fmla="*/ 96 h 384"/>
                  <a:gd name="T2" fmla="*/ 572 w 867"/>
                  <a:gd name="T3" fmla="*/ 96 h 384"/>
                  <a:gd name="T4" fmla="*/ 468 w 867"/>
                  <a:gd name="T5" fmla="*/ 48 h 384"/>
                  <a:gd name="T6" fmla="*/ 434 w 867"/>
                  <a:gd name="T7" fmla="*/ 65 h 384"/>
                  <a:gd name="T8" fmla="*/ 416 w 867"/>
                  <a:gd name="T9" fmla="*/ 65 h 384"/>
                  <a:gd name="T10" fmla="*/ 382 w 867"/>
                  <a:gd name="T11" fmla="*/ 17 h 384"/>
                  <a:gd name="T12" fmla="*/ 313 w 867"/>
                  <a:gd name="T13" fmla="*/ 0 h 384"/>
                  <a:gd name="T14" fmla="*/ 278 w 867"/>
                  <a:gd name="T15" fmla="*/ 17 h 384"/>
                  <a:gd name="T16" fmla="*/ 278 w 867"/>
                  <a:gd name="T17" fmla="*/ 48 h 384"/>
                  <a:gd name="T18" fmla="*/ 278 w 867"/>
                  <a:gd name="T19" fmla="*/ 81 h 384"/>
                  <a:gd name="T20" fmla="*/ 207 w 867"/>
                  <a:gd name="T21" fmla="*/ 81 h 384"/>
                  <a:gd name="T22" fmla="*/ 173 w 867"/>
                  <a:gd name="T23" fmla="*/ 65 h 384"/>
                  <a:gd name="T24" fmla="*/ 103 w 867"/>
                  <a:gd name="T25" fmla="*/ 48 h 384"/>
                  <a:gd name="T26" fmla="*/ 17 w 867"/>
                  <a:gd name="T27" fmla="*/ 96 h 384"/>
                  <a:gd name="T28" fmla="*/ 0 w 867"/>
                  <a:gd name="T29" fmla="*/ 113 h 384"/>
                  <a:gd name="T30" fmla="*/ 34 w 867"/>
                  <a:gd name="T31" fmla="*/ 161 h 384"/>
                  <a:gd name="T32" fmla="*/ 69 w 867"/>
                  <a:gd name="T33" fmla="*/ 161 h 384"/>
                  <a:gd name="T34" fmla="*/ 86 w 867"/>
                  <a:gd name="T35" fmla="*/ 192 h 384"/>
                  <a:gd name="T36" fmla="*/ 86 w 867"/>
                  <a:gd name="T37" fmla="*/ 257 h 384"/>
                  <a:gd name="T38" fmla="*/ 190 w 867"/>
                  <a:gd name="T39" fmla="*/ 288 h 384"/>
                  <a:gd name="T40" fmla="*/ 244 w 867"/>
                  <a:gd name="T41" fmla="*/ 336 h 384"/>
                  <a:gd name="T42" fmla="*/ 347 w 867"/>
                  <a:gd name="T43" fmla="*/ 336 h 384"/>
                  <a:gd name="T44" fmla="*/ 399 w 867"/>
                  <a:gd name="T45" fmla="*/ 369 h 384"/>
                  <a:gd name="T46" fmla="*/ 468 w 867"/>
                  <a:gd name="T47" fmla="*/ 384 h 384"/>
                  <a:gd name="T48" fmla="*/ 537 w 867"/>
                  <a:gd name="T49" fmla="*/ 353 h 384"/>
                  <a:gd name="T50" fmla="*/ 606 w 867"/>
                  <a:gd name="T51" fmla="*/ 353 h 384"/>
                  <a:gd name="T52" fmla="*/ 660 w 867"/>
                  <a:gd name="T53" fmla="*/ 305 h 384"/>
                  <a:gd name="T54" fmla="*/ 641 w 867"/>
                  <a:gd name="T55" fmla="*/ 288 h 384"/>
                  <a:gd name="T56" fmla="*/ 677 w 867"/>
                  <a:gd name="T57" fmla="*/ 257 h 384"/>
                  <a:gd name="T58" fmla="*/ 712 w 867"/>
                  <a:gd name="T59" fmla="*/ 273 h 384"/>
                  <a:gd name="T60" fmla="*/ 764 w 867"/>
                  <a:gd name="T61" fmla="*/ 240 h 384"/>
                  <a:gd name="T62" fmla="*/ 798 w 867"/>
                  <a:gd name="T63" fmla="*/ 209 h 384"/>
                  <a:gd name="T64" fmla="*/ 867 w 867"/>
                  <a:gd name="T65" fmla="*/ 209 h 384"/>
                  <a:gd name="T66" fmla="*/ 850 w 867"/>
                  <a:gd name="T67" fmla="*/ 177 h 384"/>
                  <a:gd name="T68" fmla="*/ 833 w 867"/>
                  <a:gd name="T69" fmla="*/ 161 h 384"/>
                  <a:gd name="T70" fmla="*/ 798 w 867"/>
                  <a:gd name="T71" fmla="*/ 177 h 384"/>
                  <a:gd name="T72" fmla="*/ 764 w 867"/>
                  <a:gd name="T73" fmla="*/ 177 h 384"/>
                  <a:gd name="T74" fmla="*/ 764 w 867"/>
                  <a:gd name="T75" fmla="*/ 113 h 384"/>
                  <a:gd name="T76" fmla="*/ 781 w 867"/>
                  <a:gd name="T77" fmla="*/ 81 h 384"/>
                  <a:gd name="T78" fmla="*/ 729 w 867"/>
                  <a:gd name="T79" fmla="*/ 65 h 384"/>
                  <a:gd name="T80" fmla="*/ 695 w 867"/>
                  <a:gd name="T81" fmla="*/ 96 h 384"/>
                  <a:gd name="T82" fmla="*/ 624 w 867"/>
                  <a:gd name="T83" fmla="*/ 113 h 384"/>
                  <a:gd name="T84" fmla="*/ 572 w 867"/>
                  <a:gd name="T85" fmla="*/ 96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7" h="384">
                    <a:moveTo>
                      <a:pt x="572" y="96"/>
                    </a:moveTo>
                    <a:lnTo>
                      <a:pt x="572" y="96"/>
                    </a:lnTo>
                    <a:lnTo>
                      <a:pt x="468" y="48"/>
                    </a:lnTo>
                    <a:lnTo>
                      <a:pt x="434" y="65"/>
                    </a:lnTo>
                    <a:lnTo>
                      <a:pt x="416" y="65"/>
                    </a:lnTo>
                    <a:lnTo>
                      <a:pt x="382" y="17"/>
                    </a:lnTo>
                    <a:lnTo>
                      <a:pt x="313" y="0"/>
                    </a:lnTo>
                    <a:lnTo>
                      <a:pt x="278" y="17"/>
                    </a:lnTo>
                    <a:lnTo>
                      <a:pt x="278" y="48"/>
                    </a:lnTo>
                    <a:lnTo>
                      <a:pt x="278" y="81"/>
                    </a:lnTo>
                    <a:lnTo>
                      <a:pt x="207" y="81"/>
                    </a:lnTo>
                    <a:lnTo>
                      <a:pt x="173" y="65"/>
                    </a:lnTo>
                    <a:lnTo>
                      <a:pt x="103" y="48"/>
                    </a:lnTo>
                    <a:lnTo>
                      <a:pt x="17" y="96"/>
                    </a:lnTo>
                    <a:lnTo>
                      <a:pt x="0" y="113"/>
                    </a:lnTo>
                    <a:lnTo>
                      <a:pt x="34" y="161"/>
                    </a:lnTo>
                    <a:lnTo>
                      <a:pt x="69" y="161"/>
                    </a:lnTo>
                    <a:lnTo>
                      <a:pt x="86" y="192"/>
                    </a:lnTo>
                    <a:lnTo>
                      <a:pt x="86" y="257"/>
                    </a:lnTo>
                    <a:lnTo>
                      <a:pt x="190" y="288"/>
                    </a:lnTo>
                    <a:lnTo>
                      <a:pt x="244" y="336"/>
                    </a:lnTo>
                    <a:lnTo>
                      <a:pt x="347" y="336"/>
                    </a:lnTo>
                    <a:lnTo>
                      <a:pt x="399" y="369"/>
                    </a:lnTo>
                    <a:lnTo>
                      <a:pt x="468" y="384"/>
                    </a:lnTo>
                    <a:lnTo>
                      <a:pt x="537" y="353"/>
                    </a:lnTo>
                    <a:lnTo>
                      <a:pt x="606" y="353"/>
                    </a:lnTo>
                    <a:lnTo>
                      <a:pt x="660" y="305"/>
                    </a:lnTo>
                    <a:lnTo>
                      <a:pt x="641" y="288"/>
                    </a:lnTo>
                    <a:lnTo>
                      <a:pt x="677" y="257"/>
                    </a:lnTo>
                    <a:lnTo>
                      <a:pt x="712" y="273"/>
                    </a:lnTo>
                    <a:lnTo>
                      <a:pt x="764" y="240"/>
                    </a:lnTo>
                    <a:lnTo>
                      <a:pt x="798" y="209"/>
                    </a:lnTo>
                    <a:lnTo>
                      <a:pt x="867" y="209"/>
                    </a:lnTo>
                    <a:lnTo>
                      <a:pt x="850" y="177"/>
                    </a:lnTo>
                    <a:lnTo>
                      <a:pt x="833" y="161"/>
                    </a:lnTo>
                    <a:lnTo>
                      <a:pt x="798" y="177"/>
                    </a:lnTo>
                    <a:lnTo>
                      <a:pt x="764" y="177"/>
                    </a:lnTo>
                    <a:lnTo>
                      <a:pt x="764" y="113"/>
                    </a:lnTo>
                    <a:lnTo>
                      <a:pt x="781" y="81"/>
                    </a:lnTo>
                    <a:lnTo>
                      <a:pt x="729" y="65"/>
                    </a:lnTo>
                    <a:lnTo>
                      <a:pt x="695" y="96"/>
                    </a:lnTo>
                    <a:lnTo>
                      <a:pt x="624" y="113"/>
                    </a:lnTo>
                    <a:lnTo>
                      <a:pt x="572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8" name="Freeform 609">
                <a:extLst>
                  <a:ext uri="{FF2B5EF4-FFF2-40B4-BE49-F238E27FC236}">
                    <a16:creationId xmlns:a16="http://schemas.microsoft.com/office/drawing/2014/main" id="{C70651CF-1062-4A25-A615-E272902A1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1670"/>
                <a:ext cx="147" cy="304"/>
              </a:xfrm>
              <a:custGeom>
                <a:avLst/>
                <a:gdLst>
                  <a:gd name="T0" fmla="*/ 225 w 294"/>
                  <a:gd name="T1" fmla="*/ 81 h 609"/>
                  <a:gd name="T2" fmla="*/ 225 w 294"/>
                  <a:gd name="T3" fmla="*/ 81 h 609"/>
                  <a:gd name="T4" fmla="*/ 225 w 294"/>
                  <a:gd name="T5" fmla="*/ 129 h 609"/>
                  <a:gd name="T6" fmla="*/ 260 w 294"/>
                  <a:gd name="T7" fmla="*/ 160 h 609"/>
                  <a:gd name="T8" fmla="*/ 242 w 294"/>
                  <a:gd name="T9" fmla="*/ 208 h 609"/>
                  <a:gd name="T10" fmla="*/ 260 w 294"/>
                  <a:gd name="T11" fmla="*/ 288 h 609"/>
                  <a:gd name="T12" fmla="*/ 242 w 294"/>
                  <a:gd name="T13" fmla="*/ 336 h 609"/>
                  <a:gd name="T14" fmla="*/ 277 w 294"/>
                  <a:gd name="T15" fmla="*/ 384 h 609"/>
                  <a:gd name="T16" fmla="*/ 260 w 294"/>
                  <a:gd name="T17" fmla="*/ 417 h 609"/>
                  <a:gd name="T18" fmla="*/ 294 w 294"/>
                  <a:gd name="T19" fmla="*/ 447 h 609"/>
                  <a:gd name="T20" fmla="*/ 294 w 294"/>
                  <a:gd name="T21" fmla="*/ 465 h 609"/>
                  <a:gd name="T22" fmla="*/ 242 w 294"/>
                  <a:gd name="T23" fmla="*/ 543 h 609"/>
                  <a:gd name="T24" fmla="*/ 191 w 294"/>
                  <a:gd name="T25" fmla="*/ 576 h 609"/>
                  <a:gd name="T26" fmla="*/ 173 w 294"/>
                  <a:gd name="T27" fmla="*/ 576 h 609"/>
                  <a:gd name="T28" fmla="*/ 87 w 294"/>
                  <a:gd name="T29" fmla="*/ 609 h 609"/>
                  <a:gd name="T30" fmla="*/ 18 w 294"/>
                  <a:gd name="T31" fmla="*/ 576 h 609"/>
                  <a:gd name="T32" fmla="*/ 35 w 294"/>
                  <a:gd name="T33" fmla="*/ 528 h 609"/>
                  <a:gd name="T34" fmla="*/ 18 w 294"/>
                  <a:gd name="T35" fmla="*/ 480 h 609"/>
                  <a:gd name="T36" fmla="*/ 35 w 294"/>
                  <a:gd name="T37" fmla="*/ 447 h 609"/>
                  <a:gd name="T38" fmla="*/ 104 w 294"/>
                  <a:gd name="T39" fmla="*/ 352 h 609"/>
                  <a:gd name="T40" fmla="*/ 121 w 294"/>
                  <a:gd name="T41" fmla="*/ 336 h 609"/>
                  <a:gd name="T42" fmla="*/ 121 w 294"/>
                  <a:gd name="T43" fmla="*/ 304 h 609"/>
                  <a:gd name="T44" fmla="*/ 104 w 294"/>
                  <a:gd name="T45" fmla="*/ 288 h 609"/>
                  <a:gd name="T46" fmla="*/ 87 w 294"/>
                  <a:gd name="T47" fmla="*/ 288 h 609"/>
                  <a:gd name="T48" fmla="*/ 70 w 294"/>
                  <a:gd name="T49" fmla="*/ 144 h 609"/>
                  <a:gd name="T50" fmla="*/ 0 w 294"/>
                  <a:gd name="T51" fmla="*/ 81 h 609"/>
                  <a:gd name="T52" fmla="*/ 18 w 294"/>
                  <a:gd name="T53" fmla="*/ 64 h 609"/>
                  <a:gd name="T54" fmla="*/ 52 w 294"/>
                  <a:gd name="T55" fmla="*/ 96 h 609"/>
                  <a:gd name="T56" fmla="*/ 70 w 294"/>
                  <a:gd name="T57" fmla="*/ 96 h 609"/>
                  <a:gd name="T58" fmla="*/ 87 w 294"/>
                  <a:gd name="T59" fmla="*/ 96 h 609"/>
                  <a:gd name="T60" fmla="*/ 121 w 294"/>
                  <a:gd name="T61" fmla="*/ 96 h 609"/>
                  <a:gd name="T62" fmla="*/ 139 w 294"/>
                  <a:gd name="T63" fmla="*/ 81 h 609"/>
                  <a:gd name="T64" fmla="*/ 156 w 294"/>
                  <a:gd name="T65" fmla="*/ 16 h 609"/>
                  <a:gd name="T66" fmla="*/ 191 w 294"/>
                  <a:gd name="T67" fmla="*/ 0 h 609"/>
                  <a:gd name="T68" fmla="*/ 242 w 294"/>
                  <a:gd name="T69" fmla="*/ 33 h 609"/>
                  <a:gd name="T70" fmla="*/ 225 w 294"/>
                  <a:gd name="T71" fmla="*/ 8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4" h="609">
                    <a:moveTo>
                      <a:pt x="225" y="81"/>
                    </a:moveTo>
                    <a:lnTo>
                      <a:pt x="225" y="81"/>
                    </a:lnTo>
                    <a:lnTo>
                      <a:pt x="225" y="129"/>
                    </a:lnTo>
                    <a:lnTo>
                      <a:pt x="260" y="160"/>
                    </a:lnTo>
                    <a:lnTo>
                      <a:pt x="242" y="208"/>
                    </a:lnTo>
                    <a:lnTo>
                      <a:pt x="260" y="288"/>
                    </a:lnTo>
                    <a:lnTo>
                      <a:pt x="242" y="336"/>
                    </a:lnTo>
                    <a:lnTo>
                      <a:pt x="277" y="384"/>
                    </a:lnTo>
                    <a:lnTo>
                      <a:pt x="260" y="417"/>
                    </a:lnTo>
                    <a:lnTo>
                      <a:pt x="294" y="447"/>
                    </a:lnTo>
                    <a:lnTo>
                      <a:pt x="294" y="465"/>
                    </a:lnTo>
                    <a:lnTo>
                      <a:pt x="242" y="543"/>
                    </a:lnTo>
                    <a:lnTo>
                      <a:pt x="191" y="576"/>
                    </a:lnTo>
                    <a:lnTo>
                      <a:pt x="173" y="576"/>
                    </a:lnTo>
                    <a:lnTo>
                      <a:pt x="87" y="609"/>
                    </a:lnTo>
                    <a:lnTo>
                      <a:pt x="18" y="576"/>
                    </a:lnTo>
                    <a:lnTo>
                      <a:pt x="35" y="528"/>
                    </a:lnTo>
                    <a:lnTo>
                      <a:pt x="18" y="480"/>
                    </a:lnTo>
                    <a:lnTo>
                      <a:pt x="35" y="447"/>
                    </a:lnTo>
                    <a:lnTo>
                      <a:pt x="104" y="352"/>
                    </a:lnTo>
                    <a:lnTo>
                      <a:pt x="121" y="336"/>
                    </a:lnTo>
                    <a:lnTo>
                      <a:pt x="121" y="304"/>
                    </a:lnTo>
                    <a:lnTo>
                      <a:pt x="104" y="288"/>
                    </a:lnTo>
                    <a:lnTo>
                      <a:pt x="87" y="288"/>
                    </a:lnTo>
                    <a:lnTo>
                      <a:pt x="70" y="144"/>
                    </a:lnTo>
                    <a:lnTo>
                      <a:pt x="0" y="81"/>
                    </a:lnTo>
                    <a:lnTo>
                      <a:pt x="18" y="64"/>
                    </a:lnTo>
                    <a:lnTo>
                      <a:pt x="52" y="96"/>
                    </a:lnTo>
                    <a:lnTo>
                      <a:pt x="70" y="96"/>
                    </a:lnTo>
                    <a:lnTo>
                      <a:pt x="87" y="96"/>
                    </a:lnTo>
                    <a:lnTo>
                      <a:pt x="121" y="96"/>
                    </a:lnTo>
                    <a:lnTo>
                      <a:pt x="139" y="81"/>
                    </a:lnTo>
                    <a:lnTo>
                      <a:pt x="156" y="16"/>
                    </a:lnTo>
                    <a:lnTo>
                      <a:pt x="191" y="0"/>
                    </a:lnTo>
                    <a:lnTo>
                      <a:pt x="242" y="33"/>
                    </a:lnTo>
                    <a:lnTo>
                      <a:pt x="225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9" name="Freeform 610">
                <a:extLst>
                  <a:ext uri="{FF2B5EF4-FFF2-40B4-BE49-F238E27FC236}">
                    <a16:creationId xmlns:a16="http://schemas.microsoft.com/office/drawing/2014/main" id="{2EC1BA33-76F3-4CD1-927A-4E4440B19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1670"/>
                <a:ext cx="147" cy="304"/>
              </a:xfrm>
              <a:custGeom>
                <a:avLst/>
                <a:gdLst>
                  <a:gd name="T0" fmla="*/ 225 w 294"/>
                  <a:gd name="T1" fmla="*/ 81 h 609"/>
                  <a:gd name="T2" fmla="*/ 225 w 294"/>
                  <a:gd name="T3" fmla="*/ 81 h 609"/>
                  <a:gd name="T4" fmla="*/ 225 w 294"/>
                  <a:gd name="T5" fmla="*/ 129 h 609"/>
                  <a:gd name="T6" fmla="*/ 260 w 294"/>
                  <a:gd name="T7" fmla="*/ 160 h 609"/>
                  <a:gd name="T8" fmla="*/ 242 w 294"/>
                  <a:gd name="T9" fmla="*/ 208 h 609"/>
                  <a:gd name="T10" fmla="*/ 260 w 294"/>
                  <a:gd name="T11" fmla="*/ 288 h 609"/>
                  <a:gd name="T12" fmla="*/ 242 w 294"/>
                  <a:gd name="T13" fmla="*/ 336 h 609"/>
                  <a:gd name="T14" fmla="*/ 277 w 294"/>
                  <a:gd name="T15" fmla="*/ 384 h 609"/>
                  <a:gd name="T16" fmla="*/ 260 w 294"/>
                  <a:gd name="T17" fmla="*/ 417 h 609"/>
                  <a:gd name="T18" fmla="*/ 294 w 294"/>
                  <a:gd name="T19" fmla="*/ 447 h 609"/>
                  <a:gd name="T20" fmla="*/ 294 w 294"/>
                  <a:gd name="T21" fmla="*/ 465 h 609"/>
                  <a:gd name="T22" fmla="*/ 242 w 294"/>
                  <a:gd name="T23" fmla="*/ 543 h 609"/>
                  <a:gd name="T24" fmla="*/ 191 w 294"/>
                  <a:gd name="T25" fmla="*/ 576 h 609"/>
                  <a:gd name="T26" fmla="*/ 173 w 294"/>
                  <a:gd name="T27" fmla="*/ 576 h 609"/>
                  <a:gd name="T28" fmla="*/ 87 w 294"/>
                  <a:gd name="T29" fmla="*/ 609 h 609"/>
                  <a:gd name="T30" fmla="*/ 18 w 294"/>
                  <a:gd name="T31" fmla="*/ 576 h 609"/>
                  <a:gd name="T32" fmla="*/ 35 w 294"/>
                  <a:gd name="T33" fmla="*/ 528 h 609"/>
                  <a:gd name="T34" fmla="*/ 18 w 294"/>
                  <a:gd name="T35" fmla="*/ 480 h 609"/>
                  <a:gd name="T36" fmla="*/ 35 w 294"/>
                  <a:gd name="T37" fmla="*/ 447 h 609"/>
                  <a:gd name="T38" fmla="*/ 104 w 294"/>
                  <a:gd name="T39" fmla="*/ 352 h 609"/>
                  <a:gd name="T40" fmla="*/ 121 w 294"/>
                  <a:gd name="T41" fmla="*/ 336 h 609"/>
                  <a:gd name="T42" fmla="*/ 121 w 294"/>
                  <a:gd name="T43" fmla="*/ 304 h 609"/>
                  <a:gd name="T44" fmla="*/ 104 w 294"/>
                  <a:gd name="T45" fmla="*/ 288 h 609"/>
                  <a:gd name="T46" fmla="*/ 87 w 294"/>
                  <a:gd name="T47" fmla="*/ 288 h 609"/>
                  <a:gd name="T48" fmla="*/ 70 w 294"/>
                  <a:gd name="T49" fmla="*/ 144 h 609"/>
                  <a:gd name="T50" fmla="*/ 0 w 294"/>
                  <a:gd name="T51" fmla="*/ 81 h 609"/>
                  <a:gd name="T52" fmla="*/ 18 w 294"/>
                  <a:gd name="T53" fmla="*/ 64 h 609"/>
                  <a:gd name="T54" fmla="*/ 52 w 294"/>
                  <a:gd name="T55" fmla="*/ 96 h 609"/>
                  <a:gd name="T56" fmla="*/ 70 w 294"/>
                  <a:gd name="T57" fmla="*/ 96 h 609"/>
                  <a:gd name="T58" fmla="*/ 87 w 294"/>
                  <a:gd name="T59" fmla="*/ 96 h 609"/>
                  <a:gd name="T60" fmla="*/ 121 w 294"/>
                  <a:gd name="T61" fmla="*/ 96 h 609"/>
                  <a:gd name="T62" fmla="*/ 139 w 294"/>
                  <a:gd name="T63" fmla="*/ 81 h 609"/>
                  <a:gd name="T64" fmla="*/ 156 w 294"/>
                  <a:gd name="T65" fmla="*/ 16 h 609"/>
                  <a:gd name="T66" fmla="*/ 191 w 294"/>
                  <a:gd name="T67" fmla="*/ 0 h 609"/>
                  <a:gd name="T68" fmla="*/ 242 w 294"/>
                  <a:gd name="T69" fmla="*/ 33 h 609"/>
                  <a:gd name="T70" fmla="*/ 225 w 294"/>
                  <a:gd name="T71" fmla="*/ 8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4" h="609">
                    <a:moveTo>
                      <a:pt x="225" y="81"/>
                    </a:moveTo>
                    <a:lnTo>
                      <a:pt x="225" y="81"/>
                    </a:lnTo>
                    <a:lnTo>
                      <a:pt x="225" y="129"/>
                    </a:lnTo>
                    <a:lnTo>
                      <a:pt x="260" y="160"/>
                    </a:lnTo>
                    <a:lnTo>
                      <a:pt x="242" y="208"/>
                    </a:lnTo>
                    <a:lnTo>
                      <a:pt x="260" y="288"/>
                    </a:lnTo>
                    <a:lnTo>
                      <a:pt x="242" y="336"/>
                    </a:lnTo>
                    <a:lnTo>
                      <a:pt x="277" y="384"/>
                    </a:lnTo>
                    <a:lnTo>
                      <a:pt x="260" y="417"/>
                    </a:lnTo>
                    <a:lnTo>
                      <a:pt x="294" y="447"/>
                    </a:lnTo>
                    <a:lnTo>
                      <a:pt x="294" y="465"/>
                    </a:lnTo>
                    <a:lnTo>
                      <a:pt x="242" y="543"/>
                    </a:lnTo>
                    <a:lnTo>
                      <a:pt x="191" y="576"/>
                    </a:lnTo>
                    <a:lnTo>
                      <a:pt x="173" y="576"/>
                    </a:lnTo>
                    <a:lnTo>
                      <a:pt x="87" y="609"/>
                    </a:lnTo>
                    <a:lnTo>
                      <a:pt x="18" y="576"/>
                    </a:lnTo>
                    <a:lnTo>
                      <a:pt x="35" y="528"/>
                    </a:lnTo>
                    <a:lnTo>
                      <a:pt x="18" y="480"/>
                    </a:lnTo>
                    <a:lnTo>
                      <a:pt x="35" y="447"/>
                    </a:lnTo>
                    <a:lnTo>
                      <a:pt x="104" y="352"/>
                    </a:lnTo>
                    <a:lnTo>
                      <a:pt x="121" y="336"/>
                    </a:lnTo>
                    <a:lnTo>
                      <a:pt x="121" y="304"/>
                    </a:lnTo>
                    <a:lnTo>
                      <a:pt x="104" y="288"/>
                    </a:lnTo>
                    <a:lnTo>
                      <a:pt x="87" y="288"/>
                    </a:lnTo>
                    <a:lnTo>
                      <a:pt x="70" y="144"/>
                    </a:lnTo>
                    <a:lnTo>
                      <a:pt x="0" y="81"/>
                    </a:lnTo>
                    <a:lnTo>
                      <a:pt x="18" y="64"/>
                    </a:lnTo>
                    <a:lnTo>
                      <a:pt x="52" y="96"/>
                    </a:lnTo>
                    <a:lnTo>
                      <a:pt x="70" y="96"/>
                    </a:lnTo>
                    <a:lnTo>
                      <a:pt x="87" y="96"/>
                    </a:lnTo>
                    <a:lnTo>
                      <a:pt x="121" y="96"/>
                    </a:lnTo>
                    <a:lnTo>
                      <a:pt x="139" y="81"/>
                    </a:lnTo>
                    <a:lnTo>
                      <a:pt x="156" y="16"/>
                    </a:lnTo>
                    <a:lnTo>
                      <a:pt x="191" y="0"/>
                    </a:lnTo>
                    <a:lnTo>
                      <a:pt x="242" y="33"/>
                    </a:lnTo>
                    <a:lnTo>
                      <a:pt x="225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0" name="Freeform 611">
                <a:extLst>
                  <a:ext uri="{FF2B5EF4-FFF2-40B4-BE49-F238E27FC236}">
                    <a16:creationId xmlns:a16="http://schemas.microsoft.com/office/drawing/2014/main" id="{CBCE281B-BB50-43C3-9618-9DF07CBED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" y="1629"/>
                <a:ext cx="365" cy="393"/>
              </a:xfrm>
              <a:custGeom>
                <a:avLst/>
                <a:gdLst>
                  <a:gd name="T0" fmla="*/ 172 w 729"/>
                  <a:gd name="T1" fmla="*/ 752 h 785"/>
                  <a:gd name="T2" fmla="*/ 155 w 729"/>
                  <a:gd name="T3" fmla="*/ 719 h 785"/>
                  <a:gd name="T4" fmla="*/ 138 w 729"/>
                  <a:gd name="T5" fmla="*/ 737 h 785"/>
                  <a:gd name="T6" fmla="*/ 52 w 729"/>
                  <a:gd name="T7" fmla="*/ 785 h 785"/>
                  <a:gd name="T8" fmla="*/ 34 w 729"/>
                  <a:gd name="T9" fmla="*/ 719 h 785"/>
                  <a:gd name="T10" fmla="*/ 17 w 729"/>
                  <a:gd name="T11" fmla="*/ 719 h 785"/>
                  <a:gd name="T12" fmla="*/ 17 w 729"/>
                  <a:gd name="T13" fmla="*/ 671 h 785"/>
                  <a:gd name="T14" fmla="*/ 17 w 729"/>
                  <a:gd name="T15" fmla="*/ 608 h 785"/>
                  <a:gd name="T16" fmla="*/ 69 w 729"/>
                  <a:gd name="T17" fmla="*/ 545 h 785"/>
                  <a:gd name="T18" fmla="*/ 121 w 729"/>
                  <a:gd name="T19" fmla="*/ 497 h 785"/>
                  <a:gd name="T20" fmla="*/ 172 w 729"/>
                  <a:gd name="T21" fmla="*/ 432 h 785"/>
                  <a:gd name="T22" fmla="*/ 242 w 729"/>
                  <a:gd name="T23" fmla="*/ 320 h 785"/>
                  <a:gd name="T24" fmla="*/ 311 w 729"/>
                  <a:gd name="T25" fmla="*/ 209 h 785"/>
                  <a:gd name="T26" fmla="*/ 224 w 729"/>
                  <a:gd name="T27" fmla="*/ 240 h 785"/>
                  <a:gd name="T28" fmla="*/ 276 w 729"/>
                  <a:gd name="T29" fmla="*/ 209 h 785"/>
                  <a:gd name="T30" fmla="*/ 311 w 729"/>
                  <a:gd name="T31" fmla="*/ 144 h 785"/>
                  <a:gd name="T32" fmla="*/ 328 w 729"/>
                  <a:gd name="T33" fmla="*/ 161 h 785"/>
                  <a:gd name="T34" fmla="*/ 347 w 729"/>
                  <a:gd name="T35" fmla="*/ 161 h 785"/>
                  <a:gd name="T36" fmla="*/ 328 w 729"/>
                  <a:gd name="T37" fmla="*/ 128 h 785"/>
                  <a:gd name="T38" fmla="*/ 382 w 729"/>
                  <a:gd name="T39" fmla="*/ 80 h 785"/>
                  <a:gd name="T40" fmla="*/ 451 w 729"/>
                  <a:gd name="T41" fmla="*/ 65 h 785"/>
                  <a:gd name="T42" fmla="*/ 537 w 729"/>
                  <a:gd name="T43" fmla="*/ 32 h 785"/>
                  <a:gd name="T44" fmla="*/ 572 w 729"/>
                  <a:gd name="T45" fmla="*/ 0 h 785"/>
                  <a:gd name="T46" fmla="*/ 589 w 729"/>
                  <a:gd name="T47" fmla="*/ 17 h 785"/>
                  <a:gd name="T48" fmla="*/ 624 w 729"/>
                  <a:gd name="T49" fmla="*/ 0 h 785"/>
                  <a:gd name="T50" fmla="*/ 729 w 729"/>
                  <a:gd name="T51" fmla="*/ 65 h 785"/>
                  <a:gd name="T52" fmla="*/ 658 w 729"/>
                  <a:gd name="T53" fmla="*/ 80 h 785"/>
                  <a:gd name="T54" fmla="*/ 712 w 729"/>
                  <a:gd name="T55" fmla="*/ 113 h 785"/>
                  <a:gd name="T56" fmla="*/ 695 w 729"/>
                  <a:gd name="T57" fmla="*/ 128 h 785"/>
                  <a:gd name="T58" fmla="*/ 677 w 729"/>
                  <a:gd name="T59" fmla="*/ 113 h 785"/>
                  <a:gd name="T60" fmla="*/ 589 w 729"/>
                  <a:gd name="T61" fmla="*/ 96 h 785"/>
                  <a:gd name="T62" fmla="*/ 555 w 729"/>
                  <a:gd name="T63" fmla="*/ 176 h 785"/>
                  <a:gd name="T64" fmla="*/ 503 w 729"/>
                  <a:gd name="T65" fmla="*/ 176 h 785"/>
                  <a:gd name="T66" fmla="*/ 451 w 729"/>
                  <a:gd name="T67" fmla="*/ 144 h 785"/>
                  <a:gd name="T68" fmla="*/ 416 w 729"/>
                  <a:gd name="T69" fmla="*/ 161 h 785"/>
                  <a:gd name="T70" fmla="*/ 382 w 729"/>
                  <a:gd name="T71" fmla="*/ 192 h 785"/>
                  <a:gd name="T72" fmla="*/ 364 w 729"/>
                  <a:gd name="T73" fmla="*/ 224 h 785"/>
                  <a:gd name="T74" fmla="*/ 328 w 729"/>
                  <a:gd name="T75" fmla="*/ 240 h 785"/>
                  <a:gd name="T76" fmla="*/ 311 w 729"/>
                  <a:gd name="T77" fmla="*/ 288 h 785"/>
                  <a:gd name="T78" fmla="*/ 276 w 729"/>
                  <a:gd name="T79" fmla="*/ 353 h 785"/>
                  <a:gd name="T80" fmla="*/ 242 w 729"/>
                  <a:gd name="T81" fmla="*/ 432 h 785"/>
                  <a:gd name="T82" fmla="*/ 224 w 729"/>
                  <a:gd name="T83" fmla="*/ 479 h 785"/>
                  <a:gd name="T84" fmla="*/ 190 w 729"/>
                  <a:gd name="T85" fmla="*/ 560 h 785"/>
                  <a:gd name="T86" fmla="*/ 207 w 729"/>
                  <a:gd name="T87" fmla="*/ 641 h 785"/>
                  <a:gd name="T88" fmla="*/ 190 w 729"/>
                  <a:gd name="T89" fmla="*/ 704 h 785"/>
                  <a:gd name="T90" fmla="*/ 172 w 729"/>
                  <a:gd name="T91" fmla="*/ 752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9" h="785">
                    <a:moveTo>
                      <a:pt x="172" y="752"/>
                    </a:moveTo>
                    <a:lnTo>
                      <a:pt x="172" y="752"/>
                    </a:lnTo>
                    <a:lnTo>
                      <a:pt x="172" y="737"/>
                    </a:lnTo>
                    <a:lnTo>
                      <a:pt x="155" y="719"/>
                    </a:lnTo>
                    <a:lnTo>
                      <a:pt x="155" y="737"/>
                    </a:lnTo>
                    <a:lnTo>
                      <a:pt x="138" y="737"/>
                    </a:lnTo>
                    <a:lnTo>
                      <a:pt x="86" y="785"/>
                    </a:lnTo>
                    <a:lnTo>
                      <a:pt x="52" y="785"/>
                    </a:lnTo>
                    <a:lnTo>
                      <a:pt x="17" y="767"/>
                    </a:lnTo>
                    <a:lnTo>
                      <a:pt x="34" y="719"/>
                    </a:lnTo>
                    <a:lnTo>
                      <a:pt x="17" y="737"/>
                    </a:lnTo>
                    <a:lnTo>
                      <a:pt x="17" y="719"/>
                    </a:lnTo>
                    <a:lnTo>
                      <a:pt x="17" y="704"/>
                    </a:lnTo>
                    <a:lnTo>
                      <a:pt x="17" y="671"/>
                    </a:lnTo>
                    <a:lnTo>
                      <a:pt x="0" y="641"/>
                    </a:lnTo>
                    <a:lnTo>
                      <a:pt x="17" y="608"/>
                    </a:lnTo>
                    <a:lnTo>
                      <a:pt x="0" y="593"/>
                    </a:lnTo>
                    <a:lnTo>
                      <a:pt x="69" y="545"/>
                    </a:lnTo>
                    <a:lnTo>
                      <a:pt x="86" y="527"/>
                    </a:lnTo>
                    <a:lnTo>
                      <a:pt x="121" y="497"/>
                    </a:lnTo>
                    <a:lnTo>
                      <a:pt x="121" y="512"/>
                    </a:lnTo>
                    <a:lnTo>
                      <a:pt x="172" y="432"/>
                    </a:lnTo>
                    <a:lnTo>
                      <a:pt x="207" y="401"/>
                    </a:lnTo>
                    <a:lnTo>
                      <a:pt x="242" y="320"/>
                    </a:lnTo>
                    <a:lnTo>
                      <a:pt x="276" y="240"/>
                    </a:lnTo>
                    <a:lnTo>
                      <a:pt x="311" y="209"/>
                    </a:lnTo>
                    <a:lnTo>
                      <a:pt x="259" y="224"/>
                    </a:lnTo>
                    <a:lnTo>
                      <a:pt x="224" y="240"/>
                    </a:lnTo>
                    <a:lnTo>
                      <a:pt x="242" y="209"/>
                    </a:lnTo>
                    <a:lnTo>
                      <a:pt x="276" y="209"/>
                    </a:lnTo>
                    <a:lnTo>
                      <a:pt x="259" y="176"/>
                    </a:lnTo>
                    <a:lnTo>
                      <a:pt x="311" y="144"/>
                    </a:lnTo>
                    <a:lnTo>
                      <a:pt x="311" y="176"/>
                    </a:lnTo>
                    <a:lnTo>
                      <a:pt x="328" y="161"/>
                    </a:lnTo>
                    <a:lnTo>
                      <a:pt x="328" y="176"/>
                    </a:lnTo>
                    <a:lnTo>
                      <a:pt x="347" y="161"/>
                    </a:lnTo>
                    <a:lnTo>
                      <a:pt x="328" y="161"/>
                    </a:lnTo>
                    <a:lnTo>
                      <a:pt x="328" y="128"/>
                    </a:lnTo>
                    <a:lnTo>
                      <a:pt x="364" y="113"/>
                    </a:lnTo>
                    <a:lnTo>
                      <a:pt x="382" y="80"/>
                    </a:lnTo>
                    <a:lnTo>
                      <a:pt x="416" y="80"/>
                    </a:lnTo>
                    <a:lnTo>
                      <a:pt x="451" y="65"/>
                    </a:lnTo>
                    <a:lnTo>
                      <a:pt x="503" y="17"/>
                    </a:lnTo>
                    <a:lnTo>
                      <a:pt x="537" y="32"/>
                    </a:lnTo>
                    <a:lnTo>
                      <a:pt x="555" y="17"/>
                    </a:lnTo>
                    <a:lnTo>
                      <a:pt x="572" y="0"/>
                    </a:lnTo>
                    <a:lnTo>
                      <a:pt x="572" y="48"/>
                    </a:lnTo>
                    <a:lnTo>
                      <a:pt x="589" y="17"/>
                    </a:lnTo>
                    <a:lnTo>
                      <a:pt x="606" y="48"/>
                    </a:lnTo>
                    <a:lnTo>
                      <a:pt x="624" y="0"/>
                    </a:lnTo>
                    <a:lnTo>
                      <a:pt x="658" y="17"/>
                    </a:lnTo>
                    <a:lnTo>
                      <a:pt x="729" y="65"/>
                    </a:lnTo>
                    <a:lnTo>
                      <a:pt x="695" y="80"/>
                    </a:lnTo>
                    <a:lnTo>
                      <a:pt x="658" y="80"/>
                    </a:lnTo>
                    <a:lnTo>
                      <a:pt x="695" y="96"/>
                    </a:lnTo>
                    <a:lnTo>
                      <a:pt x="712" y="113"/>
                    </a:lnTo>
                    <a:lnTo>
                      <a:pt x="712" y="128"/>
                    </a:lnTo>
                    <a:lnTo>
                      <a:pt x="695" y="128"/>
                    </a:lnTo>
                    <a:lnTo>
                      <a:pt x="658" y="161"/>
                    </a:lnTo>
                    <a:lnTo>
                      <a:pt x="677" y="113"/>
                    </a:lnTo>
                    <a:lnTo>
                      <a:pt x="624" y="80"/>
                    </a:lnTo>
                    <a:lnTo>
                      <a:pt x="589" y="96"/>
                    </a:lnTo>
                    <a:lnTo>
                      <a:pt x="572" y="161"/>
                    </a:lnTo>
                    <a:lnTo>
                      <a:pt x="555" y="176"/>
                    </a:lnTo>
                    <a:lnTo>
                      <a:pt x="520" y="176"/>
                    </a:lnTo>
                    <a:lnTo>
                      <a:pt x="503" y="176"/>
                    </a:lnTo>
                    <a:lnTo>
                      <a:pt x="485" y="176"/>
                    </a:lnTo>
                    <a:lnTo>
                      <a:pt x="451" y="144"/>
                    </a:lnTo>
                    <a:lnTo>
                      <a:pt x="434" y="161"/>
                    </a:lnTo>
                    <a:lnTo>
                      <a:pt x="416" y="161"/>
                    </a:lnTo>
                    <a:lnTo>
                      <a:pt x="416" y="192"/>
                    </a:lnTo>
                    <a:lnTo>
                      <a:pt x="382" y="192"/>
                    </a:lnTo>
                    <a:lnTo>
                      <a:pt x="364" y="192"/>
                    </a:lnTo>
                    <a:lnTo>
                      <a:pt x="364" y="224"/>
                    </a:lnTo>
                    <a:lnTo>
                      <a:pt x="347" y="224"/>
                    </a:lnTo>
                    <a:lnTo>
                      <a:pt x="328" y="240"/>
                    </a:lnTo>
                    <a:lnTo>
                      <a:pt x="311" y="272"/>
                    </a:lnTo>
                    <a:lnTo>
                      <a:pt x="311" y="288"/>
                    </a:lnTo>
                    <a:lnTo>
                      <a:pt x="311" y="305"/>
                    </a:lnTo>
                    <a:lnTo>
                      <a:pt x="276" y="353"/>
                    </a:lnTo>
                    <a:lnTo>
                      <a:pt x="259" y="401"/>
                    </a:lnTo>
                    <a:lnTo>
                      <a:pt x="242" y="432"/>
                    </a:lnTo>
                    <a:lnTo>
                      <a:pt x="259" y="464"/>
                    </a:lnTo>
                    <a:lnTo>
                      <a:pt x="224" y="479"/>
                    </a:lnTo>
                    <a:lnTo>
                      <a:pt x="207" y="497"/>
                    </a:lnTo>
                    <a:lnTo>
                      <a:pt x="190" y="560"/>
                    </a:lnTo>
                    <a:lnTo>
                      <a:pt x="207" y="623"/>
                    </a:lnTo>
                    <a:lnTo>
                      <a:pt x="207" y="641"/>
                    </a:lnTo>
                    <a:lnTo>
                      <a:pt x="207" y="689"/>
                    </a:lnTo>
                    <a:lnTo>
                      <a:pt x="190" y="704"/>
                    </a:lnTo>
                    <a:lnTo>
                      <a:pt x="190" y="752"/>
                    </a:lnTo>
                    <a:lnTo>
                      <a:pt x="172" y="75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1" name="Freeform 612">
                <a:extLst>
                  <a:ext uri="{FF2B5EF4-FFF2-40B4-BE49-F238E27FC236}">
                    <a16:creationId xmlns:a16="http://schemas.microsoft.com/office/drawing/2014/main" id="{BBB3F8CC-47F1-46A3-A927-3DC44D3BD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" y="1629"/>
                <a:ext cx="365" cy="393"/>
              </a:xfrm>
              <a:custGeom>
                <a:avLst/>
                <a:gdLst>
                  <a:gd name="T0" fmla="*/ 172 w 729"/>
                  <a:gd name="T1" fmla="*/ 752 h 785"/>
                  <a:gd name="T2" fmla="*/ 155 w 729"/>
                  <a:gd name="T3" fmla="*/ 719 h 785"/>
                  <a:gd name="T4" fmla="*/ 138 w 729"/>
                  <a:gd name="T5" fmla="*/ 737 h 785"/>
                  <a:gd name="T6" fmla="*/ 52 w 729"/>
                  <a:gd name="T7" fmla="*/ 785 h 785"/>
                  <a:gd name="T8" fmla="*/ 34 w 729"/>
                  <a:gd name="T9" fmla="*/ 719 h 785"/>
                  <a:gd name="T10" fmla="*/ 17 w 729"/>
                  <a:gd name="T11" fmla="*/ 719 h 785"/>
                  <a:gd name="T12" fmla="*/ 17 w 729"/>
                  <a:gd name="T13" fmla="*/ 671 h 785"/>
                  <a:gd name="T14" fmla="*/ 17 w 729"/>
                  <a:gd name="T15" fmla="*/ 608 h 785"/>
                  <a:gd name="T16" fmla="*/ 69 w 729"/>
                  <a:gd name="T17" fmla="*/ 545 h 785"/>
                  <a:gd name="T18" fmla="*/ 121 w 729"/>
                  <a:gd name="T19" fmla="*/ 497 h 785"/>
                  <a:gd name="T20" fmla="*/ 172 w 729"/>
                  <a:gd name="T21" fmla="*/ 432 h 785"/>
                  <a:gd name="T22" fmla="*/ 242 w 729"/>
                  <a:gd name="T23" fmla="*/ 320 h 785"/>
                  <a:gd name="T24" fmla="*/ 311 w 729"/>
                  <a:gd name="T25" fmla="*/ 209 h 785"/>
                  <a:gd name="T26" fmla="*/ 224 w 729"/>
                  <a:gd name="T27" fmla="*/ 240 h 785"/>
                  <a:gd name="T28" fmla="*/ 276 w 729"/>
                  <a:gd name="T29" fmla="*/ 209 h 785"/>
                  <a:gd name="T30" fmla="*/ 311 w 729"/>
                  <a:gd name="T31" fmla="*/ 144 h 785"/>
                  <a:gd name="T32" fmla="*/ 328 w 729"/>
                  <a:gd name="T33" fmla="*/ 161 h 785"/>
                  <a:gd name="T34" fmla="*/ 347 w 729"/>
                  <a:gd name="T35" fmla="*/ 161 h 785"/>
                  <a:gd name="T36" fmla="*/ 328 w 729"/>
                  <a:gd name="T37" fmla="*/ 128 h 785"/>
                  <a:gd name="T38" fmla="*/ 382 w 729"/>
                  <a:gd name="T39" fmla="*/ 80 h 785"/>
                  <a:gd name="T40" fmla="*/ 451 w 729"/>
                  <a:gd name="T41" fmla="*/ 65 h 785"/>
                  <a:gd name="T42" fmla="*/ 537 w 729"/>
                  <a:gd name="T43" fmla="*/ 32 h 785"/>
                  <a:gd name="T44" fmla="*/ 572 w 729"/>
                  <a:gd name="T45" fmla="*/ 0 h 785"/>
                  <a:gd name="T46" fmla="*/ 589 w 729"/>
                  <a:gd name="T47" fmla="*/ 17 h 785"/>
                  <a:gd name="T48" fmla="*/ 624 w 729"/>
                  <a:gd name="T49" fmla="*/ 0 h 785"/>
                  <a:gd name="T50" fmla="*/ 729 w 729"/>
                  <a:gd name="T51" fmla="*/ 65 h 785"/>
                  <a:gd name="T52" fmla="*/ 658 w 729"/>
                  <a:gd name="T53" fmla="*/ 80 h 785"/>
                  <a:gd name="T54" fmla="*/ 712 w 729"/>
                  <a:gd name="T55" fmla="*/ 113 h 785"/>
                  <a:gd name="T56" fmla="*/ 695 w 729"/>
                  <a:gd name="T57" fmla="*/ 128 h 785"/>
                  <a:gd name="T58" fmla="*/ 677 w 729"/>
                  <a:gd name="T59" fmla="*/ 113 h 785"/>
                  <a:gd name="T60" fmla="*/ 589 w 729"/>
                  <a:gd name="T61" fmla="*/ 96 h 785"/>
                  <a:gd name="T62" fmla="*/ 555 w 729"/>
                  <a:gd name="T63" fmla="*/ 176 h 785"/>
                  <a:gd name="T64" fmla="*/ 503 w 729"/>
                  <a:gd name="T65" fmla="*/ 176 h 785"/>
                  <a:gd name="T66" fmla="*/ 451 w 729"/>
                  <a:gd name="T67" fmla="*/ 144 h 785"/>
                  <a:gd name="T68" fmla="*/ 416 w 729"/>
                  <a:gd name="T69" fmla="*/ 161 h 785"/>
                  <a:gd name="T70" fmla="*/ 382 w 729"/>
                  <a:gd name="T71" fmla="*/ 192 h 785"/>
                  <a:gd name="T72" fmla="*/ 364 w 729"/>
                  <a:gd name="T73" fmla="*/ 224 h 785"/>
                  <a:gd name="T74" fmla="*/ 328 w 729"/>
                  <a:gd name="T75" fmla="*/ 240 h 785"/>
                  <a:gd name="T76" fmla="*/ 311 w 729"/>
                  <a:gd name="T77" fmla="*/ 288 h 785"/>
                  <a:gd name="T78" fmla="*/ 276 w 729"/>
                  <a:gd name="T79" fmla="*/ 353 h 785"/>
                  <a:gd name="T80" fmla="*/ 242 w 729"/>
                  <a:gd name="T81" fmla="*/ 432 h 785"/>
                  <a:gd name="T82" fmla="*/ 224 w 729"/>
                  <a:gd name="T83" fmla="*/ 479 h 785"/>
                  <a:gd name="T84" fmla="*/ 190 w 729"/>
                  <a:gd name="T85" fmla="*/ 560 h 785"/>
                  <a:gd name="T86" fmla="*/ 207 w 729"/>
                  <a:gd name="T87" fmla="*/ 641 h 785"/>
                  <a:gd name="T88" fmla="*/ 190 w 729"/>
                  <a:gd name="T89" fmla="*/ 704 h 785"/>
                  <a:gd name="T90" fmla="*/ 172 w 729"/>
                  <a:gd name="T91" fmla="*/ 752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9" h="785">
                    <a:moveTo>
                      <a:pt x="172" y="752"/>
                    </a:moveTo>
                    <a:lnTo>
                      <a:pt x="172" y="752"/>
                    </a:lnTo>
                    <a:lnTo>
                      <a:pt x="172" y="737"/>
                    </a:lnTo>
                    <a:lnTo>
                      <a:pt x="155" y="719"/>
                    </a:lnTo>
                    <a:lnTo>
                      <a:pt x="155" y="737"/>
                    </a:lnTo>
                    <a:lnTo>
                      <a:pt x="138" y="737"/>
                    </a:lnTo>
                    <a:lnTo>
                      <a:pt x="86" y="785"/>
                    </a:lnTo>
                    <a:lnTo>
                      <a:pt x="52" y="785"/>
                    </a:lnTo>
                    <a:lnTo>
                      <a:pt x="17" y="767"/>
                    </a:lnTo>
                    <a:lnTo>
                      <a:pt x="34" y="719"/>
                    </a:lnTo>
                    <a:lnTo>
                      <a:pt x="17" y="737"/>
                    </a:lnTo>
                    <a:lnTo>
                      <a:pt x="17" y="719"/>
                    </a:lnTo>
                    <a:lnTo>
                      <a:pt x="17" y="704"/>
                    </a:lnTo>
                    <a:lnTo>
                      <a:pt x="17" y="671"/>
                    </a:lnTo>
                    <a:lnTo>
                      <a:pt x="0" y="641"/>
                    </a:lnTo>
                    <a:lnTo>
                      <a:pt x="17" y="608"/>
                    </a:lnTo>
                    <a:lnTo>
                      <a:pt x="0" y="593"/>
                    </a:lnTo>
                    <a:lnTo>
                      <a:pt x="69" y="545"/>
                    </a:lnTo>
                    <a:lnTo>
                      <a:pt x="86" y="527"/>
                    </a:lnTo>
                    <a:lnTo>
                      <a:pt x="121" y="497"/>
                    </a:lnTo>
                    <a:lnTo>
                      <a:pt x="121" y="512"/>
                    </a:lnTo>
                    <a:lnTo>
                      <a:pt x="172" y="432"/>
                    </a:lnTo>
                    <a:lnTo>
                      <a:pt x="207" y="401"/>
                    </a:lnTo>
                    <a:lnTo>
                      <a:pt x="242" y="320"/>
                    </a:lnTo>
                    <a:lnTo>
                      <a:pt x="276" y="240"/>
                    </a:lnTo>
                    <a:lnTo>
                      <a:pt x="311" y="209"/>
                    </a:lnTo>
                    <a:lnTo>
                      <a:pt x="259" y="224"/>
                    </a:lnTo>
                    <a:lnTo>
                      <a:pt x="224" y="240"/>
                    </a:lnTo>
                    <a:lnTo>
                      <a:pt x="242" y="209"/>
                    </a:lnTo>
                    <a:lnTo>
                      <a:pt x="276" y="209"/>
                    </a:lnTo>
                    <a:lnTo>
                      <a:pt x="259" y="176"/>
                    </a:lnTo>
                    <a:lnTo>
                      <a:pt x="311" y="144"/>
                    </a:lnTo>
                    <a:lnTo>
                      <a:pt x="311" y="176"/>
                    </a:lnTo>
                    <a:lnTo>
                      <a:pt x="328" y="161"/>
                    </a:lnTo>
                    <a:lnTo>
                      <a:pt x="328" y="176"/>
                    </a:lnTo>
                    <a:lnTo>
                      <a:pt x="347" y="161"/>
                    </a:lnTo>
                    <a:lnTo>
                      <a:pt x="328" y="161"/>
                    </a:lnTo>
                    <a:lnTo>
                      <a:pt x="328" y="128"/>
                    </a:lnTo>
                    <a:lnTo>
                      <a:pt x="364" y="113"/>
                    </a:lnTo>
                    <a:lnTo>
                      <a:pt x="382" y="80"/>
                    </a:lnTo>
                    <a:lnTo>
                      <a:pt x="416" y="80"/>
                    </a:lnTo>
                    <a:lnTo>
                      <a:pt x="451" y="65"/>
                    </a:lnTo>
                    <a:lnTo>
                      <a:pt x="503" y="17"/>
                    </a:lnTo>
                    <a:lnTo>
                      <a:pt x="537" y="32"/>
                    </a:lnTo>
                    <a:lnTo>
                      <a:pt x="555" y="17"/>
                    </a:lnTo>
                    <a:lnTo>
                      <a:pt x="572" y="0"/>
                    </a:lnTo>
                    <a:lnTo>
                      <a:pt x="572" y="48"/>
                    </a:lnTo>
                    <a:lnTo>
                      <a:pt x="589" y="17"/>
                    </a:lnTo>
                    <a:lnTo>
                      <a:pt x="606" y="48"/>
                    </a:lnTo>
                    <a:lnTo>
                      <a:pt x="624" y="0"/>
                    </a:lnTo>
                    <a:lnTo>
                      <a:pt x="658" y="17"/>
                    </a:lnTo>
                    <a:lnTo>
                      <a:pt x="729" y="65"/>
                    </a:lnTo>
                    <a:lnTo>
                      <a:pt x="695" y="80"/>
                    </a:lnTo>
                    <a:lnTo>
                      <a:pt x="658" y="80"/>
                    </a:lnTo>
                    <a:lnTo>
                      <a:pt x="695" y="96"/>
                    </a:lnTo>
                    <a:lnTo>
                      <a:pt x="712" y="113"/>
                    </a:lnTo>
                    <a:lnTo>
                      <a:pt x="712" y="128"/>
                    </a:lnTo>
                    <a:lnTo>
                      <a:pt x="695" y="128"/>
                    </a:lnTo>
                    <a:lnTo>
                      <a:pt x="658" y="161"/>
                    </a:lnTo>
                    <a:lnTo>
                      <a:pt x="677" y="113"/>
                    </a:lnTo>
                    <a:lnTo>
                      <a:pt x="624" y="80"/>
                    </a:lnTo>
                    <a:lnTo>
                      <a:pt x="589" y="96"/>
                    </a:lnTo>
                    <a:lnTo>
                      <a:pt x="572" y="161"/>
                    </a:lnTo>
                    <a:lnTo>
                      <a:pt x="555" y="176"/>
                    </a:lnTo>
                    <a:lnTo>
                      <a:pt x="520" y="176"/>
                    </a:lnTo>
                    <a:lnTo>
                      <a:pt x="503" y="176"/>
                    </a:lnTo>
                    <a:lnTo>
                      <a:pt x="485" y="176"/>
                    </a:lnTo>
                    <a:lnTo>
                      <a:pt x="451" y="144"/>
                    </a:lnTo>
                    <a:lnTo>
                      <a:pt x="434" y="161"/>
                    </a:lnTo>
                    <a:lnTo>
                      <a:pt x="416" y="161"/>
                    </a:lnTo>
                    <a:lnTo>
                      <a:pt x="416" y="192"/>
                    </a:lnTo>
                    <a:lnTo>
                      <a:pt x="382" y="192"/>
                    </a:lnTo>
                    <a:lnTo>
                      <a:pt x="364" y="192"/>
                    </a:lnTo>
                    <a:lnTo>
                      <a:pt x="364" y="224"/>
                    </a:lnTo>
                    <a:lnTo>
                      <a:pt x="347" y="224"/>
                    </a:lnTo>
                    <a:lnTo>
                      <a:pt x="328" y="240"/>
                    </a:lnTo>
                    <a:lnTo>
                      <a:pt x="311" y="272"/>
                    </a:lnTo>
                    <a:lnTo>
                      <a:pt x="311" y="288"/>
                    </a:lnTo>
                    <a:lnTo>
                      <a:pt x="311" y="305"/>
                    </a:lnTo>
                    <a:lnTo>
                      <a:pt x="276" y="353"/>
                    </a:lnTo>
                    <a:lnTo>
                      <a:pt x="259" y="401"/>
                    </a:lnTo>
                    <a:lnTo>
                      <a:pt x="242" y="432"/>
                    </a:lnTo>
                    <a:lnTo>
                      <a:pt x="259" y="464"/>
                    </a:lnTo>
                    <a:lnTo>
                      <a:pt x="224" y="479"/>
                    </a:lnTo>
                    <a:lnTo>
                      <a:pt x="207" y="497"/>
                    </a:lnTo>
                    <a:lnTo>
                      <a:pt x="190" y="560"/>
                    </a:lnTo>
                    <a:lnTo>
                      <a:pt x="207" y="623"/>
                    </a:lnTo>
                    <a:lnTo>
                      <a:pt x="207" y="641"/>
                    </a:lnTo>
                    <a:lnTo>
                      <a:pt x="207" y="689"/>
                    </a:lnTo>
                    <a:lnTo>
                      <a:pt x="190" y="704"/>
                    </a:lnTo>
                    <a:lnTo>
                      <a:pt x="190" y="752"/>
                    </a:lnTo>
                    <a:lnTo>
                      <a:pt x="172" y="75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2" name="Freeform 613">
                <a:extLst>
                  <a:ext uri="{FF2B5EF4-FFF2-40B4-BE49-F238E27FC236}">
                    <a16:creationId xmlns:a16="http://schemas.microsoft.com/office/drawing/2014/main" id="{38EC69CB-0C73-4375-866F-12ED6961C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0" y="2061"/>
                <a:ext cx="130" cy="105"/>
              </a:xfrm>
              <a:custGeom>
                <a:avLst/>
                <a:gdLst>
                  <a:gd name="T0" fmla="*/ 241 w 259"/>
                  <a:gd name="T1" fmla="*/ 177 h 209"/>
                  <a:gd name="T2" fmla="*/ 241 w 259"/>
                  <a:gd name="T3" fmla="*/ 177 h 209"/>
                  <a:gd name="T4" fmla="*/ 224 w 259"/>
                  <a:gd name="T5" fmla="*/ 144 h 209"/>
                  <a:gd name="T6" fmla="*/ 224 w 259"/>
                  <a:gd name="T7" fmla="*/ 129 h 209"/>
                  <a:gd name="T8" fmla="*/ 241 w 259"/>
                  <a:gd name="T9" fmla="*/ 144 h 209"/>
                  <a:gd name="T10" fmla="*/ 259 w 259"/>
                  <a:gd name="T11" fmla="*/ 113 h 209"/>
                  <a:gd name="T12" fmla="*/ 241 w 259"/>
                  <a:gd name="T13" fmla="*/ 113 h 209"/>
                  <a:gd name="T14" fmla="*/ 207 w 259"/>
                  <a:gd name="T15" fmla="*/ 66 h 209"/>
                  <a:gd name="T16" fmla="*/ 207 w 259"/>
                  <a:gd name="T17" fmla="*/ 33 h 209"/>
                  <a:gd name="T18" fmla="*/ 190 w 259"/>
                  <a:gd name="T19" fmla="*/ 18 h 209"/>
                  <a:gd name="T20" fmla="*/ 138 w 259"/>
                  <a:gd name="T21" fmla="*/ 0 h 209"/>
                  <a:gd name="T22" fmla="*/ 103 w 259"/>
                  <a:gd name="T23" fmla="*/ 33 h 209"/>
                  <a:gd name="T24" fmla="*/ 103 w 259"/>
                  <a:gd name="T25" fmla="*/ 48 h 209"/>
                  <a:gd name="T26" fmla="*/ 69 w 259"/>
                  <a:gd name="T27" fmla="*/ 66 h 209"/>
                  <a:gd name="T28" fmla="*/ 69 w 259"/>
                  <a:gd name="T29" fmla="*/ 96 h 209"/>
                  <a:gd name="T30" fmla="*/ 51 w 259"/>
                  <a:gd name="T31" fmla="*/ 96 h 209"/>
                  <a:gd name="T32" fmla="*/ 17 w 259"/>
                  <a:gd name="T33" fmla="*/ 113 h 209"/>
                  <a:gd name="T34" fmla="*/ 0 w 259"/>
                  <a:gd name="T35" fmla="*/ 113 h 209"/>
                  <a:gd name="T36" fmla="*/ 17 w 259"/>
                  <a:gd name="T37" fmla="*/ 144 h 209"/>
                  <a:gd name="T38" fmla="*/ 0 w 259"/>
                  <a:gd name="T39" fmla="*/ 177 h 209"/>
                  <a:gd name="T40" fmla="*/ 0 w 259"/>
                  <a:gd name="T41" fmla="*/ 209 h 209"/>
                  <a:gd name="T42" fmla="*/ 34 w 259"/>
                  <a:gd name="T43" fmla="*/ 192 h 209"/>
                  <a:gd name="T44" fmla="*/ 69 w 259"/>
                  <a:gd name="T45" fmla="*/ 192 h 209"/>
                  <a:gd name="T46" fmla="*/ 121 w 259"/>
                  <a:gd name="T47" fmla="*/ 209 h 209"/>
                  <a:gd name="T48" fmla="*/ 138 w 259"/>
                  <a:gd name="T49" fmla="*/ 209 h 209"/>
                  <a:gd name="T50" fmla="*/ 155 w 259"/>
                  <a:gd name="T51" fmla="*/ 209 h 209"/>
                  <a:gd name="T52" fmla="*/ 172 w 259"/>
                  <a:gd name="T53" fmla="*/ 209 h 209"/>
                  <a:gd name="T54" fmla="*/ 207 w 259"/>
                  <a:gd name="T55" fmla="*/ 209 h 209"/>
                  <a:gd name="T56" fmla="*/ 224 w 259"/>
                  <a:gd name="T57" fmla="*/ 177 h 209"/>
                  <a:gd name="T58" fmla="*/ 241 w 259"/>
                  <a:gd name="T59" fmla="*/ 17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9" h="209">
                    <a:moveTo>
                      <a:pt x="241" y="177"/>
                    </a:moveTo>
                    <a:lnTo>
                      <a:pt x="241" y="177"/>
                    </a:lnTo>
                    <a:lnTo>
                      <a:pt x="224" y="144"/>
                    </a:lnTo>
                    <a:lnTo>
                      <a:pt x="224" y="129"/>
                    </a:lnTo>
                    <a:lnTo>
                      <a:pt x="241" y="144"/>
                    </a:lnTo>
                    <a:lnTo>
                      <a:pt x="259" y="113"/>
                    </a:lnTo>
                    <a:lnTo>
                      <a:pt x="241" y="113"/>
                    </a:lnTo>
                    <a:lnTo>
                      <a:pt x="207" y="66"/>
                    </a:lnTo>
                    <a:lnTo>
                      <a:pt x="207" y="33"/>
                    </a:lnTo>
                    <a:lnTo>
                      <a:pt x="190" y="18"/>
                    </a:lnTo>
                    <a:lnTo>
                      <a:pt x="138" y="0"/>
                    </a:lnTo>
                    <a:lnTo>
                      <a:pt x="103" y="33"/>
                    </a:lnTo>
                    <a:lnTo>
                      <a:pt x="103" y="48"/>
                    </a:lnTo>
                    <a:lnTo>
                      <a:pt x="69" y="66"/>
                    </a:lnTo>
                    <a:lnTo>
                      <a:pt x="69" y="96"/>
                    </a:lnTo>
                    <a:lnTo>
                      <a:pt x="51" y="96"/>
                    </a:lnTo>
                    <a:lnTo>
                      <a:pt x="17" y="113"/>
                    </a:lnTo>
                    <a:lnTo>
                      <a:pt x="0" y="113"/>
                    </a:lnTo>
                    <a:lnTo>
                      <a:pt x="17" y="144"/>
                    </a:lnTo>
                    <a:lnTo>
                      <a:pt x="0" y="177"/>
                    </a:lnTo>
                    <a:lnTo>
                      <a:pt x="0" y="209"/>
                    </a:lnTo>
                    <a:lnTo>
                      <a:pt x="34" y="192"/>
                    </a:lnTo>
                    <a:lnTo>
                      <a:pt x="69" y="192"/>
                    </a:lnTo>
                    <a:lnTo>
                      <a:pt x="121" y="209"/>
                    </a:lnTo>
                    <a:lnTo>
                      <a:pt x="138" y="209"/>
                    </a:lnTo>
                    <a:lnTo>
                      <a:pt x="155" y="209"/>
                    </a:lnTo>
                    <a:lnTo>
                      <a:pt x="172" y="209"/>
                    </a:lnTo>
                    <a:lnTo>
                      <a:pt x="207" y="209"/>
                    </a:lnTo>
                    <a:lnTo>
                      <a:pt x="224" y="177"/>
                    </a:lnTo>
                    <a:lnTo>
                      <a:pt x="241" y="17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3" name="Freeform 614">
                <a:extLst>
                  <a:ext uri="{FF2B5EF4-FFF2-40B4-BE49-F238E27FC236}">
                    <a16:creationId xmlns:a16="http://schemas.microsoft.com/office/drawing/2014/main" id="{F7973D8B-0A6E-4545-ACDF-C554CB83A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0" y="2061"/>
                <a:ext cx="130" cy="105"/>
              </a:xfrm>
              <a:custGeom>
                <a:avLst/>
                <a:gdLst>
                  <a:gd name="T0" fmla="*/ 241 w 259"/>
                  <a:gd name="T1" fmla="*/ 177 h 209"/>
                  <a:gd name="T2" fmla="*/ 241 w 259"/>
                  <a:gd name="T3" fmla="*/ 177 h 209"/>
                  <a:gd name="T4" fmla="*/ 224 w 259"/>
                  <a:gd name="T5" fmla="*/ 144 h 209"/>
                  <a:gd name="T6" fmla="*/ 224 w 259"/>
                  <a:gd name="T7" fmla="*/ 129 h 209"/>
                  <a:gd name="T8" fmla="*/ 241 w 259"/>
                  <a:gd name="T9" fmla="*/ 144 h 209"/>
                  <a:gd name="T10" fmla="*/ 259 w 259"/>
                  <a:gd name="T11" fmla="*/ 113 h 209"/>
                  <a:gd name="T12" fmla="*/ 241 w 259"/>
                  <a:gd name="T13" fmla="*/ 113 h 209"/>
                  <a:gd name="T14" fmla="*/ 207 w 259"/>
                  <a:gd name="T15" fmla="*/ 66 h 209"/>
                  <a:gd name="T16" fmla="*/ 207 w 259"/>
                  <a:gd name="T17" fmla="*/ 33 h 209"/>
                  <a:gd name="T18" fmla="*/ 190 w 259"/>
                  <a:gd name="T19" fmla="*/ 18 h 209"/>
                  <a:gd name="T20" fmla="*/ 138 w 259"/>
                  <a:gd name="T21" fmla="*/ 0 h 209"/>
                  <a:gd name="T22" fmla="*/ 103 w 259"/>
                  <a:gd name="T23" fmla="*/ 33 h 209"/>
                  <a:gd name="T24" fmla="*/ 103 w 259"/>
                  <a:gd name="T25" fmla="*/ 48 h 209"/>
                  <a:gd name="T26" fmla="*/ 69 w 259"/>
                  <a:gd name="T27" fmla="*/ 66 h 209"/>
                  <a:gd name="T28" fmla="*/ 69 w 259"/>
                  <a:gd name="T29" fmla="*/ 96 h 209"/>
                  <a:gd name="T30" fmla="*/ 51 w 259"/>
                  <a:gd name="T31" fmla="*/ 96 h 209"/>
                  <a:gd name="T32" fmla="*/ 17 w 259"/>
                  <a:gd name="T33" fmla="*/ 113 h 209"/>
                  <a:gd name="T34" fmla="*/ 0 w 259"/>
                  <a:gd name="T35" fmla="*/ 113 h 209"/>
                  <a:gd name="T36" fmla="*/ 17 w 259"/>
                  <a:gd name="T37" fmla="*/ 144 h 209"/>
                  <a:gd name="T38" fmla="*/ 0 w 259"/>
                  <a:gd name="T39" fmla="*/ 177 h 209"/>
                  <a:gd name="T40" fmla="*/ 0 w 259"/>
                  <a:gd name="T41" fmla="*/ 209 h 209"/>
                  <a:gd name="T42" fmla="*/ 34 w 259"/>
                  <a:gd name="T43" fmla="*/ 192 h 209"/>
                  <a:gd name="T44" fmla="*/ 69 w 259"/>
                  <a:gd name="T45" fmla="*/ 192 h 209"/>
                  <a:gd name="T46" fmla="*/ 121 w 259"/>
                  <a:gd name="T47" fmla="*/ 209 h 209"/>
                  <a:gd name="T48" fmla="*/ 138 w 259"/>
                  <a:gd name="T49" fmla="*/ 209 h 209"/>
                  <a:gd name="T50" fmla="*/ 155 w 259"/>
                  <a:gd name="T51" fmla="*/ 209 h 209"/>
                  <a:gd name="T52" fmla="*/ 172 w 259"/>
                  <a:gd name="T53" fmla="*/ 209 h 209"/>
                  <a:gd name="T54" fmla="*/ 207 w 259"/>
                  <a:gd name="T55" fmla="*/ 209 h 209"/>
                  <a:gd name="T56" fmla="*/ 224 w 259"/>
                  <a:gd name="T57" fmla="*/ 177 h 209"/>
                  <a:gd name="T58" fmla="*/ 241 w 259"/>
                  <a:gd name="T59" fmla="*/ 17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9" h="209">
                    <a:moveTo>
                      <a:pt x="241" y="177"/>
                    </a:moveTo>
                    <a:lnTo>
                      <a:pt x="241" y="177"/>
                    </a:lnTo>
                    <a:lnTo>
                      <a:pt x="224" y="144"/>
                    </a:lnTo>
                    <a:lnTo>
                      <a:pt x="224" y="129"/>
                    </a:lnTo>
                    <a:lnTo>
                      <a:pt x="241" y="144"/>
                    </a:lnTo>
                    <a:lnTo>
                      <a:pt x="259" y="113"/>
                    </a:lnTo>
                    <a:lnTo>
                      <a:pt x="241" y="113"/>
                    </a:lnTo>
                    <a:lnTo>
                      <a:pt x="207" y="66"/>
                    </a:lnTo>
                    <a:lnTo>
                      <a:pt x="207" y="33"/>
                    </a:lnTo>
                    <a:lnTo>
                      <a:pt x="190" y="18"/>
                    </a:lnTo>
                    <a:lnTo>
                      <a:pt x="138" y="0"/>
                    </a:lnTo>
                    <a:lnTo>
                      <a:pt x="103" y="33"/>
                    </a:lnTo>
                    <a:lnTo>
                      <a:pt x="103" y="48"/>
                    </a:lnTo>
                    <a:lnTo>
                      <a:pt x="69" y="66"/>
                    </a:lnTo>
                    <a:lnTo>
                      <a:pt x="69" y="96"/>
                    </a:lnTo>
                    <a:lnTo>
                      <a:pt x="51" y="96"/>
                    </a:lnTo>
                    <a:lnTo>
                      <a:pt x="17" y="113"/>
                    </a:lnTo>
                    <a:lnTo>
                      <a:pt x="0" y="113"/>
                    </a:lnTo>
                    <a:lnTo>
                      <a:pt x="17" y="144"/>
                    </a:lnTo>
                    <a:lnTo>
                      <a:pt x="0" y="177"/>
                    </a:lnTo>
                    <a:lnTo>
                      <a:pt x="0" y="209"/>
                    </a:lnTo>
                    <a:lnTo>
                      <a:pt x="34" y="192"/>
                    </a:lnTo>
                    <a:lnTo>
                      <a:pt x="69" y="192"/>
                    </a:lnTo>
                    <a:lnTo>
                      <a:pt x="121" y="209"/>
                    </a:lnTo>
                    <a:lnTo>
                      <a:pt x="138" y="209"/>
                    </a:lnTo>
                    <a:lnTo>
                      <a:pt x="155" y="209"/>
                    </a:lnTo>
                    <a:lnTo>
                      <a:pt x="172" y="209"/>
                    </a:lnTo>
                    <a:lnTo>
                      <a:pt x="207" y="209"/>
                    </a:lnTo>
                    <a:lnTo>
                      <a:pt x="224" y="177"/>
                    </a:lnTo>
                    <a:lnTo>
                      <a:pt x="241" y="17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4" name="Freeform 615">
                <a:extLst>
                  <a:ext uri="{FF2B5EF4-FFF2-40B4-BE49-F238E27FC236}">
                    <a16:creationId xmlns:a16="http://schemas.microsoft.com/office/drawing/2014/main" id="{CF1D3418-CA39-4FC0-B610-F7EBB2D49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1318"/>
                <a:ext cx="2235" cy="1031"/>
              </a:xfrm>
              <a:custGeom>
                <a:avLst/>
                <a:gdLst>
                  <a:gd name="T0" fmla="*/ 2200 w 4469"/>
                  <a:gd name="T1" fmla="*/ 417 h 2063"/>
                  <a:gd name="T2" fmla="*/ 2200 w 4469"/>
                  <a:gd name="T3" fmla="*/ 81 h 2063"/>
                  <a:gd name="T4" fmla="*/ 1820 w 4469"/>
                  <a:gd name="T5" fmla="*/ 177 h 2063"/>
                  <a:gd name="T6" fmla="*/ 1490 w 4469"/>
                  <a:gd name="T7" fmla="*/ 593 h 2063"/>
                  <a:gd name="T8" fmla="*/ 1317 w 4469"/>
                  <a:gd name="T9" fmla="*/ 528 h 2063"/>
                  <a:gd name="T10" fmla="*/ 1317 w 4469"/>
                  <a:gd name="T11" fmla="*/ 881 h 2063"/>
                  <a:gd name="T12" fmla="*/ 1231 w 4469"/>
                  <a:gd name="T13" fmla="*/ 593 h 2063"/>
                  <a:gd name="T14" fmla="*/ 1093 w 4469"/>
                  <a:gd name="T15" fmla="*/ 737 h 2063"/>
                  <a:gd name="T16" fmla="*/ 903 w 4469"/>
                  <a:gd name="T17" fmla="*/ 800 h 2063"/>
                  <a:gd name="T18" fmla="*/ 572 w 4469"/>
                  <a:gd name="T19" fmla="*/ 912 h 2063"/>
                  <a:gd name="T20" fmla="*/ 469 w 4469"/>
                  <a:gd name="T21" fmla="*/ 912 h 2063"/>
                  <a:gd name="T22" fmla="*/ 261 w 4469"/>
                  <a:gd name="T23" fmla="*/ 1056 h 2063"/>
                  <a:gd name="T24" fmla="*/ 175 w 4469"/>
                  <a:gd name="T25" fmla="*/ 929 h 2063"/>
                  <a:gd name="T26" fmla="*/ 140 w 4469"/>
                  <a:gd name="T27" fmla="*/ 720 h 2063"/>
                  <a:gd name="T28" fmla="*/ 69 w 4469"/>
                  <a:gd name="T29" fmla="*/ 912 h 2063"/>
                  <a:gd name="T30" fmla="*/ 69 w 4469"/>
                  <a:gd name="T31" fmla="*/ 1247 h 2063"/>
                  <a:gd name="T32" fmla="*/ 18 w 4469"/>
                  <a:gd name="T33" fmla="*/ 1409 h 2063"/>
                  <a:gd name="T34" fmla="*/ 106 w 4469"/>
                  <a:gd name="T35" fmla="*/ 1553 h 2063"/>
                  <a:gd name="T36" fmla="*/ 192 w 4469"/>
                  <a:gd name="T37" fmla="*/ 1664 h 2063"/>
                  <a:gd name="T38" fmla="*/ 279 w 4469"/>
                  <a:gd name="T39" fmla="*/ 1727 h 2063"/>
                  <a:gd name="T40" fmla="*/ 348 w 4469"/>
                  <a:gd name="T41" fmla="*/ 1871 h 2063"/>
                  <a:gd name="T42" fmla="*/ 434 w 4469"/>
                  <a:gd name="T43" fmla="*/ 2000 h 2063"/>
                  <a:gd name="T44" fmla="*/ 555 w 4469"/>
                  <a:gd name="T45" fmla="*/ 2015 h 2063"/>
                  <a:gd name="T46" fmla="*/ 590 w 4469"/>
                  <a:gd name="T47" fmla="*/ 1888 h 2063"/>
                  <a:gd name="T48" fmla="*/ 607 w 4469"/>
                  <a:gd name="T49" fmla="*/ 1760 h 2063"/>
                  <a:gd name="T50" fmla="*/ 814 w 4469"/>
                  <a:gd name="T51" fmla="*/ 1712 h 2063"/>
                  <a:gd name="T52" fmla="*/ 920 w 4469"/>
                  <a:gd name="T53" fmla="*/ 1648 h 2063"/>
                  <a:gd name="T54" fmla="*/ 1196 w 4469"/>
                  <a:gd name="T55" fmla="*/ 1535 h 2063"/>
                  <a:gd name="T56" fmla="*/ 1334 w 4469"/>
                  <a:gd name="T57" fmla="*/ 1583 h 2063"/>
                  <a:gd name="T58" fmla="*/ 1596 w 4469"/>
                  <a:gd name="T59" fmla="*/ 1760 h 2063"/>
                  <a:gd name="T60" fmla="*/ 1768 w 4469"/>
                  <a:gd name="T61" fmla="*/ 1727 h 2063"/>
                  <a:gd name="T62" fmla="*/ 2045 w 4469"/>
                  <a:gd name="T63" fmla="*/ 1696 h 2063"/>
                  <a:gd name="T64" fmla="*/ 2392 w 4469"/>
                  <a:gd name="T65" fmla="*/ 1744 h 2063"/>
                  <a:gd name="T66" fmla="*/ 2548 w 4469"/>
                  <a:gd name="T67" fmla="*/ 1664 h 2063"/>
                  <a:gd name="T68" fmla="*/ 2841 w 4469"/>
                  <a:gd name="T69" fmla="*/ 1808 h 2063"/>
                  <a:gd name="T70" fmla="*/ 2841 w 4469"/>
                  <a:gd name="T71" fmla="*/ 1952 h 2063"/>
                  <a:gd name="T72" fmla="*/ 2945 w 4469"/>
                  <a:gd name="T73" fmla="*/ 2000 h 2063"/>
                  <a:gd name="T74" fmla="*/ 3049 w 4469"/>
                  <a:gd name="T75" fmla="*/ 1616 h 2063"/>
                  <a:gd name="T76" fmla="*/ 3014 w 4469"/>
                  <a:gd name="T77" fmla="*/ 1505 h 2063"/>
                  <a:gd name="T78" fmla="*/ 3396 w 4469"/>
                  <a:gd name="T79" fmla="*/ 1343 h 2063"/>
                  <a:gd name="T80" fmla="*/ 3638 w 4469"/>
                  <a:gd name="T81" fmla="*/ 1217 h 2063"/>
                  <a:gd name="T82" fmla="*/ 3725 w 4469"/>
                  <a:gd name="T83" fmla="*/ 1280 h 2063"/>
                  <a:gd name="T84" fmla="*/ 3621 w 4469"/>
                  <a:gd name="T85" fmla="*/ 1631 h 2063"/>
                  <a:gd name="T86" fmla="*/ 3725 w 4469"/>
                  <a:gd name="T87" fmla="*/ 1505 h 2063"/>
                  <a:gd name="T88" fmla="*/ 3725 w 4469"/>
                  <a:gd name="T89" fmla="*/ 1361 h 2063"/>
                  <a:gd name="T90" fmla="*/ 3917 w 4469"/>
                  <a:gd name="T91" fmla="*/ 1328 h 2063"/>
                  <a:gd name="T92" fmla="*/ 4124 w 4469"/>
                  <a:gd name="T93" fmla="*/ 1056 h 2063"/>
                  <a:gd name="T94" fmla="*/ 4262 w 4469"/>
                  <a:gd name="T95" fmla="*/ 1008 h 2063"/>
                  <a:gd name="T96" fmla="*/ 4418 w 4469"/>
                  <a:gd name="T97" fmla="*/ 929 h 2063"/>
                  <a:gd name="T98" fmla="*/ 3865 w 4469"/>
                  <a:gd name="T99" fmla="*/ 768 h 2063"/>
                  <a:gd name="T100" fmla="*/ 3655 w 4469"/>
                  <a:gd name="T101" fmla="*/ 737 h 2063"/>
                  <a:gd name="T102" fmla="*/ 3379 w 4469"/>
                  <a:gd name="T103" fmla="*/ 608 h 2063"/>
                  <a:gd name="T104" fmla="*/ 2997 w 4469"/>
                  <a:gd name="T105" fmla="*/ 593 h 2063"/>
                  <a:gd name="T106" fmla="*/ 2807 w 4469"/>
                  <a:gd name="T107" fmla="*/ 497 h 2063"/>
                  <a:gd name="T108" fmla="*/ 2513 w 4469"/>
                  <a:gd name="T109" fmla="*/ 417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69" h="2063">
                    <a:moveTo>
                      <a:pt x="2269" y="384"/>
                    </a:moveTo>
                    <a:lnTo>
                      <a:pt x="2269" y="384"/>
                    </a:lnTo>
                    <a:lnTo>
                      <a:pt x="2252" y="401"/>
                    </a:lnTo>
                    <a:lnTo>
                      <a:pt x="2269" y="432"/>
                    </a:lnTo>
                    <a:lnTo>
                      <a:pt x="2200" y="465"/>
                    </a:lnTo>
                    <a:lnTo>
                      <a:pt x="2183" y="465"/>
                    </a:lnTo>
                    <a:lnTo>
                      <a:pt x="2200" y="417"/>
                    </a:lnTo>
                    <a:lnTo>
                      <a:pt x="2375" y="273"/>
                    </a:lnTo>
                    <a:lnTo>
                      <a:pt x="2375" y="177"/>
                    </a:lnTo>
                    <a:lnTo>
                      <a:pt x="2304" y="113"/>
                    </a:lnTo>
                    <a:lnTo>
                      <a:pt x="2218" y="113"/>
                    </a:lnTo>
                    <a:lnTo>
                      <a:pt x="2218" y="144"/>
                    </a:lnTo>
                    <a:lnTo>
                      <a:pt x="2166" y="144"/>
                    </a:lnTo>
                    <a:lnTo>
                      <a:pt x="2200" y="81"/>
                    </a:lnTo>
                    <a:lnTo>
                      <a:pt x="2114" y="65"/>
                    </a:lnTo>
                    <a:lnTo>
                      <a:pt x="2166" y="33"/>
                    </a:lnTo>
                    <a:lnTo>
                      <a:pt x="2114" y="0"/>
                    </a:lnTo>
                    <a:lnTo>
                      <a:pt x="2028" y="81"/>
                    </a:lnTo>
                    <a:lnTo>
                      <a:pt x="2028" y="144"/>
                    </a:lnTo>
                    <a:lnTo>
                      <a:pt x="1976" y="144"/>
                    </a:lnTo>
                    <a:lnTo>
                      <a:pt x="1820" y="177"/>
                    </a:lnTo>
                    <a:lnTo>
                      <a:pt x="1682" y="257"/>
                    </a:lnTo>
                    <a:lnTo>
                      <a:pt x="1630" y="321"/>
                    </a:lnTo>
                    <a:lnTo>
                      <a:pt x="1647" y="401"/>
                    </a:lnTo>
                    <a:lnTo>
                      <a:pt x="1455" y="432"/>
                    </a:lnTo>
                    <a:lnTo>
                      <a:pt x="1473" y="528"/>
                    </a:lnTo>
                    <a:lnTo>
                      <a:pt x="1525" y="576"/>
                    </a:lnTo>
                    <a:lnTo>
                      <a:pt x="1490" y="593"/>
                    </a:lnTo>
                    <a:lnTo>
                      <a:pt x="1438" y="528"/>
                    </a:lnTo>
                    <a:lnTo>
                      <a:pt x="1386" y="512"/>
                    </a:lnTo>
                    <a:lnTo>
                      <a:pt x="1369" y="528"/>
                    </a:lnTo>
                    <a:lnTo>
                      <a:pt x="1334" y="497"/>
                    </a:lnTo>
                    <a:lnTo>
                      <a:pt x="1300" y="465"/>
                    </a:lnTo>
                    <a:lnTo>
                      <a:pt x="1300" y="480"/>
                    </a:lnTo>
                    <a:lnTo>
                      <a:pt x="1317" y="528"/>
                    </a:lnTo>
                    <a:lnTo>
                      <a:pt x="1265" y="608"/>
                    </a:lnTo>
                    <a:lnTo>
                      <a:pt x="1300" y="672"/>
                    </a:lnTo>
                    <a:lnTo>
                      <a:pt x="1283" y="737"/>
                    </a:lnTo>
                    <a:lnTo>
                      <a:pt x="1283" y="785"/>
                    </a:lnTo>
                    <a:lnTo>
                      <a:pt x="1334" y="785"/>
                    </a:lnTo>
                    <a:lnTo>
                      <a:pt x="1300" y="800"/>
                    </a:lnTo>
                    <a:lnTo>
                      <a:pt x="1317" y="881"/>
                    </a:lnTo>
                    <a:lnTo>
                      <a:pt x="1214" y="960"/>
                    </a:lnTo>
                    <a:lnTo>
                      <a:pt x="1196" y="944"/>
                    </a:lnTo>
                    <a:lnTo>
                      <a:pt x="1265" y="864"/>
                    </a:lnTo>
                    <a:lnTo>
                      <a:pt x="1283" y="816"/>
                    </a:lnTo>
                    <a:lnTo>
                      <a:pt x="1248" y="785"/>
                    </a:lnTo>
                    <a:lnTo>
                      <a:pt x="1248" y="624"/>
                    </a:lnTo>
                    <a:lnTo>
                      <a:pt x="1231" y="593"/>
                    </a:lnTo>
                    <a:lnTo>
                      <a:pt x="1248" y="497"/>
                    </a:lnTo>
                    <a:lnTo>
                      <a:pt x="1214" y="480"/>
                    </a:lnTo>
                    <a:lnTo>
                      <a:pt x="1231" y="465"/>
                    </a:lnTo>
                    <a:lnTo>
                      <a:pt x="1214" y="432"/>
                    </a:lnTo>
                    <a:lnTo>
                      <a:pt x="1179" y="449"/>
                    </a:lnTo>
                    <a:lnTo>
                      <a:pt x="1093" y="656"/>
                    </a:lnTo>
                    <a:lnTo>
                      <a:pt x="1093" y="737"/>
                    </a:lnTo>
                    <a:lnTo>
                      <a:pt x="1144" y="800"/>
                    </a:lnTo>
                    <a:lnTo>
                      <a:pt x="1144" y="833"/>
                    </a:lnTo>
                    <a:lnTo>
                      <a:pt x="1093" y="800"/>
                    </a:lnTo>
                    <a:lnTo>
                      <a:pt x="885" y="672"/>
                    </a:lnTo>
                    <a:lnTo>
                      <a:pt x="868" y="704"/>
                    </a:lnTo>
                    <a:lnTo>
                      <a:pt x="937" y="785"/>
                    </a:lnTo>
                    <a:lnTo>
                      <a:pt x="903" y="800"/>
                    </a:lnTo>
                    <a:lnTo>
                      <a:pt x="885" y="785"/>
                    </a:lnTo>
                    <a:lnTo>
                      <a:pt x="780" y="816"/>
                    </a:lnTo>
                    <a:lnTo>
                      <a:pt x="762" y="848"/>
                    </a:lnTo>
                    <a:lnTo>
                      <a:pt x="745" y="816"/>
                    </a:lnTo>
                    <a:lnTo>
                      <a:pt x="745" y="785"/>
                    </a:lnTo>
                    <a:lnTo>
                      <a:pt x="572" y="881"/>
                    </a:lnTo>
                    <a:lnTo>
                      <a:pt x="572" y="912"/>
                    </a:lnTo>
                    <a:lnTo>
                      <a:pt x="538" y="929"/>
                    </a:lnTo>
                    <a:lnTo>
                      <a:pt x="486" y="896"/>
                    </a:lnTo>
                    <a:lnTo>
                      <a:pt x="538" y="864"/>
                    </a:lnTo>
                    <a:lnTo>
                      <a:pt x="521" y="816"/>
                    </a:lnTo>
                    <a:lnTo>
                      <a:pt x="451" y="800"/>
                    </a:lnTo>
                    <a:lnTo>
                      <a:pt x="469" y="833"/>
                    </a:lnTo>
                    <a:lnTo>
                      <a:pt x="469" y="912"/>
                    </a:lnTo>
                    <a:lnTo>
                      <a:pt x="486" y="944"/>
                    </a:lnTo>
                    <a:lnTo>
                      <a:pt x="469" y="977"/>
                    </a:lnTo>
                    <a:lnTo>
                      <a:pt x="417" y="960"/>
                    </a:lnTo>
                    <a:lnTo>
                      <a:pt x="348" y="1008"/>
                    </a:lnTo>
                    <a:lnTo>
                      <a:pt x="382" y="1073"/>
                    </a:lnTo>
                    <a:lnTo>
                      <a:pt x="279" y="1040"/>
                    </a:lnTo>
                    <a:lnTo>
                      <a:pt x="261" y="1056"/>
                    </a:lnTo>
                    <a:lnTo>
                      <a:pt x="296" y="1103"/>
                    </a:lnTo>
                    <a:lnTo>
                      <a:pt x="261" y="1103"/>
                    </a:lnTo>
                    <a:lnTo>
                      <a:pt x="210" y="1073"/>
                    </a:lnTo>
                    <a:lnTo>
                      <a:pt x="210" y="977"/>
                    </a:lnTo>
                    <a:lnTo>
                      <a:pt x="158" y="944"/>
                    </a:lnTo>
                    <a:lnTo>
                      <a:pt x="140" y="912"/>
                    </a:lnTo>
                    <a:lnTo>
                      <a:pt x="175" y="929"/>
                    </a:lnTo>
                    <a:lnTo>
                      <a:pt x="313" y="977"/>
                    </a:lnTo>
                    <a:lnTo>
                      <a:pt x="400" y="929"/>
                    </a:lnTo>
                    <a:lnTo>
                      <a:pt x="382" y="881"/>
                    </a:lnTo>
                    <a:lnTo>
                      <a:pt x="279" y="785"/>
                    </a:lnTo>
                    <a:lnTo>
                      <a:pt x="175" y="752"/>
                    </a:lnTo>
                    <a:lnTo>
                      <a:pt x="175" y="737"/>
                    </a:lnTo>
                    <a:lnTo>
                      <a:pt x="140" y="720"/>
                    </a:lnTo>
                    <a:lnTo>
                      <a:pt x="106" y="737"/>
                    </a:lnTo>
                    <a:lnTo>
                      <a:pt x="106" y="752"/>
                    </a:lnTo>
                    <a:lnTo>
                      <a:pt x="87" y="752"/>
                    </a:lnTo>
                    <a:lnTo>
                      <a:pt x="52" y="785"/>
                    </a:lnTo>
                    <a:lnTo>
                      <a:pt x="52" y="833"/>
                    </a:lnTo>
                    <a:lnTo>
                      <a:pt x="87" y="864"/>
                    </a:lnTo>
                    <a:lnTo>
                      <a:pt x="69" y="912"/>
                    </a:lnTo>
                    <a:lnTo>
                      <a:pt x="87" y="992"/>
                    </a:lnTo>
                    <a:lnTo>
                      <a:pt x="69" y="1040"/>
                    </a:lnTo>
                    <a:lnTo>
                      <a:pt x="106" y="1088"/>
                    </a:lnTo>
                    <a:lnTo>
                      <a:pt x="87" y="1121"/>
                    </a:lnTo>
                    <a:lnTo>
                      <a:pt x="123" y="1151"/>
                    </a:lnTo>
                    <a:lnTo>
                      <a:pt x="123" y="1169"/>
                    </a:lnTo>
                    <a:lnTo>
                      <a:pt x="69" y="1247"/>
                    </a:lnTo>
                    <a:lnTo>
                      <a:pt x="18" y="1280"/>
                    </a:lnTo>
                    <a:lnTo>
                      <a:pt x="35" y="1280"/>
                    </a:lnTo>
                    <a:lnTo>
                      <a:pt x="69" y="1313"/>
                    </a:lnTo>
                    <a:lnTo>
                      <a:pt x="35" y="1343"/>
                    </a:lnTo>
                    <a:lnTo>
                      <a:pt x="18" y="1361"/>
                    </a:lnTo>
                    <a:lnTo>
                      <a:pt x="0" y="1361"/>
                    </a:lnTo>
                    <a:lnTo>
                      <a:pt x="18" y="1409"/>
                    </a:lnTo>
                    <a:lnTo>
                      <a:pt x="18" y="1424"/>
                    </a:lnTo>
                    <a:lnTo>
                      <a:pt x="18" y="1439"/>
                    </a:lnTo>
                    <a:lnTo>
                      <a:pt x="18" y="1457"/>
                    </a:lnTo>
                    <a:lnTo>
                      <a:pt x="35" y="1487"/>
                    </a:lnTo>
                    <a:lnTo>
                      <a:pt x="87" y="1505"/>
                    </a:lnTo>
                    <a:lnTo>
                      <a:pt x="106" y="1520"/>
                    </a:lnTo>
                    <a:lnTo>
                      <a:pt x="106" y="1553"/>
                    </a:lnTo>
                    <a:lnTo>
                      <a:pt x="140" y="1600"/>
                    </a:lnTo>
                    <a:lnTo>
                      <a:pt x="158" y="1600"/>
                    </a:lnTo>
                    <a:lnTo>
                      <a:pt x="140" y="1631"/>
                    </a:lnTo>
                    <a:lnTo>
                      <a:pt x="123" y="1616"/>
                    </a:lnTo>
                    <a:lnTo>
                      <a:pt x="123" y="1631"/>
                    </a:lnTo>
                    <a:lnTo>
                      <a:pt x="140" y="1664"/>
                    </a:lnTo>
                    <a:lnTo>
                      <a:pt x="192" y="1664"/>
                    </a:lnTo>
                    <a:lnTo>
                      <a:pt x="210" y="1679"/>
                    </a:lnTo>
                    <a:lnTo>
                      <a:pt x="192" y="1679"/>
                    </a:lnTo>
                    <a:lnTo>
                      <a:pt x="210" y="1696"/>
                    </a:lnTo>
                    <a:lnTo>
                      <a:pt x="227" y="1696"/>
                    </a:lnTo>
                    <a:lnTo>
                      <a:pt x="244" y="1727"/>
                    </a:lnTo>
                    <a:lnTo>
                      <a:pt x="261" y="1744"/>
                    </a:lnTo>
                    <a:lnTo>
                      <a:pt x="279" y="1727"/>
                    </a:lnTo>
                    <a:lnTo>
                      <a:pt x="365" y="1775"/>
                    </a:lnTo>
                    <a:lnTo>
                      <a:pt x="348" y="1840"/>
                    </a:lnTo>
                    <a:lnTo>
                      <a:pt x="330" y="1823"/>
                    </a:lnTo>
                    <a:lnTo>
                      <a:pt x="313" y="1840"/>
                    </a:lnTo>
                    <a:lnTo>
                      <a:pt x="313" y="1871"/>
                    </a:lnTo>
                    <a:lnTo>
                      <a:pt x="330" y="1856"/>
                    </a:lnTo>
                    <a:lnTo>
                      <a:pt x="348" y="1871"/>
                    </a:lnTo>
                    <a:lnTo>
                      <a:pt x="296" y="1888"/>
                    </a:lnTo>
                    <a:lnTo>
                      <a:pt x="313" y="1904"/>
                    </a:lnTo>
                    <a:lnTo>
                      <a:pt x="279" y="1936"/>
                    </a:lnTo>
                    <a:lnTo>
                      <a:pt x="261" y="1936"/>
                    </a:lnTo>
                    <a:lnTo>
                      <a:pt x="279" y="1936"/>
                    </a:lnTo>
                    <a:lnTo>
                      <a:pt x="348" y="2000"/>
                    </a:lnTo>
                    <a:lnTo>
                      <a:pt x="434" y="2000"/>
                    </a:lnTo>
                    <a:lnTo>
                      <a:pt x="469" y="2015"/>
                    </a:lnTo>
                    <a:lnTo>
                      <a:pt x="503" y="2015"/>
                    </a:lnTo>
                    <a:lnTo>
                      <a:pt x="538" y="2048"/>
                    </a:lnTo>
                    <a:lnTo>
                      <a:pt x="555" y="2063"/>
                    </a:lnTo>
                    <a:lnTo>
                      <a:pt x="572" y="2063"/>
                    </a:lnTo>
                    <a:lnTo>
                      <a:pt x="590" y="2048"/>
                    </a:lnTo>
                    <a:lnTo>
                      <a:pt x="555" y="2015"/>
                    </a:lnTo>
                    <a:lnTo>
                      <a:pt x="555" y="1984"/>
                    </a:lnTo>
                    <a:lnTo>
                      <a:pt x="538" y="1952"/>
                    </a:lnTo>
                    <a:lnTo>
                      <a:pt x="572" y="1904"/>
                    </a:lnTo>
                    <a:lnTo>
                      <a:pt x="590" y="1919"/>
                    </a:lnTo>
                    <a:lnTo>
                      <a:pt x="607" y="1904"/>
                    </a:lnTo>
                    <a:lnTo>
                      <a:pt x="607" y="1888"/>
                    </a:lnTo>
                    <a:lnTo>
                      <a:pt x="590" y="1888"/>
                    </a:lnTo>
                    <a:lnTo>
                      <a:pt x="607" y="1871"/>
                    </a:lnTo>
                    <a:lnTo>
                      <a:pt x="590" y="1840"/>
                    </a:lnTo>
                    <a:lnTo>
                      <a:pt x="555" y="1840"/>
                    </a:lnTo>
                    <a:lnTo>
                      <a:pt x="538" y="1808"/>
                    </a:lnTo>
                    <a:lnTo>
                      <a:pt x="555" y="1727"/>
                    </a:lnTo>
                    <a:lnTo>
                      <a:pt x="590" y="1760"/>
                    </a:lnTo>
                    <a:lnTo>
                      <a:pt x="607" y="1760"/>
                    </a:lnTo>
                    <a:lnTo>
                      <a:pt x="590" y="1727"/>
                    </a:lnTo>
                    <a:lnTo>
                      <a:pt x="641" y="1679"/>
                    </a:lnTo>
                    <a:lnTo>
                      <a:pt x="676" y="1696"/>
                    </a:lnTo>
                    <a:lnTo>
                      <a:pt x="693" y="1679"/>
                    </a:lnTo>
                    <a:lnTo>
                      <a:pt x="728" y="1696"/>
                    </a:lnTo>
                    <a:lnTo>
                      <a:pt x="780" y="1727"/>
                    </a:lnTo>
                    <a:lnTo>
                      <a:pt x="814" y="1712"/>
                    </a:lnTo>
                    <a:lnTo>
                      <a:pt x="851" y="1712"/>
                    </a:lnTo>
                    <a:lnTo>
                      <a:pt x="868" y="1727"/>
                    </a:lnTo>
                    <a:lnTo>
                      <a:pt x="937" y="1727"/>
                    </a:lnTo>
                    <a:lnTo>
                      <a:pt x="954" y="1696"/>
                    </a:lnTo>
                    <a:lnTo>
                      <a:pt x="903" y="1679"/>
                    </a:lnTo>
                    <a:lnTo>
                      <a:pt x="937" y="1664"/>
                    </a:lnTo>
                    <a:lnTo>
                      <a:pt x="920" y="1648"/>
                    </a:lnTo>
                    <a:lnTo>
                      <a:pt x="937" y="1631"/>
                    </a:lnTo>
                    <a:lnTo>
                      <a:pt x="937" y="1583"/>
                    </a:lnTo>
                    <a:lnTo>
                      <a:pt x="972" y="1600"/>
                    </a:lnTo>
                    <a:lnTo>
                      <a:pt x="1127" y="1553"/>
                    </a:lnTo>
                    <a:lnTo>
                      <a:pt x="1127" y="1535"/>
                    </a:lnTo>
                    <a:lnTo>
                      <a:pt x="1144" y="1535"/>
                    </a:lnTo>
                    <a:lnTo>
                      <a:pt x="1196" y="1535"/>
                    </a:lnTo>
                    <a:lnTo>
                      <a:pt x="1214" y="1568"/>
                    </a:lnTo>
                    <a:lnTo>
                      <a:pt x="1214" y="1583"/>
                    </a:lnTo>
                    <a:lnTo>
                      <a:pt x="1231" y="1583"/>
                    </a:lnTo>
                    <a:lnTo>
                      <a:pt x="1265" y="1600"/>
                    </a:lnTo>
                    <a:lnTo>
                      <a:pt x="1265" y="1616"/>
                    </a:lnTo>
                    <a:lnTo>
                      <a:pt x="1300" y="1616"/>
                    </a:lnTo>
                    <a:lnTo>
                      <a:pt x="1334" y="1583"/>
                    </a:lnTo>
                    <a:lnTo>
                      <a:pt x="1369" y="1568"/>
                    </a:lnTo>
                    <a:lnTo>
                      <a:pt x="1386" y="1616"/>
                    </a:lnTo>
                    <a:lnTo>
                      <a:pt x="1455" y="1727"/>
                    </a:lnTo>
                    <a:lnTo>
                      <a:pt x="1473" y="1696"/>
                    </a:lnTo>
                    <a:lnTo>
                      <a:pt x="1490" y="1727"/>
                    </a:lnTo>
                    <a:lnTo>
                      <a:pt x="1542" y="1712"/>
                    </a:lnTo>
                    <a:lnTo>
                      <a:pt x="1596" y="1760"/>
                    </a:lnTo>
                    <a:lnTo>
                      <a:pt x="1630" y="1775"/>
                    </a:lnTo>
                    <a:lnTo>
                      <a:pt x="1630" y="1760"/>
                    </a:lnTo>
                    <a:lnTo>
                      <a:pt x="1647" y="1792"/>
                    </a:lnTo>
                    <a:lnTo>
                      <a:pt x="1630" y="1808"/>
                    </a:lnTo>
                    <a:lnTo>
                      <a:pt x="1665" y="1792"/>
                    </a:lnTo>
                    <a:lnTo>
                      <a:pt x="1682" y="1775"/>
                    </a:lnTo>
                    <a:lnTo>
                      <a:pt x="1768" y="1727"/>
                    </a:lnTo>
                    <a:lnTo>
                      <a:pt x="1837" y="1744"/>
                    </a:lnTo>
                    <a:lnTo>
                      <a:pt x="1872" y="1760"/>
                    </a:lnTo>
                    <a:lnTo>
                      <a:pt x="1941" y="1760"/>
                    </a:lnTo>
                    <a:lnTo>
                      <a:pt x="1941" y="1727"/>
                    </a:lnTo>
                    <a:lnTo>
                      <a:pt x="1941" y="1696"/>
                    </a:lnTo>
                    <a:lnTo>
                      <a:pt x="1976" y="1679"/>
                    </a:lnTo>
                    <a:lnTo>
                      <a:pt x="2045" y="1696"/>
                    </a:lnTo>
                    <a:lnTo>
                      <a:pt x="2079" y="1744"/>
                    </a:lnTo>
                    <a:lnTo>
                      <a:pt x="2097" y="1744"/>
                    </a:lnTo>
                    <a:lnTo>
                      <a:pt x="2131" y="1727"/>
                    </a:lnTo>
                    <a:lnTo>
                      <a:pt x="2235" y="1775"/>
                    </a:lnTo>
                    <a:lnTo>
                      <a:pt x="2287" y="1792"/>
                    </a:lnTo>
                    <a:lnTo>
                      <a:pt x="2358" y="1775"/>
                    </a:lnTo>
                    <a:lnTo>
                      <a:pt x="2392" y="1744"/>
                    </a:lnTo>
                    <a:lnTo>
                      <a:pt x="2444" y="1760"/>
                    </a:lnTo>
                    <a:lnTo>
                      <a:pt x="2479" y="1775"/>
                    </a:lnTo>
                    <a:lnTo>
                      <a:pt x="2530" y="1760"/>
                    </a:lnTo>
                    <a:lnTo>
                      <a:pt x="2548" y="1696"/>
                    </a:lnTo>
                    <a:lnTo>
                      <a:pt x="2565" y="1679"/>
                    </a:lnTo>
                    <a:lnTo>
                      <a:pt x="2565" y="1664"/>
                    </a:lnTo>
                    <a:lnTo>
                      <a:pt x="2548" y="1664"/>
                    </a:lnTo>
                    <a:lnTo>
                      <a:pt x="2565" y="1631"/>
                    </a:lnTo>
                    <a:lnTo>
                      <a:pt x="2634" y="1616"/>
                    </a:lnTo>
                    <a:lnTo>
                      <a:pt x="2686" y="1631"/>
                    </a:lnTo>
                    <a:lnTo>
                      <a:pt x="2721" y="1664"/>
                    </a:lnTo>
                    <a:lnTo>
                      <a:pt x="2755" y="1775"/>
                    </a:lnTo>
                    <a:lnTo>
                      <a:pt x="2790" y="1775"/>
                    </a:lnTo>
                    <a:lnTo>
                      <a:pt x="2841" y="1808"/>
                    </a:lnTo>
                    <a:lnTo>
                      <a:pt x="2841" y="1840"/>
                    </a:lnTo>
                    <a:lnTo>
                      <a:pt x="2876" y="1840"/>
                    </a:lnTo>
                    <a:lnTo>
                      <a:pt x="2945" y="1823"/>
                    </a:lnTo>
                    <a:lnTo>
                      <a:pt x="2945" y="1856"/>
                    </a:lnTo>
                    <a:lnTo>
                      <a:pt x="2893" y="1952"/>
                    </a:lnTo>
                    <a:lnTo>
                      <a:pt x="2876" y="1936"/>
                    </a:lnTo>
                    <a:lnTo>
                      <a:pt x="2841" y="1952"/>
                    </a:lnTo>
                    <a:lnTo>
                      <a:pt x="2859" y="2000"/>
                    </a:lnTo>
                    <a:lnTo>
                      <a:pt x="2841" y="2032"/>
                    </a:lnTo>
                    <a:lnTo>
                      <a:pt x="2859" y="2000"/>
                    </a:lnTo>
                    <a:lnTo>
                      <a:pt x="2876" y="2000"/>
                    </a:lnTo>
                    <a:lnTo>
                      <a:pt x="2876" y="2015"/>
                    </a:lnTo>
                    <a:lnTo>
                      <a:pt x="2893" y="2032"/>
                    </a:lnTo>
                    <a:lnTo>
                      <a:pt x="2945" y="2000"/>
                    </a:lnTo>
                    <a:lnTo>
                      <a:pt x="3103" y="1823"/>
                    </a:lnTo>
                    <a:lnTo>
                      <a:pt x="3103" y="1712"/>
                    </a:lnTo>
                    <a:lnTo>
                      <a:pt x="3120" y="1679"/>
                    </a:lnTo>
                    <a:lnTo>
                      <a:pt x="3120" y="1631"/>
                    </a:lnTo>
                    <a:lnTo>
                      <a:pt x="3085" y="1583"/>
                    </a:lnTo>
                    <a:lnTo>
                      <a:pt x="3068" y="1583"/>
                    </a:lnTo>
                    <a:lnTo>
                      <a:pt x="3049" y="1616"/>
                    </a:lnTo>
                    <a:lnTo>
                      <a:pt x="3014" y="1616"/>
                    </a:lnTo>
                    <a:lnTo>
                      <a:pt x="3032" y="1583"/>
                    </a:lnTo>
                    <a:lnTo>
                      <a:pt x="3014" y="1583"/>
                    </a:lnTo>
                    <a:lnTo>
                      <a:pt x="2997" y="1568"/>
                    </a:lnTo>
                    <a:lnTo>
                      <a:pt x="2962" y="1568"/>
                    </a:lnTo>
                    <a:lnTo>
                      <a:pt x="2962" y="1553"/>
                    </a:lnTo>
                    <a:lnTo>
                      <a:pt x="3014" y="1505"/>
                    </a:lnTo>
                    <a:lnTo>
                      <a:pt x="3172" y="1361"/>
                    </a:lnTo>
                    <a:lnTo>
                      <a:pt x="3241" y="1343"/>
                    </a:lnTo>
                    <a:lnTo>
                      <a:pt x="3258" y="1361"/>
                    </a:lnTo>
                    <a:lnTo>
                      <a:pt x="3275" y="1343"/>
                    </a:lnTo>
                    <a:lnTo>
                      <a:pt x="3327" y="1361"/>
                    </a:lnTo>
                    <a:lnTo>
                      <a:pt x="3344" y="1328"/>
                    </a:lnTo>
                    <a:lnTo>
                      <a:pt x="3396" y="1343"/>
                    </a:lnTo>
                    <a:lnTo>
                      <a:pt x="3414" y="1343"/>
                    </a:lnTo>
                    <a:lnTo>
                      <a:pt x="3396" y="1361"/>
                    </a:lnTo>
                    <a:lnTo>
                      <a:pt x="3396" y="1376"/>
                    </a:lnTo>
                    <a:lnTo>
                      <a:pt x="3500" y="1361"/>
                    </a:lnTo>
                    <a:lnTo>
                      <a:pt x="3483" y="1343"/>
                    </a:lnTo>
                    <a:lnTo>
                      <a:pt x="3552" y="1232"/>
                    </a:lnTo>
                    <a:lnTo>
                      <a:pt x="3638" y="1217"/>
                    </a:lnTo>
                    <a:lnTo>
                      <a:pt x="3638" y="1247"/>
                    </a:lnTo>
                    <a:lnTo>
                      <a:pt x="3638" y="1280"/>
                    </a:lnTo>
                    <a:lnTo>
                      <a:pt x="3725" y="1232"/>
                    </a:lnTo>
                    <a:lnTo>
                      <a:pt x="3725" y="1184"/>
                    </a:lnTo>
                    <a:lnTo>
                      <a:pt x="3759" y="1184"/>
                    </a:lnTo>
                    <a:lnTo>
                      <a:pt x="3742" y="1199"/>
                    </a:lnTo>
                    <a:lnTo>
                      <a:pt x="3725" y="1280"/>
                    </a:lnTo>
                    <a:lnTo>
                      <a:pt x="3690" y="1295"/>
                    </a:lnTo>
                    <a:lnTo>
                      <a:pt x="3586" y="1409"/>
                    </a:lnTo>
                    <a:lnTo>
                      <a:pt x="3552" y="1424"/>
                    </a:lnTo>
                    <a:lnTo>
                      <a:pt x="3517" y="1535"/>
                    </a:lnTo>
                    <a:lnTo>
                      <a:pt x="3552" y="1727"/>
                    </a:lnTo>
                    <a:lnTo>
                      <a:pt x="3586" y="1696"/>
                    </a:lnTo>
                    <a:lnTo>
                      <a:pt x="3621" y="1631"/>
                    </a:lnTo>
                    <a:lnTo>
                      <a:pt x="3638" y="1631"/>
                    </a:lnTo>
                    <a:lnTo>
                      <a:pt x="3638" y="1583"/>
                    </a:lnTo>
                    <a:lnTo>
                      <a:pt x="3655" y="1583"/>
                    </a:lnTo>
                    <a:lnTo>
                      <a:pt x="3690" y="1568"/>
                    </a:lnTo>
                    <a:lnTo>
                      <a:pt x="3673" y="1520"/>
                    </a:lnTo>
                    <a:lnTo>
                      <a:pt x="3707" y="1505"/>
                    </a:lnTo>
                    <a:lnTo>
                      <a:pt x="3725" y="1505"/>
                    </a:lnTo>
                    <a:lnTo>
                      <a:pt x="3725" y="1472"/>
                    </a:lnTo>
                    <a:lnTo>
                      <a:pt x="3707" y="1472"/>
                    </a:lnTo>
                    <a:lnTo>
                      <a:pt x="3725" y="1424"/>
                    </a:lnTo>
                    <a:lnTo>
                      <a:pt x="3707" y="1424"/>
                    </a:lnTo>
                    <a:lnTo>
                      <a:pt x="3690" y="1424"/>
                    </a:lnTo>
                    <a:lnTo>
                      <a:pt x="3690" y="1409"/>
                    </a:lnTo>
                    <a:lnTo>
                      <a:pt x="3725" y="1361"/>
                    </a:lnTo>
                    <a:lnTo>
                      <a:pt x="3725" y="1328"/>
                    </a:lnTo>
                    <a:lnTo>
                      <a:pt x="3759" y="1328"/>
                    </a:lnTo>
                    <a:lnTo>
                      <a:pt x="3813" y="1295"/>
                    </a:lnTo>
                    <a:lnTo>
                      <a:pt x="3813" y="1328"/>
                    </a:lnTo>
                    <a:lnTo>
                      <a:pt x="3830" y="1313"/>
                    </a:lnTo>
                    <a:lnTo>
                      <a:pt x="3882" y="1295"/>
                    </a:lnTo>
                    <a:lnTo>
                      <a:pt x="3917" y="1328"/>
                    </a:lnTo>
                    <a:lnTo>
                      <a:pt x="3934" y="1295"/>
                    </a:lnTo>
                    <a:lnTo>
                      <a:pt x="4107" y="1184"/>
                    </a:lnTo>
                    <a:lnTo>
                      <a:pt x="4158" y="1199"/>
                    </a:lnTo>
                    <a:lnTo>
                      <a:pt x="4176" y="1184"/>
                    </a:lnTo>
                    <a:lnTo>
                      <a:pt x="4141" y="1088"/>
                    </a:lnTo>
                    <a:lnTo>
                      <a:pt x="4124" y="1088"/>
                    </a:lnTo>
                    <a:lnTo>
                      <a:pt x="4124" y="1056"/>
                    </a:lnTo>
                    <a:lnTo>
                      <a:pt x="4141" y="1056"/>
                    </a:lnTo>
                    <a:lnTo>
                      <a:pt x="4176" y="1040"/>
                    </a:lnTo>
                    <a:lnTo>
                      <a:pt x="4210" y="1008"/>
                    </a:lnTo>
                    <a:lnTo>
                      <a:pt x="4193" y="977"/>
                    </a:lnTo>
                    <a:lnTo>
                      <a:pt x="4210" y="960"/>
                    </a:lnTo>
                    <a:lnTo>
                      <a:pt x="4228" y="1008"/>
                    </a:lnTo>
                    <a:lnTo>
                      <a:pt x="4262" y="1008"/>
                    </a:lnTo>
                    <a:lnTo>
                      <a:pt x="4297" y="1040"/>
                    </a:lnTo>
                    <a:lnTo>
                      <a:pt x="4383" y="1088"/>
                    </a:lnTo>
                    <a:lnTo>
                      <a:pt x="4400" y="1040"/>
                    </a:lnTo>
                    <a:lnTo>
                      <a:pt x="4400" y="1008"/>
                    </a:lnTo>
                    <a:lnTo>
                      <a:pt x="4435" y="1008"/>
                    </a:lnTo>
                    <a:lnTo>
                      <a:pt x="4469" y="977"/>
                    </a:lnTo>
                    <a:lnTo>
                      <a:pt x="4418" y="929"/>
                    </a:lnTo>
                    <a:lnTo>
                      <a:pt x="4331" y="912"/>
                    </a:lnTo>
                    <a:lnTo>
                      <a:pt x="4176" y="785"/>
                    </a:lnTo>
                    <a:lnTo>
                      <a:pt x="4072" y="720"/>
                    </a:lnTo>
                    <a:lnTo>
                      <a:pt x="3934" y="704"/>
                    </a:lnTo>
                    <a:lnTo>
                      <a:pt x="3934" y="785"/>
                    </a:lnTo>
                    <a:lnTo>
                      <a:pt x="3899" y="800"/>
                    </a:lnTo>
                    <a:lnTo>
                      <a:pt x="3865" y="768"/>
                    </a:lnTo>
                    <a:lnTo>
                      <a:pt x="3865" y="737"/>
                    </a:lnTo>
                    <a:lnTo>
                      <a:pt x="3882" y="737"/>
                    </a:lnTo>
                    <a:lnTo>
                      <a:pt x="3899" y="720"/>
                    </a:lnTo>
                    <a:lnTo>
                      <a:pt x="3865" y="720"/>
                    </a:lnTo>
                    <a:lnTo>
                      <a:pt x="3830" y="752"/>
                    </a:lnTo>
                    <a:lnTo>
                      <a:pt x="3742" y="737"/>
                    </a:lnTo>
                    <a:lnTo>
                      <a:pt x="3655" y="737"/>
                    </a:lnTo>
                    <a:lnTo>
                      <a:pt x="3621" y="720"/>
                    </a:lnTo>
                    <a:lnTo>
                      <a:pt x="3638" y="689"/>
                    </a:lnTo>
                    <a:lnTo>
                      <a:pt x="3604" y="641"/>
                    </a:lnTo>
                    <a:lnTo>
                      <a:pt x="3535" y="624"/>
                    </a:lnTo>
                    <a:lnTo>
                      <a:pt x="3431" y="656"/>
                    </a:lnTo>
                    <a:lnTo>
                      <a:pt x="3414" y="608"/>
                    </a:lnTo>
                    <a:lnTo>
                      <a:pt x="3379" y="608"/>
                    </a:lnTo>
                    <a:lnTo>
                      <a:pt x="3362" y="593"/>
                    </a:lnTo>
                    <a:lnTo>
                      <a:pt x="3362" y="545"/>
                    </a:lnTo>
                    <a:lnTo>
                      <a:pt x="3241" y="512"/>
                    </a:lnTo>
                    <a:lnTo>
                      <a:pt x="3103" y="480"/>
                    </a:lnTo>
                    <a:lnTo>
                      <a:pt x="3068" y="545"/>
                    </a:lnTo>
                    <a:lnTo>
                      <a:pt x="3103" y="593"/>
                    </a:lnTo>
                    <a:lnTo>
                      <a:pt x="2997" y="593"/>
                    </a:lnTo>
                    <a:lnTo>
                      <a:pt x="2980" y="593"/>
                    </a:lnTo>
                    <a:lnTo>
                      <a:pt x="2945" y="608"/>
                    </a:lnTo>
                    <a:lnTo>
                      <a:pt x="2893" y="560"/>
                    </a:lnTo>
                    <a:lnTo>
                      <a:pt x="2859" y="656"/>
                    </a:lnTo>
                    <a:lnTo>
                      <a:pt x="2824" y="641"/>
                    </a:lnTo>
                    <a:lnTo>
                      <a:pt x="2790" y="576"/>
                    </a:lnTo>
                    <a:lnTo>
                      <a:pt x="2807" y="497"/>
                    </a:lnTo>
                    <a:lnTo>
                      <a:pt x="2772" y="449"/>
                    </a:lnTo>
                    <a:lnTo>
                      <a:pt x="2669" y="417"/>
                    </a:lnTo>
                    <a:lnTo>
                      <a:pt x="2634" y="417"/>
                    </a:lnTo>
                    <a:lnTo>
                      <a:pt x="2617" y="449"/>
                    </a:lnTo>
                    <a:lnTo>
                      <a:pt x="2634" y="480"/>
                    </a:lnTo>
                    <a:lnTo>
                      <a:pt x="2496" y="465"/>
                    </a:lnTo>
                    <a:lnTo>
                      <a:pt x="2513" y="417"/>
                    </a:lnTo>
                    <a:lnTo>
                      <a:pt x="2427" y="401"/>
                    </a:lnTo>
                    <a:lnTo>
                      <a:pt x="2375" y="432"/>
                    </a:lnTo>
                    <a:lnTo>
                      <a:pt x="2269" y="38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5" name="Freeform 616">
                <a:extLst>
                  <a:ext uri="{FF2B5EF4-FFF2-40B4-BE49-F238E27FC236}">
                    <a16:creationId xmlns:a16="http://schemas.microsoft.com/office/drawing/2014/main" id="{3BF0AD34-E359-457D-AFBE-3CA7CF136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1318"/>
                <a:ext cx="2235" cy="1031"/>
              </a:xfrm>
              <a:custGeom>
                <a:avLst/>
                <a:gdLst>
                  <a:gd name="T0" fmla="*/ 2200 w 4469"/>
                  <a:gd name="T1" fmla="*/ 417 h 2063"/>
                  <a:gd name="T2" fmla="*/ 2200 w 4469"/>
                  <a:gd name="T3" fmla="*/ 81 h 2063"/>
                  <a:gd name="T4" fmla="*/ 1820 w 4469"/>
                  <a:gd name="T5" fmla="*/ 177 h 2063"/>
                  <a:gd name="T6" fmla="*/ 1490 w 4469"/>
                  <a:gd name="T7" fmla="*/ 593 h 2063"/>
                  <a:gd name="T8" fmla="*/ 1317 w 4469"/>
                  <a:gd name="T9" fmla="*/ 528 h 2063"/>
                  <a:gd name="T10" fmla="*/ 1317 w 4469"/>
                  <a:gd name="T11" fmla="*/ 881 h 2063"/>
                  <a:gd name="T12" fmla="*/ 1231 w 4469"/>
                  <a:gd name="T13" fmla="*/ 593 h 2063"/>
                  <a:gd name="T14" fmla="*/ 1093 w 4469"/>
                  <a:gd name="T15" fmla="*/ 737 h 2063"/>
                  <a:gd name="T16" fmla="*/ 903 w 4469"/>
                  <a:gd name="T17" fmla="*/ 800 h 2063"/>
                  <a:gd name="T18" fmla="*/ 572 w 4469"/>
                  <a:gd name="T19" fmla="*/ 912 h 2063"/>
                  <a:gd name="T20" fmla="*/ 469 w 4469"/>
                  <a:gd name="T21" fmla="*/ 912 h 2063"/>
                  <a:gd name="T22" fmla="*/ 261 w 4469"/>
                  <a:gd name="T23" fmla="*/ 1056 h 2063"/>
                  <a:gd name="T24" fmla="*/ 175 w 4469"/>
                  <a:gd name="T25" fmla="*/ 929 h 2063"/>
                  <a:gd name="T26" fmla="*/ 140 w 4469"/>
                  <a:gd name="T27" fmla="*/ 720 h 2063"/>
                  <a:gd name="T28" fmla="*/ 69 w 4469"/>
                  <a:gd name="T29" fmla="*/ 912 h 2063"/>
                  <a:gd name="T30" fmla="*/ 69 w 4469"/>
                  <a:gd name="T31" fmla="*/ 1247 h 2063"/>
                  <a:gd name="T32" fmla="*/ 18 w 4469"/>
                  <a:gd name="T33" fmla="*/ 1409 h 2063"/>
                  <a:gd name="T34" fmla="*/ 106 w 4469"/>
                  <a:gd name="T35" fmla="*/ 1553 h 2063"/>
                  <a:gd name="T36" fmla="*/ 192 w 4469"/>
                  <a:gd name="T37" fmla="*/ 1664 h 2063"/>
                  <a:gd name="T38" fmla="*/ 279 w 4469"/>
                  <a:gd name="T39" fmla="*/ 1727 h 2063"/>
                  <a:gd name="T40" fmla="*/ 348 w 4469"/>
                  <a:gd name="T41" fmla="*/ 1871 h 2063"/>
                  <a:gd name="T42" fmla="*/ 434 w 4469"/>
                  <a:gd name="T43" fmla="*/ 2000 h 2063"/>
                  <a:gd name="T44" fmla="*/ 555 w 4469"/>
                  <a:gd name="T45" fmla="*/ 2015 h 2063"/>
                  <a:gd name="T46" fmla="*/ 590 w 4469"/>
                  <a:gd name="T47" fmla="*/ 1888 h 2063"/>
                  <a:gd name="T48" fmla="*/ 607 w 4469"/>
                  <a:gd name="T49" fmla="*/ 1760 h 2063"/>
                  <a:gd name="T50" fmla="*/ 814 w 4469"/>
                  <a:gd name="T51" fmla="*/ 1712 h 2063"/>
                  <a:gd name="T52" fmla="*/ 920 w 4469"/>
                  <a:gd name="T53" fmla="*/ 1648 h 2063"/>
                  <a:gd name="T54" fmla="*/ 1196 w 4469"/>
                  <a:gd name="T55" fmla="*/ 1535 h 2063"/>
                  <a:gd name="T56" fmla="*/ 1334 w 4469"/>
                  <a:gd name="T57" fmla="*/ 1583 h 2063"/>
                  <a:gd name="T58" fmla="*/ 1596 w 4469"/>
                  <a:gd name="T59" fmla="*/ 1760 h 2063"/>
                  <a:gd name="T60" fmla="*/ 1768 w 4469"/>
                  <a:gd name="T61" fmla="*/ 1727 h 2063"/>
                  <a:gd name="T62" fmla="*/ 2045 w 4469"/>
                  <a:gd name="T63" fmla="*/ 1696 h 2063"/>
                  <a:gd name="T64" fmla="*/ 2392 w 4469"/>
                  <a:gd name="T65" fmla="*/ 1744 h 2063"/>
                  <a:gd name="T66" fmla="*/ 2548 w 4469"/>
                  <a:gd name="T67" fmla="*/ 1664 h 2063"/>
                  <a:gd name="T68" fmla="*/ 2841 w 4469"/>
                  <a:gd name="T69" fmla="*/ 1808 h 2063"/>
                  <a:gd name="T70" fmla="*/ 2841 w 4469"/>
                  <a:gd name="T71" fmla="*/ 1952 h 2063"/>
                  <a:gd name="T72" fmla="*/ 2945 w 4469"/>
                  <a:gd name="T73" fmla="*/ 2000 h 2063"/>
                  <a:gd name="T74" fmla="*/ 3049 w 4469"/>
                  <a:gd name="T75" fmla="*/ 1616 h 2063"/>
                  <a:gd name="T76" fmla="*/ 3014 w 4469"/>
                  <a:gd name="T77" fmla="*/ 1505 h 2063"/>
                  <a:gd name="T78" fmla="*/ 3396 w 4469"/>
                  <a:gd name="T79" fmla="*/ 1343 h 2063"/>
                  <a:gd name="T80" fmla="*/ 3638 w 4469"/>
                  <a:gd name="T81" fmla="*/ 1217 h 2063"/>
                  <a:gd name="T82" fmla="*/ 3725 w 4469"/>
                  <a:gd name="T83" fmla="*/ 1280 h 2063"/>
                  <a:gd name="T84" fmla="*/ 3621 w 4469"/>
                  <a:gd name="T85" fmla="*/ 1631 h 2063"/>
                  <a:gd name="T86" fmla="*/ 3725 w 4469"/>
                  <a:gd name="T87" fmla="*/ 1505 h 2063"/>
                  <a:gd name="T88" fmla="*/ 3725 w 4469"/>
                  <a:gd name="T89" fmla="*/ 1361 h 2063"/>
                  <a:gd name="T90" fmla="*/ 3917 w 4469"/>
                  <a:gd name="T91" fmla="*/ 1328 h 2063"/>
                  <a:gd name="T92" fmla="*/ 4124 w 4469"/>
                  <a:gd name="T93" fmla="*/ 1056 h 2063"/>
                  <a:gd name="T94" fmla="*/ 4262 w 4469"/>
                  <a:gd name="T95" fmla="*/ 1008 h 2063"/>
                  <a:gd name="T96" fmla="*/ 4418 w 4469"/>
                  <a:gd name="T97" fmla="*/ 929 h 2063"/>
                  <a:gd name="T98" fmla="*/ 3865 w 4469"/>
                  <a:gd name="T99" fmla="*/ 768 h 2063"/>
                  <a:gd name="T100" fmla="*/ 3655 w 4469"/>
                  <a:gd name="T101" fmla="*/ 737 h 2063"/>
                  <a:gd name="T102" fmla="*/ 3379 w 4469"/>
                  <a:gd name="T103" fmla="*/ 608 h 2063"/>
                  <a:gd name="T104" fmla="*/ 2997 w 4469"/>
                  <a:gd name="T105" fmla="*/ 593 h 2063"/>
                  <a:gd name="T106" fmla="*/ 2807 w 4469"/>
                  <a:gd name="T107" fmla="*/ 497 h 2063"/>
                  <a:gd name="T108" fmla="*/ 2513 w 4469"/>
                  <a:gd name="T109" fmla="*/ 417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69" h="2063">
                    <a:moveTo>
                      <a:pt x="2269" y="384"/>
                    </a:moveTo>
                    <a:lnTo>
                      <a:pt x="2269" y="384"/>
                    </a:lnTo>
                    <a:lnTo>
                      <a:pt x="2252" y="401"/>
                    </a:lnTo>
                    <a:lnTo>
                      <a:pt x="2269" y="432"/>
                    </a:lnTo>
                    <a:lnTo>
                      <a:pt x="2200" y="465"/>
                    </a:lnTo>
                    <a:lnTo>
                      <a:pt x="2183" y="465"/>
                    </a:lnTo>
                    <a:lnTo>
                      <a:pt x="2200" y="417"/>
                    </a:lnTo>
                    <a:lnTo>
                      <a:pt x="2375" y="273"/>
                    </a:lnTo>
                    <a:lnTo>
                      <a:pt x="2375" y="177"/>
                    </a:lnTo>
                    <a:lnTo>
                      <a:pt x="2304" y="113"/>
                    </a:lnTo>
                    <a:lnTo>
                      <a:pt x="2218" y="113"/>
                    </a:lnTo>
                    <a:lnTo>
                      <a:pt x="2218" y="144"/>
                    </a:lnTo>
                    <a:lnTo>
                      <a:pt x="2166" y="144"/>
                    </a:lnTo>
                    <a:lnTo>
                      <a:pt x="2200" y="81"/>
                    </a:lnTo>
                    <a:lnTo>
                      <a:pt x="2114" y="65"/>
                    </a:lnTo>
                    <a:lnTo>
                      <a:pt x="2166" y="33"/>
                    </a:lnTo>
                    <a:lnTo>
                      <a:pt x="2114" y="0"/>
                    </a:lnTo>
                    <a:lnTo>
                      <a:pt x="2028" y="81"/>
                    </a:lnTo>
                    <a:lnTo>
                      <a:pt x="2028" y="144"/>
                    </a:lnTo>
                    <a:lnTo>
                      <a:pt x="1976" y="144"/>
                    </a:lnTo>
                    <a:lnTo>
                      <a:pt x="1820" y="177"/>
                    </a:lnTo>
                    <a:lnTo>
                      <a:pt x="1682" y="257"/>
                    </a:lnTo>
                    <a:lnTo>
                      <a:pt x="1630" y="321"/>
                    </a:lnTo>
                    <a:lnTo>
                      <a:pt x="1647" y="401"/>
                    </a:lnTo>
                    <a:lnTo>
                      <a:pt x="1455" y="432"/>
                    </a:lnTo>
                    <a:lnTo>
                      <a:pt x="1473" y="528"/>
                    </a:lnTo>
                    <a:lnTo>
                      <a:pt x="1525" y="576"/>
                    </a:lnTo>
                    <a:lnTo>
                      <a:pt x="1490" y="593"/>
                    </a:lnTo>
                    <a:lnTo>
                      <a:pt x="1438" y="528"/>
                    </a:lnTo>
                    <a:lnTo>
                      <a:pt x="1386" y="512"/>
                    </a:lnTo>
                    <a:lnTo>
                      <a:pt x="1369" y="528"/>
                    </a:lnTo>
                    <a:lnTo>
                      <a:pt x="1334" y="497"/>
                    </a:lnTo>
                    <a:lnTo>
                      <a:pt x="1300" y="465"/>
                    </a:lnTo>
                    <a:lnTo>
                      <a:pt x="1300" y="480"/>
                    </a:lnTo>
                    <a:lnTo>
                      <a:pt x="1317" y="528"/>
                    </a:lnTo>
                    <a:lnTo>
                      <a:pt x="1265" y="608"/>
                    </a:lnTo>
                    <a:lnTo>
                      <a:pt x="1300" y="672"/>
                    </a:lnTo>
                    <a:lnTo>
                      <a:pt x="1283" y="737"/>
                    </a:lnTo>
                    <a:lnTo>
                      <a:pt x="1283" y="785"/>
                    </a:lnTo>
                    <a:lnTo>
                      <a:pt x="1334" y="785"/>
                    </a:lnTo>
                    <a:lnTo>
                      <a:pt x="1300" y="800"/>
                    </a:lnTo>
                    <a:lnTo>
                      <a:pt x="1317" y="881"/>
                    </a:lnTo>
                    <a:lnTo>
                      <a:pt x="1214" y="960"/>
                    </a:lnTo>
                    <a:lnTo>
                      <a:pt x="1196" y="944"/>
                    </a:lnTo>
                    <a:lnTo>
                      <a:pt x="1265" y="864"/>
                    </a:lnTo>
                    <a:lnTo>
                      <a:pt x="1283" y="816"/>
                    </a:lnTo>
                    <a:lnTo>
                      <a:pt x="1248" y="785"/>
                    </a:lnTo>
                    <a:lnTo>
                      <a:pt x="1248" y="624"/>
                    </a:lnTo>
                    <a:lnTo>
                      <a:pt x="1231" y="593"/>
                    </a:lnTo>
                    <a:lnTo>
                      <a:pt x="1248" y="497"/>
                    </a:lnTo>
                    <a:lnTo>
                      <a:pt x="1214" y="480"/>
                    </a:lnTo>
                    <a:lnTo>
                      <a:pt x="1231" y="465"/>
                    </a:lnTo>
                    <a:lnTo>
                      <a:pt x="1214" y="432"/>
                    </a:lnTo>
                    <a:lnTo>
                      <a:pt x="1179" y="449"/>
                    </a:lnTo>
                    <a:lnTo>
                      <a:pt x="1093" y="656"/>
                    </a:lnTo>
                    <a:lnTo>
                      <a:pt x="1093" y="737"/>
                    </a:lnTo>
                    <a:lnTo>
                      <a:pt x="1144" y="800"/>
                    </a:lnTo>
                    <a:lnTo>
                      <a:pt x="1144" y="833"/>
                    </a:lnTo>
                    <a:lnTo>
                      <a:pt x="1093" y="800"/>
                    </a:lnTo>
                    <a:lnTo>
                      <a:pt x="885" y="672"/>
                    </a:lnTo>
                    <a:lnTo>
                      <a:pt x="868" y="704"/>
                    </a:lnTo>
                    <a:lnTo>
                      <a:pt x="937" y="785"/>
                    </a:lnTo>
                    <a:lnTo>
                      <a:pt x="903" y="800"/>
                    </a:lnTo>
                    <a:lnTo>
                      <a:pt x="885" y="785"/>
                    </a:lnTo>
                    <a:lnTo>
                      <a:pt x="780" y="816"/>
                    </a:lnTo>
                    <a:lnTo>
                      <a:pt x="762" y="848"/>
                    </a:lnTo>
                    <a:lnTo>
                      <a:pt x="745" y="816"/>
                    </a:lnTo>
                    <a:lnTo>
                      <a:pt x="745" y="785"/>
                    </a:lnTo>
                    <a:lnTo>
                      <a:pt x="572" y="881"/>
                    </a:lnTo>
                    <a:lnTo>
                      <a:pt x="572" y="912"/>
                    </a:lnTo>
                    <a:lnTo>
                      <a:pt x="538" y="929"/>
                    </a:lnTo>
                    <a:lnTo>
                      <a:pt x="486" y="896"/>
                    </a:lnTo>
                    <a:lnTo>
                      <a:pt x="538" y="864"/>
                    </a:lnTo>
                    <a:lnTo>
                      <a:pt x="521" y="816"/>
                    </a:lnTo>
                    <a:lnTo>
                      <a:pt x="451" y="800"/>
                    </a:lnTo>
                    <a:lnTo>
                      <a:pt x="469" y="833"/>
                    </a:lnTo>
                    <a:lnTo>
                      <a:pt x="469" y="912"/>
                    </a:lnTo>
                    <a:lnTo>
                      <a:pt x="486" y="944"/>
                    </a:lnTo>
                    <a:lnTo>
                      <a:pt x="469" y="977"/>
                    </a:lnTo>
                    <a:lnTo>
                      <a:pt x="417" y="960"/>
                    </a:lnTo>
                    <a:lnTo>
                      <a:pt x="348" y="1008"/>
                    </a:lnTo>
                    <a:lnTo>
                      <a:pt x="382" y="1073"/>
                    </a:lnTo>
                    <a:lnTo>
                      <a:pt x="279" y="1040"/>
                    </a:lnTo>
                    <a:lnTo>
                      <a:pt x="261" y="1056"/>
                    </a:lnTo>
                    <a:lnTo>
                      <a:pt x="296" y="1103"/>
                    </a:lnTo>
                    <a:lnTo>
                      <a:pt x="261" y="1103"/>
                    </a:lnTo>
                    <a:lnTo>
                      <a:pt x="210" y="1073"/>
                    </a:lnTo>
                    <a:lnTo>
                      <a:pt x="210" y="977"/>
                    </a:lnTo>
                    <a:lnTo>
                      <a:pt x="158" y="944"/>
                    </a:lnTo>
                    <a:lnTo>
                      <a:pt x="140" y="912"/>
                    </a:lnTo>
                    <a:lnTo>
                      <a:pt x="175" y="929"/>
                    </a:lnTo>
                    <a:lnTo>
                      <a:pt x="313" y="977"/>
                    </a:lnTo>
                    <a:lnTo>
                      <a:pt x="400" y="929"/>
                    </a:lnTo>
                    <a:lnTo>
                      <a:pt x="382" y="881"/>
                    </a:lnTo>
                    <a:lnTo>
                      <a:pt x="279" y="785"/>
                    </a:lnTo>
                    <a:lnTo>
                      <a:pt x="175" y="752"/>
                    </a:lnTo>
                    <a:lnTo>
                      <a:pt x="175" y="737"/>
                    </a:lnTo>
                    <a:lnTo>
                      <a:pt x="140" y="720"/>
                    </a:lnTo>
                    <a:lnTo>
                      <a:pt x="106" y="737"/>
                    </a:lnTo>
                    <a:lnTo>
                      <a:pt x="106" y="752"/>
                    </a:lnTo>
                    <a:lnTo>
                      <a:pt x="87" y="752"/>
                    </a:lnTo>
                    <a:lnTo>
                      <a:pt x="52" y="785"/>
                    </a:lnTo>
                    <a:lnTo>
                      <a:pt x="52" y="833"/>
                    </a:lnTo>
                    <a:lnTo>
                      <a:pt x="87" y="864"/>
                    </a:lnTo>
                    <a:lnTo>
                      <a:pt x="69" y="912"/>
                    </a:lnTo>
                    <a:lnTo>
                      <a:pt x="87" y="992"/>
                    </a:lnTo>
                    <a:lnTo>
                      <a:pt x="69" y="1040"/>
                    </a:lnTo>
                    <a:lnTo>
                      <a:pt x="106" y="1088"/>
                    </a:lnTo>
                    <a:lnTo>
                      <a:pt x="87" y="1121"/>
                    </a:lnTo>
                    <a:lnTo>
                      <a:pt x="123" y="1151"/>
                    </a:lnTo>
                    <a:lnTo>
                      <a:pt x="123" y="1169"/>
                    </a:lnTo>
                    <a:lnTo>
                      <a:pt x="69" y="1247"/>
                    </a:lnTo>
                    <a:lnTo>
                      <a:pt x="18" y="1280"/>
                    </a:lnTo>
                    <a:lnTo>
                      <a:pt x="35" y="1280"/>
                    </a:lnTo>
                    <a:lnTo>
                      <a:pt x="69" y="1313"/>
                    </a:lnTo>
                    <a:lnTo>
                      <a:pt x="35" y="1343"/>
                    </a:lnTo>
                    <a:lnTo>
                      <a:pt x="18" y="1361"/>
                    </a:lnTo>
                    <a:lnTo>
                      <a:pt x="0" y="1361"/>
                    </a:lnTo>
                    <a:lnTo>
                      <a:pt x="18" y="1409"/>
                    </a:lnTo>
                    <a:lnTo>
                      <a:pt x="18" y="1424"/>
                    </a:lnTo>
                    <a:lnTo>
                      <a:pt x="18" y="1439"/>
                    </a:lnTo>
                    <a:lnTo>
                      <a:pt x="18" y="1457"/>
                    </a:lnTo>
                    <a:lnTo>
                      <a:pt x="35" y="1487"/>
                    </a:lnTo>
                    <a:lnTo>
                      <a:pt x="87" y="1505"/>
                    </a:lnTo>
                    <a:lnTo>
                      <a:pt x="106" y="1520"/>
                    </a:lnTo>
                    <a:lnTo>
                      <a:pt x="106" y="1553"/>
                    </a:lnTo>
                    <a:lnTo>
                      <a:pt x="140" y="1600"/>
                    </a:lnTo>
                    <a:lnTo>
                      <a:pt x="158" y="1600"/>
                    </a:lnTo>
                    <a:lnTo>
                      <a:pt x="140" y="1631"/>
                    </a:lnTo>
                    <a:lnTo>
                      <a:pt x="123" y="1616"/>
                    </a:lnTo>
                    <a:lnTo>
                      <a:pt x="123" y="1631"/>
                    </a:lnTo>
                    <a:lnTo>
                      <a:pt x="140" y="1664"/>
                    </a:lnTo>
                    <a:lnTo>
                      <a:pt x="192" y="1664"/>
                    </a:lnTo>
                    <a:lnTo>
                      <a:pt x="210" y="1679"/>
                    </a:lnTo>
                    <a:lnTo>
                      <a:pt x="192" y="1679"/>
                    </a:lnTo>
                    <a:lnTo>
                      <a:pt x="210" y="1696"/>
                    </a:lnTo>
                    <a:lnTo>
                      <a:pt x="227" y="1696"/>
                    </a:lnTo>
                    <a:lnTo>
                      <a:pt x="244" y="1727"/>
                    </a:lnTo>
                    <a:lnTo>
                      <a:pt x="261" y="1744"/>
                    </a:lnTo>
                    <a:lnTo>
                      <a:pt x="279" y="1727"/>
                    </a:lnTo>
                    <a:lnTo>
                      <a:pt x="365" y="1775"/>
                    </a:lnTo>
                    <a:lnTo>
                      <a:pt x="348" y="1840"/>
                    </a:lnTo>
                    <a:lnTo>
                      <a:pt x="330" y="1823"/>
                    </a:lnTo>
                    <a:lnTo>
                      <a:pt x="313" y="1840"/>
                    </a:lnTo>
                    <a:lnTo>
                      <a:pt x="313" y="1871"/>
                    </a:lnTo>
                    <a:lnTo>
                      <a:pt x="330" y="1856"/>
                    </a:lnTo>
                    <a:lnTo>
                      <a:pt x="348" y="1871"/>
                    </a:lnTo>
                    <a:lnTo>
                      <a:pt x="296" y="1888"/>
                    </a:lnTo>
                    <a:lnTo>
                      <a:pt x="313" y="1904"/>
                    </a:lnTo>
                    <a:lnTo>
                      <a:pt x="279" y="1936"/>
                    </a:lnTo>
                    <a:lnTo>
                      <a:pt x="261" y="1936"/>
                    </a:lnTo>
                    <a:lnTo>
                      <a:pt x="279" y="1936"/>
                    </a:lnTo>
                    <a:lnTo>
                      <a:pt x="348" y="2000"/>
                    </a:lnTo>
                    <a:lnTo>
                      <a:pt x="434" y="2000"/>
                    </a:lnTo>
                    <a:lnTo>
                      <a:pt x="469" y="2015"/>
                    </a:lnTo>
                    <a:lnTo>
                      <a:pt x="503" y="2015"/>
                    </a:lnTo>
                    <a:lnTo>
                      <a:pt x="538" y="2048"/>
                    </a:lnTo>
                    <a:lnTo>
                      <a:pt x="555" y="2063"/>
                    </a:lnTo>
                    <a:lnTo>
                      <a:pt x="572" y="2063"/>
                    </a:lnTo>
                    <a:lnTo>
                      <a:pt x="590" y="2048"/>
                    </a:lnTo>
                    <a:lnTo>
                      <a:pt x="555" y="2015"/>
                    </a:lnTo>
                    <a:lnTo>
                      <a:pt x="555" y="1984"/>
                    </a:lnTo>
                    <a:lnTo>
                      <a:pt x="538" y="1952"/>
                    </a:lnTo>
                    <a:lnTo>
                      <a:pt x="572" y="1904"/>
                    </a:lnTo>
                    <a:lnTo>
                      <a:pt x="590" y="1919"/>
                    </a:lnTo>
                    <a:lnTo>
                      <a:pt x="607" y="1904"/>
                    </a:lnTo>
                    <a:lnTo>
                      <a:pt x="607" y="1888"/>
                    </a:lnTo>
                    <a:lnTo>
                      <a:pt x="590" y="1888"/>
                    </a:lnTo>
                    <a:lnTo>
                      <a:pt x="607" y="1871"/>
                    </a:lnTo>
                    <a:lnTo>
                      <a:pt x="590" y="1840"/>
                    </a:lnTo>
                    <a:lnTo>
                      <a:pt x="555" y="1840"/>
                    </a:lnTo>
                    <a:lnTo>
                      <a:pt x="538" y="1808"/>
                    </a:lnTo>
                    <a:lnTo>
                      <a:pt x="555" y="1727"/>
                    </a:lnTo>
                    <a:lnTo>
                      <a:pt x="590" y="1760"/>
                    </a:lnTo>
                    <a:lnTo>
                      <a:pt x="607" y="1760"/>
                    </a:lnTo>
                    <a:lnTo>
                      <a:pt x="590" y="1727"/>
                    </a:lnTo>
                    <a:lnTo>
                      <a:pt x="641" y="1679"/>
                    </a:lnTo>
                    <a:lnTo>
                      <a:pt x="676" y="1696"/>
                    </a:lnTo>
                    <a:lnTo>
                      <a:pt x="693" y="1679"/>
                    </a:lnTo>
                    <a:lnTo>
                      <a:pt x="728" y="1696"/>
                    </a:lnTo>
                    <a:lnTo>
                      <a:pt x="780" y="1727"/>
                    </a:lnTo>
                    <a:lnTo>
                      <a:pt x="814" y="1712"/>
                    </a:lnTo>
                    <a:lnTo>
                      <a:pt x="851" y="1712"/>
                    </a:lnTo>
                    <a:lnTo>
                      <a:pt x="868" y="1727"/>
                    </a:lnTo>
                    <a:lnTo>
                      <a:pt x="937" y="1727"/>
                    </a:lnTo>
                    <a:lnTo>
                      <a:pt x="954" y="1696"/>
                    </a:lnTo>
                    <a:lnTo>
                      <a:pt x="903" y="1679"/>
                    </a:lnTo>
                    <a:lnTo>
                      <a:pt x="937" y="1664"/>
                    </a:lnTo>
                    <a:lnTo>
                      <a:pt x="920" y="1648"/>
                    </a:lnTo>
                    <a:lnTo>
                      <a:pt x="937" y="1631"/>
                    </a:lnTo>
                    <a:lnTo>
                      <a:pt x="937" y="1583"/>
                    </a:lnTo>
                    <a:lnTo>
                      <a:pt x="972" y="1600"/>
                    </a:lnTo>
                    <a:lnTo>
                      <a:pt x="1127" y="1553"/>
                    </a:lnTo>
                    <a:lnTo>
                      <a:pt x="1127" y="1535"/>
                    </a:lnTo>
                    <a:lnTo>
                      <a:pt x="1144" y="1535"/>
                    </a:lnTo>
                    <a:lnTo>
                      <a:pt x="1196" y="1535"/>
                    </a:lnTo>
                    <a:lnTo>
                      <a:pt x="1214" y="1568"/>
                    </a:lnTo>
                    <a:lnTo>
                      <a:pt x="1214" y="1583"/>
                    </a:lnTo>
                    <a:lnTo>
                      <a:pt x="1231" y="1583"/>
                    </a:lnTo>
                    <a:lnTo>
                      <a:pt x="1265" y="1600"/>
                    </a:lnTo>
                    <a:lnTo>
                      <a:pt x="1265" y="1616"/>
                    </a:lnTo>
                    <a:lnTo>
                      <a:pt x="1300" y="1616"/>
                    </a:lnTo>
                    <a:lnTo>
                      <a:pt x="1334" y="1583"/>
                    </a:lnTo>
                    <a:lnTo>
                      <a:pt x="1369" y="1568"/>
                    </a:lnTo>
                    <a:lnTo>
                      <a:pt x="1386" y="1616"/>
                    </a:lnTo>
                    <a:lnTo>
                      <a:pt x="1455" y="1727"/>
                    </a:lnTo>
                    <a:lnTo>
                      <a:pt x="1473" y="1696"/>
                    </a:lnTo>
                    <a:lnTo>
                      <a:pt x="1490" y="1727"/>
                    </a:lnTo>
                    <a:lnTo>
                      <a:pt x="1542" y="1712"/>
                    </a:lnTo>
                    <a:lnTo>
                      <a:pt x="1596" y="1760"/>
                    </a:lnTo>
                    <a:lnTo>
                      <a:pt x="1630" y="1775"/>
                    </a:lnTo>
                    <a:lnTo>
                      <a:pt x="1630" y="1760"/>
                    </a:lnTo>
                    <a:lnTo>
                      <a:pt x="1647" y="1792"/>
                    </a:lnTo>
                    <a:lnTo>
                      <a:pt x="1630" y="1808"/>
                    </a:lnTo>
                    <a:lnTo>
                      <a:pt x="1665" y="1792"/>
                    </a:lnTo>
                    <a:lnTo>
                      <a:pt x="1682" y="1775"/>
                    </a:lnTo>
                    <a:lnTo>
                      <a:pt x="1768" y="1727"/>
                    </a:lnTo>
                    <a:lnTo>
                      <a:pt x="1837" y="1744"/>
                    </a:lnTo>
                    <a:lnTo>
                      <a:pt x="1872" y="1760"/>
                    </a:lnTo>
                    <a:lnTo>
                      <a:pt x="1941" y="1760"/>
                    </a:lnTo>
                    <a:lnTo>
                      <a:pt x="1941" y="1727"/>
                    </a:lnTo>
                    <a:lnTo>
                      <a:pt x="1941" y="1696"/>
                    </a:lnTo>
                    <a:lnTo>
                      <a:pt x="1976" y="1679"/>
                    </a:lnTo>
                    <a:lnTo>
                      <a:pt x="2045" y="1696"/>
                    </a:lnTo>
                    <a:lnTo>
                      <a:pt x="2079" y="1744"/>
                    </a:lnTo>
                    <a:lnTo>
                      <a:pt x="2097" y="1744"/>
                    </a:lnTo>
                    <a:lnTo>
                      <a:pt x="2131" y="1727"/>
                    </a:lnTo>
                    <a:lnTo>
                      <a:pt x="2235" y="1775"/>
                    </a:lnTo>
                    <a:lnTo>
                      <a:pt x="2287" y="1792"/>
                    </a:lnTo>
                    <a:lnTo>
                      <a:pt x="2358" y="1775"/>
                    </a:lnTo>
                    <a:lnTo>
                      <a:pt x="2392" y="1744"/>
                    </a:lnTo>
                    <a:lnTo>
                      <a:pt x="2444" y="1760"/>
                    </a:lnTo>
                    <a:lnTo>
                      <a:pt x="2479" y="1775"/>
                    </a:lnTo>
                    <a:lnTo>
                      <a:pt x="2530" y="1760"/>
                    </a:lnTo>
                    <a:lnTo>
                      <a:pt x="2548" y="1696"/>
                    </a:lnTo>
                    <a:lnTo>
                      <a:pt x="2565" y="1679"/>
                    </a:lnTo>
                    <a:lnTo>
                      <a:pt x="2565" y="1664"/>
                    </a:lnTo>
                    <a:lnTo>
                      <a:pt x="2548" y="1664"/>
                    </a:lnTo>
                    <a:lnTo>
                      <a:pt x="2565" y="1631"/>
                    </a:lnTo>
                    <a:lnTo>
                      <a:pt x="2634" y="1616"/>
                    </a:lnTo>
                    <a:lnTo>
                      <a:pt x="2686" y="1631"/>
                    </a:lnTo>
                    <a:lnTo>
                      <a:pt x="2721" y="1664"/>
                    </a:lnTo>
                    <a:lnTo>
                      <a:pt x="2755" y="1775"/>
                    </a:lnTo>
                    <a:lnTo>
                      <a:pt x="2790" y="1775"/>
                    </a:lnTo>
                    <a:lnTo>
                      <a:pt x="2841" y="1808"/>
                    </a:lnTo>
                    <a:lnTo>
                      <a:pt x="2841" y="1840"/>
                    </a:lnTo>
                    <a:lnTo>
                      <a:pt x="2876" y="1840"/>
                    </a:lnTo>
                    <a:lnTo>
                      <a:pt x="2945" y="1823"/>
                    </a:lnTo>
                    <a:lnTo>
                      <a:pt x="2945" y="1856"/>
                    </a:lnTo>
                    <a:lnTo>
                      <a:pt x="2893" y="1952"/>
                    </a:lnTo>
                    <a:lnTo>
                      <a:pt x="2876" y="1936"/>
                    </a:lnTo>
                    <a:lnTo>
                      <a:pt x="2841" y="1952"/>
                    </a:lnTo>
                    <a:lnTo>
                      <a:pt x="2859" y="2000"/>
                    </a:lnTo>
                    <a:lnTo>
                      <a:pt x="2841" y="2032"/>
                    </a:lnTo>
                    <a:lnTo>
                      <a:pt x="2859" y="2000"/>
                    </a:lnTo>
                    <a:lnTo>
                      <a:pt x="2876" y="2000"/>
                    </a:lnTo>
                    <a:lnTo>
                      <a:pt x="2876" y="2015"/>
                    </a:lnTo>
                    <a:lnTo>
                      <a:pt x="2893" y="2032"/>
                    </a:lnTo>
                    <a:lnTo>
                      <a:pt x="2945" y="2000"/>
                    </a:lnTo>
                    <a:lnTo>
                      <a:pt x="3103" y="1823"/>
                    </a:lnTo>
                    <a:lnTo>
                      <a:pt x="3103" y="1712"/>
                    </a:lnTo>
                    <a:lnTo>
                      <a:pt x="3120" y="1679"/>
                    </a:lnTo>
                    <a:lnTo>
                      <a:pt x="3120" y="1631"/>
                    </a:lnTo>
                    <a:lnTo>
                      <a:pt x="3085" y="1583"/>
                    </a:lnTo>
                    <a:lnTo>
                      <a:pt x="3068" y="1583"/>
                    </a:lnTo>
                    <a:lnTo>
                      <a:pt x="3049" y="1616"/>
                    </a:lnTo>
                    <a:lnTo>
                      <a:pt x="3014" y="1616"/>
                    </a:lnTo>
                    <a:lnTo>
                      <a:pt x="3032" y="1583"/>
                    </a:lnTo>
                    <a:lnTo>
                      <a:pt x="3014" y="1583"/>
                    </a:lnTo>
                    <a:lnTo>
                      <a:pt x="2997" y="1568"/>
                    </a:lnTo>
                    <a:lnTo>
                      <a:pt x="2962" y="1568"/>
                    </a:lnTo>
                    <a:lnTo>
                      <a:pt x="2962" y="1553"/>
                    </a:lnTo>
                    <a:lnTo>
                      <a:pt x="3014" y="1505"/>
                    </a:lnTo>
                    <a:lnTo>
                      <a:pt x="3172" y="1361"/>
                    </a:lnTo>
                    <a:lnTo>
                      <a:pt x="3241" y="1343"/>
                    </a:lnTo>
                    <a:lnTo>
                      <a:pt x="3258" y="1361"/>
                    </a:lnTo>
                    <a:lnTo>
                      <a:pt x="3275" y="1343"/>
                    </a:lnTo>
                    <a:lnTo>
                      <a:pt x="3327" y="1361"/>
                    </a:lnTo>
                    <a:lnTo>
                      <a:pt x="3344" y="1328"/>
                    </a:lnTo>
                    <a:lnTo>
                      <a:pt x="3396" y="1343"/>
                    </a:lnTo>
                    <a:lnTo>
                      <a:pt x="3414" y="1343"/>
                    </a:lnTo>
                    <a:lnTo>
                      <a:pt x="3396" y="1361"/>
                    </a:lnTo>
                    <a:lnTo>
                      <a:pt x="3396" y="1376"/>
                    </a:lnTo>
                    <a:lnTo>
                      <a:pt x="3500" y="1361"/>
                    </a:lnTo>
                    <a:lnTo>
                      <a:pt x="3483" y="1343"/>
                    </a:lnTo>
                    <a:lnTo>
                      <a:pt x="3552" y="1232"/>
                    </a:lnTo>
                    <a:lnTo>
                      <a:pt x="3638" y="1217"/>
                    </a:lnTo>
                    <a:lnTo>
                      <a:pt x="3638" y="1247"/>
                    </a:lnTo>
                    <a:lnTo>
                      <a:pt x="3638" y="1280"/>
                    </a:lnTo>
                    <a:lnTo>
                      <a:pt x="3725" y="1232"/>
                    </a:lnTo>
                    <a:lnTo>
                      <a:pt x="3725" y="1184"/>
                    </a:lnTo>
                    <a:lnTo>
                      <a:pt x="3759" y="1184"/>
                    </a:lnTo>
                    <a:lnTo>
                      <a:pt x="3742" y="1199"/>
                    </a:lnTo>
                    <a:lnTo>
                      <a:pt x="3725" y="1280"/>
                    </a:lnTo>
                    <a:lnTo>
                      <a:pt x="3690" y="1295"/>
                    </a:lnTo>
                    <a:lnTo>
                      <a:pt x="3586" y="1409"/>
                    </a:lnTo>
                    <a:lnTo>
                      <a:pt x="3552" y="1424"/>
                    </a:lnTo>
                    <a:lnTo>
                      <a:pt x="3517" y="1535"/>
                    </a:lnTo>
                    <a:lnTo>
                      <a:pt x="3552" y="1727"/>
                    </a:lnTo>
                    <a:lnTo>
                      <a:pt x="3586" y="1696"/>
                    </a:lnTo>
                    <a:lnTo>
                      <a:pt x="3621" y="1631"/>
                    </a:lnTo>
                    <a:lnTo>
                      <a:pt x="3638" y="1631"/>
                    </a:lnTo>
                    <a:lnTo>
                      <a:pt x="3638" y="1583"/>
                    </a:lnTo>
                    <a:lnTo>
                      <a:pt x="3655" y="1583"/>
                    </a:lnTo>
                    <a:lnTo>
                      <a:pt x="3690" y="1568"/>
                    </a:lnTo>
                    <a:lnTo>
                      <a:pt x="3673" y="1520"/>
                    </a:lnTo>
                    <a:lnTo>
                      <a:pt x="3707" y="1505"/>
                    </a:lnTo>
                    <a:lnTo>
                      <a:pt x="3725" y="1505"/>
                    </a:lnTo>
                    <a:lnTo>
                      <a:pt x="3725" y="1472"/>
                    </a:lnTo>
                    <a:lnTo>
                      <a:pt x="3707" y="1472"/>
                    </a:lnTo>
                    <a:lnTo>
                      <a:pt x="3725" y="1424"/>
                    </a:lnTo>
                    <a:lnTo>
                      <a:pt x="3707" y="1424"/>
                    </a:lnTo>
                    <a:lnTo>
                      <a:pt x="3690" y="1424"/>
                    </a:lnTo>
                    <a:lnTo>
                      <a:pt x="3690" y="1409"/>
                    </a:lnTo>
                    <a:lnTo>
                      <a:pt x="3725" y="1361"/>
                    </a:lnTo>
                    <a:lnTo>
                      <a:pt x="3725" y="1328"/>
                    </a:lnTo>
                    <a:lnTo>
                      <a:pt x="3759" y="1328"/>
                    </a:lnTo>
                    <a:lnTo>
                      <a:pt x="3813" y="1295"/>
                    </a:lnTo>
                    <a:lnTo>
                      <a:pt x="3813" y="1328"/>
                    </a:lnTo>
                    <a:lnTo>
                      <a:pt x="3830" y="1313"/>
                    </a:lnTo>
                    <a:lnTo>
                      <a:pt x="3882" y="1295"/>
                    </a:lnTo>
                    <a:lnTo>
                      <a:pt x="3917" y="1328"/>
                    </a:lnTo>
                    <a:lnTo>
                      <a:pt x="3934" y="1295"/>
                    </a:lnTo>
                    <a:lnTo>
                      <a:pt x="4107" y="1184"/>
                    </a:lnTo>
                    <a:lnTo>
                      <a:pt x="4158" y="1199"/>
                    </a:lnTo>
                    <a:lnTo>
                      <a:pt x="4176" y="1184"/>
                    </a:lnTo>
                    <a:lnTo>
                      <a:pt x="4141" y="1088"/>
                    </a:lnTo>
                    <a:lnTo>
                      <a:pt x="4124" y="1088"/>
                    </a:lnTo>
                    <a:lnTo>
                      <a:pt x="4124" y="1056"/>
                    </a:lnTo>
                    <a:lnTo>
                      <a:pt x="4141" y="1056"/>
                    </a:lnTo>
                    <a:lnTo>
                      <a:pt x="4176" y="1040"/>
                    </a:lnTo>
                    <a:lnTo>
                      <a:pt x="4210" y="1008"/>
                    </a:lnTo>
                    <a:lnTo>
                      <a:pt x="4193" y="977"/>
                    </a:lnTo>
                    <a:lnTo>
                      <a:pt x="4210" y="960"/>
                    </a:lnTo>
                    <a:lnTo>
                      <a:pt x="4228" y="1008"/>
                    </a:lnTo>
                    <a:lnTo>
                      <a:pt x="4262" y="1008"/>
                    </a:lnTo>
                    <a:lnTo>
                      <a:pt x="4297" y="1040"/>
                    </a:lnTo>
                    <a:lnTo>
                      <a:pt x="4383" y="1088"/>
                    </a:lnTo>
                    <a:lnTo>
                      <a:pt x="4400" y="1040"/>
                    </a:lnTo>
                    <a:lnTo>
                      <a:pt x="4400" y="1008"/>
                    </a:lnTo>
                    <a:lnTo>
                      <a:pt x="4435" y="1008"/>
                    </a:lnTo>
                    <a:lnTo>
                      <a:pt x="4469" y="977"/>
                    </a:lnTo>
                    <a:lnTo>
                      <a:pt x="4418" y="929"/>
                    </a:lnTo>
                    <a:lnTo>
                      <a:pt x="4331" y="912"/>
                    </a:lnTo>
                    <a:lnTo>
                      <a:pt x="4176" y="785"/>
                    </a:lnTo>
                    <a:lnTo>
                      <a:pt x="4072" y="720"/>
                    </a:lnTo>
                    <a:lnTo>
                      <a:pt x="3934" y="704"/>
                    </a:lnTo>
                    <a:lnTo>
                      <a:pt x="3934" y="785"/>
                    </a:lnTo>
                    <a:lnTo>
                      <a:pt x="3899" y="800"/>
                    </a:lnTo>
                    <a:lnTo>
                      <a:pt x="3865" y="768"/>
                    </a:lnTo>
                    <a:lnTo>
                      <a:pt x="3865" y="737"/>
                    </a:lnTo>
                    <a:lnTo>
                      <a:pt x="3882" y="737"/>
                    </a:lnTo>
                    <a:lnTo>
                      <a:pt x="3899" y="720"/>
                    </a:lnTo>
                    <a:lnTo>
                      <a:pt x="3865" y="720"/>
                    </a:lnTo>
                    <a:lnTo>
                      <a:pt x="3830" y="752"/>
                    </a:lnTo>
                    <a:lnTo>
                      <a:pt x="3742" y="737"/>
                    </a:lnTo>
                    <a:lnTo>
                      <a:pt x="3655" y="737"/>
                    </a:lnTo>
                    <a:lnTo>
                      <a:pt x="3621" y="720"/>
                    </a:lnTo>
                    <a:lnTo>
                      <a:pt x="3638" y="689"/>
                    </a:lnTo>
                    <a:lnTo>
                      <a:pt x="3604" y="641"/>
                    </a:lnTo>
                    <a:lnTo>
                      <a:pt x="3535" y="624"/>
                    </a:lnTo>
                    <a:lnTo>
                      <a:pt x="3431" y="656"/>
                    </a:lnTo>
                    <a:lnTo>
                      <a:pt x="3414" y="608"/>
                    </a:lnTo>
                    <a:lnTo>
                      <a:pt x="3379" y="608"/>
                    </a:lnTo>
                    <a:lnTo>
                      <a:pt x="3362" y="593"/>
                    </a:lnTo>
                    <a:lnTo>
                      <a:pt x="3362" y="545"/>
                    </a:lnTo>
                    <a:lnTo>
                      <a:pt x="3241" y="512"/>
                    </a:lnTo>
                    <a:lnTo>
                      <a:pt x="3103" y="480"/>
                    </a:lnTo>
                    <a:lnTo>
                      <a:pt x="3068" y="545"/>
                    </a:lnTo>
                    <a:lnTo>
                      <a:pt x="3103" y="593"/>
                    </a:lnTo>
                    <a:lnTo>
                      <a:pt x="2997" y="593"/>
                    </a:lnTo>
                    <a:lnTo>
                      <a:pt x="2980" y="593"/>
                    </a:lnTo>
                    <a:lnTo>
                      <a:pt x="2945" y="608"/>
                    </a:lnTo>
                    <a:lnTo>
                      <a:pt x="2893" y="560"/>
                    </a:lnTo>
                    <a:lnTo>
                      <a:pt x="2859" y="656"/>
                    </a:lnTo>
                    <a:lnTo>
                      <a:pt x="2824" y="641"/>
                    </a:lnTo>
                    <a:lnTo>
                      <a:pt x="2790" y="576"/>
                    </a:lnTo>
                    <a:lnTo>
                      <a:pt x="2807" y="497"/>
                    </a:lnTo>
                    <a:lnTo>
                      <a:pt x="2772" y="449"/>
                    </a:lnTo>
                    <a:lnTo>
                      <a:pt x="2669" y="417"/>
                    </a:lnTo>
                    <a:lnTo>
                      <a:pt x="2634" y="417"/>
                    </a:lnTo>
                    <a:lnTo>
                      <a:pt x="2617" y="449"/>
                    </a:lnTo>
                    <a:lnTo>
                      <a:pt x="2634" y="480"/>
                    </a:lnTo>
                    <a:lnTo>
                      <a:pt x="2496" y="465"/>
                    </a:lnTo>
                    <a:lnTo>
                      <a:pt x="2513" y="417"/>
                    </a:lnTo>
                    <a:lnTo>
                      <a:pt x="2427" y="401"/>
                    </a:lnTo>
                    <a:lnTo>
                      <a:pt x="2375" y="432"/>
                    </a:lnTo>
                    <a:lnTo>
                      <a:pt x="2269" y="38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6" name="Freeform 617">
                <a:extLst>
                  <a:ext uri="{FF2B5EF4-FFF2-40B4-BE49-F238E27FC236}">
                    <a16:creationId xmlns:a16="http://schemas.microsoft.com/office/drawing/2014/main" id="{2609097B-923E-4C6F-9367-AF4F5F22A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149"/>
                <a:ext cx="252" cy="152"/>
              </a:xfrm>
              <a:custGeom>
                <a:avLst/>
                <a:gdLst>
                  <a:gd name="T0" fmla="*/ 209 w 503"/>
                  <a:gd name="T1" fmla="*/ 272 h 303"/>
                  <a:gd name="T2" fmla="*/ 209 w 503"/>
                  <a:gd name="T3" fmla="*/ 272 h 303"/>
                  <a:gd name="T4" fmla="*/ 173 w 503"/>
                  <a:gd name="T5" fmla="*/ 272 h 303"/>
                  <a:gd name="T6" fmla="*/ 173 w 503"/>
                  <a:gd name="T7" fmla="*/ 255 h 303"/>
                  <a:gd name="T8" fmla="*/ 192 w 503"/>
                  <a:gd name="T9" fmla="*/ 224 h 303"/>
                  <a:gd name="T10" fmla="*/ 227 w 503"/>
                  <a:gd name="T11" fmla="*/ 224 h 303"/>
                  <a:gd name="T12" fmla="*/ 227 w 503"/>
                  <a:gd name="T13" fmla="*/ 207 h 303"/>
                  <a:gd name="T14" fmla="*/ 209 w 503"/>
                  <a:gd name="T15" fmla="*/ 176 h 303"/>
                  <a:gd name="T16" fmla="*/ 209 w 503"/>
                  <a:gd name="T17" fmla="*/ 159 h 303"/>
                  <a:gd name="T18" fmla="*/ 156 w 503"/>
                  <a:gd name="T19" fmla="*/ 144 h 303"/>
                  <a:gd name="T20" fmla="*/ 121 w 503"/>
                  <a:gd name="T21" fmla="*/ 159 h 303"/>
                  <a:gd name="T22" fmla="*/ 86 w 503"/>
                  <a:gd name="T23" fmla="*/ 176 h 303"/>
                  <a:gd name="T24" fmla="*/ 69 w 503"/>
                  <a:gd name="T25" fmla="*/ 176 h 303"/>
                  <a:gd name="T26" fmla="*/ 17 w 503"/>
                  <a:gd name="T27" fmla="*/ 176 h 303"/>
                  <a:gd name="T28" fmla="*/ 0 w 503"/>
                  <a:gd name="T29" fmla="*/ 159 h 303"/>
                  <a:gd name="T30" fmla="*/ 17 w 503"/>
                  <a:gd name="T31" fmla="*/ 128 h 303"/>
                  <a:gd name="T32" fmla="*/ 35 w 503"/>
                  <a:gd name="T33" fmla="*/ 96 h 303"/>
                  <a:gd name="T34" fmla="*/ 52 w 503"/>
                  <a:gd name="T35" fmla="*/ 80 h 303"/>
                  <a:gd name="T36" fmla="*/ 35 w 503"/>
                  <a:gd name="T37" fmla="*/ 32 h 303"/>
                  <a:gd name="T38" fmla="*/ 69 w 503"/>
                  <a:gd name="T39" fmla="*/ 15 h 303"/>
                  <a:gd name="T40" fmla="*/ 104 w 503"/>
                  <a:gd name="T41" fmla="*/ 15 h 303"/>
                  <a:gd name="T42" fmla="*/ 156 w 503"/>
                  <a:gd name="T43" fmla="*/ 32 h 303"/>
                  <a:gd name="T44" fmla="*/ 173 w 503"/>
                  <a:gd name="T45" fmla="*/ 32 h 303"/>
                  <a:gd name="T46" fmla="*/ 192 w 503"/>
                  <a:gd name="T47" fmla="*/ 32 h 303"/>
                  <a:gd name="T48" fmla="*/ 209 w 503"/>
                  <a:gd name="T49" fmla="*/ 32 h 303"/>
                  <a:gd name="T50" fmla="*/ 244 w 503"/>
                  <a:gd name="T51" fmla="*/ 32 h 303"/>
                  <a:gd name="T52" fmla="*/ 261 w 503"/>
                  <a:gd name="T53" fmla="*/ 0 h 303"/>
                  <a:gd name="T54" fmla="*/ 278 w 503"/>
                  <a:gd name="T55" fmla="*/ 0 h 303"/>
                  <a:gd name="T56" fmla="*/ 330 w 503"/>
                  <a:gd name="T57" fmla="*/ 0 h 303"/>
                  <a:gd name="T58" fmla="*/ 348 w 503"/>
                  <a:gd name="T59" fmla="*/ 15 h 303"/>
                  <a:gd name="T60" fmla="*/ 330 w 503"/>
                  <a:gd name="T61" fmla="*/ 15 h 303"/>
                  <a:gd name="T62" fmla="*/ 348 w 503"/>
                  <a:gd name="T63" fmla="*/ 32 h 303"/>
                  <a:gd name="T64" fmla="*/ 365 w 503"/>
                  <a:gd name="T65" fmla="*/ 32 h 303"/>
                  <a:gd name="T66" fmla="*/ 382 w 503"/>
                  <a:gd name="T67" fmla="*/ 63 h 303"/>
                  <a:gd name="T68" fmla="*/ 399 w 503"/>
                  <a:gd name="T69" fmla="*/ 80 h 303"/>
                  <a:gd name="T70" fmla="*/ 417 w 503"/>
                  <a:gd name="T71" fmla="*/ 63 h 303"/>
                  <a:gd name="T72" fmla="*/ 503 w 503"/>
                  <a:gd name="T73" fmla="*/ 111 h 303"/>
                  <a:gd name="T74" fmla="*/ 486 w 503"/>
                  <a:gd name="T75" fmla="*/ 176 h 303"/>
                  <a:gd name="T76" fmla="*/ 468 w 503"/>
                  <a:gd name="T77" fmla="*/ 159 h 303"/>
                  <a:gd name="T78" fmla="*/ 451 w 503"/>
                  <a:gd name="T79" fmla="*/ 176 h 303"/>
                  <a:gd name="T80" fmla="*/ 451 w 503"/>
                  <a:gd name="T81" fmla="*/ 207 h 303"/>
                  <a:gd name="T82" fmla="*/ 434 w 503"/>
                  <a:gd name="T83" fmla="*/ 207 h 303"/>
                  <a:gd name="T84" fmla="*/ 348 w 503"/>
                  <a:gd name="T85" fmla="*/ 255 h 303"/>
                  <a:gd name="T86" fmla="*/ 382 w 503"/>
                  <a:gd name="T87" fmla="*/ 272 h 303"/>
                  <a:gd name="T88" fmla="*/ 399 w 503"/>
                  <a:gd name="T89" fmla="*/ 272 h 303"/>
                  <a:gd name="T90" fmla="*/ 382 w 503"/>
                  <a:gd name="T91" fmla="*/ 272 h 303"/>
                  <a:gd name="T92" fmla="*/ 330 w 503"/>
                  <a:gd name="T93" fmla="*/ 303 h 303"/>
                  <a:gd name="T94" fmla="*/ 313 w 503"/>
                  <a:gd name="T95" fmla="*/ 303 h 303"/>
                  <a:gd name="T96" fmla="*/ 313 w 503"/>
                  <a:gd name="T97" fmla="*/ 288 h 303"/>
                  <a:gd name="T98" fmla="*/ 296 w 503"/>
                  <a:gd name="T99" fmla="*/ 272 h 303"/>
                  <a:gd name="T100" fmla="*/ 330 w 503"/>
                  <a:gd name="T101" fmla="*/ 255 h 303"/>
                  <a:gd name="T102" fmla="*/ 278 w 503"/>
                  <a:gd name="T103" fmla="*/ 240 h 303"/>
                  <a:gd name="T104" fmla="*/ 278 w 503"/>
                  <a:gd name="T105" fmla="*/ 224 h 303"/>
                  <a:gd name="T106" fmla="*/ 244 w 503"/>
                  <a:gd name="T107" fmla="*/ 224 h 303"/>
                  <a:gd name="T108" fmla="*/ 227 w 503"/>
                  <a:gd name="T109" fmla="*/ 255 h 303"/>
                  <a:gd name="T110" fmla="*/ 209 w 503"/>
                  <a:gd name="T111" fmla="*/ 255 h 303"/>
                  <a:gd name="T112" fmla="*/ 209 w 503"/>
                  <a:gd name="T113" fmla="*/ 272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3" h="303">
                    <a:moveTo>
                      <a:pt x="209" y="272"/>
                    </a:moveTo>
                    <a:lnTo>
                      <a:pt x="209" y="272"/>
                    </a:lnTo>
                    <a:lnTo>
                      <a:pt x="173" y="272"/>
                    </a:lnTo>
                    <a:lnTo>
                      <a:pt x="173" y="255"/>
                    </a:lnTo>
                    <a:lnTo>
                      <a:pt x="192" y="224"/>
                    </a:lnTo>
                    <a:lnTo>
                      <a:pt x="227" y="224"/>
                    </a:lnTo>
                    <a:lnTo>
                      <a:pt x="227" y="207"/>
                    </a:lnTo>
                    <a:lnTo>
                      <a:pt x="209" y="176"/>
                    </a:lnTo>
                    <a:lnTo>
                      <a:pt x="209" y="159"/>
                    </a:lnTo>
                    <a:lnTo>
                      <a:pt x="156" y="144"/>
                    </a:lnTo>
                    <a:lnTo>
                      <a:pt x="121" y="159"/>
                    </a:lnTo>
                    <a:lnTo>
                      <a:pt x="86" y="176"/>
                    </a:lnTo>
                    <a:lnTo>
                      <a:pt x="69" y="176"/>
                    </a:lnTo>
                    <a:lnTo>
                      <a:pt x="17" y="176"/>
                    </a:lnTo>
                    <a:lnTo>
                      <a:pt x="0" y="159"/>
                    </a:lnTo>
                    <a:lnTo>
                      <a:pt x="17" y="128"/>
                    </a:lnTo>
                    <a:lnTo>
                      <a:pt x="35" y="96"/>
                    </a:lnTo>
                    <a:lnTo>
                      <a:pt x="52" y="80"/>
                    </a:lnTo>
                    <a:lnTo>
                      <a:pt x="35" y="32"/>
                    </a:lnTo>
                    <a:lnTo>
                      <a:pt x="69" y="15"/>
                    </a:lnTo>
                    <a:lnTo>
                      <a:pt x="104" y="15"/>
                    </a:lnTo>
                    <a:lnTo>
                      <a:pt x="156" y="32"/>
                    </a:lnTo>
                    <a:lnTo>
                      <a:pt x="173" y="32"/>
                    </a:lnTo>
                    <a:lnTo>
                      <a:pt x="192" y="32"/>
                    </a:lnTo>
                    <a:lnTo>
                      <a:pt x="209" y="32"/>
                    </a:lnTo>
                    <a:lnTo>
                      <a:pt x="244" y="32"/>
                    </a:lnTo>
                    <a:lnTo>
                      <a:pt x="261" y="0"/>
                    </a:lnTo>
                    <a:lnTo>
                      <a:pt x="278" y="0"/>
                    </a:lnTo>
                    <a:lnTo>
                      <a:pt x="330" y="0"/>
                    </a:lnTo>
                    <a:lnTo>
                      <a:pt x="348" y="15"/>
                    </a:lnTo>
                    <a:lnTo>
                      <a:pt x="330" y="15"/>
                    </a:lnTo>
                    <a:lnTo>
                      <a:pt x="348" y="32"/>
                    </a:lnTo>
                    <a:lnTo>
                      <a:pt x="365" y="32"/>
                    </a:lnTo>
                    <a:lnTo>
                      <a:pt x="382" y="63"/>
                    </a:lnTo>
                    <a:lnTo>
                      <a:pt x="399" y="80"/>
                    </a:lnTo>
                    <a:lnTo>
                      <a:pt x="417" y="63"/>
                    </a:lnTo>
                    <a:lnTo>
                      <a:pt x="503" y="111"/>
                    </a:lnTo>
                    <a:lnTo>
                      <a:pt x="486" y="176"/>
                    </a:lnTo>
                    <a:lnTo>
                      <a:pt x="468" y="159"/>
                    </a:lnTo>
                    <a:lnTo>
                      <a:pt x="451" y="176"/>
                    </a:lnTo>
                    <a:lnTo>
                      <a:pt x="451" y="207"/>
                    </a:lnTo>
                    <a:lnTo>
                      <a:pt x="434" y="207"/>
                    </a:lnTo>
                    <a:lnTo>
                      <a:pt x="348" y="255"/>
                    </a:lnTo>
                    <a:lnTo>
                      <a:pt x="382" y="272"/>
                    </a:lnTo>
                    <a:lnTo>
                      <a:pt x="399" y="272"/>
                    </a:lnTo>
                    <a:lnTo>
                      <a:pt x="382" y="272"/>
                    </a:lnTo>
                    <a:lnTo>
                      <a:pt x="330" y="303"/>
                    </a:lnTo>
                    <a:lnTo>
                      <a:pt x="313" y="303"/>
                    </a:lnTo>
                    <a:lnTo>
                      <a:pt x="313" y="288"/>
                    </a:lnTo>
                    <a:lnTo>
                      <a:pt x="296" y="272"/>
                    </a:lnTo>
                    <a:lnTo>
                      <a:pt x="330" y="255"/>
                    </a:lnTo>
                    <a:lnTo>
                      <a:pt x="278" y="240"/>
                    </a:lnTo>
                    <a:lnTo>
                      <a:pt x="278" y="224"/>
                    </a:lnTo>
                    <a:lnTo>
                      <a:pt x="244" y="224"/>
                    </a:lnTo>
                    <a:lnTo>
                      <a:pt x="227" y="255"/>
                    </a:lnTo>
                    <a:lnTo>
                      <a:pt x="209" y="255"/>
                    </a:lnTo>
                    <a:lnTo>
                      <a:pt x="209" y="27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7" name="Freeform 618">
                <a:extLst>
                  <a:ext uri="{FF2B5EF4-FFF2-40B4-BE49-F238E27FC236}">
                    <a16:creationId xmlns:a16="http://schemas.microsoft.com/office/drawing/2014/main" id="{F12D2A83-417C-45EC-93B3-291175104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149"/>
                <a:ext cx="252" cy="152"/>
              </a:xfrm>
              <a:custGeom>
                <a:avLst/>
                <a:gdLst>
                  <a:gd name="T0" fmla="*/ 209 w 503"/>
                  <a:gd name="T1" fmla="*/ 272 h 303"/>
                  <a:gd name="T2" fmla="*/ 209 w 503"/>
                  <a:gd name="T3" fmla="*/ 272 h 303"/>
                  <a:gd name="T4" fmla="*/ 173 w 503"/>
                  <a:gd name="T5" fmla="*/ 272 h 303"/>
                  <a:gd name="T6" fmla="*/ 173 w 503"/>
                  <a:gd name="T7" fmla="*/ 255 h 303"/>
                  <a:gd name="T8" fmla="*/ 192 w 503"/>
                  <a:gd name="T9" fmla="*/ 224 h 303"/>
                  <a:gd name="T10" fmla="*/ 227 w 503"/>
                  <a:gd name="T11" fmla="*/ 224 h 303"/>
                  <a:gd name="T12" fmla="*/ 227 w 503"/>
                  <a:gd name="T13" fmla="*/ 207 h 303"/>
                  <a:gd name="T14" fmla="*/ 209 w 503"/>
                  <a:gd name="T15" fmla="*/ 176 h 303"/>
                  <a:gd name="T16" fmla="*/ 209 w 503"/>
                  <a:gd name="T17" fmla="*/ 159 h 303"/>
                  <a:gd name="T18" fmla="*/ 156 w 503"/>
                  <a:gd name="T19" fmla="*/ 144 h 303"/>
                  <a:gd name="T20" fmla="*/ 121 w 503"/>
                  <a:gd name="T21" fmla="*/ 159 h 303"/>
                  <a:gd name="T22" fmla="*/ 86 w 503"/>
                  <a:gd name="T23" fmla="*/ 176 h 303"/>
                  <a:gd name="T24" fmla="*/ 69 w 503"/>
                  <a:gd name="T25" fmla="*/ 176 h 303"/>
                  <a:gd name="T26" fmla="*/ 17 w 503"/>
                  <a:gd name="T27" fmla="*/ 176 h 303"/>
                  <a:gd name="T28" fmla="*/ 0 w 503"/>
                  <a:gd name="T29" fmla="*/ 159 h 303"/>
                  <a:gd name="T30" fmla="*/ 17 w 503"/>
                  <a:gd name="T31" fmla="*/ 128 h 303"/>
                  <a:gd name="T32" fmla="*/ 35 w 503"/>
                  <a:gd name="T33" fmla="*/ 96 h 303"/>
                  <a:gd name="T34" fmla="*/ 52 w 503"/>
                  <a:gd name="T35" fmla="*/ 80 h 303"/>
                  <a:gd name="T36" fmla="*/ 35 w 503"/>
                  <a:gd name="T37" fmla="*/ 32 h 303"/>
                  <a:gd name="T38" fmla="*/ 69 w 503"/>
                  <a:gd name="T39" fmla="*/ 15 h 303"/>
                  <a:gd name="T40" fmla="*/ 104 w 503"/>
                  <a:gd name="T41" fmla="*/ 15 h 303"/>
                  <a:gd name="T42" fmla="*/ 156 w 503"/>
                  <a:gd name="T43" fmla="*/ 32 h 303"/>
                  <a:gd name="T44" fmla="*/ 173 w 503"/>
                  <a:gd name="T45" fmla="*/ 32 h 303"/>
                  <a:gd name="T46" fmla="*/ 192 w 503"/>
                  <a:gd name="T47" fmla="*/ 32 h 303"/>
                  <a:gd name="T48" fmla="*/ 209 w 503"/>
                  <a:gd name="T49" fmla="*/ 32 h 303"/>
                  <a:gd name="T50" fmla="*/ 244 w 503"/>
                  <a:gd name="T51" fmla="*/ 32 h 303"/>
                  <a:gd name="T52" fmla="*/ 261 w 503"/>
                  <a:gd name="T53" fmla="*/ 0 h 303"/>
                  <a:gd name="T54" fmla="*/ 278 w 503"/>
                  <a:gd name="T55" fmla="*/ 0 h 303"/>
                  <a:gd name="T56" fmla="*/ 330 w 503"/>
                  <a:gd name="T57" fmla="*/ 0 h 303"/>
                  <a:gd name="T58" fmla="*/ 348 w 503"/>
                  <a:gd name="T59" fmla="*/ 15 h 303"/>
                  <a:gd name="T60" fmla="*/ 330 w 503"/>
                  <a:gd name="T61" fmla="*/ 15 h 303"/>
                  <a:gd name="T62" fmla="*/ 348 w 503"/>
                  <a:gd name="T63" fmla="*/ 32 h 303"/>
                  <a:gd name="T64" fmla="*/ 365 w 503"/>
                  <a:gd name="T65" fmla="*/ 32 h 303"/>
                  <a:gd name="T66" fmla="*/ 382 w 503"/>
                  <a:gd name="T67" fmla="*/ 63 h 303"/>
                  <a:gd name="T68" fmla="*/ 399 w 503"/>
                  <a:gd name="T69" fmla="*/ 80 h 303"/>
                  <a:gd name="T70" fmla="*/ 417 w 503"/>
                  <a:gd name="T71" fmla="*/ 63 h 303"/>
                  <a:gd name="T72" fmla="*/ 503 w 503"/>
                  <a:gd name="T73" fmla="*/ 111 h 303"/>
                  <a:gd name="T74" fmla="*/ 486 w 503"/>
                  <a:gd name="T75" fmla="*/ 176 h 303"/>
                  <a:gd name="T76" fmla="*/ 468 w 503"/>
                  <a:gd name="T77" fmla="*/ 159 h 303"/>
                  <a:gd name="T78" fmla="*/ 451 w 503"/>
                  <a:gd name="T79" fmla="*/ 176 h 303"/>
                  <a:gd name="T80" fmla="*/ 451 w 503"/>
                  <a:gd name="T81" fmla="*/ 207 h 303"/>
                  <a:gd name="T82" fmla="*/ 434 w 503"/>
                  <a:gd name="T83" fmla="*/ 207 h 303"/>
                  <a:gd name="T84" fmla="*/ 348 w 503"/>
                  <a:gd name="T85" fmla="*/ 255 h 303"/>
                  <a:gd name="T86" fmla="*/ 382 w 503"/>
                  <a:gd name="T87" fmla="*/ 272 h 303"/>
                  <a:gd name="T88" fmla="*/ 399 w 503"/>
                  <a:gd name="T89" fmla="*/ 272 h 303"/>
                  <a:gd name="T90" fmla="*/ 382 w 503"/>
                  <a:gd name="T91" fmla="*/ 272 h 303"/>
                  <a:gd name="T92" fmla="*/ 330 w 503"/>
                  <a:gd name="T93" fmla="*/ 303 h 303"/>
                  <a:gd name="T94" fmla="*/ 313 w 503"/>
                  <a:gd name="T95" fmla="*/ 303 h 303"/>
                  <a:gd name="T96" fmla="*/ 313 w 503"/>
                  <a:gd name="T97" fmla="*/ 288 h 303"/>
                  <a:gd name="T98" fmla="*/ 296 w 503"/>
                  <a:gd name="T99" fmla="*/ 272 h 303"/>
                  <a:gd name="T100" fmla="*/ 330 w 503"/>
                  <a:gd name="T101" fmla="*/ 255 h 303"/>
                  <a:gd name="T102" fmla="*/ 278 w 503"/>
                  <a:gd name="T103" fmla="*/ 240 h 303"/>
                  <a:gd name="T104" fmla="*/ 278 w 503"/>
                  <a:gd name="T105" fmla="*/ 224 h 303"/>
                  <a:gd name="T106" fmla="*/ 244 w 503"/>
                  <a:gd name="T107" fmla="*/ 224 h 303"/>
                  <a:gd name="T108" fmla="*/ 227 w 503"/>
                  <a:gd name="T109" fmla="*/ 255 h 303"/>
                  <a:gd name="T110" fmla="*/ 209 w 503"/>
                  <a:gd name="T111" fmla="*/ 255 h 303"/>
                  <a:gd name="T112" fmla="*/ 209 w 503"/>
                  <a:gd name="T113" fmla="*/ 272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3" h="303">
                    <a:moveTo>
                      <a:pt x="209" y="272"/>
                    </a:moveTo>
                    <a:lnTo>
                      <a:pt x="209" y="272"/>
                    </a:lnTo>
                    <a:lnTo>
                      <a:pt x="173" y="272"/>
                    </a:lnTo>
                    <a:lnTo>
                      <a:pt x="173" y="255"/>
                    </a:lnTo>
                    <a:lnTo>
                      <a:pt x="192" y="224"/>
                    </a:lnTo>
                    <a:lnTo>
                      <a:pt x="227" y="224"/>
                    </a:lnTo>
                    <a:lnTo>
                      <a:pt x="227" y="207"/>
                    </a:lnTo>
                    <a:lnTo>
                      <a:pt x="209" y="176"/>
                    </a:lnTo>
                    <a:lnTo>
                      <a:pt x="209" y="159"/>
                    </a:lnTo>
                    <a:lnTo>
                      <a:pt x="156" y="144"/>
                    </a:lnTo>
                    <a:lnTo>
                      <a:pt x="121" y="159"/>
                    </a:lnTo>
                    <a:lnTo>
                      <a:pt x="86" y="176"/>
                    </a:lnTo>
                    <a:lnTo>
                      <a:pt x="69" y="176"/>
                    </a:lnTo>
                    <a:lnTo>
                      <a:pt x="17" y="176"/>
                    </a:lnTo>
                    <a:lnTo>
                      <a:pt x="0" y="159"/>
                    </a:lnTo>
                    <a:lnTo>
                      <a:pt x="17" y="128"/>
                    </a:lnTo>
                    <a:lnTo>
                      <a:pt x="35" y="96"/>
                    </a:lnTo>
                    <a:lnTo>
                      <a:pt x="52" y="80"/>
                    </a:lnTo>
                    <a:lnTo>
                      <a:pt x="35" y="32"/>
                    </a:lnTo>
                    <a:lnTo>
                      <a:pt x="69" y="15"/>
                    </a:lnTo>
                    <a:lnTo>
                      <a:pt x="104" y="15"/>
                    </a:lnTo>
                    <a:lnTo>
                      <a:pt x="156" y="32"/>
                    </a:lnTo>
                    <a:lnTo>
                      <a:pt x="173" y="32"/>
                    </a:lnTo>
                    <a:lnTo>
                      <a:pt x="192" y="32"/>
                    </a:lnTo>
                    <a:lnTo>
                      <a:pt x="209" y="32"/>
                    </a:lnTo>
                    <a:lnTo>
                      <a:pt x="244" y="32"/>
                    </a:lnTo>
                    <a:lnTo>
                      <a:pt x="261" y="0"/>
                    </a:lnTo>
                    <a:lnTo>
                      <a:pt x="278" y="0"/>
                    </a:lnTo>
                    <a:lnTo>
                      <a:pt x="330" y="0"/>
                    </a:lnTo>
                    <a:lnTo>
                      <a:pt x="348" y="15"/>
                    </a:lnTo>
                    <a:lnTo>
                      <a:pt x="330" y="15"/>
                    </a:lnTo>
                    <a:lnTo>
                      <a:pt x="348" y="32"/>
                    </a:lnTo>
                    <a:lnTo>
                      <a:pt x="365" y="32"/>
                    </a:lnTo>
                    <a:lnTo>
                      <a:pt x="382" y="63"/>
                    </a:lnTo>
                    <a:lnTo>
                      <a:pt x="399" y="80"/>
                    </a:lnTo>
                    <a:lnTo>
                      <a:pt x="417" y="63"/>
                    </a:lnTo>
                    <a:lnTo>
                      <a:pt x="503" y="111"/>
                    </a:lnTo>
                    <a:lnTo>
                      <a:pt x="486" y="176"/>
                    </a:lnTo>
                    <a:lnTo>
                      <a:pt x="468" y="159"/>
                    </a:lnTo>
                    <a:lnTo>
                      <a:pt x="451" y="176"/>
                    </a:lnTo>
                    <a:lnTo>
                      <a:pt x="451" y="207"/>
                    </a:lnTo>
                    <a:lnTo>
                      <a:pt x="434" y="207"/>
                    </a:lnTo>
                    <a:lnTo>
                      <a:pt x="348" y="255"/>
                    </a:lnTo>
                    <a:lnTo>
                      <a:pt x="382" y="272"/>
                    </a:lnTo>
                    <a:lnTo>
                      <a:pt x="399" y="272"/>
                    </a:lnTo>
                    <a:lnTo>
                      <a:pt x="382" y="272"/>
                    </a:lnTo>
                    <a:lnTo>
                      <a:pt x="330" y="303"/>
                    </a:lnTo>
                    <a:lnTo>
                      <a:pt x="313" y="303"/>
                    </a:lnTo>
                    <a:lnTo>
                      <a:pt x="313" y="288"/>
                    </a:lnTo>
                    <a:lnTo>
                      <a:pt x="296" y="272"/>
                    </a:lnTo>
                    <a:lnTo>
                      <a:pt x="330" y="255"/>
                    </a:lnTo>
                    <a:lnTo>
                      <a:pt x="278" y="240"/>
                    </a:lnTo>
                    <a:lnTo>
                      <a:pt x="278" y="224"/>
                    </a:lnTo>
                    <a:lnTo>
                      <a:pt x="244" y="224"/>
                    </a:lnTo>
                    <a:lnTo>
                      <a:pt x="227" y="255"/>
                    </a:lnTo>
                    <a:lnTo>
                      <a:pt x="209" y="255"/>
                    </a:lnTo>
                    <a:lnTo>
                      <a:pt x="209" y="27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8" name="Freeform 619">
                <a:extLst>
                  <a:ext uri="{FF2B5EF4-FFF2-40B4-BE49-F238E27FC236}">
                    <a16:creationId xmlns:a16="http://schemas.microsoft.com/office/drawing/2014/main" id="{A01AE83D-8F79-4447-BA76-66E72D4CC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" y="2085"/>
                <a:ext cx="555" cy="273"/>
              </a:xfrm>
              <a:custGeom>
                <a:avLst/>
                <a:gdLst>
                  <a:gd name="T0" fmla="*/ 1092 w 1109"/>
                  <a:gd name="T1" fmla="*/ 273 h 545"/>
                  <a:gd name="T2" fmla="*/ 1056 w 1109"/>
                  <a:gd name="T3" fmla="*/ 336 h 545"/>
                  <a:gd name="T4" fmla="*/ 987 w 1109"/>
                  <a:gd name="T5" fmla="*/ 336 h 545"/>
                  <a:gd name="T6" fmla="*/ 917 w 1109"/>
                  <a:gd name="T7" fmla="*/ 401 h 545"/>
                  <a:gd name="T8" fmla="*/ 935 w 1109"/>
                  <a:gd name="T9" fmla="*/ 480 h 545"/>
                  <a:gd name="T10" fmla="*/ 883 w 1109"/>
                  <a:gd name="T11" fmla="*/ 480 h 545"/>
                  <a:gd name="T12" fmla="*/ 745 w 1109"/>
                  <a:gd name="T13" fmla="*/ 465 h 545"/>
                  <a:gd name="T14" fmla="*/ 727 w 1109"/>
                  <a:gd name="T15" fmla="*/ 497 h 545"/>
                  <a:gd name="T16" fmla="*/ 658 w 1109"/>
                  <a:gd name="T17" fmla="*/ 497 h 545"/>
                  <a:gd name="T18" fmla="*/ 589 w 1109"/>
                  <a:gd name="T19" fmla="*/ 528 h 545"/>
                  <a:gd name="T20" fmla="*/ 555 w 1109"/>
                  <a:gd name="T21" fmla="*/ 513 h 545"/>
                  <a:gd name="T22" fmla="*/ 537 w 1109"/>
                  <a:gd name="T23" fmla="*/ 480 h 545"/>
                  <a:gd name="T24" fmla="*/ 414 w 1109"/>
                  <a:gd name="T25" fmla="*/ 449 h 545"/>
                  <a:gd name="T26" fmla="*/ 328 w 1109"/>
                  <a:gd name="T27" fmla="*/ 384 h 545"/>
                  <a:gd name="T28" fmla="*/ 259 w 1109"/>
                  <a:gd name="T29" fmla="*/ 528 h 545"/>
                  <a:gd name="T30" fmla="*/ 207 w 1109"/>
                  <a:gd name="T31" fmla="*/ 497 h 545"/>
                  <a:gd name="T32" fmla="*/ 155 w 1109"/>
                  <a:gd name="T33" fmla="*/ 480 h 545"/>
                  <a:gd name="T34" fmla="*/ 121 w 1109"/>
                  <a:gd name="T35" fmla="*/ 432 h 545"/>
                  <a:gd name="T36" fmla="*/ 138 w 1109"/>
                  <a:gd name="T37" fmla="*/ 432 h 545"/>
                  <a:gd name="T38" fmla="*/ 138 w 1109"/>
                  <a:gd name="T39" fmla="*/ 401 h 545"/>
                  <a:gd name="T40" fmla="*/ 190 w 1109"/>
                  <a:gd name="T41" fmla="*/ 353 h 545"/>
                  <a:gd name="T42" fmla="*/ 121 w 1109"/>
                  <a:gd name="T43" fmla="*/ 321 h 545"/>
                  <a:gd name="T44" fmla="*/ 52 w 1109"/>
                  <a:gd name="T45" fmla="*/ 353 h 545"/>
                  <a:gd name="T46" fmla="*/ 52 w 1109"/>
                  <a:gd name="T47" fmla="*/ 305 h 545"/>
                  <a:gd name="T48" fmla="*/ 0 w 1109"/>
                  <a:gd name="T49" fmla="*/ 273 h 545"/>
                  <a:gd name="T50" fmla="*/ 52 w 1109"/>
                  <a:gd name="T51" fmla="*/ 225 h 545"/>
                  <a:gd name="T52" fmla="*/ 52 w 1109"/>
                  <a:gd name="T53" fmla="*/ 192 h 545"/>
                  <a:gd name="T54" fmla="*/ 138 w 1109"/>
                  <a:gd name="T55" fmla="*/ 161 h 545"/>
                  <a:gd name="T56" fmla="*/ 190 w 1109"/>
                  <a:gd name="T57" fmla="*/ 161 h 545"/>
                  <a:gd name="T58" fmla="*/ 276 w 1109"/>
                  <a:gd name="T59" fmla="*/ 177 h 545"/>
                  <a:gd name="T60" fmla="*/ 328 w 1109"/>
                  <a:gd name="T61" fmla="*/ 192 h 545"/>
                  <a:gd name="T62" fmla="*/ 414 w 1109"/>
                  <a:gd name="T63" fmla="*/ 161 h 545"/>
                  <a:gd name="T64" fmla="*/ 397 w 1109"/>
                  <a:gd name="T65" fmla="*/ 129 h 545"/>
                  <a:gd name="T66" fmla="*/ 397 w 1109"/>
                  <a:gd name="T67" fmla="*/ 96 h 545"/>
                  <a:gd name="T68" fmla="*/ 432 w 1109"/>
                  <a:gd name="T69" fmla="*/ 65 h 545"/>
                  <a:gd name="T70" fmla="*/ 589 w 1109"/>
                  <a:gd name="T71" fmla="*/ 0 h 545"/>
                  <a:gd name="T72" fmla="*/ 658 w 1109"/>
                  <a:gd name="T73" fmla="*/ 0 h 545"/>
                  <a:gd name="T74" fmla="*/ 676 w 1109"/>
                  <a:gd name="T75" fmla="*/ 48 h 545"/>
                  <a:gd name="T76" fmla="*/ 727 w 1109"/>
                  <a:gd name="T77" fmla="*/ 65 h 545"/>
                  <a:gd name="T78" fmla="*/ 762 w 1109"/>
                  <a:gd name="T79" fmla="*/ 81 h 545"/>
                  <a:gd name="T80" fmla="*/ 831 w 1109"/>
                  <a:gd name="T81" fmla="*/ 33 h 545"/>
                  <a:gd name="T82" fmla="*/ 917 w 1109"/>
                  <a:gd name="T83" fmla="*/ 192 h 545"/>
                  <a:gd name="T84" fmla="*/ 952 w 1109"/>
                  <a:gd name="T85" fmla="*/ 192 h 545"/>
                  <a:gd name="T86" fmla="*/ 1056 w 1109"/>
                  <a:gd name="T87" fmla="*/ 225 h 545"/>
                  <a:gd name="T88" fmla="*/ 1092 w 1109"/>
                  <a:gd name="T89" fmla="*/ 225 h 545"/>
                  <a:gd name="T90" fmla="*/ 1092 w 1109"/>
                  <a:gd name="T91" fmla="*/ 273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09" h="545">
                    <a:moveTo>
                      <a:pt x="1092" y="273"/>
                    </a:moveTo>
                    <a:lnTo>
                      <a:pt x="1092" y="273"/>
                    </a:lnTo>
                    <a:lnTo>
                      <a:pt x="1075" y="288"/>
                    </a:lnTo>
                    <a:lnTo>
                      <a:pt x="1056" y="336"/>
                    </a:lnTo>
                    <a:lnTo>
                      <a:pt x="1038" y="336"/>
                    </a:lnTo>
                    <a:lnTo>
                      <a:pt x="987" y="336"/>
                    </a:lnTo>
                    <a:lnTo>
                      <a:pt x="969" y="401"/>
                    </a:lnTo>
                    <a:lnTo>
                      <a:pt x="917" y="401"/>
                    </a:lnTo>
                    <a:lnTo>
                      <a:pt x="917" y="417"/>
                    </a:lnTo>
                    <a:lnTo>
                      <a:pt x="935" y="480"/>
                    </a:lnTo>
                    <a:lnTo>
                      <a:pt x="917" y="497"/>
                    </a:lnTo>
                    <a:lnTo>
                      <a:pt x="883" y="480"/>
                    </a:lnTo>
                    <a:lnTo>
                      <a:pt x="779" y="480"/>
                    </a:lnTo>
                    <a:lnTo>
                      <a:pt x="745" y="465"/>
                    </a:lnTo>
                    <a:lnTo>
                      <a:pt x="727" y="480"/>
                    </a:lnTo>
                    <a:lnTo>
                      <a:pt x="727" y="497"/>
                    </a:lnTo>
                    <a:lnTo>
                      <a:pt x="676" y="480"/>
                    </a:lnTo>
                    <a:lnTo>
                      <a:pt x="658" y="497"/>
                    </a:lnTo>
                    <a:lnTo>
                      <a:pt x="606" y="545"/>
                    </a:lnTo>
                    <a:lnTo>
                      <a:pt x="589" y="528"/>
                    </a:lnTo>
                    <a:lnTo>
                      <a:pt x="555" y="528"/>
                    </a:lnTo>
                    <a:lnTo>
                      <a:pt x="555" y="513"/>
                    </a:lnTo>
                    <a:lnTo>
                      <a:pt x="537" y="513"/>
                    </a:lnTo>
                    <a:lnTo>
                      <a:pt x="537" y="480"/>
                    </a:lnTo>
                    <a:lnTo>
                      <a:pt x="501" y="449"/>
                    </a:lnTo>
                    <a:lnTo>
                      <a:pt x="414" y="449"/>
                    </a:lnTo>
                    <a:lnTo>
                      <a:pt x="363" y="401"/>
                    </a:lnTo>
                    <a:lnTo>
                      <a:pt x="328" y="384"/>
                    </a:lnTo>
                    <a:lnTo>
                      <a:pt x="259" y="401"/>
                    </a:lnTo>
                    <a:lnTo>
                      <a:pt x="259" y="528"/>
                    </a:lnTo>
                    <a:lnTo>
                      <a:pt x="242" y="528"/>
                    </a:lnTo>
                    <a:lnTo>
                      <a:pt x="207" y="497"/>
                    </a:lnTo>
                    <a:lnTo>
                      <a:pt x="155" y="513"/>
                    </a:lnTo>
                    <a:lnTo>
                      <a:pt x="155" y="480"/>
                    </a:lnTo>
                    <a:lnTo>
                      <a:pt x="138" y="480"/>
                    </a:lnTo>
                    <a:lnTo>
                      <a:pt x="121" y="432"/>
                    </a:lnTo>
                    <a:lnTo>
                      <a:pt x="103" y="432"/>
                    </a:lnTo>
                    <a:lnTo>
                      <a:pt x="138" y="432"/>
                    </a:lnTo>
                    <a:lnTo>
                      <a:pt x="121" y="417"/>
                    </a:lnTo>
                    <a:lnTo>
                      <a:pt x="138" y="401"/>
                    </a:lnTo>
                    <a:lnTo>
                      <a:pt x="207" y="401"/>
                    </a:lnTo>
                    <a:lnTo>
                      <a:pt x="190" y="353"/>
                    </a:lnTo>
                    <a:lnTo>
                      <a:pt x="155" y="336"/>
                    </a:lnTo>
                    <a:lnTo>
                      <a:pt x="121" y="321"/>
                    </a:lnTo>
                    <a:lnTo>
                      <a:pt x="69" y="353"/>
                    </a:lnTo>
                    <a:lnTo>
                      <a:pt x="52" y="353"/>
                    </a:lnTo>
                    <a:lnTo>
                      <a:pt x="69" y="336"/>
                    </a:lnTo>
                    <a:lnTo>
                      <a:pt x="52" y="305"/>
                    </a:lnTo>
                    <a:lnTo>
                      <a:pt x="17" y="305"/>
                    </a:lnTo>
                    <a:lnTo>
                      <a:pt x="0" y="273"/>
                    </a:lnTo>
                    <a:lnTo>
                      <a:pt x="17" y="192"/>
                    </a:lnTo>
                    <a:lnTo>
                      <a:pt x="52" y="225"/>
                    </a:lnTo>
                    <a:lnTo>
                      <a:pt x="69" y="225"/>
                    </a:lnTo>
                    <a:lnTo>
                      <a:pt x="52" y="192"/>
                    </a:lnTo>
                    <a:lnTo>
                      <a:pt x="103" y="144"/>
                    </a:lnTo>
                    <a:lnTo>
                      <a:pt x="138" y="161"/>
                    </a:lnTo>
                    <a:lnTo>
                      <a:pt x="155" y="144"/>
                    </a:lnTo>
                    <a:lnTo>
                      <a:pt x="190" y="161"/>
                    </a:lnTo>
                    <a:lnTo>
                      <a:pt x="242" y="192"/>
                    </a:lnTo>
                    <a:lnTo>
                      <a:pt x="276" y="177"/>
                    </a:lnTo>
                    <a:lnTo>
                      <a:pt x="311" y="177"/>
                    </a:lnTo>
                    <a:lnTo>
                      <a:pt x="328" y="192"/>
                    </a:lnTo>
                    <a:lnTo>
                      <a:pt x="397" y="192"/>
                    </a:lnTo>
                    <a:lnTo>
                      <a:pt x="414" y="161"/>
                    </a:lnTo>
                    <a:lnTo>
                      <a:pt x="363" y="144"/>
                    </a:lnTo>
                    <a:lnTo>
                      <a:pt x="397" y="129"/>
                    </a:lnTo>
                    <a:lnTo>
                      <a:pt x="380" y="113"/>
                    </a:lnTo>
                    <a:lnTo>
                      <a:pt x="397" y="96"/>
                    </a:lnTo>
                    <a:lnTo>
                      <a:pt x="397" y="48"/>
                    </a:lnTo>
                    <a:lnTo>
                      <a:pt x="432" y="65"/>
                    </a:lnTo>
                    <a:lnTo>
                      <a:pt x="589" y="18"/>
                    </a:lnTo>
                    <a:lnTo>
                      <a:pt x="589" y="0"/>
                    </a:lnTo>
                    <a:lnTo>
                      <a:pt x="606" y="0"/>
                    </a:lnTo>
                    <a:lnTo>
                      <a:pt x="658" y="0"/>
                    </a:lnTo>
                    <a:lnTo>
                      <a:pt x="676" y="33"/>
                    </a:lnTo>
                    <a:lnTo>
                      <a:pt x="676" y="48"/>
                    </a:lnTo>
                    <a:lnTo>
                      <a:pt x="693" y="48"/>
                    </a:lnTo>
                    <a:lnTo>
                      <a:pt x="727" y="65"/>
                    </a:lnTo>
                    <a:lnTo>
                      <a:pt x="727" y="81"/>
                    </a:lnTo>
                    <a:lnTo>
                      <a:pt x="762" y="81"/>
                    </a:lnTo>
                    <a:lnTo>
                      <a:pt x="796" y="48"/>
                    </a:lnTo>
                    <a:lnTo>
                      <a:pt x="831" y="33"/>
                    </a:lnTo>
                    <a:lnTo>
                      <a:pt x="848" y="81"/>
                    </a:lnTo>
                    <a:lnTo>
                      <a:pt x="917" y="192"/>
                    </a:lnTo>
                    <a:lnTo>
                      <a:pt x="935" y="161"/>
                    </a:lnTo>
                    <a:lnTo>
                      <a:pt x="952" y="192"/>
                    </a:lnTo>
                    <a:lnTo>
                      <a:pt x="1004" y="177"/>
                    </a:lnTo>
                    <a:lnTo>
                      <a:pt x="1056" y="225"/>
                    </a:lnTo>
                    <a:lnTo>
                      <a:pt x="1092" y="240"/>
                    </a:lnTo>
                    <a:lnTo>
                      <a:pt x="1092" y="225"/>
                    </a:lnTo>
                    <a:lnTo>
                      <a:pt x="1109" y="257"/>
                    </a:lnTo>
                    <a:lnTo>
                      <a:pt x="1092" y="2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9" name="Freeform 620">
                <a:extLst>
                  <a:ext uri="{FF2B5EF4-FFF2-40B4-BE49-F238E27FC236}">
                    <a16:creationId xmlns:a16="http://schemas.microsoft.com/office/drawing/2014/main" id="{CAEAB428-B827-4C59-855D-508815D71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" y="2085"/>
                <a:ext cx="555" cy="273"/>
              </a:xfrm>
              <a:custGeom>
                <a:avLst/>
                <a:gdLst>
                  <a:gd name="T0" fmla="*/ 1092 w 1109"/>
                  <a:gd name="T1" fmla="*/ 273 h 545"/>
                  <a:gd name="T2" fmla="*/ 1056 w 1109"/>
                  <a:gd name="T3" fmla="*/ 336 h 545"/>
                  <a:gd name="T4" fmla="*/ 987 w 1109"/>
                  <a:gd name="T5" fmla="*/ 336 h 545"/>
                  <a:gd name="T6" fmla="*/ 917 w 1109"/>
                  <a:gd name="T7" fmla="*/ 401 h 545"/>
                  <a:gd name="T8" fmla="*/ 935 w 1109"/>
                  <a:gd name="T9" fmla="*/ 480 h 545"/>
                  <a:gd name="T10" fmla="*/ 883 w 1109"/>
                  <a:gd name="T11" fmla="*/ 480 h 545"/>
                  <a:gd name="T12" fmla="*/ 745 w 1109"/>
                  <a:gd name="T13" fmla="*/ 465 h 545"/>
                  <a:gd name="T14" fmla="*/ 727 w 1109"/>
                  <a:gd name="T15" fmla="*/ 497 h 545"/>
                  <a:gd name="T16" fmla="*/ 658 w 1109"/>
                  <a:gd name="T17" fmla="*/ 497 h 545"/>
                  <a:gd name="T18" fmla="*/ 589 w 1109"/>
                  <a:gd name="T19" fmla="*/ 528 h 545"/>
                  <a:gd name="T20" fmla="*/ 555 w 1109"/>
                  <a:gd name="T21" fmla="*/ 513 h 545"/>
                  <a:gd name="T22" fmla="*/ 537 w 1109"/>
                  <a:gd name="T23" fmla="*/ 480 h 545"/>
                  <a:gd name="T24" fmla="*/ 414 w 1109"/>
                  <a:gd name="T25" fmla="*/ 449 h 545"/>
                  <a:gd name="T26" fmla="*/ 328 w 1109"/>
                  <a:gd name="T27" fmla="*/ 384 h 545"/>
                  <a:gd name="T28" fmla="*/ 259 w 1109"/>
                  <a:gd name="T29" fmla="*/ 528 h 545"/>
                  <a:gd name="T30" fmla="*/ 207 w 1109"/>
                  <a:gd name="T31" fmla="*/ 497 h 545"/>
                  <a:gd name="T32" fmla="*/ 155 w 1109"/>
                  <a:gd name="T33" fmla="*/ 480 h 545"/>
                  <a:gd name="T34" fmla="*/ 121 w 1109"/>
                  <a:gd name="T35" fmla="*/ 432 h 545"/>
                  <a:gd name="T36" fmla="*/ 138 w 1109"/>
                  <a:gd name="T37" fmla="*/ 432 h 545"/>
                  <a:gd name="T38" fmla="*/ 138 w 1109"/>
                  <a:gd name="T39" fmla="*/ 401 h 545"/>
                  <a:gd name="T40" fmla="*/ 190 w 1109"/>
                  <a:gd name="T41" fmla="*/ 353 h 545"/>
                  <a:gd name="T42" fmla="*/ 121 w 1109"/>
                  <a:gd name="T43" fmla="*/ 321 h 545"/>
                  <a:gd name="T44" fmla="*/ 52 w 1109"/>
                  <a:gd name="T45" fmla="*/ 353 h 545"/>
                  <a:gd name="T46" fmla="*/ 52 w 1109"/>
                  <a:gd name="T47" fmla="*/ 305 h 545"/>
                  <a:gd name="T48" fmla="*/ 0 w 1109"/>
                  <a:gd name="T49" fmla="*/ 273 h 545"/>
                  <a:gd name="T50" fmla="*/ 52 w 1109"/>
                  <a:gd name="T51" fmla="*/ 225 h 545"/>
                  <a:gd name="T52" fmla="*/ 52 w 1109"/>
                  <a:gd name="T53" fmla="*/ 192 h 545"/>
                  <a:gd name="T54" fmla="*/ 138 w 1109"/>
                  <a:gd name="T55" fmla="*/ 161 h 545"/>
                  <a:gd name="T56" fmla="*/ 190 w 1109"/>
                  <a:gd name="T57" fmla="*/ 161 h 545"/>
                  <a:gd name="T58" fmla="*/ 276 w 1109"/>
                  <a:gd name="T59" fmla="*/ 177 h 545"/>
                  <a:gd name="T60" fmla="*/ 328 w 1109"/>
                  <a:gd name="T61" fmla="*/ 192 h 545"/>
                  <a:gd name="T62" fmla="*/ 414 w 1109"/>
                  <a:gd name="T63" fmla="*/ 161 h 545"/>
                  <a:gd name="T64" fmla="*/ 397 w 1109"/>
                  <a:gd name="T65" fmla="*/ 129 h 545"/>
                  <a:gd name="T66" fmla="*/ 397 w 1109"/>
                  <a:gd name="T67" fmla="*/ 96 h 545"/>
                  <a:gd name="T68" fmla="*/ 432 w 1109"/>
                  <a:gd name="T69" fmla="*/ 65 h 545"/>
                  <a:gd name="T70" fmla="*/ 589 w 1109"/>
                  <a:gd name="T71" fmla="*/ 0 h 545"/>
                  <a:gd name="T72" fmla="*/ 658 w 1109"/>
                  <a:gd name="T73" fmla="*/ 0 h 545"/>
                  <a:gd name="T74" fmla="*/ 676 w 1109"/>
                  <a:gd name="T75" fmla="*/ 48 h 545"/>
                  <a:gd name="T76" fmla="*/ 727 w 1109"/>
                  <a:gd name="T77" fmla="*/ 65 h 545"/>
                  <a:gd name="T78" fmla="*/ 762 w 1109"/>
                  <a:gd name="T79" fmla="*/ 81 h 545"/>
                  <a:gd name="T80" fmla="*/ 831 w 1109"/>
                  <a:gd name="T81" fmla="*/ 33 h 545"/>
                  <a:gd name="T82" fmla="*/ 917 w 1109"/>
                  <a:gd name="T83" fmla="*/ 192 h 545"/>
                  <a:gd name="T84" fmla="*/ 952 w 1109"/>
                  <a:gd name="T85" fmla="*/ 192 h 545"/>
                  <a:gd name="T86" fmla="*/ 1056 w 1109"/>
                  <a:gd name="T87" fmla="*/ 225 h 545"/>
                  <a:gd name="T88" fmla="*/ 1092 w 1109"/>
                  <a:gd name="T89" fmla="*/ 225 h 545"/>
                  <a:gd name="T90" fmla="*/ 1092 w 1109"/>
                  <a:gd name="T91" fmla="*/ 273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09" h="545">
                    <a:moveTo>
                      <a:pt x="1092" y="273"/>
                    </a:moveTo>
                    <a:lnTo>
                      <a:pt x="1092" y="273"/>
                    </a:lnTo>
                    <a:lnTo>
                      <a:pt x="1075" y="288"/>
                    </a:lnTo>
                    <a:lnTo>
                      <a:pt x="1056" y="336"/>
                    </a:lnTo>
                    <a:lnTo>
                      <a:pt x="1038" y="336"/>
                    </a:lnTo>
                    <a:lnTo>
                      <a:pt x="987" y="336"/>
                    </a:lnTo>
                    <a:lnTo>
                      <a:pt x="969" y="401"/>
                    </a:lnTo>
                    <a:lnTo>
                      <a:pt x="917" y="401"/>
                    </a:lnTo>
                    <a:lnTo>
                      <a:pt x="917" y="417"/>
                    </a:lnTo>
                    <a:lnTo>
                      <a:pt x="935" y="480"/>
                    </a:lnTo>
                    <a:lnTo>
                      <a:pt x="917" y="497"/>
                    </a:lnTo>
                    <a:lnTo>
                      <a:pt x="883" y="480"/>
                    </a:lnTo>
                    <a:lnTo>
                      <a:pt x="779" y="480"/>
                    </a:lnTo>
                    <a:lnTo>
                      <a:pt x="745" y="465"/>
                    </a:lnTo>
                    <a:lnTo>
                      <a:pt x="727" y="480"/>
                    </a:lnTo>
                    <a:lnTo>
                      <a:pt x="727" y="497"/>
                    </a:lnTo>
                    <a:lnTo>
                      <a:pt x="676" y="480"/>
                    </a:lnTo>
                    <a:lnTo>
                      <a:pt x="658" y="497"/>
                    </a:lnTo>
                    <a:lnTo>
                      <a:pt x="606" y="545"/>
                    </a:lnTo>
                    <a:lnTo>
                      <a:pt x="589" y="528"/>
                    </a:lnTo>
                    <a:lnTo>
                      <a:pt x="555" y="528"/>
                    </a:lnTo>
                    <a:lnTo>
                      <a:pt x="555" y="513"/>
                    </a:lnTo>
                    <a:lnTo>
                      <a:pt x="537" y="513"/>
                    </a:lnTo>
                    <a:lnTo>
                      <a:pt x="537" y="480"/>
                    </a:lnTo>
                    <a:lnTo>
                      <a:pt x="501" y="449"/>
                    </a:lnTo>
                    <a:lnTo>
                      <a:pt x="414" y="449"/>
                    </a:lnTo>
                    <a:lnTo>
                      <a:pt x="363" y="401"/>
                    </a:lnTo>
                    <a:lnTo>
                      <a:pt x="328" y="384"/>
                    </a:lnTo>
                    <a:lnTo>
                      <a:pt x="259" y="401"/>
                    </a:lnTo>
                    <a:lnTo>
                      <a:pt x="259" y="528"/>
                    </a:lnTo>
                    <a:lnTo>
                      <a:pt x="242" y="528"/>
                    </a:lnTo>
                    <a:lnTo>
                      <a:pt x="207" y="497"/>
                    </a:lnTo>
                    <a:lnTo>
                      <a:pt x="155" y="513"/>
                    </a:lnTo>
                    <a:lnTo>
                      <a:pt x="155" y="480"/>
                    </a:lnTo>
                    <a:lnTo>
                      <a:pt x="138" y="480"/>
                    </a:lnTo>
                    <a:lnTo>
                      <a:pt x="121" y="432"/>
                    </a:lnTo>
                    <a:lnTo>
                      <a:pt x="103" y="432"/>
                    </a:lnTo>
                    <a:lnTo>
                      <a:pt x="138" y="432"/>
                    </a:lnTo>
                    <a:lnTo>
                      <a:pt x="121" y="417"/>
                    </a:lnTo>
                    <a:lnTo>
                      <a:pt x="138" y="401"/>
                    </a:lnTo>
                    <a:lnTo>
                      <a:pt x="207" y="401"/>
                    </a:lnTo>
                    <a:lnTo>
                      <a:pt x="190" y="353"/>
                    </a:lnTo>
                    <a:lnTo>
                      <a:pt x="155" y="336"/>
                    </a:lnTo>
                    <a:lnTo>
                      <a:pt x="121" y="321"/>
                    </a:lnTo>
                    <a:lnTo>
                      <a:pt x="69" y="353"/>
                    </a:lnTo>
                    <a:lnTo>
                      <a:pt x="52" y="353"/>
                    </a:lnTo>
                    <a:lnTo>
                      <a:pt x="69" y="336"/>
                    </a:lnTo>
                    <a:lnTo>
                      <a:pt x="52" y="305"/>
                    </a:lnTo>
                    <a:lnTo>
                      <a:pt x="17" y="305"/>
                    </a:lnTo>
                    <a:lnTo>
                      <a:pt x="0" y="273"/>
                    </a:lnTo>
                    <a:lnTo>
                      <a:pt x="17" y="192"/>
                    </a:lnTo>
                    <a:lnTo>
                      <a:pt x="52" y="225"/>
                    </a:lnTo>
                    <a:lnTo>
                      <a:pt x="69" y="225"/>
                    </a:lnTo>
                    <a:lnTo>
                      <a:pt x="52" y="192"/>
                    </a:lnTo>
                    <a:lnTo>
                      <a:pt x="103" y="144"/>
                    </a:lnTo>
                    <a:lnTo>
                      <a:pt x="138" y="161"/>
                    </a:lnTo>
                    <a:lnTo>
                      <a:pt x="155" y="144"/>
                    </a:lnTo>
                    <a:lnTo>
                      <a:pt x="190" y="161"/>
                    </a:lnTo>
                    <a:lnTo>
                      <a:pt x="242" y="192"/>
                    </a:lnTo>
                    <a:lnTo>
                      <a:pt x="276" y="177"/>
                    </a:lnTo>
                    <a:lnTo>
                      <a:pt x="311" y="177"/>
                    </a:lnTo>
                    <a:lnTo>
                      <a:pt x="328" y="192"/>
                    </a:lnTo>
                    <a:lnTo>
                      <a:pt x="397" y="192"/>
                    </a:lnTo>
                    <a:lnTo>
                      <a:pt x="414" y="161"/>
                    </a:lnTo>
                    <a:lnTo>
                      <a:pt x="363" y="144"/>
                    </a:lnTo>
                    <a:lnTo>
                      <a:pt x="397" y="129"/>
                    </a:lnTo>
                    <a:lnTo>
                      <a:pt x="380" y="113"/>
                    </a:lnTo>
                    <a:lnTo>
                      <a:pt x="397" y="96"/>
                    </a:lnTo>
                    <a:lnTo>
                      <a:pt x="397" y="48"/>
                    </a:lnTo>
                    <a:lnTo>
                      <a:pt x="432" y="65"/>
                    </a:lnTo>
                    <a:lnTo>
                      <a:pt x="589" y="18"/>
                    </a:lnTo>
                    <a:lnTo>
                      <a:pt x="589" y="0"/>
                    </a:lnTo>
                    <a:lnTo>
                      <a:pt x="606" y="0"/>
                    </a:lnTo>
                    <a:lnTo>
                      <a:pt x="658" y="0"/>
                    </a:lnTo>
                    <a:lnTo>
                      <a:pt x="676" y="33"/>
                    </a:lnTo>
                    <a:lnTo>
                      <a:pt x="676" y="48"/>
                    </a:lnTo>
                    <a:lnTo>
                      <a:pt x="693" y="48"/>
                    </a:lnTo>
                    <a:lnTo>
                      <a:pt x="727" y="65"/>
                    </a:lnTo>
                    <a:lnTo>
                      <a:pt x="727" y="81"/>
                    </a:lnTo>
                    <a:lnTo>
                      <a:pt x="762" y="81"/>
                    </a:lnTo>
                    <a:lnTo>
                      <a:pt x="796" y="48"/>
                    </a:lnTo>
                    <a:lnTo>
                      <a:pt x="831" y="33"/>
                    </a:lnTo>
                    <a:lnTo>
                      <a:pt x="848" y="81"/>
                    </a:lnTo>
                    <a:lnTo>
                      <a:pt x="917" y="192"/>
                    </a:lnTo>
                    <a:lnTo>
                      <a:pt x="935" y="161"/>
                    </a:lnTo>
                    <a:lnTo>
                      <a:pt x="952" y="192"/>
                    </a:lnTo>
                    <a:lnTo>
                      <a:pt x="1004" y="177"/>
                    </a:lnTo>
                    <a:lnTo>
                      <a:pt x="1056" y="225"/>
                    </a:lnTo>
                    <a:lnTo>
                      <a:pt x="1092" y="240"/>
                    </a:lnTo>
                    <a:lnTo>
                      <a:pt x="1092" y="225"/>
                    </a:lnTo>
                    <a:lnTo>
                      <a:pt x="1109" y="257"/>
                    </a:lnTo>
                    <a:lnTo>
                      <a:pt x="1092" y="27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0" name="Freeform 621">
                <a:extLst>
                  <a:ext uri="{FF2B5EF4-FFF2-40B4-BE49-F238E27FC236}">
                    <a16:creationId xmlns:a16="http://schemas.microsoft.com/office/drawing/2014/main" id="{F5F660A5-A76A-4131-AE8A-627A873DD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022"/>
                <a:ext cx="95" cy="55"/>
              </a:xfrm>
              <a:custGeom>
                <a:avLst/>
                <a:gdLst>
                  <a:gd name="T0" fmla="*/ 86 w 190"/>
                  <a:gd name="T1" fmla="*/ 0 h 111"/>
                  <a:gd name="T2" fmla="*/ 86 w 190"/>
                  <a:gd name="T3" fmla="*/ 0 h 111"/>
                  <a:gd name="T4" fmla="*/ 86 w 190"/>
                  <a:gd name="T5" fmla="*/ 48 h 111"/>
                  <a:gd name="T6" fmla="*/ 69 w 190"/>
                  <a:gd name="T7" fmla="*/ 48 h 111"/>
                  <a:gd name="T8" fmla="*/ 52 w 190"/>
                  <a:gd name="T9" fmla="*/ 48 h 111"/>
                  <a:gd name="T10" fmla="*/ 34 w 190"/>
                  <a:gd name="T11" fmla="*/ 15 h 111"/>
                  <a:gd name="T12" fmla="*/ 17 w 190"/>
                  <a:gd name="T13" fmla="*/ 30 h 111"/>
                  <a:gd name="T14" fmla="*/ 0 w 190"/>
                  <a:gd name="T15" fmla="*/ 63 h 111"/>
                  <a:gd name="T16" fmla="*/ 0 w 190"/>
                  <a:gd name="T17" fmla="*/ 96 h 111"/>
                  <a:gd name="T18" fmla="*/ 17 w 190"/>
                  <a:gd name="T19" fmla="*/ 78 h 111"/>
                  <a:gd name="T20" fmla="*/ 86 w 190"/>
                  <a:gd name="T21" fmla="*/ 78 h 111"/>
                  <a:gd name="T22" fmla="*/ 103 w 190"/>
                  <a:gd name="T23" fmla="*/ 78 h 111"/>
                  <a:gd name="T24" fmla="*/ 155 w 190"/>
                  <a:gd name="T25" fmla="*/ 111 h 111"/>
                  <a:gd name="T26" fmla="*/ 190 w 190"/>
                  <a:gd name="T27" fmla="*/ 78 h 111"/>
                  <a:gd name="T28" fmla="*/ 173 w 190"/>
                  <a:gd name="T29" fmla="*/ 48 h 111"/>
                  <a:gd name="T30" fmla="*/ 173 w 190"/>
                  <a:gd name="T31" fmla="*/ 30 h 111"/>
                  <a:gd name="T32" fmla="*/ 173 w 190"/>
                  <a:gd name="T33" fmla="*/ 15 h 111"/>
                  <a:gd name="T34" fmla="*/ 138 w 190"/>
                  <a:gd name="T35" fmla="*/ 15 h 111"/>
                  <a:gd name="T36" fmla="*/ 103 w 190"/>
                  <a:gd name="T37" fmla="*/ 0 h 111"/>
                  <a:gd name="T38" fmla="*/ 86 w 190"/>
                  <a:gd name="T3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0" h="111">
                    <a:moveTo>
                      <a:pt x="86" y="0"/>
                    </a:moveTo>
                    <a:lnTo>
                      <a:pt x="86" y="0"/>
                    </a:lnTo>
                    <a:lnTo>
                      <a:pt x="86" y="48"/>
                    </a:lnTo>
                    <a:lnTo>
                      <a:pt x="69" y="48"/>
                    </a:lnTo>
                    <a:lnTo>
                      <a:pt x="52" y="48"/>
                    </a:lnTo>
                    <a:lnTo>
                      <a:pt x="34" y="15"/>
                    </a:lnTo>
                    <a:lnTo>
                      <a:pt x="17" y="30"/>
                    </a:lnTo>
                    <a:lnTo>
                      <a:pt x="0" y="63"/>
                    </a:lnTo>
                    <a:lnTo>
                      <a:pt x="0" y="96"/>
                    </a:lnTo>
                    <a:lnTo>
                      <a:pt x="17" y="78"/>
                    </a:lnTo>
                    <a:lnTo>
                      <a:pt x="86" y="78"/>
                    </a:lnTo>
                    <a:lnTo>
                      <a:pt x="103" y="78"/>
                    </a:lnTo>
                    <a:lnTo>
                      <a:pt x="155" y="111"/>
                    </a:lnTo>
                    <a:lnTo>
                      <a:pt x="190" y="78"/>
                    </a:lnTo>
                    <a:lnTo>
                      <a:pt x="173" y="48"/>
                    </a:lnTo>
                    <a:lnTo>
                      <a:pt x="173" y="30"/>
                    </a:lnTo>
                    <a:lnTo>
                      <a:pt x="173" y="15"/>
                    </a:lnTo>
                    <a:lnTo>
                      <a:pt x="138" y="15"/>
                    </a:lnTo>
                    <a:lnTo>
                      <a:pt x="103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1" name="Freeform 622">
                <a:extLst>
                  <a:ext uri="{FF2B5EF4-FFF2-40B4-BE49-F238E27FC236}">
                    <a16:creationId xmlns:a16="http://schemas.microsoft.com/office/drawing/2014/main" id="{502375C9-3558-4CF6-A3A8-A69E2C481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022"/>
                <a:ext cx="95" cy="55"/>
              </a:xfrm>
              <a:custGeom>
                <a:avLst/>
                <a:gdLst>
                  <a:gd name="T0" fmla="*/ 86 w 190"/>
                  <a:gd name="T1" fmla="*/ 0 h 111"/>
                  <a:gd name="T2" fmla="*/ 86 w 190"/>
                  <a:gd name="T3" fmla="*/ 0 h 111"/>
                  <a:gd name="T4" fmla="*/ 86 w 190"/>
                  <a:gd name="T5" fmla="*/ 48 h 111"/>
                  <a:gd name="T6" fmla="*/ 69 w 190"/>
                  <a:gd name="T7" fmla="*/ 48 h 111"/>
                  <a:gd name="T8" fmla="*/ 52 w 190"/>
                  <a:gd name="T9" fmla="*/ 48 h 111"/>
                  <a:gd name="T10" fmla="*/ 34 w 190"/>
                  <a:gd name="T11" fmla="*/ 15 h 111"/>
                  <a:gd name="T12" fmla="*/ 17 w 190"/>
                  <a:gd name="T13" fmla="*/ 30 h 111"/>
                  <a:gd name="T14" fmla="*/ 0 w 190"/>
                  <a:gd name="T15" fmla="*/ 63 h 111"/>
                  <a:gd name="T16" fmla="*/ 0 w 190"/>
                  <a:gd name="T17" fmla="*/ 96 h 111"/>
                  <a:gd name="T18" fmla="*/ 17 w 190"/>
                  <a:gd name="T19" fmla="*/ 78 h 111"/>
                  <a:gd name="T20" fmla="*/ 86 w 190"/>
                  <a:gd name="T21" fmla="*/ 78 h 111"/>
                  <a:gd name="T22" fmla="*/ 103 w 190"/>
                  <a:gd name="T23" fmla="*/ 78 h 111"/>
                  <a:gd name="T24" fmla="*/ 155 w 190"/>
                  <a:gd name="T25" fmla="*/ 111 h 111"/>
                  <a:gd name="T26" fmla="*/ 190 w 190"/>
                  <a:gd name="T27" fmla="*/ 78 h 111"/>
                  <a:gd name="T28" fmla="*/ 173 w 190"/>
                  <a:gd name="T29" fmla="*/ 48 h 111"/>
                  <a:gd name="T30" fmla="*/ 173 w 190"/>
                  <a:gd name="T31" fmla="*/ 30 h 111"/>
                  <a:gd name="T32" fmla="*/ 173 w 190"/>
                  <a:gd name="T33" fmla="*/ 15 h 111"/>
                  <a:gd name="T34" fmla="*/ 138 w 190"/>
                  <a:gd name="T35" fmla="*/ 15 h 111"/>
                  <a:gd name="T36" fmla="*/ 103 w 190"/>
                  <a:gd name="T37" fmla="*/ 0 h 111"/>
                  <a:gd name="T38" fmla="*/ 86 w 190"/>
                  <a:gd name="T3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0" h="111">
                    <a:moveTo>
                      <a:pt x="86" y="0"/>
                    </a:moveTo>
                    <a:lnTo>
                      <a:pt x="86" y="0"/>
                    </a:lnTo>
                    <a:lnTo>
                      <a:pt x="86" y="48"/>
                    </a:lnTo>
                    <a:lnTo>
                      <a:pt x="69" y="48"/>
                    </a:lnTo>
                    <a:lnTo>
                      <a:pt x="52" y="48"/>
                    </a:lnTo>
                    <a:lnTo>
                      <a:pt x="34" y="15"/>
                    </a:lnTo>
                    <a:lnTo>
                      <a:pt x="17" y="30"/>
                    </a:lnTo>
                    <a:lnTo>
                      <a:pt x="0" y="63"/>
                    </a:lnTo>
                    <a:lnTo>
                      <a:pt x="0" y="96"/>
                    </a:lnTo>
                    <a:lnTo>
                      <a:pt x="17" y="78"/>
                    </a:lnTo>
                    <a:lnTo>
                      <a:pt x="86" y="78"/>
                    </a:lnTo>
                    <a:lnTo>
                      <a:pt x="103" y="78"/>
                    </a:lnTo>
                    <a:lnTo>
                      <a:pt x="155" y="111"/>
                    </a:lnTo>
                    <a:lnTo>
                      <a:pt x="190" y="78"/>
                    </a:lnTo>
                    <a:lnTo>
                      <a:pt x="173" y="48"/>
                    </a:lnTo>
                    <a:lnTo>
                      <a:pt x="173" y="30"/>
                    </a:lnTo>
                    <a:lnTo>
                      <a:pt x="173" y="15"/>
                    </a:lnTo>
                    <a:lnTo>
                      <a:pt x="138" y="15"/>
                    </a:lnTo>
                    <a:lnTo>
                      <a:pt x="103" y="0"/>
                    </a:lnTo>
                    <a:lnTo>
                      <a:pt x="86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2" name="Freeform 623">
                <a:extLst>
                  <a:ext uri="{FF2B5EF4-FFF2-40B4-BE49-F238E27FC236}">
                    <a16:creationId xmlns:a16="http://schemas.microsoft.com/office/drawing/2014/main" id="{C3ED3257-AC7E-4800-998B-543458EC4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061"/>
                <a:ext cx="78" cy="57"/>
              </a:xfrm>
              <a:custGeom>
                <a:avLst/>
                <a:gdLst>
                  <a:gd name="T0" fmla="*/ 0 w 155"/>
                  <a:gd name="T1" fmla="*/ 48 h 113"/>
                  <a:gd name="T2" fmla="*/ 0 w 155"/>
                  <a:gd name="T3" fmla="*/ 48 h 113"/>
                  <a:gd name="T4" fmla="*/ 0 w 155"/>
                  <a:gd name="T5" fmla="*/ 33 h 113"/>
                  <a:gd name="T6" fmla="*/ 0 w 155"/>
                  <a:gd name="T7" fmla="*/ 18 h 113"/>
                  <a:gd name="T8" fmla="*/ 17 w 155"/>
                  <a:gd name="T9" fmla="*/ 0 h 113"/>
                  <a:gd name="T10" fmla="*/ 86 w 155"/>
                  <a:gd name="T11" fmla="*/ 0 h 113"/>
                  <a:gd name="T12" fmla="*/ 103 w 155"/>
                  <a:gd name="T13" fmla="*/ 0 h 113"/>
                  <a:gd name="T14" fmla="*/ 155 w 155"/>
                  <a:gd name="T15" fmla="*/ 33 h 113"/>
                  <a:gd name="T16" fmla="*/ 155 w 155"/>
                  <a:gd name="T17" fmla="*/ 48 h 113"/>
                  <a:gd name="T18" fmla="*/ 121 w 155"/>
                  <a:gd name="T19" fmla="*/ 66 h 113"/>
                  <a:gd name="T20" fmla="*/ 121 w 155"/>
                  <a:gd name="T21" fmla="*/ 96 h 113"/>
                  <a:gd name="T22" fmla="*/ 103 w 155"/>
                  <a:gd name="T23" fmla="*/ 96 h 113"/>
                  <a:gd name="T24" fmla="*/ 69 w 155"/>
                  <a:gd name="T25" fmla="*/ 113 h 113"/>
                  <a:gd name="T26" fmla="*/ 52 w 155"/>
                  <a:gd name="T27" fmla="*/ 113 h 113"/>
                  <a:gd name="T28" fmla="*/ 34 w 155"/>
                  <a:gd name="T29" fmla="*/ 96 h 113"/>
                  <a:gd name="T30" fmla="*/ 34 w 155"/>
                  <a:gd name="T31" fmla="*/ 48 h 113"/>
                  <a:gd name="T32" fmla="*/ 0 w 155"/>
                  <a:gd name="T33" fmla="*/ 4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5" h="113">
                    <a:moveTo>
                      <a:pt x="0" y="48"/>
                    </a:moveTo>
                    <a:lnTo>
                      <a:pt x="0" y="48"/>
                    </a:lnTo>
                    <a:lnTo>
                      <a:pt x="0" y="33"/>
                    </a:lnTo>
                    <a:lnTo>
                      <a:pt x="0" y="18"/>
                    </a:lnTo>
                    <a:lnTo>
                      <a:pt x="17" y="0"/>
                    </a:lnTo>
                    <a:lnTo>
                      <a:pt x="86" y="0"/>
                    </a:lnTo>
                    <a:lnTo>
                      <a:pt x="103" y="0"/>
                    </a:lnTo>
                    <a:lnTo>
                      <a:pt x="155" y="33"/>
                    </a:lnTo>
                    <a:lnTo>
                      <a:pt x="155" y="48"/>
                    </a:lnTo>
                    <a:lnTo>
                      <a:pt x="121" y="66"/>
                    </a:lnTo>
                    <a:lnTo>
                      <a:pt x="121" y="96"/>
                    </a:lnTo>
                    <a:lnTo>
                      <a:pt x="103" y="96"/>
                    </a:lnTo>
                    <a:lnTo>
                      <a:pt x="69" y="113"/>
                    </a:lnTo>
                    <a:lnTo>
                      <a:pt x="52" y="113"/>
                    </a:lnTo>
                    <a:lnTo>
                      <a:pt x="34" y="96"/>
                    </a:lnTo>
                    <a:lnTo>
                      <a:pt x="34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3" name="Freeform 624">
                <a:extLst>
                  <a:ext uri="{FF2B5EF4-FFF2-40B4-BE49-F238E27FC236}">
                    <a16:creationId xmlns:a16="http://schemas.microsoft.com/office/drawing/2014/main" id="{38B71298-3B04-4EB6-A9E0-DF4D6DBD4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061"/>
                <a:ext cx="78" cy="57"/>
              </a:xfrm>
              <a:custGeom>
                <a:avLst/>
                <a:gdLst>
                  <a:gd name="T0" fmla="*/ 0 w 155"/>
                  <a:gd name="T1" fmla="*/ 48 h 113"/>
                  <a:gd name="T2" fmla="*/ 0 w 155"/>
                  <a:gd name="T3" fmla="*/ 48 h 113"/>
                  <a:gd name="T4" fmla="*/ 0 w 155"/>
                  <a:gd name="T5" fmla="*/ 33 h 113"/>
                  <a:gd name="T6" fmla="*/ 0 w 155"/>
                  <a:gd name="T7" fmla="*/ 18 h 113"/>
                  <a:gd name="T8" fmla="*/ 17 w 155"/>
                  <a:gd name="T9" fmla="*/ 0 h 113"/>
                  <a:gd name="T10" fmla="*/ 86 w 155"/>
                  <a:gd name="T11" fmla="*/ 0 h 113"/>
                  <a:gd name="T12" fmla="*/ 103 w 155"/>
                  <a:gd name="T13" fmla="*/ 0 h 113"/>
                  <a:gd name="T14" fmla="*/ 155 w 155"/>
                  <a:gd name="T15" fmla="*/ 33 h 113"/>
                  <a:gd name="T16" fmla="*/ 155 w 155"/>
                  <a:gd name="T17" fmla="*/ 48 h 113"/>
                  <a:gd name="T18" fmla="*/ 121 w 155"/>
                  <a:gd name="T19" fmla="*/ 66 h 113"/>
                  <a:gd name="T20" fmla="*/ 121 w 155"/>
                  <a:gd name="T21" fmla="*/ 96 h 113"/>
                  <a:gd name="T22" fmla="*/ 103 w 155"/>
                  <a:gd name="T23" fmla="*/ 96 h 113"/>
                  <a:gd name="T24" fmla="*/ 69 w 155"/>
                  <a:gd name="T25" fmla="*/ 113 h 113"/>
                  <a:gd name="T26" fmla="*/ 52 w 155"/>
                  <a:gd name="T27" fmla="*/ 113 h 113"/>
                  <a:gd name="T28" fmla="*/ 34 w 155"/>
                  <a:gd name="T29" fmla="*/ 96 h 113"/>
                  <a:gd name="T30" fmla="*/ 34 w 155"/>
                  <a:gd name="T31" fmla="*/ 48 h 113"/>
                  <a:gd name="T32" fmla="*/ 0 w 155"/>
                  <a:gd name="T33" fmla="*/ 4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5" h="113">
                    <a:moveTo>
                      <a:pt x="0" y="48"/>
                    </a:moveTo>
                    <a:lnTo>
                      <a:pt x="0" y="48"/>
                    </a:lnTo>
                    <a:lnTo>
                      <a:pt x="0" y="33"/>
                    </a:lnTo>
                    <a:lnTo>
                      <a:pt x="0" y="18"/>
                    </a:lnTo>
                    <a:lnTo>
                      <a:pt x="17" y="0"/>
                    </a:lnTo>
                    <a:lnTo>
                      <a:pt x="86" y="0"/>
                    </a:lnTo>
                    <a:lnTo>
                      <a:pt x="103" y="0"/>
                    </a:lnTo>
                    <a:lnTo>
                      <a:pt x="155" y="33"/>
                    </a:lnTo>
                    <a:lnTo>
                      <a:pt x="155" y="48"/>
                    </a:lnTo>
                    <a:lnTo>
                      <a:pt x="121" y="66"/>
                    </a:lnTo>
                    <a:lnTo>
                      <a:pt x="121" y="96"/>
                    </a:lnTo>
                    <a:lnTo>
                      <a:pt x="103" y="96"/>
                    </a:lnTo>
                    <a:lnTo>
                      <a:pt x="69" y="113"/>
                    </a:lnTo>
                    <a:lnTo>
                      <a:pt x="52" y="113"/>
                    </a:lnTo>
                    <a:lnTo>
                      <a:pt x="34" y="96"/>
                    </a:lnTo>
                    <a:lnTo>
                      <a:pt x="34" y="48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4" name="Freeform 625">
                <a:extLst>
                  <a:ext uri="{FF2B5EF4-FFF2-40B4-BE49-F238E27FC236}">
                    <a16:creationId xmlns:a16="http://schemas.microsoft.com/office/drawing/2014/main" id="{07080B7A-385D-4DE7-821B-59B41641C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" y="1989"/>
                <a:ext cx="60" cy="40"/>
              </a:xfrm>
              <a:custGeom>
                <a:avLst/>
                <a:gdLst>
                  <a:gd name="T0" fmla="*/ 17 w 121"/>
                  <a:gd name="T1" fmla="*/ 66 h 81"/>
                  <a:gd name="T2" fmla="*/ 17 w 121"/>
                  <a:gd name="T3" fmla="*/ 66 h 81"/>
                  <a:gd name="T4" fmla="*/ 0 w 121"/>
                  <a:gd name="T5" fmla="*/ 48 h 81"/>
                  <a:gd name="T6" fmla="*/ 0 w 121"/>
                  <a:gd name="T7" fmla="*/ 18 h 81"/>
                  <a:gd name="T8" fmla="*/ 17 w 121"/>
                  <a:gd name="T9" fmla="*/ 0 h 81"/>
                  <a:gd name="T10" fmla="*/ 52 w 121"/>
                  <a:gd name="T11" fmla="*/ 0 h 81"/>
                  <a:gd name="T12" fmla="*/ 121 w 121"/>
                  <a:gd name="T13" fmla="*/ 0 h 81"/>
                  <a:gd name="T14" fmla="*/ 104 w 121"/>
                  <a:gd name="T15" fmla="*/ 18 h 81"/>
                  <a:gd name="T16" fmla="*/ 86 w 121"/>
                  <a:gd name="T17" fmla="*/ 18 h 81"/>
                  <a:gd name="T18" fmla="*/ 104 w 121"/>
                  <a:gd name="T19" fmla="*/ 66 h 81"/>
                  <a:gd name="T20" fmla="*/ 104 w 121"/>
                  <a:gd name="T21" fmla="*/ 81 h 81"/>
                  <a:gd name="T22" fmla="*/ 69 w 121"/>
                  <a:gd name="T23" fmla="*/ 81 h 81"/>
                  <a:gd name="T24" fmla="*/ 34 w 121"/>
                  <a:gd name="T25" fmla="*/ 66 h 81"/>
                  <a:gd name="T26" fmla="*/ 17 w 121"/>
                  <a:gd name="T27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81">
                    <a:moveTo>
                      <a:pt x="17" y="66"/>
                    </a:moveTo>
                    <a:lnTo>
                      <a:pt x="17" y="66"/>
                    </a:lnTo>
                    <a:lnTo>
                      <a:pt x="0" y="48"/>
                    </a:lnTo>
                    <a:lnTo>
                      <a:pt x="0" y="18"/>
                    </a:lnTo>
                    <a:lnTo>
                      <a:pt x="17" y="0"/>
                    </a:lnTo>
                    <a:lnTo>
                      <a:pt x="52" y="0"/>
                    </a:lnTo>
                    <a:lnTo>
                      <a:pt x="121" y="0"/>
                    </a:lnTo>
                    <a:lnTo>
                      <a:pt x="104" y="18"/>
                    </a:lnTo>
                    <a:lnTo>
                      <a:pt x="86" y="18"/>
                    </a:lnTo>
                    <a:lnTo>
                      <a:pt x="104" y="66"/>
                    </a:lnTo>
                    <a:lnTo>
                      <a:pt x="104" y="81"/>
                    </a:lnTo>
                    <a:lnTo>
                      <a:pt x="69" y="81"/>
                    </a:lnTo>
                    <a:lnTo>
                      <a:pt x="34" y="66"/>
                    </a:lnTo>
                    <a:lnTo>
                      <a:pt x="17" y="6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5" name="Freeform 626">
                <a:extLst>
                  <a:ext uri="{FF2B5EF4-FFF2-40B4-BE49-F238E27FC236}">
                    <a16:creationId xmlns:a16="http://schemas.microsoft.com/office/drawing/2014/main" id="{0A03FA92-4537-402E-B759-E8C97F0E83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" y="1989"/>
                <a:ext cx="60" cy="40"/>
              </a:xfrm>
              <a:custGeom>
                <a:avLst/>
                <a:gdLst>
                  <a:gd name="T0" fmla="*/ 17 w 121"/>
                  <a:gd name="T1" fmla="*/ 66 h 81"/>
                  <a:gd name="T2" fmla="*/ 17 w 121"/>
                  <a:gd name="T3" fmla="*/ 66 h 81"/>
                  <a:gd name="T4" fmla="*/ 0 w 121"/>
                  <a:gd name="T5" fmla="*/ 48 h 81"/>
                  <a:gd name="T6" fmla="*/ 0 w 121"/>
                  <a:gd name="T7" fmla="*/ 18 h 81"/>
                  <a:gd name="T8" fmla="*/ 17 w 121"/>
                  <a:gd name="T9" fmla="*/ 0 h 81"/>
                  <a:gd name="T10" fmla="*/ 52 w 121"/>
                  <a:gd name="T11" fmla="*/ 0 h 81"/>
                  <a:gd name="T12" fmla="*/ 121 w 121"/>
                  <a:gd name="T13" fmla="*/ 0 h 81"/>
                  <a:gd name="T14" fmla="*/ 104 w 121"/>
                  <a:gd name="T15" fmla="*/ 18 h 81"/>
                  <a:gd name="T16" fmla="*/ 86 w 121"/>
                  <a:gd name="T17" fmla="*/ 18 h 81"/>
                  <a:gd name="T18" fmla="*/ 104 w 121"/>
                  <a:gd name="T19" fmla="*/ 66 h 81"/>
                  <a:gd name="T20" fmla="*/ 104 w 121"/>
                  <a:gd name="T21" fmla="*/ 81 h 81"/>
                  <a:gd name="T22" fmla="*/ 69 w 121"/>
                  <a:gd name="T23" fmla="*/ 81 h 81"/>
                  <a:gd name="T24" fmla="*/ 34 w 121"/>
                  <a:gd name="T25" fmla="*/ 66 h 81"/>
                  <a:gd name="T26" fmla="*/ 17 w 121"/>
                  <a:gd name="T27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81">
                    <a:moveTo>
                      <a:pt x="17" y="66"/>
                    </a:moveTo>
                    <a:lnTo>
                      <a:pt x="17" y="66"/>
                    </a:lnTo>
                    <a:lnTo>
                      <a:pt x="0" y="48"/>
                    </a:lnTo>
                    <a:lnTo>
                      <a:pt x="0" y="18"/>
                    </a:lnTo>
                    <a:lnTo>
                      <a:pt x="17" y="0"/>
                    </a:lnTo>
                    <a:lnTo>
                      <a:pt x="52" y="0"/>
                    </a:lnTo>
                    <a:lnTo>
                      <a:pt x="121" y="0"/>
                    </a:lnTo>
                    <a:lnTo>
                      <a:pt x="104" y="18"/>
                    </a:lnTo>
                    <a:lnTo>
                      <a:pt x="86" y="18"/>
                    </a:lnTo>
                    <a:lnTo>
                      <a:pt x="104" y="66"/>
                    </a:lnTo>
                    <a:lnTo>
                      <a:pt x="104" y="81"/>
                    </a:lnTo>
                    <a:lnTo>
                      <a:pt x="69" y="81"/>
                    </a:lnTo>
                    <a:lnTo>
                      <a:pt x="34" y="66"/>
                    </a:lnTo>
                    <a:lnTo>
                      <a:pt x="17" y="6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6" name="Freeform 627">
                <a:extLst>
                  <a:ext uri="{FF2B5EF4-FFF2-40B4-BE49-F238E27FC236}">
                    <a16:creationId xmlns:a16="http://schemas.microsoft.com/office/drawing/2014/main" id="{DE151B02-3961-4770-870D-449BEBC5F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085"/>
                <a:ext cx="44" cy="24"/>
              </a:xfrm>
              <a:custGeom>
                <a:avLst/>
                <a:gdLst>
                  <a:gd name="T0" fmla="*/ 86 w 86"/>
                  <a:gd name="T1" fmla="*/ 0 h 48"/>
                  <a:gd name="T2" fmla="*/ 86 w 86"/>
                  <a:gd name="T3" fmla="*/ 0 h 48"/>
                  <a:gd name="T4" fmla="*/ 86 w 86"/>
                  <a:gd name="T5" fmla="*/ 48 h 48"/>
                  <a:gd name="T6" fmla="*/ 52 w 86"/>
                  <a:gd name="T7" fmla="*/ 48 h 48"/>
                  <a:gd name="T8" fmla="*/ 0 w 86"/>
                  <a:gd name="T9" fmla="*/ 33 h 48"/>
                  <a:gd name="T10" fmla="*/ 34 w 86"/>
                  <a:gd name="T11" fmla="*/ 18 h 48"/>
                  <a:gd name="T12" fmla="*/ 52 w 86"/>
                  <a:gd name="T13" fmla="*/ 0 h 48"/>
                  <a:gd name="T14" fmla="*/ 86 w 86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48">
                    <a:moveTo>
                      <a:pt x="86" y="0"/>
                    </a:moveTo>
                    <a:lnTo>
                      <a:pt x="86" y="0"/>
                    </a:lnTo>
                    <a:lnTo>
                      <a:pt x="86" y="48"/>
                    </a:lnTo>
                    <a:lnTo>
                      <a:pt x="52" y="48"/>
                    </a:lnTo>
                    <a:lnTo>
                      <a:pt x="0" y="33"/>
                    </a:lnTo>
                    <a:lnTo>
                      <a:pt x="34" y="18"/>
                    </a:lnTo>
                    <a:lnTo>
                      <a:pt x="52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7" name="Freeform 628">
                <a:extLst>
                  <a:ext uri="{FF2B5EF4-FFF2-40B4-BE49-F238E27FC236}">
                    <a16:creationId xmlns:a16="http://schemas.microsoft.com/office/drawing/2014/main" id="{533D61E6-DDDF-436B-8E06-62F82E5FE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085"/>
                <a:ext cx="44" cy="24"/>
              </a:xfrm>
              <a:custGeom>
                <a:avLst/>
                <a:gdLst>
                  <a:gd name="T0" fmla="*/ 86 w 86"/>
                  <a:gd name="T1" fmla="*/ 0 h 48"/>
                  <a:gd name="T2" fmla="*/ 86 w 86"/>
                  <a:gd name="T3" fmla="*/ 0 h 48"/>
                  <a:gd name="T4" fmla="*/ 86 w 86"/>
                  <a:gd name="T5" fmla="*/ 48 h 48"/>
                  <a:gd name="T6" fmla="*/ 52 w 86"/>
                  <a:gd name="T7" fmla="*/ 48 h 48"/>
                  <a:gd name="T8" fmla="*/ 0 w 86"/>
                  <a:gd name="T9" fmla="*/ 33 h 48"/>
                  <a:gd name="T10" fmla="*/ 34 w 86"/>
                  <a:gd name="T11" fmla="*/ 18 h 48"/>
                  <a:gd name="T12" fmla="*/ 52 w 86"/>
                  <a:gd name="T13" fmla="*/ 0 h 48"/>
                  <a:gd name="T14" fmla="*/ 86 w 86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48">
                    <a:moveTo>
                      <a:pt x="86" y="0"/>
                    </a:moveTo>
                    <a:lnTo>
                      <a:pt x="86" y="0"/>
                    </a:lnTo>
                    <a:lnTo>
                      <a:pt x="86" y="48"/>
                    </a:lnTo>
                    <a:lnTo>
                      <a:pt x="52" y="48"/>
                    </a:lnTo>
                    <a:lnTo>
                      <a:pt x="0" y="33"/>
                    </a:lnTo>
                    <a:lnTo>
                      <a:pt x="34" y="18"/>
                    </a:lnTo>
                    <a:lnTo>
                      <a:pt x="52" y="0"/>
                    </a:lnTo>
                    <a:lnTo>
                      <a:pt x="86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8" name="Freeform 629">
                <a:extLst>
                  <a:ext uri="{FF2B5EF4-FFF2-40B4-BE49-F238E27FC236}">
                    <a16:creationId xmlns:a16="http://schemas.microsoft.com/office/drawing/2014/main" id="{C2A6AC98-82A1-4FBE-ADBE-5715FCBC4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5" y="2317"/>
                <a:ext cx="96" cy="32"/>
              </a:xfrm>
              <a:custGeom>
                <a:avLst/>
                <a:gdLst>
                  <a:gd name="T0" fmla="*/ 54 w 192"/>
                  <a:gd name="T1" fmla="*/ 63 h 63"/>
                  <a:gd name="T2" fmla="*/ 54 w 192"/>
                  <a:gd name="T3" fmla="*/ 63 h 63"/>
                  <a:gd name="T4" fmla="*/ 54 w 192"/>
                  <a:gd name="T5" fmla="*/ 48 h 63"/>
                  <a:gd name="T6" fmla="*/ 54 w 192"/>
                  <a:gd name="T7" fmla="*/ 32 h 63"/>
                  <a:gd name="T8" fmla="*/ 0 w 192"/>
                  <a:gd name="T9" fmla="*/ 0 h 63"/>
                  <a:gd name="T10" fmla="*/ 88 w 192"/>
                  <a:gd name="T11" fmla="*/ 0 h 63"/>
                  <a:gd name="T12" fmla="*/ 123 w 192"/>
                  <a:gd name="T13" fmla="*/ 15 h 63"/>
                  <a:gd name="T14" fmla="*/ 157 w 192"/>
                  <a:gd name="T15" fmla="*/ 15 h 63"/>
                  <a:gd name="T16" fmla="*/ 192 w 192"/>
                  <a:gd name="T17" fmla="*/ 48 h 63"/>
                  <a:gd name="T18" fmla="*/ 175 w 192"/>
                  <a:gd name="T19" fmla="*/ 48 h 63"/>
                  <a:gd name="T20" fmla="*/ 192 w 192"/>
                  <a:gd name="T21" fmla="*/ 63 h 63"/>
                  <a:gd name="T22" fmla="*/ 157 w 192"/>
                  <a:gd name="T23" fmla="*/ 63 h 63"/>
                  <a:gd name="T24" fmla="*/ 140 w 192"/>
                  <a:gd name="T25" fmla="*/ 63 h 63"/>
                  <a:gd name="T26" fmla="*/ 105 w 192"/>
                  <a:gd name="T27" fmla="*/ 63 h 63"/>
                  <a:gd name="T28" fmla="*/ 54 w 192"/>
                  <a:gd name="T2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63">
                    <a:moveTo>
                      <a:pt x="54" y="63"/>
                    </a:moveTo>
                    <a:lnTo>
                      <a:pt x="54" y="63"/>
                    </a:lnTo>
                    <a:lnTo>
                      <a:pt x="54" y="48"/>
                    </a:lnTo>
                    <a:lnTo>
                      <a:pt x="54" y="32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23" y="15"/>
                    </a:lnTo>
                    <a:lnTo>
                      <a:pt x="157" y="15"/>
                    </a:lnTo>
                    <a:lnTo>
                      <a:pt x="192" y="48"/>
                    </a:lnTo>
                    <a:lnTo>
                      <a:pt x="175" y="48"/>
                    </a:lnTo>
                    <a:lnTo>
                      <a:pt x="192" y="63"/>
                    </a:lnTo>
                    <a:lnTo>
                      <a:pt x="157" y="63"/>
                    </a:lnTo>
                    <a:lnTo>
                      <a:pt x="140" y="63"/>
                    </a:lnTo>
                    <a:lnTo>
                      <a:pt x="105" y="63"/>
                    </a:lnTo>
                    <a:lnTo>
                      <a:pt x="54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9" name="Freeform 630">
                <a:extLst>
                  <a:ext uri="{FF2B5EF4-FFF2-40B4-BE49-F238E27FC236}">
                    <a16:creationId xmlns:a16="http://schemas.microsoft.com/office/drawing/2014/main" id="{2666F239-3190-4695-9988-3C7AD2942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5" y="2317"/>
                <a:ext cx="96" cy="32"/>
              </a:xfrm>
              <a:custGeom>
                <a:avLst/>
                <a:gdLst>
                  <a:gd name="T0" fmla="*/ 54 w 192"/>
                  <a:gd name="T1" fmla="*/ 63 h 63"/>
                  <a:gd name="T2" fmla="*/ 54 w 192"/>
                  <a:gd name="T3" fmla="*/ 63 h 63"/>
                  <a:gd name="T4" fmla="*/ 54 w 192"/>
                  <a:gd name="T5" fmla="*/ 48 h 63"/>
                  <a:gd name="T6" fmla="*/ 54 w 192"/>
                  <a:gd name="T7" fmla="*/ 32 h 63"/>
                  <a:gd name="T8" fmla="*/ 0 w 192"/>
                  <a:gd name="T9" fmla="*/ 0 h 63"/>
                  <a:gd name="T10" fmla="*/ 88 w 192"/>
                  <a:gd name="T11" fmla="*/ 0 h 63"/>
                  <a:gd name="T12" fmla="*/ 123 w 192"/>
                  <a:gd name="T13" fmla="*/ 15 h 63"/>
                  <a:gd name="T14" fmla="*/ 157 w 192"/>
                  <a:gd name="T15" fmla="*/ 15 h 63"/>
                  <a:gd name="T16" fmla="*/ 192 w 192"/>
                  <a:gd name="T17" fmla="*/ 48 h 63"/>
                  <a:gd name="T18" fmla="*/ 175 w 192"/>
                  <a:gd name="T19" fmla="*/ 48 h 63"/>
                  <a:gd name="T20" fmla="*/ 192 w 192"/>
                  <a:gd name="T21" fmla="*/ 63 h 63"/>
                  <a:gd name="T22" fmla="*/ 157 w 192"/>
                  <a:gd name="T23" fmla="*/ 63 h 63"/>
                  <a:gd name="T24" fmla="*/ 140 w 192"/>
                  <a:gd name="T25" fmla="*/ 63 h 63"/>
                  <a:gd name="T26" fmla="*/ 105 w 192"/>
                  <a:gd name="T27" fmla="*/ 63 h 63"/>
                  <a:gd name="T28" fmla="*/ 54 w 192"/>
                  <a:gd name="T2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63">
                    <a:moveTo>
                      <a:pt x="54" y="63"/>
                    </a:moveTo>
                    <a:lnTo>
                      <a:pt x="54" y="63"/>
                    </a:lnTo>
                    <a:lnTo>
                      <a:pt x="54" y="48"/>
                    </a:lnTo>
                    <a:lnTo>
                      <a:pt x="54" y="32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23" y="15"/>
                    </a:lnTo>
                    <a:lnTo>
                      <a:pt x="157" y="15"/>
                    </a:lnTo>
                    <a:lnTo>
                      <a:pt x="192" y="48"/>
                    </a:lnTo>
                    <a:lnTo>
                      <a:pt x="175" y="48"/>
                    </a:lnTo>
                    <a:lnTo>
                      <a:pt x="192" y="63"/>
                    </a:lnTo>
                    <a:lnTo>
                      <a:pt x="157" y="63"/>
                    </a:lnTo>
                    <a:lnTo>
                      <a:pt x="140" y="63"/>
                    </a:lnTo>
                    <a:lnTo>
                      <a:pt x="105" y="63"/>
                    </a:lnTo>
                    <a:lnTo>
                      <a:pt x="54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0" name="Freeform 631">
                <a:extLst>
                  <a:ext uri="{FF2B5EF4-FFF2-40B4-BE49-F238E27FC236}">
                    <a16:creationId xmlns:a16="http://schemas.microsoft.com/office/drawing/2014/main" id="{DC2F2A2B-F66D-40CA-B059-224818853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221"/>
                <a:ext cx="52" cy="56"/>
              </a:xfrm>
              <a:custGeom>
                <a:avLst/>
                <a:gdLst>
                  <a:gd name="T0" fmla="*/ 0 w 104"/>
                  <a:gd name="T1" fmla="*/ 15 h 111"/>
                  <a:gd name="T2" fmla="*/ 0 w 104"/>
                  <a:gd name="T3" fmla="*/ 15 h 111"/>
                  <a:gd name="T4" fmla="*/ 17 w 104"/>
                  <a:gd name="T5" fmla="*/ 15 h 111"/>
                  <a:gd name="T6" fmla="*/ 52 w 104"/>
                  <a:gd name="T7" fmla="*/ 63 h 111"/>
                  <a:gd name="T8" fmla="*/ 52 w 104"/>
                  <a:gd name="T9" fmla="*/ 111 h 111"/>
                  <a:gd name="T10" fmla="*/ 69 w 104"/>
                  <a:gd name="T11" fmla="*/ 80 h 111"/>
                  <a:gd name="T12" fmla="*/ 104 w 104"/>
                  <a:gd name="T13" fmla="*/ 80 h 111"/>
                  <a:gd name="T14" fmla="*/ 104 w 104"/>
                  <a:gd name="T15" fmla="*/ 63 h 111"/>
                  <a:gd name="T16" fmla="*/ 86 w 104"/>
                  <a:gd name="T17" fmla="*/ 32 h 111"/>
                  <a:gd name="T18" fmla="*/ 86 w 104"/>
                  <a:gd name="T19" fmla="*/ 15 h 111"/>
                  <a:gd name="T20" fmla="*/ 35 w 104"/>
                  <a:gd name="T21" fmla="*/ 0 h 111"/>
                  <a:gd name="T22" fmla="*/ 0 w 104"/>
                  <a:gd name="T23" fmla="*/ 1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11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52" y="63"/>
                    </a:lnTo>
                    <a:lnTo>
                      <a:pt x="52" y="111"/>
                    </a:lnTo>
                    <a:lnTo>
                      <a:pt x="69" y="80"/>
                    </a:lnTo>
                    <a:lnTo>
                      <a:pt x="104" y="80"/>
                    </a:lnTo>
                    <a:lnTo>
                      <a:pt x="104" y="63"/>
                    </a:lnTo>
                    <a:lnTo>
                      <a:pt x="86" y="32"/>
                    </a:lnTo>
                    <a:lnTo>
                      <a:pt x="86" y="15"/>
                    </a:lnTo>
                    <a:lnTo>
                      <a:pt x="3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1" name="Freeform 632">
                <a:extLst>
                  <a:ext uri="{FF2B5EF4-FFF2-40B4-BE49-F238E27FC236}">
                    <a16:creationId xmlns:a16="http://schemas.microsoft.com/office/drawing/2014/main" id="{9E204E99-13EE-44CE-8C65-2A67647BF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221"/>
                <a:ext cx="52" cy="56"/>
              </a:xfrm>
              <a:custGeom>
                <a:avLst/>
                <a:gdLst>
                  <a:gd name="T0" fmla="*/ 0 w 104"/>
                  <a:gd name="T1" fmla="*/ 15 h 111"/>
                  <a:gd name="T2" fmla="*/ 0 w 104"/>
                  <a:gd name="T3" fmla="*/ 15 h 111"/>
                  <a:gd name="T4" fmla="*/ 17 w 104"/>
                  <a:gd name="T5" fmla="*/ 15 h 111"/>
                  <a:gd name="T6" fmla="*/ 52 w 104"/>
                  <a:gd name="T7" fmla="*/ 63 h 111"/>
                  <a:gd name="T8" fmla="*/ 52 w 104"/>
                  <a:gd name="T9" fmla="*/ 111 h 111"/>
                  <a:gd name="T10" fmla="*/ 69 w 104"/>
                  <a:gd name="T11" fmla="*/ 80 h 111"/>
                  <a:gd name="T12" fmla="*/ 104 w 104"/>
                  <a:gd name="T13" fmla="*/ 80 h 111"/>
                  <a:gd name="T14" fmla="*/ 104 w 104"/>
                  <a:gd name="T15" fmla="*/ 63 h 111"/>
                  <a:gd name="T16" fmla="*/ 86 w 104"/>
                  <a:gd name="T17" fmla="*/ 32 h 111"/>
                  <a:gd name="T18" fmla="*/ 86 w 104"/>
                  <a:gd name="T19" fmla="*/ 15 h 111"/>
                  <a:gd name="T20" fmla="*/ 35 w 104"/>
                  <a:gd name="T21" fmla="*/ 0 h 111"/>
                  <a:gd name="T22" fmla="*/ 0 w 104"/>
                  <a:gd name="T23" fmla="*/ 1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11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52" y="63"/>
                    </a:lnTo>
                    <a:lnTo>
                      <a:pt x="52" y="111"/>
                    </a:lnTo>
                    <a:lnTo>
                      <a:pt x="69" y="80"/>
                    </a:lnTo>
                    <a:lnTo>
                      <a:pt x="104" y="80"/>
                    </a:lnTo>
                    <a:lnTo>
                      <a:pt x="104" y="63"/>
                    </a:lnTo>
                    <a:lnTo>
                      <a:pt x="86" y="32"/>
                    </a:lnTo>
                    <a:lnTo>
                      <a:pt x="86" y="15"/>
                    </a:lnTo>
                    <a:lnTo>
                      <a:pt x="35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2" name="Freeform 633">
                <a:extLst>
                  <a:ext uri="{FF2B5EF4-FFF2-40B4-BE49-F238E27FC236}">
                    <a16:creationId xmlns:a16="http://schemas.microsoft.com/office/drawing/2014/main" id="{34926611-9D79-414B-AEA6-2ACB27CFD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8" y="2349"/>
                <a:ext cx="43" cy="40"/>
              </a:xfrm>
              <a:custGeom>
                <a:avLst/>
                <a:gdLst>
                  <a:gd name="T0" fmla="*/ 87 w 87"/>
                  <a:gd name="T1" fmla="*/ 81 h 81"/>
                  <a:gd name="T2" fmla="*/ 87 w 87"/>
                  <a:gd name="T3" fmla="*/ 81 h 81"/>
                  <a:gd name="T4" fmla="*/ 87 w 87"/>
                  <a:gd name="T5" fmla="*/ 65 h 81"/>
                  <a:gd name="T6" fmla="*/ 70 w 87"/>
                  <a:gd name="T7" fmla="*/ 48 h 81"/>
                  <a:gd name="T8" fmla="*/ 70 w 87"/>
                  <a:gd name="T9" fmla="*/ 33 h 81"/>
                  <a:gd name="T10" fmla="*/ 35 w 87"/>
                  <a:gd name="T11" fmla="*/ 0 h 81"/>
                  <a:gd name="T12" fmla="*/ 0 w 87"/>
                  <a:gd name="T13" fmla="*/ 0 h 81"/>
                  <a:gd name="T14" fmla="*/ 18 w 87"/>
                  <a:gd name="T15" fmla="*/ 48 h 81"/>
                  <a:gd name="T16" fmla="*/ 35 w 87"/>
                  <a:gd name="T17" fmla="*/ 48 h 81"/>
                  <a:gd name="T18" fmla="*/ 70 w 87"/>
                  <a:gd name="T19" fmla="*/ 65 h 81"/>
                  <a:gd name="T20" fmla="*/ 70 w 87"/>
                  <a:gd name="T21" fmla="*/ 81 h 81"/>
                  <a:gd name="T22" fmla="*/ 87 w 87"/>
                  <a:gd name="T2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1">
                    <a:moveTo>
                      <a:pt x="87" y="81"/>
                    </a:moveTo>
                    <a:lnTo>
                      <a:pt x="87" y="81"/>
                    </a:lnTo>
                    <a:lnTo>
                      <a:pt x="87" y="65"/>
                    </a:lnTo>
                    <a:lnTo>
                      <a:pt x="70" y="48"/>
                    </a:lnTo>
                    <a:lnTo>
                      <a:pt x="70" y="33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18" y="48"/>
                    </a:lnTo>
                    <a:lnTo>
                      <a:pt x="35" y="48"/>
                    </a:lnTo>
                    <a:lnTo>
                      <a:pt x="70" y="65"/>
                    </a:lnTo>
                    <a:lnTo>
                      <a:pt x="70" y="81"/>
                    </a:lnTo>
                    <a:lnTo>
                      <a:pt x="87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3" name="Freeform 634">
                <a:extLst>
                  <a:ext uri="{FF2B5EF4-FFF2-40B4-BE49-F238E27FC236}">
                    <a16:creationId xmlns:a16="http://schemas.microsoft.com/office/drawing/2014/main" id="{CF611631-CE71-4DE1-8663-3253B7B7B5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8" y="2349"/>
                <a:ext cx="43" cy="40"/>
              </a:xfrm>
              <a:custGeom>
                <a:avLst/>
                <a:gdLst>
                  <a:gd name="T0" fmla="*/ 87 w 87"/>
                  <a:gd name="T1" fmla="*/ 81 h 81"/>
                  <a:gd name="T2" fmla="*/ 87 w 87"/>
                  <a:gd name="T3" fmla="*/ 81 h 81"/>
                  <a:gd name="T4" fmla="*/ 87 w 87"/>
                  <a:gd name="T5" fmla="*/ 65 h 81"/>
                  <a:gd name="T6" fmla="*/ 70 w 87"/>
                  <a:gd name="T7" fmla="*/ 48 h 81"/>
                  <a:gd name="T8" fmla="*/ 70 w 87"/>
                  <a:gd name="T9" fmla="*/ 33 h 81"/>
                  <a:gd name="T10" fmla="*/ 35 w 87"/>
                  <a:gd name="T11" fmla="*/ 0 h 81"/>
                  <a:gd name="T12" fmla="*/ 0 w 87"/>
                  <a:gd name="T13" fmla="*/ 0 h 81"/>
                  <a:gd name="T14" fmla="*/ 18 w 87"/>
                  <a:gd name="T15" fmla="*/ 48 h 81"/>
                  <a:gd name="T16" fmla="*/ 35 w 87"/>
                  <a:gd name="T17" fmla="*/ 48 h 81"/>
                  <a:gd name="T18" fmla="*/ 70 w 87"/>
                  <a:gd name="T19" fmla="*/ 65 h 81"/>
                  <a:gd name="T20" fmla="*/ 70 w 87"/>
                  <a:gd name="T21" fmla="*/ 81 h 81"/>
                  <a:gd name="T22" fmla="*/ 87 w 87"/>
                  <a:gd name="T2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1">
                    <a:moveTo>
                      <a:pt x="87" y="81"/>
                    </a:moveTo>
                    <a:lnTo>
                      <a:pt x="87" y="81"/>
                    </a:lnTo>
                    <a:lnTo>
                      <a:pt x="87" y="65"/>
                    </a:lnTo>
                    <a:lnTo>
                      <a:pt x="70" y="48"/>
                    </a:lnTo>
                    <a:lnTo>
                      <a:pt x="70" y="33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18" y="48"/>
                    </a:lnTo>
                    <a:lnTo>
                      <a:pt x="35" y="48"/>
                    </a:lnTo>
                    <a:lnTo>
                      <a:pt x="70" y="65"/>
                    </a:lnTo>
                    <a:lnTo>
                      <a:pt x="70" y="81"/>
                    </a:lnTo>
                    <a:lnTo>
                      <a:pt x="87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4" name="Freeform 635">
                <a:extLst>
                  <a:ext uri="{FF2B5EF4-FFF2-40B4-BE49-F238E27FC236}">
                    <a16:creationId xmlns:a16="http://schemas.microsoft.com/office/drawing/2014/main" id="{D28090FC-8A0B-403F-A430-AE9D856F8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373"/>
                <a:ext cx="17" cy="16"/>
              </a:xfrm>
              <a:custGeom>
                <a:avLst/>
                <a:gdLst>
                  <a:gd name="T0" fmla="*/ 35 w 35"/>
                  <a:gd name="T1" fmla="*/ 33 h 33"/>
                  <a:gd name="T2" fmla="*/ 35 w 35"/>
                  <a:gd name="T3" fmla="*/ 33 h 33"/>
                  <a:gd name="T4" fmla="*/ 17 w 35"/>
                  <a:gd name="T5" fmla="*/ 33 h 33"/>
                  <a:gd name="T6" fmla="*/ 0 w 35"/>
                  <a:gd name="T7" fmla="*/ 0 h 33"/>
                  <a:gd name="T8" fmla="*/ 35 w 35"/>
                  <a:gd name="T9" fmla="*/ 17 h 33"/>
                  <a:gd name="T10" fmla="*/ 35 w 35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35" y="33"/>
                    </a:moveTo>
                    <a:lnTo>
                      <a:pt x="35" y="33"/>
                    </a:lnTo>
                    <a:lnTo>
                      <a:pt x="17" y="33"/>
                    </a:lnTo>
                    <a:lnTo>
                      <a:pt x="0" y="0"/>
                    </a:lnTo>
                    <a:lnTo>
                      <a:pt x="35" y="17"/>
                    </a:lnTo>
                    <a:lnTo>
                      <a:pt x="35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5" name="Freeform 636">
                <a:extLst>
                  <a:ext uri="{FF2B5EF4-FFF2-40B4-BE49-F238E27FC236}">
                    <a16:creationId xmlns:a16="http://schemas.microsoft.com/office/drawing/2014/main" id="{31630EB3-2582-442F-ABC1-B7EE1A8A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373"/>
                <a:ext cx="17" cy="16"/>
              </a:xfrm>
              <a:custGeom>
                <a:avLst/>
                <a:gdLst>
                  <a:gd name="T0" fmla="*/ 35 w 35"/>
                  <a:gd name="T1" fmla="*/ 33 h 33"/>
                  <a:gd name="T2" fmla="*/ 35 w 35"/>
                  <a:gd name="T3" fmla="*/ 33 h 33"/>
                  <a:gd name="T4" fmla="*/ 17 w 35"/>
                  <a:gd name="T5" fmla="*/ 33 h 33"/>
                  <a:gd name="T6" fmla="*/ 0 w 35"/>
                  <a:gd name="T7" fmla="*/ 0 h 33"/>
                  <a:gd name="T8" fmla="*/ 35 w 35"/>
                  <a:gd name="T9" fmla="*/ 17 h 33"/>
                  <a:gd name="T10" fmla="*/ 35 w 35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35" y="33"/>
                    </a:moveTo>
                    <a:lnTo>
                      <a:pt x="35" y="33"/>
                    </a:lnTo>
                    <a:lnTo>
                      <a:pt x="17" y="33"/>
                    </a:lnTo>
                    <a:lnTo>
                      <a:pt x="0" y="0"/>
                    </a:lnTo>
                    <a:lnTo>
                      <a:pt x="35" y="17"/>
                    </a:lnTo>
                    <a:lnTo>
                      <a:pt x="35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6" name="Freeform 637">
                <a:extLst>
                  <a:ext uri="{FF2B5EF4-FFF2-40B4-BE49-F238E27FC236}">
                    <a16:creationId xmlns:a16="http://schemas.microsoft.com/office/drawing/2014/main" id="{BAAD92A0-7DAC-4438-AF84-F7003024E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341"/>
                <a:ext cx="79" cy="56"/>
              </a:xfrm>
              <a:custGeom>
                <a:avLst/>
                <a:gdLst>
                  <a:gd name="T0" fmla="*/ 52 w 157"/>
                  <a:gd name="T1" fmla="*/ 96 h 111"/>
                  <a:gd name="T2" fmla="*/ 52 w 157"/>
                  <a:gd name="T3" fmla="*/ 96 h 111"/>
                  <a:gd name="T4" fmla="*/ 86 w 157"/>
                  <a:gd name="T5" fmla="*/ 80 h 111"/>
                  <a:gd name="T6" fmla="*/ 104 w 157"/>
                  <a:gd name="T7" fmla="*/ 80 h 111"/>
                  <a:gd name="T8" fmla="*/ 86 w 157"/>
                  <a:gd name="T9" fmla="*/ 96 h 111"/>
                  <a:gd name="T10" fmla="*/ 121 w 157"/>
                  <a:gd name="T11" fmla="*/ 111 h 111"/>
                  <a:gd name="T12" fmla="*/ 104 w 157"/>
                  <a:gd name="T13" fmla="*/ 96 h 111"/>
                  <a:gd name="T14" fmla="*/ 121 w 157"/>
                  <a:gd name="T15" fmla="*/ 96 h 111"/>
                  <a:gd name="T16" fmla="*/ 121 w 157"/>
                  <a:gd name="T17" fmla="*/ 63 h 111"/>
                  <a:gd name="T18" fmla="*/ 157 w 157"/>
                  <a:gd name="T19" fmla="*/ 48 h 111"/>
                  <a:gd name="T20" fmla="*/ 121 w 157"/>
                  <a:gd name="T21" fmla="*/ 32 h 111"/>
                  <a:gd name="T22" fmla="*/ 104 w 157"/>
                  <a:gd name="T23" fmla="*/ 0 h 111"/>
                  <a:gd name="T24" fmla="*/ 86 w 157"/>
                  <a:gd name="T25" fmla="*/ 15 h 111"/>
                  <a:gd name="T26" fmla="*/ 69 w 157"/>
                  <a:gd name="T27" fmla="*/ 15 h 111"/>
                  <a:gd name="T28" fmla="*/ 52 w 157"/>
                  <a:gd name="T29" fmla="*/ 0 h 111"/>
                  <a:gd name="T30" fmla="*/ 35 w 157"/>
                  <a:gd name="T31" fmla="*/ 0 h 111"/>
                  <a:gd name="T32" fmla="*/ 52 w 157"/>
                  <a:gd name="T33" fmla="*/ 15 h 111"/>
                  <a:gd name="T34" fmla="*/ 17 w 157"/>
                  <a:gd name="T35" fmla="*/ 15 h 111"/>
                  <a:gd name="T36" fmla="*/ 0 w 157"/>
                  <a:gd name="T37" fmla="*/ 15 h 111"/>
                  <a:gd name="T38" fmla="*/ 35 w 157"/>
                  <a:gd name="T39" fmla="*/ 48 h 111"/>
                  <a:gd name="T40" fmla="*/ 35 w 157"/>
                  <a:gd name="T41" fmla="*/ 63 h 111"/>
                  <a:gd name="T42" fmla="*/ 52 w 157"/>
                  <a:gd name="T43" fmla="*/ 80 h 111"/>
                  <a:gd name="T44" fmla="*/ 52 w 157"/>
                  <a:gd name="T45" fmla="*/ 9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" h="111">
                    <a:moveTo>
                      <a:pt x="52" y="96"/>
                    </a:moveTo>
                    <a:lnTo>
                      <a:pt x="52" y="96"/>
                    </a:lnTo>
                    <a:lnTo>
                      <a:pt x="86" y="80"/>
                    </a:lnTo>
                    <a:lnTo>
                      <a:pt x="104" y="80"/>
                    </a:lnTo>
                    <a:lnTo>
                      <a:pt x="86" y="96"/>
                    </a:lnTo>
                    <a:lnTo>
                      <a:pt x="121" y="111"/>
                    </a:lnTo>
                    <a:lnTo>
                      <a:pt x="104" y="96"/>
                    </a:lnTo>
                    <a:lnTo>
                      <a:pt x="121" y="96"/>
                    </a:lnTo>
                    <a:lnTo>
                      <a:pt x="121" y="63"/>
                    </a:lnTo>
                    <a:lnTo>
                      <a:pt x="157" y="48"/>
                    </a:lnTo>
                    <a:lnTo>
                      <a:pt x="121" y="32"/>
                    </a:lnTo>
                    <a:lnTo>
                      <a:pt x="104" y="0"/>
                    </a:lnTo>
                    <a:lnTo>
                      <a:pt x="86" y="15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52" y="15"/>
                    </a:lnTo>
                    <a:lnTo>
                      <a:pt x="17" y="15"/>
                    </a:lnTo>
                    <a:lnTo>
                      <a:pt x="0" y="15"/>
                    </a:lnTo>
                    <a:lnTo>
                      <a:pt x="35" y="48"/>
                    </a:lnTo>
                    <a:lnTo>
                      <a:pt x="35" y="63"/>
                    </a:lnTo>
                    <a:lnTo>
                      <a:pt x="52" y="80"/>
                    </a:lnTo>
                    <a:lnTo>
                      <a:pt x="52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7" name="Freeform 638">
                <a:extLst>
                  <a:ext uri="{FF2B5EF4-FFF2-40B4-BE49-F238E27FC236}">
                    <a16:creationId xmlns:a16="http://schemas.microsoft.com/office/drawing/2014/main" id="{CADE14F9-B275-41EE-BBD7-FE296BCF3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341"/>
                <a:ext cx="79" cy="56"/>
              </a:xfrm>
              <a:custGeom>
                <a:avLst/>
                <a:gdLst>
                  <a:gd name="T0" fmla="*/ 52 w 157"/>
                  <a:gd name="T1" fmla="*/ 96 h 111"/>
                  <a:gd name="T2" fmla="*/ 52 w 157"/>
                  <a:gd name="T3" fmla="*/ 96 h 111"/>
                  <a:gd name="T4" fmla="*/ 86 w 157"/>
                  <a:gd name="T5" fmla="*/ 80 h 111"/>
                  <a:gd name="T6" fmla="*/ 104 w 157"/>
                  <a:gd name="T7" fmla="*/ 80 h 111"/>
                  <a:gd name="T8" fmla="*/ 86 w 157"/>
                  <a:gd name="T9" fmla="*/ 96 h 111"/>
                  <a:gd name="T10" fmla="*/ 121 w 157"/>
                  <a:gd name="T11" fmla="*/ 111 h 111"/>
                  <a:gd name="T12" fmla="*/ 104 w 157"/>
                  <a:gd name="T13" fmla="*/ 96 h 111"/>
                  <a:gd name="T14" fmla="*/ 121 w 157"/>
                  <a:gd name="T15" fmla="*/ 96 h 111"/>
                  <a:gd name="T16" fmla="*/ 121 w 157"/>
                  <a:gd name="T17" fmla="*/ 63 h 111"/>
                  <a:gd name="T18" fmla="*/ 157 w 157"/>
                  <a:gd name="T19" fmla="*/ 48 h 111"/>
                  <a:gd name="T20" fmla="*/ 121 w 157"/>
                  <a:gd name="T21" fmla="*/ 32 h 111"/>
                  <a:gd name="T22" fmla="*/ 104 w 157"/>
                  <a:gd name="T23" fmla="*/ 0 h 111"/>
                  <a:gd name="T24" fmla="*/ 86 w 157"/>
                  <a:gd name="T25" fmla="*/ 15 h 111"/>
                  <a:gd name="T26" fmla="*/ 69 w 157"/>
                  <a:gd name="T27" fmla="*/ 15 h 111"/>
                  <a:gd name="T28" fmla="*/ 52 w 157"/>
                  <a:gd name="T29" fmla="*/ 0 h 111"/>
                  <a:gd name="T30" fmla="*/ 35 w 157"/>
                  <a:gd name="T31" fmla="*/ 0 h 111"/>
                  <a:gd name="T32" fmla="*/ 52 w 157"/>
                  <a:gd name="T33" fmla="*/ 15 h 111"/>
                  <a:gd name="T34" fmla="*/ 17 w 157"/>
                  <a:gd name="T35" fmla="*/ 15 h 111"/>
                  <a:gd name="T36" fmla="*/ 0 w 157"/>
                  <a:gd name="T37" fmla="*/ 15 h 111"/>
                  <a:gd name="T38" fmla="*/ 35 w 157"/>
                  <a:gd name="T39" fmla="*/ 48 h 111"/>
                  <a:gd name="T40" fmla="*/ 35 w 157"/>
                  <a:gd name="T41" fmla="*/ 63 h 111"/>
                  <a:gd name="T42" fmla="*/ 52 w 157"/>
                  <a:gd name="T43" fmla="*/ 80 h 111"/>
                  <a:gd name="T44" fmla="*/ 52 w 157"/>
                  <a:gd name="T45" fmla="*/ 9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" h="111">
                    <a:moveTo>
                      <a:pt x="52" y="96"/>
                    </a:moveTo>
                    <a:lnTo>
                      <a:pt x="52" y="96"/>
                    </a:lnTo>
                    <a:lnTo>
                      <a:pt x="86" y="80"/>
                    </a:lnTo>
                    <a:lnTo>
                      <a:pt x="104" y="80"/>
                    </a:lnTo>
                    <a:lnTo>
                      <a:pt x="86" y="96"/>
                    </a:lnTo>
                    <a:lnTo>
                      <a:pt x="121" y="111"/>
                    </a:lnTo>
                    <a:lnTo>
                      <a:pt x="104" y="96"/>
                    </a:lnTo>
                    <a:lnTo>
                      <a:pt x="121" y="96"/>
                    </a:lnTo>
                    <a:lnTo>
                      <a:pt x="121" y="63"/>
                    </a:lnTo>
                    <a:lnTo>
                      <a:pt x="157" y="48"/>
                    </a:lnTo>
                    <a:lnTo>
                      <a:pt x="121" y="32"/>
                    </a:lnTo>
                    <a:lnTo>
                      <a:pt x="104" y="0"/>
                    </a:lnTo>
                    <a:lnTo>
                      <a:pt x="86" y="15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52" y="15"/>
                    </a:lnTo>
                    <a:lnTo>
                      <a:pt x="17" y="15"/>
                    </a:lnTo>
                    <a:lnTo>
                      <a:pt x="0" y="15"/>
                    </a:lnTo>
                    <a:lnTo>
                      <a:pt x="35" y="48"/>
                    </a:lnTo>
                    <a:lnTo>
                      <a:pt x="35" y="63"/>
                    </a:lnTo>
                    <a:lnTo>
                      <a:pt x="52" y="80"/>
                    </a:lnTo>
                    <a:lnTo>
                      <a:pt x="52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8" name="Freeform 639">
                <a:extLst>
                  <a:ext uri="{FF2B5EF4-FFF2-40B4-BE49-F238E27FC236}">
                    <a16:creationId xmlns:a16="http://schemas.microsoft.com/office/drawing/2014/main" id="{83393144-018A-4597-B75D-E5825DE91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" y="2325"/>
                <a:ext cx="199" cy="120"/>
              </a:xfrm>
              <a:custGeom>
                <a:avLst/>
                <a:gdLst>
                  <a:gd name="T0" fmla="*/ 382 w 400"/>
                  <a:gd name="T1" fmla="*/ 192 h 240"/>
                  <a:gd name="T2" fmla="*/ 382 w 400"/>
                  <a:gd name="T3" fmla="*/ 192 h 240"/>
                  <a:gd name="T4" fmla="*/ 365 w 400"/>
                  <a:gd name="T5" fmla="*/ 176 h 240"/>
                  <a:gd name="T6" fmla="*/ 365 w 400"/>
                  <a:gd name="T7" fmla="*/ 192 h 240"/>
                  <a:gd name="T8" fmla="*/ 348 w 400"/>
                  <a:gd name="T9" fmla="*/ 192 h 240"/>
                  <a:gd name="T10" fmla="*/ 330 w 400"/>
                  <a:gd name="T11" fmla="*/ 224 h 240"/>
                  <a:gd name="T12" fmla="*/ 296 w 400"/>
                  <a:gd name="T13" fmla="*/ 224 h 240"/>
                  <a:gd name="T14" fmla="*/ 296 w 400"/>
                  <a:gd name="T15" fmla="*/ 240 h 240"/>
                  <a:gd name="T16" fmla="*/ 242 w 400"/>
                  <a:gd name="T17" fmla="*/ 240 h 240"/>
                  <a:gd name="T18" fmla="*/ 242 w 400"/>
                  <a:gd name="T19" fmla="*/ 224 h 240"/>
                  <a:gd name="T20" fmla="*/ 242 w 400"/>
                  <a:gd name="T21" fmla="*/ 209 h 240"/>
                  <a:gd name="T22" fmla="*/ 139 w 400"/>
                  <a:gd name="T23" fmla="*/ 161 h 240"/>
                  <a:gd name="T24" fmla="*/ 87 w 400"/>
                  <a:gd name="T25" fmla="*/ 161 h 240"/>
                  <a:gd name="T26" fmla="*/ 52 w 400"/>
                  <a:gd name="T27" fmla="*/ 176 h 240"/>
                  <a:gd name="T28" fmla="*/ 52 w 400"/>
                  <a:gd name="T29" fmla="*/ 129 h 240"/>
                  <a:gd name="T30" fmla="*/ 35 w 400"/>
                  <a:gd name="T31" fmla="*/ 129 h 240"/>
                  <a:gd name="T32" fmla="*/ 35 w 400"/>
                  <a:gd name="T33" fmla="*/ 96 h 240"/>
                  <a:gd name="T34" fmla="*/ 18 w 400"/>
                  <a:gd name="T35" fmla="*/ 96 h 240"/>
                  <a:gd name="T36" fmla="*/ 18 w 400"/>
                  <a:gd name="T37" fmla="*/ 81 h 240"/>
                  <a:gd name="T38" fmla="*/ 52 w 400"/>
                  <a:gd name="T39" fmla="*/ 81 h 240"/>
                  <a:gd name="T40" fmla="*/ 69 w 400"/>
                  <a:gd name="T41" fmla="*/ 65 h 240"/>
                  <a:gd name="T42" fmla="*/ 35 w 400"/>
                  <a:gd name="T43" fmla="*/ 33 h 240"/>
                  <a:gd name="T44" fmla="*/ 18 w 400"/>
                  <a:gd name="T45" fmla="*/ 33 h 240"/>
                  <a:gd name="T46" fmla="*/ 18 w 400"/>
                  <a:gd name="T47" fmla="*/ 65 h 240"/>
                  <a:gd name="T48" fmla="*/ 0 w 400"/>
                  <a:gd name="T49" fmla="*/ 33 h 240"/>
                  <a:gd name="T50" fmla="*/ 52 w 400"/>
                  <a:gd name="T51" fmla="*/ 17 h 240"/>
                  <a:gd name="T52" fmla="*/ 87 w 400"/>
                  <a:gd name="T53" fmla="*/ 48 h 240"/>
                  <a:gd name="T54" fmla="*/ 104 w 400"/>
                  <a:gd name="T55" fmla="*/ 48 h 240"/>
                  <a:gd name="T56" fmla="*/ 121 w 400"/>
                  <a:gd name="T57" fmla="*/ 48 h 240"/>
                  <a:gd name="T58" fmla="*/ 121 w 400"/>
                  <a:gd name="T59" fmla="*/ 33 h 240"/>
                  <a:gd name="T60" fmla="*/ 156 w 400"/>
                  <a:gd name="T61" fmla="*/ 17 h 240"/>
                  <a:gd name="T62" fmla="*/ 173 w 400"/>
                  <a:gd name="T63" fmla="*/ 17 h 240"/>
                  <a:gd name="T64" fmla="*/ 156 w 400"/>
                  <a:gd name="T65" fmla="*/ 0 h 240"/>
                  <a:gd name="T66" fmla="*/ 173 w 400"/>
                  <a:gd name="T67" fmla="*/ 0 h 240"/>
                  <a:gd name="T68" fmla="*/ 208 w 400"/>
                  <a:gd name="T69" fmla="*/ 17 h 240"/>
                  <a:gd name="T70" fmla="*/ 208 w 400"/>
                  <a:gd name="T71" fmla="*/ 48 h 240"/>
                  <a:gd name="T72" fmla="*/ 259 w 400"/>
                  <a:gd name="T73" fmla="*/ 48 h 240"/>
                  <a:gd name="T74" fmla="*/ 279 w 400"/>
                  <a:gd name="T75" fmla="*/ 96 h 240"/>
                  <a:gd name="T76" fmla="*/ 365 w 400"/>
                  <a:gd name="T77" fmla="*/ 144 h 240"/>
                  <a:gd name="T78" fmla="*/ 400 w 400"/>
                  <a:gd name="T79" fmla="*/ 161 h 240"/>
                  <a:gd name="T80" fmla="*/ 382 w 400"/>
                  <a:gd name="T81" fmla="*/ 19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240">
                    <a:moveTo>
                      <a:pt x="382" y="192"/>
                    </a:moveTo>
                    <a:lnTo>
                      <a:pt x="382" y="192"/>
                    </a:lnTo>
                    <a:lnTo>
                      <a:pt x="365" y="176"/>
                    </a:lnTo>
                    <a:lnTo>
                      <a:pt x="365" y="192"/>
                    </a:lnTo>
                    <a:lnTo>
                      <a:pt x="348" y="192"/>
                    </a:lnTo>
                    <a:lnTo>
                      <a:pt x="330" y="224"/>
                    </a:lnTo>
                    <a:lnTo>
                      <a:pt x="296" y="224"/>
                    </a:lnTo>
                    <a:lnTo>
                      <a:pt x="296" y="240"/>
                    </a:lnTo>
                    <a:lnTo>
                      <a:pt x="242" y="240"/>
                    </a:lnTo>
                    <a:lnTo>
                      <a:pt x="242" y="224"/>
                    </a:lnTo>
                    <a:lnTo>
                      <a:pt x="242" y="209"/>
                    </a:lnTo>
                    <a:lnTo>
                      <a:pt x="139" y="161"/>
                    </a:lnTo>
                    <a:lnTo>
                      <a:pt x="87" y="161"/>
                    </a:lnTo>
                    <a:lnTo>
                      <a:pt x="52" y="176"/>
                    </a:lnTo>
                    <a:lnTo>
                      <a:pt x="52" y="129"/>
                    </a:lnTo>
                    <a:lnTo>
                      <a:pt x="35" y="129"/>
                    </a:lnTo>
                    <a:lnTo>
                      <a:pt x="35" y="96"/>
                    </a:lnTo>
                    <a:lnTo>
                      <a:pt x="18" y="96"/>
                    </a:lnTo>
                    <a:lnTo>
                      <a:pt x="18" y="81"/>
                    </a:lnTo>
                    <a:lnTo>
                      <a:pt x="52" y="81"/>
                    </a:lnTo>
                    <a:lnTo>
                      <a:pt x="69" y="65"/>
                    </a:lnTo>
                    <a:lnTo>
                      <a:pt x="35" y="33"/>
                    </a:lnTo>
                    <a:lnTo>
                      <a:pt x="18" y="33"/>
                    </a:lnTo>
                    <a:lnTo>
                      <a:pt x="18" y="65"/>
                    </a:lnTo>
                    <a:lnTo>
                      <a:pt x="0" y="33"/>
                    </a:lnTo>
                    <a:lnTo>
                      <a:pt x="52" y="17"/>
                    </a:lnTo>
                    <a:lnTo>
                      <a:pt x="87" y="48"/>
                    </a:lnTo>
                    <a:lnTo>
                      <a:pt x="104" y="48"/>
                    </a:lnTo>
                    <a:lnTo>
                      <a:pt x="121" y="48"/>
                    </a:lnTo>
                    <a:lnTo>
                      <a:pt x="121" y="33"/>
                    </a:lnTo>
                    <a:lnTo>
                      <a:pt x="156" y="17"/>
                    </a:lnTo>
                    <a:lnTo>
                      <a:pt x="173" y="17"/>
                    </a:lnTo>
                    <a:lnTo>
                      <a:pt x="156" y="0"/>
                    </a:lnTo>
                    <a:lnTo>
                      <a:pt x="173" y="0"/>
                    </a:lnTo>
                    <a:lnTo>
                      <a:pt x="208" y="17"/>
                    </a:lnTo>
                    <a:lnTo>
                      <a:pt x="208" y="48"/>
                    </a:lnTo>
                    <a:lnTo>
                      <a:pt x="259" y="48"/>
                    </a:lnTo>
                    <a:lnTo>
                      <a:pt x="279" y="96"/>
                    </a:lnTo>
                    <a:lnTo>
                      <a:pt x="365" y="144"/>
                    </a:lnTo>
                    <a:lnTo>
                      <a:pt x="400" y="161"/>
                    </a:lnTo>
                    <a:lnTo>
                      <a:pt x="382" y="19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9" name="Freeform 640">
                <a:extLst>
                  <a:ext uri="{FF2B5EF4-FFF2-40B4-BE49-F238E27FC236}">
                    <a16:creationId xmlns:a16="http://schemas.microsoft.com/office/drawing/2014/main" id="{7DFD7B52-BF5A-4E1E-B555-91A46570F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" y="2325"/>
                <a:ext cx="199" cy="120"/>
              </a:xfrm>
              <a:custGeom>
                <a:avLst/>
                <a:gdLst>
                  <a:gd name="T0" fmla="*/ 382 w 400"/>
                  <a:gd name="T1" fmla="*/ 192 h 240"/>
                  <a:gd name="T2" fmla="*/ 382 w 400"/>
                  <a:gd name="T3" fmla="*/ 192 h 240"/>
                  <a:gd name="T4" fmla="*/ 365 w 400"/>
                  <a:gd name="T5" fmla="*/ 176 h 240"/>
                  <a:gd name="T6" fmla="*/ 365 w 400"/>
                  <a:gd name="T7" fmla="*/ 192 h 240"/>
                  <a:gd name="T8" fmla="*/ 348 w 400"/>
                  <a:gd name="T9" fmla="*/ 192 h 240"/>
                  <a:gd name="T10" fmla="*/ 330 w 400"/>
                  <a:gd name="T11" fmla="*/ 224 h 240"/>
                  <a:gd name="T12" fmla="*/ 296 w 400"/>
                  <a:gd name="T13" fmla="*/ 224 h 240"/>
                  <a:gd name="T14" fmla="*/ 296 w 400"/>
                  <a:gd name="T15" fmla="*/ 240 h 240"/>
                  <a:gd name="T16" fmla="*/ 242 w 400"/>
                  <a:gd name="T17" fmla="*/ 240 h 240"/>
                  <a:gd name="T18" fmla="*/ 242 w 400"/>
                  <a:gd name="T19" fmla="*/ 224 h 240"/>
                  <a:gd name="T20" fmla="*/ 242 w 400"/>
                  <a:gd name="T21" fmla="*/ 209 h 240"/>
                  <a:gd name="T22" fmla="*/ 139 w 400"/>
                  <a:gd name="T23" fmla="*/ 161 h 240"/>
                  <a:gd name="T24" fmla="*/ 87 w 400"/>
                  <a:gd name="T25" fmla="*/ 161 h 240"/>
                  <a:gd name="T26" fmla="*/ 52 w 400"/>
                  <a:gd name="T27" fmla="*/ 176 h 240"/>
                  <a:gd name="T28" fmla="*/ 52 w 400"/>
                  <a:gd name="T29" fmla="*/ 129 h 240"/>
                  <a:gd name="T30" fmla="*/ 35 w 400"/>
                  <a:gd name="T31" fmla="*/ 129 h 240"/>
                  <a:gd name="T32" fmla="*/ 35 w 400"/>
                  <a:gd name="T33" fmla="*/ 96 h 240"/>
                  <a:gd name="T34" fmla="*/ 18 w 400"/>
                  <a:gd name="T35" fmla="*/ 96 h 240"/>
                  <a:gd name="T36" fmla="*/ 18 w 400"/>
                  <a:gd name="T37" fmla="*/ 81 h 240"/>
                  <a:gd name="T38" fmla="*/ 52 w 400"/>
                  <a:gd name="T39" fmla="*/ 81 h 240"/>
                  <a:gd name="T40" fmla="*/ 69 w 400"/>
                  <a:gd name="T41" fmla="*/ 65 h 240"/>
                  <a:gd name="T42" fmla="*/ 35 w 400"/>
                  <a:gd name="T43" fmla="*/ 33 h 240"/>
                  <a:gd name="T44" fmla="*/ 18 w 400"/>
                  <a:gd name="T45" fmla="*/ 33 h 240"/>
                  <a:gd name="T46" fmla="*/ 18 w 400"/>
                  <a:gd name="T47" fmla="*/ 65 h 240"/>
                  <a:gd name="T48" fmla="*/ 0 w 400"/>
                  <a:gd name="T49" fmla="*/ 33 h 240"/>
                  <a:gd name="T50" fmla="*/ 52 w 400"/>
                  <a:gd name="T51" fmla="*/ 17 h 240"/>
                  <a:gd name="T52" fmla="*/ 87 w 400"/>
                  <a:gd name="T53" fmla="*/ 48 h 240"/>
                  <a:gd name="T54" fmla="*/ 104 w 400"/>
                  <a:gd name="T55" fmla="*/ 48 h 240"/>
                  <a:gd name="T56" fmla="*/ 121 w 400"/>
                  <a:gd name="T57" fmla="*/ 48 h 240"/>
                  <a:gd name="T58" fmla="*/ 121 w 400"/>
                  <a:gd name="T59" fmla="*/ 33 h 240"/>
                  <a:gd name="T60" fmla="*/ 156 w 400"/>
                  <a:gd name="T61" fmla="*/ 17 h 240"/>
                  <a:gd name="T62" fmla="*/ 173 w 400"/>
                  <a:gd name="T63" fmla="*/ 17 h 240"/>
                  <a:gd name="T64" fmla="*/ 156 w 400"/>
                  <a:gd name="T65" fmla="*/ 0 h 240"/>
                  <a:gd name="T66" fmla="*/ 173 w 400"/>
                  <a:gd name="T67" fmla="*/ 0 h 240"/>
                  <a:gd name="T68" fmla="*/ 208 w 400"/>
                  <a:gd name="T69" fmla="*/ 17 h 240"/>
                  <a:gd name="T70" fmla="*/ 208 w 400"/>
                  <a:gd name="T71" fmla="*/ 48 h 240"/>
                  <a:gd name="T72" fmla="*/ 259 w 400"/>
                  <a:gd name="T73" fmla="*/ 48 h 240"/>
                  <a:gd name="T74" fmla="*/ 279 w 400"/>
                  <a:gd name="T75" fmla="*/ 96 h 240"/>
                  <a:gd name="T76" fmla="*/ 365 w 400"/>
                  <a:gd name="T77" fmla="*/ 144 h 240"/>
                  <a:gd name="T78" fmla="*/ 400 w 400"/>
                  <a:gd name="T79" fmla="*/ 161 h 240"/>
                  <a:gd name="T80" fmla="*/ 382 w 400"/>
                  <a:gd name="T81" fmla="*/ 19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240">
                    <a:moveTo>
                      <a:pt x="382" y="192"/>
                    </a:moveTo>
                    <a:lnTo>
                      <a:pt x="382" y="192"/>
                    </a:lnTo>
                    <a:lnTo>
                      <a:pt x="365" y="176"/>
                    </a:lnTo>
                    <a:lnTo>
                      <a:pt x="365" y="192"/>
                    </a:lnTo>
                    <a:lnTo>
                      <a:pt x="348" y="192"/>
                    </a:lnTo>
                    <a:lnTo>
                      <a:pt x="330" y="224"/>
                    </a:lnTo>
                    <a:lnTo>
                      <a:pt x="296" y="224"/>
                    </a:lnTo>
                    <a:lnTo>
                      <a:pt x="296" y="240"/>
                    </a:lnTo>
                    <a:lnTo>
                      <a:pt x="242" y="240"/>
                    </a:lnTo>
                    <a:lnTo>
                      <a:pt x="242" y="224"/>
                    </a:lnTo>
                    <a:lnTo>
                      <a:pt x="242" y="209"/>
                    </a:lnTo>
                    <a:lnTo>
                      <a:pt x="139" y="161"/>
                    </a:lnTo>
                    <a:lnTo>
                      <a:pt x="87" y="161"/>
                    </a:lnTo>
                    <a:lnTo>
                      <a:pt x="52" y="176"/>
                    </a:lnTo>
                    <a:lnTo>
                      <a:pt x="52" y="129"/>
                    </a:lnTo>
                    <a:lnTo>
                      <a:pt x="35" y="129"/>
                    </a:lnTo>
                    <a:lnTo>
                      <a:pt x="35" y="96"/>
                    </a:lnTo>
                    <a:lnTo>
                      <a:pt x="18" y="96"/>
                    </a:lnTo>
                    <a:lnTo>
                      <a:pt x="18" y="81"/>
                    </a:lnTo>
                    <a:lnTo>
                      <a:pt x="52" y="81"/>
                    </a:lnTo>
                    <a:lnTo>
                      <a:pt x="69" y="65"/>
                    </a:lnTo>
                    <a:lnTo>
                      <a:pt x="35" y="33"/>
                    </a:lnTo>
                    <a:lnTo>
                      <a:pt x="18" y="33"/>
                    </a:lnTo>
                    <a:lnTo>
                      <a:pt x="18" y="65"/>
                    </a:lnTo>
                    <a:lnTo>
                      <a:pt x="0" y="33"/>
                    </a:lnTo>
                    <a:lnTo>
                      <a:pt x="52" y="17"/>
                    </a:lnTo>
                    <a:lnTo>
                      <a:pt x="87" y="48"/>
                    </a:lnTo>
                    <a:lnTo>
                      <a:pt x="104" y="48"/>
                    </a:lnTo>
                    <a:lnTo>
                      <a:pt x="121" y="48"/>
                    </a:lnTo>
                    <a:lnTo>
                      <a:pt x="121" y="33"/>
                    </a:lnTo>
                    <a:lnTo>
                      <a:pt x="156" y="17"/>
                    </a:lnTo>
                    <a:lnTo>
                      <a:pt x="173" y="17"/>
                    </a:lnTo>
                    <a:lnTo>
                      <a:pt x="156" y="0"/>
                    </a:lnTo>
                    <a:lnTo>
                      <a:pt x="173" y="0"/>
                    </a:lnTo>
                    <a:lnTo>
                      <a:pt x="208" y="17"/>
                    </a:lnTo>
                    <a:lnTo>
                      <a:pt x="208" y="48"/>
                    </a:lnTo>
                    <a:lnTo>
                      <a:pt x="259" y="48"/>
                    </a:lnTo>
                    <a:lnTo>
                      <a:pt x="279" y="96"/>
                    </a:lnTo>
                    <a:lnTo>
                      <a:pt x="365" y="144"/>
                    </a:lnTo>
                    <a:lnTo>
                      <a:pt x="400" y="161"/>
                    </a:lnTo>
                    <a:lnTo>
                      <a:pt x="382" y="19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0" name="Freeform 641">
                <a:extLst>
                  <a:ext uri="{FF2B5EF4-FFF2-40B4-BE49-F238E27FC236}">
                    <a16:creationId xmlns:a16="http://schemas.microsoft.com/office/drawing/2014/main" id="{78B01A6B-45B3-4578-9CAB-0190DFE03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277"/>
                <a:ext cx="235" cy="144"/>
              </a:xfrm>
              <a:custGeom>
                <a:avLst/>
                <a:gdLst>
                  <a:gd name="T0" fmla="*/ 276 w 468"/>
                  <a:gd name="T1" fmla="*/ 288 h 288"/>
                  <a:gd name="T2" fmla="*/ 276 w 468"/>
                  <a:gd name="T3" fmla="*/ 288 h 288"/>
                  <a:gd name="T4" fmla="*/ 311 w 468"/>
                  <a:gd name="T5" fmla="*/ 288 h 288"/>
                  <a:gd name="T6" fmla="*/ 328 w 468"/>
                  <a:gd name="T7" fmla="*/ 257 h 288"/>
                  <a:gd name="T8" fmla="*/ 328 w 468"/>
                  <a:gd name="T9" fmla="*/ 225 h 288"/>
                  <a:gd name="T10" fmla="*/ 311 w 468"/>
                  <a:gd name="T11" fmla="*/ 209 h 288"/>
                  <a:gd name="T12" fmla="*/ 346 w 468"/>
                  <a:gd name="T13" fmla="*/ 209 h 288"/>
                  <a:gd name="T14" fmla="*/ 363 w 468"/>
                  <a:gd name="T15" fmla="*/ 177 h 288"/>
                  <a:gd name="T16" fmla="*/ 363 w 468"/>
                  <a:gd name="T17" fmla="*/ 161 h 288"/>
                  <a:gd name="T18" fmla="*/ 399 w 468"/>
                  <a:gd name="T19" fmla="*/ 161 h 288"/>
                  <a:gd name="T20" fmla="*/ 399 w 468"/>
                  <a:gd name="T21" fmla="*/ 177 h 288"/>
                  <a:gd name="T22" fmla="*/ 434 w 468"/>
                  <a:gd name="T23" fmla="*/ 177 h 288"/>
                  <a:gd name="T24" fmla="*/ 468 w 468"/>
                  <a:gd name="T25" fmla="*/ 161 h 288"/>
                  <a:gd name="T26" fmla="*/ 434 w 468"/>
                  <a:gd name="T27" fmla="*/ 144 h 288"/>
                  <a:gd name="T28" fmla="*/ 417 w 468"/>
                  <a:gd name="T29" fmla="*/ 144 h 288"/>
                  <a:gd name="T30" fmla="*/ 380 w 468"/>
                  <a:gd name="T31" fmla="*/ 144 h 288"/>
                  <a:gd name="T32" fmla="*/ 417 w 468"/>
                  <a:gd name="T33" fmla="*/ 113 h 288"/>
                  <a:gd name="T34" fmla="*/ 399 w 468"/>
                  <a:gd name="T35" fmla="*/ 113 h 288"/>
                  <a:gd name="T36" fmla="*/ 346 w 468"/>
                  <a:gd name="T37" fmla="*/ 161 h 288"/>
                  <a:gd name="T38" fmla="*/ 328 w 468"/>
                  <a:gd name="T39" fmla="*/ 144 h 288"/>
                  <a:gd name="T40" fmla="*/ 294 w 468"/>
                  <a:gd name="T41" fmla="*/ 144 h 288"/>
                  <a:gd name="T42" fmla="*/ 294 w 468"/>
                  <a:gd name="T43" fmla="*/ 129 h 288"/>
                  <a:gd name="T44" fmla="*/ 276 w 468"/>
                  <a:gd name="T45" fmla="*/ 129 h 288"/>
                  <a:gd name="T46" fmla="*/ 276 w 468"/>
                  <a:gd name="T47" fmla="*/ 96 h 288"/>
                  <a:gd name="T48" fmla="*/ 242 w 468"/>
                  <a:gd name="T49" fmla="*/ 65 h 288"/>
                  <a:gd name="T50" fmla="*/ 155 w 468"/>
                  <a:gd name="T51" fmla="*/ 65 h 288"/>
                  <a:gd name="T52" fmla="*/ 104 w 468"/>
                  <a:gd name="T53" fmla="*/ 17 h 288"/>
                  <a:gd name="T54" fmla="*/ 69 w 468"/>
                  <a:gd name="T55" fmla="*/ 0 h 288"/>
                  <a:gd name="T56" fmla="*/ 0 w 468"/>
                  <a:gd name="T57" fmla="*/ 17 h 288"/>
                  <a:gd name="T58" fmla="*/ 0 w 468"/>
                  <a:gd name="T59" fmla="*/ 144 h 288"/>
                  <a:gd name="T60" fmla="*/ 17 w 468"/>
                  <a:gd name="T61" fmla="*/ 144 h 288"/>
                  <a:gd name="T62" fmla="*/ 17 w 468"/>
                  <a:gd name="T63" fmla="*/ 129 h 288"/>
                  <a:gd name="T64" fmla="*/ 52 w 468"/>
                  <a:gd name="T65" fmla="*/ 113 h 288"/>
                  <a:gd name="T66" fmla="*/ 69 w 468"/>
                  <a:gd name="T67" fmla="*/ 113 h 288"/>
                  <a:gd name="T68" fmla="*/ 52 w 468"/>
                  <a:gd name="T69" fmla="*/ 96 h 288"/>
                  <a:gd name="T70" fmla="*/ 69 w 468"/>
                  <a:gd name="T71" fmla="*/ 96 h 288"/>
                  <a:gd name="T72" fmla="*/ 104 w 468"/>
                  <a:gd name="T73" fmla="*/ 113 h 288"/>
                  <a:gd name="T74" fmla="*/ 104 w 468"/>
                  <a:gd name="T75" fmla="*/ 144 h 288"/>
                  <a:gd name="T76" fmla="*/ 155 w 468"/>
                  <a:gd name="T77" fmla="*/ 144 h 288"/>
                  <a:gd name="T78" fmla="*/ 173 w 468"/>
                  <a:gd name="T79" fmla="*/ 192 h 288"/>
                  <a:gd name="T80" fmla="*/ 259 w 468"/>
                  <a:gd name="T81" fmla="*/ 240 h 288"/>
                  <a:gd name="T82" fmla="*/ 294 w 468"/>
                  <a:gd name="T83" fmla="*/ 257 h 288"/>
                  <a:gd name="T84" fmla="*/ 276 w 468"/>
                  <a:gd name="T8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8" h="288">
                    <a:moveTo>
                      <a:pt x="276" y="288"/>
                    </a:moveTo>
                    <a:lnTo>
                      <a:pt x="276" y="288"/>
                    </a:lnTo>
                    <a:lnTo>
                      <a:pt x="311" y="288"/>
                    </a:lnTo>
                    <a:lnTo>
                      <a:pt x="328" y="257"/>
                    </a:lnTo>
                    <a:lnTo>
                      <a:pt x="328" y="225"/>
                    </a:lnTo>
                    <a:lnTo>
                      <a:pt x="311" y="209"/>
                    </a:lnTo>
                    <a:lnTo>
                      <a:pt x="346" y="209"/>
                    </a:lnTo>
                    <a:lnTo>
                      <a:pt x="363" y="177"/>
                    </a:lnTo>
                    <a:lnTo>
                      <a:pt x="363" y="161"/>
                    </a:lnTo>
                    <a:lnTo>
                      <a:pt x="399" y="161"/>
                    </a:lnTo>
                    <a:lnTo>
                      <a:pt x="399" y="177"/>
                    </a:lnTo>
                    <a:lnTo>
                      <a:pt x="434" y="177"/>
                    </a:lnTo>
                    <a:lnTo>
                      <a:pt x="468" y="161"/>
                    </a:lnTo>
                    <a:lnTo>
                      <a:pt x="434" y="144"/>
                    </a:lnTo>
                    <a:lnTo>
                      <a:pt x="417" y="144"/>
                    </a:lnTo>
                    <a:lnTo>
                      <a:pt x="380" y="144"/>
                    </a:lnTo>
                    <a:lnTo>
                      <a:pt x="417" y="113"/>
                    </a:lnTo>
                    <a:lnTo>
                      <a:pt x="399" y="113"/>
                    </a:lnTo>
                    <a:lnTo>
                      <a:pt x="346" y="161"/>
                    </a:lnTo>
                    <a:lnTo>
                      <a:pt x="328" y="144"/>
                    </a:lnTo>
                    <a:lnTo>
                      <a:pt x="294" y="144"/>
                    </a:lnTo>
                    <a:lnTo>
                      <a:pt x="294" y="129"/>
                    </a:lnTo>
                    <a:lnTo>
                      <a:pt x="276" y="129"/>
                    </a:lnTo>
                    <a:lnTo>
                      <a:pt x="276" y="96"/>
                    </a:lnTo>
                    <a:lnTo>
                      <a:pt x="242" y="65"/>
                    </a:lnTo>
                    <a:lnTo>
                      <a:pt x="155" y="65"/>
                    </a:lnTo>
                    <a:lnTo>
                      <a:pt x="104" y="17"/>
                    </a:lnTo>
                    <a:lnTo>
                      <a:pt x="69" y="0"/>
                    </a:lnTo>
                    <a:lnTo>
                      <a:pt x="0" y="17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17" y="129"/>
                    </a:lnTo>
                    <a:lnTo>
                      <a:pt x="52" y="113"/>
                    </a:lnTo>
                    <a:lnTo>
                      <a:pt x="69" y="113"/>
                    </a:lnTo>
                    <a:lnTo>
                      <a:pt x="52" y="96"/>
                    </a:lnTo>
                    <a:lnTo>
                      <a:pt x="69" y="96"/>
                    </a:lnTo>
                    <a:lnTo>
                      <a:pt x="104" y="113"/>
                    </a:lnTo>
                    <a:lnTo>
                      <a:pt x="104" y="144"/>
                    </a:lnTo>
                    <a:lnTo>
                      <a:pt x="155" y="144"/>
                    </a:lnTo>
                    <a:lnTo>
                      <a:pt x="173" y="192"/>
                    </a:lnTo>
                    <a:lnTo>
                      <a:pt x="259" y="240"/>
                    </a:lnTo>
                    <a:lnTo>
                      <a:pt x="294" y="257"/>
                    </a:lnTo>
                    <a:lnTo>
                      <a:pt x="276" y="28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1" name="Freeform 642">
                <a:extLst>
                  <a:ext uri="{FF2B5EF4-FFF2-40B4-BE49-F238E27FC236}">
                    <a16:creationId xmlns:a16="http://schemas.microsoft.com/office/drawing/2014/main" id="{80B24CB9-D2EC-44C2-B177-559154D9A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277"/>
                <a:ext cx="235" cy="144"/>
              </a:xfrm>
              <a:custGeom>
                <a:avLst/>
                <a:gdLst>
                  <a:gd name="T0" fmla="*/ 276 w 468"/>
                  <a:gd name="T1" fmla="*/ 288 h 288"/>
                  <a:gd name="T2" fmla="*/ 276 w 468"/>
                  <a:gd name="T3" fmla="*/ 288 h 288"/>
                  <a:gd name="T4" fmla="*/ 311 w 468"/>
                  <a:gd name="T5" fmla="*/ 288 h 288"/>
                  <a:gd name="T6" fmla="*/ 328 w 468"/>
                  <a:gd name="T7" fmla="*/ 257 h 288"/>
                  <a:gd name="T8" fmla="*/ 328 w 468"/>
                  <a:gd name="T9" fmla="*/ 225 h 288"/>
                  <a:gd name="T10" fmla="*/ 311 w 468"/>
                  <a:gd name="T11" fmla="*/ 209 h 288"/>
                  <a:gd name="T12" fmla="*/ 346 w 468"/>
                  <a:gd name="T13" fmla="*/ 209 h 288"/>
                  <a:gd name="T14" fmla="*/ 363 w 468"/>
                  <a:gd name="T15" fmla="*/ 177 h 288"/>
                  <a:gd name="T16" fmla="*/ 363 w 468"/>
                  <a:gd name="T17" fmla="*/ 161 h 288"/>
                  <a:gd name="T18" fmla="*/ 399 w 468"/>
                  <a:gd name="T19" fmla="*/ 161 h 288"/>
                  <a:gd name="T20" fmla="*/ 399 w 468"/>
                  <a:gd name="T21" fmla="*/ 177 h 288"/>
                  <a:gd name="T22" fmla="*/ 434 w 468"/>
                  <a:gd name="T23" fmla="*/ 177 h 288"/>
                  <a:gd name="T24" fmla="*/ 468 w 468"/>
                  <a:gd name="T25" fmla="*/ 161 h 288"/>
                  <a:gd name="T26" fmla="*/ 434 w 468"/>
                  <a:gd name="T27" fmla="*/ 144 h 288"/>
                  <a:gd name="T28" fmla="*/ 417 w 468"/>
                  <a:gd name="T29" fmla="*/ 144 h 288"/>
                  <a:gd name="T30" fmla="*/ 380 w 468"/>
                  <a:gd name="T31" fmla="*/ 144 h 288"/>
                  <a:gd name="T32" fmla="*/ 417 w 468"/>
                  <a:gd name="T33" fmla="*/ 113 h 288"/>
                  <a:gd name="T34" fmla="*/ 399 w 468"/>
                  <a:gd name="T35" fmla="*/ 113 h 288"/>
                  <a:gd name="T36" fmla="*/ 346 w 468"/>
                  <a:gd name="T37" fmla="*/ 161 h 288"/>
                  <a:gd name="T38" fmla="*/ 328 w 468"/>
                  <a:gd name="T39" fmla="*/ 144 h 288"/>
                  <a:gd name="T40" fmla="*/ 294 w 468"/>
                  <a:gd name="T41" fmla="*/ 144 h 288"/>
                  <a:gd name="T42" fmla="*/ 294 w 468"/>
                  <a:gd name="T43" fmla="*/ 129 h 288"/>
                  <a:gd name="T44" fmla="*/ 276 w 468"/>
                  <a:gd name="T45" fmla="*/ 129 h 288"/>
                  <a:gd name="T46" fmla="*/ 276 w 468"/>
                  <a:gd name="T47" fmla="*/ 96 h 288"/>
                  <a:gd name="T48" fmla="*/ 242 w 468"/>
                  <a:gd name="T49" fmla="*/ 65 h 288"/>
                  <a:gd name="T50" fmla="*/ 155 w 468"/>
                  <a:gd name="T51" fmla="*/ 65 h 288"/>
                  <a:gd name="T52" fmla="*/ 104 w 468"/>
                  <a:gd name="T53" fmla="*/ 17 h 288"/>
                  <a:gd name="T54" fmla="*/ 69 w 468"/>
                  <a:gd name="T55" fmla="*/ 0 h 288"/>
                  <a:gd name="T56" fmla="*/ 0 w 468"/>
                  <a:gd name="T57" fmla="*/ 17 h 288"/>
                  <a:gd name="T58" fmla="*/ 0 w 468"/>
                  <a:gd name="T59" fmla="*/ 144 h 288"/>
                  <a:gd name="T60" fmla="*/ 17 w 468"/>
                  <a:gd name="T61" fmla="*/ 144 h 288"/>
                  <a:gd name="T62" fmla="*/ 17 w 468"/>
                  <a:gd name="T63" fmla="*/ 129 h 288"/>
                  <a:gd name="T64" fmla="*/ 52 w 468"/>
                  <a:gd name="T65" fmla="*/ 113 h 288"/>
                  <a:gd name="T66" fmla="*/ 69 w 468"/>
                  <a:gd name="T67" fmla="*/ 113 h 288"/>
                  <a:gd name="T68" fmla="*/ 52 w 468"/>
                  <a:gd name="T69" fmla="*/ 96 h 288"/>
                  <a:gd name="T70" fmla="*/ 69 w 468"/>
                  <a:gd name="T71" fmla="*/ 96 h 288"/>
                  <a:gd name="T72" fmla="*/ 104 w 468"/>
                  <a:gd name="T73" fmla="*/ 113 h 288"/>
                  <a:gd name="T74" fmla="*/ 104 w 468"/>
                  <a:gd name="T75" fmla="*/ 144 h 288"/>
                  <a:gd name="T76" fmla="*/ 155 w 468"/>
                  <a:gd name="T77" fmla="*/ 144 h 288"/>
                  <a:gd name="T78" fmla="*/ 173 w 468"/>
                  <a:gd name="T79" fmla="*/ 192 h 288"/>
                  <a:gd name="T80" fmla="*/ 259 w 468"/>
                  <a:gd name="T81" fmla="*/ 240 h 288"/>
                  <a:gd name="T82" fmla="*/ 294 w 468"/>
                  <a:gd name="T83" fmla="*/ 257 h 288"/>
                  <a:gd name="T84" fmla="*/ 276 w 468"/>
                  <a:gd name="T8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8" h="288">
                    <a:moveTo>
                      <a:pt x="276" y="288"/>
                    </a:moveTo>
                    <a:lnTo>
                      <a:pt x="276" y="288"/>
                    </a:lnTo>
                    <a:lnTo>
                      <a:pt x="311" y="288"/>
                    </a:lnTo>
                    <a:lnTo>
                      <a:pt x="328" y="257"/>
                    </a:lnTo>
                    <a:lnTo>
                      <a:pt x="328" y="225"/>
                    </a:lnTo>
                    <a:lnTo>
                      <a:pt x="311" y="209"/>
                    </a:lnTo>
                    <a:lnTo>
                      <a:pt x="346" y="209"/>
                    </a:lnTo>
                    <a:lnTo>
                      <a:pt x="363" y="177"/>
                    </a:lnTo>
                    <a:lnTo>
                      <a:pt x="363" y="161"/>
                    </a:lnTo>
                    <a:lnTo>
                      <a:pt x="399" y="161"/>
                    </a:lnTo>
                    <a:lnTo>
                      <a:pt x="399" y="177"/>
                    </a:lnTo>
                    <a:lnTo>
                      <a:pt x="434" y="177"/>
                    </a:lnTo>
                    <a:lnTo>
                      <a:pt x="468" y="161"/>
                    </a:lnTo>
                    <a:lnTo>
                      <a:pt x="434" y="144"/>
                    </a:lnTo>
                    <a:lnTo>
                      <a:pt x="417" y="144"/>
                    </a:lnTo>
                    <a:lnTo>
                      <a:pt x="380" y="144"/>
                    </a:lnTo>
                    <a:lnTo>
                      <a:pt x="417" y="113"/>
                    </a:lnTo>
                    <a:lnTo>
                      <a:pt x="399" y="113"/>
                    </a:lnTo>
                    <a:lnTo>
                      <a:pt x="346" y="161"/>
                    </a:lnTo>
                    <a:lnTo>
                      <a:pt x="328" y="144"/>
                    </a:lnTo>
                    <a:lnTo>
                      <a:pt x="294" y="144"/>
                    </a:lnTo>
                    <a:lnTo>
                      <a:pt x="294" y="129"/>
                    </a:lnTo>
                    <a:lnTo>
                      <a:pt x="276" y="129"/>
                    </a:lnTo>
                    <a:lnTo>
                      <a:pt x="276" y="96"/>
                    </a:lnTo>
                    <a:lnTo>
                      <a:pt x="242" y="65"/>
                    </a:lnTo>
                    <a:lnTo>
                      <a:pt x="155" y="65"/>
                    </a:lnTo>
                    <a:lnTo>
                      <a:pt x="104" y="17"/>
                    </a:lnTo>
                    <a:lnTo>
                      <a:pt x="69" y="0"/>
                    </a:lnTo>
                    <a:lnTo>
                      <a:pt x="0" y="17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17" y="129"/>
                    </a:lnTo>
                    <a:lnTo>
                      <a:pt x="52" y="113"/>
                    </a:lnTo>
                    <a:lnTo>
                      <a:pt x="69" y="113"/>
                    </a:lnTo>
                    <a:lnTo>
                      <a:pt x="52" y="96"/>
                    </a:lnTo>
                    <a:lnTo>
                      <a:pt x="69" y="96"/>
                    </a:lnTo>
                    <a:lnTo>
                      <a:pt x="104" y="113"/>
                    </a:lnTo>
                    <a:lnTo>
                      <a:pt x="104" y="144"/>
                    </a:lnTo>
                    <a:lnTo>
                      <a:pt x="155" y="144"/>
                    </a:lnTo>
                    <a:lnTo>
                      <a:pt x="173" y="192"/>
                    </a:lnTo>
                    <a:lnTo>
                      <a:pt x="259" y="240"/>
                    </a:lnTo>
                    <a:lnTo>
                      <a:pt x="294" y="257"/>
                    </a:lnTo>
                    <a:lnTo>
                      <a:pt x="276" y="28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2" name="Freeform 643">
                <a:extLst>
                  <a:ext uri="{FF2B5EF4-FFF2-40B4-BE49-F238E27FC236}">
                    <a16:creationId xmlns:a16="http://schemas.microsoft.com/office/drawing/2014/main" id="{421C4333-BF8D-450D-9B9A-A1ABA6C1B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2358"/>
                <a:ext cx="105" cy="72"/>
              </a:xfrm>
              <a:custGeom>
                <a:avLst/>
                <a:gdLst>
                  <a:gd name="T0" fmla="*/ 175 w 209"/>
                  <a:gd name="T1" fmla="*/ 48 h 144"/>
                  <a:gd name="T2" fmla="*/ 175 w 209"/>
                  <a:gd name="T3" fmla="*/ 48 h 144"/>
                  <a:gd name="T4" fmla="*/ 175 w 209"/>
                  <a:gd name="T5" fmla="*/ 79 h 144"/>
                  <a:gd name="T6" fmla="*/ 209 w 209"/>
                  <a:gd name="T7" fmla="*/ 79 h 144"/>
                  <a:gd name="T8" fmla="*/ 209 w 209"/>
                  <a:gd name="T9" fmla="*/ 127 h 144"/>
                  <a:gd name="T10" fmla="*/ 157 w 209"/>
                  <a:gd name="T11" fmla="*/ 111 h 144"/>
                  <a:gd name="T12" fmla="*/ 123 w 209"/>
                  <a:gd name="T13" fmla="*/ 144 h 144"/>
                  <a:gd name="T14" fmla="*/ 106 w 209"/>
                  <a:gd name="T15" fmla="*/ 96 h 144"/>
                  <a:gd name="T16" fmla="*/ 88 w 209"/>
                  <a:gd name="T17" fmla="*/ 79 h 144"/>
                  <a:gd name="T18" fmla="*/ 71 w 209"/>
                  <a:gd name="T19" fmla="*/ 111 h 144"/>
                  <a:gd name="T20" fmla="*/ 54 w 209"/>
                  <a:gd name="T21" fmla="*/ 111 h 144"/>
                  <a:gd name="T22" fmla="*/ 54 w 209"/>
                  <a:gd name="T23" fmla="*/ 127 h 144"/>
                  <a:gd name="T24" fmla="*/ 17 w 209"/>
                  <a:gd name="T25" fmla="*/ 127 h 144"/>
                  <a:gd name="T26" fmla="*/ 0 w 209"/>
                  <a:gd name="T27" fmla="*/ 127 h 144"/>
                  <a:gd name="T28" fmla="*/ 17 w 209"/>
                  <a:gd name="T29" fmla="*/ 96 h 144"/>
                  <a:gd name="T30" fmla="*/ 17 w 209"/>
                  <a:gd name="T31" fmla="*/ 64 h 144"/>
                  <a:gd name="T32" fmla="*/ 0 w 209"/>
                  <a:gd name="T33" fmla="*/ 48 h 144"/>
                  <a:gd name="T34" fmla="*/ 35 w 209"/>
                  <a:gd name="T35" fmla="*/ 48 h 144"/>
                  <a:gd name="T36" fmla="*/ 54 w 209"/>
                  <a:gd name="T37" fmla="*/ 16 h 144"/>
                  <a:gd name="T38" fmla="*/ 54 w 209"/>
                  <a:gd name="T39" fmla="*/ 0 h 144"/>
                  <a:gd name="T40" fmla="*/ 88 w 209"/>
                  <a:gd name="T41" fmla="*/ 0 h 144"/>
                  <a:gd name="T42" fmla="*/ 88 w 209"/>
                  <a:gd name="T43" fmla="*/ 16 h 144"/>
                  <a:gd name="T44" fmla="*/ 88 w 209"/>
                  <a:gd name="T45" fmla="*/ 31 h 144"/>
                  <a:gd name="T46" fmla="*/ 54 w 209"/>
                  <a:gd name="T47" fmla="*/ 31 h 144"/>
                  <a:gd name="T48" fmla="*/ 54 w 209"/>
                  <a:gd name="T49" fmla="*/ 48 h 144"/>
                  <a:gd name="T50" fmla="*/ 106 w 209"/>
                  <a:gd name="T51" fmla="*/ 48 h 144"/>
                  <a:gd name="T52" fmla="*/ 123 w 209"/>
                  <a:gd name="T53" fmla="*/ 48 h 144"/>
                  <a:gd name="T54" fmla="*/ 175 w 209"/>
                  <a:gd name="T55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9" h="144">
                    <a:moveTo>
                      <a:pt x="175" y="48"/>
                    </a:moveTo>
                    <a:lnTo>
                      <a:pt x="175" y="48"/>
                    </a:lnTo>
                    <a:lnTo>
                      <a:pt x="175" y="79"/>
                    </a:lnTo>
                    <a:lnTo>
                      <a:pt x="209" y="79"/>
                    </a:lnTo>
                    <a:lnTo>
                      <a:pt x="209" y="127"/>
                    </a:lnTo>
                    <a:lnTo>
                      <a:pt x="157" y="111"/>
                    </a:lnTo>
                    <a:lnTo>
                      <a:pt x="123" y="144"/>
                    </a:lnTo>
                    <a:lnTo>
                      <a:pt x="106" y="96"/>
                    </a:lnTo>
                    <a:lnTo>
                      <a:pt x="88" y="79"/>
                    </a:lnTo>
                    <a:lnTo>
                      <a:pt x="71" y="111"/>
                    </a:lnTo>
                    <a:lnTo>
                      <a:pt x="54" y="111"/>
                    </a:lnTo>
                    <a:lnTo>
                      <a:pt x="54" y="127"/>
                    </a:lnTo>
                    <a:lnTo>
                      <a:pt x="17" y="127"/>
                    </a:lnTo>
                    <a:lnTo>
                      <a:pt x="0" y="127"/>
                    </a:lnTo>
                    <a:lnTo>
                      <a:pt x="17" y="96"/>
                    </a:lnTo>
                    <a:lnTo>
                      <a:pt x="17" y="64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54" y="16"/>
                    </a:lnTo>
                    <a:lnTo>
                      <a:pt x="54" y="0"/>
                    </a:lnTo>
                    <a:lnTo>
                      <a:pt x="88" y="0"/>
                    </a:lnTo>
                    <a:lnTo>
                      <a:pt x="88" y="16"/>
                    </a:lnTo>
                    <a:lnTo>
                      <a:pt x="88" y="31"/>
                    </a:lnTo>
                    <a:lnTo>
                      <a:pt x="54" y="31"/>
                    </a:lnTo>
                    <a:lnTo>
                      <a:pt x="54" y="48"/>
                    </a:lnTo>
                    <a:lnTo>
                      <a:pt x="106" y="48"/>
                    </a:lnTo>
                    <a:lnTo>
                      <a:pt x="123" y="48"/>
                    </a:lnTo>
                    <a:lnTo>
                      <a:pt x="175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3" name="Freeform 644">
                <a:extLst>
                  <a:ext uri="{FF2B5EF4-FFF2-40B4-BE49-F238E27FC236}">
                    <a16:creationId xmlns:a16="http://schemas.microsoft.com/office/drawing/2014/main" id="{48BA396D-CB84-4485-93B0-814892E9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2358"/>
                <a:ext cx="105" cy="72"/>
              </a:xfrm>
              <a:custGeom>
                <a:avLst/>
                <a:gdLst>
                  <a:gd name="T0" fmla="*/ 175 w 209"/>
                  <a:gd name="T1" fmla="*/ 48 h 144"/>
                  <a:gd name="T2" fmla="*/ 175 w 209"/>
                  <a:gd name="T3" fmla="*/ 48 h 144"/>
                  <a:gd name="T4" fmla="*/ 175 w 209"/>
                  <a:gd name="T5" fmla="*/ 79 h 144"/>
                  <a:gd name="T6" fmla="*/ 209 w 209"/>
                  <a:gd name="T7" fmla="*/ 79 h 144"/>
                  <a:gd name="T8" fmla="*/ 209 w 209"/>
                  <a:gd name="T9" fmla="*/ 127 h 144"/>
                  <a:gd name="T10" fmla="*/ 157 w 209"/>
                  <a:gd name="T11" fmla="*/ 111 h 144"/>
                  <a:gd name="T12" fmla="*/ 123 w 209"/>
                  <a:gd name="T13" fmla="*/ 144 h 144"/>
                  <a:gd name="T14" fmla="*/ 106 w 209"/>
                  <a:gd name="T15" fmla="*/ 96 h 144"/>
                  <a:gd name="T16" fmla="*/ 88 w 209"/>
                  <a:gd name="T17" fmla="*/ 79 h 144"/>
                  <a:gd name="T18" fmla="*/ 71 w 209"/>
                  <a:gd name="T19" fmla="*/ 111 h 144"/>
                  <a:gd name="T20" fmla="*/ 54 w 209"/>
                  <a:gd name="T21" fmla="*/ 111 h 144"/>
                  <a:gd name="T22" fmla="*/ 54 w 209"/>
                  <a:gd name="T23" fmla="*/ 127 h 144"/>
                  <a:gd name="T24" fmla="*/ 17 w 209"/>
                  <a:gd name="T25" fmla="*/ 127 h 144"/>
                  <a:gd name="T26" fmla="*/ 0 w 209"/>
                  <a:gd name="T27" fmla="*/ 127 h 144"/>
                  <a:gd name="T28" fmla="*/ 17 w 209"/>
                  <a:gd name="T29" fmla="*/ 96 h 144"/>
                  <a:gd name="T30" fmla="*/ 17 w 209"/>
                  <a:gd name="T31" fmla="*/ 64 h 144"/>
                  <a:gd name="T32" fmla="*/ 0 w 209"/>
                  <a:gd name="T33" fmla="*/ 48 h 144"/>
                  <a:gd name="T34" fmla="*/ 35 w 209"/>
                  <a:gd name="T35" fmla="*/ 48 h 144"/>
                  <a:gd name="T36" fmla="*/ 54 w 209"/>
                  <a:gd name="T37" fmla="*/ 16 h 144"/>
                  <a:gd name="T38" fmla="*/ 54 w 209"/>
                  <a:gd name="T39" fmla="*/ 0 h 144"/>
                  <a:gd name="T40" fmla="*/ 88 w 209"/>
                  <a:gd name="T41" fmla="*/ 0 h 144"/>
                  <a:gd name="T42" fmla="*/ 88 w 209"/>
                  <a:gd name="T43" fmla="*/ 16 h 144"/>
                  <a:gd name="T44" fmla="*/ 88 w 209"/>
                  <a:gd name="T45" fmla="*/ 31 h 144"/>
                  <a:gd name="T46" fmla="*/ 54 w 209"/>
                  <a:gd name="T47" fmla="*/ 31 h 144"/>
                  <a:gd name="T48" fmla="*/ 54 w 209"/>
                  <a:gd name="T49" fmla="*/ 48 h 144"/>
                  <a:gd name="T50" fmla="*/ 106 w 209"/>
                  <a:gd name="T51" fmla="*/ 48 h 144"/>
                  <a:gd name="T52" fmla="*/ 123 w 209"/>
                  <a:gd name="T53" fmla="*/ 48 h 144"/>
                  <a:gd name="T54" fmla="*/ 175 w 209"/>
                  <a:gd name="T55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9" h="144">
                    <a:moveTo>
                      <a:pt x="175" y="48"/>
                    </a:moveTo>
                    <a:lnTo>
                      <a:pt x="175" y="48"/>
                    </a:lnTo>
                    <a:lnTo>
                      <a:pt x="175" y="79"/>
                    </a:lnTo>
                    <a:lnTo>
                      <a:pt x="209" y="79"/>
                    </a:lnTo>
                    <a:lnTo>
                      <a:pt x="209" y="127"/>
                    </a:lnTo>
                    <a:lnTo>
                      <a:pt x="157" y="111"/>
                    </a:lnTo>
                    <a:lnTo>
                      <a:pt x="123" y="144"/>
                    </a:lnTo>
                    <a:lnTo>
                      <a:pt x="106" y="96"/>
                    </a:lnTo>
                    <a:lnTo>
                      <a:pt x="88" y="79"/>
                    </a:lnTo>
                    <a:lnTo>
                      <a:pt x="71" y="111"/>
                    </a:lnTo>
                    <a:lnTo>
                      <a:pt x="54" y="111"/>
                    </a:lnTo>
                    <a:lnTo>
                      <a:pt x="54" y="127"/>
                    </a:lnTo>
                    <a:lnTo>
                      <a:pt x="17" y="127"/>
                    </a:lnTo>
                    <a:lnTo>
                      <a:pt x="0" y="127"/>
                    </a:lnTo>
                    <a:lnTo>
                      <a:pt x="17" y="96"/>
                    </a:lnTo>
                    <a:lnTo>
                      <a:pt x="17" y="64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54" y="16"/>
                    </a:lnTo>
                    <a:lnTo>
                      <a:pt x="54" y="0"/>
                    </a:lnTo>
                    <a:lnTo>
                      <a:pt x="88" y="0"/>
                    </a:lnTo>
                    <a:lnTo>
                      <a:pt x="88" y="16"/>
                    </a:lnTo>
                    <a:lnTo>
                      <a:pt x="88" y="31"/>
                    </a:lnTo>
                    <a:lnTo>
                      <a:pt x="54" y="31"/>
                    </a:lnTo>
                    <a:lnTo>
                      <a:pt x="54" y="48"/>
                    </a:lnTo>
                    <a:lnTo>
                      <a:pt x="106" y="48"/>
                    </a:lnTo>
                    <a:lnTo>
                      <a:pt x="123" y="48"/>
                    </a:lnTo>
                    <a:lnTo>
                      <a:pt x="175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4" name="Freeform 645">
                <a:extLst>
                  <a:ext uri="{FF2B5EF4-FFF2-40B4-BE49-F238E27FC236}">
                    <a16:creationId xmlns:a16="http://schemas.microsoft.com/office/drawing/2014/main" id="{C023151A-7946-4A22-A39F-26CBCB4C9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" y="2317"/>
                <a:ext cx="148" cy="65"/>
              </a:xfrm>
              <a:custGeom>
                <a:avLst/>
                <a:gdLst>
                  <a:gd name="T0" fmla="*/ 295 w 295"/>
                  <a:gd name="T1" fmla="*/ 32 h 128"/>
                  <a:gd name="T2" fmla="*/ 295 w 295"/>
                  <a:gd name="T3" fmla="*/ 32 h 128"/>
                  <a:gd name="T4" fmla="*/ 295 w 295"/>
                  <a:gd name="T5" fmla="*/ 48 h 128"/>
                  <a:gd name="T6" fmla="*/ 242 w 295"/>
                  <a:gd name="T7" fmla="*/ 80 h 128"/>
                  <a:gd name="T8" fmla="*/ 207 w 295"/>
                  <a:gd name="T9" fmla="*/ 80 h 128"/>
                  <a:gd name="T10" fmla="*/ 190 w 295"/>
                  <a:gd name="T11" fmla="*/ 96 h 128"/>
                  <a:gd name="T12" fmla="*/ 155 w 295"/>
                  <a:gd name="T13" fmla="*/ 96 h 128"/>
                  <a:gd name="T14" fmla="*/ 121 w 295"/>
                  <a:gd name="T15" fmla="*/ 111 h 128"/>
                  <a:gd name="T16" fmla="*/ 121 w 295"/>
                  <a:gd name="T17" fmla="*/ 128 h 128"/>
                  <a:gd name="T18" fmla="*/ 69 w 295"/>
                  <a:gd name="T19" fmla="*/ 128 h 128"/>
                  <a:gd name="T20" fmla="*/ 52 w 295"/>
                  <a:gd name="T21" fmla="*/ 128 h 128"/>
                  <a:gd name="T22" fmla="*/ 0 w 295"/>
                  <a:gd name="T23" fmla="*/ 128 h 128"/>
                  <a:gd name="T24" fmla="*/ 0 w 295"/>
                  <a:gd name="T25" fmla="*/ 111 h 128"/>
                  <a:gd name="T26" fmla="*/ 34 w 295"/>
                  <a:gd name="T27" fmla="*/ 111 h 128"/>
                  <a:gd name="T28" fmla="*/ 34 w 295"/>
                  <a:gd name="T29" fmla="*/ 96 h 128"/>
                  <a:gd name="T30" fmla="*/ 69 w 295"/>
                  <a:gd name="T31" fmla="*/ 96 h 128"/>
                  <a:gd name="T32" fmla="*/ 103 w 295"/>
                  <a:gd name="T33" fmla="*/ 80 h 128"/>
                  <a:gd name="T34" fmla="*/ 69 w 295"/>
                  <a:gd name="T35" fmla="*/ 63 h 128"/>
                  <a:gd name="T36" fmla="*/ 52 w 295"/>
                  <a:gd name="T37" fmla="*/ 63 h 128"/>
                  <a:gd name="T38" fmla="*/ 17 w 295"/>
                  <a:gd name="T39" fmla="*/ 63 h 128"/>
                  <a:gd name="T40" fmla="*/ 52 w 295"/>
                  <a:gd name="T41" fmla="*/ 32 h 128"/>
                  <a:gd name="T42" fmla="*/ 34 w 295"/>
                  <a:gd name="T43" fmla="*/ 32 h 128"/>
                  <a:gd name="T44" fmla="*/ 52 w 295"/>
                  <a:gd name="T45" fmla="*/ 15 h 128"/>
                  <a:gd name="T46" fmla="*/ 103 w 295"/>
                  <a:gd name="T47" fmla="*/ 32 h 128"/>
                  <a:gd name="T48" fmla="*/ 103 w 295"/>
                  <a:gd name="T49" fmla="*/ 15 h 128"/>
                  <a:gd name="T50" fmla="*/ 121 w 295"/>
                  <a:gd name="T51" fmla="*/ 0 h 128"/>
                  <a:gd name="T52" fmla="*/ 155 w 295"/>
                  <a:gd name="T53" fmla="*/ 15 h 128"/>
                  <a:gd name="T54" fmla="*/ 259 w 295"/>
                  <a:gd name="T55" fmla="*/ 15 h 128"/>
                  <a:gd name="T56" fmla="*/ 295 w 295"/>
                  <a:gd name="T5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5" h="128">
                    <a:moveTo>
                      <a:pt x="295" y="32"/>
                    </a:moveTo>
                    <a:lnTo>
                      <a:pt x="295" y="32"/>
                    </a:lnTo>
                    <a:lnTo>
                      <a:pt x="295" y="48"/>
                    </a:lnTo>
                    <a:lnTo>
                      <a:pt x="242" y="80"/>
                    </a:lnTo>
                    <a:lnTo>
                      <a:pt x="207" y="80"/>
                    </a:lnTo>
                    <a:lnTo>
                      <a:pt x="190" y="96"/>
                    </a:lnTo>
                    <a:lnTo>
                      <a:pt x="155" y="96"/>
                    </a:lnTo>
                    <a:lnTo>
                      <a:pt x="121" y="111"/>
                    </a:lnTo>
                    <a:lnTo>
                      <a:pt x="121" y="128"/>
                    </a:lnTo>
                    <a:lnTo>
                      <a:pt x="69" y="128"/>
                    </a:lnTo>
                    <a:lnTo>
                      <a:pt x="52" y="128"/>
                    </a:lnTo>
                    <a:lnTo>
                      <a:pt x="0" y="128"/>
                    </a:lnTo>
                    <a:lnTo>
                      <a:pt x="0" y="111"/>
                    </a:lnTo>
                    <a:lnTo>
                      <a:pt x="34" y="111"/>
                    </a:lnTo>
                    <a:lnTo>
                      <a:pt x="34" y="96"/>
                    </a:lnTo>
                    <a:lnTo>
                      <a:pt x="69" y="96"/>
                    </a:lnTo>
                    <a:lnTo>
                      <a:pt x="103" y="80"/>
                    </a:lnTo>
                    <a:lnTo>
                      <a:pt x="69" y="63"/>
                    </a:lnTo>
                    <a:lnTo>
                      <a:pt x="52" y="63"/>
                    </a:lnTo>
                    <a:lnTo>
                      <a:pt x="17" y="63"/>
                    </a:lnTo>
                    <a:lnTo>
                      <a:pt x="52" y="32"/>
                    </a:lnTo>
                    <a:lnTo>
                      <a:pt x="34" y="32"/>
                    </a:lnTo>
                    <a:lnTo>
                      <a:pt x="52" y="15"/>
                    </a:lnTo>
                    <a:lnTo>
                      <a:pt x="103" y="32"/>
                    </a:lnTo>
                    <a:lnTo>
                      <a:pt x="103" y="15"/>
                    </a:lnTo>
                    <a:lnTo>
                      <a:pt x="121" y="0"/>
                    </a:lnTo>
                    <a:lnTo>
                      <a:pt x="155" y="15"/>
                    </a:lnTo>
                    <a:lnTo>
                      <a:pt x="259" y="15"/>
                    </a:lnTo>
                    <a:lnTo>
                      <a:pt x="295" y="3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5" name="Freeform 646">
                <a:extLst>
                  <a:ext uri="{FF2B5EF4-FFF2-40B4-BE49-F238E27FC236}">
                    <a16:creationId xmlns:a16="http://schemas.microsoft.com/office/drawing/2014/main" id="{7E98DD50-EBA1-4410-9643-588B8D670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" y="2317"/>
                <a:ext cx="148" cy="65"/>
              </a:xfrm>
              <a:custGeom>
                <a:avLst/>
                <a:gdLst>
                  <a:gd name="T0" fmla="*/ 295 w 295"/>
                  <a:gd name="T1" fmla="*/ 32 h 128"/>
                  <a:gd name="T2" fmla="*/ 295 w 295"/>
                  <a:gd name="T3" fmla="*/ 32 h 128"/>
                  <a:gd name="T4" fmla="*/ 295 w 295"/>
                  <a:gd name="T5" fmla="*/ 48 h 128"/>
                  <a:gd name="T6" fmla="*/ 242 w 295"/>
                  <a:gd name="T7" fmla="*/ 80 h 128"/>
                  <a:gd name="T8" fmla="*/ 207 w 295"/>
                  <a:gd name="T9" fmla="*/ 80 h 128"/>
                  <a:gd name="T10" fmla="*/ 190 w 295"/>
                  <a:gd name="T11" fmla="*/ 96 h 128"/>
                  <a:gd name="T12" fmla="*/ 155 w 295"/>
                  <a:gd name="T13" fmla="*/ 96 h 128"/>
                  <a:gd name="T14" fmla="*/ 121 w 295"/>
                  <a:gd name="T15" fmla="*/ 111 h 128"/>
                  <a:gd name="T16" fmla="*/ 121 w 295"/>
                  <a:gd name="T17" fmla="*/ 128 h 128"/>
                  <a:gd name="T18" fmla="*/ 69 w 295"/>
                  <a:gd name="T19" fmla="*/ 128 h 128"/>
                  <a:gd name="T20" fmla="*/ 52 w 295"/>
                  <a:gd name="T21" fmla="*/ 128 h 128"/>
                  <a:gd name="T22" fmla="*/ 0 w 295"/>
                  <a:gd name="T23" fmla="*/ 128 h 128"/>
                  <a:gd name="T24" fmla="*/ 0 w 295"/>
                  <a:gd name="T25" fmla="*/ 111 h 128"/>
                  <a:gd name="T26" fmla="*/ 34 w 295"/>
                  <a:gd name="T27" fmla="*/ 111 h 128"/>
                  <a:gd name="T28" fmla="*/ 34 w 295"/>
                  <a:gd name="T29" fmla="*/ 96 h 128"/>
                  <a:gd name="T30" fmla="*/ 69 w 295"/>
                  <a:gd name="T31" fmla="*/ 96 h 128"/>
                  <a:gd name="T32" fmla="*/ 103 w 295"/>
                  <a:gd name="T33" fmla="*/ 80 h 128"/>
                  <a:gd name="T34" fmla="*/ 69 w 295"/>
                  <a:gd name="T35" fmla="*/ 63 h 128"/>
                  <a:gd name="T36" fmla="*/ 52 w 295"/>
                  <a:gd name="T37" fmla="*/ 63 h 128"/>
                  <a:gd name="T38" fmla="*/ 17 w 295"/>
                  <a:gd name="T39" fmla="*/ 63 h 128"/>
                  <a:gd name="T40" fmla="*/ 52 w 295"/>
                  <a:gd name="T41" fmla="*/ 32 h 128"/>
                  <a:gd name="T42" fmla="*/ 34 w 295"/>
                  <a:gd name="T43" fmla="*/ 32 h 128"/>
                  <a:gd name="T44" fmla="*/ 52 w 295"/>
                  <a:gd name="T45" fmla="*/ 15 h 128"/>
                  <a:gd name="T46" fmla="*/ 103 w 295"/>
                  <a:gd name="T47" fmla="*/ 32 h 128"/>
                  <a:gd name="T48" fmla="*/ 103 w 295"/>
                  <a:gd name="T49" fmla="*/ 15 h 128"/>
                  <a:gd name="T50" fmla="*/ 121 w 295"/>
                  <a:gd name="T51" fmla="*/ 0 h 128"/>
                  <a:gd name="T52" fmla="*/ 155 w 295"/>
                  <a:gd name="T53" fmla="*/ 15 h 128"/>
                  <a:gd name="T54" fmla="*/ 259 w 295"/>
                  <a:gd name="T55" fmla="*/ 15 h 128"/>
                  <a:gd name="T56" fmla="*/ 295 w 295"/>
                  <a:gd name="T5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5" h="128">
                    <a:moveTo>
                      <a:pt x="295" y="32"/>
                    </a:moveTo>
                    <a:lnTo>
                      <a:pt x="295" y="32"/>
                    </a:lnTo>
                    <a:lnTo>
                      <a:pt x="295" y="48"/>
                    </a:lnTo>
                    <a:lnTo>
                      <a:pt x="242" y="80"/>
                    </a:lnTo>
                    <a:lnTo>
                      <a:pt x="207" y="80"/>
                    </a:lnTo>
                    <a:lnTo>
                      <a:pt x="190" y="96"/>
                    </a:lnTo>
                    <a:lnTo>
                      <a:pt x="155" y="96"/>
                    </a:lnTo>
                    <a:lnTo>
                      <a:pt x="121" y="111"/>
                    </a:lnTo>
                    <a:lnTo>
                      <a:pt x="121" y="128"/>
                    </a:lnTo>
                    <a:lnTo>
                      <a:pt x="69" y="128"/>
                    </a:lnTo>
                    <a:lnTo>
                      <a:pt x="52" y="128"/>
                    </a:lnTo>
                    <a:lnTo>
                      <a:pt x="0" y="128"/>
                    </a:lnTo>
                    <a:lnTo>
                      <a:pt x="0" y="111"/>
                    </a:lnTo>
                    <a:lnTo>
                      <a:pt x="34" y="111"/>
                    </a:lnTo>
                    <a:lnTo>
                      <a:pt x="34" y="96"/>
                    </a:lnTo>
                    <a:lnTo>
                      <a:pt x="69" y="96"/>
                    </a:lnTo>
                    <a:lnTo>
                      <a:pt x="103" y="80"/>
                    </a:lnTo>
                    <a:lnTo>
                      <a:pt x="69" y="63"/>
                    </a:lnTo>
                    <a:lnTo>
                      <a:pt x="52" y="63"/>
                    </a:lnTo>
                    <a:lnTo>
                      <a:pt x="17" y="63"/>
                    </a:lnTo>
                    <a:lnTo>
                      <a:pt x="52" y="32"/>
                    </a:lnTo>
                    <a:lnTo>
                      <a:pt x="34" y="32"/>
                    </a:lnTo>
                    <a:lnTo>
                      <a:pt x="52" y="15"/>
                    </a:lnTo>
                    <a:lnTo>
                      <a:pt x="103" y="32"/>
                    </a:lnTo>
                    <a:lnTo>
                      <a:pt x="103" y="15"/>
                    </a:lnTo>
                    <a:lnTo>
                      <a:pt x="121" y="0"/>
                    </a:lnTo>
                    <a:lnTo>
                      <a:pt x="155" y="15"/>
                    </a:lnTo>
                    <a:lnTo>
                      <a:pt x="259" y="15"/>
                    </a:lnTo>
                    <a:lnTo>
                      <a:pt x="295" y="3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6" name="Freeform 647">
                <a:extLst>
                  <a:ext uri="{FF2B5EF4-FFF2-40B4-BE49-F238E27FC236}">
                    <a16:creationId xmlns:a16="http://schemas.microsoft.com/office/drawing/2014/main" id="{1CBE8EA4-3E59-4439-B927-E6637BE9D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710"/>
                <a:ext cx="173" cy="375"/>
              </a:xfrm>
              <a:custGeom>
                <a:avLst/>
                <a:gdLst>
                  <a:gd name="T0" fmla="*/ 0 w 346"/>
                  <a:gd name="T1" fmla="*/ 591 h 750"/>
                  <a:gd name="T2" fmla="*/ 0 w 346"/>
                  <a:gd name="T3" fmla="*/ 591 h 750"/>
                  <a:gd name="T4" fmla="*/ 18 w 346"/>
                  <a:gd name="T5" fmla="*/ 591 h 750"/>
                  <a:gd name="T6" fmla="*/ 18 w 346"/>
                  <a:gd name="T7" fmla="*/ 543 h 750"/>
                  <a:gd name="T8" fmla="*/ 35 w 346"/>
                  <a:gd name="T9" fmla="*/ 528 h 750"/>
                  <a:gd name="T10" fmla="*/ 35 w 346"/>
                  <a:gd name="T11" fmla="*/ 480 h 750"/>
                  <a:gd name="T12" fmla="*/ 35 w 346"/>
                  <a:gd name="T13" fmla="*/ 462 h 750"/>
                  <a:gd name="T14" fmla="*/ 18 w 346"/>
                  <a:gd name="T15" fmla="*/ 399 h 750"/>
                  <a:gd name="T16" fmla="*/ 35 w 346"/>
                  <a:gd name="T17" fmla="*/ 336 h 750"/>
                  <a:gd name="T18" fmla="*/ 52 w 346"/>
                  <a:gd name="T19" fmla="*/ 318 h 750"/>
                  <a:gd name="T20" fmla="*/ 87 w 346"/>
                  <a:gd name="T21" fmla="*/ 303 h 750"/>
                  <a:gd name="T22" fmla="*/ 70 w 346"/>
                  <a:gd name="T23" fmla="*/ 271 h 750"/>
                  <a:gd name="T24" fmla="*/ 87 w 346"/>
                  <a:gd name="T25" fmla="*/ 240 h 750"/>
                  <a:gd name="T26" fmla="*/ 104 w 346"/>
                  <a:gd name="T27" fmla="*/ 192 h 750"/>
                  <a:gd name="T28" fmla="*/ 139 w 346"/>
                  <a:gd name="T29" fmla="*/ 144 h 750"/>
                  <a:gd name="T30" fmla="*/ 139 w 346"/>
                  <a:gd name="T31" fmla="*/ 127 h 750"/>
                  <a:gd name="T32" fmla="*/ 139 w 346"/>
                  <a:gd name="T33" fmla="*/ 111 h 750"/>
                  <a:gd name="T34" fmla="*/ 156 w 346"/>
                  <a:gd name="T35" fmla="*/ 79 h 750"/>
                  <a:gd name="T36" fmla="*/ 173 w 346"/>
                  <a:gd name="T37" fmla="*/ 63 h 750"/>
                  <a:gd name="T38" fmla="*/ 190 w 346"/>
                  <a:gd name="T39" fmla="*/ 63 h 750"/>
                  <a:gd name="T40" fmla="*/ 190 w 346"/>
                  <a:gd name="T41" fmla="*/ 31 h 750"/>
                  <a:gd name="T42" fmla="*/ 208 w 346"/>
                  <a:gd name="T43" fmla="*/ 31 h 750"/>
                  <a:gd name="T44" fmla="*/ 242 w 346"/>
                  <a:gd name="T45" fmla="*/ 31 h 750"/>
                  <a:gd name="T46" fmla="*/ 242 w 346"/>
                  <a:gd name="T47" fmla="*/ 0 h 750"/>
                  <a:gd name="T48" fmla="*/ 260 w 346"/>
                  <a:gd name="T49" fmla="*/ 0 h 750"/>
                  <a:gd name="T50" fmla="*/ 329 w 346"/>
                  <a:gd name="T51" fmla="*/ 63 h 750"/>
                  <a:gd name="T52" fmla="*/ 346 w 346"/>
                  <a:gd name="T53" fmla="*/ 207 h 750"/>
                  <a:gd name="T54" fmla="*/ 311 w 346"/>
                  <a:gd name="T55" fmla="*/ 207 h 750"/>
                  <a:gd name="T56" fmla="*/ 277 w 346"/>
                  <a:gd name="T57" fmla="*/ 240 h 750"/>
                  <a:gd name="T58" fmla="*/ 277 w 346"/>
                  <a:gd name="T59" fmla="*/ 255 h 750"/>
                  <a:gd name="T60" fmla="*/ 277 w 346"/>
                  <a:gd name="T61" fmla="*/ 271 h 750"/>
                  <a:gd name="T62" fmla="*/ 294 w 346"/>
                  <a:gd name="T63" fmla="*/ 288 h 750"/>
                  <a:gd name="T64" fmla="*/ 260 w 346"/>
                  <a:gd name="T65" fmla="*/ 318 h 750"/>
                  <a:gd name="T66" fmla="*/ 208 w 346"/>
                  <a:gd name="T67" fmla="*/ 366 h 750"/>
                  <a:gd name="T68" fmla="*/ 173 w 346"/>
                  <a:gd name="T69" fmla="*/ 414 h 750"/>
                  <a:gd name="T70" fmla="*/ 173 w 346"/>
                  <a:gd name="T71" fmla="*/ 495 h 750"/>
                  <a:gd name="T72" fmla="*/ 208 w 346"/>
                  <a:gd name="T73" fmla="*/ 543 h 750"/>
                  <a:gd name="T74" fmla="*/ 190 w 346"/>
                  <a:gd name="T75" fmla="*/ 558 h 750"/>
                  <a:gd name="T76" fmla="*/ 190 w 346"/>
                  <a:gd name="T77" fmla="*/ 576 h 750"/>
                  <a:gd name="T78" fmla="*/ 156 w 346"/>
                  <a:gd name="T79" fmla="*/ 606 h 750"/>
                  <a:gd name="T80" fmla="*/ 139 w 346"/>
                  <a:gd name="T81" fmla="*/ 720 h 750"/>
                  <a:gd name="T82" fmla="*/ 104 w 346"/>
                  <a:gd name="T83" fmla="*/ 720 h 750"/>
                  <a:gd name="T84" fmla="*/ 87 w 346"/>
                  <a:gd name="T85" fmla="*/ 735 h 750"/>
                  <a:gd name="T86" fmla="*/ 87 w 346"/>
                  <a:gd name="T87" fmla="*/ 750 h 750"/>
                  <a:gd name="T88" fmla="*/ 52 w 346"/>
                  <a:gd name="T89" fmla="*/ 750 h 750"/>
                  <a:gd name="T90" fmla="*/ 35 w 346"/>
                  <a:gd name="T91" fmla="*/ 720 h 750"/>
                  <a:gd name="T92" fmla="*/ 52 w 346"/>
                  <a:gd name="T93" fmla="*/ 702 h 750"/>
                  <a:gd name="T94" fmla="*/ 35 w 346"/>
                  <a:gd name="T95" fmla="*/ 687 h 750"/>
                  <a:gd name="T96" fmla="*/ 0 w 346"/>
                  <a:gd name="T97" fmla="*/ 591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750">
                    <a:moveTo>
                      <a:pt x="0" y="591"/>
                    </a:moveTo>
                    <a:lnTo>
                      <a:pt x="0" y="591"/>
                    </a:lnTo>
                    <a:lnTo>
                      <a:pt x="18" y="591"/>
                    </a:lnTo>
                    <a:lnTo>
                      <a:pt x="18" y="543"/>
                    </a:lnTo>
                    <a:lnTo>
                      <a:pt x="35" y="528"/>
                    </a:lnTo>
                    <a:lnTo>
                      <a:pt x="35" y="480"/>
                    </a:lnTo>
                    <a:lnTo>
                      <a:pt x="35" y="462"/>
                    </a:lnTo>
                    <a:lnTo>
                      <a:pt x="18" y="399"/>
                    </a:lnTo>
                    <a:lnTo>
                      <a:pt x="35" y="336"/>
                    </a:lnTo>
                    <a:lnTo>
                      <a:pt x="52" y="318"/>
                    </a:lnTo>
                    <a:lnTo>
                      <a:pt x="87" y="303"/>
                    </a:lnTo>
                    <a:lnTo>
                      <a:pt x="70" y="271"/>
                    </a:lnTo>
                    <a:lnTo>
                      <a:pt x="87" y="240"/>
                    </a:lnTo>
                    <a:lnTo>
                      <a:pt x="104" y="192"/>
                    </a:lnTo>
                    <a:lnTo>
                      <a:pt x="139" y="144"/>
                    </a:lnTo>
                    <a:lnTo>
                      <a:pt x="139" y="127"/>
                    </a:lnTo>
                    <a:lnTo>
                      <a:pt x="139" y="111"/>
                    </a:lnTo>
                    <a:lnTo>
                      <a:pt x="156" y="79"/>
                    </a:lnTo>
                    <a:lnTo>
                      <a:pt x="173" y="63"/>
                    </a:lnTo>
                    <a:lnTo>
                      <a:pt x="190" y="63"/>
                    </a:lnTo>
                    <a:lnTo>
                      <a:pt x="190" y="31"/>
                    </a:lnTo>
                    <a:lnTo>
                      <a:pt x="208" y="31"/>
                    </a:lnTo>
                    <a:lnTo>
                      <a:pt x="242" y="31"/>
                    </a:lnTo>
                    <a:lnTo>
                      <a:pt x="242" y="0"/>
                    </a:lnTo>
                    <a:lnTo>
                      <a:pt x="260" y="0"/>
                    </a:lnTo>
                    <a:lnTo>
                      <a:pt x="329" y="63"/>
                    </a:lnTo>
                    <a:lnTo>
                      <a:pt x="346" y="207"/>
                    </a:lnTo>
                    <a:lnTo>
                      <a:pt x="311" y="207"/>
                    </a:lnTo>
                    <a:lnTo>
                      <a:pt x="277" y="240"/>
                    </a:lnTo>
                    <a:lnTo>
                      <a:pt x="277" y="255"/>
                    </a:lnTo>
                    <a:lnTo>
                      <a:pt x="277" y="271"/>
                    </a:lnTo>
                    <a:lnTo>
                      <a:pt x="294" y="288"/>
                    </a:lnTo>
                    <a:lnTo>
                      <a:pt x="260" y="318"/>
                    </a:lnTo>
                    <a:lnTo>
                      <a:pt x="208" y="366"/>
                    </a:lnTo>
                    <a:lnTo>
                      <a:pt x="173" y="414"/>
                    </a:lnTo>
                    <a:lnTo>
                      <a:pt x="173" y="495"/>
                    </a:lnTo>
                    <a:lnTo>
                      <a:pt x="208" y="543"/>
                    </a:lnTo>
                    <a:lnTo>
                      <a:pt x="190" y="558"/>
                    </a:lnTo>
                    <a:lnTo>
                      <a:pt x="190" y="576"/>
                    </a:lnTo>
                    <a:lnTo>
                      <a:pt x="156" y="606"/>
                    </a:lnTo>
                    <a:lnTo>
                      <a:pt x="139" y="720"/>
                    </a:lnTo>
                    <a:lnTo>
                      <a:pt x="104" y="720"/>
                    </a:lnTo>
                    <a:lnTo>
                      <a:pt x="87" y="735"/>
                    </a:lnTo>
                    <a:lnTo>
                      <a:pt x="87" y="750"/>
                    </a:lnTo>
                    <a:lnTo>
                      <a:pt x="52" y="750"/>
                    </a:lnTo>
                    <a:lnTo>
                      <a:pt x="35" y="720"/>
                    </a:lnTo>
                    <a:lnTo>
                      <a:pt x="52" y="702"/>
                    </a:lnTo>
                    <a:lnTo>
                      <a:pt x="35" y="687"/>
                    </a:lnTo>
                    <a:lnTo>
                      <a:pt x="0" y="59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7" name="Freeform 648">
                <a:extLst>
                  <a:ext uri="{FF2B5EF4-FFF2-40B4-BE49-F238E27FC236}">
                    <a16:creationId xmlns:a16="http://schemas.microsoft.com/office/drawing/2014/main" id="{ABD34457-87AB-4123-B918-88A53D008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710"/>
                <a:ext cx="173" cy="375"/>
              </a:xfrm>
              <a:custGeom>
                <a:avLst/>
                <a:gdLst>
                  <a:gd name="T0" fmla="*/ 0 w 346"/>
                  <a:gd name="T1" fmla="*/ 591 h 750"/>
                  <a:gd name="T2" fmla="*/ 0 w 346"/>
                  <a:gd name="T3" fmla="*/ 591 h 750"/>
                  <a:gd name="T4" fmla="*/ 18 w 346"/>
                  <a:gd name="T5" fmla="*/ 591 h 750"/>
                  <a:gd name="T6" fmla="*/ 18 w 346"/>
                  <a:gd name="T7" fmla="*/ 543 h 750"/>
                  <a:gd name="T8" fmla="*/ 35 w 346"/>
                  <a:gd name="T9" fmla="*/ 528 h 750"/>
                  <a:gd name="T10" fmla="*/ 35 w 346"/>
                  <a:gd name="T11" fmla="*/ 480 h 750"/>
                  <a:gd name="T12" fmla="*/ 35 w 346"/>
                  <a:gd name="T13" fmla="*/ 462 h 750"/>
                  <a:gd name="T14" fmla="*/ 18 w 346"/>
                  <a:gd name="T15" fmla="*/ 399 h 750"/>
                  <a:gd name="T16" fmla="*/ 35 w 346"/>
                  <a:gd name="T17" fmla="*/ 336 h 750"/>
                  <a:gd name="T18" fmla="*/ 52 w 346"/>
                  <a:gd name="T19" fmla="*/ 318 h 750"/>
                  <a:gd name="T20" fmla="*/ 87 w 346"/>
                  <a:gd name="T21" fmla="*/ 303 h 750"/>
                  <a:gd name="T22" fmla="*/ 70 w 346"/>
                  <a:gd name="T23" fmla="*/ 271 h 750"/>
                  <a:gd name="T24" fmla="*/ 87 w 346"/>
                  <a:gd name="T25" fmla="*/ 240 h 750"/>
                  <a:gd name="T26" fmla="*/ 104 w 346"/>
                  <a:gd name="T27" fmla="*/ 192 h 750"/>
                  <a:gd name="T28" fmla="*/ 139 w 346"/>
                  <a:gd name="T29" fmla="*/ 144 h 750"/>
                  <a:gd name="T30" fmla="*/ 139 w 346"/>
                  <a:gd name="T31" fmla="*/ 127 h 750"/>
                  <a:gd name="T32" fmla="*/ 139 w 346"/>
                  <a:gd name="T33" fmla="*/ 111 h 750"/>
                  <a:gd name="T34" fmla="*/ 156 w 346"/>
                  <a:gd name="T35" fmla="*/ 79 h 750"/>
                  <a:gd name="T36" fmla="*/ 173 w 346"/>
                  <a:gd name="T37" fmla="*/ 63 h 750"/>
                  <a:gd name="T38" fmla="*/ 190 w 346"/>
                  <a:gd name="T39" fmla="*/ 63 h 750"/>
                  <a:gd name="T40" fmla="*/ 190 w 346"/>
                  <a:gd name="T41" fmla="*/ 31 h 750"/>
                  <a:gd name="T42" fmla="*/ 208 w 346"/>
                  <a:gd name="T43" fmla="*/ 31 h 750"/>
                  <a:gd name="T44" fmla="*/ 242 w 346"/>
                  <a:gd name="T45" fmla="*/ 31 h 750"/>
                  <a:gd name="T46" fmla="*/ 242 w 346"/>
                  <a:gd name="T47" fmla="*/ 0 h 750"/>
                  <a:gd name="T48" fmla="*/ 260 w 346"/>
                  <a:gd name="T49" fmla="*/ 0 h 750"/>
                  <a:gd name="T50" fmla="*/ 329 w 346"/>
                  <a:gd name="T51" fmla="*/ 63 h 750"/>
                  <a:gd name="T52" fmla="*/ 346 w 346"/>
                  <a:gd name="T53" fmla="*/ 207 h 750"/>
                  <a:gd name="T54" fmla="*/ 311 w 346"/>
                  <a:gd name="T55" fmla="*/ 207 h 750"/>
                  <a:gd name="T56" fmla="*/ 277 w 346"/>
                  <a:gd name="T57" fmla="*/ 240 h 750"/>
                  <a:gd name="T58" fmla="*/ 277 w 346"/>
                  <a:gd name="T59" fmla="*/ 255 h 750"/>
                  <a:gd name="T60" fmla="*/ 277 w 346"/>
                  <a:gd name="T61" fmla="*/ 271 h 750"/>
                  <a:gd name="T62" fmla="*/ 294 w 346"/>
                  <a:gd name="T63" fmla="*/ 288 h 750"/>
                  <a:gd name="T64" fmla="*/ 260 w 346"/>
                  <a:gd name="T65" fmla="*/ 318 h 750"/>
                  <a:gd name="T66" fmla="*/ 208 w 346"/>
                  <a:gd name="T67" fmla="*/ 366 h 750"/>
                  <a:gd name="T68" fmla="*/ 173 w 346"/>
                  <a:gd name="T69" fmla="*/ 414 h 750"/>
                  <a:gd name="T70" fmla="*/ 173 w 346"/>
                  <a:gd name="T71" fmla="*/ 495 h 750"/>
                  <a:gd name="T72" fmla="*/ 208 w 346"/>
                  <a:gd name="T73" fmla="*/ 543 h 750"/>
                  <a:gd name="T74" fmla="*/ 190 w 346"/>
                  <a:gd name="T75" fmla="*/ 558 h 750"/>
                  <a:gd name="T76" fmla="*/ 190 w 346"/>
                  <a:gd name="T77" fmla="*/ 576 h 750"/>
                  <a:gd name="T78" fmla="*/ 156 w 346"/>
                  <a:gd name="T79" fmla="*/ 606 h 750"/>
                  <a:gd name="T80" fmla="*/ 139 w 346"/>
                  <a:gd name="T81" fmla="*/ 720 h 750"/>
                  <a:gd name="T82" fmla="*/ 104 w 346"/>
                  <a:gd name="T83" fmla="*/ 720 h 750"/>
                  <a:gd name="T84" fmla="*/ 87 w 346"/>
                  <a:gd name="T85" fmla="*/ 735 h 750"/>
                  <a:gd name="T86" fmla="*/ 87 w 346"/>
                  <a:gd name="T87" fmla="*/ 750 h 750"/>
                  <a:gd name="T88" fmla="*/ 52 w 346"/>
                  <a:gd name="T89" fmla="*/ 750 h 750"/>
                  <a:gd name="T90" fmla="*/ 35 w 346"/>
                  <a:gd name="T91" fmla="*/ 720 h 750"/>
                  <a:gd name="T92" fmla="*/ 52 w 346"/>
                  <a:gd name="T93" fmla="*/ 702 h 750"/>
                  <a:gd name="T94" fmla="*/ 35 w 346"/>
                  <a:gd name="T95" fmla="*/ 687 h 750"/>
                  <a:gd name="T96" fmla="*/ 0 w 346"/>
                  <a:gd name="T97" fmla="*/ 591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750">
                    <a:moveTo>
                      <a:pt x="0" y="591"/>
                    </a:moveTo>
                    <a:lnTo>
                      <a:pt x="0" y="591"/>
                    </a:lnTo>
                    <a:lnTo>
                      <a:pt x="18" y="591"/>
                    </a:lnTo>
                    <a:lnTo>
                      <a:pt x="18" y="543"/>
                    </a:lnTo>
                    <a:lnTo>
                      <a:pt x="35" y="528"/>
                    </a:lnTo>
                    <a:lnTo>
                      <a:pt x="35" y="480"/>
                    </a:lnTo>
                    <a:lnTo>
                      <a:pt x="35" y="462"/>
                    </a:lnTo>
                    <a:lnTo>
                      <a:pt x="18" y="399"/>
                    </a:lnTo>
                    <a:lnTo>
                      <a:pt x="35" y="336"/>
                    </a:lnTo>
                    <a:lnTo>
                      <a:pt x="52" y="318"/>
                    </a:lnTo>
                    <a:lnTo>
                      <a:pt x="87" y="303"/>
                    </a:lnTo>
                    <a:lnTo>
                      <a:pt x="70" y="271"/>
                    </a:lnTo>
                    <a:lnTo>
                      <a:pt x="87" y="240"/>
                    </a:lnTo>
                    <a:lnTo>
                      <a:pt x="104" y="192"/>
                    </a:lnTo>
                    <a:lnTo>
                      <a:pt x="139" y="144"/>
                    </a:lnTo>
                    <a:lnTo>
                      <a:pt x="139" y="127"/>
                    </a:lnTo>
                    <a:lnTo>
                      <a:pt x="139" y="111"/>
                    </a:lnTo>
                    <a:lnTo>
                      <a:pt x="156" y="79"/>
                    </a:lnTo>
                    <a:lnTo>
                      <a:pt x="173" y="63"/>
                    </a:lnTo>
                    <a:lnTo>
                      <a:pt x="190" y="63"/>
                    </a:lnTo>
                    <a:lnTo>
                      <a:pt x="190" y="31"/>
                    </a:lnTo>
                    <a:lnTo>
                      <a:pt x="208" y="31"/>
                    </a:lnTo>
                    <a:lnTo>
                      <a:pt x="242" y="31"/>
                    </a:lnTo>
                    <a:lnTo>
                      <a:pt x="242" y="0"/>
                    </a:lnTo>
                    <a:lnTo>
                      <a:pt x="260" y="0"/>
                    </a:lnTo>
                    <a:lnTo>
                      <a:pt x="329" y="63"/>
                    </a:lnTo>
                    <a:lnTo>
                      <a:pt x="346" y="207"/>
                    </a:lnTo>
                    <a:lnTo>
                      <a:pt x="311" y="207"/>
                    </a:lnTo>
                    <a:lnTo>
                      <a:pt x="277" y="240"/>
                    </a:lnTo>
                    <a:lnTo>
                      <a:pt x="277" y="255"/>
                    </a:lnTo>
                    <a:lnTo>
                      <a:pt x="277" y="271"/>
                    </a:lnTo>
                    <a:lnTo>
                      <a:pt x="294" y="288"/>
                    </a:lnTo>
                    <a:lnTo>
                      <a:pt x="260" y="318"/>
                    </a:lnTo>
                    <a:lnTo>
                      <a:pt x="208" y="366"/>
                    </a:lnTo>
                    <a:lnTo>
                      <a:pt x="173" y="414"/>
                    </a:lnTo>
                    <a:lnTo>
                      <a:pt x="173" y="495"/>
                    </a:lnTo>
                    <a:lnTo>
                      <a:pt x="208" y="543"/>
                    </a:lnTo>
                    <a:lnTo>
                      <a:pt x="190" y="558"/>
                    </a:lnTo>
                    <a:lnTo>
                      <a:pt x="190" y="576"/>
                    </a:lnTo>
                    <a:lnTo>
                      <a:pt x="156" y="606"/>
                    </a:lnTo>
                    <a:lnTo>
                      <a:pt x="139" y="720"/>
                    </a:lnTo>
                    <a:lnTo>
                      <a:pt x="104" y="720"/>
                    </a:lnTo>
                    <a:lnTo>
                      <a:pt x="87" y="735"/>
                    </a:lnTo>
                    <a:lnTo>
                      <a:pt x="87" y="750"/>
                    </a:lnTo>
                    <a:lnTo>
                      <a:pt x="52" y="750"/>
                    </a:lnTo>
                    <a:lnTo>
                      <a:pt x="35" y="720"/>
                    </a:lnTo>
                    <a:lnTo>
                      <a:pt x="52" y="702"/>
                    </a:lnTo>
                    <a:lnTo>
                      <a:pt x="35" y="687"/>
                    </a:lnTo>
                    <a:lnTo>
                      <a:pt x="0" y="59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8" name="Freeform 649">
                <a:extLst>
                  <a:ext uri="{FF2B5EF4-FFF2-40B4-BE49-F238E27FC236}">
                    <a16:creationId xmlns:a16="http://schemas.microsoft.com/office/drawing/2014/main" id="{93A2FED3-7C53-4040-88DE-EE1C7ACFC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085"/>
                <a:ext cx="36" cy="33"/>
              </a:xfrm>
              <a:custGeom>
                <a:avLst/>
                <a:gdLst>
                  <a:gd name="T0" fmla="*/ 54 w 71"/>
                  <a:gd name="T1" fmla="*/ 65 h 65"/>
                  <a:gd name="T2" fmla="*/ 54 w 71"/>
                  <a:gd name="T3" fmla="*/ 65 h 65"/>
                  <a:gd name="T4" fmla="*/ 54 w 71"/>
                  <a:gd name="T5" fmla="*/ 48 h 65"/>
                  <a:gd name="T6" fmla="*/ 18 w 71"/>
                  <a:gd name="T7" fmla="*/ 48 h 65"/>
                  <a:gd name="T8" fmla="*/ 0 w 71"/>
                  <a:gd name="T9" fmla="*/ 33 h 65"/>
                  <a:gd name="T10" fmla="*/ 18 w 71"/>
                  <a:gd name="T11" fmla="*/ 0 h 65"/>
                  <a:gd name="T12" fmla="*/ 54 w 71"/>
                  <a:gd name="T13" fmla="*/ 18 h 65"/>
                  <a:gd name="T14" fmla="*/ 71 w 71"/>
                  <a:gd name="T15" fmla="*/ 48 h 65"/>
                  <a:gd name="T16" fmla="*/ 54 w 71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5">
                    <a:moveTo>
                      <a:pt x="54" y="65"/>
                    </a:moveTo>
                    <a:lnTo>
                      <a:pt x="54" y="65"/>
                    </a:lnTo>
                    <a:lnTo>
                      <a:pt x="54" y="48"/>
                    </a:lnTo>
                    <a:lnTo>
                      <a:pt x="18" y="48"/>
                    </a:lnTo>
                    <a:lnTo>
                      <a:pt x="0" y="33"/>
                    </a:lnTo>
                    <a:lnTo>
                      <a:pt x="18" y="0"/>
                    </a:lnTo>
                    <a:lnTo>
                      <a:pt x="54" y="18"/>
                    </a:lnTo>
                    <a:lnTo>
                      <a:pt x="71" y="48"/>
                    </a:lnTo>
                    <a:lnTo>
                      <a:pt x="54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9" name="Freeform 650">
                <a:extLst>
                  <a:ext uri="{FF2B5EF4-FFF2-40B4-BE49-F238E27FC236}">
                    <a16:creationId xmlns:a16="http://schemas.microsoft.com/office/drawing/2014/main" id="{900F8747-7788-490E-A9CB-9B574F0AC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085"/>
                <a:ext cx="36" cy="33"/>
              </a:xfrm>
              <a:custGeom>
                <a:avLst/>
                <a:gdLst>
                  <a:gd name="T0" fmla="*/ 54 w 71"/>
                  <a:gd name="T1" fmla="*/ 65 h 65"/>
                  <a:gd name="T2" fmla="*/ 54 w 71"/>
                  <a:gd name="T3" fmla="*/ 65 h 65"/>
                  <a:gd name="T4" fmla="*/ 54 w 71"/>
                  <a:gd name="T5" fmla="*/ 48 h 65"/>
                  <a:gd name="T6" fmla="*/ 18 w 71"/>
                  <a:gd name="T7" fmla="*/ 48 h 65"/>
                  <a:gd name="T8" fmla="*/ 0 w 71"/>
                  <a:gd name="T9" fmla="*/ 33 h 65"/>
                  <a:gd name="T10" fmla="*/ 18 w 71"/>
                  <a:gd name="T11" fmla="*/ 0 h 65"/>
                  <a:gd name="T12" fmla="*/ 54 w 71"/>
                  <a:gd name="T13" fmla="*/ 18 h 65"/>
                  <a:gd name="T14" fmla="*/ 71 w 71"/>
                  <a:gd name="T15" fmla="*/ 48 h 65"/>
                  <a:gd name="T16" fmla="*/ 54 w 71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5">
                    <a:moveTo>
                      <a:pt x="54" y="65"/>
                    </a:moveTo>
                    <a:lnTo>
                      <a:pt x="54" y="65"/>
                    </a:lnTo>
                    <a:lnTo>
                      <a:pt x="54" y="48"/>
                    </a:lnTo>
                    <a:lnTo>
                      <a:pt x="18" y="48"/>
                    </a:lnTo>
                    <a:lnTo>
                      <a:pt x="0" y="33"/>
                    </a:lnTo>
                    <a:lnTo>
                      <a:pt x="18" y="0"/>
                    </a:lnTo>
                    <a:lnTo>
                      <a:pt x="54" y="18"/>
                    </a:lnTo>
                    <a:lnTo>
                      <a:pt x="71" y="48"/>
                    </a:lnTo>
                    <a:lnTo>
                      <a:pt x="54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0" name="Freeform 651">
                <a:extLst>
                  <a:ext uri="{FF2B5EF4-FFF2-40B4-BE49-F238E27FC236}">
                    <a16:creationId xmlns:a16="http://schemas.microsoft.com/office/drawing/2014/main" id="{75A1683D-838E-4B1F-B83C-4361D5E3F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085"/>
                <a:ext cx="36" cy="33"/>
              </a:xfrm>
              <a:custGeom>
                <a:avLst/>
                <a:gdLst>
                  <a:gd name="T0" fmla="*/ 54 w 71"/>
                  <a:gd name="T1" fmla="*/ 65 h 65"/>
                  <a:gd name="T2" fmla="*/ 54 w 71"/>
                  <a:gd name="T3" fmla="*/ 48 h 65"/>
                  <a:gd name="T4" fmla="*/ 18 w 71"/>
                  <a:gd name="T5" fmla="*/ 48 h 65"/>
                  <a:gd name="T6" fmla="*/ 0 w 71"/>
                  <a:gd name="T7" fmla="*/ 33 h 65"/>
                  <a:gd name="T8" fmla="*/ 18 w 71"/>
                  <a:gd name="T9" fmla="*/ 0 h 65"/>
                  <a:gd name="T10" fmla="*/ 54 w 71"/>
                  <a:gd name="T11" fmla="*/ 18 h 65"/>
                  <a:gd name="T12" fmla="*/ 71 w 71"/>
                  <a:gd name="T13" fmla="*/ 48 h 65"/>
                  <a:gd name="T14" fmla="*/ 54 w 71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65">
                    <a:moveTo>
                      <a:pt x="54" y="65"/>
                    </a:moveTo>
                    <a:lnTo>
                      <a:pt x="54" y="48"/>
                    </a:lnTo>
                    <a:lnTo>
                      <a:pt x="18" y="48"/>
                    </a:lnTo>
                    <a:lnTo>
                      <a:pt x="0" y="33"/>
                    </a:lnTo>
                    <a:lnTo>
                      <a:pt x="18" y="0"/>
                    </a:lnTo>
                    <a:lnTo>
                      <a:pt x="54" y="18"/>
                    </a:lnTo>
                    <a:lnTo>
                      <a:pt x="71" y="48"/>
                    </a:lnTo>
                    <a:lnTo>
                      <a:pt x="54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1" name="Freeform 652">
                <a:extLst>
                  <a:ext uri="{FF2B5EF4-FFF2-40B4-BE49-F238E27FC236}">
                    <a16:creationId xmlns:a16="http://schemas.microsoft.com/office/drawing/2014/main" id="{81C4315A-B4FC-4FC1-9704-5AA8CBAF4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085"/>
                <a:ext cx="36" cy="33"/>
              </a:xfrm>
              <a:custGeom>
                <a:avLst/>
                <a:gdLst>
                  <a:gd name="T0" fmla="*/ 54 w 71"/>
                  <a:gd name="T1" fmla="*/ 65 h 65"/>
                  <a:gd name="T2" fmla="*/ 54 w 71"/>
                  <a:gd name="T3" fmla="*/ 48 h 65"/>
                  <a:gd name="T4" fmla="*/ 18 w 71"/>
                  <a:gd name="T5" fmla="*/ 48 h 65"/>
                  <a:gd name="T6" fmla="*/ 0 w 71"/>
                  <a:gd name="T7" fmla="*/ 33 h 65"/>
                  <a:gd name="T8" fmla="*/ 18 w 71"/>
                  <a:gd name="T9" fmla="*/ 0 h 65"/>
                  <a:gd name="T10" fmla="*/ 54 w 71"/>
                  <a:gd name="T11" fmla="*/ 18 h 65"/>
                  <a:gd name="T12" fmla="*/ 71 w 71"/>
                  <a:gd name="T13" fmla="*/ 48 h 65"/>
                  <a:gd name="T14" fmla="*/ 54 w 71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65">
                    <a:moveTo>
                      <a:pt x="54" y="65"/>
                    </a:moveTo>
                    <a:lnTo>
                      <a:pt x="54" y="48"/>
                    </a:lnTo>
                    <a:lnTo>
                      <a:pt x="18" y="48"/>
                    </a:lnTo>
                    <a:lnTo>
                      <a:pt x="0" y="33"/>
                    </a:lnTo>
                    <a:lnTo>
                      <a:pt x="18" y="0"/>
                    </a:lnTo>
                    <a:lnTo>
                      <a:pt x="54" y="18"/>
                    </a:lnTo>
                    <a:lnTo>
                      <a:pt x="71" y="48"/>
                    </a:lnTo>
                    <a:lnTo>
                      <a:pt x="54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2" name="Freeform 653">
                <a:extLst>
                  <a:ext uri="{FF2B5EF4-FFF2-40B4-BE49-F238E27FC236}">
                    <a16:creationId xmlns:a16="http://schemas.microsoft.com/office/drawing/2014/main" id="{9055F02B-5C6D-48D2-B469-995584D7D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2085"/>
                <a:ext cx="59" cy="81"/>
              </a:xfrm>
              <a:custGeom>
                <a:avLst/>
                <a:gdLst>
                  <a:gd name="T0" fmla="*/ 86 w 119"/>
                  <a:gd name="T1" fmla="*/ 0 h 161"/>
                  <a:gd name="T2" fmla="*/ 86 w 119"/>
                  <a:gd name="T3" fmla="*/ 0 h 161"/>
                  <a:gd name="T4" fmla="*/ 69 w 119"/>
                  <a:gd name="T5" fmla="*/ 33 h 161"/>
                  <a:gd name="T6" fmla="*/ 86 w 119"/>
                  <a:gd name="T7" fmla="*/ 48 h 161"/>
                  <a:gd name="T8" fmla="*/ 119 w 119"/>
                  <a:gd name="T9" fmla="*/ 48 h 161"/>
                  <a:gd name="T10" fmla="*/ 119 w 119"/>
                  <a:gd name="T11" fmla="*/ 65 h 161"/>
                  <a:gd name="T12" fmla="*/ 119 w 119"/>
                  <a:gd name="T13" fmla="*/ 96 h 161"/>
                  <a:gd name="T14" fmla="*/ 102 w 119"/>
                  <a:gd name="T15" fmla="*/ 144 h 161"/>
                  <a:gd name="T16" fmla="*/ 17 w 119"/>
                  <a:gd name="T17" fmla="*/ 161 h 161"/>
                  <a:gd name="T18" fmla="*/ 0 w 119"/>
                  <a:gd name="T19" fmla="*/ 144 h 161"/>
                  <a:gd name="T20" fmla="*/ 17 w 119"/>
                  <a:gd name="T21" fmla="*/ 144 h 161"/>
                  <a:gd name="T22" fmla="*/ 35 w 119"/>
                  <a:gd name="T23" fmla="*/ 96 h 161"/>
                  <a:gd name="T24" fmla="*/ 17 w 119"/>
                  <a:gd name="T25" fmla="*/ 81 h 161"/>
                  <a:gd name="T26" fmla="*/ 35 w 119"/>
                  <a:gd name="T27" fmla="*/ 65 h 161"/>
                  <a:gd name="T28" fmla="*/ 17 w 119"/>
                  <a:gd name="T29" fmla="*/ 65 h 161"/>
                  <a:gd name="T30" fmla="*/ 17 w 119"/>
                  <a:gd name="T31" fmla="*/ 48 h 161"/>
                  <a:gd name="T32" fmla="*/ 52 w 119"/>
                  <a:gd name="T33" fmla="*/ 48 h 161"/>
                  <a:gd name="T34" fmla="*/ 69 w 119"/>
                  <a:gd name="T35" fmla="*/ 33 h 161"/>
                  <a:gd name="T36" fmla="*/ 52 w 119"/>
                  <a:gd name="T37" fmla="*/ 33 h 161"/>
                  <a:gd name="T38" fmla="*/ 52 w 119"/>
                  <a:gd name="T39" fmla="*/ 18 h 161"/>
                  <a:gd name="T40" fmla="*/ 86 w 119"/>
                  <a:gd name="T4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9" h="161">
                    <a:moveTo>
                      <a:pt x="86" y="0"/>
                    </a:moveTo>
                    <a:lnTo>
                      <a:pt x="86" y="0"/>
                    </a:lnTo>
                    <a:lnTo>
                      <a:pt x="69" y="33"/>
                    </a:lnTo>
                    <a:lnTo>
                      <a:pt x="86" y="48"/>
                    </a:lnTo>
                    <a:lnTo>
                      <a:pt x="119" y="48"/>
                    </a:lnTo>
                    <a:lnTo>
                      <a:pt x="119" y="65"/>
                    </a:lnTo>
                    <a:lnTo>
                      <a:pt x="119" y="96"/>
                    </a:lnTo>
                    <a:lnTo>
                      <a:pt x="102" y="144"/>
                    </a:lnTo>
                    <a:lnTo>
                      <a:pt x="17" y="161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35" y="96"/>
                    </a:lnTo>
                    <a:lnTo>
                      <a:pt x="17" y="81"/>
                    </a:lnTo>
                    <a:lnTo>
                      <a:pt x="35" y="65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52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52" y="18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3" name="Freeform 654">
                <a:extLst>
                  <a:ext uri="{FF2B5EF4-FFF2-40B4-BE49-F238E27FC236}">
                    <a16:creationId xmlns:a16="http://schemas.microsoft.com/office/drawing/2014/main" id="{9AA34091-8706-4386-8E3B-4C3A16E55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2085"/>
                <a:ext cx="59" cy="81"/>
              </a:xfrm>
              <a:custGeom>
                <a:avLst/>
                <a:gdLst>
                  <a:gd name="T0" fmla="*/ 86 w 119"/>
                  <a:gd name="T1" fmla="*/ 0 h 161"/>
                  <a:gd name="T2" fmla="*/ 86 w 119"/>
                  <a:gd name="T3" fmla="*/ 0 h 161"/>
                  <a:gd name="T4" fmla="*/ 69 w 119"/>
                  <a:gd name="T5" fmla="*/ 33 h 161"/>
                  <a:gd name="T6" fmla="*/ 86 w 119"/>
                  <a:gd name="T7" fmla="*/ 48 h 161"/>
                  <a:gd name="T8" fmla="*/ 119 w 119"/>
                  <a:gd name="T9" fmla="*/ 48 h 161"/>
                  <a:gd name="T10" fmla="*/ 119 w 119"/>
                  <a:gd name="T11" fmla="*/ 65 h 161"/>
                  <a:gd name="T12" fmla="*/ 119 w 119"/>
                  <a:gd name="T13" fmla="*/ 96 h 161"/>
                  <a:gd name="T14" fmla="*/ 102 w 119"/>
                  <a:gd name="T15" fmla="*/ 144 h 161"/>
                  <a:gd name="T16" fmla="*/ 17 w 119"/>
                  <a:gd name="T17" fmla="*/ 161 h 161"/>
                  <a:gd name="T18" fmla="*/ 0 w 119"/>
                  <a:gd name="T19" fmla="*/ 144 h 161"/>
                  <a:gd name="T20" fmla="*/ 17 w 119"/>
                  <a:gd name="T21" fmla="*/ 144 h 161"/>
                  <a:gd name="T22" fmla="*/ 35 w 119"/>
                  <a:gd name="T23" fmla="*/ 96 h 161"/>
                  <a:gd name="T24" fmla="*/ 17 w 119"/>
                  <a:gd name="T25" fmla="*/ 81 h 161"/>
                  <a:gd name="T26" fmla="*/ 35 w 119"/>
                  <a:gd name="T27" fmla="*/ 65 h 161"/>
                  <a:gd name="T28" fmla="*/ 17 w 119"/>
                  <a:gd name="T29" fmla="*/ 65 h 161"/>
                  <a:gd name="T30" fmla="*/ 17 w 119"/>
                  <a:gd name="T31" fmla="*/ 48 h 161"/>
                  <a:gd name="T32" fmla="*/ 52 w 119"/>
                  <a:gd name="T33" fmla="*/ 48 h 161"/>
                  <a:gd name="T34" fmla="*/ 69 w 119"/>
                  <a:gd name="T35" fmla="*/ 33 h 161"/>
                  <a:gd name="T36" fmla="*/ 52 w 119"/>
                  <a:gd name="T37" fmla="*/ 33 h 161"/>
                  <a:gd name="T38" fmla="*/ 52 w 119"/>
                  <a:gd name="T39" fmla="*/ 18 h 161"/>
                  <a:gd name="T40" fmla="*/ 86 w 119"/>
                  <a:gd name="T4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9" h="161">
                    <a:moveTo>
                      <a:pt x="86" y="0"/>
                    </a:moveTo>
                    <a:lnTo>
                      <a:pt x="86" y="0"/>
                    </a:lnTo>
                    <a:lnTo>
                      <a:pt x="69" y="33"/>
                    </a:lnTo>
                    <a:lnTo>
                      <a:pt x="86" y="48"/>
                    </a:lnTo>
                    <a:lnTo>
                      <a:pt x="119" y="48"/>
                    </a:lnTo>
                    <a:lnTo>
                      <a:pt x="119" y="65"/>
                    </a:lnTo>
                    <a:lnTo>
                      <a:pt x="119" y="96"/>
                    </a:lnTo>
                    <a:lnTo>
                      <a:pt x="102" y="144"/>
                    </a:lnTo>
                    <a:lnTo>
                      <a:pt x="17" y="161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35" y="96"/>
                    </a:lnTo>
                    <a:lnTo>
                      <a:pt x="17" y="81"/>
                    </a:lnTo>
                    <a:lnTo>
                      <a:pt x="35" y="65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52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52" y="18"/>
                    </a:lnTo>
                    <a:lnTo>
                      <a:pt x="86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4" name="Freeform 655">
                <a:extLst>
                  <a:ext uri="{FF2B5EF4-FFF2-40B4-BE49-F238E27FC236}">
                    <a16:creationId xmlns:a16="http://schemas.microsoft.com/office/drawing/2014/main" id="{62EBE5BE-0968-457C-A1D6-DC5701862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2085"/>
                <a:ext cx="59" cy="81"/>
              </a:xfrm>
              <a:custGeom>
                <a:avLst/>
                <a:gdLst>
                  <a:gd name="T0" fmla="*/ 86 w 119"/>
                  <a:gd name="T1" fmla="*/ 0 h 161"/>
                  <a:gd name="T2" fmla="*/ 69 w 119"/>
                  <a:gd name="T3" fmla="*/ 33 h 161"/>
                  <a:gd name="T4" fmla="*/ 86 w 119"/>
                  <a:gd name="T5" fmla="*/ 48 h 161"/>
                  <a:gd name="T6" fmla="*/ 119 w 119"/>
                  <a:gd name="T7" fmla="*/ 48 h 161"/>
                  <a:gd name="T8" fmla="*/ 119 w 119"/>
                  <a:gd name="T9" fmla="*/ 65 h 161"/>
                  <a:gd name="T10" fmla="*/ 119 w 119"/>
                  <a:gd name="T11" fmla="*/ 96 h 161"/>
                  <a:gd name="T12" fmla="*/ 102 w 119"/>
                  <a:gd name="T13" fmla="*/ 144 h 161"/>
                  <a:gd name="T14" fmla="*/ 17 w 119"/>
                  <a:gd name="T15" fmla="*/ 161 h 161"/>
                  <a:gd name="T16" fmla="*/ 0 w 119"/>
                  <a:gd name="T17" fmla="*/ 144 h 161"/>
                  <a:gd name="T18" fmla="*/ 17 w 119"/>
                  <a:gd name="T19" fmla="*/ 144 h 161"/>
                  <a:gd name="T20" fmla="*/ 35 w 119"/>
                  <a:gd name="T21" fmla="*/ 96 h 161"/>
                  <a:gd name="T22" fmla="*/ 17 w 119"/>
                  <a:gd name="T23" fmla="*/ 81 h 161"/>
                  <a:gd name="T24" fmla="*/ 35 w 119"/>
                  <a:gd name="T25" fmla="*/ 65 h 161"/>
                  <a:gd name="T26" fmla="*/ 17 w 119"/>
                  <a:gd name="T27" fmla="*/ 65 h 161"/>
                  <a:gd name="T28" fmla="*/ 17 w 119"/>
                  <a:gd name="T29" fmla="*/ 48 h 161"/>
                  <a:gd name="T30" fmla="*/ 52 w 119"/>
                  <a:gd name="T31" fmla="*/ 48 h 161"/>
                  <a:gd name="T32" fmla="*/ 69 w 119"/>
                  <a:gd name="T33" fmla="*/ 33 h 161"/>
                  <a:gd name="T34" fmla="*/ 52 w 119"/>
                  <a:gd name="T35" fmla="*/ 33 h 161"/>
                  <a:gd name="T36" fmla="*/ 52 w 119"/>
                  <a:gd name="T37" fmla="*/ 18 h 161"/>
                  <a:gd name="T38" fmla="*/ 86 w 119"/>
                  <a:gd name="T3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161">
                    <a:moveTo>
                      <a:pt x="86" y="0"/>
                    </a:moveTo>
                    <a:lnTo>
                      <a:pt x="69" y="33"/>
                    </a:lnTo>
                    <a:lnTo>
                      <a:pt x="86" y="48"/>
                    </a:lnTo>
                    <a:lnTo>
                      <a:pt x="119" y="48"/>
                    </a:lnTo>
                    <a:lnTo>
                      <a:pt x="119" y="65"/>
                    </a:lnTo>
                    <a:lnTo>
                      <a:pt x="119" y="96"/>
                    </a:lnTo>
                    <a:lnTo>
                      <a:pt x="102" y="144"/>
                    </a:lnTo>
                    <a:lnTo>
                      <a:pt x="17" y="161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35" y="96"/>
                    </a:lnTo>
                    <a:lnTo>
                      <a:pt x="17" y="81"/>
                    </a:lnTo>
                    <a:lnTo>
                      <a:pt x="35" y="65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52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52" y="18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5" name="Freeform 656">
                <a:extLst>
                  <a:ext uri="{FF2B5EF4-FFF2-40B4-BE49-F238E27FC236}">
                    <a16:creationId xmlns:a16="http://schemas.microsoft.com/office/drawing/2014/main" id="{C64C1CCC-C455-4479-828F-D70F44ADD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2085"/>
                <a:ext cx="59" cy="81"/>
              </a:xfrm>
              <a:custGeom>
                <a:avLst/>
                <a:gdLst>
                  <a:gd name="T0" fmla="*/ 86 w 119"/>
                  <a:gd name="T1" fmla="*/ 0 h 161"/>
                  <a:gd name="T2" fmla="*/ 69 w 119"/>
                  <a:gd name="T3" fmla="*/ 33 h 161"/>
                  <a:gd name="T4" fmla="*/ 86 w 119"/>
                  <a:gd name="T5" fmla="*/ 48 h 161"/>
                  <a:gd name="T6" fmla="*/ 119 w 119"/>
                  <a:gd name="T7" fmla="*/ 48 h 161"/>
                  <a:gd name="T8" fmla="*/ 119 w 119"/>
                  <a:gd name="T9" fmla="*/ 65 h 161"/>
                  <a:gd name="T10" fmla="*/ 119 w 119"/>
                  <a:gd name="T11" fmla="*/ 96 h 161"/>
                  <a:gd name="T12" fmla="*/ 102 w 119"/>
                  <a:gd name="T13" fmla="*/ 144 h 161"/>
                  <a:gd name="T14" fmla="*/ 17 w 119"/>
                  <a:gd name="T15" fmla="*/ 161 h 161"/>
                  <a:gd name="T16" fmla="*/ 0 w 119"/>
                  <a:gd name="T17" fmla="*/ 144 h 161"/>
                  <a:gd name="T18" fmla="*/ 17 w 119"/>
                  <a:gd name="T19" fmla="*/ 144 h 161"/>
                  <a:gd name="T20" fmla="*/ 35 w 119"/>
                  <a:gd name="T21" fmla="*/ 96 h 161"/>
                  <a:gd name="T22" fmla="*/ 17 w 119"/>
                  <a:gd name="T23" fmla="*/ 81 h 161"/>
                  <a:gd name="T24" fmla="*/ 35 w 119"/>
                  <a:gd name="T25" fmla="*/ 65 h 161"/>
                  <a:gd name="T26" fmla="*/ 17 w 119"/>
                  <a:gd name="T27" fmla="*/ 65 h 161"/>
                  <a:gd name="T28" fmla="*/ 17 w 119"/>
                  <a:gd name="T29" fmla="*/ 48 h 161"/>
                  <a:gd name="T30" fmla="*/ 52 w 119"/>
                  <a:gd name="T31" fmla="*/ 48 h 161"/>
                  <a:gd name="T32" fmla="*/ 69 w 119"/>
                  <a:gd name="T33" fmla="*/ 33 h 161"/>
                  <a:gd name="T34" fmla="*/ 52 w 119"/>
                  <a:gd name="T35" fmla="*/ 33 h 161"/>
                  <a:gd name="T36" fmla="*/ 52 w 119"/>
                  <a:gd name="T37" fmla="*/ 18 h 161"/>
                  <a:gd name="T38" fmla="*/ 86 w 119"/>
                  <a:gd name="T3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161">
                    <a:moveTo>
                      <a:pt x="86" y="0"/>
                    </a:moveTo>
                    <a:lnTo>
                      <a:pt x="69" y="33"/>
                    </a:lnTo>
                    <a:lnTo>
                      <a:pt x="86" y="48"/>
                    </a:lnTo>
                    <a:lnTo>
                      <a:pt x="119" y="48"/>
                    </a:lnTo>
                    <a:lnTo>
                      <a:pt x="119" y="65"/>
                    </a:lnTo>
                    <a:lnTo>
                      <a:pt x="119" y="96"/>
                    </a:lnTo>
                    <a:lnTo>
                      <a:pt x="102" y="144"/>
                    </a:lnTo>
                    <a:lnTo>
                      <a:pt x="17" y="161"/>
                    </a:lnTo>
                    <a:lnTo>
                      <a:pt x="0" y="144"/>
                    </a:lnTo>
                    <a:lnTo>
                      <a:pt x="17" y="144"/>
                    </a:lnTo>
                    <a:lnTo>
                      <a:pt x="35" y="96"/>
                    </a:lnTo>
                    <a:lnTo>
                      <a:pt x="17" y="81"/>
                    </a:lnTo>
                    <a:lnTo>
                      <a:pt x="35" y="65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52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52" y="18"/>
                    </a:lnTo>
                    <a:lnTo>
                      <a:pt x="86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6" name="Freeform 657">
                <a:extLst>
                  <a:ext uri="{FF2B5EF4-FFF2-40B4-BE49-F238E27FC236}">
                    <a16:creationId xmlns:a16="http://schemas.microsoft.com/office/drawing/2014/main" id="{9A142925-5B2F-4177-BCFF-6BAE13AFC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2037"/>
                <a:ext cx="44" cy="57"/>
              </a:xfrm>
              <a:custGeom>
                <a:avLst/>
                <a:gdLst>
                  <a:gd name="T0" fmla="*/ 19 w 88"/>
                  <a:gd name="T1" fmla="*/ 114 h 114"/>
                  <a:gd name="T2" fmla="*/ 19 w 88"/>
                  <a:gd name="T3" fmla="*/ 114 h 114"/>
                  <a:gd name="T4" fmla="*/ 37 w 88"/>
                  <a:gd name="T5" fmla="*/ 114 h 114"/>
                  <a:gd name="T6" fmla="*/ 54 w 88"/>
                  <a:gd name="T7" fmla="*/ 114 h 114"/>
                  <a:gd name="T8" fmla="*/ 71 w 88"/>
                  <a:gd name="T9" fmla="*/ 66 h 114"/>
                  <a:gd name="T10" fmla="*/ 88 w 88"/>
                  <a:gd name="T11" fmla="*/ 66 h 114"/>
                  <a:gd name="T12" fmla="*/ 88 w 88"/>
                  <a:gd name="T13" fmla="*/ 48 h 114"/>
                  <a:gd name="T14" fmla="*/ 71 w 88"/>
                  <a:gd name="T15" fmla="*/ 48 h 114"/>
                  <a:gd name="T16" fmla="*/ 71 w 88"/>
                  <a:gd name="T17" fmla="*/ 0 h 114"/>
                  <a:gd name="T18" fmla="*/ 19 w 88"/>
                  <a:gd name="T19" fmla="*/ 18 h 114"/>
                  <a:gd name="T20" fmla="*/ 0 w 88"/>
                  <a:gd name="T21" fmla="*/ 48 h 114"/>
                  <a:gd name="T22" fmla="*/ 0 w 88"/>
                  <a:gd name="T23" fmla="*/ 81 h 114"/>
                  <a:gd name="T24" fmla="*/ 19 w 88"/>
                  <a:gd name="T25" fmla="*/ 96 h 114"/>
                  <a:gd name="T26" fmla="*/ 19 w 88"/>
                  <a:gd name="T27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114">
                    <a:moveTo>
                      <a:pt x="19" y="114"/>
                    </a:moveTo>
                    <a:lnTo>
                      <a:pt x="19" y="114"/>
                    </a:lnTo>
                    <a:lnTo>
                      <a:pt x="37" y="114"/>
                    </a:lnTo>
                    <a:lnTo>
                      <a:pt x="54" y="114"/>
                    </a:lnTo>
                    <a:lnTo>
                      <a:pt x="71" y="66"/>
                    </a:lnTo>
                    <a:lnTo>
                      <a:pt x="88" y="66"/>
                    </a:lnTo>
                    <a:lnTo>
                      <a:pt x="88" y="48"/>
                    </a:lnTo>
                    <a:lnTo>
                      <a:pt x="71" y="48"/>
                    </a:lnTo>
                    <a:lnTo>
                      <a:pt x="71" y="0"/>
                    </a:lnTo>
                    <a:lnTo>
                      <a:pt x="19" y="18"/>
                    </a:lnTo>
                    <a:lnTo>
                      <a:pt x="0" y="48"/>
                    </a:lnTo>
                    <a:lnTo>
                      <a:pt x="0" y="81"/>
                    </a:lnTo>
                    <a:lnTo>
                      <a:pt x="19" y="96"/>
                    </a:lnTo>
                    <a:lnTo>
                      <a:pt x="19" y="11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7" name="Freeform 658">
                <a:extLst>
                  <a:ext uri="{FF2B5EF4-FFF2-40B4-BE49-F238E27FC236}">
                    <a16:creationId xmlns:a16="http://schemas.microsoft.com/office/drawing/2014/main" id="{2844FC8F-E1A1-40D2-A1E5-62A6F7A7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2037"/>
                <a:ext cx="44" cy="57"/>
              </a:xfrm>
              <a:custGeom>
                <a:avLst/>
                <a:gdLst>
                  <a:gd name="T0" fmla="*/ 19 w 88"/>
                  <a:gd name="T1" fmla="*/ 114 h 114"/>
                  <a:gd name="T2" fmla="*/ 19 w 88"/>
                  <a:gd name="T3" fmla="*/ 114 h 114"/>
                  <a:gd name="T4" fmla="*/ 37 w 88"/>
                  <a:gd name="T5" fmla="*/ 114 h 114"/>
                  <a:gd name="T6" fmla="*/ 54 w 88"/>
                  <a:gd name="T7" fmla="*/ 114 h 114"/>
                  <a:gd name="T8" fmla="*/ 71 w 88"/>
                  <a:gd name="T9" fmla="*/ 66 h 114"/>
                  <a:gd name="T10" fmla="*/ 88 w 88"/>
                  <a:gd name="T11" fmla="*/ 66 h 114"/>
                  <a:gd name="T12" fmla="*/ 88 w 88"/>
                  <a:gd name="T13" fmla="*/ 48 h 114"/>
                  <a:gd name="T14" fmla="*/ 71 w 88"/>
                  <a:gd name="T15" fmla="*/ 48 h 114"/>
                  <a:gd name="T16" fmla="*/ 71 w 88"/>
                  <a:gd name="T17" fmla="*/ 0 h 114"/>
                  <a:gd name="T18" fmla="*/ 19 w 88"/>
                  <a:gd name="T19" fmla="*/ 18 h 114"/>
                  <a:gd name="T20" fmla="*/ 0 w 88"/>
                  <a:gd name="T21" fmla="*/ 48 h 114"/>
                  <a:gd name="T22" fmla="*/ 0 w 88"/>
                  <a:gd name="T23" fmla="*/ 81 h 114"/>
                  <a:gd name="T24" fmla="*/ 19 w 88"/>
                  <a:gd name="T25" fmla="*/ 96 h 114"/>
                  <a:gd name="T26" fmla="*/ 19 w 88"/>
                  <a:gd name="T27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114">
                    <a:moveTo>
                      <a:pt x="19" y="114"/>
                    </a:moveTo>
                    <a:lnTo>
                      <a:pt x="19" y="114"/>
                    </a:lnTo>
                    <a:lnTo>
                      <a:pt x="37" y="114"/>
                    </a:lnTo>
                    <a:lnTo>
                      <a:pt x="54" y="114"/>
                    </a:lnTo>
                    <a:lnTo>
                      <a:pt x="71" y="66"/>
                    </a:lnTo>
                    <a:lnTo>
                      <a:pt x="88" y="66"/>
                    </a:lnTo>
                    <a:lnTo>
                      <a:pt x="88" y="48"/>
                    </a:lnTo>
                    <a:lnTo>
                      <a:pt x="71" y="48"/>
                    </a:lnTo>
                    <a:lnTo>
                      <a:pt x="71" y="0"/>
                    </a:lnTo>
                    <a:lnTo>
                      <a:pt x="19" y="18"/>
                    </a:lnTo>
                    <a:lnTo>
                      <a:pt x="0" y="48"/>
                    </a:lnTo>
                    <a:lnTo>
                      <a:pt x="0" y="81"/>
                    </a:lnTo>
                    <a:lnTo>
                      <a:pt x="19" y="96"/>
                    </a:lnTo>
                    <a:lnTo>
                      <a:pt x="19" y="11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8" name="Freeform 659">
                <a:extLst>
                  <a:ext uri="{FF2B5EF4-FFF2-40B4-BE49-F238E27FC236}">
                    <a16:creationId xmlns:a16="http://schemas.microsoft.com/office/drawing/2014/main" id="{133F3406-33C5-4367-8AD9-E95D90A66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" y="2125"/>
                <a:ext cx="51" cy="56"/>
              </a:xfrm>
              <a:custGeom>
                <a:avLst/>
                <a:gdLst>
                  <a:gd name="T0" fmla="*/ 69 w 104"/>
                  <a:gd name="T1" fmla="*/ 111 h 111"/>
                  <a:gd name="T2" fmla="*/ 69 w 104"/>
                  <a:gd name="T3" fmla="*/ 111 h 111"/>
                  <a:gd name="T4" fmla="*/ 69 w 104"/>
                  <a:gd name="T5" fmla="*/ 63 h 111"/>
                  <a:gd name="T6" fmla="*/ 87 w 104"/>
                  <a:gd name="T7" fmla="*/ 48 h 111"/>
                  <a:gd name="T8" fmla="*/ 104 w 104"/>
                  <a:gd name="T9" fmla="*/ 0 h 111"/>
                  <a:gd name="T10" fmla="*/ 52 w 104"/>
                  <a:gd name="T11" fmla="*/ 15 h 111"/>
                  <a:gd name="T12" fmla="*/ 69 w 104"/>
                  <a:gd name="T13" fmla="*/ 48 h 111"/>
                  <a:gd name="T14" fmla="*/ 52 w 104"/>
                  <a:gd name="T15" fmla="*/ 48 h 111"/>
                  <a:gd name="T16" fmla="*/ 52 w 104"/>
                  <a:gd name="T17" fmla="*/ 32 h 111"/>
                  <a:gd name="T18" fmla="*/ 35 w 104"/>
                  <a:gd name="T19" fmla="*/ 32 h 111"/>
                  <a:gd name="T20" fmla="*/ 0 w 104"/>
                  <a:gd name="T21" fmla="*/ 96 h 111"/>
                  <a:gd name="T22" fmla="*/ 52 w 104"/>
                  <a:gd name="T23" fmla="*/ 96 h 111"/>
                  <a:gd name="T24" fmla="*/ 69 w 104"/>
                  <a:gd name="T25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11">
                    <a:moveTo>
                      <a:pt x="69" y="111"/>
                    </a:moveTo>
                    <a:lnTo>
                      <a:pt x="69" y="111"/>
                    </a:lnTo>
                    <a:lnTo>
                      <a:pt x="69" y="63"/>
                    </a:lnTo>
                    <a:lnTo>
                      <a:pt x="87" y="48"/>
                    </a:lnTo>
                    <a:lnTo>
                      <a:pt x="104" y="0"/>
                    </a:lnTo>
                    <a:lnTo>
                      <a:pt x="52" y="15"/>
                    </a:lnTo>
                    <a:lnTo>
                      <a:pt x="69" y="48"/>
                    </a:lnTo>
                    <a:lnTo>
                      <a:pt x="52" y="48"/>
                    </a:lnTo>
                    <a:lnTo>
                      <a:pt x="52" y="32"/>
                    </a:lnTo>
                    <a:lnTo>
                      <a:pt x="35" y="32"/>
                    </a:lnTo>
                    <a:lnTo>
                      <a:pt x="0" y="96"/>
                    </a:lnTo>
                    <a:lnTo>
                      <a:pt x="52" y="96"/>
                    </a:lnTo>
                    <a:lnTo>
                      <a:pt x="69" y="11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9" name="Freeform 660">
                <a:extLst>
                  <a:ext uri="{FF2B5EF4-FFF2-40B4-BE49-F238E27FC236}">
                    <a16:creationId xmlns:a16="http://schemas.microsoft.com/office/drawing/2014/main" id="{5EEAE6ED-DB1B-4CBC-A641-2915952D8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" y="2125"/>
                <a:ext cx="51" cy="56"/>
              </a:xfrm>
              <a:custGeom>
                <a:avLst/>
                <a:gdLst>
                  <a:gd name="T0" fmla="*/ 69 w 104"/>
                  <a:gd name="T1" fmla="*/ 111 h 111"/>
                  <a:gd name="T2" fmla="*/ 69 w 104"/>
                  <a:gd name="T3" fmla="*/ 111 h 111"/>
                  <a:gd name="T4" fmla="*/ 69 w 104"/>
                  <a:gd name="T5" fmla="*/ 63 h 111"/>
                  <a:gd name="T6" fmla="*/ 87 w 104"/>
                  <a:gd name="T7" fmla="*/ 48 h 111"/>
                  <a:gd name="T8" fmla="*/ 104 w 104"/>
                  <a:gd name="T9" fmla="*/ 0 h 111"/>
                  <a:gd name="T10" fmla="*/ 52 w 104"/>
                  <a:gd name="T11" fmla="*/ 15 h 111"/>
                  <a:gd name="T12" fmla="*/ 69 w 104"/>
                  <a:gd name="T13" fmla="*/ 48 h 111"/>
                  <a:gd name="T14" fmla="*/ 52 w 104"/>
                  <a:gd name="T15" fmla="*/ 48 h 111"/>
                  <a:gd name="T16" fmla="*/ 52 w 104"/>
                  <a:gd name="T17" fmla="*/ 32 h 111"/>
                  <a:gd name="T18" fmla="*/ 35 w 104"/>
                  <a:gd name="T19" fmla="*/ 32 h 111"/>
                  <a:gd name="T20" fmla="*/ 0 w 104"/>
                  <a:gd name="T21" fmla="*/ 96 h 111"/>
                  <a:gd name="T22" fmla="*/ 52 w 104"/>
                  <a:gd name="T23" fmla="*/ 96 h 111"/>
                  <a:gd name="T24" fmla="*/ 69 w 104"/>
                  <a:gd name="T25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11">
                    <a:moveTo>
                      <a:pt x="69" y="111"/>
                    </a:moveTo>
                    <a:lnTo>
                      <a:pt x="69" y="111"/>
                    </a:lnTo>
                    <a:lnTo>
                      <a:pt x="69" y="63"/>
                    </a:lnTo>
                    <a:lnTo>
                      <a:pt x="87" y="48"/>
                    </a:lnTo>
                    <a:lnTo>
                      <a:pt x="104" y="0"/>
                    </a:lnTo>
                    <a:lnTo>
                      <a:pt x="52" y="15"/>
                    </a:lnTo>
                    <a:lnTo>
                      <a:pt x="69" y="48"/>
                    </a:lnTo>
                    <a:lnTo>
                      <a:pt x="52" y="48"/>
                    </a:lnTo>
                    <a:lnTo>
                      <a:pt x="52" y="32"/>
                    </a:lnTo>
                    <a:lnTo>
                      <a:pt x="35" y="32"/>
                    </a:lnTo>
                    <a:lnTo>
                      <a:pt x="0" y="96"/>
                    </a:lnTo>
                    <a:lnTo>
                      <a:pt x="52" y="96"/>
                    </a:lnTo>
                    <a:lnTo>
                      <a:pt x="69" y="11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0" name="Freeform 661">
                <a:extLst>
                  <a:ext uri="{FF2B5EF4-FFF2-40B4-BE49-F238E27FC236}">
                    <a16:creationId xmlns:a16="http://schemas.microsoft.com/office/drawing/2014/main" id="{44C3CEBA-26FA-4333-B668-F082DC8CA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" y="2173"/>
                <a:ext cx="44" cy="32"/>
              </a:xfrm>
              <a:custGeom>
                <a:avLst/>
                <a:gdLst>
                  <a:gd name="T0" fmla="*/ 71 w 88"/>
                  <a:gd name="T1" fmla="*/ 63 h 63"/>
                  <a:gd name="T2" fmla="*/ 71 w 88"/>
                  <a:gd name="T3" fmla="*/ 63 h 63"/>
                  <a:gd name="T4" fmla="*/ 54 w 88"/>
                  <a:gd name="T5" fmla="*/ 63 h 63"/>
                  <a:gd name="T6" fmla="*/ 54 w 88"/>
                  <a:gd name="T7" fmla="*/ 48 h 63"/>
                  <a:gd name="T8" fmla="*/ 36 w 88"/>
                  <a:gd name="T9" fmla="*/ 48 h 63"/>
                  <a:gd name="T10" fmla="*/ 36 w 88"/>
                  <a:gd name="T11" fmla="*/ 32 h 63"/>
                  <a:gd name="T12" fmla="*/ 0 w 88"/>
                  <a:gd name="T13" fmla="*/ 15 h 63"/>
                  <a:gd name="T14" fmla="*/ 0 w 88"/>
                  <a:gd name="T15" fmla="*/ 0 h 63"/>
                  <a:gd name="T16" fmla="*/ 19 w 88"/>
                  <a:gd name="T17" fmla="*/ 0 h 63"/>
                  <a:gd name="T18" fmla="*/ 71 w 88"/>
                  <a:gd name="T19" fmla="*/ 0 h 63"/>
                  <a:gd name="T20" fmla="*/ 88 w 88"/>
                  <a:gd name="T21" fmla="*/ 15 h 63"/>
                  <a:gd name="T22" fmla="*/ 88 w 88"/>
                  <a:gd name="T23" fmla="*/ 48 h 63"/>
                  <a:gd name="T24" fmla="*/ 71 w 88"/>
                  <a:gd name="T25" fmla="*/ 48 h 63"/>
                  <a:gd name="T26" fmla="*/ 71 w 88"/>
                  <a:gd name="T2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63">
                    <a:moveTo>
                      <a:pt x="71" y="63"/>
                    </a:moveTo>
                    <a:lnTo>
                      <a:pt x="71" y="63"/>
                    </a:lnTo>
                    <a:lnTo>
                      <a:pt x="54" y="63"/>
                    </a:lnTo>
                    <a:lnTo>
                      <a:pt x="54" y="48"/>
                    </a:lnTo>
                    <a:lnTo>
                      <a:pt x="36" y="48"/>
                    </a:lnTo>
                    <a:lnTo>
                      <a:pt x="36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71" y="0"/>
                    </a:lnTo>
                    <a:lnTo>
                      <a:pt x="88" y="15"/>
                    </a:lnTo>
                    <a:lnTo>
                      <a:pt x="88" y="48"/>
                    </a:lnTo>
                    <a:lnTo>
                      <a:pt x="71" y="48"/>
                    </a:lnTo>
                    <a:lnTo>
                      <a:pt x="71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1" name="Freeform 662">
                <a:extLst>
                  <a:ext uri="{FF2B5EF4-FFF2-40B4-BE49-F238E27FC236}">
                    <a16:creationId xmlns:a16="http://schemas.microsoft.com/office/drawing/2014/main" id="{2AD962F6-CDF3-4D1A-AF4A-AB0DDA099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" y="2173"/>
                <a:ext cx="44" cy="32"/>
              </a:xfrm>
              <a:custGeom>
                <a:avLst/>
                <a:gdLst>
                  <a:gd name="T0" fmla="*/ 71 w 88"/>
                  <a:gd name="T1" fmla="*/ 63 h 63"/>
                  <a:gd name="T2" fmla="*/ 71 w 88"/>
                  <a:gd name="T3" fmla="*/ 63 h 63"/>
                  <a:gd name="T4" fmla="*/ 54 w 88"/>
                  <a:gd name="T5" fmla="*/ 63 h 63"/>
                  <a:gd name="T6" fmla="*/ 54 w 88"/>
                  <a:gd name="T7" fmla="*/ 48 h 63"/>
                  <a:gd name="T8" fmla="*/ 36 w 88"/>
                  <a:gd name="T9" fmla="*/ 48 h 63"/>
                  <a:gd name="T10" fmla="*/ 36 w 88"/>
                  <a:gd name="T11" fmla="*/ 32 h 63"/>
                  <a:gd name="T12" fmla="*/ 0 w 88"/>
                  <a:gd name="T13" fmla="*/ 15 h 63"/>
                  <a:gd name="T14" fmla="*/ 0 w 88"/>
                  <a:gd name="T15" fmla="*/ 0 h 63"/>
                  <a:gd name="T16" fmla="*/ 19 w 88"/>
                  <a:gd name="T17" fmla="*/ 0 h 63"/>
                  <a:gd name="T18" fmla="*/ 71 w 88"/>
                  <a:gd name="T19" fmla="*/ 0 h 63"/>
                  <a:gd name="T20" fmla="*/ 88 w 88"/>
                  <a:gd name="T21" fmla="*/ 15 h 63"/>
                  <a:gd name="T22" fmla="*/ 88 w 88"/>
                  <a:gd name="T23" fmla="*/ 48 h 63"/>
                  <a:gd name="T24" fmla="*/ 71 w 88"/>
                  <a:gd name="T25" fmla="*/ 48 h 63"/>
                  <a:gd name="T26" fmla="*/ 71 w 88"/>
                  <a:gd name="T2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63">
                    <a:moveTo>
                      <a:pt x="71" y="63"/>
                    </a:moveTo>
                    <a:lnTo>
                      <a:pt x="71" y="63"/>
                    </a:lnTo>
                    <a:lnTo>
                      <a:pt x="54" y="63"/>
                    </a:lnTo>
                    <a:lnTo>
                      <a:pt x="54" y="48"/>
                    </a:lnTo>
                    <a:lnTo>
                      <a:pt x="36" y="48"/>
                    </a:lnTo>
                    <a:lnTo>
                      <a:pt x="36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71" y="0"/>
                    </a:lnTo>
                    <a:lnTo>
                      <a:pt x="88" y="15"/>
                    </a:lnTo>
                    <a:lnTo>
                      <a:pt x="88" y="48"/>
                    </a:lnTo>
                    <a:lnTo>
                      <a:pt x="71" y="48"/>
                    </a:lnTo>
                    <a:lnTo>
                      <a:pt x="71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2" name="Freeform 663">
                <a:extLst>
                  <a:ext uri="{FF2B5EF4-FFF2-40B4-BE49-F238E27FC236}">
                    <a16:creationId xmlns:a16="http://schemas.microsoft.com/office/drawing/2014/main" id="{C8A32846-A927-4791-BE7C-7A85E3469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6" y="2197"/>
                <a:ext cx="9" cy="8"/>
              </a:xfrm>
              <a:custGeom>
                <a:avLst/>
                <a:gdLst>
                  <a:gd name="T0" fmla="*/ 0 w 17"/>
                  <a:gd name="T1" fmla="*/ 15 h 15"/>
                  <a:gd name="T2" fmla="*/ 0 w 17"/>
                  <a:gd name="T3" fmla="*/ 15 h 15"/>
                  <a:gd name="T4" fmla="*/ 0 w 17"/>
                  <a:gd name="T5" fmla="*/ 0 h 15"/>
                  <a:gd name="T6" fmla="*/ 17 w 17"/>
                  <a:gd name="T7" fmla="*/ 0 h 15"/>
                  <a:gd name="T8" fmla="*/ 17 w 17"/>
                  <a:gd name="T9" fmla="*/ 15 h 15"/>
                  <a:gd name="T10" fmla="*/ 0 w 1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3" name="Freeform 664">
                <a:extLst>
                  <a:ext uri="{FF2B5EF4-FFF2-40B4-BE49-F238E27FC236}">
                    <a16:creationId xmlns:a16="http://schemas.microsoft.com/office/drawing/2014/main" id="{4D95AF83-4F23-4E6D-9A89-5B98488A03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6" y="2197"/>
                <a:ext cx="9" cy="8"/>
              </a:xfrm>
              <a:custGeom>
                <a:avLst/>
                <a:gdLst>
                  <a:gd name="T0" fmla="*/ 0 w 17"/>
                  <a:gd name="T1" fmla="*/ 15 h 15"/>
                  <a:gd name="T2" fmla="*/ 0 w 17"/>
                  <a:gd name="T3" fmla="*/ 15 h 15"/>
                  <a:gd name="T4" fmla="*/ 0 w 17"/>
                  <a:gd name="T5" fmla="*/ 0 h 15"/>
                  <a:gd name="T6" fmla="*/ 17 w 17"/>
                  <a:gd name="T7" fmla="*/ 0 h 15"/>
                  <a:gd name="T8" fmla="*/ 17 w 17"/>
                  <a:gd name="T9" fmla="*/ 15 h 15"/>
                  <a:gd name="T10" fmla="*/ 0 w 1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15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4" name="Freeform 665">
                <a:extLst>
                  <a:ext uri="{FF2B5EF4-FFF2-40B4-BE49-F238E27FC236}">
                    <a16:creationId xmlns:a16="http://schemas.microsoft.com/office/drawing/2014/main" id="{49216040-6926-477B-971D-623BE1A1F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2094"/>
                <a:ext cx="130" cy="120"/>
              </a:xfrm>
              <a:custGeom>
                <a:avLst/>
                <a:gdLst>
                  <a:gd name="T0" fmla="*/ 224 w 259"/>
                  <a:gd name="T1" fmla="*/ 239 h 239"/>
                  <a:gd name="T2" fmla="*/ 224 w 259"/>
                  <a:gd name="T3" fmla="*/ 239 h 239"/>
                  <a:gd name="T4" fmla="*/ 242 w 259"/>
                  <a:gd name="T5" fmla="*/ 207 h 239"/>
                  <a:gd name="T6" fmla="*/ 259 w 259"/>
                  <a:gd name="T7" fmla="*/ 191 h 239"/>
                  <a:gd name="T8" fmla="*/ 242 w 259"/>
                  <a:gd name="T9" fmla="*/ 143 h 239"/>
                  <a:gd name="T10" fmla="*/ 242 w 259"/>
                  <a:gd name="T11" fmla="*/ 111 h 239"/>
                  <a:gd name="T12" fmla="*/ 259 w 259"/>
                  <a:gd name="T13" fmla="*/ 78 h 239"/>
                  <a:gd name="T14" fmla="*/ 242 w 259"/>
                  <a:gd name="T15" fmla="*/ 47 h 239"/>
                  <a:gd name="T16" fmla="*/ 224 w 259"/>
                  <a:gd name="T17" fmla="*/ 30 h 239"/>
                  <a:gd name="T18" fmla="*/ 190 w 259"/>
                  <a:gd name="T19" fmla="*/ 30 h 239"/>
                  <a:gd name="T20" fmla="*/ 138 w 259"/>
                  <a:gd name="T21" fmla="*/ 15 h 239"/>
                  <a:gd name="T22" fmla="*/ 138 w 259"/>
                  <a:gd name="T23" fmla="*/ 30 h 239"/>
                  <a:gd name="T24" fmla="*/ 121 w 259"/>
                  <a:gd name="T25" fmla="*/ 30 h 239"/>
                  <a:gd name="T26" fmla="*/ 103 w 259"/>
                  <a:gd name="T27" fmla="*/ 0 h 239"/>
                  <a:gd name="T28" fmla="*/ 0 w 259"/>
                  <a:gd name="T29" fmla="*/ 47 h 239"/>
                  <a:gd name="T30" fmla="*/ 17 w 259"/>
                  <a:gd name="T31" fmla="*/ 174 h 239"/>
                  <a:gd name="T32" fmla="*/ 17 w 259"/>
                  <a:gd name="T33" fmla="*/ 159 h 239"/>
                  <a:gd name="T34" fmla="*/ 34 w 259"/>
                  <a:gd name="T35" fmla="*/ 174 h 239"/>
                  <a:gd name="T36" fmla="*/ 69 w 259"/>
                  <a:gd name="T37" fmla="*/ 191 h 239"/>
                  <a:gd name="T38" fmla="*/ 86 w 259"/>
                  <a:gd name="T39" fmla="*/ 191 h 239"/>
                  <a:gd name="T40" fmla="*/ 121 w 259"/>
                  <a:gd name="T41" fmla="*/ 222 h 239"/>
                  <a:gd name="T42" fmla="*/ 138 w 259"/>
                  <a:gd name="T43" fmla="*/ 222 h 239"/>
                  <a:gd name="T44" fmla="*/ 155 w 259"/>
                  <a:gd name="T45" fmla="*/ 239 h 239"/>
                  <a:gd name="T46" fmla="*/ 190 w 259"/>
                  <a:gd name="T47" fmla="*/ 222 h 239"/>
                  <a:gd name="T48" fmla="*/ 224 w 259"/>
                  <a:gd name="T49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9" h="239">
                    <a:moveTo>
                      <a:pt x="224" y="239"/>
                    </a:moveTo>
                    <a:lnTo>
                      <a:pt x="224" y="239"/>
                    </a:lnTo>
                    <a:lnTo>
                      <a:pt x="242" y="207"/>
                    </a:lnTo>
                    <a:lnTo>
                      <a:pt x="259" y="191"/>
                    </a:lnTo>
                    <a:lnTo>
                      <a:pt x="242" y="143"/>
                    </a:lnTo>
                    <a:lnTo>
                      <a:pt x="242" y="111"/>
                    </a:lnTo>
                    <a:lnTo>
                      <a:pt x="259" y="78"/>
                    </a:lnTo>
                    <a:lnTo>
                      <a:pt x="242" y="47"/>
                    </a:lnTo>
                    <a:lnTo>
                      <a:pt x="224" y="30"/>
                    </a:lnTo>
                    <a:lnTo>
                      <a:pt x="190" y="30"/>
                    </a:lnTo>
                    <a:lnTo>
                      <a:pt x="138" y="15"/>
                    </a:lnTo>
                    <a:lnTo>
                      <a:pt x="138" y="30"/>
                    </a:lnTo>
                    <a:lnTo>
                      <a:pt x="121" y="30"/>
                    </a:lnTo>
                    <a:lnTo>
                      <a:pt x="103" y="0"/>
                    </a:lnTo>
                    <a:lnTo>
                      <a:pt x="0" y="47"/>
                    </a:lnTo>
                    <a:lnTo>
                      <a:pt x="17" y="174"/>
                    </a:lnTo>
                    <a:lnTo>
                      <a:pt x="17" y="159"/>
                    </a:lnTo>
                    <a:lnTo>
                      <a:pt x="34" y="174"/>
                    </a:lnTo>
                    <a:lnTo>
                      <a:pt x="69" y="191"/>
                    </a:lnTo>
                    <a:lnTo>
                      <a:pt x="86" y="191"/>
                    </a:lnTo>
                    <a:lnTo>
                      <a:pt x="121" y="222"/>
                    </a:lnTo>
                    <a:lnTo>
                      <a:pt x="138" y="222"/>
                    </a:lnTo>
                    <a:lnTo>
                      <a:pt x="155" y="239"/>
                    </a:lnTo>
                    <a:lnTo>
                      <a:pt x="190" y="222"/>
                    </a:lnTo>
                    <a:lnTo>
                      <a:pt x="224" y="23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5" name="Freeform 666">
                <a:extLst>
                  <a:ext uri="{FF2B5EF4-FFF2-40B4-BE49-F238E27FC236}">
                    <a16:creationId xmlns:a16="http://schemas.microsoft.com/office/drawing/2014/main" id="{A41D750A-BAFC-412B-A565-3C8D73CCE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2094"/>
                <a:ext cx="130" cy="120"/>
              </a:xfrm>
              <a:custGeom>
                <a:avLst/>
                <a:gdLst>
                  <a:gd name="T0" fmla="*/ 224 w 259"/>
                  <a:gd name="T1" fmla="*/ 239 h 239"/>
                  <a:gd name="T2" fmla="*/ 224 w 259"/>
                  <a:gd name="T3" fmla="*/ 239 h 239"/>
                  <a:gd name="T4" fmla="*/ 242 w 259"/>
                  <a:gd name="T5" fmla="*/ 207 h 239"/>
                  <a:gd name="T6" fmla="*/ 259 w 259"/>
                  <a:gd name="T7" fmla="*/ 191 h 239"/>
                  <a:gd name="T8" fmla="*/ 242 w 259"/>
                  <a:gd name="T9" fmla="*/ 143 h 239"/>
                  <a:gd name="T10" fmla="*/ 242 w 259"/>
                  <a:gd name="T11" fmla="*/ 111 h 239"/>
                  <a:gd name="T12" fmla="*/ 259 w 259"/>
                  <a:gd name="T13" fmla="*/ 78 h 239"/>
                  <a:gd name="T14" fmla="*/ 242 w 259"/>
                  <a:gd name="T15" fmla="*/ 47 h 239"/>
                  <a:gd name="T16" fmla="*/ 224 w 259"/>
                  <a:gd name="T17" fmla="*/ 30 h 239"/>
                  <a:gd name="T18" fmla="*/ 190 w 259"/>
                  <a:gd name="T19" fmla="*/ 30 h 239"/>
                  <a:gd name="T20" fmla="*/ 138 w 259"/>
                  <a:gd name="T21" fmla="*/ 15 h 239"/>
                  <a:gd name="T22" fmla="*/ 138 w 259"/>
                  <a:gd name="T23" fmla="*/ 30 h 239"/>
                  <a:gd name="T24" fmla="*/ 121 w 259"/>
                  <a:gd name="T25" fmla="*/ 30 h 239"/>
                  <a:gd name="T26" fmla="*/ 103 w 259"/>
                  <a:gd name="T27" fmla="*/ 0 h 239"/>
                  <a:gd name="T28" fmla="*/ 0 w 259"/>
                  <a:gd name="T29" fmla="*/ 47 h 239"/>
                  <a:gd name="T30" fmla="*/ 17 w 259"/>
                  <a:gd name="T31" fmla="*/ 174 h 239"/>
                  <a:gd name="T32" fmla="*/ 17 w 259"/>
                  <a:gd name="T33" fmla="*/ 159 h 239"/>
                  <a:gd name="T34" fmla="*/ 34 w 259"/>
                  <a:gd name="T35" fmla="*/ 174 h 239"/>
                  <a:gd name="T36" fmla="*/ 69 w 259"/>
                  <a:gd name="T37" fmla="*/ 191 h 239"/>
                  <a:gd name="T38" fmla="*/ 86 w 259"/>
                  <a:gd name="T39" fmla="*/ 191 h 239"/>
                  <a:gd name="T40" fmla="*/ 121 w 259"/>
                  <a:gd name="T41" fmla="*/ 222 h 239"/>
                  <a:gd name="T42" fmla="*/ 138 w 259"/>
                  <a:gd name="T43" fmla="*/ 222 h 239"/>
                  <a:gd name="T44" fmla="*/ 155 w 259"/>
                  <a:gd name="T45" fmla="*/ 239 h 239"/>
                  <a:gd name="T46" fmla="*/ 190 w 259"/>
                  <a:gd name="T47" fmla="*/ 222 h 239"/>
                  <a:gd name="T48" fmla="*/ 224 w 259"/>
                  <a:gd name="T49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9" h="239">
                    <a:moveTo>
                      <a:pt x="224" y="239"/>
                    </a:moveTo>
                    <a:lnTo>
                      <a:pt x="224" y="239"/>
                    </a:lnTo>
                    <a:lnTo>
                      <a:pt x="242" y="207"/>
                    </a:lnTo>
                    <a:lnTo>
                      <a:pt x="259" y="191"/>
                    </a:lnTo>
                    <a:lnTo>
                      <a:pt x="242" y="143"/>
                    </a:lnTo>
                    <a:lnTo>
                      <a:pt x="242" y="111"/>
                    </a:lnTo>
                    <a:lnTo>
                      <a:pt x="259" y="78"/>
                    </a:lnTo>
                    <a:lnTo>
                      <a:pt x="242" y="47"/>
                    </a:lnTo>
                    <a:lnTo>
                      <a:pt x="224" y="30"/>
                    </a:lnTo>
                    <a:lnTo>
                      <a:pt x="190" y="30"/>
                    </a:lnTo>
                    <a:lnTo>
                      <a:pt x="138" y="15"/>
                    </a:lnTo>
                    <a:lnTo>
                      <a:pt x="138" y="30"/>
                    </a:lnTo>
                    <a:lnTo>
                      <a:pt x="121" y="30"/>
                    </a:lnTo>
                    <a:lnTo>
                      <a:pt x="103" y="0"/>
                    </a:lnTo>
                    <a:lnTo>
                      <a:pt x="0" y="47"/>
                    </a:lnTo>
                    <a:lnTo>
                      <a:pt x="17" y="174"/>
                    </a:lnTo>
                    <a:lnTo>
                      <a:pt x="17" y="159"/>
                    </a:lnTo>
                    <a:lnTo>
                      <a:pt x="34" y="174"/>
                    </a:lnTo>
                    <a:lnTo>
                      <a:pt x="69" y="191"/>
                    </a:lnTo>
                    <a:lnTo>
                      <a:pt x="86" y="191"/>
                    </a:lnTo>
                    <a:lnTo>
                      <a:pt x="121" y="222"/>
                    </a:lnTo>
                    <a:lnTo>
                      <a:pt x="138" y="222"/>
                    </a:lnTo>
                    <a:lnTo>
                      <a:pt x="155" y="239"/>
                    </a:lnTo>
                    <a:lnTo>
                      <a:pt x="190" y="222"/>
                    </a:lnTo>
                    <a:lnTo>
                      <a:pt x="224" y="23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6" name="Freeform 667">
                <a:extLst>
                  <a:ext uri="{FF2B5EF4-FFF2-40B4-BE49-F238E27FC236}">
                    <a16:creationId xmlns:a16="http://schemas.microsoft.com/office/drawing/2014/main" id="{6FD0943C-9500-4D88-B8DB-ED00DCAF4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5" y="2094"/>
                <a:ext cx="122" cy="151"/>
              </a:xfrm>
              <a:custGeom>
                <a:avLst/>
                <a:gdLst>
                  <a:gd name="T0" fmla="*/ 140 w 244"/>
                  <a:gd name="T1" fmla="*/ 47 h 303"/>
                  <a:gd name="T2" fmla="*/ 140 w 244"/>
                  <a:gd name="T3" fmla="*/ 47 h 303"/>
                  <a:gd name="T4" fmla="*/ 210 w 244"/>
                  <a:gd name="T5" fmla="*/ 15 h 303"/>
                  <a:gd name="T6" fmla="*/ 210 w 244"/>
                  <a:gd name="T7" fmla="*/ 30 h 303"/>
                  <a:gd name="T8" fmla="*/ 192 w 244"/>
                  <a:gd name="T9" fmla="*/ 30 h 303"/>
                  <a:gd name="T10" fmla="*/ 227 w 244"/>
                  <a:gd name="T11" fmla="*/ 47 h 303"/>
                  <a:gd name="T12" fmla="*/ 244 w 244"/>
                  <a:gd name="T13" fmla="*/ 174 h 303"/>
                  <a:gd name="T14" fmla="*/ 227 w 244"/>
                  <a:gd name="T15" fmla="*/ 159 h 303"/>
                  <a:gd name="T16" fmla="*/ 192 w 244"/>
                  <a:gd name="T17" fmla="*/ 174 h 303"/>
                  <a:gd name="T18" fmla="*/ 158 w 244"/>
                  <a:gd name="T19" fmla="*/ 191 h 303"/>
                  <a:gd name="T20" fmla="*/ 175 w 244"/>
                  <a:gd name="T21" fmla="*/ 222 h 303"/>
                  <a:gd name="T22" fmla="*/ 210 w 244"/>
                  <a:gd name="T23" fmla="*/ 255 h 303"/>
                  <a:gd name="T24" fmla="*/ 192 w 244"/>
                  <a:gd name="T25" fmla="*/ 270 h 303"/>
                  <a:gd name="T26" fmla="*/ 192 w 244"/>
                  <a:gd name="T27" fmla="*/ 287 h 303"/>
                  <a:gd name="T28" fmla="*/ 123 w 244"/>
                  <a:gd name="T29" fmla="*/ 303 h 303"/>
                  <a:gd name="T30" fmla="*/ 89 w 244"/>
                  <a:gd name="T31" fmla="*/ 303 h 303"/>
                  <a:gd name="T32" fmla="*/ 35 w 244"/>
                  <a:gd name="T33" fmla="*/ 303 h 303"/>
                  <a:gd name="T34" fmla="*/ 54 w 244"/>
                  <a:gd name="T35" fmla="*/ 255 h 303"/>
                  <a:gd name="T36" fmla="*/ 0 w 244"/>
                  <a:gd name="T37" fmla="*/ 222 h 303"/>
                  <a:gd name="T38" fmla="*/ 0 w 244"/>
                  <a:gd name="T39" fmla="*/ 207 h 303"/>
                  <a:gd name="T40" fmla="*/ 0 w 244"/>
                  <a:gd name="T41" fmla="*/ 174 h 303"/>
                  <a:gd name="T42" fmla="*/ 0 w 244"/>
                  <a:gd name="T43" fmla="*/ 126 h 303"/>
                  <a:gd name="T44" fmla="*/ 18 w 244"/>
                  <a:gd name="T45" fmla="*/ 111 h 303"/>
                  <a:gd name="T46" fmla="*/ 35 w 244"/>
                  <a:gd name="T47" fmla="*/ 63 h 303"/>
                  <a:gd name="T48" fmla="*/ 71 w 244"/>
                  <a:gd name="T49" fmla="*/ 63 h 303"/>
                  <a:gd name="T50" fmla="*/ 89 w 244"/>
                  <a:gd name="T51" fmla="*/ 30 h 303"/>
                  <a:gd name="T52" fmla="*/ 71 w 244"/>
                  <a:gd name="T53" fmla="*/ 30 h 303"/>
                  <a:gd name="T54" fmla="*/ 89 w 244"/>
                  <a:gd name="T55" fmla="*/ 15 h 303"/>
                  <a:gd name="T56" fmla="*/ 71 w 244"/>
                  <a:gd name="T57" fmla="*/ 0 h 303"/>
                  <a:gd name="T58" fmla="*/ 89 w 244"/>
                  <a:gd name="T59" fmla="*/ 0 h 303"/>
                  <a:gd name="T60" fmla="*/ 106 w 244"/>
                  <a:gd name="T61" fmla="*/ 0 h 303"/>
                  <a:gd name="T62" fmla="*/ 106 w 244"/>
                  <a:gd name="T63" fmla="*/ 15 h 303"/>
                  <a:gd name="T64" fmla="*/ 140 w 244"/>
                  <a:gd name="T65" fmla="*/ 30 h 303"/>
                  <a:gd name="T66" fmla="*/ 123 w 244"/>
                  <a:gd name="T67" fmla="*/ 47 h 303"/>
                  <a:gd name="T68" fmla="*/ 140 w 244"/>
                  <a:gd name="T69" fmla="*/ 4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4" h="303">
                    <a:moveTo>
                      <a:pt x="140" y="47"/>
                    </a:moveTo>
                    <a:lnTo>
                      <a:pt x="140" y="47"/>
                    </a:lnTo>
                    <a:lnTo>
                      <a:pt x="210" y="15"/>
                    </a:lnTo>
                    <a:lnTo>
                      <a:pt x="210" y="30"/>
                    </a:lnTo>
                    <a:lnTo>
                      <a:pt x="192" y="30"/>
                    </a:lnTo>
                    <a:lnTo>
                      <a:pt x="227" y="47"/>
                    </a:lnTo>
                    <a:lnTo>
                      <a:pt x="244" y="174"/>
                    </a:lnTo>
                    <a:lnTo>
                      <a:pt x="227" y="159"/>
                    </a:lnTo>
                    <a:lnTo>
                      <a:pt x="192" y="174"/>
                    </a:lnTo>
                    <a:lnTo>
                      <a:pt x="158" y="191"/>
                    </a:lnTo>
                    <a:lnTo>
                      <a:pt x="175" y="222"/>
                    </a:lnTo>
                    <a:lnTo>
                      <a:pt x="210" y="255"/>
                    </a:lnTo>
                    <a:lnTo>
                      <a:pt x="192" y="270"/>
                    </a:lnTo>
                    <a:lnTo>
                      <a:pt x="192" y="287"/>
                    </a:lnTo>
                    <a:lnTo>
                      <a:pt x="123" y="303"/>
                    </a:lnTo>
                    <a:lnTo>
                      <a:pt x="89" y="303"/>
                    </a:lnTo>
                    <a:lnTo>
                      <a:pt x="35" y="303"/>
                    </a:lnTo>
                    <a:lnTo>
                      <a:pt x="54" y="255"/>
                    </a:lnTo>
                    <a:lnTo>
                      <a:pt x="0" y="222"/>
                    </a:lnTo>
                    <a:lnTo>
                      <a:pt x="0" y="207"/>
                    </a:lnTo>
                    <a:lnTo>
                      <a:pt x="0" y="174"/>
                    </a:lnTo>
                    <a:lnTo>
                      <a:pt x="0" y="126"/>
                    </a:lnTo>
                    <a:lnTo>
                      <a:pt x="18" y="111"/>
                    </a:lnTo>
                    <a:lnTo>
                      <a:pt x="35" y="63"/>
                    </a:lnTo>
                    <a:lnTo>
                      <a:pt x="71" y="63"/>
                    </a:lnTo>
                    <a:lnTo>
                      <a:pt x="89" y="30"/>
                    </a:lnTo>
                    <a:lnTo>
                      <a:pt x="71" y="30"/>
                    </a:lnTo>
                    <a:lnTo>
                      <a:pt x="89" y="15"/>
                    </a:lnTo>
                    <a:lnTo>
                      <a:pt x="71" y="0"/>
                    </a:lnTo>
                    <a:lnTo>
                      <a:pt x="89" y="0"/>
                    </a:lnTo>
                    <a:lnTo>
                      <a:pt x="106" y="0"/>
                    </a:lnTo>
                    <a:lnTo>
                      <a:pt x="106" y="15"/>
                    </a:lnTo>
                    <a:lnTo>
                      <a:pt x="140" y="30"/>
                    </a:lnTo>
                    <a:lnTo>
                      <a:pt x="123" y="47"/>
                    </a:lnTo>
                    <a:lnTo>
                      <a:pt x="140" y="4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7" name="Freeform 668">
                <a:extLst>
                  <a:ext uri="{FF2B5EF4-FFF2-40B4-BE49-F238E27FC236}">
                    <a16:creationId xmlns:a16="http://schemas.microsoft.com/office/drawing/2014/main" id="{791E791A-CF71-4E71-AC37-1A3362A1D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5" y="2094"/>
                <a:ext cx="122" cy="151"/>
              </a:xfrm>
              <a:custGeom>
                <a:avLst/>
                <a:gdLst>
                  <a:gd name="T0" fmla="*/ 140 w 244"/>
                  <a:gd name="T1" fmla="*/ 47 h 303"/>
                  <a:gd name="T2" fmla="*/ 140 w 244"/>
                  <a:gd name="T3" fmla="*/ 47 h 303"/>
                  <a:gd name="T4" fmla="*/ 210 w 244"/>
                  <a:gd name="T5" fmla="*/ 15 h 303"/>
                  <a:gd name="T6" fmla="*/ 210 w 244"/>
                  <a:gd name="T7" fmla="*/ 30 h 303"/>
                  <a:gd name="T8" fmla="*/ 192 w 244"/>
                  <a:gd name="T9" fmla="*/ 30 h 303"/>
                  <a:gd name="T10" fmla="*/ 227 w 244"/>
                  <a:gd name="T11" fmla="*/ 47 h 303"/>
                  <a:gd name="T12" fmla="*/ 244 w 244"/>
                  <a:gd name="T13" fmla="*/ 174 h 303"/>
                  <a:gd name="T14" fmla="*/ 227 w 244"/>
                  <a:gd name="T15" fmla="*/ 159 h 303"/>
                  <a:gd name="T16" fmla="*/ 192 w 244"/>
                  <a:gd name="T17" fmla="*/ 174 h 303"/>
                  <a:gd name="T18" fmla="*/ 158 w 244"/>
                  <a:gd name="T19" fmla="*/ 191 h 303"/>
                  <a:gd name="T20" fmla="*/ 175 w 244"/>
                  <a:gd name="T21" fmla="*/ 222 h 303"/>
                  <a:gd name="T22" fmla="*/ 210 w 244"/>
                  <a:gd name="T23" fmla="*/ 255 h 303"/>
                  <a:gd name="T24" fmla="*/ 192 w 244"/>
                  <a:gd name="T25" fmla="*/ 270 h 303"/>
                  <a:gd name="T26" fmla="*/ 192 w 244"/>
                  <a:gd name="T27" fmla="*/ 287 h 303"/>
                  <a:gd name="T28" fmla="*/ 123 w 244"/>
                  <a:gd name="T29" fmla="*/ 303 h 303"/>
                  <a:gd name="T30" fmla="*/ 89 w 244"/>
                  <a:gd name="T31" fmla="*/ 303 h 303"/>
                  <a:gd name="T32" fmla="*/ 35 w 244"/>
                  <a:gd name="T33" fmla="*/ 303 h 303"/>
                  <a:gd name="T34" fmla="*/ 54 w 244"/>
                  <a:gd name="T35" fmla="*/ 255 h 303"/>
                  <a:gd name="T36" fmla="*/ 0 w 244"/>
                  <a:gd name="T37" fmla="*/ 222 h 303"/>
                  <a:gd name="T38" fmla="*/ 0 w 244"/>
                  <a:gd name="T39" fmla="*/ 207 h 303"/>
                  <a:gd name="T40" fmla="*/ 0 w 244"/>
                  <a:gd name="T41" fmla="*/ 174 h 303"/>
                  <a:gd name="T42" fmla="*/ 0 w 244"/>
                  <a:gd name="T43" fmla="*/ 126 h 303"/>
                  <a:gd name="T44" fmla="*/ 18 w 244"/>
                  <a:gd name="T45" fmla="*/ 111 h 303"/>
                  <a:gd name="T46" fmla="*/ 35 w 244"/>
                  <a:gd name="T47" fmla="*/ 63 h 303"/>
                  <a:gd name="T48" fmla="*/ 71 w 244"/>
                  <a:gd name="T49" fmla="*/ 63 h 303"/>
                  <a:gd name="T50" fmla="*/ 89 w 244"/>
                  <a:gd name="T51" fmla="*/ 30 h 303"/>
                  <a:gd name="T52" fmla="*/ 71 w 244"/>
                  <a:gd name="T53" fmla="*/ 30 h 303"/>
                  <a:gd name="T54" fmla="*/ 89 w 244"/>
                  <a:gd name="T55" fmla="*/ 15 h 303"/>
                  <a:gd name="T56" fmla="*/ 71 w 244"/>
                  <a:gd name="T57" fmla="*/ 0 h 303"/>
                  <a:gd name="T58" fmla="*/ 89 w 244"/>
                  <a:gd name="T59" fmla="*/ 0 h 303"/>
                  <a:gd name="T60" fmla="*/ 106 w 244"/>
                  <a:gd name="T61" fmla="*/ 0 h 303"/>
                  <a:gd name="T62" fmla="*/ 106 w 244"/>
                  <a:gd name="T63" fmla="*/ 15 h 303"/>
                  <a:gd name="T64" fmla="*/ 140 w 244"/>
                  <a:gd name="T65" fmla="*/ 30 h 303"/>
                  <a:gd name="T66" fmla="*/ 123 w 244"/>
                  <a:gd name="T67" fmla="*/ 47 h 303"/>
                  <a:gd name="T68" fmla="*/ 140 w 244"/>
                  <a:gd name="T69" fmla="*/ 4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4" h="303">
                    <a:moveTo>
                      <a:pt x="140" y="47"/>
                    </a:moveTo>
                    <a:lnTo>
                      <a:pt x="140" y="47"/>
                    </a:lnTo>
                    <a:lnTo>
                      <a:pt x="210" y="15"/>
                    </a:lnTo>
                    <a:lnTo>
                      <a:pt x="210" y="30"/>
                    </a:lnTo>
                    <a:lnTo>
                      <a:pt x="192" y="30"/>
                    </a:lnTo>
                    <a:lnTo>
                      <a:pt x="227" y="47"/>
                    </a:lnTo>
                    <a:lnTo>
                      <a:pt x="244" y="174"/>
                    </a:lnTo>
                    <a:lnTo>
                      <a:pt x="227" y="159"/>
                    </a:lnTo>
                    <a:lnTo>
                      <a:pt x="192" y="174"/>
                    </a:lnTo>
                    <a:lnTo>
                      <a:pt x="158" y="191"/>
                    </a:lnTo>
                    <a:lnTo>
                      <a:pt x="175" y="222"/>
                    </a:lnTo>
                    <a:lnTo>
                      <a:pt x="210" y="255"/>
                    </a:lnTo>
                    <a:lnTo>
                      <a:pt x="192" y="270"/>
                    </a:lnTo>
                    <a:lnTo>
                      <a:pt x="192" y="287"/>
                    </a:lnTo>
                    <a:lnTo>
                      <a:pt x="123" y="303"/>
                    </a:lnTo>
                    <a:lnTo>
                      <a:pt x="89" y="303"/>
                    </a:lnTo>
                    <a:lnTo>
                      <a:pt x="35" y="303"/>
                    </a:lnTo>
                    <a:lnTo>
                      <a:pt x="54" y="255"/>
                    </a:lnTo>
                    <a:lnTo>
                      <a:pt x="0" y="222"/>
                    </a:lnTo>
                    <a:lnTo>
                      <a:pt x="0" y="207"/>
                    </a:lnTo>
                    <a:lnTo>
                      <a:pt x="0" y="174"/>
                    </a:lnTo>
                    <a:lnTo>
                      <a:pt x="0" y="126"/>
                    </a:lnTo>
                    <a:lnTo>
                      <a:pt x="18" y="111"/>
                    </a:lnTo>
                    <a:lnTo>
                      <a:pt x="35" y="63"/>
                    </a:lnTo>
                    <a:lnTo>
                      <a:pt x="71" y="63"/>
                    </a:lnTo>
                    <a:lnTo>
                      <a:pt x="89" y="30"/>
                    </a:lnTo>
                    <a:lnTo>
                      <a:pt x="71" y="30"/>
                    </a:lnTo>
                    <a:lnTo>
                      <a:pt x="89" y="15"/>
                    </a:lnTo>
                    <a:lnTo>
                      <a:pt x="71" y="0"/>
                    </a:lnTo>
                    <a:lnTo>
                      <a:pt x="89" y="0"/>
                    </a:lnTo>
                    <a:lnTo>
                      <a:pt x="106" y="0"/>
                    </a:lnTo>
                    <a:lnTo>
                      <a:pt x="106" y="15"/>
                    </a:lnTo>
                    <a:lnTo>
                      <a:pt x="140" y="30"/>
                    </a:lnTo>
                    <a:lnTo>
                      <a:pt x="123" y="47"/>
                    </a:lnTo>
                    <a:lnTo>
                      <a:pt x="140" y="4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8" name="Freeform 669">
                <a:extLst>
                  <a:ext uri="{FF2B5EF4-FFF2-40B4-BE49-F238E27FC236}">
                    <a16:creationId xmlns:a16="http://schemas.microsoft.com/office/drawing/2014/main" id="{FCEBB0E3-911C-4C60-84C5-243F012E0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14"/>
                <a:ext cx="105" cy="48"/>
              </a:xfrm>
              <a:custGeom>
                <a:avLst/>
                <a:gdLst>
                  <a:gd name="T0" fmla="*/ 0 w 209"/>
                  <a:gd name="T1" fmla="*/ 64 h 96"/>
                  <a:gd name="T2" fmla="*/ 0 w 209"/>
                  <a:gd name="T3" fmla="*/ 64 h 96"/>
                  <a:gd name="T4" fmla="*/ 34 w 209"/>
                  <a:gd name="T5" fmla="*/ 64 h 96"/>
                  <a:gd name="T6" fmla="*/ 105 w 209"/>
                  <a:gd name="T7" fmla="*/ 48 h 96"/>
                  <a:gd name="T8" fmla="*/ 105 w 209"/>
                  <a:gd name="T9" fmla="*/ 31 h 96"/>
                  <a:gd name="T10" fmla="*/ 123 w 209"/>
                  <a:gd name="T11" fmla="*/ 16 h 96"/>
                  <a:gd name="T12" fmla="*/ 157 w 209"/>
                  <a:gd name="T13" fmla="*/ 16 h 96"/>
                  <a:gd name="T14" fmla="*/ 157 w 209"/>
                  <a:gd name="T15" fmla="*/ 0 h 96"/>
                  <a:gd name="T16" fmla="*/ 209 w 209"/>
                  <a:gd name="T17" fmla="*/ 16 h 96"/>
                  <a:gd name="T18" fmla="*/ 209 w 209"/>
                  <a:gd name="T19" fmla="*/ 48 h 96"/>
                  <a:gd name="T20" fmla="*/ 192 w 209"/>
                  <a:gd name="T21" fmla="*/ 79 h 96"/>
                  <a:gd name="T22" fmla="*/ 123 w 209"/>
                  <a:gd name="T23" fmla="*/ 96 h 96"/>
                  <a:gd name="T24" fmla="*/ 88 w 209"/>
                  <a:gd name="T25" fmla="*/ 79 h 96"/>
                  <a:gd name="T26" fmla="*/ 34 w 209"/>
                  <a:gd name="T27" fmla="*/ 79 h 96"/>
                  <a:gd name="T28" fmla="*/ 17 w 209"/>
                  <a:gd name="T29" fmla="*/ 79 h 96"/>
                  <a:gd name="T30" fmla="*/ 0 w 209"/>
                  <a:gd name="T31" fmla="*/ 6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9" h="96">
                    <a:moveTo>
                      <a:pt x="0" y="64"/>
                    </a:moveTo>
                    <a:lnTo>
                      <a:pt x="0" y="64"/>
                    </a:lnTo>
                    <a:lnTo>
                      <a:pt x="34" y="64"/>
                    </a:lnTo>
                    <a:lnTo>
                      <a:pt x="105" y="48"/>
                    </a:lnTo>
                    <a:lnTo>
                      <a:pt x="105" y="31"/>
                    </a:lnTo>
                    <a:lnTo>
                      <a:pt x="123" y="16"/>
                    </a:lnTo>
                    <a:lnTo>
                      <a:pt x="157" y="16"/>
                    </a:lnTo>
                    <a:lnTo>
                      <a:pt x="157" y="0"/>
                    </a:lnTo>
                    <a:lnTo>
                      <a:pt x="209" y="16"/>
                    </a:lnTo>
                    <a:lnTo>
                      <a:pt x="209" y="48"/>
                    </a:lnTo>
                    <a:lnTo>
                      <a:pt x="192" y="79"/>
                    </a:lnTo>
                    <a:lnTo>
                      <a:pt x="123" y="96"/>
                    </a:lnTo>
                    <a:lnTo>
                      <a:pt x="88" y="79"/>
                    </a:lnTo>
                    <a:lnTo>
                      <a:pt x="34" y="79"/>
                    </a:lnTo>
                    <a:lnTo>
                      <a:pt x="17" y="7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9" name="Freeform 670">
                <a:extLst>
                  <a:ext uri="{FF2B5EF4-FFF2-40B4-BE49-F238E27FC236}">
                    <a16:creationId xmlns:a16="http://schemas.microsoft.com/office/drawing/2014/main" id="{C7C45A64-A927-474E-B4AB-71F64A961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14"/>
                <a:ext cx="105" cy="48"/>
              </a:xfrm>
              <a:custGeom>
                <a:avLst/>
                <a:gdLst>
                  <a:gd name="T0" fmla="*/ 0 w 209"/>
                  <a:gd name="T1" fmla="*/ 64 h 96"/>
                  <a:gd name="T2" fmla="*/ 0 w 209"/>
                  <a:gd name="T3" fmla="*/ 64 h 96"/>
                  <a:gd name="T4" fmla="*/ 34 w 209"/>
                  <a:gd name="T5" fmla="*/ 64 h 96"/>
                  <a:gd name="T6" fmla="*/ 105 w 209"/>
                  <a:gd name="T7" fmla="*/ 48 h 96"/>
                  <a:gd name="T8" fmla="*/ 105 w 209"/>
                  <a:gd name="T9" fmla="*/ 31 h 96"/>
                  <a:gd name="T10" fmla="*/ 123 w 209"/>
                  <a:gd name="T11" fmla="*/ 16 h 96"/>
                  <a:gd name="T12" fmla="*/ 157 w 209"/>
                  <a:gd name="T13" fmla="*/ 16 h 96"/>
                  <a:gd name="T14" fmla="*/ 157 w 209"/>
                  <a:gd name="T15" fmla="*/ 0 h 96"/>
                  <a:gd name="T16" fmla="*/ 209 w 209"/>
                  <a:gd name="T17" fmla="*/ 16 h 96"/>
                  <a:gd name="T18" fmla="*/ 209 w 209"/>
                  <a:gd name="T19" fmla="*/ 48 h 96"/>
                  <a:gd name="T20" fmla="*/ 192 w 209"/>
                  <a:gd name="T21" fmla="*/ 79 h 96"/>
                  <a:gd name="T22" fmla="*/ 123 w 209"/>
                  <a:gd name="T23" fmla="*/ 96 h 96"/>
                  <a:gd name="T24" fmla="*/ 88 w 209"/>
                  <a:gd name="T25" fmla="*/ 79 h 96"/>
                  <a:gd name="T26" fmla="*/ 34 w 209"/>
                  <a:gd name="T27" fmla="*/ 79 h 96"/>
                  <a:gd name="T28" fmla="*/ 17 w 209"/>
                  <a:gd name="T29" fmla="*/ 79 h 96"/>
                  <a:gd name="T30" fmla="*/ 0 w 209"/>
                  <a:gd name="T31" fmla="*/ 6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9" h="96">
                    <a:moveTo>
                      <a:pt x="0" y="64"/>
                    </a:moveTo>
                    <a:lnTo>
                      <a:pt x="0" y="64"/>
                    </a:lnTo>
                    <a:lnTo>
                      <a:pt x="34" y="64"/>
                    </a:lnTo>
                    <a:lnTo>
                      <a:pt x="105" y="48"/>
                    </a:lnTo>
                    <a:lnTo>
                      <a:pt x="105" y="31"/>
                    </a:lnTo>
                    <a:lnTo>
                      <a:pt x="123" y="16"/>
                    </a:lnTo>
                    <a:lnTo>
                      <a:pt x="157" y="16"/>
                    </a:lnTo>
                    <a:lnTo>
                      <a:pt x="157" y="0"/>
                    </a:lnTo>
                    <a:lnTo>
                      <a:pt x="209" y="16"/>
                    </a:lnTo>
                    <a:lnTo>
                      <a:pt x="209" y="48"/>
                    </a:lnTo>
                    <a:lnTo>
                      <a:pt x="192" y="79"/>
                    </a:lnTo>
                    <a:lnTo>
                      <a:pt x="123" y="96"/>
                    </a:lnTo>
                    <a:lnTo>
                      <a:pt x="88" y="79"/>
                    </a:lnTo>
                    <a:lnTo>
                      <a:pt x="34" y="79"/>
                    </a:lnTo>
                    <a:lnTo>
                      <a:pt x="17" y="79"/>
                    </a:lnTo>
                    <a:lnTo>
                      <a:pt x="0" y="6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0" name="Freeform 671">
                <a:extLst>
                  <a:ext uri="{FF2B5EF4-FFF2-40B4-BE49-F238E27FC236}">
                    <a16:creationId xmlns:a16="http://schemas.microsoft.com/office/drawing/2014/main" id="{9A911144-F4FA-4DF2-8C51-C5D6C1391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45"/>
                <a:ext cx="9" cy="8"/>
              </a:xfrm>
              <a:custGeom>
                <a:avLst/>
                <a:gdLst>
                  <a:gd name="T0" fmla="*/ 17 w 17"/>
                  <a:gd name="T1" fmla="*/ 15 h 15"/>
                  <a:gd name="T2" fmla="*/ 17 w 17"/>
                  <a:gd name="T3" fmla="*/ 15 h 15"/>
                  <a:gd name="T4" fmla="*/ 0 w 17"/>
                  <a:gd name="T5" fmla="*/ 0 h 15"/>
                  <a:gd name="T6" fmla="*/ 17 w 17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1" name="Freeform 672">
                <a:extLst>
                  <a:ext uri="{FF2B5EF4-FFF2-40B4-BE49-F238E27FC236}">
                    <a16:creationId xmlns:a16="http://schemas.microsoft.com/office/drawing/2014/main" id="{B8FC1886-D3A9-4405-88E8-B536BCBEC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45"/>
                <a:ext cx="9" cy="8"/>
              </a:xfrm>
              <a:custGeom>
                <a:avLst/>
                <a:gdLst>
                  <a:gd name="T0" fmla="*/ 17 w 17"/>
                  <a:gd name="T1" fmla="*/ 15 h 15"/>
                  <a:gd name="T2" fmla="*/ 17 w 17"/>
                  <a:gd name="T3" fmla="*/ 15 h 15"/>
                  <a:gd name="T4" fmla="*/ 0 w 17"/>
                  <a:gd name="T5" fmla="*/ 0 h 15"/>
                  <a:gd name="T6" fmla="*/ 17 w 17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2" name="Freeform 673">
                <a:extLst>
                  <a:ext uri="{FF2B5EF4-FFF2-40B4-BE49-F238E27FC236}">
                    <a16:creationId xmlns:a16="http://schemas.microsoft.com/office/drawing/2014/main" id="{3B8242AD-C8EF-4870-8282-63B8D490B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45"/>
                <a:ext cx="9" cy="8"/>
              </a:xfrm>
              <a:custGeom>
                <a:avLst/>
                <a:gdLst>
                  <a:gd name="T0" fmla="*/ 17 w 17"/>
                  <a:gd name="T1" fmla="*/ 15 h 15"/>
                  <a:gd name="T2" fmla="*/ 17 w 17"/>
                  <a:gd name="T3" fmla="*/ 15 h 15"/>
                  <a:gd name="T4" fmla="*/ 0 w 17"/>
                  <a:gd name="T5" fmla="*/ 0 h 15"/>
                  <a:gd name="T6" fmla="*/ 17 w 17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3" name="Freeform 674">
                <a:extLst>
                  <a:ext uri="{FF2B5EF4-FFF2-40B4-BE49-F238E27FC236}">
                    <a16:creationId xmlns:a16="http://schemas.microsoft.com/office/drawing/2014/main" id="{7D52AA74-147D-43EE-A2A5-DE0383A7C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245"/>
                <a:ext cx="9" cy="8"/>
              </a:xfrm>
              <a:custGeom>
                <a:avLst/>
                <a:gdLst>
                  <a:gd name="T0" fmla="*/ 17 w 17"/>
                  <a:gd name="T1" fmla="*/ 15 h 15"/>
                  <a:gd name="T2" fmla="*/ 17 w 17"/>
                  <a:gd name="T3" fmla="*/ 15 h 15"/>
                  <a:gd name="T4" fmla="*/ 0 w 17"/>
                  <a:gd name="T5" fmla="*/ 0 h 15"/>
                  <a:gd name="T6" fmla="*/ 17 w 17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4" name="Freeform 675">
                <a:extLst>
                  <a:ext uri="{FF2B5EF4-FFF2-40B4-BE49-F238E27FC236}">
                    <a16:creationId xmlns:a16="http://schemas.microsoft.com/office/drawing/2014/main" id="{42B72DE7-C025-4440-B39A-11F473C148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5" y="2245"/>
                <a:ext cx="62" cy="32"/>
              </a:xfrm>
              <a:custGeom>
                <a:avLst/>
                <a:gdLst>
                  <a:gd name="T0" fmla="*/ 35 w 123"/>
                  <a:gd name="T1" fmla="*/ 63 h 63"/>
                  <a:gd name="T2" fmla="*/ 35 w 123"/>
                  <a:gd name="T3" fmla="*/ 63 h 63"/>
                  <a:gd name="T4" fmla="*/ 71 w 123"/>
                  <a:gd name="T5" fmla="*/ 48 h 63"/>
                  <a:gd name="T6" fmla="*/ 89 w 123"/>
                  <a:gd name="T7" fmla="*/ 48 h 63"/>
                  <a:gd name="T8" fmla="*/ 89 w 123"/>
                  <a:gd name="T9" fmla="*/ 32 h 63"/>
                  <a:gd name="T10" fmla="*/ 106 w 123"/>
                  <a:gd name="T11" fmla="*/ 48 h 63"/>
                  <a:gd name="T12" fmla="*/ 123 w 123"/>
                  <a:gd name="T13" fmla="*/ 15 h 63"/>
                  <a:gd name="T14" fmla="*/ 106 w 123"/>
                  <a:gd name="T15" fmla="*/ 15 h 63"/>
                  <a:gd name="T16" fmla="*/ 89 w 123"/>
                  <a:gd name="T17" fmla="*/ 0 h 63"/>
                  <a:gd name="T18" fmla="*/ 35 w 123"/>
                  <a:gd name="T19" fmla="*/ 0 h 63"/>
                  <a:gd name="T20" fmla="*/ 18 w 123"/>
                  <a:gd name="T21" fmla="*/ 0 h 63"/>
                  <a:gd name="T22" fmla="*/ 0 w 123"/>
                  <a:gd name="T23" fmla="*/ 32 h 63"/>
                  <a:gd name="T24" fmla="*/ 0 w 123"/>
                  <a:gd name="T25" fmla="*/ 48 h 63"/>
                  <a:gd name="T26" fmla="*/ 18 w 123"/>
                  <a:gd name="T27" fmla="*/ 32 h 63"/>
                  <a:gd name="T28" fmla="*/ 18 w 123"/>
                  <a:gd name="T29" fmla="*/ 63 h 63"/>
                  <a:gd name="T30" fmla="*/ 35 w 123"/>
                  <a:gd name="T3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63">
                    <a:moveTo>
                      <a:pt x="35" y="63"/>
                    </a:moveTo>
                    <a:lnTo>
                      <a:pt x="35" y="63"/>
                    </a:lnTo>
                    <a:lnTo>
                      <a:pt x="71" y="48"/>
                    </a:lnTo>
                    <a:lnTo>
                      <a:pt x="89" y="48"/>
                    </a:lnTo>
                    <a:lnTo>
                      <a:pt x="89" y="32"/>
                    </a:lnTo>
                    <a:lnTo>
                      <a:pt x="106" y="48"/>
                    </a:lnTo>
                    <a:lnTo>
                      <a:pt x="123" y="15"/>
                    </a:lnTo>
                    <a:lnTo>
                      <a:pt x="106" y="15"/>
                    </a:lnTo>
                    <a:lnTo>
                      <a:pt x="89" y="0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0" y="32"/>
                    </a:lnTo>
                    <a:lnTo>
                      <a:pt x="0" y="48"/>
                    </a:lnTo>
                    <a:lnTo>
                      <a:pt x="18" y="32"/>
                    </a:lnTo>
                    <a:lnTo>
                      <a:pt x="18" y="63"/>
                    </a:lnTo>
                    <a:lnTo>
                      <a:pt x="35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5" name="Freeform 676">
                <a:extLst>
                  <a:ext uri="{FF2B5EF4-FFF2-40B4-BE49-F238E27FC236}">
                    <a16:creationId xmlns:a16="http://schemas.microsoft.com/office/drawing/2014/main" id="{784ACC17-3C94-40A0-B823-572EFCB56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5" y="2245"/>
                <a:ext cx="62" cy="32"/>
              </a:xfrm>
              <a:custGeom>
                <a:avLst/>
                <a:gdLst>
                  <a:gd name="T0" fmla="*/ 35 w 123"/>
                  <a:gd name="T1" fmla="*/ 63 h 63"/>
                  <a:gd name="T2" fmla="*/ 35 w 123"/>
                  <a:gd name="T3" fmla="*/ 63 h 63"/>
                  <a:gd name="T4" fmla="*/ 71 w 123"/>
                  <a:gd name="T5" fmla="*/ 48 h 63"/>
                  <a:gd name="T6" fmla="*/ 89 w 123"/>
                  <a:gd name="T7" fmla="*/ 48 h 63"/>
                  <a:gd name="T8" fmla="*/ 89 w 123"/>
                  <a:gd name="T9" fmla="*/ 32 h 63"/>
                  <a:gd name="T10" fmla="*/ 106 w 123"/>
                  <a:gd name="T11" fmla="*/ 48 h 63"/>
                  <a:gd name="T12" fmla="*/ 123 w 123"/>
                  <a:gd name="T13" fmla="*/ 15 h 63"/>
                  <a:gd name="T14" fmla="*/ 106 w 123"/>
                  <a:gd name="T15" fmla="*/ 15 h 63"/>
                  <a:gd name="T16" fmla="*/ 89 w 123"/>
                  <a:gd name="T17" fmla="*/ 0 h 63"/>
                  <a:gd name="T18" fmla="*/ 35 w 123"/>
                  <a:gd name="T19" fmla="*/ 0 h 63"/>
                  <a:gd name="T20" fmla="*/ 18 w 123"/>
                  <a:gd name="T21" fmla="*/ 0 h 63"/>
                  <a:gd name="T22" fmla="*/ 0 w 123"/>
                  <a:gd name="T23" fmla="*/ 32 h 63"/>
                  <a:gd name="T24" fmla="*/ 0 w 123"/>
                  <a:gd name="T25" fmla="*/ 48 h 63"/>
                  <a:gd name="T26" fmla="*/ 18 w 123"/>
                  <a:gd name="T27" fmla="*/ 32 h 63"/>
                  <a:gd name="T28" fmla="*/ 18 w 123"/>
                  <a:gd name="T29" fmla="*/ 63 h 63"/>
                  <a:gd name="T30" fmla="*/ 35 w 123"/>
                  <a:gd name="T3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63">
                    <a:moveTo>
                      <a:pt x="35" y="63"/>
                    </a:moveTo>
                    <a:lnTo>
                      <a:pt x="35" y="63"/>
                    </a:lnTo>
                    <a:lnTo>
                      <a:pt x="71" y="48"/>
                    </a:lnTo>
                    <a:lnTo>
                      <a:pt x="89" y="48"/>
                    </a:lnTo>
                    <a:lnTo>
                      <a:pt x="89" y="32"/>
                    </a:lnTo>
                    <a:lnTo>
                      <a:pt x="106" y="48"/>
                    </a:lnTo>
                    <a:lnTo>
                      <a:pt x="123" y="15"/>
                    </a:lnTo>
                    <a:lnTo>
                      <a:pt x="106" y="15"/>
                    </a:lnTo>
                    <a:lnTo>
                      <a:pt x="89" y="0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0" y="32"/>
                    </a:lnTo>
                    <a:lnTo>
                      <a:pt x="0" y="48"/>
                    </a:lnTo>
                    <a:lnTo>
                      <a:pt x="18" y="32"/>
                    </a:lnTo>
                    <a:lnTo>
                      <a:pt x="18" y="63"/>
                    </a:lnTo>
                    <a:lnTo>
                      <a:pt x="35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6" name="Freeform 677">
                <a:extLst>
                  <a:ext uri="{FF2B5EF4-FFF2-40B4-BE49-F238E27FC236}">
                    <a16:creationId xmlns:a16="http://schemas.microsoft.com/office/drawing/2014/main" id="{50DE4A2F-5C08-470D-8ED1-A85A91AEF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310"/>
                <a:ext cx="164" cy="127"/>
              </a:xfrm>
              <a:custGeom>
                <a:avLst/>
                <a:gdLst>
                  <a:gd name="T0" fmla="*/ 17 w 328"/>
                  <a:gd name="T1" fmla="*/ 64 h 255"/>
                  <a:gd name="T2" fmla="*/ 17 w 328"/>
                  <a:gd name="T3" fmla="*/ 64 h 255"/>
                  <a:gd name="T4" fmla="*/ 86 w 328"/>
                  <a:gd name="T5" fmla="*/ 64 h 255"/>
                  <a:gd name="T6" fmla="*/ 86 w 328"/>
                  <a:gd name="T7" fmla="*/ 79 h 255"/>
                  <a:gd name="T8" fmla="*/ 69 w 328"/>
                  <a:gd name="T9" fmla="*/ 96 h 255"/>
                  <a:gd name="T10" fmla="*/ 69 w 328"/>
                  <a:gd name="T11" fmla="*/ 127 h 255"/>
                  <a:gd name="T12" fmla="*/ 51 w 328"/>
                  <a:gd name="T13" fmla="*/ 144 h 255"/>
                  <a:gd name="T14" fmla="*/ 69 w 328"/>
                  <a:gd name="T15" fmla="*/ 192 h 255"/>
                  <a:gd name="T16" fmla="*/ 51 w 328"/>
                  <a:gd name="T17" fmla="*/ 223 h 255"/>
                  <a:gd name="T18" fmla="*/ 103 w 328"/>
                  <a:gd name="T19" fmla="*/ 255 h 255"/>
                  <a:gd name="T20" fmla="*/ 121 w 328"/>
                  <a:gd name="T21" fmla="*/ 240 h 255"/>
                  <a:gd name="T22" fmla="*/ 190 w 328"/>
                  <a:gd name="T23" fmla="*/ 240 h 255"/>
                  <a:gd name="T24" fmla="*/ 259 w 328"/>
                  <a:gd name="T25" fmla="*/ 175 h 255"/>
                  <a:gd name="T26" fmla="*/ 241 w 328"/>
                  <a:gd name="T27" fmla="*/ 144 h 255"/>
                  <a:gd name="T28" fmla="*/ 276 w 328"/>
                  <a:gd name="T29" fmla="*/ 96 h 255"/>
                  <a:gd name="T30" fmla="*/ 328 w 328"/>
                  <a:gd name="T31" fmla="*/ 64 h 255"/>
                  <a:gd name="T32" fmla="*/ 328 w 328"/>
                  <a:gd name="T33" fmla="*/ 48 h 255"/>
                  <a:gd name="T34" fmla="*/ 241 w 328"/>
                  <a:gd name="T35" fmla="*/ 31 h 255"/>
                  <a:gd name="T36" fmla="*/ 207 w 328"/>
                  <a:gd name="T37" fmla="*/ 16 h 255"/>
                  <a:gd name="T38" fmla="*/ 190 w 328"/>
                  <a:gd name="T39" fmla="*/ 16 h 255"/>
                  <a:gd name="T40" fmla="*/ 155 w 328"/>
                  <a:gd name="T41" fmla="*/ 16 h 255"/>
                  <a:gd name="T42" fmla="*/ 138 w 328"/>
                  <a:gd name="T43" fmla="*/ 16 h 255"/>
                  <a:gd name="T44" fmla="*/ 34 w 328"/>
                  <a:gd name="T45" fmla="*/ 0 h 255"/>
                  <a:gd name="T46" fmla="*/ 17 w 328"/>
                  <a:gd name="T47" fmla="*/ 16 h 255"/>
                  <a:gd name="T48" fmla="*/ 0 w 328"/>
                  <a:gd name="T49" fmla="*/ 16 h 255"/>
                  <a:gd name="T50" fmla="*/ 0 w 328"/>
                  <a:gd name="T51" fmla="*/ 31 h 255"/>
                  <a:gd name="T52" fmla="*/ 17 w 328"/>
                  <a:gd name="T53" fmla="*/ 6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8" h="255">
                    <a:moveTo>
                      <a:pt x="17" y="64"/>
                    </a:moveTo>
                    <a:lnTo>
                      <a:pt x="17" y="64"/>
                    </a:lnTo>
                    <a:lnTo>
                      <a:pt x="86" y="64"/>
                    </a:lnTo>
                    <a:lnTo>
                      <a:pt x="86" y="79"/>
                    </a:lnTo>
                    <a:lnTo>
                      <a:pt x="69" y="96"/>
                    </a:lnTo>
                    <a:lnTo>
                      <a:pt x="69" y="127"/>
                    </a:lnTo>
                    <a:lnTo>
                      <a:pt x="51" y="144"/>
                    </a:lnTo>
                    <a:lnTo>
                      <a:pt x="69" y="192"/>
                    </a:lnTo>
                    <a:lnTo>
                      <a:pt x="51" y="223"/>
                    </a:lnTo>
                    <a:lnTo>
                      <a:pt x="103" y="255"/>
                    </a:lnTo>
                    <a:lnTo>
                      <a:pt x="121" y="240"/>
                    </a:lnTo>
                    <a:lnTo>
                      <a:pt x="190" y="240"/>
                    </a:lnTo>
                    <a:lnTo>
                      <a:pt x="259" y="175"/>
                    </a:lnTo>
                    <a:lnTo>
                      <a:pt x="241" y="144"/>
                    </a:lnTo>
                    <a:lnTo>
                      <a:pt x="276" y="96"/>
                    </a:lnTo>
                    <a:lnTo>
                      <a:pt x="328" y="64"/>
                    </a:lnTo>
                    <a:lnTo>
                      <a:pt x="328" y="48"/>
                    </a:lnTo>
                    <a:lnTo>
                      <a:pt x="241" y="31"/>
                    </a:lnTo>
                    <a:lnTo>
                      <a:pt x="207" y="16"/>
                    </a:lnTo>
                    <a:lnTo>
                      <a:pt x="190" y="16"/>
                    </a:lnTo>
                    <a:lnTo>
                      <a:pt x="155" y="16"/>
                    </a:lnTo>
                    <a:lnTo>
                      <a:pt x="138" y="16"/>
                    </a:lnTo>
                    <a:lnTo>
                      <a:pt x="34" y="0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31"/>
                    </a:lnTo>
                    <a:lnTo>
                      <a:pt x="17" y="6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7" name="Freeform 678">
                <a:extLst>
                  <a:ext uri="{FF2B5EF4-FFF2-40B4-BE49-F238E27FC236}">
                    <a16:creationId xmlns:a16="http://schemas.microsoft.com/office/drawing/2014/main" id="{BF2DB378-9BDE-4243-9BFF-5DC5253F1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310"/>
                <a:ext cx="164" cy="127"/>
              </a:xfrm>
              <a:custGeom>
                <a:avLst/>
                <a:gdLst>
                  <a:gd name="T0" fmla="*/ 17 w 328"/>
                  <a:gd name="T1" fmla="*/ 64 h 255"/>
                  <a:gd name="T2" fmla="*/ 17 w 328"/>
                  <a:gd name="T3" fmla="*/ 64 h 255"/>
                  <a:gd name="T4" fmla="*/ 86 w 328"/>
                  <a:gd name="T5" fmla="*/ 64 h 255"/>
                  <a:gd name="T6" fmla="*/ 86 w 328"/>
                  <a:gd name="T7" fmla="*/ 79 h 255"/>
                  <a:gd name="T8" fmla="*/ 69 w 328"/>
                  <a:gd name="T9" fmla="*/ 96 h 255"/>
                  <a:gd name="T10" fmla="*/ 69 w 328"/>
                  <a:gd name="T11" fmla="*/ 127 h 255"/>
                  <a:gd name="T12" fmla="*/ 51 w 328"/>
                  <a:gd name="T13" fmla="*/ 144 h 255"/>
                  <a:gd name="T14" fmla="*/ 69 w 328"/>
                  <a:gd name="T15" fmla="*/ 192 h 255"/>
                  <a:gd name="T16" fmla="*/ 51 w 328"/>
                  <a:gd name="T17" fmla="*/ 223 h 255"/>
                  <a:gd name="T18" fmla="*/ 103 w 328"/>
                  <a:gd name="T19" fmla="*/ 255 h 255"/>
                  <a:gd name="T20" fmla="*/ 121 w 328"/>
                  <a:gd name="T21" fmla="*/ 240 h 255"/>
                  <a:gd name="T22" fmla="*/ 190 w 328"/>
                  <a:gd name="T23" fmla="*/ 240 h 255"/>
                  <a:gd name="T24" fmla="*/ 259 w 328"/>
                  <a:gd name="T25" fmla="*/ 175 h 255"/>
                  <a:gd name="T26" fmla="*/ 241 w 328"/>
                  <a:gd name="T27" fmla="*/ 144 h 255"/>
                  <a:gd name="T28" fmla="*/ 276 w 328"/>
                  <a:gd name="T29" fmla="*/ 96 h 255"/>
                  <a:gd name="T30" fmla="*/ 328 w 328"/>
                  <a:gd name="T31" fmla="*/ 64 h 255"/>
                  <a:gd name="T32" fmla="*/ 328 w 328"/>
                  <a:gd name="T33" fmla="*/ 48 h 255"/>
                  <a:gd name="T34" fmla="*/ 241 w 328"/>
                  <a:gd name="T35" fmla="*/ 31 h 255"/>
                  <a:gd name="T36" fmla="*/ 207 w 328"/>
                  <a:gd name="T37" fmla="*/ 16 h 255"/>
                  <a:gd name="T38" fmla="*/ 190 w 328"/>
                  <a:gd name="T39" fmla="*/ 16 h 255"/>
                  <a:gd name="T40" fmla="*/ 155 w 328"/>
                  <a:gd name="T41" fmla="*/ 16 h 255"/>
                  <a:gd name="T42" fmla="*/ 138 w 328"/>
                  <a:gd name="T43" fmla="*/ 16 h 255"/>
                  <a:gd name="T44" fmla="*/ 34 w 328"/>
                  <a:gd name="T45" fmla="*/ 0 h 255"/>
                  <a:gd name="T46" fmla="*/ 17 w 328"/>
                  <a:gd name="T47" fmla="*/ 16 h 255"/>
                  <a:gd name="T48" fmla="*/ 0 w 328"/>
                  <a:gd name="T49" fmla="*/ 16 h 255"/>
                  <a:gd name="T50" fmla="*/ 0 w 328"/>
                  <a:gd name="T51" fmla="*/ 31 h 255"/>
                  <a:gd name="T52" fmla="*/ 17 w 328"/>
                  <a:gd name="T53" fmla="*/ 6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8" h="255">
                    <a:moveTo>
                      <a:pt x="17" y="64"/>
                    </a:moveTo>
                    <a:lnTo>
                      <a:pt x="17" y="64"/>
                    </a:lnTo>
                    <a:lnTo>
                      <a:pt x="86" y="64"/>
                    </a:lnTo>
                    <a:lnTo>
                      <a:pt x="86" y="79"/>
                    </a:lnTo>
                    <a:lnTo>
                      <a:pt x="69" y="96"/>
                    </a:lnTo>
                    <a:lnTo>
                      <a:pt x="69" y="127"/>
                    </a:lnTo>
                    <a:lnTo>
                      <a:pt x="51" y="144"/>
                    </a:lnTo>
                    <a:lnTo>
                      <a:pt x="69" y="192"/>
                    </a:lnTo>
                    <a:lnTo>
                      <a:pt x="51" y="223"/>
                    </a:lnTo>
                    <a:lnTo>
                      <a:pt x="103" y="255"/>
                    </a:lnTo>
                    <a:lnTo>
                      <a:pt x="121" y="240"/>
                    </a:lnTo>
                    <a:lnTo>
                      <a:pt x="190" y="240"/>
                    </a:lnTo>
                    <a:lnTo>
                      <a:pt x="259" y="175"/>
                    </a:lnTo>
                    <a:lnTo>
                      <a:pt x="241" y="144"/>
                    </a:lnTo>
                    <a:lnTo>
                      <a:pt x="276" y="96"/>
                    </a:lnTo>
                    <a:lnTo>
                      <a:pt x="328" y="64"/>
                    </a:lnTo>
                    <a:lnTo>
                      <a:pt x="328" y="48"/>
                    </a:lnTo>
                    <a:lnTo>
                      <a:pt x="241" y="31"/>
                    </a:lnTo>
                    <a:lnTo>
                      <a:pt x="207" y="16"/>
                    </a:lnTo>
                    <a:lnTo>
                      <a:pt x="190" y="16"/>
                    </a:lnTo>
                    <a:lnTo>
                      <a:pt x="155" y="16"/>
                    </a:lnTo>
                    <a:lnTo>
                      <a:pt x="138" y="16"/>
                    </a:lnTo>
                    <a:lnTo>
                      <a:pt x="34" y="0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31"/>
                    </a:lnTo>
                    <a:lnTo>
                      <a:pt x="17" y="6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8" name="Freeform 679">
                <a:extLst>
                  <a:ext uri="{FF2B5EF4-FFF2-40B4-BE49-F238E27FC236}">
                    <a16:creationId xmlns:a16="http://schemas.microsoft.com/office/drawing/2014/main" id="{33DC4037-83EF-40CC-A10C-A729B5E23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341"/>
                <a:ext cx="42" cy="80"/>
              </a:xfrm>
              <a:custGeom>
                <a:avLst/>
                <a:gdLst>
                  <a:gd name="T0" fmla="*/ 50 w 84"/>
                  <a:gd name="T1" fmla="*/ 159 h 159"/>
                  <a:gd name="T2" fmla="*/ 50 w 84"/>
                  <a:gd name="T3" fmla="*/ 159 h 159"/>
                  <a:gd name="T4" fmla="*/ 67 w 84"/>
                  <a:gd name="T5" fmla="*/ 128 h 159"/>
                  <a:gd name="T6" fmla="*/ 50 w 84"/>
                  <a:gd name="T7" fmla="*/ 80 h 159"/>
                  <a:gd name="T8" fmla="*/ 67 w 84"/>
                  <a:gd name="T9" fmla="*/ 63 h 159"/>
                  <a:gd name="T10" fmla="*/ 67 w 84"/>
                  <a:gd name="T11" fmla="*/ 32 h 159"/>
                  <a:gd name="T12" fmla="*/ 84 w 84"/>
                  <a:gd name="T13" fmla="*/ 15 h 159"/>
                  <a:gd name="T14" fmla="*/ 84 w 84"/>
                  <a:gd name="T15" fmla="*/ 0 h 159"/>
                  <a:gd name="T16" fmla="*/ 17 w 84"/>
                  <a:gd name="T17" fmla="*/ 0 h 159"/>
                  <a:gd name="T18" fmla="*/ 17 w 84"/>
                  <a:gd name="T19" fmla="*/ 32 h 159"/>
                  <a:gd name="T20" fmla="*/ 0 w 84"/>
                  <a:gd name="T21" fmla="*/ 111 h 159"/>
                  <a:gd name="T22" fmla="*/ 17 w 84"/>
                  <a:gd name="T23" fmla="*/ 111 h 159"/>
                  <a:gd name="T24" fmla="*/ 0 w 84"/>
                  <a:gd name="T25" fmla="*/ 159 h 159"/>
                  <a:gd name="T26" fmla="*/ 50 w 84"/>
                  <a:gd name="T2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159">
                    <a:moveTo>
                      <a:pt x="50" y="159"/>
                    </a:moveTo>
                    <a:lnTo>
                      <a:pt x="50" y="159"/>
                    </a:lnTo>
                    <a:lnTo>
                      <a:pt x="67" y="128"/>
                    </a:lnTo>
                    <a:lnTo>
                      <a:pt x="50" y="80"/>
                    </a:lnTo>
                    <a:lnTo>
                      <a:pt x="67" y="63"/>
                    </a:lnTo>
                    <a:lnTo>
                      <a:pt x="67" y="32"/>
                    </a:lnTo>
                    <a:lnTo>
                      <a:pt x="84" y="15"/>
                    </a:lnTo>
                    <a:lnTo>
                      <a:pt x="84" y="0"/>
                    </a:lnTo>
                    <a:lnTo>
                      <a:pt x="17" y="0"/>
                    </a:lnTo>
                    <a:lnTo>
                      <a:pt x="17" y="32"/>
                    </a:lnTo>
                    <a:lnTo>
                      <a:pt x="0" y="111"/>
                    </a:lnTo>
                    <a:lnTo>
                      <a:pt x="17" y="111"/>
                    </a:lnTo>
                    <a:lnTo>
                      <a:pt x="0" y="159"/>
                    </a:lnTo>
                    <a:lnTo>
                      <a:pt x="50" y="15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9" name="Freeform 680">
                <a:extLst>
                  <a:ext uri="{FF2B5EF4-FFF2-40B4-BE49-F238E27FC236}">
                    <a16:creationId xmlns:a16="http://schemas.microsoft.com/office/drawing/2014/main" id="{587DBCA6-A616-4F9F-883D-9F407C7F3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341"/>
                <a:ext cx="42" cy="80"/>
              </a:xfrm>
              <a:custGeom>
                <a:avLst/>
                <a:gdLst>
                  <a:gd name="T0" fmla="*/ 50 w 84"/>
                  <a:gd name="T1" fmla="*/ 159 h 159"/>
                  <a:gd name="T2" fmla="*/ 50 w 84"/>
                  <a:gd name="T3" fmla="*/ 159 h 159"/>
                  <a:gd name="T4" fmla="*/ 67 w 84"/>
                  <a:gd name="T5" fmla="*/ 128 h 159"/>
                  <a:gd name="T6" fmla="*/ 50 w 84"/>
                  <a:gd name="T7" fmla="*/ 80 h 159"/>
                  <a:gd name="T8" fmla="*/ 67 w 84"/>
                  <a:gd name="T9" fmla="*/ 63 h 159"/>
                  <a:gd name="T10" fmla="*/ 67 w 84"/>
                  <a:gd name="T11" fmla="*/ 32 h 159"/>
                  <a:gd name="T12" fmla="*/ 84 w 84"/>
                  <a:gd name="T13" fmla="*/ 15 h 159"/>
                  <a:gd name="T14" fmla="*/ 84 w 84"/>
                  <a:gd name="T15" fmla="*/ 0 h 159"/>
                  <a:gd name="T16" fmla="*/ 17 w 84"/>
                  <a:gd name="T17" fmla="*/ 0 h 159"/>
                  <a:gd name="T18" fmla="*/ 17 w 84"/>
                  <a:gd name="T19" fmla="*/ 32 h 159"/>
                  <a:gd name="T20" fmla="*/ 0 w 84"/>
                  <a:gd name="T21" fmla="*/ 111 h 159"/>
                  <a:gd name="T22" fmla="*/ 17 w 84"/>
                  <a:gd name="T23" fmla="*/ 111 h 159"/>
                  <a:gd name="T24" fmla="*/ 0 w 84"/>
                  <a:gd name="T25" fmla="*/ 159 h 159"/>
                  <a:gd name="T26" fmla="*/ 50 w 84"/>
                  <a:gd name="T2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159">
                    <a:moveTo>
                      <a:pt x="50" y="159"/>
                    </a:moveTo>
                    <a:lnTo>
                      <a:pt x="50" y="159"/>
                    </a:lnTo>
                    <a:lnTo>
                      <a:pt x="67" y="128"/>
                    </a:lnTo>
                    <a:lnTo>
                      <a:pt x="50" y="80"/>
                    </a:lnTo>
                    <a:lnTo>
                      <a:pt x="67" y="63"/>
                    </a:lnTo>
                    <a:lnTo>
                      <a:pt x="67" y="32"/>
                    </a:lnTo>
                    <a:lnTo>
                      <a:pt x="84" y="15"/>
                    </a:lnTo>
                    <a:lnTo>
                      <a:pt x="84" y="0"/>
                    </a:lnTo>
                    <a:lnTo>
                      <a:pt x="17" y="0"/>
                    </a:lnTo>
                    <a:lnTo>
                      <a:pt x="17" y="32"/>
                    </a:lnTo>
                    <a:lnTo>
                      <a:pt x="0" y="111"/>
                    </a:lnTo>
                    <a:lnTo>
                      <a:pt x="17" y="111"/>
                    </a:lnTo>
                    <a:lnTo>
                      <a:pt x="0" y="159"/>
                    </a:lnTo>
                    <a:lnTo>
                      <a:pt x="50" y="15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0" name="Freeform 681">
                <a:extLst>
                  <a:ext uri="{FF2B5EF4-FFF2-40B4-BE49-F238E27FC236}">
                    <a16:creationId xmlns:a16="http://schemas.microsoft.com/office/drawing/2014/main" id="{5419A6A0-6626-4407-8EDB-780FDF522D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" y="2253"/>
                <a:ext cx="165" cy="153"/>
              </a:xfrm>
              <a:custGeom>
                <a:avLst/>
                <a:gdLst>
                  <a:gd name="T0" fmla="*/ 17 w 330"/>
                  <a:gd name="T1" fmla="*/ 113 h 305"/>
                  <a:gd name="T2" fmla="*/ 17 w 330"/>
                  <a:gd name="T3" fmla="*/ 113 h 305"/>
                  <a:gd name="T4" fmla="*/ 51 w 330"/>
                  <a:gd name="T5" fmla="*/ 96 h 305"/>
                  <a:gd name="T6" fmla="*/ 86 w 330"/>
                  <a:gd name="T7" fmla="*/ 113 h 305"/>
                  <a:gd name="T8" fmla="*/ 120 w 330"/>
                  <a:gd name="T9" fmla="*/ 161 h 305"/>
                  <a:gd name="T10" fmla="*/ 138 w 330"/>
                  <a:gd name="T11" fmla="*/ 161 h 305"/>
                  <a:gd name="T12" fmla="*/ 155 w 330"/>
                  <a:gd name="T13" fmla="*/ 192 h 305"/>
                  <a:gd name="T14" fmla="*/ 192 w 330"/>
                  <a:gd name="T15" fmla="*/ 209 h 305"/>
                  <a:gd name="T16" fmla="*/ 226 w 330"/>
                  <a:gd name="T17" fmla="*/ 240 h 305"/>
                  <a:gd name="T18" fmla="*/ 243 w 330"/>
                  <a:gd name="T19" fmla="*/ 240 h 305"/>
                  <a:gd name="T20" fmla="*/ 261 w 330"/>
                  <a:gd name="T21" fmla="*/ 288 h 305"/>
                  <a:gd name="T22" fmla="*/ 243 w 330"/>
                  <a:gd name="T23" fmla="*/ 305 h 305"/>
                  <a:gd name="T24" fmla="*/ 261 w 330"/>
                  <a:gd name="T25" fmla="*/ 305 h 305"/>
                  <a:gd name="T26" fmla="*/ 278 w 330"/>
                  <a:gd name="T27" fmla="*/ 288 h 305"/>
                  <a:gd name="T28" fmla="*/ 278 w 330"/>
                  <a:gd name="T29" fmla="*/ 273 h 305"/>
                  <a:gd name="T30" fmla="*/ 278 w 330"/>
                  <a:gd name="T31" fmla="*/ 257 h 305"/>
                  <a:gd name="T32" fmla="*/ 278 w 330"/>
                  <a:gd name="T33" fmla="*/ 225 h 305"/>
                  <a:gd name="T34" fmla="*/ 312 w 330"/>
                  <a:gd name="T35" fmla="*/ 257 h 305"/>
                  <a:gd name="T36" fmla="*/ 330 w 330"/>
                  <a:gd name="T37" fmla="*/ 240 h 305"/>
                  <a:gd name="T38" fmla="*/ 243 w 330"/>
                  <a:gd name="T39" fmla="*/ 192 h 305"/>
                  <a:gd name="T40" fmla="*/ 261 w 330"/>
                  <a:gd name="T41" fmla="*/ 177 h 305"/>
                  <a:gd name="T42" fmla="*/ 243 w 330"/>
                  <a:gd name="T43" fmla="*/ 177 h 305"/>
                  <a:gd name="T44" fmla="*/ 209 w 330"/>
                  <a:gd name="T45" fmla="*/ 161 h 305"/>
                  <a:gd name="T46" fmla="*/ 192 w 330"/>
                  <a:gd name="T47" fmla="*/ 129 h 305"/>
                  <a:gd name="T48" fmla="*/ 155 w 330"/>
                  <a:gd name="T49" fmla="*/ 96 h 305"/>
                  <a:gd name="T50" fmla="*/ 155 w 330"/>
                  <a:gd name="T51" fmla="*/ 48 h 305"/>
                  <a:gd name="T52" fmla="*/ 174 w 330"/>
                  <a:gd name="T53" fmla="*/ 48 h 305"/>
                  <a:gd name="T54" fmla="*/ 192 w 330"/>
                  <a:gd name="T55" fmla="*/ 48 h 305"/>
                  <a:gd name="T56" fmla="*/ 192 w 330"/>
                  <a:gd name="T57" fmla="*/ 33 h 305"/>
                  <a:gd name="T58" fmla="*/ 192 w 330"/>
                  <a:gd name="T59" fmla="*/ 17 h 305"/>
                  <a:gd name="T60" fmla="*/ 155 w 330"/>
                  <a:gd name="T61" fmla="*/ 0 h 305"/>
                  <a:gd name="T62" fmla="*/ 103 w 330"/>
                  <a:gd name="T63" fmla="*/ 0 h 305"/>
                  <a:gd name="T64" fmla="*/ 86 w 330"/>
                  <a:gd name="T65" fmla="*/ 33 h 305"/>
                  <a:gd name="T66" fmla="*/ 69 w 330"/>
                  <a:gd name="T67" fmla="*/ 17 h 305"/>
                  <a:gd name="T68" fmla="*/ 69 w 330"/>
                  <a:gd name="T69" fmla="*/ 33 h 305"/>
                  <a:gd name="T70" fmla="*/ 51 w 330"/>
                  <a:gd name="T71" fmla="*/ 33 h 305"/>
                  <a:gd name="T72" fmla="*/ 17 w 330"/>
                  <a:gd name="T73" fmla="*/ 48 h 305"/>
                  <a:gd name="T74" fmla="*/ 0 w 330"/>
                  <a:gd name="T75" fmla="*/ 48 h 305"/>
                  <a:gd name="T76" fmla="*/ 0 w 330"/>
                  <a:gd name="T77" fmla="*/ 81 h 305"/>
                  <a:gd name="T78" fmla="*/ 17 w 330"/>
                  <a:gd name="T79" fmla="*/ 113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0" h="305">
                    <a:moveTo>
                      <a:pt x="17" y="113"/>
                    </a:moveTo>
                    <a:lnTo>
                      <a:pt x="17" y="113"/>
                    </a:lnTo>
                    <a:lnTo>
                      <a:pt x="51" y="96"/>
                    </a:lnTo>
                    <a:lnTo>
                      <a:pt x="86" y="113"/>
                    </a:lnTo>
                    <a:lnTo>
                      <a:pt x="120" y="161"/>
                    </a:lnTo>
                    <a:lnTo>
                      <a:pt x="138" y="161"/>
                    </a:lnTo>
                    <a:lnTo>
                      <a:pt x="155" y="192"/>
                    </a:lnTo>
                    <a:lnTo>
                      <a:pt x="192" y="209"/>
                    </a:lnTo>
                    <a:lnTo>
                      <a:pt x="226" y="240"/>
                    </a:lnTo>
                    <a:lnTo>
                      <a:pt x="243" y="240"/>
                    </a:lnTo>
                    <a:lnTo>
                      <a:pt x="261" y="288"/>
                    </a:lnTo>
                    <a:lnTo>
                      <a:pt x="243" y="305"/>
                    </a:lnTo>
                    <a:lnTo>
                      <a:pt x="261" y="305"/>
                    </a:lnTo>
                    <a:lnTo>
                      <a:pt x="278" y="288"/>
                    </a:lnTo>
                    <a:lnTo>
                      <a:pt x="278" y="273"/>
                    </a:lnTo>
                    <a:lnTo>
                      <a:pt x="278" y="257"/>
                    </a:lnTo>
                    <a:lnTo>
                      <a:pt x="278" y="225"/>
                    </a:lnTo>
                    <a:lnTo>
                      <a:pt x="312" y="257"/>
                    </a:lnTo>
                    <a:lnTo>
                      <a:pt x="330" y="240"/>
                    </a:lnTo>
                    <a:lnTo>
                      <a:pt x="243" y="192"/>
                    </a:lnTo>
                    <a:lnTo>
                      <a:pt x="261" y="177"/>
                    </a:lnTo>
                    <a:lnTo>
                      <a:pt x="243" y="177"/>
                    </a:lnTo>
                    <a:lnTo>
                      <a:pt x="209" y="161"/>
                    </a:lnTo>
                    <a:lnTo>
                      <a:pt x="192" y="129"/>
                    </a:lnTo>
                    <a:lnTo>
                      <a:pt x="155" y="96"/>
                    </a:lnTo>
                    <a:lnTo>
                      <a:pt x="155" y="48"/>
                    </a:lnTo>
                    <a:lnTo>
                      <a:pt x="174" y="48"/>
                    </a:lnTo>
                    <a:lnTo>
                      <a:pt x="192" y="48"/>
                    </a:lnTo>
                    <a:lnTo>
                      <a:pt x="192" y="33"/>
                    </a:lnTo>
                    <a:lnTo>
                      <a:pt x="192" y="17"/>
                    </a:lnTo>
                    <a:lnTo>
                      <a:pt x="155" y="0"/>
                    </a:lnTo>
                    <a:lnTo>
                      <a:pt x="103" y="0"/>
                    </a:lnTo>
                    <a:lnTo>
                      <a:pt x="86" y="33"/>
                    </a:lnTo>
                    <a:lnTo>
                      <a:pt x="69" y="17"/>
                    </a:lnTo>
                    <a:lnTo>
                      <a:pt x="69" y="33"/>
                    </a:lnTo>
                    <a:lnTo>
                      <a:pt x="51" y="33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0" y="81"/>
                    </a:lnTo>
                    <a:lnTo>
                      <a:pt x="17" y="11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1" name="Freeform 682">
                <a:extLst>
                  <a:ext uri="{FF2B5EF4-FFF2-40B4-BE49-F238E27FC236}">
                    <a16:creationId xmlns:a16="http://schemas.microsoft.com/office/drawing/2014/main" id="{B04A53C9-15CB-41F4-9CA9-4D5DAF92C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" y="2253"/>
                <a:ext cx="165" cy="153"/>
              </a:xfrm>
              <a:custGeom>
                <a:avLst/>
                <a:gdLst>
                  <a:gd name="T0" fmla="*/ 17 w 330"/>
                  <a:gd name="T1" fmla="*/ 113 h 305"/>
                  <a:gd name="T2" fmla="*/ 17 w 330"/>
                  <a:gd name="T3" fmla="*/ 113 h 305"/>
                  <a:gd name="T4" fmla="*/ 51 w 330"/>
                  <a:gd name="T5" fmla="*/ 96 h 305"/>
                  <a:gd name="T6" fmla="*/ 86 w 330"/>
                  <a:gd name="T7" fmla="*/ 113 h 305"/>
                  <a:gd name="T8" fmla="*/ 120 w 330"/>
                  <a:gd name="T9" fmla="*/ 161 h 305"/>
                  <a:gd name="T10" fmla="*/ 138 w 330"/>
                  <a:gd name="T11" fmla="*/ 161 h 305"/>
                  <a:gd name="T12" fmla="*/ 155 w 330"/>
                  <a:gd name="T13" fmla="*/ 192 h 305"/>
                  <a:gd name="T14" fmla="*/ 192 w 330"/>
                  <a:gd name="T15" fmla="*/ 209 h 305"/>
                  <a:gd name="T16" fmla="*/ 226 w 330"/>
                  <a:gd name="T17" fmla="*/ 240 h 305"/>
                  <a:gd name="T18" fmla="*/ 243 w 330"/>
                  <a:gd name="T19" fmla="*/ 240 h 305"/>
                  <a:gd name="T20" fmla="*/ 261 w 330"/>
                  <a:gd name="T21" fmla="*/ 288 h 305"/>
                  <a:gd name="T22" fmla="*/ 243 w 330"/>
                  <a:gd name="T23" fmla="*/ 305 h 305"/>
                  <a:gd name="T24" fmla="*/ 261 w 330"/>
                  <a:gd name="T25" fmla="*/ 305 h 305"/>
                  <a:gd name="T26" fmla="*/ 278 w 330"/>
                  <a:gd name="T27" fmla="*/ 288 h 305"/>
                  <a:gd name="T28" fmla="*/ 278 w 330"/>
                  <a:gd name="T29" fmla="*/ 273 h 305"/>
                  <a:gd name="T30" fmla="*/ 278 w 330"/>
                  <a:gd name="T31" fmla="*/ 257 h 305"/>
                  <a:gd name="T32" fmla="*/ 278 w 330"/>
                  <a:gd name="T33" fmla="*/ 225 h 305"/>
                  <a:gd name="T34" fmla="*/ 312 w 330"/>
                  <a:gd name="T35" fmla="*/ 257 h 305"/>
                  <a:gd name="T36" fmla="*/ 330 w 330"/>
                  <a:gd name="T37" fmla="*/ 240 h 305"/>
                  <a:gd name="T38" fmla="*/ 243 w 330"/>
                  <a:gd name="T39" fmla="*/ 192 h 305"/>
                  <a:gd name="T40" fmla="*/ 261 w 330"/>
                  <a:gd name="T41" fmla="*/ 177 h 305"/>
                  <a:gd name="T42" fmla="*/ 243 w 330"/>
                  <a:gd name="T43" fmla="*/ 177 h 305"/>
                  <a:gd name="T44" fmla="*/ 209 w 330"/>
                  <a:gd name="T45" fmla="*/ 161 h 305"/>
                  <a:gd name="T46" fmla="*/ 192 w 330"/>
                  <a:gd name="T47" fmla="*/ 129 h 305"/>
                  <a:gd name="T48" fmla="*/ 155 w 330"/>
                  <a:gd name="T49" fmla="*/ 96 h 305"/>
                  <a:gd name="T50" fmla="*/ 155 w 330"/>
                  <a:gd name="T51" fmla="*/ 48 h 305"/>
                  <a:gd name="T52" fmla="*/ 174 w 330"/>
                  <a:gd name="T53" fmla="*/ 48 h 305"/>
                  <a:gd name="T54" fmla="*/ 192 w 330"/>
                  <a:gd name="T55" fmla="*/ 48 h 305"/>
                  <a:gd name="T56" fmla="*/ 192 w 330"/>
                  <a:gd name="T57" fmla="*/ 33 h 305"/>
                  <a:gd name="T58" fmla="*/ 192 w 330"/>
                  <a:gd name="T59" fmla="*/ 17 h 305"/>
                  <a:gd name="T60" fmla="*/ 155 w 330"/>
                  <a:gd name="T61" fmla="*/ 0 h 305"/>
                  <a:gd name="T62" fmla="*/ 103 w 330"/>
                  <a:gd name="T63" fmla="*/ 0 h 305"/>
                  <a:gd name="T64" fmla="*/ 86 w 330"/>
                  <a:gd name="T65" fmla="*/ 33 h 305"/>
                  <a:gd name="T66" fmla="*/ 69 w 330"/>
                  <a:gd name="T67" fmla="*/ 17 h 305"/>
                  <a:gd name="T68" fmla="*/ 69 w 330"/>
                  <a:gd name="T69" fmla="*/ 33 h 305"/>
                  <a:gd name="T70" fmla="*/ 51 w 330"/>
                  <a:gd name="T71" fmla="*/ 33 h 305"/>
                  <a:gd name="T72" fmla="*/ 17 w 330"/>
                  <a:gd name="T73" fmla="*/ 48 h 305"/>
                  <a:gd name="T74" fmla="*/ 0 w 330"/>
                  <a:gd name="T75" fmla="*/ 48 h 305"/>
                  <a:gd name="T76" fmla="*/ 0 w 330"/>
                  <a:gd name="T77" fmla="*/ 81 h 305"/>
                  <a:gd name="T78" fmla="*/ 17 w 330"/>
                  <a:gd name="T79" fmla="*/ 113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0" h="305">
                    <a:moveTo>
                      <a:pt x="17" y="113"/>
                    </a:moveTo>
                    <a:lnTo>
                      <a:pt x="17" y="113"/>
                    </a:lnTo>
                    <a:lnTo>
                      <a:pt x="51" y="96"/>
                    </a:lnTo>
                    <a:lnTo>
                      <a:pt x="86" y="113"/>
                    </a:lnTo>
                    <a:lnTo>
                      <a:pt x="120" y="161"/>
                    </a:lnTo>
                    <a:lnTo>
                      <a:pt x="138" y="161"/>
                    </a:lnTo>
                    <a:lnTo>
                      <a:pt x="155" y="192"/>
                    </a:lnTo>
                    <a:lnTo>
                      <a:pt x="192" y="209"/>
                    </a:lnTo>
                    <a:lnTo>
                      <a:pt x="226" y="240"/>
                    </a:lnTo>
                    <a:lnTo>
                      <a:pt x="243" y="240"/>
                    </a:lnTo>
                    <a:lnTo>
                      <a:pt x="261" y="288"/>
                    </a:lnTo>
                    <a:lnTo>
                      <a:pt x="243" y="305"/>
                    </a:lnTo>
                    <a:lnTo>
                      <a:pt x="261" y="305"/>
                    </a:lnTo>
                    <a:lnTo>
                      <a:pt x="278" y="288"/>
                    </a:lnTo>
                    <a:lnTo>
                      <a:pt x="278" y="273"/>
                    </a:lnTo>
                    <a:lnTo>
                      <a:pt x="278" y="257"/>
                    </a:lnTo>
                    <a:lnTo>
                      <a:pt x="278" y="225"/>
                    </a:lnTo>
                    <a:lnTo>
                      <a:pt x="312" y="257"/>
                    </a:lnTo>
                    <a:lnTo>
                      <a:pt x="330" y="240"/>
                    </a:lnTo>
                    <a:lnTo>
                      <a:pt x="243" y="192"/>
                    </a:lnTo>
                    <a:lnTo>
                      <a:pt x="261" y="177"/>
                    </a:lnTo>
                    <a:lnTo>
                      <a:pt x="243" y="177"/>
                    </a:lnTo>
                    <a:lnTo>
                      <a:pt x="209" y="161"/>
                    </a:lnTo>
                    <a:lnTo>
                      <a:pt x="192" y="129"/>
                    </a:lnTo>
                    <a:lnTo>
                      <a:pt x="155" y="96"/>
                    </a:lnTo>
                    <a:lnTo>
                      <a:pt x="155" y="48"/>
                    </a:lnTo>
                    <a:lnTo>
                      <a:pt x="174" y="48"/>
                    </a:lnTo>
                    <a:lnTo>
                      <a:pt x="192" y="48"/>
                    </a:lnTo>
                    <a:lnTo>
                      <a:pt x="192" y="33"/>
                    </a:lnTo>
                    <a:lnTo>
                      <a:pt x="192" y="17"/>
                    </a:lnTo>
                    <a:lnTo>
                      <a:pt x="155" y="0"/>
                    </a:lnTo>
                    <a:lnTo>
                      <a:pt x="103" y="0"/>
                    </a:lnTo>
                    <a:lnTo>
                      <a:pt x="86" y="33"/>
                    </a:lnTo>
                    <a:lnTo>
                      <a:pt x="69" y="17"/>
                    </a:lnTo>
                    <a:lnTo>
                      <a:pt x="69" y="33"/>
                    </a:lnTo>
                    <a:lnTo>
                      <a:pt x="51" y="33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0" y="81"/>
                    </a:lnTo>
                    <a:lnTo>
                      <a:pt x="17" y="11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2" name="Freeform 683">
                <a:extLst>
                  <a:ext uri="{FF2B5EF4-FFF2-40B4-BE49-F238E27FC236}">
                    <a16:creationId xmlns:a16="http://schemas.microsoft.com/office/drawing/2014/main" id="{1D7E55D6-567B-492B-8BA3-9A3ABC023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2229"/>
                <a:ext cx="131" cy="88"/>
              </a:xfrm>
              <a:custGeom>
                <a:avLst/>
                <a:gdLst>
                  <a:gd name="T0" fmla="*/ 35 w 261"/>
                  <a:gd name="T1" fmla="*/ 129 h 177"/>
                  <a:gd name="T2" fmla="*/ 35 w 261"/>
                  <a:gd name="T3" fmla="*/ 129 h 177"/>
                  <a:gd name="T4" fmla="*/ 69 w 261"/>
                  <a:gd name="T5" fmla="*/ 129 h 177"/>
                  <a:gd name="T6" fmla="*/ 69 w 261"/>
                  <a:gd name="T7" fmla="*/ 144 h 177"/>
                  <a:gd name="T8" fmla="*/ 87 w 261"/>
                  <a:gd name="T9" fmla="*/ 161 h 177"/>
                  <a:gd name="T10" fmla="*/ 104 w 261"/>
                  <a:gd name="T11" fmla="*/ 161 h 177"/>
                  <a:gd name="T12" fmla="*/ 156 w 261"/>
                  <a:gd name="T13" fmla="*/ 177 h 177"/>
                  <a:gd name="T14" fmla="*/ 190 w 261"/>
                  <a:gd name="T15" fmla="*/ 144 h 177"/>
                  <a:gd name="T16" fmla="*/ 244 w 261"/>
                  <a:gd name="T17" fmla="*/ 161 h 177"/>
                  <a:gd name="T18" fmla="*/ 244 w 261"/>
                  <a:gd name="T19" fmla="*/ 144 h 177"/>
                  <a:gd name="T20" fmla="*/ 261 w 261"/>
                  <a:gd name="T21" fmla="*/ 129 h 177"/>
                  <a:gd name="T22" fmla="*/ 261 w 261"/>
                  <a:gd name="T23" fmla="*/ 113 h 177"/>
                  <a:gd name="T24" fmla="*/ 227 w 261"/>
                  <a:gd name="T25" fmla="*/ 113 h 177"/>
                  <a:gd name="T26" fmla="*/ 227 w 261"/>
                  <a:gd name="T27" fmla="*/ 96 h 177"/>
                  <a:gd name="T28" fmla="*/ 227 w 261"/>
                  <a:gd name="T29" fmla="*/ 48 h 177"/>
                  <a:gd name="T30" fmla="*/ 190 w 261"/>
                  <a:gd name="T31" fmla="*/ 0 h 177"/>
                  <a:gd name="T32" fmla="*/ 173 w 261"/>
                  <a:gd name="T33" fmla="*/ 0 h 177"/>
                  <a:gd name="T34" fmla="*/ 139 w 261"/>
                  <a:gd name="T35" fmla="*/ 17 h 177"/>
                  <a:gd name="T36" fmla="*/ 121 w 261"/>
                  <a:gd name="T37" fmla="*/ 17 h 177"/>
                  <a:gd name="T38" fmla="*/ 69 w 261"/>
                  <a:gd name="T39" fmla="*/ 17 h 177"/>
                  <a:gd name="T40" fmla="*/ 52 w 261"/>
                  <a:gd name="T41" fmla="*/ 17 h 177"/>
                  <a:gd name="T42" fmla="*/ 35 w 261"/>
                  <a:gd name="T43" fmla="*/ 81 h 177"/>
                  <a:gd name="T44" fmla="*/ 0 w 261"/>
                  <a:gd name="T45" fmla="*/ 81 h 177"/>
                  <a:gd name="T46" fmla="*/ 35 w 261"/>
                  <a:gd name="T47" fmla="*/ 12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1" h="177">
                    <a:moveTo>
                      <a:pt x="35" y="129"/>
                    </a:moveTo>
                    <a:lnTo>
                      <a:pt x="35" y="129"/>
                    </a:lnTo>
                    <a:lnTo>
                      <a:pt x="69" y="129"/>
                    </a:lnTo>
                    <a:lnTo>
                      <a:pt x="69" y="144"/>
                    </a:lnTo>
                    <a:lnTo>
                      <a:pt x="87" y="161"/>
                    </a:lnTo>
                    <a:lnTo>
                      <a:pt x="104" y="161"/>
                    </a:lnTo>
                    <a:lnTo>
                      <a:pt x="156" y="177"/>
                    </a:lnTo>
                    <a:lnTo>
                      <a:pt x="190" y="144"/>
                    </a:lnTo>
                    <a:lnTo>
                      <a:pt x="244" y="161"/>
                    </a:lnTo>
                    <a:lnTo>
                      <a:pt x="244" y="144"/>
                    </a:lnTo>
                    <a:lnTo>
                      <a:pt x="261" y="129"/>
                    </a:lnTo>
                    <a:lnTo>
                      <a:pt x="261" y="113"/>
                    </a:lnTo>
                    <a:lnTo>
                      <a:pt x="227" y="113"/>
                    </a:lnTo>
                    <a:lnTo>
                      <a:pt x="227" y="96"/>
                    </a:lnTo>
                    <a:lnTo>
                      <a:pt x="227" y="48"/>
                    </a:lnTo>
                    <a:lnTo>
                      <a:pt x="190" y="0"/>
                    </a:lnTo>
                    <a:lnTo>
                      <a:pt x="173" y="0"/>
                    </a:lnTo>
                    <a:lnTo>
                      <a:pt x="139" y="17"/>
                    </a:lnTo>
                    <a:lnTo>
                      <a:pt x="121" y="17"/>
                    </a:lnTo>
                    <a:lnTo>
                      <a:pt x="69" y="17"/>
                    </a:lnTo>
                    <a:lnTo>
                      <a:pt x="52" y="17"/>
                    </a:lnTo>
                    <a:lnTo>
                      <a:pt x="35" y="81"/>
                    </a:lnTo>
                    <a:lnTo>
                      <a:pt x="0" y="81"/>
                    </a:lnTo>
                    <a:lnTo>
                      <a:pt x="35" y="12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3" name="Freeform 684">
                <a:extLst>
                  <a:ext uri="{FF2B5EF4-FFF2-40B4-BE49-F238E27FC236}">
                    <a16:creationId xmlns:a16="http://schemas.microsoft.com/office/drawing/2014/main" id="{99D22D51-6FAF-4496-86CD-09A037E10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2229"/>
                <a:ext cx="131" cy="88"/>
              </a:xfrm>
              <a:custGeom>
                <a:avLst/>
                <a:gdLst>
                  <a:gd name="T0" fmla="*/ 35 w 261"/>
                  <a:gd name="T1" fmla="*/ 129 h 177"/>
                  <a:gd name="T2" fmla="*/ 35 w 261"/>
                  <a:gd name="T3" fmla="*/ 129 h 177"/>
                  <a:gd name="T4" fmla="*/ 69 w 261"/>
                  <a:gd name="T5" fmla="*/ 129 h 177"/>
                  <a:gd name="T6" fmla="*/ 69 w 261"/>
                  <a:gd name="T7" fmla="*/ 144 h 177"/>
                  <a:gd name="T8" fmla="*/ 87 w 261"/>
                  <a:gd name="T9" fmla="*/ 161 h 177"/>
                  <a:gd name="T10" fmla="*/ 104 w 261"/>
                  <a:gd name="T11" fmla="*/ 161 h 177"/>
                  <a:gd name="T12" fmla="*/ 156 w 261"/>
                  <a:gd name="T13" fmla="*/ 177 h 177"/>
                  <a:gd name="T14" fmla="*/ 190 w 261"/>
                  <a:gd name="T15" fmla="*/ 144 h 177"/>
                  <a:gd name="T16" fmla="*/ 244 w 261"/>
                  <a:gd name="T17" fmla="*/ 161 h 177"/>
                  <a:gd name="T18" fmla="*/ 244 w 261"/>
                  <a:gd name="T19" fmla="*/ 144 h 177"/>
                  <a:gd name="T20" fmla="*/ 261 w 261"/>
                  <a:gd name="T21" fmla="*/ 129 h 177"/>
                  <a:gd name="T22" fmla="*/ 261 w 261"/>
                  <a:gd name="T23" fmla="*/ 113 h 177"/>
                  <a:gd name="T24" fmla="*/ 227 w 261"/>
                  <a:gd name="T25" fmla="*/ 113 h 177"/>
                  <a:gd name="T26" fmla="*/ 227 w 261"/>
                  <a:gd name="T27" fmla="*/ 96 h 177"/>
                  <a:gd name="T28" fmla="*/ 227 w 261"/>
                  <a:gd name="T29" fmla="*/ 48 h 177"/>
                  <a:gd name="T30" fmla="*/ 190 w 261"/>
                  <a:gd name="T31" fmla="*/ 0 h 177"/>
                  <a:gd name="T32" fmla="*/ 173 w 261"/>
                  <a:gd name="T33" fmla="*/ 0 h 177"/>
                  <a:gd name="T34" fmla="*/ 139 w 261"/>
                  <a:gd name="T35" fmla="*/ 17 h 177"/>
                  <a:gd name="T36" fmla="*/ 121 w 261"/>
                  <a:gd name="T37" fmla="*/ 17 h 177"/>
                  <a:gd name="T38" fmla="*/ 69 w 261"/>
                  <a:gd name="T39" fmla="*/ 17 h 177"/>
                  <a:gd name="T40" fmla="*/ 52 w 261"/>
                  <a:gd name="T41" fmla="*/ 17 h 177"/>
                  <a:gd name="T42" fmla="*/ 35 w 261"/>
                  <a:gd name="T43" fmla="*/ 81 h 177"/>
                  <a:gd name="T44" fmla="*/ 0 w 261"/>
                  <a:gd name="T45" fmla="*/ 81 h 177"/>
                  <a:gd name="T46" fmla="*/ 35 w 261"/>
                  <a:gd name="T47" fmla="*/ 12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1" h="177">
                    <a:moveTo>
                      <a:pt x="35" y="129"/>
                    </a:moveTo>
                    <a:lnTo>
                      <a:pt x="35" y="129"/>
                    </a:lnTo>
                    <a:lnTo>
                      <a:pt x="69" y="129"/>
                    </a:lnTo>
                    <a:lnTo>
                      <a:pt x="69" y="144"/>
                    </a:lnTo>
                    <a:lnTo>
                      <a:pt x="87" y="161"/>
                    </a:lnTo>
                    <a:lnTo>
                      <a:pt x="104" y="161"/>
                    </a:lnTo>
                    <a:lnTo>
                      <a:pt x="156" y="177"/>
                    </a:lnTo>
                    <a:lnTo>
                      <a:pt x="190" y="144"/>
                    </a:lnTo>
                    <a:lnTo>
                      <a:pt x="244" y="161"/>
                    </a:lnTo>
                    <a:lnTo>
                      <a:pt x="244" y="144"/>
                    </a:lnTo>
                    <a:lnTo>
                      <a:pt x="261" y="129"/>
                    </a:lnTo>
                    <a:lnTo>
                      <a:pt x="261" y="113"/>
                    </a:lnTo>
                    <a:lnTo>
                      <a:pt x="227" y="113"/>
                    </a:lnTo>
                    <a:lnTo>
                      <a:pt x="227" y="96"/>
                    </a:lnTo>
                    <a:lnTo>
                      <a:pt x="227" y="48"/>
                    </a:lnTo>
                    <a:lnTo>
                      <a:pt x="190" y="0"/>
                    </a:lnTo>
                    <a:lnTo>
                      <a:pt x="173" y="0"/>
                    </a:lnTo>
                    <a:lnTo>
                      <a:pt x="139" y="17"/>
                    </a:lnTo>
                    <a:lnTo>
                      <a:pt x="121" y="17"/>
                    </a:lnTo>
                    <a:lnTo>
                      <a:pt x="69" y="17"/>
                    </a:lnTo>
                    <a:lnTo>
                      <a:pt x="52" y="17"/>
                    </a:lnTo>
                    <a:lnTo>
                      <a:pt x="35" y="81"/>
                    </a:lnTo>
                    <a:lnTo>
                      <a:pt x="0" y="81"/>
                    </a:lnTo>
                    <a:lnTo>
                      <a:pt x="35" y="12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4" name="Freeform 685">
                <a:extLst>
                  <a:ext uri="{FF2B5EF4-FFF2-40B4-BE49-F238E27FC236}">
                    <a16:creationId xmlns:a16="http://schemas.microsoft.com/office/drawing/2014/main" id="{00BF3F3E-617A-403A-BB9A-F1BBD4AE1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4" y="2341"/>
                <a:ext cx="260" cy="96"/>
              </a:xfrm>
              <a:custGeom>
                <a:avLst/>
                <a:gdLst>
                  <a:gd name="T0" fmla="*/ 520 w 520"/>
                  <a:gd name="T1" fmla="*/ 63 h 191"/>
                  <a:gd name="T2" fmla="*/ 520 w 520"/>
                  <a:gd name="T3" fmla="*/ 63 h 191"/>
                  <a:gd name="T4" fmla="*/ 503 w 520"/>
                  <a:gd name="T5" fmla="*/ 63 h 191"/>
                  <a:gd name="T6" fmla="*/ 485 w 520"/>
                  <a:gd name="T7" fmla="*/ 15 h 191"/>
                  <a:gd name="T8" fmla="*/ 434 w 520"/>
                  <a:gd name="T9" fmla="*/ 15 h 191"/>
                  <a:gd name="T10" fmla="*/ 382 w 520"/>
                  <a:gd name="T11" fmla="*/ 32 h 191"/>
                  <a:gd name="T12" fmla="*/ 313 w 520"/>
                  <a:gd name="T13" fmla="*/ 32 h 191"/>
                  <a:gd name="T14" fmla="*/ 261 w 520"/>
                  <a:gd name="T15" fmla="*/ 0 h 191"/>
                  <a:gd name="T16" fmla="*/ 209 w 520"/>
                  <a:gd name="T17" fmla="*/ 0 h 191"/>
                  <a:gd name="T18" fmla="*/ 157 w 520"/>
                  <a:gd name="T19" fmla="*/ 32 h 191"/>
                  <a:gd name="T20" fmla="*/ 123 w 520"/>
                  <a:gd name="T21" fmla="*/ 32 h 191"/>
                  <a:gd name="T22" fmla="*/ 88 w 520"/>
                  <a:gd name="T23" fmla="*/ 32 h 191"/>
                  <a:gd name="T24" fmla="*/ 71 w 520"/>
                  <a:gd name="T25" fmla="*/ 0 h 191"/>
                  <a:gd name="T26" fmla="*/ 36 w 520"/>
                  <a:gd name="T27" fmla="*/ 0 h 191"/>
                  <a:gd name="T28" fmla="*/ 19 w 520"/>
                  <a:gd name="T29" fmla="*/ 15 h 191"/>
                  <a:gd name="T30" fmla="*/ 0 w 520"/>
                  <a:gd name="T31" fmla="*/ 48 h 191"/>
                  <a:gd name="T32" fmla="*/ 19 w 520"/>
                  <a:gd name="T33" fmla="*/ 48 h 191"/>
                  <a:gd name="T34" fmla="*/ 19 w 520"/>
                  <a:gd name="T35" fmla="*/ 63 h 191"/>
                  <a:gd name="T36" fmla="*/ 54 w 520"/>
                  <a:gd name="T37" fmla="*/ 32 h 191"/>
                  <a:gd name="T38" fmla="*/ 88 w 520"/>
                  <a:gd name="T39" fmla="*/ 32 h 191"/>
                  <a:gd name="T40" fmla="*/ 105 w 520"/>
                  <a:gd name="T41" fmla="*/ 48 h 191"/>
                  <a:gd name="T42" fmla="*/ 88 w 520"/>
                  <a:gd name="T43" fmla="*/ 48 h 191"/>
                  <a:gd name="T44" fmla="*/ 88 w 520"/>
                  <a:gd name="T45" fmla="*/ 63 h 191"/>
                  <a:gd name="T46" fmla="*/ 36 w 520"/>
                  <a:gd name="T47" fmla="*/ 63 h 191"/>
                  <a:gd name="T48" fmla="*/ 19 w 520"/>
                  <a:gd name="T49" fmla="*/ 63 h 191"/>
                  <a:gd name="T50" fmla="*/ 19 w 520"/>
                  <a:gd name="T51" fmla="*/ 96 h 191"/>
                  <a:gd name="T52" fmla="*/ 36 w 520"/>
                  <a:gd name="T53" fmla="*/ 80 h 191"/>
                  <a:gd name="T54" fmla="*/ 36 w 520"/>
                  <a:gd name="T55" fmla="*/ 111 h 191"/>
                  <a:gd name="T56" fmla="*/ 19 w 520"/>
                  <a:gd name="T57" fmla="*/ 111 h 191"/>
                  <a:gd name="T58" fmla="*/ 19 w 520"/>
                  <a:gd name="T59" fmla="*/ 128 h 191"/>
                  <a:gd name="T60" fmla="*/ 36 w 520"/>
                  <a:gd name="T61" fmla="*/ 128 h 191"/>
                  <a:gd name="T62" fmla="*/ 36 w 520"/>
                  <a:gd name="T63" fmla="*/ 143 h 191"/>
                  <a:gd name="T64" fmla="*/ 54 w 520"/>
                  <a:gd name="T65" fmla="*/ 159 h 191"/>
                  <a:gd name="T66" fmla="*/ 36 w 520"/>
                  <a:gd name="T67" fmla="*/ 159 h 191"/>
                  <a:gd name="T68" fmla="*/ 71 w 520"/>
                  <a:gd name="T69" fmla="*/ 159 h 191"/>
                  <a:gd name="T70" fmla="*/ 71 w 520"/>
                  <a:gd name="T71" fmla="*/ 176 h 191"/>
                  <a:gd name="T72" fmla="*/ 105 w 520"/>
                  <a:gd name="T73" fmla="*/ 191 h 191"/>
                  <a:gd name="T74" fmla="*/ 140 w 520"/>
                  <a:gd name="T75" fmla="*/ 176 h 191"/>
                  <a:gd name="T76" fmla="*/ 157 w 520"/>
                  <a:gd name="T77" fmla="*/ 176 h 191"/>
                  <a:gd name="T78" fmla="*/ 192 w 520"/>
                  <a:gd name="T79" fmla="*/ 191 h 191"/>
                  <a:gd name="T80" fmla="*/ 209 w 520"/>
                  <a:gd name="T81" fmla="*/ 191 h 191"/>
                  <a:gd name="T82" fmla="*/ 244 w 520"/>
                  <a:gd name="T83" fmla="*/ 176 h 191"/>
                  <a:gd name="T84" fmla="*/ 278 w 520"/>
                  <a:gd name="T85" fmla="*/ 176 h 191"/>
                  <a:gd name="T86" fmla="*/ 278 w 520"/>
                  <a:gd name="T87" fmla="*/ 159 h 191"/>
                  <a:gd name="T88" fmla="*/ 278 w 520"/>
                  <a:gd name="T89" fmla="*/ 191 h 191"/>
                  <a:gd name="T90" fmla="*/ 295 w 520"/>
                  <a:gd name="T91" fmla="*/ 191 h 191"/>
                  <a:gd name="T92" fmla="*/ 295 w 520"/>
                  <a:gd name="T93" fmla="*/ 176 h 191"/>
                  <a:gd name="T94" fmla="*/ 347 w 520"/>
                  <a:gd name="T95" fmla="*/ 159 h 191"/>
                  <a:gd name="T96" fmla="*/ 365 w 520"/>
                  <a:gd name="T97" fmla="*/ 176 h 191"/>
                  <a:gd name="T98" fmla="*/ 416 w 520"/>
                  <a:gd name="T99" fmla="*/ 159 h 191"/>
                  <a:gd name="T100" fmla="*/ 468 w 520"/>
                  <a:gd name="T101" fmla="*/ 159 h 191"/>
                  <a:gd name="T102" fmla="*/ 468 w 520"/>
                  <a:gd name="T103" fmla="*/ 143 h 191"/>
                  <a:gd name="T104" fmla="*/ 520 w 520"/>
                  <a:gd name="T105" fmla="*/ 159 h 191"/>
                  <a:gd name="T106" fmla="*/ 503 w 520"/>
                  <a:gd name="T107" fmla="*/ 80 h 191"/>
                  <a:gd name="T108" fmla="*/ 520 w 520"/>
                  <a:gd name="T109" fmla="*/ 6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0" h="191">
                    <a:moveTo>
                      <a:pt x="520" y="63"/>
                    </a:moveTo>
                    <a:lnTo>
                      <a:pt x="520" y="63"/>
                    </a:lnTo>
                    <a:lnTo>
                      <a:pt x="503" y="63"/>
                    </a:lnTo>
                    <a:lnTo>
                      <a:pt x="485" y="15"/>
                    </a:lnTo>
                    <a:lnTo>
                      <a:pt x="434" y="15"/>
                    </a:lnTo>
                    <a:lnTo>
                      <a:pt x="382" y="32"/>
                    </a:lnTo>
                    <a:lnTo>
                      <a:pt x="313" y="32"/>
                    </a:lnTo>
                    <a:lnTo>
                      <a:pt x="261" y="0"/>
                    </a:lnTo>
                    <a:lnTo>
                      <a:pt x="209" y="0"/>
                    </a:lnTo>
                    <a:lnTo>
                      <a:pt x="157" y="32"/>
                    </a:lnTo>
                    <a:lnTo>
                      <a:pt x="123" y="32"/>
                    </a:lnTo>
                    <a:lnTo>
                      <a:pt x="88" y="32"/>
                    </a:lnTo>
                    <a:lnTo>
                      <a:pt x="71" y="0"/>
                    </a:lnTo>
                    <a:lnTo>
                      <a:pt x="36" y="0"/>
                    </a:lnTo>
                    <a:lnTo>
                      <a:pt x="19" y="15"/>
                    </a:lnTo>
                    <a:lnTo>
                      <a:pt x="0" y="48"/>
                    </a:lnTo>
                    <a:lnTo>
                      <a:pt x="19" y="48"/>
                    </a:lnTo>
                    <a:lnTo>
                      <a:pt x="19" y="63"/>
                    </a:lnTo>
                    <a:lnTo>
                      <a:pt x="54" y="32"/>
                    </a:lnTo>
                    <a:lnTo>
                      <a:pt x="88" y="32"/>
                    </a:lnTo>
                    <a:lnTo>
                      <a:pt x="105" y="48"/>
                    </a:lnTo>
                    <a:lnTo>
                      <a:pt x="88" y="48"/>
                    </a:lnTo>
                    <a:lnTo>
                      <a:pt x="88" y="63"/>
                    </a:lnTo>
                    <a:lnTo>
                      <a:pt x="36" y="63"/>
                    </a:lnTo>
                    <a:lnTo>
                      <a:pt x="19" y="63"/>
                    </a:lnTo>
                    <a:lnTo>
                      <a:pt x="19" y="96"/>
                    </a:lnTo>
                    <a:lnTo>
                      <a:pt x="36" y="80"/>
                    </a:lnTo>
                    <a:lnTo>
                      <a:pt x="36" y="111"/>
                    </a:lnTo>
                    <a:lnTo>
                      <a:pt x="19" y="111"/>
                    </a:lnTo>
                    <a:lnTo>
                      <a:pt x="19" y="128"/>
                    </a:lnTo>
                    <a:lnTo>
                      <a:pt x="36" y="128"/>
                    </a:lnTo>
                    <a:lnTo>
                      <a:pt x="36" y="143"/>
                    </a:lnTo>
                    <a:lnTo>
                      <a:pt x="54" y="159"/>
                    </a:lnTo>
                    <a:lnTo>
                      <a:pt x="36" y="159"/>
                    </a:lnTo>
                    <a:lnTo>
                      <a:pt x="71" y="159"/>
                    </a:lnTo>
                    <a:lnTo>
                      <a:pt x="71" y="176"/>
                    </a:lnTo>
                    <a:lnTo>
                      <a:pt x="105" y="191"/>
                    </a:lnTo>
                    <a:lnTo>
                      <a:pt x="140" y="176"/>
                    </a:lnTo>
                    <a:lnTo>
                      <a:pt x="157" y="176"/>
                    </a:lnTo>
                    <a:lnTo>
                      <a:pt x="192" y="191"/>
                    </a:lnTo>
                    <a:lnTo>
                      <a:pt x="209" y="191"/>
                    </a:lnTo>
                    <a:lnTo>
                      <a:pt x="244" y="176"/>
                    </a:lnTo>
                    <a:lnTo>
                      <a:pt x="278" y="176"/>
                    </a:lnTo>
                    <a:lnTo>
                      <a:pt x="278" y="159"/>
                    </a:lnTo>
                    <a:lnTo>
                      <a:pt x="278" y="191"/>
                    </a:lnTo>
                    <a:lnTo>
                      <a:pt x="295" y="191"/>
                    </a:lnTo>
                    <a:lnTo>
                      <a:pt x="295" y="176"/>
                    </a:lnTo>
                    <a:lnTo>
                      <a:pt x="347" y="159"/>
                    </a:lnTo>
                    <a:lnTo>
                      <a:pt x="365" y="176"/>
                    </a:lnTo>
                    <a:lnTo>
                      <a:pt x="416" y="159"/>
                    </a:lnTo>
                    <a:lnTo>
                      <a:pt x="468" y="159"/>
                    </a:lnTo>
                    <a:lnTo>
                      <a:pt x="468" y="143"/>
                    </a:lnTo>
                    <a:lnTo>
                      <a:pt x="520" y="159"/>
                    </a:lnTo>
                    <a:lnTo>
                      <a:pt x="503" y="80"/>
                    </a:lnTo>
                    <a:lnTo>
                      <a:pt x="520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5" name="Freeform 686">
                <a:extLst>
                  <a:ext uri="{FF2B5EF4-FFF2-40B4-BE49-F238E27FC236}">
                    <a16:creationId xmlns:a16="http://schemas.microsoft.com/office/drawing/2014/main" id="{D443528F-BA85-4082-8868-A6CA0C6EE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4" y="2341"/>
                <a:ext cx="260" cy="96"/>
              </a:xfrm>
              <a:custGeom>
                <a:avLst/>
                <a:gdLst>
                  <a:gd name="T0" fmla="*/ 520 w 520"/>
                  <a:gd name="T1" fmla="*/ 63 h 191"/>
                  <a:gd name="T2" fmla="*/ 520 w 520"/>
                  <a:gd name="T3" fmla="*/ 63 h 191"/>
                  <a:gd name="T4" fmla="*/ 503 w 520"/>
                  <a:gd name="T5" fmla="*/ 63 h 191"/>
                  <a:gd name="T6" fmla="*/ 485 w 520"/>
                  <a:gd name="T7" fmla="*/ 15 h 191"/>
                  <a:gd name="T8" fmla="*/ 434 w 520"/>
                  <a:gd name="T9" fmla="*/ 15 h 191"/>
                  <a:gd name="T10" fmla="*/ 382 w 520"/>
                  <a:gd name="T11" fmla="*/ 32 h 191"/>
                  <a:gd name="T12" fmla="*/ 313 w 520"/>
                  <a:gd name="T13" fmla="*/ 32 h 191"/>
                  <a:gd name="T14" fmla="*/ 261 w 520"/>
                  <a:gd name="T15" fmla="*/ 0 h 191"/>
                  <a:gd name="T16" fmla="*/ 209 w 520"/>
                  <a:gd name="T17" fmla="*/ 0 h 191"/>
                  <a:gd name="T18" fmla="*/ 157 w 520"/>
                  <a:gd name="T19" fmla="*/ 32 h 191"/>
                  <a:gd name="T20" fmla="*/ 123 w 520"/>
                  <a:gd name="T21" fmla="*/ 32 h 191"/>
                  <a:gd name="T22" fmla="*/ 88 w 520"/>
                  <a:gd name="T23" fmla="*/ 32 h 191"/>
                  <a:gd name="T24" fmla="*/ 71 w 520"/>
                  <a:gd name="T25" fmla="*/ 0 h 191"/>
                  <a:gd name="T26" fmla="*/ 36 w 520"/>
                  <a:gd name="T27" fmla="*/ 0 h 191"/>
                  <a:gd name="T28" fmla="*/ 19 w 520"/>
                  <a:gd name="T29" fmla="*/ 15 h 191"/>
                  <a:gd name="T30" fmla="*/ 0 w 520"/>
                  <a:gd name="T31" fmla="*/ 48 h 191"/>
                  <a:gd name="T32" fmla="*/ 19 w 520"/>
                  <a:gd name="T33" fmla="*/ 48 h 191"/>
                  <a:gd name="T34" fmla="*/ 19 w 520"/>
                  <a:gd name="T35" fmla="*/ 63 h 191"/>
                  <a:gd name="T36" fmla="*/ 54 w 520"/>
                  <a:gd name="T37" fmla="*/ 32 h 191"/>
                  <a:gd name="T38" fmla="*/ 88 w 520"/>
                  <a:gd name="T39" fmla="*/ 32 h 191"/>
                  <a:gd name="T40" fmla="*/ 105 w 520"/>
                  <a:gd name="T41" fmla="*/ 48 h 191"/>
                  <a:gd name="T42" fmla="*/ 88 w 520"/>
                  <a:gd name="T43" fmla="*/ 48 h 191"/>
                  <a:gd name="T44" fmla="*/ 88 w 520"/>
                  <a:gd name="T45" fmla="*/ 63 h 191"/>
                  <a:gd name="T46" fmla="*/ 36 w 520"/>
                  <a:gd name="T47" fmla="*/ 63 h 191"/>
                  <a:gd name="T48" fmla="*/ 19 w 520"/>
                  <a:gd name="T49" fmla="*/ 63 h 191"/>
                  <a:gd name="T50" fmla="*/ 19 w 520"/>
                  <a:gd name="T51" fmla="*/ 96 h 191"/>
                  <a:gd name="T52" fmla="*/ 36 w 520"/>
                  <a:gd name="T53" fmla="*/ 80 h 191"/>
                  <a:gd name="T54" fmla="*/ 36 w 520"/>
                  <a:gd name="T55" fmla="*/ 111 h 191"/>
                  <a:gd name="T56" fmla="*/ 19 w 520"/>
                  <a:gd name="T57" fmla="*/ 111 h 191"/>
                  <a:gd name="T58" fmla="*/ 19 w 520"/>
                  <a:gd name="T59" fmla="*/ 128 h 191"/>
                  <a:gd name="T60" fmla="*/ 36 w 520"/>
                  <a:gd name="T61" fmla="*/ 128 h 191"/>
                  <a:gd name="T62" fmla="*/ 36 w 520"/>
                  <a:gd name="T63" fmla="*/ 143 h 191"/>
                  <a:gd name="T64" fmla="*/ 54 w 520"/>
                  <a:gd name="T65" fmla="*/ 159 h 191"/>
                  <a:gd name="T66" fmla="*/ 36 w 520"/>
                  <a:gd name="T67" fmla="*/ 159 h 191"/>
                  <a:gd name="T68" fmla="*/ 71 w 520"/>
                  <a:gd name="T69" fmla="*/ 159 h 191"/>
                  <a:gd name="T70" fmla="*/ 71 w 520"/>
                  <a:gd name="T71" fmla="*/ 176 h 191"/>
                  <a:gd name="T72" fmla="*/ 105 w 520"/>
                  <a:gd name="T73" fmla="*/ 191 h 191"/>
                  <a:gd name="T74" fmla="*/ 140 w 520"/>
                  <a:gd name="T75" fmla="*/ 176 h 191"/>
                  <a:gd name="T76" fmla="*/ 157 w 520"/>
                  <a:gd name="T77" fmla="*/ 176 h 191"/>
                  <a:gd name="T78" fmla="*/ 192 w 520"/>
                  <a:gd name="T79" fmla="*/ 191 h 191"/>
                  <a:gd name="T80" fmla="*/ 209 w 520"/>
                  <a:gd name="T81" fmla="*/ 191 h 191"/>
                  <a:gd name="T82" fmla="*/ 244 w 520"/>
                  <a:gd name="T83" fmla="*/ 176 h 191"/>
                  <a:gd name="T84" fmla="*/ 278 w 520"/>
                  <a:gd name="T85" fmla="*/ 176 h 191"/>
                  <a:gd name="T86" fmla="*/ 278 w 520"/>
                  <a:gd name="T87" fmla="*/ 159 h 191"/>
                  <a:gd name="T88" fmla="*/ 278 w 520"/>
                  <a:gd name="T89" fmla="*/ 191 h 191"/>
                  <a:gd name="T90" fmla="*/ 295 w 520"/>
                  <a:gd name="T91" fmla="*/ 191 h 191"/>
                  <a:gd name="T92" fmla="*/ 295 w 520"/>
                  <a:gd name="T93" fmla="*/ 176 h 191"/>
                  <a:gd name="T94" fmla="*/ 347 w 520"/>
                  <a:gd name="T95" fmla="*/ 159 h 191"/>
                  <a:gd name="T96" fmla="*/ 365 w 520"/>
                  <a:gd name="T97" fmla="*/ 176 h 191"/>
                  <a:gd name="T98" fmla="*/ 416 w 520"/>
                  <a:gd name="T99" fmla="*/ 159 h 191"/>
                  <a:gd name="T100" fmla="*/ 468 w 520"/>
                  <a:gd name="T101" fmla="*/ 159 h 191"/>
                  <a:gd name="T102" fmla="*/ 468 w 520"/>
                  <a:gd name="T103" fmla="*/ 143 h 191"/>
                  <a:gd name="T104" fmla="*/ 520 w 520"/>
                  <a:gd name="T105" fmla="*/ 159 h 191"/>
                  <a:gd name="T106" fmla="*/ 503 w 520"/>
                  <a:gd name="T107" fmla="*/ 80 h 191"/>
                  <a:gd name="T108" fmla="*/ 520 w 520"/>
                  <a:gd name="T109" fmla="*/ 6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0" h="191">
                    <a:moveTo>
                      <a:pt x="520" y="63"/>
                    </a:moveTo>
                    <a:lnTo>
                      <a:pt x="520" y="63"/>
                    </a:lnTo>
                    <a:lnTo>
                      <a:pt x="503" y="63"/>
                    </a:lnTo>
                    <a:lnTo>
                      <a:pt x="485" y="15"/>
                    </a:lnTo>
                    <a:lnTo>
                      <a:pt x="434" y="15"/>
                    </a:lnTo>
                    <a:lnTo>
                      <a:pt x="382" y="32"/>
                    </a:lnTo>
                    <a:lnTo>
                      <a:pt x="313" y="32"/>
                    </a:lnTo>
                    <a:lnTo>
                      <a:pt x="261" y="0"/>
                    </a:lnTo>
                    <a:lnTo>
                      <a:pt x="209" y="0"/>
                    </a:lnTo>
                    <a:lnTo>
                      <a:pt x="157" y="32"/>
                    </a:lnTo>
                    <a:lnTo>
                      <a:pt x="123" y="32"/>
                    </a:lnTo>
                    <a:lnTo>
                      <a:pt x="88" y="32"/>
                    </a:lnTo>
                    <a:lnTo>
                      <a:pt x="71" y="0"/>
                    </a:lnTo>
                    <a:lnTo>
                      <a:pt x="36" y="0"/>
                    </a:lnTo>
                    <a:lnTo>
                      <a:pt x="19" y="15"/>
                    </a:lnTo>
                    <a:lnTo>
                      <a:pt x="0" y="48"/>
                    </a:lnTo>
                    <a:lnTo>
                      <a:pt x="19" y="48"/>
                    </a:lnTo>
                    <a:lnTo>
                      <a:pt x="19" y="63"/>
                    </a:lnTo>
                    <a:lnTo>
                      <a:pt x="54" y="32"/>
                    </a:lnTo>
                    <a:lnTo>
                      <a:pt x="88" y="32"/>
                    </a:lnTo>
                    <a:lnTo>
                      <a:pt x="105" y="48"/>
                    </a:lnTo>
                    <a:lnTo>
                      <a:pt x="88" y="48"/>
                    </a:lnTo>
                    <a:lnTo>
                      <a:pt x="88" y="63"/>
                    </a:lnTo>
                    <a:lnTo>
                      <a:pt x="36" y="63"/>
                    </a:lnTo>
                    <a:lnTo>
                      <a:pt x="19" y="63"/>
                    </a:lnTo>
                    <a:lnTo>
                      <a:pt x="19" y="96"/>
                    </a:lnTo>
                    <a:lnTo>
                      <a:pt x="36" y="80"/>
                    </a:lnTo>
                    <a:lnTo>
                      <a:pt x="36" y="111"/>
                    </a:lnTo>
                    <a:lnTo>
                      <a:pt x="19" y="111"/>
                    </a:lnTo>
                    <a:lnTo>
                      <a:pt x="19" y="128"/>
                    </a:lnTo>
                    <a:lnTo>
                      <a:pt x="36" y="128"/>
                    </a:lnTo>
                    <a:lnTo>
                      <a:pt x="36" y="143"/>
                    </a:lnTo>
                    <a:lnTo>
                      <a:pt x="54" y="159"/>
                    </a:lnTo>
                    <a:lnTo>
                      <a:pt x="36" y="159"/>
                    </a:lnTo>
                    <a:lnTo>
                      <a:pt x="71" y="159"/>
                    </a:lnTo>
                    <a:lnTo>
                      <a:pt x="71" y="176"/>
                    </a:lnTo>
                    <a:lnTo>
                      <a:pt x="105" y="191"/>
                    </a:lnTo>
                    <a:lnTo>
                      <a:pt x="140" y="176"/>
                    </a:lnTo>
                    <a:lnTo>
                      <a:pt x="157" y="176"/>
                    </a:lnTo>
                    <a:lnTo>
                      <a:pt x="192" y="191"/>
                    </a:lnTo>
                    <a:lnTo>
                      <a:pt x="209" y="191"/>
                    </a:lnTo>
                    <a:lnTo>
                      <a:pt x="244" y="176"/>
                    </a:lnTo>
                    <a:lnTo>
                      <a:pt x="278" y="176"/>
                    </a:lnTo>
                    <a:lnTo>
                      <a:pt x="278" y="159"/>
                    </a:lnTo>
                    <a:lnTo>
                      <a:pt x="278" y="191"/>
                    </a:lnTo>
                    <a:lnTo>
                      <a:pt x="295" y="191"/>
                    </a:lnTo>
                    <a:lnTo>
                      <a:pt x="295" y="176"/>
                    </a:lnTo>
                    <a:lnTo>
                      <a:pt x="347" y="159"/>
                    </a:lnTo>
                    <a:lnTo>
                      <a:pt x="365" y="176"/>
                    </a:lnTo>
                    <a:lnTo>
                      <a:pt x="416" y="159"/>
                    </a:lnTo>
                    <a:lnTo>
                      <a:pt x="468" y="159"/>
                    </a:lnTo>
                    <a:lnTo>
                      <a:pt x="468" y="143"/>
                    </a:lnTo>
                    <a:lnTo>
                      <a:pt x="520" y="159"/>
                    </a:lnTo>
                    <a:lnTo>
                      <a:pt x="503" y="80"/>
                    </a:lnTo>
                    <a:lnTo>
                      <a:pt x="520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6" name="Freeform 687">
                <a:extLst>
                  <a:ext uri="{FF2B5EF4-FFF2-40B4-BE49-F238E27FC236}">
                    <a16:creationId xmlns:a16="http://schemas.microsoft.com/office/drawing/2014/main" id="{7B86A907-EA74-480B-9A40-84AA41543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2349"/>
                <a:ext cx="87" cy="64"/>
              </a:xfrm>
              <a:custGeom>
                <a:avLst/>
                <a:gdLst>
                  <a:gd name="T0" fmla="*/ 35 w 175"/>
                  <a:gd name="T1" fmla="*/ 17 h 128"/>
                  <a:gd name="T2" fmla="*/ 35 w 175"/>
                  <a:gd name="T3" fmla="*/ 17 h 128"/>
                  <a:gd name="T4" fmla="*/ 89 w 175"/>
                  <a:gd name="T5" fmla="*/ 0 h 128"/>
                  <a:gd name="T6" fmla="*/ 123 w 175"/>
                  <a:gd name="T7" fmla="*/ 0 h 128"/>
                  <a:gd name="T8" fmla="*/ 158 w 175"/>
                  <a:gd name="T9" fmla="*/ 17 h 128"/>
                  <a:gd name="T10" fmla="*/ 175 w 175"/>
                  <a:gd name="T11" fmla="*/ 0 h 128"/>
                  <a:gd name="T12" fmla="*/ 158 w 175"/>
                  <a:gd name="T13" fmla="*/ 33 h 128"/>
                  <a:gd name="T14" fmla="*/ 123 w 175"/>
                  <a:gd name="T15" fmla="*/ 17 h 128"/>
                  <a:gd name="T16" fmla="*/ 106 w 175"/>
                  <a:gd name="T17" fmla="*/ 33 h 128"/>
                  <a:gd name="T18" fmla="*/ 106 w 175"/>
                  <a:gd name="T19" fmla="*/ 48 h 128"/>
                  <a:gd name="T20" fmla="*/ 89 w 175"/>
                  <a:gd name="T21" fmla="*/ 48 h 128"/>
                  <a:gd name="T22" fmla="*/ 69 w 175"/>
                  <a:gd name="T23" fmla="*/ 33 h 128"/>
                  <a:gd name="T24" fmla="*/ 69 w 175"/>
                  <a:gd name="T25" fmla="*/ 48 h 128"/>
                  <a:gd name="T26" fmla="*/ 89 w 175"/>
                  <a:gd name="T27" fmla="*/ 81 h 128"/>
                  <a:gd name="T28" fmla="*/ 123 w 175"/>
                  <a:gd name="T29" fmla="*/ 113 h 128"/>
                  <a:gd name="T30" fmla="*/ 106 w 175"/>
                  <a:gd name="T31" fmla="*/ 113 h 128"/>
                  <a:gd name="T32" fmla="*/ 106 w 175"/>
                  <a:gd name="T33" fmla="*/ 128 h 128"/>
                  <a:gd name="T34" fmla="*/ 69 w 175"/>
                  <a:gd name="T35" fmla="*/ 113 h 128"/>
                  <a:gd name="T36" fmla="*/ 35 w 175"/>
                  <a:gd name="T37" fmla="*/ 113 h 128"/>
                  <a:gd name="T38" fmla="*/ 0 w 175"/>
                  <a:gd name="T39" fmla="*/ 65 h 128"/>
                  <a:gd name="T40" fmla="*/ 35 w 175"/>
                  <a:gd name="T41" fmla="*/ 33 h 128"/>
                  <a:gd name="T42" fmla="*/ 35 w 175"/>
                  <a:gd name="T43" fmla="*/ 1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5" h="128">
                    <a:moveTo>
                      <a:pt x="35" y="17"/>
                    </a:moveTo>
                    <a:lnTo>
                      <a:pt x="35" y="17"/>
                    </a:lnTo>
                    <a:lnTo>
                      <a:pt x="89" y="0"/>
                    </a:lnTo>
                    <a:lnTo>
                      <a:pt x="123" y="0"/>
                    </a:lnTo>
                    <a:lnTo>
                      <a:pt x="158" y="17"/>
                    </a:lnTo>
                    <a:lnTo>
                      <a:pt x="175" y="0"/>
                    </a:lnTo>
                    <a:lnTo>
                      <a:pt x="158" y="33"/>
                    </a:lnTo>
                    <a:lnTo>
                      <a:pt x="123" y="17"/>
                    </a:lnTo>
                    <a:lnTo>
                      <a:pt x="106" y="33"/>
                    </a:lnTo>
                    <a:lnTo>
                      <a:pt x="106" y="48"/>
                    </a:lnTo>
                    <a:lnTo>
                      <a:pt x="89" y="48"/>
                    </a:lnTo>
                    <a:lnTo>
                      <a:pt x="69" y="33"/>
                    </a:lnTo>
                    <a:lnTo>
                      <a:pt x="69" y="48"/>
                    </a:lnTo>
                    <a:lnTo>
                      <a:pt x="89" y="81"/>
                    </a:lnTo>
                    <a:lnTo>
                      <a:pt x="123" y="113"/>
                    </a:lnTo>
                    <a:lnTo>
                      <a:pt x="106" y="113"/>
                    </a:lnTo>
                    <a:lnTo>
                      <a:pt x="106" y="128"/>
                    </a:lnTo>
                    <a:lnTo>
                      <a:pt x="69" y="113"/>
                    </a:lnTo>
                    <a:lnTo>
                      <a:pt x="35" y="113"/>
                    </a:lnTo>
                    <a:lnTo>
                      <a:pt x="0" y="65"/>
                    </a:lnTo>
                    <a:lnTo>
                      <a:pt x="35" y="33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7" name="Freeform 688">
                <a:extLst>
                  <a:ext uri="{FF2B5EF4-FFF2-40B4-BE49-F238E27FC236}">
                    <a16:creationId xmlns:a16="http://schemas.microsoft.com/office/drawing/2014/main" id="{52DB50A8-6151-477B-BB77-DEDEB8C29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2349"/>
                <a:ext cx="87" cy="64"/>
              </a:xfrm>
              <a:custGeom>
                <a:avLst/>
                <a:gdLst>
                  <a:gd name="T0" fmla="*/ 35 w 175"/>
                  <a:gd name="T1" fmla="*/ 17 h 128"/>
                  <a:gd name="T2" fmla="*/ 35 w 175"/>
                  <a:gd name="T3" fmla="*/ 17 h 128"/>
                  <a:gd name="T4" fmla="*/ 89 w 175"/>
                  <a:gd name="T5" fmla="*/ 0 h 128"/>
                  <a:gd name="T6" fmla="*/ 123 w 175"/>
                  <a:gd name="T7" fmla="*/ 0 h 128"/>
                  <a:gd name="T8" fmla="*/ 158 w 175"/>
                  <a:gd name="T9" fmla="*/ 17 h 128"/>
                  <a:gd name="T10" fmla="*/ 175 w 175"/>
                  <a:gd name="T11" fmla="*/ 0 h 128"/>
                  <a:gd name="T12" fmla="*/ 158 w 175"/>
                  <a:gd name="T13" fmla="*/ 33 h 128"/>
                  <a:gd name="T14" fmla="*/ 123 w 175"/>
                  <a:gd name="T15" fmla="*/ 17 h 128"/>
                  <a:gd name="T16" fmla="*/ 106 w 175"/>
                  <a:gd name="T17" fmla="*/ 33 h 128"/>
                  <a:gd name="T18" fmla="*/ 106 w 175"/>
                  <a:gd name="T19" fmla="*/ 48 h 128"/>
                  <a:gd name="T20" fmla="*/ 89 w 175"/>
                  <a:gd name="T21" fmla="*/ 48 h 128"/>
                  <a:gd name="T22" fmla="*/ 69 w 175"/>
                  <a:gd name="T23" fmla="*/ 33 h 128"/>
                  <a:gd name="T24" fmla="*/ 69 w 175"/>
                  <a:gd name="T25" fmla="*/ 48 h 128"/>
                  <a:gd name="T26" fmla="*/ 89 w 175"/>
                  <a:gd name="T27" fmla="*/ 81 h 128"/>
                  <a:gd name="T28" fmla="*/ 123 w 175"/>
                  <a:gd name="T29" fmla="*/ 113 h 128"/>
                  <a:gd name="T30" fmla="*/ 106 w 175"/>
                  <a:gd name="T31" fmla="*/ 113 h 128"/>
                  <a:gd name="T32" fmla="*/ 106 w 175"/>
                  <a:gd name="T33" fmla="*/ 128 h 128"/>
                  <a:gd name="T34" fmla="*/ 69 w 175"/>
                  <a:gd name="T35" fmla="*/ 113 h 128"/>
                  <a:gd name="T36" fmla="*/ 35 w 175"/>
                  <a:gd name="T37" fmla="*/ 113 h 128"/>
                  <a:gd name="T38" fmla="*/ 0 w 175"/>
                  <a:gd name="T39" fmla="*/ 65 h 128"/>
                  <a:gd name="T40" fmla="*/ 35 w 175"/>
                  <a:gd name="T41" fmla="*/ 33 h 128"/>
                  <a:gd name="T42" fmla="*/ 35 w 175"/>
                  <a:gd name="T43" fmla="*/ 1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5" h="128">
                    <a:moveTo>
                      <a:pt x="35" y="17"/>
                    </a:moveTo>
                    <a:lnTo>
                      <a:pt x="35" y="17"/>
                    </a:lnTo>
                    <a:lnTo>
                      <a:pt x="89" y="0"/>
                    </a:lnTo>
                    <a:lnTo>
                      <a:pt x="123" y="0"/>
                    </a:lnTo>
                    <a:lnTo>
                      <a:pt x="158" y="17"/>
                    </a:lnTo>
                    <a:lnTo>
                      <a:pt x="175" y="0"/>
                    </a:lnTo>
                    <a:lnTo>
                      <a:pt x="158" y="33"/>
                    </a:lnTo>
                    <a:lnTo>
                      <a:pt x="123" y="17"/>
                    </a:lnTo>
                    <a:lnTo>
                      <a:pt x="106" y="33"/>
                    </a:lnTo>
                    <a:lnTo>
                      <a:pt x="106" y="48"/>
                    </a:lnTo>
                    <a:lnTo>
                      <a:pt x="89" y="48"/>
                    </a:lnTo>
                    <a:lnTo>
                      <a:pt x="69" y="33"/>
                    </a:lnTo>
                    <a:lnTo>
                      <a:pt x="69" y="48"/>
                    </a:lnTo>
                    <a:lnTo>
                      <a:pt x="89" y="81"/>
                    </a:lnTo>
                    <a:lnTo>
                      <a:pt x="123" y="113"/>
                    </a:lnTo>
                    <a:lnTo>
                      <a:pt x="106" y="113"/>
                    </a:lnTo>
                    <a:lnTo>
                      <a:pt x="106" y="128"/>
                    </a:lnTo>
                    <a:lnTo>
                      <a:pt x="69" y="113"/>
                    </a:lnTo>
                    <a:lnTo>
                      <a:pt x="35" y="113"/>
                    </a:lnTo>
                    <a:lnTo>
                      <a:pt x="0" y="65"/>
                    </a:lnTo>
                    <a:lnTo>
                      <a:pt x="35" y="33"/>
                    </a:lnTo>
                    <a:lnTo>
                      <a:pt x="35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8" name="Freeform 689">
                <a:extLst>
                  <a:ext uri="{FF2B5EF4-FFF2-40B4-BE49-F238E27FC236}">
                    <a16:creationId xmlns:a16="http://schemas.microsoft.com/office/drawing/2014/main" id="{3D638010-8CF9-435B-BDA4-2D280CEEF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" y="2421"/>
                <a:ext cx="104" cy="72"/>
              </a:xfrm>
              <a:custGeom>
                <a:avLst/>
                <a:gdLst>
                  <a:gd name="T0" fmla="*/ 0 w 207"/>
                  <a:gd name="T1" fmla="*/ 144 h 144"/>
                  <a:gd name="T2" fmla="*/ 0 w 207"/>
                  <a:gd name="T3" fmla="*/ 144 h 144"/>
                  <a:gd name="T4" fmla="*/ 17 w 207"/>
                  <a:gd name="T5" fmla="*/ 128 h 144"/>
                  <a:gd name="T6" fmla="*/ 34 w 207"/>
                  <a:gd name="T7" fmla="*/ 96 h 144"/>
                  <a:gd name="T8" fmla="*/ 17 w 207"/>
                  <a:gd name="T9" fmla="*/ 80 h 144"/>
                  <a:gd name="T10" fmla="*/ 17 w 207"/>
                  <a:gd name="T11" fmla="*/ 32 h 144"/>
                  <a:gd name="T12" fmla="*/ 34 w 207"/>
                  <a:gd name="T13" fmla="*/ 32 h 144"/>
                  <a:gd name="T14" fmla="*/ 34 w 207"/>
                  <a:gd name="T15" fmla="*/ 17 h 144"/>
                  <a:gd name="T16" fmla="*/ 86 w 207"/>
                  <a:gd name="T17" fmla="*/ 0 h 144"/>
                  <a:gd name="T18" fmla="*/ 104 w 207"/>
                  <a:gd name="T19" fmla="*/ 17 h 144"/>
                  <a:gd name="T20" fmla="*/ 155 w 207"/>
                  <a:gd name="T21" fmla="*/ 0 h 144"/>
                  <a:gd name="T22" fmla="*/ 207 w 207"/>
                  <a:gd name="T23" fmla="*/ 0 h 144"/>
                  <a:gd name="T24" fmla="*/ 173 w 207"/>
                  <a:gd name="T25" fmla="*/ 17 h 144"/>
                  <a:gd name="T26" fmla="*/ 155 w 207"/>
                  <a:gd name="T27" fmla="*/ 80 h 144"/>
                  <a:gd name="T28" fmla="*/ 104 w 207"/>
                  <a:gd name="T29" fmla="*/ 113 h 144"/>
                  <a:gd name="T30" fmla="*/ 86 w 207"/>
                  <a:gd name="T31" fmla="*/ 113 h 144"/>
                  <a:gd name="T32" fmla="*/ 34 w 207"/>
                  <a:gd name="T33" fmla="*/ 144 h 144"/>
                  <a:gd name="T34" fmla="*/ 0 w 207"/>
                  <a:gd name="T3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144">
                    <a:moveTo>
                      <a:pt x="0" y="144"/>
                    </a:moveTo>
                    <a:lnTo>
                      <a:pt x="0" y="144"/>
                    </a:lnTo>
                    <a:lnTo>
                      <a:pt x="17" y="128"/>
                    </a:lnTo>
                    <a:lnTo>
                      <a:pt x="34" y="96"/>
                    </a:lnTo>
                    <a:lnTo>
                      <a:pt x="17" y="80"/>
                    </a:lnTo>
                    <a:lnTo>
                      <a:pt x="17" y="32"/>
                    </a:lnTo>
                    <a:lnTo>
                      <a:pt x="34" y="32"/>
                    </a:lnTo>
                    <a:lnTo>
                      <a:pt x="34" y="17"/>
                    </a:lnTo>
                    <a:lnTo>
                      <a:pt x="86" y="0"/>
                    </a:lnTo>
                    <a:lnTo>
                      <a:pt x="104" y="17"/>
                    </a:lnTo>
                    <a:lnTo>
                      <a:pt x="155" y="0"/>
                    </a:lnTo>
                    <a:lnTo>
                      <a:pt x="207" y="0"/>
                    </a:lnTo>
                    <a:lnTo>
                      <a:pt x="173" y="17"/>
                    </a:lnTo>
                    <a:lnTo>
                      <a:pt x="155" y="80"/>
                    </a:lnTo>
                    <a:lnTo>
                      <a:pt x="104" y="113"/>
                    </a:lnTo>
                    <a:lnTo>
                      <a:pt x="86" y="113"/>
                    </a:lnTo>
                    <a:lnTo>
                      <a:pt x="34" y="144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Freeform 690">
                <a:extLst>
                  <a:ext uri="{FF2B5EF4-FFF2-40B4-BE49-F238E27FC236}">
                    <a16:creationId xmlns:a16="http://schemas.microsoft.com/office/drawing/2014/main" id="{6FC63F75-BB04-4C74-83B7-1E33A6C51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" y="2421"/>
                <a:ext cx="104" cy="72"/>
              </a:xfrm>
              <a:custGeom>
                <a:avLst/>
                <a:gdLst>
                  <a:gd name="T0" fmla="*/ 0 w 207"/>
                  <a:gd name="T1" fmla="*/ 144 h 144"/>
                  <a:gd name="T2" fmla="*/ 0 w 207"/>
                  <a:gd name="T3" fmla="*/ 144 h 144"/>
                  <a:gd name="T4" fmla="*/ 17 w 207"/>
                  <a:gd name="T5" fmla="*/ 128 h 144"/>
                  <a:gd name="T6" fmla="*/ 34 w 207"/>
                  <a:gd name="T7" fmla="*/ 96 h 144"/>
                  <a:gd name="T8" fmla="*/ 17 w 207"/>
                  <a:gd name="T9" fmla="*/ 80 h 144"/>
                  <a:gd name="T10" fmla="*/ 17 w 207"/>
                  <a:gd name="T11" fmla="*/ 32 h 144"/>
                  <a:gd name="T12" fmla="*/ 34 w 207"/>
                  <a:gd name="T13" fmla="*/ 32 h 144"/>
                  <a:gd name="T14" fmla="*/ 34 w 207"/>
                  <a:gd name="T15" fmla="*/ 17 h 144"/>
                  <a:gd name="T16" fmla="*/ 86 w 207"/>
                  <a:gd name="T17" fmla="*/ 0 h 144"/>
                  <a:gd name="T18" fmla="*/ 104 w 207"/>
                  <a:gd name="T19" fmla="*/ 17 h 144"/>
                  <a:gd name="T20" fmla="*/ 155 w 207"/>
                  <a:gd name="T21" fmla="*/ 0 h 144"/>
                  <a:gd name="T22" fmla="*/ 207 w 207"/>
                  <a:gd name="T23" fmla="*/ 0 h 144"/>
                  <a:gd name="T24" fmla="*/ 173 w 207"/>
                  <a:gd name="T25" fmla="*/ 17 h 144"/>
                  <a:gd name="T26" fmla="*/ 155 w 207"/>
                  <a:gd name="T27" fmla="*/ 80 h 144"/>
                  <a:gd name="T28" fmla="*/ 104 w 207"/>
                  <a:gd name="T29" fmla="*/ 113 h 144"/>
                  <a:gd name="T30" fmla="*/ 86 w 207"/>
                  <a:gd name="T31" fmla="*/ 113 h 144"/>
                  <a:gd name="T32" fmla="*/ 34 w 207"/>
                  <a:gd name="T33" fmla="*/ 144 h 144"/>
                  <a:gd name="T34" fmla="*/ 0 w 207"/>
                  <a:gd name="T3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144">
                    <a:moveTo>
                      <a:pt x="0" y="144"/>
                    </a:moveTo>
                    <a:lnTo>
                      <a:pt x="0" y="144"/>
                    </a:lnTo>
                    <a:lnTo>
                      <a:pt x="17" y="128"/>
                    </a:lnTo>
                    <a:lnTo>
                      <a:pt x="34" y="96"/>
                    </a:lnTo>
                    <a:lnTo>
                      <a:pt x="17" y="80"/>
                    </a:lnTo>
                    <a:lnTo>
                      <a:pt x="17" y="32"/>
                    </a:lnTo>
                    <a:lnTo>
                      <a:pt x="34" y="32"/>
                    </a:lnTo>
                    <a:lnTo>
                      <a:pt x="34" y="17"/>
                    </a:lnTo>
                    <a:lnTo>
                      <a:pt x="86" y="0"/>
                    </a:lnTo>
                    <a:lnTo>
                      <a:pt x="104" y="17"/>
                    </a:lnTo>
                    <a:lnTo>
                      <a:pt x="155" y="0"/>
                    </a:lnTo>
                    <a:lnTo>
                      <a:pt x="207" y="0"/>
                    </a:lnTo>
                    <a:lnTo>
                      <a:pt x="173" y="17"/>
                    </a:lnTo>
                    <a:lnTo>
                      <a:pt x="155" y="80"/>
                    </a:lnTo>
                    <a:lnTo>
                      <a:pt x="104" y="113"/>
                    </a:lnTo>
                    <a:lnTo>
                      <a:pt x="86" y="113"/>
                    </a:lnTo>
                    <a:lnTo>
                      <a:pt x="34" y="144"/>
                    </a:lnTo>
                    <a:lnTo>
                      <a:pt x="0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Freeform 691">
                <a:extLst>
                  <a:ext uri="{FF2B5EF4-FFF2-40B4-BE49-F238E27FC236}">
                    <a16:creationId xmlns:a16="http://schemas.microsoft.com/office/drawing/2014/main" id="{587AA4C7-6093-4BB7-8BFE-A25D5A2D9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478"/>
                <a:ext cx="59" cy="63"/>
              </a:xfrm>
              <a:custGeom>
                <a:avLst/>
                <a:gdLst>
                  <a:gd name="T0" fmla="*/ 119 w 119"/>
                  <a:gd name="T1" fmla="*/ 31 h 127"/>
                  <a:gd name="T2" fmla="*/ 119 w 119"/>
                  <a:gd name="T3" fmla="*/ 31 h 127"/>
                  <a:gd name="T4" fmla="*/ 119 w 119"/>
                  <a:gd name="T5" fmla="*/ 0 h 127"/>
                  <a:gd name="T6" fmla="*/ 101 w 119"/>
                  <a:gd name="T7" fmla="*/ 0 h 127"/>
                  <a:gd name="T8" fmla="*/ 49 w 119"/>
                  <a:gd name="T9" fmla="*/ 31 h 127"/>
                  <a:gd name="T10" fmla="*/ 15 w 119"/>
                  <a:gd name="T11" fmla="*/ 31 h 127"/>
                  <a:gd name="T12" fmla="*/ 15 w 119"/>
                  <a:gd name="T13" fmla="*/ 48 h 127"/>
                  <a:gd name="T14" fmla="*/ 15 w 119"/>
                  <a:gd name="T15" fmla="*/ 79 h 127"/>
                  <a:gd name="T16" fmla="*/ 0 w 119"/>
                  <a:gd name="T17" fmla="*/ 127 h 127"/>
                  <a:gd name="T18" fmla="*/ 32 w 119"/>
                  <a:gd name="T19" fmla="*/ 127 h 127"/>
                  <a:gd name="T20" fmla="*/ 49 w 119"/>
                  <a:gd name="T21" fmla="*/ 111 h 127"/>
                  <a:gd name="T22" fmla="*/ 67 w 119"/>
                  <a:gd name="T23" fmla="*/ 111 h 127"/>
                  <a:gd name="T24" fmla="*/ 84 w 119"/>
                  <a:gd name="T25" fmla="*/ 79 h 127"/>
                  <a:gd name="T26" fmla="*/ 67 w 119"/>
                  <a:gd name="T27" fmla="*/ 63 h 127"/>
                  <a:gd name="T28" fmla="*/ 119 w 119"/>
                  <a:gd name="T29" fmla="*/ 3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27">
                    <a:moveTo>
                      <a:pt x="119" y="31"/>
                    </a:moveTo>
                    <a:lnTo>
                      <a:pt x="119" y="31"/>
                    </a:lnTo>
                    <a:lnTo>
                      <a:pt x="119" y="0"/>
                    </a:lnTo>
                    <a:lnTo>
                      <a:pt x="101" y="0"/>
                    </a:lnTo>
                    <a:lnTo>
                      <a:pt x="49" y="31"/>
                    </a:lnTo>
                    <a:lnTo>
                      <a:pt x="15" y="31"/>
                    </a:lnTo>
                    <a:lnTo>
                      <a:pt x="15" y="48"/>
                    </a:lnTo>
                    <a:lnTo>
                      <a:pt x="15" y="79"/>
                    </a:lnTo>
                    <a:lnTo>
                      <a:pt x="0" y="127"/>
                    </a:lnTo>
                    <a:lnTo>
                      <a:pt x="32" y="127"/>
                    </a:lnTo>
                    <a:lnTo>
                      <a:pt x="49" y="111"/>
                    </a:lnTo>
                    <a:lnTo>
                      <a:pt x="67" y="111"/>
                    </a:lnTo>
                    <a:lnTo>
                      <a:pt x="84" y="79"/>
                    </a:lnTo>
                    <a:lnTo>
                      <a:pt x="67" y="63"/>
                    </a:lnTo>
                    <a:lnTo>
                      <a:pt x="119" y="3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1" name="Freeform 692">
                <a:extLst>
                  <a:ext uri="{FF2B5EF4-FFF2-40B4-BE49-F238E27FC236}">
                    <a16:creationId xmlns:a16="http://schemas.microsoft.com/office/drawing/2014/main" id="{7C885ECA-DA28-4225-A43C-DA09F4207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478"/>
                <a:ext cx="59" cy="63"/>
              </a:xfrm>
              <a:custGeom>
                <a:avLst/>
                <a:gdLst>
                  <a:gd name="T0" fmla="*/ 119 w 119"/>
                  <a:gd name="T1" fmla="*/ 31 h 127"/>
                  <a:gd name="T2" fmla="*/ 119 w 119"/>
                  <a:gd name="T3" fmla="*/ 31 h 127"/>
                  <a:gd name="T4" fmla="*/ 119 w 119"/>
                  <a:gd name="T5" fmla="*/ 0 h 127"/>
                  <a:gd name="T6" fmla="*/ 101 w 119"/>
                  <a:gd name="T7" fmla="*/ 0 h 127"/>
                  <a:gd name="T8" fmla="*/ 49 w 119"/>
                  <a:gd name="T9" fmla="*/ 31 h 127"/>
                  <a:gd name="T10" fmla="*/ 15 w 119"/>
                  <a:gd name="T11" fmla="*/ 31 h 127"/>
                  <a:gd name="T12" fmla="*/ 15 w 119"/>
                  <a:gd name="T13" fmla="*/ 48 h 127"/>
                  <a:gd name="T14" fmla="*/ 15 w 119"/>
                  <a:gd name="T15" fmla="*/ 79 h 127"/>
                  <a:gd name="T16" fmla="*/ 0 w 119"/>
                  <a:gd name="T17" fmla="*/ 127 h 127"/>
                  <a:gd name="T18" fmla="*/ 32 w 119"/>
                  <a:gd name="T19" fmla="*/ 127 h 127"/>
                  <a:gd name="T20" fmla="*/ 49 w 119"/>
                  <a:gd name="T21" fmla="*/ 111 h 127"/>
                  <a:gd name="T22" fmla="*/ 67 w 119"/>
                  <a:gd name="T23" fmla="*/ 111 h 127"/>
                  <a:gd name="T24" fmla="*/ 84 w 119"/>
                  <a:gd name="T25" fmla="*/ 79 h 127"/>
                  <a:gd name="T26" fmla="*/ 67 w 119"/>
                  <a:gd name="T27" fmla="*/ 63 h 127"/>
                  <a:gd name="T28" fmla="*/ 119 w 119"/>
                  <a:gd name="T29" fmla="*/ 3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27">
                    <a:moveTo>
                      <a:pt x="119" y="31"/>
                    </a:moveTo>
                    <a:lnTo>
                      <a:pt x="119" y="31"/>
                    </a:lnTo>
                    <a:lnTo>
                      <a:pt x="119" y="0"/>
                    </a:lnTo>
                    <a:lnTo>
                      <a:pt x="101" y="0"/>
                    </a:lnTo>
                    <a:lnTo>
                      <a:pt x="49" y="31"/>
                    </a:lnTo>
                    <a:lnTo>
                      <a:pt x="15" y="31"/>
                    </a:lnTo>
                    <a:lnTo>
                      <a:pt x="15" y="48"/>
                    </a:lnTo>
                    <a:lnTo>
                      <a:pt x="15" y="79"/>
                    </a:lnTo>
                    <a:lnTo>
                      <a:pt x="0" y="127"/>
                    </a:lnTo>
                    <a:lnTo>
                      <a:pt x="32" y="127"/>
                    </a:lnTo>
                    <a:lnTo>
                      <a:pt x="49" y="111"/>
                    </a:lnTo>
                    <a:lnTo>
                      <a:pt x="67" y="111"/>
                    </a:lnTo>
                    <a:lnTo>
                      <a:pt x="84" y="79"/>
                    </a:lnTo>
                    <a:lnTo>
                      <a:pt x="67" y="63"/>
                    </a:lnTo>
                    <a:lnTo>
                      <a:pt x="119" y="3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2" name="Freeform 693">
                <a:extLst>
                  <a:ext uri="{FF2B5EF4-FFF2-40B4-BE49-F238E27FC236}">
                    <a16:creationId xmlns:a16="http://schemas.microsoft.com/office/drawing/2014/main" id="{0003FBB9-7004-4CE3-86ED-CBECC45C5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" y="2461"/>
                <a:ext cx="19" cy="24"/>
              </a:xfrm>
              <a:custGeom>
                <a:avLst/>
                <a:gdLst>
                  <a:gd name="T0" fmla="*/ 17 w 36"/>
                  <a:gd name="T1" fmla="*/ 48 h 48"/>
                  <a:gd name="T2" fmla="*/ 17 w 36"/>
                  <a:gd name="T3" fmla="*/ 48 h 48"/>
                  <a:gd name="T4" fmla="*/ 0 w 36"/>
                  <a:gd name="T5" fmla="*/ 48 h 48"/>
                  <a:gd name="T6" fmla="*/ 17 w 36"/>
                  <a:gd name="T7" fmla="*/ 0 h 48"/>
                  <a:gd name="T8" fmla="*/ 36 w 36"/>
                  <a:gd name="T9" fmla="*/ 16 h 48"/>
                  <a:gd name="T10" fmla="*/ 17 w 36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8">
                    <a:moveTo>
                      <a:pt x="17" y="48"/>
                    </a:moveTo>
                    <a:lnTo>
                      <a:pt x="17" y="48"/>
                    </a:lnTo>
                    <a:lnTo>
                      <a:pt x="0" y="48"/>
                    </a:lnTo>
                    <a:lnTo>
                      <a:pt x="17" y="0"/>
                    </a:lnTo>
                    <a:lnTo>
                      <a:pt x="36" y="16"/>
                    </a:lnTo>
                    <a:lnTo>
                      <a:pt x="17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3" name="Freeform 694">
                <a:extLst>
                  <a:ext uri="{FF2B5EF4-FFF2-40B4-BE49-F238E27FC236}">
                    <a16:creationId xmlns:a16="http://schemas.microsoft.com/office/drawing/2014/main" id="{0BA1632D-619F-47F5-B173-FD5C50153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" y="2461"/>
                <a:ext cx="19" cy="24"/>
              </a:xfrm>
              <a:custGeom>
                <a:avLst/>
                <a:gdLst>
                  <a:gd name="T0" fmla="*/ 17 w 36"/>
                  <a:gd name="T1" fmla="*/ 48 h 48"/>
                  <a:gd name="T2" fmla="*/ 17 w 36"/>
                  <a:gd name="T3" fmla="*/ 48 h 48"/>
                  <a:gd name="T4" fmla="*/ 0 w 36"/>
                  <a:gd name="T5" fmla="*/ 48 h 48"/>
                  <a:gd name="T6" fmla="*/ 17 w 36"/>
                  <a:gd name="T7" fmla="*/ 0 h 48"/>
                  <a:gd name="T8" fmla="*/ 36 w 36"/>
                  <a:gd name="T9" fmla="*/ 16 h 48"/>
                  <a:gd name="T10" fmla="*/ 17 w 36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8">
                    <a:moveTo>
                      <a:pt x="17" y="48"/>
                    </a:moveTo>
                    <a:lnTo>
                      <a:pt x="17" y="48"/>
                    </a:lnTo>
                    <a:lnTo>
                      <a:pt x="0" y="48"/>
                    </a:lnTo>
                    <a:lnTo>
                      <a:pt x="17" y="0"/>
                    </a:lnTo>
                    <a:lnTo>
                      <a:pt x="36" y="16"/>
                    </a:lnTo>
                    <a:lnTo>
                      <a:pt x="17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4" name="Freeform 695">
                <a:extLst>
                  <a:ext uri="{FF2B5EF4-FFF2-40B4-BE49-F238E27FC236}">
                    <a16:creationId xmlns:a16="http://schemas.microsoft.com/office/drawing/2014/main" id="{099ADECC-4B35-4F2D-B860-6A26E7E8FF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2485"/>
                <a:ext cx="26" cy="56"/>
              </a:xfrm>
              <a:custGeom>
                <a:avLst/>
                <a:gdLst>
                  <a:gd name="T0" fmla="*/ 35 w 52"/>
                  <a:gd name="T1" fmla="*/ 16 h 112"/>
                  <a:gd name="T2" fmla="*/ 35 w 52"/>
                  <a:gd name="T3" fmla="*/ 16 h 112"/>
                  <a:gd name="T4" fmla="*/ 35 w 52"/>
                  <a:gd name="T5" fmla="*/ 33 h 112"/>
                  <a:gd name="T6" fmla="*/ 35 w 52"/>
                  <a:gd name="T7" fmla="*/ 64 h 112"/>
                  <a:gd name="T8" fmla="*/ 18 w 52"/>
                  <a:gd name="T9" fmla="*/ 112 h 112"/>
                  <a:gd name="T10" fmla="*/ 0 w 52"/>
                  <a:gd name="T11" fmla="*/ 48 h 112"/>
                  <a:gd name="T12" fmla="*/ 18 w 52"/>
                  <a:gd name="T13" fmla="*/ 33 h 112"/>
                  <a:gd name="T14" fmla="*/ 35 w 52"/>
                  <a:gd name="T15" fmla="*/ 0 h 112"/>
                  <a:gd name="T16" fmla="*/ 52 w 52"/>
                  <a:gd name="T17" fmla="*/ 0 h 112"/>
                  <a:gd name="T18" fmla="*/ 35 w 52"/>
                  <a:gd name="T19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12">
                    <a:moveTo>
                      <a:pt x="35" y="16"/>
                    </a:moveTo>
                    <a:lnTo>
                      <a:pt x="35" y="16"/>
                    </a:lnTo>
                    <a:lnTo>
                      <a:pt x="35" y="33"/>
                    </a:lnTo>
                    <a:lnTo>
                      <a:pt x="35" y="64"/>
                    </a:lnTo>
                    <a:lnTo>
                      <a:pt x="18" y="112"/>
                    </a:lnTo>
                    <a:lnTo>
                      <a:pt x="0" y="48"/>
                    </a:lnTo>
                    <a:lnTo>
                      <a:pt x="18" y="33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35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5" name="Freeform 696">
                <a:extLst>
                  <a:ext uri="{FF2B5EF4-FFF2-40B4-BE49-F238E27FC236}">
                    <a16:creationId xmlns:a16="http://schemas.microsoft.com/office/drawing/2014/main" id="{703CAE17-6CBD-4973-9010-A54E72DD7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2485"/>
                <a:ext cx="26" cy="56"/>
              </a:xfrm>
              <a:custGeom>
                <a:avLst/>
                <a:gdLst>
                  <a:gd name="T0" fmla="*/ 35 w 52"/>
                  <a:gd name="T1" fmla="*/ 16 h 112"/>
                  <a:gd name="T2" fmla="*/ 35 w 52"/>
                  <a:gd name="T3" fmla="*/ 16 h 112"/>
                  <a:gd name="T4" fmla="*/ 35 w 52"/>
                  <a:gd name="T5" fmla="*/ 33 h 112"/>
                  <a:gd name="T6" fmla="*/ 35 w 52"/>
                  <a:gd name="T7" fmla="*/ 64 h 112"/>
                  <a:gd name="T8" fmla="*/ 18 w 52"/>
                  <a:gd name="T9" fmla="*/ 112 h 112"/>
                  <a:gd name="T10" fmla="*/ 0 w 52"/>
                  <a:gd name="T11" fmla="*/ 48 h 112"/>
                  <a:gd name="T12" fmla="*/ 18 w 52"/>
                  <a:gd name="T13" fmla="*/ 33 h 112"/>
                  <a:gd name="T14" fmla="*/ 35 w 52"/>
                  <a:gd name="T15" fmla="*/ 0 h 112"/>
                  <a:gd name="T16" fmla="*/ 52 w 52"/>
                  <a:gd name="T17" fmla="*/ 0 h 112"/>
                  <a:gd name="T18" fmla="*/ 35 w 52"/>
                  <a:gd name="T19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12">
                    <a:moveTo>
                      <a:pt x="35" y="16"/>
                    </a:moveTo>
                    <a:lnTo>
                      <a:pt x="35" y="16"/>
                    </a:lnTo>
                    <a:lnTo>
                      <a:pt x="35" y="33"/>
                    </a:lnTo>
                    <a:lnTo>
                      <a:pt x="35" y="64"/>
                    </a:lnTo>
                    <a:lnTo>
                      <a:pt x="18" y="112"/>
                    </a:lnTo>
                    <a:lnTo>
                      <a:pt x="0" y="48"/>
                    </a:lnTo>
                    <a:lnTo>
                      <a:pt x="18" y="33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35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6" name="Freeform 697">
                <a:extLst>
                  <a:ext uri="{FF2B5EF4-FFF2-40B4-BE49-F238E27FC236}">
                    <a16:creationId xmlns:a16="http://schemas.microsoft.com/office/drawing/2014/main" id="{2CA21CB9-3055-4A5F-94E4-F3C48187D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6" y="2413"/>
                <a:ext cx="130" cy="128"/>
              </a:xfrm>
              <a:custGeom>
                <a:avLst/>
                <a:gdLst>
                  <a:gd name="T0" fmla="*/ 155 w 259"/>
                  <a:gd name="T1" fmla="*/ 16 h 256"/>
                  <a:gd name="T2" fmla="*/ 155 w 259"/>
                  <a:gd name="T3" fmla="*/ 16 h 256"/>
                  <a:gd name="T4" fmla="*/ 172 w 259"/>
                  <a:gd name="T5" fmla="*/ 48 h 256"/>
                  <a:gd name="T6" fmla="*/ 190 w 259"/>
                  <a:gd name="T7" fmla="*/ 48 h 256"/>
                  <a:gd name="T8" fmla="*/ 190 w 259"/>
                  <a:gd name="T9" fmla="*/ 81 h 256"/>
                  <a:gd name="T10" fmla="*/ 172 w 259"/>
                  <a:gd name="T11" fmla="*/ 112 h 256"/>
                  <a:gd name="T12" fmla="*/ 190 w 259"/>
                  <a:gd name="T13" fmla="*/ 144 h 256"/>
                  <a:gd name="T14" fmla="*/ 224 w 259"/>
                  <a:gd name="T15" fmla="*/ 160 h 256"/>
                  <a:gd name="T16" fmla="*/ 241 w 259"/>
                  <a:gd name="T17" fmla="*/ 208 h 256"/>
                  <a:gd name="T18" fmla="*/ 259 w 259"/>
                  <a:gd name="T19" fmla="*/ 225 h 256"/>
                  <a:gd name="T20" fmla="*/ 259 w 259"/>
                  <a:gd name="T21" fmla="*/ 240 h 256"/>
                  <a:gd name="T22" fmla="*/ 224 w 259"/>
                  <a:gd name="T23" fmla="*/ 240 h 256"/>
                  <a:gd name="T24" fmla="*/ 207 w 259"/>
                  <a:gd name="T25" fmla="*/ 256 h 256"/>
                  <a:gd name="T26" fmla="*/ 172 w 259"/>
                  <a:gd name="T27" fmla="*/ 240 h 256"/>
                  <a:gd name="T28" fmla="*/ 155 w 259"/>
                  <a:gd name="T29" fmla="*/ 256 h 256"/>
                  <a:gd name="T30" fmla="*/ 120 w 259"/>
                  <a:gd name="T31" fmla="*/ 240 h 256"/>
                  <a:gd name="T32" fmla="*/ 120 w 259"/>
                  <a:gd name="T33" fmla="*/ 225 h 256"/>
                  <a:gd name="T34" fmla="*/ 103 w 259"/>
                  <a:gd name="T35" fmla="*/ 208 h 256"/>
                  <a:gd name="T36" fmla="*/ 51 w 259"/>
                  <a:gd name="T37" fmla="*/ 177 h 256"/>
                  <a:gd name="T38" fmla="*/ 0 w 259"/>
                  <a:gd name="T39" fmla="*/ 160 h 256"/>
                  <a:gd name="T40" fmla="*/ 0 w 259"/>
                  <a:gd name="T41" fmla="*/ 129 h 256"/>
                  <a:gd name="T42" fmla="*/ 51 w 259"/>
                  <a:gd name="T43" fmla="*/ 96 h 256"/>
                  <a:gd name="T44" fmla="*/ 69 w 259"/>
                  <a:gd name="T45" fmla="*/ 33 h 256"/>
                  <a:gd name="T46" fmla="*/ 103 w 259"/>
                  <a:gd name="T47" fmla="*/ 16 h 256"/>
                  <a:gd name="T48" fmla="*/ 103 w 259"/>
                  <a:gd name="T49" fmla="*/ 0 h 256"/>
                  <a:gd name="T50" fmla="*/ 155 w 259"/>
                  <a:gd name="T51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9" h="256">
                    <a:moveTo>
                      <a:pt x="155" y="16"/>
                    </a:moveTo>
                    <a:lnTo>
                      <a:pt x="155" y="16"/>
                    </a:lnTo>
                    <a:lnTo>
                      <a:pt x="172" y="48"/>
                    </a:lnTo>
                    <a:lnTo>
                      <a:pt x="190" y="48"/>
                    </a:lnTo>
                    <a:lnTo>
                      <a:pt x="190" y="81"/>
                    </a:lnTo>
                    <a:lnTo>
                      <a:pt x="172" y="112"/>
                    </a:lnTo>
                    <a:lnTo>
                      <a:pt x="190" y="144"/>
                    </a:lnTo>
                    <a:lnTo>
                      <a:pt x="224" y="160"/>
                    </a:lnTo>
                    <a:lnTo>
                      <a:pt x="241" y="208"/>
                    </a:lnTo>
                    <a:lnTo>
                      <a:pt x="259" y="225"/>
                    </a:lnTo>
                    <a:lnTo>
                      <a:pt x="259" y="240"/>
                    </a:lnTo>
                    <a:lnTo>
                      <a:pt x="224" y="240"/>
                    </a:lnTo>
                    <a:lnTo>
                      <a:pt x="207" y="256"/>
                    </a:lnTo>
                    <a:lnTo>
                      <a:pt x="172" y="240"/>
                    </a:lnTo>
                    <a:lnTo>
                      <a:pt x="155" y="256"/>
                    </a:lnTo>
                    <a:lnTo>
                      <a:pt x="120" y="240"/>
                    </a:lnTo>
                    <a:lnTo>
                      <a:pt x="120" y="225"/>
                    </a:lnTo>
                    <a:lnTo>
                      <a:pt x="103" y="208"/>
                    </a:lnTo>
                    <a:lnTo>
                      <a:pt x="51" y="177"/>
                    </a:lnTo>
                    <a:lnTo>
                      <a:pt x="0" y="160"/>
                    </a:lnTo>
                    <a:lnTo>
                      <a:pt x="0" y="129"/>
                    </a:lnTo>
                    <a:lnTo>
                      <a:pt x="51" y="96"/>
                    </a:lnTo>
                    <a:lnTo>
                      <a:pt x="69" y="33"/>
                    </a:lnTo>
                    <a:lnTo>
                      <a:pt x="103" y="16"/>
                    </a:lnTo>
                    <a:lnTo>
                      <a:pt x="103" y="0"/>
                    </a:lnTo>
                    <a:lnTo>
                      <a:pt x="155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7" name="Freeform 698">
                <a:extLst>
                  <a:ext uri="{FF2B5EF4-FFF2-40B4-BE49-F238E27FC236}">
                    <a16:creationId xmlns:a16="http://schemas.microsoft.com/office/drawing/2014/main" id="{C747749D-CE63-47CE-A64D-350E376CF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6" y="2413"/>
                <a:ext cx="130" cy="128"/>
              </a:xfrm>
              <a:custGeom>
                <a:avLst/>
                <a:gdLst>
                  <a:gd name="T0" fmla="*/ 155 w 259"/>
                  <a:gd name="T1" fmla="*/ 16 h 256"/>
                  <a:gd name="T2" fmla="*/ 155 w 259"/>
                  <a:gd name="T3" fmla="*/ 16 h 256"/>
                  <a:gd name="T4" fmla="*/ 172 w 259"/>
                  <a:gd name="T5" fmla="*/ 48 h 256"/>
                  <a:gd name="T6" fmla="*/ 190 w 259"/>
                  <a:gd name="T7" fmla="*/ 48 h 256"/>
                  <a:gd name="T8" fmla="*/ 190 w 259"/>
                  <a:gd name="T9" fmla="*/ 81 h 256"/>
                  <a:gd name="T10" fmla="*/ 172 w 259"/>
                  <a:gd name="T11" fmla="*/ 112 h 256"/>
                  <a:gd name="T12" fmla="*/ 190 w 259"/>
                  <a:gd name="T13" fmla="*/ 144 h 256"/>
                  <a:gd name="T14" fmla="*/ 224 w 259"/>
                  <a:gd name="T15" fmla="*/ 160 h 256"/>
                  <a:gd name="T16" fmla="*/ 241 w 259"/>
                  <a:gd name="T17" fmla="*/ 208 h 256"/>
                  <a:gd name="T18" fmla="*/ 259 w 259"/>
                  <a:gd name="T19" fmla="*/ 225 h 256"/>
                  <a:gd name="T20" fmla="*/ 259 w 259"/>
                  <a:gd name="T21" fmla="*/ 240 h 256"/>
                  <a:gd name="T22" fmla="*/ 224 w 259"/>
                  <a:gd name="T23" fmla="*/ 240 h 256"/>
                  <a:gd name="T24" fmla="*/ 207 w 259"/>
                  <a:gd name="T25" fmla="*/ 256 h 256"/>
                  <a:gd name="T26" fmla="*/ 172 w 259"/>
                  <a:gd name="T27" fmla="*/ 240 h 256"/>
                  <a:gd name="T28" fmla="*/ 155 w 259"/>
                  <a:gd name="T29" fmla="*/ 256 h 256"/>
                  <a:gd name="T30" fmla="*/ 120 w 259"/>
                  <a:gd name="T31" fmla="*/ 240 h 256"/>
                  <a:gd name="T32" fmla="*/ 120 w 259"/>
                  <a:gd name="T33" fmla="*/ 225 h 256"/>
                  <a:gd name="T34" fmla="*/ 103 w 259"/>
                  <a:gd name="T35" fmla="*/ 208 h 256"/>
                  <a:gd name="T36" fmla="*/ 51 w 259"/>
                  <a:gd name="T37" fmla="*/ 177 h 256"/>
                  <a:gd name="T38" fmla="*/ 0 w 259"/>
                  <a:gd name="T39" fmla="*/ 160 h 256"/>
                  <a:gd name="T40" fmla="*/ 0 w 259"/>
                  <a:gd name="T41" fmla="*/ 129 h 256"/>
                  <a:gd name="T42" fmla="*/ 51 w 259"/>
                  <a:gd name="T43" fmla="*/ 96 h 256"/>
                  <a:gd name="T44" fmla="*/ 69 w 259"/>
                  <a:gd name="T45" fmla="*/ 33 h 256"/>
                  <a:gd name="T46" fmla="*/ 103 w 259"/>
                  <a:gd name="T47" fmla="*/ 16 h 256"/>
                  <a:gd name="T48" fmla="*/ 103 w 259"/>
                  <a:gd name="T49" fmla="*/ 0 h 256"/>
                  <a:gd name="T50" fmla="*/ 155 w 259"/>
                  <a:gd name="T51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9" h="256">
                    <a:moveTo>
                      <a:pt x="155" y="16"/>
                    </a:moveTo>
                    <a:lnTo>
                      <a:pt x="155" y="16"/>
                    </a:lnTo>
                    <a:lnTo>
                      <a:pt x="172" y="48"/>
                    </a:lnTo>
                    <a:lnTo>
                      <a:pt x="190" y="48"/>
                    </a:lnTo>
                    <a:lnTo>
                      <a:pt x="190" y="81"/>
                    </a:lnTo>
                    <a:lnTo>
                      <a:pt x="172" y="112"/>
                    </a:lnTo>
                    <a:lnTo>
                      <a:pt x="190" y="144"/>
                    </a:lnTo>
                    <a:lnTo>
                      <a:pt x="224" y="160"/>
                    </a:lnTo>
                    <a:lnTo>
                      <a:pt x="241" y="208"/>
                    </a:lnTo>
                    <a:lnTo>
                      <a:pt x="259" y="225"/>
                    </a:lnTo>
                    <a:lnTo>
                      <a:pt x="259" y="240"/>
                    </a:lnTo>
                    <a:lnTo>
                      <a:pt x="224" y="240"/>
                    </a:lnTo>
                    <a:lnTo>
                      <a:pt x="207" y="256"/>
                    </a:lnTo>
                    <a:lnTo>
                      <a:pt x="172" y="240"/>
                    </a:lnTo>
                    <a:lnTo>
                      <a:pt x="155" y="256"/>
                    </a:lnTo>
                    <a:lnTo>
                      <a:pt x="120" y="240"/>
                    </a:lnTo>
                    <a:lnTo>
                      <a:pt x="120" y="225"/>
                    </a:lnTo>
                    <a:lnTo>
                      <a:pt x="103" y="208"/>
                    </a:lnTo>
                    <a:lnTo>
                      <a:pt x="51" y="177"/>
                    </a:lnTo>
                    <a:lnTo>
                      <a:pt x="0" y="160"/>
                    </a:lnTo>
                    <a:lnTo>
                      <a:pt x="0" y="129"/>
                    </a:lnTo>
                    <a:lnTo>
                      <a:pt x="51" y="96"/>
                    </a:lnTo>
                    <a:lnTo>
                      <a:pt x="69" y="33"/>
                    </a:lnTo>
                    <a:lnTo>
                      <a:pt x="103" y="16"/>
                    </a:lnTo>
                    <a:lnTo>
                      <a:pt x="103" y="0"/>
                    </a:lnTo>
                    <a:lnTo>
                      <a:pt x="155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8" name="Freeform 699">
                <a:extLst>
                  <a:ext uri="{FF2B5EF4-FFF2-40B4-BE49-F238E27FC236}">
                    <a16:creationId xmlns:a16="http://schemas.microsoft.com/office/drawing/2014/main" id="{57A8C727-68D7-454A-BE30-9940875B9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2533"/>
                <a:ext cx="26" cy="16"/>
              </a:xfrm>
              <a:custGeom>
                <a:avLst/>
                <a:gdLst>
                  <a:gd name="T0" fmla="*/ 0 w 52"/>
                  <a:gd name="T1" fmla="*/ 16 h 33"/>
                  <a:gd name="T2" fmla="*/ 0 w 52"/>
                  <a:gd name="T3" fmla="*/ 16 h 33"/>
                  <a:gd name="T4" fmla="*/ 17 w 52"/>
                  <a:gd name="T5" fmla="*/ 0 h 33"/>
                  <a:gd name="T6" fmla="*/ 52 w 52"/>
                  <a:gd name="T7" fmla="*/ 16 h 33"/>
                  <a:gd name="T8" fmla="*/ 17 w 52"/>
                  <a:gd name="T9" fmla="*/ 33 h 33"/>
                  <a:gd name="T10" fmla="*/ 0 w 52"/>
                  <a:gd name="T11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16"/>
                    </a:moveTo>
                    <a:lnTo>
                      <a:pt x="0" y="16"/>
                    </a:lnTo>
                    <a:lnTo>
                      <a:pt x="17" y="0"/>
                    </a:lnTo>
                    <a:lnTo>
                      <a:pt x="52" y="16"/>
                    </a:lnTo>
                    <a:lnTo>
                      <a:pt x="17" y="3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9" name="Freeform 700">
                <a:extLst>
                  <a:ext uri="{FF2B5EF4-FFF2-40B4-BE49-F238E27FC236}">
                    <a16:creationId xmlns:a16="http://schemas.microsoft.com/office/drawing/2014/main" id="{14203C37-A4B6-4050-931D-0AE491037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2533"/>
                <a:ext cx="26" cy="16"/>
              </a:xfrm>
              <a:custGeom>
                <a:avLst/>
                <a:gdLst>
                  <a:gd name="T0" fmla="*/ 0 w 52"/>
                  <a:gd name="T1" fmla="*/ 16 h 33"/>
                  <a:gd name="T2" fmla="*/ 0 w 52"/>
                  <a:gd name="T3" fmla="*/ 16 h 33"/>
                  <a:gd name="T4" fmla="*/ 17 w 52"/>
                  <a:gd name="T5" fmla="*/ 0 h 33"/>
                  <a:gd name="T6" fmla="*/ 52 w 52"/>
                  <a:gd name="T7" fmla="*/ 16 h 33"/>
                  <a:gd name="T8" fmla="*/ 17 w 52"/>
                  <a:gd name="T9" fmla="*/ 33 h 33"/>
                  <a:gd name="T10" fmla="*/ 0 w 52"/>
                  <a:gd name="T11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16"/>
                    </a:moveTo>
                    <a:lnTo>
                      <a:pt x="0" y="16"/>
                    </a:lnTo>
                    <a:lnTo>
                      <a:pt x="17" y="0"/>
                    </a:lnTo>
                    <a:lnTo>
                      <a:pt x="52" y="16"/>
                    </a:lnTo>
                    <a:lnTo>
                      <a:pt x="17" y="33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0" name="Freeform 701">
                <a:extLst>
                  <a:ext uri="{FF2B5EF4-FFF2-40B4-BE49-F238E27FC236}">
                    <a16:creationId xmlns:a16="http://schemas.microsoft.com/office/drawing/2014/main" id="{94662073-699A-4CE4-914B-44321CFA5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0" y="2533"/>
                <a:ext cx="26" cy="16"/>
              </a:xfrm>
              <a:custGeom>
                <a:avLst/>
                <a:gdLst>
                  <a:gd name="T0" fmla="*/ 0 w 52"/>
                  <a:gd name="T1" fmla="*/ 16 h 33"/>
                  <a:gd name="T2" fmla="*/ 0 w 52"/>
                  <a:gd name="T3" fmla="*/ 16 h 33"/>
                  <a:gd name="T4" fmla="*/ 17 w 52"/>
                  <a:gd name="T5" fmla="*/ 0 h 33"/>
                  <a:gd name="T6" fmla="*/ 52 w 52"/>
                  <a:gd name="T7" fmla="*/ 0 h 33"/>
                  <a:gd name="T8" fmla="*/ 34 w 52"/>
                  <a:gd name="T9" fmla="*/ 16 h 33"/>
                  <a:gd name="T10" fmla="*/ 52 w 52"/>
                  <a:gd name="T11" fmla="*/ 33 h 33"/>
                  <a:gd name="T12" fmla="*/ 0 w 52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3">
                    <a:moveTo>
                      <a:pt x="0" y="16"/>
                    </a:moveTo>
                    <a:lnTo>
                      <a:pt x="0" y="16"/>
                    </a:lnTo>
                    <a:lnTo>
                      <a:pt x="17" y="0"/>
                    </a:lnTo>
                    <a:lnTo>
                      <a:pt x="52" y="0"/>
                    </a:lnTo>
                    <a:lnTo>
                      <a:pt x="34" y="16"/>
                    </a:lnTo>
                    <a:lnTo>
                      <a:pt x="52" y="3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1" name="Freeform 702">
                <a:extLst>
                  <a:ext uri="{FF2B5EF4-FFF2-40B4-BE49-F238E27FC236}">
                    <a16:creationId xmlns:a16="http://schemas.microsoft.com/office/drawing/2014/main" id="{6C324E91-28ED-463B-B86A-089496007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0" y="2533"/>
                <a:ext cx="26" cy="16"/>
              </a:xfrm>
              <a:custGeom>
                <a:avLst/>
                <a:gdLst>
                  <a:gd name="T0" fmla="*/ 0 w 52"/>
                  <a:gd name="T1" fmla="*/ 16 h 33"/>
                  <a:gd name="T2" fmla="*/ 0 w 52"/>
                  <a:gd name="T3" fmla="*/ 16 h 33"/>
                  <a:gd name="T4" fmla="*/ 17 w 52"/>
                  <a:gd name="T5" fmla="*/ 0 h 33"/>
                  <a:gd name="T6" fmla="*/ 52 w 52"/>
                  <a:gd name="T7" fmla="*/ 0 h 33"/>
                  <a:gd name="T8" fmla="*/ 34 w 52"/>
                  <a:gd name="T9" fmla="*/ 16 h 33"/>
                  <a:gd name="T10" fmla="*/ 52 w 52"/>
                  <a:gd name="T11" fmla="*/ 33 h 33"/>
                  <a:gd name="T12" fmla="*/ 0 w 52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3">
                    <a:moveTo>
                      <a:pt x="0" y="16"/>
                    </a:moveTo>
                    <a:lnTo>
                      <a:pt x="0" y="16"/>
                    </a:lnTo>
                    <a:lnTo>
                      <a:pt x="17" y="0"/>
                    </a:lnTo>
                    <a:lnTo>
                      <a:pt x="52" y="0"/>
                    </a:lnTo>
                    <a:lnTo>
                      <a:pt x="34" y="16"/>
                    </a:lnTo>
                    <a:lnTo>
                      <a:pt x="52" y="33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2" name="Freeform 703">
                <a:extLst>
                  <a:ext uri="{FF2B5EF4-FFF2-40B4-BE49-F238E27FC236}">
                    <a16:creationId xmlns:a16="http://schemas.microsoft.com/office/drawing/2014/main" id="{280544DE-23AD-485A-A5A8-3EDAFE2A0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493"/>
                <a:ext cx="302" cy="256"/>
              </a:xfrm>
              <a:custGeom>
                <a:avLst/>
                <a:gdLst>
                  <a:gd name="T0" fmla="*/ 501 w 604"/>
                  <a:gd name="T1" fmla="*/ 416 h 512"/>
                  <a:gd name="T2" fmla="*/ 501 w 604"/>
                  <a:gd name="T3" fmla="*/ 416 h 512"/>
                  <a:gd name="T4" fmla="*/ 518 w 604"/>
                  <a:gd name="T5" fmla="*/ 401 h 512"/>
                  <a:gd name="T6" fmla="*/ 535 w 604"/>
                  <a:gd name="T7" fmla="*/ 384 h 512"/>
                  <a:gd name="T8" fmla="*/ 552 w 604"/>
                  <a:gd name="T9" fmla="*/ 368 h 512"/>
                  <a:gd name="T10" fmla="*/ 570 w 604"/>
                  <a:gd name="T11" fmla="*/ 353 h 512"/>
                  <a:gd name="T12" fmla="*/ 587 w 604"/>
                  <a:gd name="T13" fmla="*/ 336 h 512"/>
                  <a:gd name="T14" fmla="*/ 604 w 604"/>
                  <a:gd name="T15" fmla="*/ 336 h 512"/>
                  <a:gd name="T16" fmla="*/ 604 w 604"/>
                  <a:gd name="T17" fmla="*/ 320 h 512"/>
                  <a:gd name="T18" fmla="*/ 604 w 604"/>
                  <a:gd name="T19" fmla="*/ 305 h 512"/>
                  <a:gd name="T20" fmla="*/ 604 w 604"/>
                  <a:gd name="T21" fmla="*/ 288 h 512"/>
                  <a:gd name="T22" fmla="*/ 587 w 604"/>
                  <a:gd name="T23" fmla="*/ 272 h 512"/>
                  <a:gd name="T24" fmla="*/ 570 w 604"/>
                  <a:gd name="T25" fmla="*/ 257 h 512"/>
                  <a:gd name="T26" fmla="*/ 552 w 604"/>
                  <a:gd name="T27" fmla="*/ 257 h 512"/>
                  <a:gd name="T28" fmla="*/ 535 w 604"/>
                  <a:gd name="T29" fmla="*/ 257 h 512"/>
                  <a:gd name="T30" fmla="*/ 535 w 604"/>
                  <a:gd name="T31" fmla="*/ 272 h 512"/>
                  <a:gd name="T32" fmla="*/ 518 w 604"/>
                  <a:gd name="T33" fmla="*/ 272 h 512"/>
                  <a:gd name="T34" fmla="*/ 501 w 604"/>
                  <a:gd name="T35" fmla="*/ 272 h 512"/>
                  <a:gd name="T36" fmla="*/ 483 w 604"/>
                  <a:gd name="T37" fmla="*/ 272 h 512"/>
                  <a:gd name="T38" fmla="*/ 466 w 604"/>
                  <a:gd name="T39" fmla="*/ 272 h 512"/>
                  <a:gd name="T40" fmla="*/ 449 w 604"/>
                  <a:gd name="T41" fmla="*/ 272 h 512"/>
                  <a:gd name="T42" fmla="*/ 431 w 604"/>
                  <a:gd name="T43" fmla="*/ 257 h 512"/>
                  <a:gd name="T44" fmla="*/ 449 w 604"/>
                  <a:gd name="T45" fmla="*/ 240 h 512"/>
                  <a:gd name="T46" fmla="*/ 431 w 604"/>
                  <a:gd name="T47" fmla="*/ 209 h 512"/>
                  <a:gd name="T48" fmla="*/ 431 w 604"/>
                  <a:gd name="T49" fmla="*/ 161 h 512"/>
                  <a:gd name="T50" fmla="*/ 380 w 604"/>
                  <a:gd name="T51" fmla="*/ 113 h 512"/>
                  <a:gd name="T52" fmla="*/ 328 w 604"/>
                  <a:gd name="T53" fmla="*/ 96 h 512"/>
                  <a:gd name="T54" fmla="*/ 293 w 604"/>
                  <a:gd name="T55" fmla="*/ 113 h 512"/>
                  <a:gd name="T56" fmla="*/ 276 w 604"/>
                  <a:gd name="T57" fmla="*/ 96 h 512"/>
                  <a:gd name="T58" fmla="*/ 241 w 604"/>
                  <a:gd name="T59" fmla="*/ 80 h 512"/>
                  <a:gd name="T60" fmla="*/ 241 w 604"/>
                  <a:gd name="T61" fmla="*/ 65 h 512"/>
                  <a:gd name="T62" fmla="*/ 224 w 604"/>
                  <a:gd name="T63" fmla="*/ 48 h 512"/>
                  <a:gd name="T64" fmla="*/ 172 w 604"/>
                  <a:gd name="T65" fmla="*/ 17 h 512"/>
                  <a:gd name="T66" fmla="*/ 120 w 604"/>
                  <a:gd name="T67" fmla="*/ 0 h 512"/>
                  <a:gd name="T68" fmla="*/ 69 w 604"/>
                  <a:gd name="T69" fmla="*/ 32 h 512"/>
                  <a:gd name="T70" fmla="*/ 86 w 604"/>
                  <a:gd name="T71" fmla="*/ 48 h 512"/>
                  <a:gd name="T72" fmla="*/ 69 w 604"/>
                  <a:gd name="T73" fmla="*/ 80 h 512"/>
                  <a:gd name="T74" fmla="*/ 51 w 604"/>
                  <a:gd name="T75" fmla="*/ 80 h 512"/>
                  <a:gd name="T76" fmla="*/ 34 w 604"/>
                  <a:gd name="T77" fmla="*/ 96 h 512"/>
                  <a:gd name="T78" fmla="*/ 0 w 604"/>
                  <a:gd name="T79" fmla="*/ 96 h 512"/>
                  <a:gd name="T80" fmla="*/ 0 w 604"/>
                  <a:gd name="T81" fmla="*/ 128 h 512"/>
                  <a:gd name="T82" fmla="*/ 17 w 604"/>
                  <a:gd name="T83" fmla="*/ 128 h 512"/>
                  <a:gd name="T84" fmla="*/ 86 w 604"/>
                  <a:gd name="T85" fmla="*/ 224 h 512"/>
                  <a:gd name="T86" fmla="*/ 103 w 604"/>
                  <a:gd name="T87" fmla="*/ 240 h 512"/>
                  <a:gd name="T88" fmla="*/ 120 w 604"/>
                  <a:gd name="T89" fmla="*/ 272 h 512"/>
                  <a:gd name="T90" fmla="*/ 120 w 604"/>
                  <a:gd name="T91" fmla="*/ 320 h 512"/>
                  <a:gd name="T92" fmla="*/ 172 w 604"/>
                  <a:gd name="T93" fmla="*/ 353 h 512"/>
                  <a:gd name="T94" fmla="*/ 207 w 604"/>
                  <a:gd name="T95" fmla="*/ 432 h 512"/>
                  <a:gd name="T96" fmla="*/ 224 w 604"/>
                  <a:gd name="T97" fmla="*/ 449 h 512"/>
                  <a:gd name="T98" fmla="*/ 241 w 604"/>
                  <a:gd name="T99" fmla="*/ 432 h 512"/>
                  <a:gd name="T100" fmla="*/ 293 w 604"/>
                  <a:gd name="T101" fmla="*/ 479 h 512"/>
                  <a:gd name="T102" fmla="*/ 311 w 604"/>
                  <a:gd name="T103" fmla="*/ 512 h 512"/>
                  <a:gd name="T104" fmla="*/ 431 w 604"/>
                  <a:gd name="T105" fmla="*/ 432 h 512"/>
                  <a:gd name="T106" fmla="*/ 501 w 604"/>
                  <a:gd name="T107" fmla="*/ 416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4" h="512">
                    <a:moveTo>
                      <a:pt x="501" y="416"/>
                    </a:moveTo>
                    <a:lnTo>
                      <a:pt x="501" y="416"/>
                    </a:lnTo>
                    <a:lnTo>
                      <a:pt x="518" y="401"/>
                    </a:lnTo>
                    <a:lnTo>
                      <a:pt x="535" y="384"/>
                    </a:lnTo>
                    <a:lnTo>
                      <a:pt x="552" y="368"/>
                    </a:lnTo>
                    <a:lnTo>
                      <a:pt x="570" y="353"/>
                    </a:lnTo>
                    <a:lnTo>
                      <a:pt x="587" y="336"/>
                    </a:lnTo>
                    <a:lnTo>
                      <a:pt x="604" y="336"/>
                    </a:lnTo>
                    <a:lnTo>
                      <a:pt x="604" y="320"/>
                    </a:lnTo>
                    <a:lnTo>
                      <a:pt x="604" y="305"/>
                    </a:lnTo>
                    <a:lnTo>
                      <a:pt x="604" y="288"/>
                    </a:lnTo>
                    <a:lnTo>
                      <a:pt x="587" y="272"/>
                    </a:lnTo>
                    <a:lnTo>
                      <a:pt x="570" y="257"/>
                    </a:lnTo>
                    <a:lnTo>
                      <a:pt x="552" y="257"/>
                    </a:lnTo>
                    <a:lnTo>
                      <a:pt x="535" y="257"/>
                    </a:lnTo>
                    <a:lnTo>
                      <a:pt x="535" y="272"/>
                    </a:lnTo>
                    <a:lnTo>
                      <a:pt x="518" y="272"/>
                    </a:lnTo>
                    <a:lnTo>
                      <a:pt x="501" y="272"/>
                    </a:lnTo>
                    <a:lnTo>
                      <a:pt x="483" y="272"/>
                    </a:lnTo>
                    <a:lnTo>
                      <a:pt x="466" y="272"/>
                    </a:lnTo>
                    <a:lnTo>
                      <a:pt x="449" y="272"/>
                    </a:lnTo>
                    <a:lnTo>
                      <a:pt x="431" y="257"/>
                    </a:lnTo>
                    <a:lnTo>
                      <a:pt x="449" y="240"/>
                    </a:lnTo>
                    <a:lnTo>
                      <a:pt x="431" y="209"/>
                    </a:lnTo>
                    <a:lnTo>
                      <a:pt x="431" y="161"/>
                    </a:lnTo>
                    <a:lnTo>
                      <a:pt x="380" y="113"/>
                    </a:lnTo>
                    <a:lnTo>
                      <a:pt x="328" y="96"/>
                    </a:lnTo>
                    <a:lnTo>
                      <a:pt x="293" y="113"/>
                    </a:lnTo>
                    <a:lnTo>
                      <a:pt x="276" y="96"/>
                    </a:lnTo>
                    <a:lnTo>
                      <a:pt x="241" y="80"/>
                    </a:lnTo>
                    <a:lnTo>
                      <a:pt x="241" y="65"/>
                    </a:lnTo>
                    <a:lnTo>
                      <a:pt x="224" y="48"/>
                    </a:lnTo>
                    <a:lnTo>
                      <a:pt x="172" y="17"/>
                    </a:lnTo>
                    <a:lnTo>
                      <a:pt x="120" y="0"/>
                    </a:lnTo>
                    <a:lnTo>
                      <a:pt x="69" y="32"/>
                    </a:lnTo>
                    <a:lnTo>
                      <a:pt x="86" y="48"/>
                    </a:lnTo>
                    <a:lnTo>
                      <a:pt x="69" y="80"/>
                    </a:lnTo>
                    <a:lnTo>
                      <a:pt x="51" y="80"/>
                    </a:lnTo>
                    <a:lnTo>
                      <a:pt x="34" y="96"/>
                    </a:lnTo>
                    <a:lnTo>
                      <a:pt x="0" y="96"/>
                    </a:lnTo>
                    <a:lnTo>
                      <a:pt x="0" y="128"/>
                    </a:lnTo>
                    <a:lnTo>
                      <a:pt x="17" y="128"/>
                    </a:lnTo>
                    <a:lnTo>
                      <a:pt x="86" y="224"/>
                    </a:lnTo>
                    <a:lnTo>
                      <a:pt x="103" y="240"/>
                    </a:lnTo>
                    <a:lnTo>
                      <a:pt x="120" y="272"/>
                    </a:lnTo>
                    <a:lnTo>
                      <a:pt x="120" y="320"/>
                    </a:lnTo>
                    <a:lnTo>
                      <a:pt x="172" y="353"/>
                    </a:lnTo>
                    <a:lnTo>
                      <a:pt x="207" y="432"/>
                    </a:lnTo>
                    <a:lnTo>
                      <a:pt x="224" y="449"/>
                    </a:lnTo>
                    <a:lnTo>
                      <a:pt x="241" y="432"/>
                    </a:lnTo>
                    <a:lnTo>
                      <a:pt x="293" y="479"/>
                    </a:lnTo>
                    <a:lnTo>
                      <a:pt x="311" y="512"/>
                    </a:lnTo>
                    <a:lnTo>
                      <a:pt x="431" y="432"/>
                    </a:lnTo>
                    <a:lnTo>
                      <a:pt x="501" y="4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3" name="Freeform 704">
                <a:extLst>
                  <a:ext uri="{FF2B5EF4-FFF2-40B4-BE49-F238E27FC236}">
                    <a16:creationId xmlns:a16="http://schemas.microsoft.com/office/drawing/2014/main" id="{DCA829DF-77BD-4F05-AB14-A067DBBA6F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493"/>
                <a:ext cx="302" cy="256"/>
              </a:xfrm>
              <a:custGeom>
                <a:avLst/>
                <a:gdLst>
                  <a:gd name="T0" fmla="*/ 501 w 604"/>
                  <a:gd name="T1" fmla="*/ 416 h 512"/>
                  <a:gd name="T2" fmla="*/ 501 w 604"/>
                  <a:gd name="T3" fmla="*/ 416 h 512"/>
                  <a:gd name="T4" fmla="*/ 518 w 604"/>
                  <a:gd name="T5" fmla="*/ 401 h 512"/>
                  <a:gd name="T6" fmla="*/ 535 w 604"/>
                  <a:gd name="T7" fmla="*/ 384 h 512"/>
                  <a:gd name="T8" fmla="*/ 552 w 604"/>
                  <a:gd name="T9" fmla="*/ 368 h 512"/>
                  <a:gd name="T10" fmla="*/ 570 w 604"/>
                  <a:gd name="T11" fmla="*/ 353 h 512"/>
                  <a:gd name="T12" fmla="*/ 587 w 604"/>
                  <a:gd name="T13" fmla="*/ 336 h 512"/>
                  <a:gd name="T14" fmla="*/ 604 w 604"/>
                  <a:gd name="T15" fmla="*/ 336 h 512"/>
                  <a:gd name="T16" fmla="*/ 604 w 604"/>
                  <a:gd name="T17" fmla="*/ 320 h 512"/>
                  <a:gd name="T18" fmla="*/ 604 w 604"/>
                  <a:gd name="T19" fmla="*/ 305 h 512"/>
                  <a:gd name="T20" fmla="*/ 604 w 604"/>
                  <a:gd name="T21" fmla="*/ 288 h 512"/>
                  <a:gd name="T22" fmla="*/ 587 w 604"/>
                  <a:gd name="T23" fmla="*/ 272 h 512"/>
                  <a:gd name="T24" fmla="*/ 570 w 604"/>
                  <a:gd name="T25" fmla="*/ 257 h 512"/>
                  <a:gd name="T26" fmla="*/ 552 w 604"/>
                  <a:gd name="T27" fmla="*/ 257 h 512"/>
                  <a:gd name="T28" fmla="*/ 535 w 604"/>
                  <a:gd name="T29" fmla="*/ 257 h 512"/>
                  <a:gd name="T30" fmla="*/ 535 w 604"/>
                  <a:gd name="T31" fmla="*/ 272 h 512"/>
                  <a:gd name="T32" fmla="*/ 518 w 604"/>
                  <a:gd name="T33" fmla="*/ 272 h 512"/>
                  <a:gd name="T34" fmla="*/ 501 w 604"/>
                  <a:gd name="T35" fmla="*/ 272 h 512"/>
                  <a:gd name="T36" fmla="*/ 483 w 604"/>
                  <a:gd name="T37" fmla="*/ 272 h 512"/>
                  <a:gd name="T38" fmla="*/ 466 w 604"/>
                  <a:gd name="T39" fmla="*/ 272 h 512"/>
                  <a:gd name="T40" fmla="*/ 449 w 604"/>
                  <a:gd name="T41" fmla="*/ 272 h 512"/>
                  <a:gd name="T42" fmla="*/ 431 w 604"/>
                  <a:gd name="T43" fmla="*/ 257 h 512"/>
                  <a:gd name="T44" fmla="*/ 449 w 604"/>
                  <a:gd name="T45" fmla="*/ 240 h 512"/>
                  <a:gd name="T46" fmla="*/ 431 w 604"/>
                  <a:gd name="T47" fmla="*/ 209 h 512"/>
                  <a:gd name="T48" fmla="*/ 431 w 604"/>
                  <a:gd name="T49" fmla="*/ 161 h 512"/>
                  <a:gd name="T50" fmla="*/ 380 w 604"/>
                  <a:gd name="T51" fmla="*/ 113 h 512"/>
                  <a:gd name="T52" fmla="*/ 328 w 604"/>
                  <a:gd name="T53" fmla="*/ 96 h 512"/>
                  <a:gd name="T54" fmla="*/ 293 w 604"/>
                  <a:gd name="T55" fmla="*/ 113 h 512"/>
                  <a:gd name="T56" fmla="*/ 276 w 604"/>
                  <a:gd name="T57" fmla="*/ 96 h 512"/>
                  <a:gd name="T58" fmla="*/ 241 w 604"/>
                  <a:gd name="T59" fmla="*/ 80 h 512"/>
                  <a:gd name="T60" fmla="*/ 241 w 604"/>
                  <a:gd name="T61" fmla="*/ 65 h 512"/>
                  <a:gd name="T62" fmla="*/ 224 w 604"/>
                  <a:gd name="T63" fmla="*/ 48 h 512"/>
                  <a:gd name="T64" fmla="*/ 172 w 604"/>
                  <a:gd name="T65" fmla="*/ 17 h 512"/>
                  <a:gd name="T66" fmla="*/ 120 w 604"/>
                  <a:gd name="T67" fmla="*/ 0 h 512"/>
                  <a:gd name="T68" fmla="*/ 69 w 604"/>
                  <a:gd name="T69" fmla="*/ 32 h 512"/>
                  <a:gd name="T70" fmla="*/ 86 w 604"/>
                  <a:gd name="T71" fmla="*/ 48 h 512"/>
                  <a:gd name="T72" fmla="*/ 69 w 604"/>
                  <a:gd name="T73" fmla="*/ 80 h 512"/>
                  <a:gd name="T74" fmla="*/ 51 w 604"/>
                  <a:gd name="T75" fmla="*/ 80 h 512"/>
                  <a:gd name="T76" fmla="*/ 34 w 604"/>
                  <a:gd name="T77" fmla="*/ 96 h 512"/>
                  <a:gd name="T78" fmla="*/ 0 w 604"/>
                  <a:gd name="T79" fmla="*/ 96 h 512"/>
                  <a:gd name="T80" fmla="*/ 0 w 604"/>
                  <a:gd name="T81" fmla="*/ 128 h 512"/>
                  <a:gd name="T82" fmla="*/ 17 w 604"/>
                  <a:gd name="T83" fmla="*/ 128 h 512"/>
                  <a:gd name="T84" fmla="*/ 86 w 604"/>
                  <a:gd name="T85" fmla="*/ 224 h 512"/>
                  <a:gd name="T86" fmla="*/ 103 w 604"/>
                  <a:gd name="T87" fmla="*/ 240 h 512"/>
                  <a:gd name="T88" fmla="*/ 120 w 604"/>
                  <a:gd name="T89" fmla="*/ 272 h 512"/>
                  <a:gd name="T90" fmla="*/ 120 w 604"/>
                  <a:gd name="T91" fmla="*/ 320 h 512"/>
                  <a:gd name="T92" fmla="*/ 172 w 604"/>
                  <a:gd name="T93" fmla="*/ 353 h 512"/>
                  <a:gd name="T94" fmla="*/ 207 w 604"/>
                  <a:gd name="T95" fmla="*/ 432 h 512"/>
                  <a:gd name="T96" fmla="*/ 224 w 604"/>
                  <a:gd name="T97" fmla="*/ 449 h 512"/>
                  <a:gd name="T98" fmla="*/ 241 w 604"/>
                  <a:gd name="T99" fmla="*/ 432 h 512"/>
                  <a:gd name="T100" fmla="*/ 293 w 604"/>
                  <a:gd name="T101" fmla="*/ 479 h 512"/>
                  <a:gd name="T102" fmla="*/ 311 w 604"/>
                  <a:gd name="T103" fmla="*/ 512 h 512"/>
                  <a:gd name="T104" fmla="*/ 431 w 604"/>
                  <a:gd name="T105" fmla="*/ 432 h 512"/>
                  <a:gd name="T106" fmla="*/ 501 w 604"/>
                  <a:gd name="T107" fmla="*/ 416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4" h="512">
                    <a:moveTo>
                      <a:pt x="501" y="416"/>
                    </a:moveTo>
                    <a:lnTo>
                      <a:pt x="501" y="416"/>
                    </a:lnTo>
                    <a:lnTo>
                      <a:pt x="518" y="401"/>
                    </a:lnTo>
                    <a:lnTo>
                      <a:pt x="535" y="384"/>
                    </a:lnTo>
                    <a:lnTo>
                      <a:pt x="552" y="368"/>
                    </a:lnTo>
                    <a:lnTo>
                      <a:pt x="570" y="353"/>
                    </a:lnTo>
                    <a:lnTo>
                      <a:pt x="587" y="336"/>
                    </a:lnTo>
                    <a:lnTo>
                      <a:pt x="604" y="336"/>
                    </a:lnTo>
                    <a:lnTo>
                      <a:pt x="604" y="320"/>
                    </a:lnTo>
                    <a:lnTo>
                      <a:pt x="604" y="305"/>
                    </a:lnTo>
                    <a:lnTo>
                      <a:pt x="604" y="288"/>
                    </a:lnTo>
                    <a:lnTo>
                      <a:pt x="587" y="272"/>
                    </a:lnTo>
                    <a:lnTo>
                      <a:pt x="570" y="257"/>
                    </a:lnTo>
                    <a:lnTo>
                      <a:pt x="552" y="257"/>
                    </a:lnTo>
                    <a:lnTo>
                      <a:pt x="535" y="257"/>
                    </a:lnTo>
                    <a:lnTo>
                      <a:pt x="535" y="272"/>
                    </a:lnTo>
                    <a:lnTo>
                      <a:pt x="518" y="272"/>
                    </a:lnTo>
                    <a:lnTo>
                      <a:pt x="501" y="272"/>
                    </a:lnTo>
                    <a:lnTo>
                      <a:pt x="483" y="272"/>
                    </a:lnTo>
                    <a:lnTo>
                      <a:pt x="466" y="272"/>
                    </a:lnTo>
                    <a:lnTo>
                      <a:pt x="449" y="272"/>
                    </a:lnTo>
                    <a:lnTo>
                      <a:pt x="431" y="257"/>
                    </a:lnTo>
                    <a:lnTo>
                      <a:pt x="449" y="240"/>
                    </a:lnTo>
                    <a:lnTo>
                      <a:pt x="431" y="209"/>
                    </a:lnTo>
                    <a:lnTo>
                      <a:pt x="431" y="161"/>
                    </a:lnTo>
                    <a:lnTo>
                      <a:pt x="380" y="113"/>
                    </a:lnTo>
                    <a:lnTo>
                      <a:pt x="328" y="96"/>
                    </a:lnTo>
                    <a:lnTo>
                      <a:pt x="293" y="113"/>
                    </a:lnTo>
                    <a:lnTo>
                      <a:pt x="276" y="96"/>
                    </a:lnTo>
                    <a:lnTo>
                      <a:pt x="241" y="80"/>
                    </a:lnTo>
                    <a:lnTo>
                      <a:pt x="241" y="65"/>
                    </a:lnTo>
                    <a:lnTo>
                      <a:pt x="224" y="48"/>
                    </a:lnTo>
                    <a:lnTo>
                      <a:pt x="172" y="17"/>
                    </a:lnTo>
                    <a:lnTo>
                      <a:pt x="120" y="0"/>
                    </a:lnTo>
                    <a:lnTo>
                      <a:pt x="69" y="32"/>
                    </a:lnTo>
                    <a:lnTo>
                      <a:pt x="86" y="48"/>
                    </a:lnTo>
                    <a:lnTo>
                      <a:pt x="69" y="80"/>
                    </a:lnTo>
                    <a:lnTo>
                      <a:pt x="51" y="80"/>
                    </a:lnTo>
                    <a:lnTo>
                      <a:pt x="34" y="96"/>
                    </a:lnTo>
                    <a:lnTo>
                      <a:pt x="0" y="96"/>
                    </a:lnTo>
                    <a:lnTo>
                      <a:pt x="0" y="128"/>
                    </a:lnTo>
                    <a:lnTo>
                      <a:pt x="17" y="128"/>
                    </a:lnTo>
                    <a:lnTo>
                      <a:pt x="86" y="224"/>
                    </a:lnTo>
                    <a:lnTo>
                      <a:pt x="103" y="240"/>
                    </a:lnTo>
                    <a:lnTo>
                      <a:pt x="120" y="272"/>
                    </a:lnTo>
                    <a:lnTo>
                      <a:pt x="120" y="320"/>
                    </a:lnTo>
                    <a:lnTo>
                      <a:pt x="172" y="353"/>
                    </a:lnTo>
                    <a:lnTo>
                      <a:pt x="207" y="432"/>
                    </a:lnTo>
                    <a:lnTo>
                      <a:pt x="224" y="449"/>
                    </a:lnTo>
                    <a:lnTo>
                      <a:pt x="241" y="432"/>
                    </a:lnTo>
                    <a:lnTo>
                      <a:pt x="293" y="479"/>
                    </a:lnTo>
                    <a:lnTo>
                      <a:pt x="311" y="512"/>
                    </a:lnTo>
                    <a:lnTo>
                      <a:pt x="431" y="432"/>
                    </a:lnTo>
                    <a:lnTo>
                      <a:pt x="501" y="4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4" name="Freeform 705">
                <a:extLst>
                  <a:ext uri="{FF2B5EF4-FFF2-40B4-BE49-F238E27FC236}">
                    <a16:creationId xmlns:a16="http://schemas.microsoft.com/office/drawing/2014/main" id="{051806CC-DB9C-439B-BABA-56D5A1413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589"/>
                <a:ext cx="17" cy="24"/>
              </a:xfrm>
              <a:custGeom>
                <a:avLst/>
                <a:gdLst>
                  <a:gd name="T0" fmla="*/ 18 w 35"/>
                  <a:gd name="T1" fmla="*/ 48 h 48"/>
                  <a:gd name="T2" fmla="*/ 18 w 35"/>
                  <a:gd name="T3" fmla="*/ 48 h 48"/>
                  <a:gd name="T4" fmla="*/ 0 w 35"/>
                  <a:gd name="T5" fmla="*/ 17 h 48"/>
                  <a:gd name="T6" fmla="*/ 18 w 35"/>
                  <a:gd name="T7" fmla="*/ 0 h 48"/>
                  <a:gd name="T8" fmla="*/ 35 w 35"/>
                  <a:gd name="T9" fmla="*/ 0 h 48"/>
                  <a:gd name="T10" fmla="*/ 18 w 3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0" y="17"/>
                    </a:lnTo>
                    <a:lnTo>
                      <a:pt x="18" y="0"/>
                    </a:lnTo>
                    <a:lnTo>
                      <a:pt x="35" y="0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5" name="Freeform 706">
                <a:extLst>
                  <a:ext uri="{FF2B5EF4-FFF2-40B4-BE49-F238E27FC236}">
                    <a16:creationId xmlns:a16="http://schemas.microsoft.com/office/drawing/2014/main" id="{93953B89-5B9D-40D3-BED2-238061D0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589"/>
                <a:ext cx="17" cy="24"/>
              </a:xfrm>
              <a:custGeom>
                <a:avLst/>
                <a:gdLst>
                  <a:gd name="T0" fmla="*/ 18 w 35"/>
                  <a:gd name="T1" fmla="*/ 48 h 48"/>
                  <a:gd name="T2" fmla="*/ 18 w 35"/>
                  <a:gd name="T3" fmla="*/ 48 h 48"/>
                  <a:gd name="T4" fmla="*/ 0 w 35"/>
                  <a:gd name="T5" fmla="*/ 17 h 48"/>
                  <a:gd name="T6" fmla="*/ 18 w 35"/>
                  <a:gd name="T7" fmla="*/ 0 h 48"/>
                  <a:gd name="T8" fmla="*/ 35 w 35"/>
                  <a:gd name="T9" fmla="*/ 0 h 48"/>
                  <a:gd name="T10" fmla="*/ 18 w 3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0" y="17"/>
                    </a:lnTo>
                    <a:lnTo>
                      <a:pt x="18" y="0"/>
                    </a:lnTo>
                    <a:lnTo>
                      <a:pt x="35" y="0"/>
                    </a:lnTo>
                    <a:lnTo>
                      <a:pt x="18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6" name="Freeform 707">
                <a:extLst>
                  <a:ext uri="{FF2B5EF4-FFF2-40B4-BE49-F238E27FC236}">
                    <a16:creationId xmlns:a16="http://schemas.microsoft.com/office/drawing/2014/main" id="{5A47B979-6850-4D41-B75B-3DC1C593C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589"/>
                <a:ext cx="86" cy="40"/>
              </a:xfrm>
              <a:custGeom>
                <a:avLst/>
                <a:gdLst>
                  <a:gd name="T0" fmla="*/ 139 w 173"/>
                  <a:gd name="T1" fmla="*/ 65 h 80"/>
                  <a:gd name="T2" fmla="*/ 139 w 173"/>
                  <a:gd name="T3" fmla="*/ 65 h 80"/>
                  <a:gd name="T4" fmla="*/ 173 w 173"/>
                  <a:gd name="T5" fmla="*/ 32 h 80"/>
                  <a:gd name="T6" fmla="*/ 173 w 173"/>
                  <a:gd name="T7" fmla="*/ 17 h 80"/>
                  <a:gd name="T8" fmla="*/ 156 w 173"/>
                  <a:gd name="T9" fmla="*/ 0 h 80"/>
                  <a:gd name="T10" fmla="*/ 104 w 173"/>
                  <a:gd name="T11" fmla="*/ 48 h 80"/>
                  <a:gd name="T12" fmla="*/ 52 w 173"/>
                  <a:gd name="T13" fmla="*/ 48 h 80"/>
                  <a:gd name="T14" fmla="*/ 18 w 173"/>
                  <a:gd name="T15" fmla="*/ 48 h 80"/>
                  <a:gd name="T16" fmla="*/ 0 w 173"/>
                  <a:gd name="T17" fmla="*/ 65 h 80"/>
                  <a:gd name="T18" fmla="*/ 18 w 173"/>
                  <a:gd name="T19" fmla="*/ 80 h 80"/>
                  <a:gd name="T20" fmla="*/ 35 w 173"/>
                  <a:gd name="T21" fmla="*/ 80 h 80"/>
                  <a:gd name="T22" fmla="*/ 52 w 173"/>
                  <a:gd name="T23" fmla="*/ 80 h 80"/>
                  <a:gd name="T24" fmla="*/ 70 w 173"/>
                  <a:gd name="T25" fmla="*/ 80 h 80"/>
                  <a:gd name="T26" fmla="*/ 87 w 173"/>
                  <a:gd name="T27" fmla="*/ 80 h 80"/>
                  <a:gd name="T28" fmla="*/ 104 w 173"/>
                  <a:gd name="T29" fmla="*/ 80 h 80"/>
                  <a:gd name="T30" fmla="*/ 104 w 173"/>
                  <a:gd name="T31" fmla="*/ 65 h 80"/>
                  <a:gd name="T32" fmla="*/ 121 w 173"/>
                  <a:gd name="T33" fmla="*/ 65 h 80"/>
                  <a:gd name="T34" fmla="*/ 139 w 173"/>
                  <a:gd name="T35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3" h="80">
                    <a:moveTo>
                      <a:pt x="139" y="65"/>
                    </a:moveTo>
                    <a:lnTo>
                      <a:pt x="139" y="65"/>
                    </a:lnTo>
                    <a:lnTo>
                      <a:pt x="173" y="32"/>
                    </a:lnTo>
                    <a:lnTo>
                      <a:pt x="173" y="17"/>
                    </a:lnTo>
                    <a:lnTo>
                      <a:pt x="156" y="0"/>
                    </a:lnTo>
                    <a:lnTo>
                      <a:pt x="104" y="48"/>
                    </a:lnTo>
                    <a:lnTo>
                      <a:pt x="52" y="48"/>
                    </a:lnTo>
                    <a:lnTo>
                      <a:pt x="18" y="48"/>
                    </a:lnTo>
                    <a:lnTo>
                      <a:pt x="0" y="65"/>
                    </a:lnTo>
                    <a:lnTo>
                      <a:pt x="18" y="80"/>
                    </a:lnTo>
                    <a:lnTo>
                      <a:pt x="35" y="80"/>
                    </a:lnTo>
                    <a:lnTo>
                      <a:pt x="52" y="80"/>
                    </a:lnTo>
                    <a:lnTo>
                      <a:pt x="70" y="80"/>
                    </a:lnTo>
                    <a:lnTo>
                      <a:pt x="87" y="80"/>
                    </a:lnTo>
                    <a:lnTo>
                      <a:pt x="104" y="80"/>
                    </a:lnTo>
                    <a:lnTo>
                      <a:pt x="104" y="65"/>
                    </a:lnTo>
                    <a:lnTo>
                      <a:pt x="121" y="65"/>
                    </a:lnTo>
                    <a:lnTo>
                      <a:pt x="139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7" name="Freeform 708">
                <a:extLst>
                  <a:ext uri="{FF2B5EF4-FFF2-40B4-BE49-F238E27FC236}">
                    <a16:creationId xmlns:a16="http://schemas.microsoft.com/office/drawing/2014/main" id="{1A342DAB-FAF7-48CF-8B0B-D9B6FFA77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589"/>
                <a:ext cx="86" cy="40"/>
              </a:xfrm>
              <a:custGeom>
                <a:avLst/>
                <a:gdLst>
                  <a:gd name="T0" fmla="*/ 139 w 173"/>
                  <a:gd name="T1" fmla="*/ 65 h 80"/>
                  <a:gd name="T2" fmla="*/ 139 w 173"/>
                  <a:gd name="T3" fmla="*/ 65 h 80"/>
                  <a:gd name="T4" fmla="*/ 173 w 173"/>
                  <a:gd name="T5" fmla="*/ 32 h 80"/>
                  <a:gd name="T6" fmla="*/ 173 w 173"/>
                  <a:gd name="T7" fmla="*/ 17 h 80"/>
                  <a:gd name="T8" fmla="*/ 156 w 173"/>
                  <a:gd name="T9" fmla="*/ 0 h 80"/>
                  <a:gd name="T10" fmla="*/ 104 w 173"/>
                  <a:gd name="T11" fmla="*/ 48 h 80"/>
                  <a:gd name="T12" fmla="*/ 52 w 173"/>
                  <a:gd name="T13" fmla="*/ 48 h 80"/>
                  <a:gd name="T14" fmla="*/ 18 w 173"/>
                  <a:gd name="T15" fmla="*/ 48 h 80"/>
                  <a:gd name="T16" fmla="*/ 0 w 173"/>
                  <a:gd name="T17" fmla="*/ 65 h 80"/>
                  <a:gd name="T18" fmla="*/ 18 w 173"/>
                  <a:gd name="T19" fmla="*/ 80 h 80"/>
                  <a:gd name="T20" fmla="*/ 35 w 173"/>
                  <a:gd name="T21" fmla="*/ 80 h 80"/>
                  <a:gd name="T22" fmla="*/ 52 w 173"/>
                  <a:gd name="T23" fmla="*/ 80 h 80"/>
                  <a:gd name="T24" fmla="*/ 70 w 173"/>
                  <a:gd name="T25" fmla="*/ 80 h 80"/>
                  <a:gd name="T26" fmla="*/ 87 w 173"/>
                  <a:gd name="T27" fmla="*/ 80 h 80"/>
                  <a:gd name="T28" fmla="*/ 104 w 173"/>
                  <a:gd name="T29" fmla="*/ 80 h 80"/>
                  <a:gd name="T30" fmla="*/ 104 w 173"/>
                  <a:gd name="T31" fmla="*/ 65 h 80"/>
                  <a:gd name="T32" fmla="*/ 121 w 173"/>
                  <a:gd name="T33" fmla="*/ 65 h 80"/>
                  <a:gd name="T34" fmla="*/ 139 w 173"/>
                  <a:gd name="T35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3" h="80">
                    <a:moveTo>
                      <a:pt x="139" y="65"/>
                    </a:moveTo>
                    <a:lnTo>
                      <a:pt x="139" y="65"/>
                    </a:lnTo>
                    <a:lnTo>
                      <a:pt x="173" y="32"/>
                    </a:lnTo>
                    <a:lnTo>
                      <a:pt x="173" y="17"/>
                    </a:lnTo>
                    <a:lnTo>
                      <a:pt x="156" y="0"/>
                    </a:lnTo>
                    <a:lnTo>
                      <a:pt x="104" y="48"/>
                    </a:lnTo>
                    <a:lnTo>
                      <a:pt x="52" y="48"/>
                    </a:lnTo>
                    <a:lnTo>
                      <a:pt x="18" y="48"/>
                    </a:lnTo>
                    <a:lnTo>
                      <a:pt x="0" y="65"/>
                    </a:lnTo>
                    <a:lnTo>
                      <a:pt x="18" y="80"/>
                    </a:lnTo>
                    <a:lnTo>
                      <a:pt x="35" y="80"/>
                    </a:lnTo>
                    <a:lnTo>
                      <a:pt x="52" y="80"/>
                    </a:lnTo>
                    <a:lnTo>
                      <a:pt x="70" y="80"/>
                    </a:lnTo>
                    <a:lnTo>
                      <a:pt x="87" y="80"/>
                    </a:lnTo>
                    <a:lnTo>
                      <a:pt x="104" y="80"/>
                    </a:lnTo>
                    <a:lnTo>
                      <a:pt x="104" y="65"/>
                    </a:lnTo>
                    <a:lnTo>
                      <a:pt x="121" y="65"/>
                    </a:lnTo>
                    <a:lnTo>
                      <a:pt x="139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8" name="Freeform 709">
                <a:extLst>
                  <a:ext uri="{FF2B5EF4-FFF2-40B4-BE49-F238E27FC236}">
                    <a16:creationId xmlns:a16="http://schemas.microsoft.com/office/drawing/2014/main" id="{65CBBDDE-85F7-43FD-840E-028D79229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581"/>
                <a:ext cx="9" cy="16"/>
              </a:xfrm>
              <a:custGeom>
                <a:avLst/>
                <a:gdLst>
                  <a:gd name="T0" fmla="*/ 17 w 17"/>
                  <a:gd name="T1" fmla="*/ 33 h 33"/>
                  <a:gd name="T2" fmla="*/ 17 w 17"/>
                  <a:gd name="T3" fmla="*/ 33 h 33"/>
                  <a:gd name="T4" fmla="*/ 0 w 17"/>
                  <a:gd name="T5" fmla="*/ 16 h 33"/>
                  <a:gd name="T6" fmla="*/ 0 w 17"/>
                  <a:gd name="T7" fmla="*/ 0 h 33"/>
                  <a:gd name="T8" fmla="*/ 17 w 17"/>
                  <a:gd name="T9" fmla="*/ 0 h 33"/>
                  <a:gd name="T10" fmla="*/ 17 w 17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9" name="Freeform 710">
                <a:extLst>
                  <a:ext uri="{FF2B5EF4-FFF2-40B4-BE49-F238E27FC236}">
                    <a16:creationId xmlns:a16="http://schemas.microsoft.com/office/drawing/2014/main" id="{5882533D-26E7-49B5-A32D-3FAAB3C48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581"/>
                <a:ext cx="9" cy="16"/>
              </a:xfrm>
              <a:custGeom>
                <a:avLst/>
                <a:gdLst>
                  <a:gd name="T0" fmla="*/ 17 w 17"/>
                  <a:gd name="T1" fmla="*/ 33 h 33"/>
                  <a:gd name="T2" fmla="*/ 17 w 17"/>
                  <a:gd name="T3" fmla="*/ 33 h 33"/>
                  <a:gd name="T4" fmla="*/ 0 w 17"/>
                  <a:gd name="T5" fmla="*/ 16 h 33"/>
                  <a:gd name="T6" fmla="*/ 0 w 17"/>
                  <a:gd name="T7" fmla="*/ 0 h 33"/>
                  <a:gd name="T8" fmla="*/ 17 w 17"/>
                  <a:gd name="T9" fmla="*/ 0 h 33"/>
                  <a:gd name="T10" fmla="*/ 17 w 17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0" name="Freeform 711">
                <a:extLst>
                  <a:ext uri="{FF2B5EF4-FFF2-40B4-BE49-F238E27FC236}">
                    <a16:creationId xmlns:a16="http://schemas.microsoft.com/office/drawing/2014/main" id="{98EC71D9-CF48-4940-912E-F05C24759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2605"/>
                <a:ext cx="95" cy="104"/>
              </a:xfrm>
              <a:custGeom>
                <a:avLst/>
                <a:gdLst>
                  <a:gd name="T0" fmla="*/ 0 w 190"/>
                  <a:gd name="T1" fmla="*/ 208 h 208"/>
                  <a:gd name="T2" fmla="*/ 0 w 190"/>
                  <a:gd name="T3" fmla="*/ 208 h 208"/>
                  <a:gd name="T4" fmla="*/ 51 w 190"/>
                  <a:gd name="T5" fmla="*/ 208 h 208"/>
                  <a:gd name="T6" fmla="*/ 69 w 190"/>
                  <a:gd name="T7" fmla="*/ 192 h 208"/>
                  <a:gd name="T8" fmla="*/ 86 w 190"/>
                  <a:gd name="T9" fmla="*/ 177 h 208"/>
                  <a:gd name="T10" fmla="*/ 121 w 190"/>
                  <a:gd name="T11" fmla="*/ 160 h 208"/>
                  <a:gd name="T12" fmla="*/ 138 w 190"/>
                  <a:gd name="T13" fmla="*/ 144 h 208"/>
                  <a:gd name="T14" fmla="*/ 138 w 190"/>
                  <a:gd name="T15" fmla="*/ 129 h 208"/>
                  <a:gd name="T16" fmla="*/ 172 w 190"/>
                  <a:gd name="T17" fmla="*/ 81 h 208"/>
                  <a:gd name="T18" fmla="*/ 190 w 190"/>
                  <a:gd name="T19" fmla="*/ 64 h 208"/>
                  <a:gd name="T20" fmla="*/ 155 w 190"/>
                  <a:gd name="T21" fmla="*/ 33 h 208"/>
                  <a:gd name="T22" fmla="*/ 121 w 190"/>
                  <a:gd name="T23" fmla="*/ 16 h 208"/>
                  <a:gd name="T24" fmla="*/ 103 w 190"/>
                  <a:gd name="T25" fmla="*/ 0 h 208"/>
                  <a:gd name="T26" fmla="*/ 69 w 190"/>
                  <a:gd name="T27" fmla="*/ 33 h 208"/>
                  <a:gd name="T28" fmla="*/ 86 w 190"/>
                  <a:gd name="T29" fmla="*/ 48 h 208"/>
                  <a:gd name="T30" fmla="*/ 103 w 190"/>
                  <a:gd name="T31" fmla="*/ 64 h 208"/>
                  <a:gd name="T32" fmla="*/ 103 w 190"/>
                  <a:gd name="T33" fmla="*/ 81 h 208"/>
                  <a:gd name="T34" fmla="*/ 103 w 190"/>
                  <a:gd name="T35" fmla="*/ 96 h 208"/>
                  <a:gd name="T36" fmla="*/ 103 w 190"/>
                  <a:gd name="T37" fmla="*/ 112 h 208"/>
                  <a:gd name="T38" fmla="*/ 86 w 190"/>
                  <a:gd name="T39" fmla="*/ 112 h 208"/>
                  <a:gd name="T40" fmla="*/ 69 w 190"/>
                  <a:gd name="T41" fmla="*/ 129 h 208"/>
                  <a:gd name="T42" fmla="*/ 51 w 190"/>
                  <a:gd name="T43" fmla="*/ 144 h 208"/>
                  <a:gd name="T44" fmla="*/ 34 w 190"/>
                  <a:gd name="T45" fmla="*/ 160 h 208"/>
                  <a:gd name="T46" fmla="*/ 17 w 190"/>
                  <a:gd name="T47" fmla="*/ 177 h 208"/>
                  <a:gd name="T48" fmla="*/ 0 w 190"/>
                  <a:gd name="T49" fmla="*/ 192 h 208"/>
                  <a:gd name="T50" fmla="*/ 0 w 190"/>
                  <a:gd name="T5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208">
                    <a:moveTo>
                      <a:pt x="0" y="208"/>
                    </a:moveTo>
                    <a:lnTo>
                      <a:pt x="0" y="208"/>
                    </a:lnTo>
                    <a:lnTo>
                      <a:pt x="51" y="208"/>
                    </a:lnTo>
                    <a:lnTo>
                      <a:pt x="69" y="192"/>
                    </a:lnTo>
                    <a:lnTo>
                      <a:pt x="86" y="177"/>
                    </a:lnTo>
                    <a:lnTo>
                      <a:pt x="121" y="160"/>
                    </a:lnTo>
                    <a:lnTo>
                      <a:pt x="138" y="144"/>
                    </a:lnTo>
                    <a:lnTo>
                      <a:pt x="138" y="129"/>
                    </a:lnTo>
                    <a:lnTo>
                      <a:pt x="172" y="81"/>
                    </a:lnTo>
                    <a:lnTo>
                      <a:pt x="190" y="64"/>
                    </a:lnTo>
                    <a:lnTo>
                      <a:pt x="155" y="33"/>
                    </a:lnTo>
                    <a:lnTo>
                      <a:pt x="121" y="16"/>
                    </a:lnTo>
                    <a:lnTo>
                      <a:pt x="103" y="0"/>
                    </a:lnTo>
                    <a:lnTo>
                      <a:pt x="69" y="33"/>
                    </a:lnTo>
                    <a:lnTo>
                      <a:pt x="86" y="48"/>
                    </a:lnTo>
                    <a:lnTo>
                      <a:pt x="103" y="64"/>
                    </a:lnTo>
                    <a:lnTo>
                      <a:pt x="103" y="81"/>
                    </a:lnTo>
                    <a:lnTo>
                      <a:pt x="103" y="96"/>
                    </a:lnTo>
                    <a:lnTo>
                      <a:pt x="103" y="112"/>
                    </a:lnTo>
                    <a:lnTo>
                      <a:pt x="86" y="112"/>
                    </a:lnTo>
                    <a:lnTo>
                      <a:pt x="69" y="129"/>
                    </a:lnTo>
                    <a:lnTo>
                      <a:pt x="51" y="144"/>
                    </a:lnTo>
                    <a:lnTo>
                      <a:pt x="34" y="160"/>
                    </a:lnTo>
                    <a:lnTo>
                      <a:pt x="17" y="177"/>
                    </a:lnTo>
                    <a:lnTo>
                      <a:pt x="0" y="192"/>
                    </a:lnTo>
                    <a:lnTo>
                      <a:pt x="0" y="20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1" name="Freeform 712">
                <a:extLst>
                  <a:ext uri="{FF2B5EF4-FFF2-40B4-BE49-F238E27FC236}">
                    <a16:creationId xmlns:a16="http://schemas.microsoft.com/office/drawing/2014/main" id="{E2364BDE-A8AD-4B31-8CD1-7008EE602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2605"/>
                <a:ext cx="95" cy="104"/>
              </a:xfrm>
              <a:custGeom>
                <a:avLst/>
                <a:gdLst>
                  <a:gd name="T0" fmla="*/ 0 w 190"/>
                  <a:gd name="T1" fmla="*/ 208 h 208"/>
                  <a:gd name="T2" fmla="*/ 0 w 190"/>
                  <a:gd name="T3" fmla="*/ 208 h 208"/>
                  <a:gd name="T4" fmla="*/ 51 w 190"/>
                  <a:gd name="T5" fmla="*/ 208 h 208"/>
                  <a:gd name="T6" fmla="*/ 69 w 190"/>
                  <a:gd name="T7" fmla="*/ 192 h 208"/>
                  <a:gd name="T8" fmla="*/ 86 w 190"/>
                  <a:gd name="T9" fmla="*/ 177 h 208"/>
                  <a:gd name="T10" fmla="*/ 121 w 190"/>
                  <a:gd name="T11" fmla="*/ 160 h 208"/>
                  <a:gd name="T12" fmla="*/ 138 w 190"/>
                  <a:gd name="T13" fmla="*/ 144 h 208"/>
                  <a:gd name="T14" fmla="*/ 138 w 190"/>
                  <a:gd name="T15" fmla="*/ 129 h 208"/>
                  <a:gd name="T16" fmla="*/ 172 w 190"/>
                  <a:gd name="T17" fmla="*/ 81 h 208"/>
                  <a:gd name="T18" fmla="*/ 190 w 190"/>
                  <a:gd name="T19" fmla="*/ 64 h 208"/>
                  <a:gd name="T20" fmla="*/ 155 w 190"/>
                  <a:gd name="T21" fmla="*/ 33 h 208"/>
                  <a:gd name="T22" fmla="*/ 121 w 190"/>
                  <a:gd name="T23" fmla="*/ 16 h 208"/>
                  <a:gd name="T24" fmla="*/ 103 w 190"/>
                  <a:gd name="T25" fmla="*/ 0 h 208"/>
                  <a:gd name="T26" fmla="*/ 69 w 190"/>
                  <a:gd name="T27" fmla="*/ 33 h 208"/>
                  <a:gd name="T28" fmla="*/ 86 w 190"/>
                  <a:gd name="T29" fmla="*/ 48 h 208"/>
                  <a:gd name="T30" fmla="*/ 103 w 190"/>
                  <a:gd name="T31" fmla="*/ 64 h 208"/>
                  <a:gd name="T32" fmla="*/ 103 w 190"/>
                  <a:gd name="T33" fmla="*/ 81 h 208"/>
                  <a:gd name="T34" fmla="*/ 103 w 190"/>
                  <a:gd name="T35" fmla="*/ 96 h 208"/>
                  <a:gd name="T36" fmla="*/ 103 w 190"/>
                  <a:gd name="T37" fmla="*/ 112 h 208"/>
                  <a:gd name="T38" fmla="*/ 86 w 190"/>
                  <a:gd name="T39" fmla="*/ 112 h 208"/>
                  <a:gd name="T40" fmla="*/ 69 w 190"/>
                  <a:gd name="T41" fmla="*/ 129 h 208"/>
                  <a:gd name="T42" fmla="*/ 51 w 190"/>
                  <a:gd name="T43" fmla="*/ 144 h 208"/>
                  <a:gd name="T44" fmla="*/ 34 w 190"/>
                  <a:gd name="T45" fmla="*/ 160 h 208"/>
                  <a:gd name="T46" fmla="*/ 17 w 190"/>
                  <a:gd name="T47" fmla="*/ 177 h 208"/>
                  <a:gd name="T48" fmla="*/ 0 w 190"/>
                  <a:gd name="T49" fmla="*/ 192 h 208"/>
                  <a:gd name="T50" fmla="*/ 0 w 190"/>
                  <a:gd name="T5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208">
                    <a:moveTo>
                      <a:pt x="0" y="208"/>
                    </a:moveTo>
                    <a:lnTo>
                      <a:pt x="0" y="208"/>
                    </a:lnTo>
                    <a:lnTo>
                      <a:pt x="51" y="208"/>
                    </a:lnTo>
                    <a:lnTo>
                      <a:pt x="69" y="192"/>
                    </a:lnTo>
                    <a:lnTo>
                      <a:pt x="86" y="177"/>
                    </a:lnTo>
                    <a:lnTo>
                      <a:pt x="121" y="160"/>
                    </a:lnTo>
                    <a:lnTo>
                      <a:pt x="138" y="144"/>
                    </a:lnTo>
                    <a:lnTo>
                      <a:pt x="138" y="129"/>
                    </a:lnTo>
                    <a:lnTo>
                      <a:pt x="172" y="81"/>
                    </a:lnTo>
                    <a:lnTo>
                      <a:pt x="190" y="64"/>
                    </a:lnTo>
                    <a:lnTo>
                      <a:pt x="155" y="33"/>
                    </a:lnTo>
                    <a:lnTo>
                      <a:pt x="121" y="16"/>
                    </a:lnTo>
                    <a:lnTo>
                      <a:pt x="103" y="0"/>
                    </a:lnTo>
                    <a:lnTo>
                      <a:pt x="69" y="33"/>
                    </a:lnTo>
                    <a:lnTo>
                      <a:pt x="86" y="48"/>
                    </a:lnTo>
                    <a:lnTo>
                      <a:pt x="103" y="64"/>
                    </a:lnTo>
                    <a:lnTo>
                      <a:pt x="103" y="81"/>
                    </a:lnTo>
                    <a:lnTo>
                      <a:pt x="103" y="96"/>
                    </a:lnTo>
                    <a:lnTo>
                      <a:pt x="103" y="112"/>
                    </a:lnTo>
                    <a:lnTo>
                      <a:pt x="86" y="112"/>
                    </a:lnTo>
                    <a:lnTo>
                      <a:pt x="69" y="129"/>
                    </a:lnTo>
                    <a:lnTo>
                      <a:pt x="51" y="144"/>
                    </a:lnTo>
                    <a:lnTo>
                      <a:pt x="34" y="160"/>
                    </a:lnTo>
                    <a:lnTo>
                      <a:pt x="17" y="177"/>
                    </a:lnTo>
                    <a:lnTo>
                      <a:pt x="0" y="192"/>
                    </a:lnTo>
                    <a:lnTo>
                      <a:pt x="0" y="20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2" name="Freeform 713">
                <a:extLst>
                  <a:ext uri="{FF2B5EF4-FFF2-40B4-BE49-F238E27FC236}">
                    <a16:creationId xmlns:a16="http://schemas.microsoft.com/office/drawing/2014/main" id="{BB880DE3-0E56-4D36-87AB-18726E9DA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8" y="2701"/>
                <a:ext cx="139" cy="64"/>
              </a:xfrm>
              <a:custGeom>
                <a:avLst/>
                <a:gdLst>
                  <a:gd name="T0" fmla="*/ 0 w 279"/>
                  <a:gd name="T1" fmla="*/ 33 h 129"/>
                  <a:gd name="T2" fmla="*/ 0 w 279"/>
                  <a:gd name="T3" fmla="*/ 33 h 129"/>
                  <a:gd name="T4" fmla="*/ 17 w 279"/>
                  <a:gd name="T5" fmla="*/ 16 h 129"/>
                  <a:gd name="T6" fmla="*/ 69 w 279"/>
                  <a:gd name="T7" fmla="*/ 63 h 129"/>
                  <a:gd name="T8" fmla="*/ 87 w 279"/>
                  <a:gd name="T9" fmla="*/ 96 h 129"/>
                  <a:gd name="T10" fmla="*/ 209 w 279"/>
                  <a:gd name="T11" fmla="*/ 16 h 129"/>
                  <a:gd name="T12" fmla="*/ 279 w 279"/>
                  <a:gd name="T13" fmla="*/ 0 h 129"/>
                  <a:gd name="T14" fmla="*/ 279 w 279"/>
                  <a:gd name="T15" fmla="*/ 16 h 129"/>
                  <a:gd name="T16" fmla="*/ 261 w 279"/>
                  <a:gd name="T17" fmla="*/ 33 h 129"/>
                  <a:gd name="T18" fmla="*/ 261 w 279"/>
                  <a:gd name="T19" fmla="*/ 48 h 129"/>
                  <a:gd name="T20" fmla="*/ 192 w 279"/>
                  <a:gd name="T21" fmla="*/ 63 h 129"/>
                  <a:gd name="T22" fmla="*/ 123 w 279"/>
                  <a:gd name="T23" fmla="*/ 111 h 129"/>
                  <a:gd name="T24" fmla="*/ 87 w 279"/>
                  <a:gd name="T25" fmla="*/ 111 h 129"/>
                  <a:gd name="T26" fmla="*/ 52 w 279"/>
                  <a:gd name="T27" fmla="*/ 129 h 129"/>
                  <a:gd name="T28" fmla="*/ 17 w 279"/>
                  <a:gd name="T29" fmla="*/ 129 h 129"/>
                  <a:gd name="T30" fmla="*/ 0 w 279"/>
                  <a:gd name="T31" fmla="*/ 3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9" h="129">
                    <a:moveTo>
                      <a:pt x="0" y="33"/>
                    </a:moveTo>
                    <a:lnTo>
                      <a:pt x="0" y="33"/>
                    </a:lnTo>
                    <a:lnTo>
                      <a:pt x="17" y="16"/>
                    </a:lnTo>
                    <a:lnTo>
                      <a:pt x="69" y="63"/>
                    </a:lnTo>
                    <a:lnTo>
                      <a:pt x="87" y="96"/>
                    </a:lnTo>
                    <a:lnTo>
                      <a:pt x="209" y="16"/>
                    </a:lnTo>
                    <a:lnTo>
                      <a:pt x="279" y="0"/>
                    </a:lnTo>
                    <a:lnTo>
                      <a:pt x="279" y="16"/>
                    </a:lnTo>
                    <a:lnTo>
                      <a:pt x="261" y="33"/>
                    </a:lnTo>
                    <a:lnTo>
                      <a:pt x="261" y="48"/>
                    </a:lnTo>
                    <a:lnTo>
                      <a:pt x="192" y="63"/>
                    </a:lnTo>
                    <a:lnTo>
                      <a:pt x="123" y="111"/>
                    </a:lnTo>
                    <a:lnTo>
                      <a:pt x="87" y="111"/>
                    </a:lnTo>
                    <a:lnTo>
                      <a:pt x="52" y="129"/>
                    </a:lnTo>
                    <a:lnTo>
                      <a:pt x="17" y="129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3" name="Freeform 714">
                <a:extLst>
                  <a:ext uri="{FF2B5EF4-FFF2-40B4-BE49-F238E27FC236}">
                    <a16:creationId xmlns:a16="http://schemas.microsoft.com/office/drawing/2014/main" id="{75D639B5-4E61-438F-8081-B128342EF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8" y="2701"/>
                <a:ext cx="139" cy="64"/>
              </a:xfrm>
              <a:custGeom>
                <a:avLst/>
                <a:gdLst>
                  <a:gd name="T0" fmla="*/ 0 w 279"/>
                  <a:gd name="T1" fmla="*/ 33 h 129"/>
                  <a:gd name="T2" fmla="*/ 0 w 279"/>
                  <a:gd name="T3" fmla="*/ 33 h 129"/>
                  <a:gd name="T4" fmla="*/ 17 w 279"/>
                  <a:gd name="T5" fmla="*/ 16 h 129"/>
                  <a:gd name="T6" fmla="*/ 69 w 279"/>
                  <a:gd name="T7" fmla="*/ 63 h 129"/>
                  <a:gd name="T8" fmla="*/ 87 w 279"/>
                  <a:gd name="T9" fmla="*/ 96 h 129"/>
                  <a:gd name="T10" fmla="*/ 209 w 279"/>
                  <a:gd name="T11" fmla="*/ 16 h 129"/>
                  <a:gd name="T12" fmla="*/ 279 w 279"/>
                  <a:gd name="T13" fmla="*/ 0 h 129"/>
                  <a:gd name="T14" fmla="*/ 279 w 279"/>
                  <a:gd name="T15" fmla="*/ 16 h 129"/>
                  <a:gd name="T16" fmla="*/ 261 w 279"/>
                  <a:gd name="T17" fmla="*/ 33 h 129"/>
                  <a:gd name="T18" fmla="*/ 261 w 279"/>
                  <a:gd name="T19" fmla="*/ 48 h 129"/>
                  <a:gd name="T20" fmla="*/ 192 w 279"/>
                  <a:gd name="T21" fmla="*/ 63 h 129"/>
                  <a:gd name="T22" fmla="*/ 123 w 279"/>
                  <a:gd name="T23" fmla="*/ 111 h 129"/>
                  <a:gd name="T24" fmla="*/ 87 w 279"/>
                  <a:gd name="T25" fmla="*/ 111 h 129"/>
                  <a:gd name="T26" fmla="*/ 52 w 279"/>
                  <a:gd name="T27" fmla="*/ 129 h 129"/>
                  <a:gd name="T28" fmla="*/ 17 w 279"/>
                  <a:gd name="T29" fmla="*/ 129 h 129"/>
                  <a:gd name="T30" fmla="*/ 0 w 279"/>
                  <a:gd name="T31" fmla="*/ 3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9" h="129">
                    <a:moveTo>
                      <a:pt x="0" y="33"/>
                    </a:moveTo>
                    <a:lnTo>
                      <a:pt x="0" y="33"/>
                    </a:lnTo>
                    <a:lnTo>
                      <a:pt x="17" y="16"/>
                    </a:lnTo>
                    <a:lnTo>
                      <a:pt x="69" y="63"/>
                    </a:lnTo>
                    <a:lnTo>
                      <a:pt x="87" y="96"/>
                    </a:lnTo>
                    <a:lnTo>
                      <a:pt x="209" y="16"/>
                    </a:lnTo>
                    <a:lnTo>
                      <a:pt x="279" y="0"/>
                    </a:lnTo>
                    <a:lnTo>
                      <a:pt x="279" y="16"/>
                    </a:lnTo>
                    <a:lnTo>
                      <a:pt x="261" y="33"/>
                    </a:lnTo>
                    <a:lnTo>
                      <a:pt x="261" y="48"/>
                    </a:lnTo>
                    <a:lnTo>
                      <a:pt x="192" y="63"/>
                    </a:lnTo>
                    <a:lnTo>
                      <a:pt x="123" y="111"/>
                    </a:lnTo>
                    <a:lnTo>
                      <a:pt x="87" y="111"/>
                    </a:lnTo>
                    <a:lnTo>
                      <a:pt x="52" y="129"/>
                    </a:lnTo>
                    <a:lnTo>
                      <a:pt x="17" y="129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4" name="Freeform 715">
                <a:extLst>
                  <a:ext uri="{FF2B5EF4-FFF2-40B4-BE49-F238E27FC236}">
                    <a16:creationId xmlns:a16="http://schemas.microsoft.com/office/drawing/2014/main" id="{03AC7A25-7375-4455-B6A0-8AB7EA73D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2397"/>
                <a:ext cx="200" cy="144"/>
              </a:xfrm>
              <a:custGeom>
                <a:avLst/>
                <a:gdLst>
                  <a:gd name="T0" fmla="*/ 382 w 399"/>
                  <a:gd name="T1" fmla="*/ 48 h 288"/>
                  <a:gd name="T2" fmla="*/ 382 w 399"/>
                  <a:gd name="T3" fmla="*/ 48 h 288"/>
                  <a:gd name="T4" fmla="*/ 365 w 399"/>
                  <a:gd name="T5" fmla="*/ 48 h 288"/>
                  <a:gd name="T6" fmla="*/ 330 w 399"/>
                  <a:gd name="T7" fmla="*/ 65 h 288"/>
                  <a:gd name="T8" fmla="*/ 296 w 399"/>
                  <a:gd name="T9" fmla="*/ 80 h 288"/>
                  <a:gd name="T10" fmla="*/ 296 w 399"/>
                  <a:gd name="T11" fmla="*/ 113 h 288"/>
                  <a:gd name="T12" fmla="*/ 278 w 399"/>
                  <a:gd name="T13" fmla="*/ 144 h 288"/>
                  <a:gd name="T14" fmla="*/ 261 w 399"/>
                  <a:gd name="T15" fmla="*/ 144 h 288"/>
                  <a:gd name="T16" fmla="*/ 261 w 399"/>
                  <a:gd name="T17" fmla="*/ 161 h 288"/>
                  <a:gd name="T18" fmla="*/ 244 w 399"/>
                  <a:gd name="T19" fmla="*/ 176 h 288"/>
                  <a:gd name="T20" fmla="*/ 244 w 399"/>
                  <a:gd name="T21" fmla="*/ 209 h 288"/>
                  <a:gd name="T22" fmla="*/ 175 w 399"/>
                  <a:gd name="T23" fmla="*/ 224 h 288"/>
                  <a:gd name="T24" fmla="*/ 157 w 399"/>
                  <a:gd name="T25" fmla="*/ 240 h 288"/>
                  <a:gd name="T26" fmla="*/ 157 w 399"/>
                  <a:gd name="T27" fmla="*/ 272 h 288"/>
                  <a:gd name="T28" fmla="*/ 54 w 399"/>
                  <a:gd name="T29" fmla="*/ 288 h 288"/>
                  <a:gd name="T30" fmla="*/ 19 w 399"/>
                  <a:gd name="T31" fmla="*/ 272 h 288"/>
                  <a:gd name="T32" fmla="*/ 36 w 399"/>
                  <a:gd name="T33" fmla="*/ 240 h 288"/>
                  <a:gd name="T34" fmla="*/ 36 w 399"/>
                  <a:gd name="T35" fmla="*/ 224 h 288"/>
                  <a:gd name="T36" fmla="*/ 0 w 399"/>
                  <a:gd name="T37" fmla="*/ 209 h 288"/>
                  <a:gd name="T38" fmla="*/ 0 w 399"/>
                  <a:gd name="T39" fmla="*/ 144 h 288"/>
                  <a:gd name="T40" fmla="*/ 19 w 399"/>
                  <a:gd name="T41" fmla="*/ 113 h 288"/>
                  <a:gd name="T42" fmla="*/ 19 w 399"/>
                  <a:gd name="T43" fmla="*/ 96 h 288"/>
                  <a:gd name="T44" fmla="*/ 71 w 399"/>
                  <a:gd name="T45" fmla="*/ 96 h 288"/>
                  <a:gd name="T46" fmla="*/ 71 w 399"/>
                  <a:gd name="T47" fmla="*/ 80 h 288"/>
                  <a:gd name="T48" fmla="*/ 105 w 399"/>
                  <a:gd name="T49" fmla="*/ 80 h 288"/>
                  <a:gd name="T50" fmla="*/ 123 w 399"/>
                  <a:gd name="T51" fmla="*/ 48 h 288"/>
                  <a:gd name="T52" fmla="*/ 140 w 399"/>
                  <a:gd name="T53" fmla="*/ 48 h 288"/>
                  <a:gd name="T54" fmla="*/ 140 w 399"/>
                  <a:gd name="T55" fmla="*/ 32 h 288"/>
                  <a:gd name="T56" fmla="*/ 209 w 399"/>
                  <a:gd name="T57" fmla="*/ 48 h 288"/>
                  <a:gd name="T58" fmla="*/ 244 w 399"/>
                  <a:gd name="T59" fmla="*/ 48 h 288"/>
                  <a:gd name="T60" fmla="*/ 244 w 399"/>
                  <a:gd name="T61" fmla="*/ 32 h 288"/>
                  <a:gd name="T62" fmla="*/ 261 w 399"/>
                  <a:gd name="T63" fmla="*/ 32 h 288"/>
                  <a:gd name="T64" fmla="*/ 278 w 399"/>
                  <a:gd name="T65" fmla="*/ 0 h 288"/>
                  <a:gd name="T66" fmla="*/ 296 w 399"/>
                  <a:gd name="T67" fmla="*/ 17 h 288"/>
                  <a:gd name="T68" fmla="*/ 313 w 399"/>
                  <a:gd name="T69" fmla="*/ 65 h 288"/>
                  <a:gd name="T70" fmla="*/ 347 w 399"/>
                  <a:gd name="T71" fmla="*/ 32 h 288"/>
                  <a:gd name="T72" fmla="*/ 399 w 399"/>
                  <a:gd name="T73" fmla="*/ 48 h 288"/>
                  <a:gd name="T74" fmla="*/ 382 w 399"/>
                  <a:gd name="T75" fmla="*/ 4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9" h="288">
                    <a:moveTo>
                      <a:pt x="382" y="48"/>
                    </a:moveTo>
                    <a:lnTo>
                      <a:pt x="382" y="48"/>
                    </a:lnTo>
                    <a:lnTo>
                      <a:pt x="365" y="48"/>
                    </a:lnTo>
                    <a:lnTo>
                      <a:pt x="330" y="65"/>
                    </a:lnTo>
                    <a:lnTo>
                      <a:pt x="296" y="80"/>
                    </a:lnTo>
                    <a:lnTo>
                      <a:pt x="296" y="113"/>
                    </a:lnTo>
                    <a:lnTo>
                      <a:pt x="278" y="144"/>
                    </a:lnTo>
                    <a:lnTo>
                      <a:pt x="261" y="144"/>
                    </a:lnTo>
                    <a:lnTo>
                      <a:pt x="261" y="161"/>
                    </a:lnTo>
                    <a:lnTo>
                      <a:pt x="244" y="176"/>
                    </a:lnTo>
                    <a:lnTo>
                      <a:pt x="244" y="209"/>
                    </a:lnTo>
                    <a:lnTo>
                      <a:pt x="175" y="224"/>
                    </a:lnTo>
                    <a:lnTo>
                      <a:pt x="157" y="240"/>
                    </a:lnTo>
                    <a:lnTo>
                      <a:pt x="157" y="272"/>
                    </a:lnTo>
                    <a:lnTo>
                      <a:pt x="54" y="288"/>
                    </a:lnTo>
                    <a:lnTo>
                      <a:pt x="19" y="272"/>
                    </a:lnTo>
                    <a:lnTo>
                      <a:pt x="36" y="240"/>
                    </a:lnTo>
                    <a:lnTo>
                      <a:pt x="36" y="224"/>
                    </a:lnTo>
                    <a:lnTo>
                      <a:pt x="0" y="209"/>
                    </a:lnTo>
                    <a:lnTo>
                      <a:pt x="0" y="144"/>
                    </a:lnTo>
                    <a:lnTo>
                      <a:pt x="19" y="113"/>
                    </a:lnTo>
                    <a:lnTo>
                      <a:pt x="19" y="96"/>
                    </a:lnTo>
                    <a:lnTo>
                      <a:pt x="71" y="96"/>
                    </a:lnTo>
                    <a:lnTo>
                      <a:pt x="71" y="80"/>
                    </a:lnTo>
                    <a:lnTo>
                      <a:pt x="105" y="80"/>
                    </a:lnTo>
                    <a:lnTo>
                      <a:pt x="123" y="48"/>
                    </a:lnTo>
                    <a:lnTo>
                      <a:pt x="140" y="48"/>
                    </a:lnTo>
                    <a:lnTo>
                      <a:pt x="140" y="32"/>
                    </a:lnTo>
                    <a:lnTo>
                      <a:pt x="209" y="48"/>
                    </a:lnTo>
                    <a:lnTo>
                      <a:pt x="244" y="48"/>
                    </a:lnTo>
                    <a:lnTo>
                      <a:pt x="244" y="32"/>
                    </a:lnTo>
                    <a:lnTo>
                      <a:pt x="261" y="32"/>
                    </a:lnTo>
                    <a:lnTo>
                      <a:pt x="278" y="0"/>
                    </a:lnTo>
                    <a:lnTo>
                      <a:pt x="296" y="17"/>
                    </a:lnTo>
                    <a:lnTo>
                      <a:pt x="313" y="65"/>
                    </a:lnTo>
                    <a:lnTo>
                      <a:pt x="347" y="32"/>
                    </a:lnTo>
                    <a:lnTo>
                      <a:pt x="399" y="48"/>
                    </a:lnTo>
                    <a:lnTo>
                      <a:pt x="382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5" name="Freeform 716">
                <a:extLst>
                  <a:ext uri="{FF2B5EF4-FFF2-40B4-BE49-F238E27FC236}">
                    <a16:creationId xmlns:a16="http://schemas.microsoft.com/office/drawing/2014/main" id="{B64D694B-B591-4A7F-8C27-4F3546BE3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2397"/>
                <a:ext cx="200" cy="144"/>
              </a:xfrm>
              <a:custGeom>
                <a:avLst/>
                <a:gdLst>
                  <a:gd name="T0" fmla="*/ 382 w 399"/>
                  <a:gd name="T1" fmla="*/ 48 h 288"/>
                  <a:gd name="T2" fmla="*/ 382 w 399"/>
                  <a:gd name="T3" fmla="*/ 48 h 288"/>
                  <a:gd name="T4" fmla="*/ 365 w 399"/>
                  <a:gd name="T5" fmla="*/ 48 h 288"/>
                  <a:gd name="T6" fmla="*/ 330 w 399"/>
                  <a:gd name="T7" fmla="*/ 65 h 288"/>
                  <a:gd name="T8" fmla="*/ 296 w 399"/>
                  <a:gd name="T9" fmla="*/ 80 h 288"/>
                  <a:gd name="T10" fmla="*/ 296 w 399"/>
                  <a:gd name="T11" fmla="*/ 113 h 288"/>
                  <a:gd name="T12" fmla="*/ 278 w 399"/>
                  <a:gd name="T13" fmla="*/ 144 h 288"/>
                  <a:gd name="T14" fmla="*/ 261 w 399"/>
                  <a:gd name="T15" fmla="*/ 144 h 288"/>
                  <a:gd name="T16" fmla="*/ 261 w 399"/>
                  <a:gd name="T17" fmla="*/ 161 h 288"/>
                  <a:gd name="T18" fmla="*/ 244 w 399"/>
                  <a:gd name="T19" fmla="*/ 176 h 288"/>
                  <a:gd name="T20" fmla="*/ 244 w 399"/>
                  <a:gd name="T21" fmla="*/ 209 h 288"/>
                  <a:gd name="T22" fmla="*/ 175 w 399"/>
                  <a:gd name="T23" fmla="*/ 224 h 288"/>
                  <a:gd name="T24" fmla="*/ 157 w 399"/>
                  <a:gd name="T25" fmla="*/ 240 h 288"/>
                  <a:gd name="T26" fmla="*/ 157 w 399"/>
                  <a:gd name="T27" fmla="*/ 272 h 288"/>
                  <a:gd name="T28" fmla="*/ 54 w 399"/>
                  <a:gd name="T29" fmla="*/ 288 h 288"/>
                  <a:gd name="T30" fmla="*/ 19 w 399"/>
                  <a:gd name="T31" fmla="*/ 272 h 288"/>
                  <a:gd name="T32" fmla="*/ 36 w 399"/>
                  <a:gd name="T33" fmla="*/ 240 h 288"/>
                  <a:gd name="T34" fmla="*/ 36 w 399"/>
                  <a:gd name="T35" fmla="*/ 224 h 288"/>
                  <a:gd name="T36" fmla="*/ 0 w 399"/>
                  <a:gd name="T37" fmla="*/ 209 h 288"/>
                  <a:gd name="T38" fmla="*/ 0 w 399"/>
                  <a:gd name="T39" fmla="*/ 144 h 288"/>
                  <a:gd name="T40" fmla="*/ 19 w 399"/>
                  <a:gd name="T41" fmla="*/ 113 h 288"/>
                  <a:gd name="T42" fmla="*/ 19 w 399"/>
                  <a:gd name="T43" fmla="*/ 96 h 288"/>
                  <a:gd name="T44" fmla="*/ 71 w 399"/>
                  <a:gd name="T45" fmla="*/ 96 h 288"/>
                  <a:gd name="T46" fmla="*/ 71 w 399"/>
                  <a:gd name="T47" fmla="*/ 80 h 288"/>
                  <a:gd name="T48" fmla="*/ 105 w 399"/>
                  <a:gd name="T49" fmla="*/ 80 h 288"/>
                  <a:gd name="T50" fmla="*/ 123 w 399"/>
                  <a:gd name="T51" fmla="*/ 48 h 288"/>
                  <a:gd name="T52" fmla="*/ 140 w 399"/>
                  <a:gd name="T53" fmla="*/ 48 h 288"/>
                  <a:gd name="T54" fmla="*/ 140 w 399"/>
                  <a:gd name="T55" fmla="*/ 32 h 288"/>
                  <a:gd name="T56" fmla="*/ 209 w 399"/>
                  <a:gd name="T57" fmla="*/ 48 h 288"/>
                  <a:gd name="T58" fmla="*/ 244 w 399"/>
                  <a:gd name="T59" fmla="*/ 48 h 288"/>
                  <a:gd name="T60" fmla="*/ 244 w 399"/>
                  <a:gd name="T61" fmla="*/ 32 h 288"/>
                  <a:gd name="T62" fmla="*/ 261 w 399"/>
                  <a:gd name="T63" fmla="*/ 32 h 288"/>
                  <a:gd name="T64" fmla="*/ 278 w 399"/>
                  <a:gd name="T65" fmla="*/ 0 h 288"/>
                  <a:gd name="T66" fmla="*/ 296 w 399"/>
                  <a:gd name="T67" fmla="*/ 17 h 288"/>
                  <a:gd name="T68" fmla="*/ 313 w 399"/>
                  <a:gd name="T69" fmla="*/ 65 h 288"/>
                  <a:gd name="T70" fmla="*/ 347 w 399"/>
                  <a:gd name="T71" fmla="*/ 32 h 288"/>
                  <a:gd name="T72" fmla="*/ 399 w 399"/>
                  <a:gd name="T73" fmla="*/ 48 h 288"/>
                  <a:gd name="T74" fmla="*/ 382 w 399"/>
                  <a:gd name="T75" fmla="*/ 4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9" h="288">
                    <a:moveTo>
                      <a:pt x="382" y="48"/>
                    </a:moveTo>
                    <a:lnTo>
                      <a:pt x="382" y="48"/>
                    </a:lnTo>
                    <a:lnTo>
                      <a:pt x="365" y="48"/>
                    </a:lnTo>
                    <a:lnTo>
                      <a:pt x="330" y="65"/>
                    </a:lnTo>
                    <a:lnTo>
                      <a:pt x="296" y="80"/>
                    </a:lnTo>
                    <a:lnTo>
                      <a:pt x="296" y="113"/>
                    </a:lnTo>
                    <a:lnTo>
                      <a:pt x="278" y="144"/>
                    </a:lnTo>
                    <a:lnTo>
                      <a:pt x="261" y="144"/>
                    </a:lnTo>
                    <a:lnTo>
                      <a:pt x="261" y="161"/>
                    </a:lnTo>
                    <a:lnTo>
                      <a:pt x="244" y="176"/>
                    </a:lnTo>
                    <a:lnTo>
                      <a:pt x="244" y="209"/>
                    </a:lnTo>
                    <a:lnTo>
                      <a:pt x="175" y="224"/>
                    </a:lnTo>
                    <a:lnTo>
                      <a:pt x="157" y="240"/>
                    </a:lnTo>
                    <a:lnTo>
                      <a:pt x="157" y="272"/>
                    </a:lnTo>
                    <a:lnTo>
                      <a:pt x="54" y="288"/>
                    </a:lnTo>
                    <a:lnTo>
                      <a:pt x="19" y="272"/>
                    </a:lnTo>
                    <a:lnTo>
                      <a:pt x="36" y="240"/>
                    </a:lnTo>
                    <a:lnTo>
                      <a:pt x="36" y="224"/>
                    </a:lnTo>
                    <a:lnTo>
                      <a:pt x="0" y="209"/>
                    </a:lnTo>
                    <a:lnTo>
                      <a:pt x="0" y="144"/>
                    </a:lnTo>
                    <a:lnTo>
                      <a:pt x="19" y="113"/>
                    </a:lnTo>
                    <a:lnTo>
                      <a:pt x="19" y="96"/>
                    </a:lnTo>
                    <a:lnTo>
                      <a:pt x="71" y="96"/>
                    </a:lnTo>
                    <a:lnTo>
                      <a:pt x="71" y="80"/>
                    </a:lnTo>
                    <a:lnTo>
                      <a:pt x="105" y="80"/>
                    </a:lnTo>
                    <a:lnTo>
                      <a:pt x="123" y="48"/>
                    </a:lnTo>
                    <a:lnTo>
                      <a:pt x="140" y="48"/>
                    </a:lnTo>
                    <a:lnTo>
                      <a:pt x="140" y="32"/>
                    </a:lnTo>
                    <a:lnTo>
                      <a:pt x="209" y="48"/>
                    </a:lnTo>
                    <a:lnTo>
                      <a:pt x="244" y="48"/>
                    </a:lnTo>
                    <a:lnTo>
                      <a:pt x="244" y="32"/>
                    </a:lnTo>
                    <a:lnTo>
                      <a:pt x="261" y="32"/>
                    </a:lnTo>
                    <a:lnTo>
                      <a:pt x="278" y="0"/>
                    </a:lnTo>
                    <a:lnTo>
                      <a:pt x="296" y="17"/>
                    </a:lnTo>
                    <a:lnTo>
                      <a:pt x="313" y="65"/>
                    </a:lnTo>
                    <a:lnTo>
                      <a:pt x="347" y="32"/>
                    </a:lnTo>
                    <a:lnTo>
                      <a:pt x="399" y="48"/>
                    </a:lnTo>
                    <a:lnTo>
                      <a:pt x="382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6" name="Freeform 717">
                <a:extLst>
                  <a:ext uri="{FF2B5EF4-FFF2-40B4-BE49-F238E27FC236}">
                    <a16:creationId xmlns:a16="http://schemas.microsoft.com/office/drawing/2014/main" id="{CBBDBFB5-C269-49A0-8B2E-B7D88BD01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" y="2421"/>
                <a:ext cx="224" cy="200"/>
              </a:xfrm>
              <a:custGeom>
                <a:avLst/>
                <a:gdLst>
                  <a:gd name="T0" fmla="*/ 17 w 449"/>
                  <a:gd name="T1" fmla="*/ 353 h 401"/>
                  <a:gd name="T2" fmla="*/ 17 w 449"/>
                  <a:gd name="T3" fmla="*/ 353 h 401"/>
                  <a:gd name="T4" fmla="*/ 17 w 449"/>
                  <a:gd name="T5" fmla="*/ 320 h 401"/>
                  <a:gd name="T6" fmla="*/ 52 w 449"/>
                  <a:gd name="T7" fmla="*/ 305 h 401"/>
                  <a:gd name="T8" fmla="*/ 35 w 449"/>
                  <a:gd name="T9" fmla="*/ 272 h 401"/>
                  <a:gd name="T10" fmla="*/ 17 w 449"/>
                  <a:gd name="T11" fmla="*/ 257 h 401"/>
                  <a:gd name="T12" fmla="*/ 0 w 449"/>
                  <a:gd name="T13" fmla="*/ 224 h 401"/>
                  <a:gd name="T14" fmla="*/ 35 w 449"/>
                  <a:gd name="T15" fmla="*/ 240 h 401"/>
                  <a:gd name="T16" fmla="*/ 138 w 449"/>
                  <a:gd name="T17" fmla="*/ 224 h 401"/>
                  <a:gd name="T18" fmla="*/ 138 w 449"/>
                  <a:gd name="T19" fmla="*/ 192 h 401"/>
                  <a:gd name="T20" fmla="*/ 156 w 449"/>
                  <a:gd name="T21" fmla="*/ 176 h 401"/>
                  <a:gd name="T22" fmla="*/ 225 w 449"/>
                  <a:gd name="T23" fmla="*/ 161 h 401"/>
                  <a:gd name="T24" fmla="*/ 225 w 449"/>
                  <a:gd name="T25" fmla="*/ 128 h 401"/>
                  <a:gd name="T26" fmla="*/ 242 w 449"/>
                  <a:gd name="T27" fmla="*/ 113 h 401"/>
                  <a:gd name="T28" fmla="*/ 242 w 449"/>
                  <a:gd name="T29" fmla="*/ 96 h 401"/>
                  <a:gd name="T30" fmla="*/ 259 w 449"/>
                  <a:gd name="T31" fmla="*/ 96 h 401"/>
                  <a:gd name="T32" fmla="*/ 277 w 449"/>
                  <a:gd name="T33" fmla="*/ 65 h 401"/>
                  <a:gd name="T34" fmla="*/ 277 w 449"/>
                  <a:gd name="T35" fmla="*/ 32 h 401"/>
                  <a:gd name="T36" fmla="*/ 311 w 449"/>
                  <a:gd name="T37" fmla="*/ 17 h 401"/>
                  <a:gd name="T38" fmla="*/ 346 w 449"/>
                  <a:gd name="T39" fmla="*/ 0 h 401"/>
                  <a:gd name="T40" fmla="*/ 363 w 449"/>
                  <a:gd name="T41" fmla="*/ 0 h 401"/>
                  <a:gd name="T42" fmla="*/ 397 w 449"/>
                  <a:gd name="T43" fmla="*/ 17 h 401"/>
                  <a:gd name="T44" fmla="*/ 415 w 449"/>
                  <a:gd name="T45" fmla="*/ 32 h 401"/>
                  <a:gd name="T46" fmla="*/ 449 w 449"/>
                  <a:gd name="T47" fmla="*/ 48 h 401"/>
                  <a:gd name="T48" fmla="*/ 432 w 449"/>
                  <a:gd name="T49" fmla="*/ 65 h 401"/>
                  <a:gd name="T50" fmla="*/ 397 w 449"/>
                  <a:gd name="T51" fmla="*/ 80 h 401"/>
                  <a:gd name="T52" fmla="*/ 363 w 449"/>
                  <a:gd name="T53" fmla="*/ 65 h 401"/>
                  <a:gd name="T54" fmla="*/ 346 w 449"/>
                  <a:gd name="T55" fmla="*/ 80 h 401"/>
                  <a:gd name="T56" fmla="*/ 363 w 449"/>
                  <a:gd name="T57" fmla="*/ 96 h 401"/>
                  <a:gd name="T58" fmla="*/ 346 w 449"/>
                  <a:gd name="T59" fmla="*/ 128 h 401"/>
                  <a:gd name="T60" fmla="*/ 380 w 449"/>
                  <a:gd name="T61" fmla="*/ 144 h 401"/>
                  <a:gd name="T62" fmla="*/ 380 w 449"/>
                  <a:gd name="T63" fmla="*/ 161 h 401"/>
                  <a:gd name="T64" fmla="*/ 363 w 449"/>
                  <a:gd name="T65" fmla="*/ 161 h 401"/>
                  <a:gd name="T66" fmla="*/ 380 w 449"/>
                  <a:gd name="T67" fmla="*/ 176 h 401"/>
                  <a:gd name="T68" fmla="*/ 294 w 449"/>
                  <a:gd name="T69" fmla="*/ 272 h 401"/>
                  <a:gd name="T70" fmla="*/ 259 w 449"/>
                  <a:gd name="T71" fmla="*/ 288 h 401"/>
                  <a:gd name="T72" fmla="*/ 242 w 449"/>
                  <a:gd name="T73" fmla="*/ 272 h 401"/>
                  <a:gd name="T74" fmla="*/ 225 w 449"/>
                  <a:gd name="T75" fmla="*/ 288 h 401"/>
                  <a:gd name="T76" fmla="*/ 225 w 449"/>
                  <a:gd name="T77" fmla="*/ 320 h 401"/>
                  <a:gd name="T78" fmla="*/ 242 w 449"/>
                  <a:gd name="T79" fmla="*/ 320 h 401"/>
                  <a:gd name="T80" fmla="*/ 242 w 449"/>
                  <a:gd name="T81" fmla="*/ 336 h 401"/>
                  <a:gd name="T82" fmla="*/ 259 w 449"/>
                  <a:gd name="T83" fmla="*/ 336 h 401"/>
                  <a:gd name="T84" fmla="*/ 259 w 449"/>
                  <a:gd name="T85" fmla="*/ 368 h 401"/>
                  <a:gd name="T86" fmla="*/ 259 w 449"/>
                  <a:gd name="T87" fmla="*/ 384 h 401"/>
                  <a:gd name="T88" fmla="*/ 207 w 449"/>
                  <a:gd name="T89" fmla="*/ 384 h 401"/>
                  <a:gd name="T90" fmla="*/ 190 w 449"/>
                  <a:gd name="T91" fmla="*/ 401 h 401"/>
                  <a:gd name="T92" fmla="*/ 173 w 449"/>
                  <a:gd name="T93" fmla="*/ 384 h 401"/>
                  <a:gd name="T94" fmla="*/ 156 w 449"/>
                  <a:gd name="T95" fmla="*/ 353 h 401"/>
                  <a:gd name="T96" fmla="*/ 104 w 449"/>
                  <a:gd name="T97" fmla="*/ 353 h 401"/>
                  <a:gd name="T98" fmla="*/ 69 w 449"/>
                  <a:gd name="T99" fmla="*/ 353 h 401"/>
                  <a:gd name="T100" fmla="*/ 17 w 449"/>
                  <a:gd name="T101" fmla="*/ 353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9" h="401">
                    <a:moveTo>
                      <a:pt x="17" y="353"/>
                    </a:moveTo>
                    <a:lnTo>
                      <a:pt x="17" y="353"/>
                    </a:lnTo>
                    <a:lnTo>
                      <a:pt x="17" y="320"/>
                    </a:lnTo>
                    <a:lnTo>
                      <a:pt x="52" y="305"/>
                    </a:lnTo>
                    <a:lnTo>
                      <a:pt x="35" y="272"/>
                    </a:lnTo>
                    <a:lnTo>
                      <a:pt x="17" y="257"/>
                    </a:lnTo>
                    <a:lnTo>
                      <a:pt x="0" y="224"/>
                    </a:lnTo>
                    <a:lnTo>
                      <a:pt x="35" y="240"/>
                    </a:lnTo>
                    <a:lnTo>
                      <a:pt x="138" y="224"/>
                    </a:lnTo>
                    <a:lnTo>
                      <a:pt x="138" y="192"/>
                    </a:lnTo>
                    <a:lnTo>
                      <a:pt x="156" y="176"/>
                    </a:lnTo>
                    <a:lnTo>
                      <a:pt x="225" y="161"/>
                    </a:lnTo>
                    <a:lnTo>
                      <a:pt x="225" y="128"/>
                    </a:lnTo>
                    <a:lnTo>
                      <a:pt x="242" y="113"/>
                    </a:lnTo>
                    <a:lnTo>
                      <a:pt x="242" y="96"/>
                    </a:lnTo>
                    <a:lnTo>
                      <a:pt x="259" y="96"/>
                    </a:lnTo>
                    <a:lnTo>
                      <a:pt x="277" y="65"/>
                    </a:lnTo>
                    <a:lnTo>
                      <a:pt x="277" y="32"/>
                    </a:lnTo>
                    <a:lnTo>
                      <a:pt x="311" y="17"/>
                    </a:lnTo>
                    <a:lnTo>
                      <a:pt x="346" y="0"/>
                    </a:lnTo>
                    <a:lnTo>
                      <a:pt x="363" y="0"/>
                    </a:lnTo>
                    <a:lnTo>
                      <a:pt x="397" y="17"/>
                    </a:lnTo>
                    <a:lnTo>
                      <a:pt x="415" y="32"/>
                    </a:lnTo>
                    <a:lnTo>
                      <a:pt x="449" y="48"/>
                    </a:lnTo>
                    <a:lnTo>
                      <a:pt x="432" y="65"/>
                    </a:lnTo>
                    <a:lnTo>
                      <a:pt x="397" y="80"/>
                    </a:lnTo>
                    <a:lnTo>
                      <a:pt x="363" y="65"/>
                    </a:lnTo>
                    <a:lnTo>
                      <a:pt x="346" y="80"/>
                    </a:lnTo>
                    <a:lnTo>
                      <a:pt x="363" y="96"/>
                    </a:lnTo>
                    <a:lnTo>
                      <a:pt x="346" y="128"/>
                    </a:lnTo>
                    <a:lnTo>
                      <a:pt x="380" y="144"/>
                    </a:lnTo>
                    <a:lnTo>
                      <a:pt x="380" y="161"/>
                    </a:lnTo>
                    <a:lnTo>
                      <a:pt x="363" y="161"/>
                    </a:lnTo>
                    <a:lnTo>
                      <a:pt x="380" y="176"/>
                    </a:lnTo>
                    <a:lnTo>
                      <a:pt x="294" y="272"/>
                    </a:lnTo>
                    <a:lnTo>
                      <a:pt x="259" y="288"/>
                    </a:lnTo>
                    <a:lnTo>
                      <a:pt x="242" y="272"/>
                    </a:lnTo>
                    <a:lnTo>
                      <a:pt x="225" y="288"/>
                    </a:lnTo>
                    <a:lnTo>
                      <a:pt x="225" y="320"/>
                    </a:lnTo>
                    <a:lnTo>
                      <a:pt x="242" y="320"/>
                    </a:lnTo>
                    <a:lnTo>
                      <a:pt x="242" y="336"/>
                    </a:lnTo>
                    <a:lnTo>
                      <a:pt x="259" y="336"/>
                    </a:lnTo>
                    <a:lnTo>
                      <a:pt x="259" y="368"/>
                    </a:lnTo>
                    <a:lnTo>
                      <a:pt x="259" y="384"/>
                    </a:lnTo>
                    <a:lnTo>
                      <a:pt x="207" y="384"/>
                    </a:lnTo>
                    <a:lnTo>
                      <a:pt x="190" y="401"/>
                    </a:lnTo>
                    <a:lnTo>
                      <a:pt x="173" y="384"/>
                    </a:lnTo>
                    <a:lnTo>
                      <a:pt x="156" y="353"/>
                    </a:lnTo>
                    <a:lnTo>
                      <a:pt x="104" y="353"/>
                    </a:lnTo>
                    <a:lnTo>
                      <a:pt x="69" y="353"/>
                    </a:lnTo>
                    <a:lnTo>
                      <a:pt x="17" y="35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7" name="Freeform 718">
                <a:extLst>
                  <a:ext uri="{FF2B5EF4-FFF2-40B4-BE49-F238E27FC236}">
                    <a16:creationId xmlns:a16="http://schemas.microsoft.com/office/drawing/2014/main" id="{640BB72E-8EFF-456B-B29C-614BEB32F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" y="2421"/>
                <a:ext cx="224" cy="200"/>
              </a:xfrm>
              <a:custGeom>
                <a:avLst/>
                <a:gdLst>
                  <a:gd name="T0" fmla="*/ 17 w 449"/>
                  <a:gd name="T1" fmla="*/ 353 h 401"/>
                  <a:gd name="T2" fmla="*/ 17 w 449"/>
                  <a:gd name="T3" fmla="*/ 353 h 401"/>
                  <a:gd name="T4" fmla="*/ 17 w 449"/>
                  <a:gd name="T5" fmla="*/ 320 h 401"/>
                  <a:gd name="T6" fmla="*/ 52 w 449"/>
                  <a:gd name="T7" fmla="*/ 305 h 401"/>
                  <a:gd name="T8" fmla="*/ 35 w 449"/>
                  <a:gd name="T9" fmla="*/ 272 h 401"/>
                  <a:gd name="T10" fmla="*/ 17 w 449"/>
                  <a:gd name="T11" fmla="*/ 257 h 401"/>
                  <a:gd name="T12" fmla="*/ 0 w 449"/>
                  <a:gd name="T13" fmla="*/ 224 h 401"/>
                  <a:gd name="T14" fmla="*/ 35 w 449"/>
                  <a:gd name="T15" fmla="*/ 240 h 401"/>
                  <a:gd name="T16" fmla="*/ 138 w 449"/>
                  <a:gd name="T17" fmla="*/ 224 h 401"/>
                  <a:gd name="T18" fmla="*/ 138 w 449"/>
                  <a:gd name="T19" fmla="*/ 192 h 401"/>
                  <a:gd name="T20" fmla="*/ 156 w 449"/>
                  <a:gd name="T21" fmla="*/ 176 h 401"/>
                  <a:gd name="T22" fmla="*/ 225 w 449"/>
                  <a:gd name="T23" fmla="*/ 161 h 401"/>
                  <a:gd name="T24" fmla="*/ 225 w 449"/>
                  <a:gd name="T25" fmla="*/ 128 h 401"/>
                  <a:gd name="T26" fmla="*/ 242 w 449"/>
                  <a:gd name="T27" fmla="*/ 113 h 401"/>
                  <a:gd name="T28" fmla="*/ 242 w 449"/>
                  <a:gd name="T29" fmla="*/ 96 h 401"/>
                  <a:gd name="T30" fmla="*/ 259 w 449"/>
                  <a:gd name="T31" fmla="*/ 96 h 401"/>
                  <a:gd name="T32" fmla="*/ 277 w 449"/>
                  <a:gd name="T33" fmla="*/ 65 h 401"/>
                  <a:gd name="T34" fmla="*/ 277 w 449"/>
                  <a:gd name="T35" fmla="*/ 32 h 401"/>
                  <a:gd name="T36" fmla="*/ 311 w 449"/>
                  <a:gd name="T37" fmla="*/ 17 h 401"/>
                  <a:gd name="T38" fmla="*/ 346 w 449"/>
                  <a:gd name="T39" fmla="*/ 0 h 401"/>
                  <a:gd name="T40" fmla="*/ 363 w 449"/>
                  <a:gd name="T41" fmla="*/ 0 h 401"/>
                  <a:gd name="T42" fmla="*/ 397 w 449"/>
                  <a:gd name="T43" fmla="*/ 17 h 401"/>
                  <a:gd name="T44" fmla="*/ 415 w 449"/>
                  <a:gd name="T45" fmla="*/ 32 h 401"/>
                  <a:gd name="T46" fmla="*/ 449 w 449"/>
                  <a:gd name="T47" fmla="*/ 48 h 401"/>
                  <a:gd name="T48" fmla="*/ 432 w 449"/>
                  <a:gd name="T49" fmla="*/ 65 h 401"/>
                  <a:gd name="T50" fmla="*/ 397 w 449"/>
                  <a:gd name="T51" fmla="*/ 80 h 401"/>
                  <a:gd name="T52" fmla="*/ 363 w 449"/>
                  <a:gd name="T53" fmla="*/ 65 h 401"/>
                  <a:gd name="T54" fmla="*/ 346 w 449"/>
                  <a:gd name="T55" fmla="*/ 80 h 401"/>
                  <a:gd name="T56" fmla="*/ 363 w 449"/>
                  <a:gd name="T57" fmla="*/ 96 h 401"/>
                  <a:gd name="T58" fmla="*/ 346 w 449"/>
                  <a:gd name="T59" fmla="*/ 128 h 401"/>
                  <a:gd name="T60" fmla="*/ 380 w 449"/>
                  <a:gd name="T61" fmla="*/ 144 h 401"/>
                  <a:gd name="T62" fmla="*/ 380 w 449"/>
                  <a:gd name="T63" fmla="*/ 161 h 401"/>
                  <a:gd name="T64" fmla="*/ 363 w 449"/>
                  <a:gd name="T65" fmla="*/ 161 h 401"/>
                  <a:gd name="T66" fmla="*/ 380 w 449"/>
                  <a:gd name="T67" fmla="*/ 176 h 401"/>
                  <a:gd name="T68" fmla="*/ 294 w 449"/>
                  <a:gd name="T69" fmla="*/ 272 h 401"/>
                  <a:gd name="T70" fmla="*/ 259 w 449"/>
                  <a:gd name="T71" fmla="*/ 288 h 401"/>
                  <a:gd name="T72" fmla="*/ 242 w 449"/>
                  <a:gd name="T73" fmla="*/ 272 h 401"/>
                  <a:gd name="T74" fmla="*/ 225 w 449"/>
                  <a:gd name="T75" fmla="*/ 288 h 401"/>
                  <a:gd name="T76" fmla="*/ 225 w 449"/>
                  <a:gd name="T77" fmla="*/ 320 h 401"/>
                  <a:gd name="T78" fmla="*/ 242 w 449"/>
                  <a:gd name="T79" fmla="*/ 320 h 401"/>
                  <a:gd name="T80" fmla="*/ 242 w 449"/>
                  <a:gd name="T81" fmla="*/ 336 h 401"/>
                  <a:gd name="T82" fmla="*/ 259 w 449"/>
                  <a:gd name="T83" fmla="*/ 336 h 401"/>
                  <a:gd name="T84" fmla="*/ 259 w 449"/>
                  <a:gd name="T85" fmla="*/ 368 h 401"/>
                  <a:gd name="T86" fmla="*/ 259 w 449"/>
                  <a:gd name="T87" fmla="*/ 384 h 401"/>
                  <a:gd name="T88" fmla="*/ 207 w 449"/>
                  <a:gd name="T89" fmla="*/ 384 h 401"/>
                  <a:gd name="T90" fmla="*/ 190 w 449"/>
                  <a:gd name="T91" fmla="*/ 401 h 401"/>
                  <a:gd name="T92" fmla="*/ 173 w 449"/>
                  <a:gd name="T93" fmla="*/ 384 h 401"/>
                  <a:gd name="T94" fmla="*/ 156 w 449"/>
                  <a:gd name="T95" fmla="*/ 353 h 401"/>
                  <a:gd name="T96" fmla="*/ 104 w 449"/>
                  <a:gd name="T97" fmla="*/ 353 h 401"/>
                  <a:gd name="T98" fmla="*/ 69 w 449"/>
                  <a:gd name="T99" fmla="*/ 353 h 401"/>
                  <a:gd name="T100" fmla="*/ 17 w 449"/>
                  <a:gd name="T101" fmla="*/ 353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9" h="401">
                    <a:moveTo>
                      <a:pt x="17" y="353"/>
                    </a:moveTo>
                    <a:lnTo>
                      <a:pt x="17" y="353"/>
                    </a:lnTo>
                    <a:lnTo>
                      <a:pt x="17" y="320"/>
                    </a:lnTo>
                    <a:lnTo>
                      <a:pt x="52" y="305"/>
                    </a:lnTo>
                    <a:lnTo>
                      <a:pt x="35" y="272"/>
                    </a:lnTo>
                    <a:lnTo>
                      <a:pt x="17" y="257"/>
                    </a:lnTo>
                    <a:lnTo>
                      <a:pt x="0" y="224"/>
                    </a:lnTo>
                    <a:lnTo>
                      <a:pt x="35" y="240"/>
                    </a:lnTo>
                    <a:lnTo>
                      <a:pt x="138" y="224"/>
                    </a:lnTo>
                    <a:lnTo>
                      <a:pt x="138" y="192"/>
                    </a:lnTo>
                    <a:lnTo>
                      <a:pt x="156" y="176"/>
                    </a:lnTo>
                    <a:lnTo>
                      <a:pt x="225" y="161"/>
                    </a:lnTo>
                    <a:lnTo>
                      <a:pt x="225" y="128"/>
                    </a:lnTo>
                    <a:lnTo>
                      <a:pt x="242" y="113"/>
                    </a:lnTo>
                    <a:lnTo>
                      <a:pt x="242" y="96"/>
                    </a:lnTo>
                    <a:lnTo>
                      <a:pt x="259" y="96"/>
                    </a:lnTo>
                    <a:lnTo>
                      <a:pt x="277" y="65"/>
                    </a:lnTo>
                    <a:lnTo>
                      <a:pt x="277" y="32"/>
                    </a:lnTo>
                    <a:lnTo>
                      <a:pt x="311" y="17"/>
                    </a:lnTo>
                    <a:lnTo>
                      <a:pt x="346" y="0"/>
                    </a:lnTo>
                    <a:lnTo>
                      <a:pt x="363" y="0"/>
                    </a:lnTo>
                    <a:lnTo>
                      <a:pt x="397" y="17"/>
                    </a:lnTo>
                    <a:lnTo>
                      <a:pt x="415" y="32"/>
                    </a:lnTo>
                    <a:lnTo>
                      <a:pt x="449" y="48"/>
                    </a:lnTo>
                    <a:lnTo>
                      <a:pt x="432" y="65"/>
                    </a:lnTo>
                    <a:lnTo>
                      <a:pt x="397" y="80"/>
                    </a:lnTo>
                    <a:lnTo>
                      <a:pt x="363" y="65"/>
                    </a:lnTo>
                    <a:lnTo>
                      <a:pt x="346" y="80"/>
                    </a:lnTo>
                    <a:lnTo>
                      <a:pt x="363" y="96"/>
                    </a:lnTo>
                    <a:lnTo>
                      <a:pt x="346" y="128"/>
                    </a:lnTo>
                    <a:lnTo>
                      <a:pt x="380" y="144"/>
                    </a:lnTo>
                    <a:lnTo>
                      <a:pt x="380" y="161"/>
                    </a:lnTo>
                    <a:lnTo>
                      <a:pt x="363" y="161"/>
                    </a:lnTo>
                    <a:lnTo>
                      <a:pt x="380" y="176"/>
                    </a:lnTo>
                    <a:lnTo>
                      <a:pt x="294" y="272"/>
                    </a:lnTo>
                    <a:lnTo>
                      <a:pt x="259" y="288"/>
                    </a:lnTo>
                    <a:lnTo>
                      <a:pt x="242" y="272"/>
                    </a:lnTo>
                    <a:lnTo>
                      <a:pt x="225" y="288"/>
                    </a:lnTo>
                    <a:lnTo>
                      <a:pt x="225" y="320"/>
                    </a:lnTo>
                    <a:lnTo>
                      <a:pt x="242" y="320"/>
                    </a:lnTo>
                    <a:lnTo>
                      <a:pt x="242" y="336"/>
                    </a:lnTo>
                    <a:lnTo>
                      <a:pt x="259" y="336"/>
                    </a:lnTo>
                    <a:lnTo>
                      <a:pt x="259" y="368"/>
                    </a:lnTo>
                    <a:lnTo>
                      <a:pt x="259" y="384"/>
                    </a:lnTo>
                    <a:lnTo>
                      <a:pt x="207" y="384"/>
                    </a:lnTo>
                    <a:lnTo>
                      <a:pt x="190" y="401"/>
                    </a:lnTo>
                    <a:lnTo>
                      <a:pt x="173" y="384"/>
                    </a:lnTo>
                    <a:lnTo>
                      <a:pt x="156" y="353"/>
                    </a:lnTo>
                    <a:lnTo>
                      <a:pt x="104" y="353"/>
                    </a:lnTo>
                    <a:lnTo>
                      <a:pt x="69" y="353"/>
                    </a:lnTo>
                    <a:lnTo>
                      <a:pt x="17" y="35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8" name="Freeform 719">
                <a:extLst>
                  <a:ext uri="{FF2B5EF4-FFF2-40B4-BE49-F238E27FC236}">
                    <a16:creationId xmlns:a16="http://schemas.microsoft.com/office/drawing/2014/main" id="{BE614DD0-2E6C-4A42-83C4-17C501661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0" y="2526"/>
                <a:ext cx="104" cy="55"/>
              </a:xfrm>
              <a:custGeom>
                <a:avLst/>
                <a:gdLst>
                  <a:gd name="T0" fmla="*/ 18 w 210"/>
                  <a:gd name="T1" fmla="*/ 0 h 111"/>
                  <a:gd name="T2" fmla="*/ 18 w 210"/>
                  <a:gd name="T3" fmla="*/ 0 h 111"/>
                  <a:gd name="T4" fmla="*/ 0 w 210"/>
                  <a:gd name="T5" fmla="*/ 48 h 111"/>
                  <a:gd name="T6" fmla="*/ 35 w 210"/>
                  <a:gd name="T7" fmla="*/ 63 h 111"/>
                  <a:gd name="T8" fmla="*/ 192 w 210"/>
                  <a:gd name="T9" fmla="*/ 111 h 111"/>
                  <a:gd name="T10" fmla="*/ 210 w 210"/>
                  <a:gd name="T11" fmla="*/ 111 h 111"/>
                  <a:gd name="T12" fmla="*/ 210 w 210"/>
                  <a:gd name="T13" fmla="*/ 96 h 111"/>
                  <a:gd name="T14" fmla="*/ 210 w 210"/>
                  <a:gd name="T15" fmla="*/ 63 h 111"/>
                  <a:gd name="T16" fmla="*/ 158 w 210"/>
                  <a:gd name="T17" fmla="*/ 63 h 111"/>
                  <a:gd name="T18" fmla="*/ 121 w 210"/>
                  <a:gd name="T19" fmla="*/ 48 h 111"/>
                  <a:gd name="T20" fmla="*/ 104 w 210"/>
                  <a:gd name="T21" fmla="*/ 31 h 111"/>
                  <a:gd name="T22" fmla="*/ 87 w 210"/>
                  <a:gd name="T23" fmla="*/ 31 h 111"/>
                  <a:gd name="T24" fmla="*/ 52 w 210"/>
                  <a:gd name="T25" fmla="*/ 0 h 111"/>
                  <a:gd name="T26" fmla="*/ 18 w 210"/>
                  <a:gd name="T2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0" h="111">
                    <a:moveTo>
                      <a:pt x="18" y="0"/>
                    </a:moveTo>
                    <a:lnTo>
                      <a:pt x="18" y="0"/>
                    </a:lnTo>
                    <a:lnTo>
                      <a:pt x="0" y="48"/>
                    </a:lnTo>
                    <a:lnTo>
                      <a:pt x="35" y="63"/>
                    </a:lnTo>
                    <a:lnTo>
                      <a:pt x="192" y="111"/>
                    </a:lnTo>
                    <a:lnTo>
                      <a:pt x="210" y="111"/>
                    </a:lnTo>
                    <a:lnTo>
                      <a:pt x="210" y="96"/>
                    </a:lnTo>
                    <a:lnTo>
                      <a:pt x="210" y="63"/>
                    </a:lnTo>
                    <a:lnTo>
                      <a:pt x="158" y="63"/>
                    </a:lnTo>
                    <a:lnTo>
                      <a:pt x="121" y="48"/>
                    </a:lnTo>
                    <a:lnTo>
                      <a:pt x="104" y="31"/>
                    </a:lnTo>
                    <a:lnTo>
                      <a:pt x="87" y="31"/>
                    </a:lnTo>
                    <a:lnTo>
                      <a:pt x="52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9" name="Freeform 720">
                <a:extLst>
                  <a:ext uri="{FF2B5EF4-FFF2-40B4-BE49-F238E27FC236}">
                    <a16:creationId xmlns:a16="http://schemas.microsoft.com/office/drawing/2014/main" id="{000BA4E1-0633-4BFC-BD4A-6A7F862D8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0" y="2526"/>
                <a:ext cx="104" cy="55"/>
              </a:xfrm>
              <a:custGeom>
                <a:avLst/>
                <a:gdLst>
                  <a:gd name="T0" fmla="*/ 18 w 210"/>
                  <a:gd name="T1" fmla="*/ 0 h 111"/>
                  <a:gd name="T2" fmla="*/ 18 w 210"/>
                  <a:gd name="T3" fmla="*/ 0 h 111"/>
                  <a:gd name="T4" fmla="*/ 0 w 210"/>
                  <a:gd name="T5" fmla="*/ 48 h 111"/>
                  <a:gd name="T6" fmla="*/ 35 w 210"/>
                  <a:gd name="T7" fmla="*/ 63 h 111"/>
                  <a:gd name="T8" fmla="*/ 192 w 210"/>
                  <a:gd name="T9" fmla="*/ 111 h 111"/>
                  <a:gd name="T10" fmla="*/ 210 w 210"/>
                  <a:gd name="T11" fmla="*/ 111 h 111"/>
                  <a:gd name="T12" fmla="*/ 210 w 210"/>
                  <a:gd name="T13" fmla="*/ 96 h 111"/>
                  <a:gd name="T14" fmla="*/ 210 w 210"/>
                  <a:gd name="T15" fmla="*/ 63 h 111"/>
                  <a:gd name="T16" fmla="*/ 158 w 210"/>
                  <a:gd name="T17" fmla="*/ 63 h 111"/>
                  <a:gd name="T18" fmla="*/ 121 w 210"/>
                  <a:gd name="T19" fmla="*/ 48 h 111"/>
                  <a:gd name="T20" fmla="*/ 104 w 210"/>
                  <a:gd name="T21" fmla="*/ 31 h 111"/>
                  <a:gd name="T22" fmla="*/ 87 w 210"/>
                  <a:gd name="T23" fmla="*/ 31 h 111"/>
                  <a:gd name="T24" fmla="*/ 52 w 210"/>
                  <a:gd name="T25" fmla="*/ 0 h 111"/>
                  <a:gd name="T26" fmla="*/ 18 w 210"/>
                  <a:gd name="T2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0" h="111">
                    <a:moveTo>
                      <a:pt x="18" y="0"/>
                    </a:moveTo>
                    <a:lnTo>
                      <a:pt x="18" y="0"/>
                    </a:lnTo>
                    <a:lnTo>
                      <a:pt x="0" y="48"/>
                    </a:lnTo>
                    <a:lnTo>
                      <a:pt x="35" y="63"/>
                    </a:lnTo>
                    <a:lnTo>
                      <a:pt x="192" y="111"/>
                    </a:lnTo>
                    <a:lnTo>
                      <a:pt x="210" y="111"/>
                    </a:lnTo>
                    <a:lnTo>
                      <a:pt x="210" y="96"/>
                    </a:lnTo>
                    <a:lnTo>
                      <a:pt x="210" y="63"/>
                    </a:lnTo>
                    <a:lnTo>
                      <a:pt x="158" y="63"/>
                    </a:lnTo>
                    <a:lnTo>
                      <a:pt x="121" y="48"/>
                    </a:lnTo>
                    <a:lnTo>
                      <a:pt x="104" y="31"/>
                    </a:lnTo>
                    <a:lnTo>
                      <a:pt x="87" y="31"/>
                    </a:lnTo>
                    <a:lnTo>
                      <a:pt x="52" y="0"/>
                    </a:lnTo>
                    <a:lnTo>
                      <a:pt x="18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0" name="Freeform 721">
                <a:extLst>
                  <a:ext uri="{FF2B5EF4-FFF2-40B4-BE49-F238E27FC236}">
                    <a16:creationId xmlns:a16="http://schemas.microsoft.com/office/drawing/2014/main" id="{CC608BBD-3B83-44D7-B822-DA8B22A84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" y="2581"/>
                <a:ext cx="70" cy="72"/>
              </a:xfrm>
              <a:custGeom>
                <a:avLst/>
                <a:gdLst>
                  <a:gd name="T0" fmla="*/ 140 w 140"/>
                  <a:gd name="T1" fmla="*/ 129 h 144"/>
                  <a:gd name="T2" fmla="*/ 140 w 140"/>
                  <a:gd name="T3" fmla="*/ 129 h 144"/>
                  <a:gd name="T4" fmla="*/ 123 w 140"/>
                  <a:gd name="T5" fmla="*/ 81 h 144"/>
                  <a:gd name="T6" fmla="*/ 123 w 140"/>
                  <a:gd name="T7" fmla="*/ 64 h 144"/>
                  <a:gd name="T8" fmla="*/ 105 w 140"/>
                  <a:gd name="T9" fmla="*/ 81 h 144"/>
                  <a:gd name="T10" fmla="*/ 88 w 140"/>
                  <a:gd name="T11" fmla="*/ 81 h 144"/>
                  <a:gd name="T12" fmla="*/ 88 w 140"/>
                  <a:gd name="T13" fmla="*/ 64 h 144"/>
                  <a:gd name="T14" fmla="*/ 123 w 140"/>
                  <a:gd name="T15" fmla="*/ 33 h 144"/>
                  <a:gd name="T16" fmla="*/ 52 w 140"/>
                  <a:gd name="T17" fmla="*/ 33 h 144"/>
                  <a:gd name="T18" fmla="*/ 52 w 140"/>
                  <a:gd name="T19" fmla="*/ 0 h 144"/>
                  <a:gd name="T20" fmla="*/ 34 w 140"/>
                  <a:gd name="T21" fmla="*/ 0 h 144"/>
                  <a:gd name="T22" fmla="*/ 17 w 140"/>
                  <a:gd name="T23" fmla="*/ 0 h 144"/>
                  <a:gd name="T24" fmla="*/ 17 w 140"/>
                  <a:gd name="T25" fmla="*/ 16 h 144"/>
                  <a:gd name="T26" fmla="*/ 0 w 140"/>
                  <a:gd name="T27" fmla="*/ 48 h 144"/>
                  <a:gd name="T28" fmla="*/ 17 w 140"/>
                  <a:gd name="T29" fmla="*/ 48 h 144"/>
                  <a:gd name="T30" fmla="*/ 34 w 140"/>
                  <a:gd name="T31" fmla="*/ 129 h 144"/>
                  <a:gd name="T32" fmla="*/ 69 w 140"/>
                  <a:gd name="T33" fmla="*/ 129 h 144"/>
                  <a:gd name="T34" fmla="*/ 105 w 140"/>
                  <a:gd name="T35" fmla="*/ 96 h 144"/>
                  <a:gd name="T36" fmla="*/ 123 w 140"/>
                  <a:gd name="T37" fmla="*/ 144 h 144"/>
                  <a:gd name="T38" fmla="*/ 140 w 140"/>
                  <a:gd name="T39" fmla="*/ 12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0" h="144">
                    <a:moveTo>
                      <a:pt x="140" y="129"/>
                    </a:moveTo>
                    <a:lnTo>
                      <a:pt x="140" y="129"/>
                    </a:lnTo>
                    <a:lnTo>
                      <a:pt x="123" y="81"/>
                    </a:lnTo>
                    <a:lnTo>
                      <a:pt x="123" y="64"/>
                    </a:lnTo>
                    <a:lnTo>
                      <a:pt x="105" y="81"/>
                    </a:lnTo>
                    <a:lnTo>
                      <a:pt x="88" y="81"/>
                    </a:lnTo>
                    <a:lnTo>
                      <a:pt x="88" y="64"/>
                    </a:lnTo>
                    <a:lnTo>
                      <a:pt x="123" y="33"/>
                    </a:lnTo>
                    <a:lnTo>
                      <a:pt x="52" y="33"/>
                    </a:lnTo>
                    <a:lnTo>
                      <a:pt x="52" y="0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17" y="16"/>
                    </a:lnTo>
                    <a:lnTo>
                      <a:pt x="0" y="48"/>
                    </a:lnTo>
                    <a:lnTo>
                      <a:pt x="17" y="48"/>
                    </a:lnTo>
                    <a:lnTo>
                      <a:pt x="34" y="129"/>
                    </a:lnTo>
                    <a:lnTo>
                      <a:pt x="69" y="129"/>
                    </a:lnTo>
                    <a:lnTo>
                      <a:pt x="105" y="96"/>
                    </a:lnTo>
                    <a:lnTo>
                      <a:pt x="123" y="144"/>
                    </a:lnTo>
                    <a:lnTo>
                      <a:pt x="140" y="12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1" name="Freeform 722">
                <a:extLst>
                  <a:ext uri="{FF2B5EF4-FFF2-40B4-BE49-F238E27FC236}">
                    <a16:creationId xmlns:a16="http://schemas.microsoft.com/office/drawing/2014/main" id="{15D61CB8-9DFD-4BE5-A1CA-64766286D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" y="2581"/>
                <a:ext cx="70" cy="72"/>
              </a:xfrm>
              <a:custGeom>
                <a:avLst/>
                <a:gdLst>
                  <a:gd name="T0" fmla="*/ 140 w 140"/>
                  <a:gd name="T1" fmla="*/ 129 h 144"/>
                  <a:gd name="T2" fmla="*/ 140 w 140"/>
                  <a:gd name="T3" fmla="*/ 129 h 144"/>
                  <a:gd name="T4" fmla="*/ 123 w 140"/>
                  <a:gd name="T5" fmla="*/ 81 h 144"/>
                  <a:gd name="T6" fmla="*/ 123 w 140"/>
                  <a:gd name="T7" fmla="*/ 64 h 144"/>
                  <a:gd name="T8" fmla="*/ 105 w 140"/>
                  <a:gd name="T9" fmla="*/ 81 h 144"/>
                  <a:gd name="T10" fmla="*/ 88 w 140"/>
                  <a:gd name="T11" fmla="*/ 81 h 144"/>
                  <a:gd name="T12" fmla="*/ 88 w 140"/>
                  <a:gd name="T13" fmla="*/ 64 h 144"/>
                  <a:gd name="T14" fmla="*/ 123 w 140"/>
                  <a:gd name="T15" fmla="*/ 33 h 144"/>
                  <a:gd name="T16" fmla="*/ 52 w 140"/>
                  <a:gd name="T17" fmla="*/ 33 h 144"/>
                  <a:gd name="T18" fmla="*/ 52 w 140"/>
                  <a:gd name="T19" fmla="*/ 0 h 144"/>
                  <a:gd name="T20" fmla="*/ 34 w 140"/>
                  <a:gd name="T21" fmla="*/ 0 h 144"/>
                  <a:gd name="T22" fmla="*/ 17 w 140"/>
                  <a:gd name="T23" fmla="*/ 0 h 144"/>
                  <a:gd name="T24" fmla="*/ 17 w 140"/>
                  <a:gd name="T25" fmla="*/ 16 h 144"/>
                  <a:gd name="T26" fmla="*/ 0 w 140"/>
                  <a:gd name="T27" fmla="*/ 48 h 144"/>
                  <a:gd name="T28" fmla="*/ 17 w 140"/>
                  <a:gd name="T29" fmla="*/ 48 h 144"/>
                  <a:gd name="T30" fmla="*/ 34 w 140"/>
                  <a:gd name="T31" fmla="*/ 129 h 144"/>
                  <a:gd name="T32" fmla="*/ 69 w 140"/>
                  <a:gd name="T33" fmla="*/ 129 h 144"/>
                  <a:gd name="T34" fmla="*/ 105 w 140"/>
                  <a:gd name="T35" fmla="*/ 96 h 144"/>
                  <a:gd name="T36" fmla="*/ 123 w 140"/>
                  <a:gd name="T37" fmla="*/ 144 h 144"/>
                  <a:gd name="T38" fmla="*/ 140 w 140"/>
                  <a:gd name="T39" fmla="*/ 12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0" h="144">
                    <a:moveTo>
                      <a:pt x="140" y="129"/>
                    </a:moveTo>
                    <a:lnTo>
                      <a:pt x="140" y="129"/>
                    </a:lnTo>
                    <a:lnTo>
                      <a:pt x="123" y="81"/>
                    </a:lnTo>
                    <a:lnTo>
                      <a:pt x="123" y="64"/>
                    </a:lnTo>
                    <a:lnTo>
                      <a:pt x="105" y="81"/>
                    </a:lnTo>
                    <a:lnTo>
                      <a:pt x="88" y="81"/>
                    </a:lnTo>
                    <a:lnTo>
                      <a:pt x="88" y="64"/>
                    </a:lnTo>
                    <a:lnTo>
                      <a:pt x="123" y="33"/>
                    </a:lnTo>
                    <a:lnTo>
                      <a:pt x="52" y="33"/>
                    </a:lnTo>
                    <a:lnTo>
                      <a:pt x="52" y="0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17" y="16"/>
                    </a:lnTo>
                    <a:lnTo>
                      <a:pt x="0" y="48"/>
                    </a:lnTo>
                    <a:lnTo>
                      <a:pt x="17" y="48"/>
                    </a:lnTo>
                    <a:lnTo>
                      <a:pt x="34" y="129"/>
                    </a:lnTo>
                    <a:lnTo>
                      <a:pt x="69" y="129"/>
                    </a:lnTo>
                    <a:lnTo>
                      <a:pt x="105" y="96"/>
                    </a:lnTo>
                    <a:lnTo>
                      <a:pt x="123" y="144"/>
                    </a:lnTo>
                    <a:lnTo>
                      <a:pt x="140" y="12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Freeform 723">
                <a:extLst>
                  <a:ext uri="{FF2B5EF4-FFF2-40B4-BE49-F238E27FC236}">
                    <a16:creationId xmlns:a16="http://schemas.microsoft.com/office/drawing/2014/main" id="{3D2BB053-423A-4D16-B949-193DF5E02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" y="2557"/>
                <a:ext cx="120" cy="248"/>
              </a:xfrm>
              <a:custGeom>
                <a:avLst/>
                <a:gdLst>
                  <a:gd name="T0" fmla="*/ 172 w 240"/>
                  <a:gd name="T1" fmla="*/ 495 h 495"/>
                  <a:gd name="T2" fmla="*/ 172 w 240"/>
                  <a:gd name="T3" fmla="*/ 495 h 495"/>
                  <a:gd name="T4" fmla="*/ 205 w 240"/>
                  <a:gd name="T5" fmla="*/ 432 h 495"/>
                  <a:gd name="T6" fmla="*/ 190 w 240"/>
                  <a:gd name="T7" fmla="*/ 384 h 495"/>
                  <a:gd name="T8" fmla="*/ 172 w 240"/>
                  <a:gd name="T9" fmla="*/ 351 h 495"/>
                  <a:gd name="T10" fmla="*/ 172 w 240"/>
                  <a:gd name="T11" fmla="*/ 321 h 495"/>
                  <a:gd name="T12" fmla="*/ 155 w 240"/>
                  <a:gd name="T13" fmla="*/ 273 h 495"/>
                  <a:gd name="T14" fmla="*/ 155 w 240"/>
                  <a:gd name="T15" fmla="*/ 240 h 495"/>
                  <a:gd name="T16" fmla="*/ 222 w 240"/>
                  <a:gd name="T17" fmla="*/ 208 h 495"/>
                  <a:gd name="T18" fmla="*/ 240 w 240"/>
                  <a:gd name="T19" fmla="*/ 177 h 495"/>
                  <a:gd name="T20" fmla="*/ 222 w 240"/>
                  <a:gd name="T21" fmla="*/ 177 h 495"/>
                  <a:gd name="T22" fmla="*/ 190 w 240"/>
                  <a:gd name="T23" fmla="*/ 160 h 495"/>
                  <a:gd name="T24" fmla="*/ 190 w 240"/>
                  <a:gd name="T25" fmla="*/ 144 h 495"/>
                  <a:gd name="T26" fmla="*/ 190 w 240"/>
                  <a:gd name="T27" fmla="*/ 129 h 495"/>
                  <a:gd name="T28" fmla="*/ 172 w 240"/>
                  <a:gd name="T29" fmla="*/ 112 h 495"/>
                  <a:gd name="T30" fmla="*/ 155 w 240"/>
                  <a:gd name="T31" fmla="*/ 112 h 495"/>
                  <a:gd name="T32" fmla="*/ 172 w 240"/>
                  <a:gd name="T33" fmla="*/ 33 h 495"/>
                  <a:gd name="T34" fmla="*/ 155 w 240"/>
                  <a:gd name="T35" fmla="*/ 0 h 495"/>
                  <a:gd name="T36" fmla="*/ 138 w 240"/>
                  <a:gd name="T37" fmla="*/ 0 h 495"/>
                  <a:gd name="T38" fmla="*/ 138 w 240"/>
                  <a:gd name="T39" fmla="*/ 33 h 495"/>
                  <a:gd name="T40" fmla="*/ 103 w 240"/>
                  <a:gd name="T41" fmla="*/ 33 h 495"/>
                  <a:gd name="T42" fmla="*/ 86 w 240"/>
                  <a:gd name="T43" fmla="*/ 48 h 495"/>
                  <a:gd name="T44" fmla="*/ 51 w 240"/>
                  <a:gd name="T45" fmla="*/ 112 h 495"/>
                  <a:gd name="T46" fmla="*/ 34 w 240"/>
                  <a:gd name="T47" fmla="*/ 129 h 495"/>
                  <a:gd name="T48" fmla="*/ 17 w 240"/>
                  <a:gd name="T49" fmla="*/ 160 h 495"/>
                  <a:gd name="T50" fmla="*/ 17 w 240"/>
                  <a:gd name="T51" fmla="*/ 177 h 495"/>
                  <a:gd name="T52" fmla="*/ 0 w 240"/>
                  <a:gd name="T53" fmla="*/ 192 h 495"/>
                  <a:gd name="T54" fmla="*/ 34 w 240"/>
                  <a:gd name="T55" fmla="*/ 225 h 495"/>
                  <a:gd name="T56" fmla="*/ 51 w 240"/>
                  <a:gd name="T57" fmla="*/ 256 h 495"/>
                  <a:gd name="T58" fmla="*/ 69 w 240"/>
                  <a:gd name="T59" fmla="*/ 304 h 495"/>
                  <a:gd name="T60" fmla="*/ 51 w 240"/>
                  <a:gd name="T61" fmla="*/ 321 h 495"/>
                  <a:gd name="T62" fmla="*/ 86 w 240"/>
                  <a:gd name="T63" fmla="*/ 336 h 495"/>
                  <a:gd name="T64" fmla="*/ 121 w 240"/>
                  <a:gd name="T65" fmla="*/ 304 h 495"/>
                  <a:gd name="T66" fmla="*/ 138 w 240"/>
                  <a:gd name="T67" fmla="*/ 321 h 495"/>
                  <a:gd name="T68" fmla="*/ 172 w 240"/>
                  <a:gd name="T69" fmla="*/ 417 h 495"/>
                  <a:gd name="T70" fmla="*/ 172 w 240"/>
                  <a:gd name="T71" fmla="*/ 495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0" h="495">
                    <a:moveTo>
                      <a:pt x="172" y="495"/>
                    </a:moveTo>
                    <a:lnTo>
                      <a:pt x="172" y="495"/>
                    </a:lnTo>
                    <a:lnTo>
                      <a:pt x="205" y="432"/>
                    </a:lnTo>
                    <a:lnTo>
                      <a:pt x="190" y="384"/>
                    </a:lnTo>
                    <a:lnTo>
                      <a:pt x="172" y="351"/>
                    </a:lnTo>
                    <a:lnTo>
                      <a:pt x="172" y="321"/>
                    </a:lnTo>
                    <a:lnTo>
                      <a:pt x="155" y="273"/>
                    </a:lnTo>
                    <a:lnTo>
                      <a:pt x="155" y="240"/>
                    </a:lnTo>
                    <a:lnTo>
                      <a:pt x="222" y="208"/>
                    </a:lnTo>
                    <a:lnTo>
                      <a:pt x="240" y="177"/>
                    </a:lnTo>
                    <a:lnTo>
                      <a:pt x="222" y="177"/>
                    </a:lnTo>
                    <a:lnTo>
                      <a:pt x="190" y="160"/>
                    </a:lnTo>
                    <a:lnTo>
                      <a:pt x="190" y="144"/>
                    </a:lnTo>
                    <a:lnTo>
                      <a:pt x="190" y="129"/>
                    </a:lnTo>
                    <a:lnTo>
                      <a:pt x="172" y="112"/>
                    </a:lnTo>
                    <a:lnTo>
                      <a:pt x="155" y="112"/>
                    </a:lnTo>
                    <a:lnTo>
                      <a:pt x="172" y="33"/>
                    </a:lnTo>
                    <a:lnTo>
                      <a:pt x="155" y="0"/>
                    </a:lnTo>
                    <a:lnTo>
                      <a:pt x="138" y="0"/>
                    </a:lnTo>
                    <a:lnTo>
                      <a:pt x="138" y="33"/>
                    </a:lnTo>
                    <a:lnTo>
                      <a:pt x="103" y="33"/>
                    </a:lnTo>
                    <a:lnTo>
                      <a:pt x="86" y="48"/>
                    </a:lnTo>
                    <a:lnTo>
                      <a:pt x="51" y="112"/>
                    </a:lnTo>
                    <a:lnTo>
                      <a:pt x="34" y="129"/>
                    </a:lnTo>
                    <a:lnTo>
                      <a:pt x="17" y="160"/>
                    </a:lnTo>
                    <a:lnTo>
                      <a:pt x="17" y="177"/>
                    </a:lnTo>
                    <a:lnTo>
                      <a:pt x="0" y="192"/>
                    </a:lnTo>
                    <a:lnTo>
                      <a:pt x="34" y="225"/>
                    </a:lnTo>
                    <a:lnTo>
                      <a:pt x="51" y="256"/>
                    </a:lnTo>
                    <a:lnTo>
                      <a:pt x="69" y="304"/>
                    </a:lnTo>
                    <a:lnTo>
                      <a:pt x="51" y="321"/>
                    </a:lnTo>
                    <a:lnTo>
                      <a:pt x="86" y="336"/>
                    </a:lnTo>
                    <a:lnTo>
                      <a:pt x="121" y="304"/>
                    </a:lnTo>
                    <a:lnTo>
                      <a:pt x="138" y="321"/>
                    </a:lnTo>
                    <a:lnTo>
                      <a:pt x="172" y="417"/>
                    </a:lnTo>
                    <a:lnTo>
                      <a:pt x="172" y="495"/>
                    </a:lnTo>
                    <a:close/>
                  </a:path>
                </a:pathLst>
              </a:custGeom>
              <a:solidFill>
                <a:srgbClr val="0055B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Freeform 724">
                <a:extLst>
                  <a:ext uri="{FF2B5EF4-FFF2-40B4-BE49-F238E27FC236}">
                    <a16:creationId xmlns:a16="http://schemas.microsoft.com/office/drawing/2014/main" id="{2BEEF18F-600A-4CEC-8F25-F55265ECB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" y="2557"/>
                <a:ext cx="120" cy="248"/>
              </a:xfrm>
              <a:custGeom>
                <a:avLst/>
                <a:gdLst>
                  <a:gd name="T0" fmla="*/ 172 w 240"/>
                  <a:gd name="T1" fmla="*/ 495 h 495"/>
                  <a:gd name="T2" fmla="*/ 172 w 240"/>
                  <a:gd name="T3" fmla="*/ 495 h 495"/>
                  <a:gd name="T4" fmla="*/ 205 w 240"/>
                  <a:gd name="T5" fmla="*/ 432 h 495"/>
                  <a:gd name="T6" fmla="*/ 190 w 240"/>
                  <a:gd name="T7" fmla="*/ 384 h 495"/>
                  <a:gd name="T8" fmla="*/ 172 w 240"/>
                  <a:gd name="T9" fmla="*/ 351 h 495"/>
                  <a:gd name="T10" fmla="*/ 172 w 240"/>
                  <a:gd name="T11" fmla="*/ 321 h 495"/>
                  <a:gd name="T12" fmla="*/ 155 w 240"/>
                  <a:gd name="T13" fmla="*/ 273 h 495"/>
                  <a:gd name="T14" fmla="*/ 155 w 240"/>
                  <a:gd name="T15" fmla="*/ 240 h 495"/>
                  <a:gd name="T16" fmla="*/ 222 w 240"/>
                  <a:gd name="T17" fmla="*/ 208 h 495"/>
                  <a:gd name="T18" fmla="*/ 240 w 240"/>
                  <a:gd name="T19" fmla="*/ 177 h 495"/>
                  <a:gd name="T20" fmla="*/ 222 w 240"/>
                  <a:gd name="T21" fmla="*/ 177 h 495"/>
                  <a:gd name="T22" fmla="*/ 190 w 240"/>
                  <a:gd name="T23" fmla="*/ 160 h 495"/>
                  <a:gd name="T24" fmla="*/ 190 w 240"/>
                  <a:gd name="T25" fmla="*/ 144 h 495"/>
                  <a:gd name="T26" fmla="*/ 190 w 240"/>
                  <a:gd name="T27" fmla="*/ 129 h 495"/>
                  <a:gd name="T28" fmla="*/ 172 w 240"/>
                  <a:gd name="T29" fmla="*/ 112 h 495"/>
                  <a:gd name="T30" fmla="*/ 155 w 240"/>
                  <a:gd name="T31" fmla="*/ 112 h 495"/>
                  <a:gd name="T32" fmla="*/ 172 w 240"/>
                  <a:gd name="T33" fmla="*/ 33 h 495"/>
                  <a:gd name="T34" fmla="*/ 155 w 240"/>
                  <a:gd name="T35" fmla="*/ 0 h 495"/>
                  <a:gd name="T36" fmla="*/ 138 w 240"/>
                  <a:gd name="T37" fmla="*/ 0 h 495"/>
                  <a:gd name="T38" fmla="*/ 138 w 240"/>
                  <a:gd name="T39" fmla="*/ 33 h 495"/>
                  <a:gd name="T40" fmla="*/ 103 w 240"/>
                  <a:gd name="T41" fmla="*/ 33 h 495"/>
                  <a:gd name="T42" fmla="*/ 86 w 240"/>
                  <a:gd name="T43" fmla="*/ 48 h 495"/>
                  <a:gd name="T44" fmla="*/ 51 w 240"/>
                  <a:gd name="T45" fmla="*/ 112 h 495"/>
                  <a:gd name="T46" fmla="*/ 34 w 240"/>
                  <a:gd name="T47" fmla="*/ 129 h 495"/>
                  <a:gd name="T48" fmla="*/ 17 w 240"/>
                  <a:gd name="T49" fmla="*/ 160 h 495"/>
                  <a:gd name="T50" fmla="*/ 17 w 240"/>
                  <a:gd name="T51" fmla="*/ 177 h 495"/>
                  <a:gd name="T52" fmla="*/ 0 w 240"/>
                  <a:gd name="T53" fmla="*/ 192 h 495"/>
                  <a:gd name="T54" fmla="*/ 34 w 240"/>
                  <a:gd name="T55" fmla="*/ 225 h 495"/>
                  <a:gd name="T56" fmla="*/ 51 w 240"/>
                  <a:gd name="T57" fmla="*/ 256 h 495"/>
                  <a:gd name="T58" fmla="*/ 69 w 240"/>
                  <a:gd name="T59" fmla="*/ 304 h 495"/>
                  <a:gd name="T60" fmla="*/ 51 w 240"/>
                  <a:gd name="T61" fmla="*/ 321 h 495"/>
                  <a:gd name="T62" fmla="*/ 86 w 240"/>
                  <a:gd name="T63" fmla="*/ 336 h 495"/>
                  <a:gd name="T64" fmla="*/ 121 w 240"/>
                  <a:gd name="T65" fmla="*/ 304 h 495"/>
                  <a:gd name="T66" fmla="*/ 138 w 240"/>
                  <a:gd name="T67" fmla="*/ 321 h 495"/>
                  <a:gd name="T68" fmla="*/ 172 w 240"/>
                  <a:gd name="T69" fmla="*/ 417 h 495"/>
                  <a:gd name="T70" fmla="*/ 172 w 240"/>
                  <a:gd name="T71" fmla="*/ 495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0" h="495">
                    <a:moveTo>
                      <a:pt x="172" y="495"/>
                    </a:moveTo>
                    <a:lnTo>
                      <a:pt x="172" y="495"/>
                    </a:lnTo>
                    <a:lnTo>
                      <a:pt x="205" y="432"/>
                    </a:lnTo>
                    <a:lnTo>
                      <a:pt x="190" y="384"/>
                    </a:lnTo>
                    <a:lnTo>
                      <a:pt x="172" y="351"/>
                    </a:lnTo>
                    <a:lnTo>
                      <a:pt x="172" y="321"/>
                    </a:lnTo>
                    <a:lnTo>
                      <a:pt x="155" y="273"/>
                    </a:lnTo>
                    <a:lnTo>
                      <a:pt x="155" y="240"/>
                    </a:lnTo>
                    <a:lnTo>
                      <a:pt x="222" y="208"/>
                    </a:lnTo>
                    <a:lnTo>
                      <a:pt x="240" y="177"/>
                    </a:lnTo>
                    <a:lnTo>
                      <a:pt x="222" y="177"/>
                    </a:lnTo>
                    <a:lnTo>
                      <a:pt x="190" y="160"/>
                    </a:lnTo>
                    <a:lnTo>
                      <a:pt x="190" y="144"/>
                    </a:lnTo>
                    <a:lnTo>
                      <a:pt x="190" y="129"/>
                    </a:lnTo>
                    <a:lnTo>
                      <a:pt x="172" y="112"/>
                    </a:lnTo>
                    <a:lnTo>
                      <a:pt x="155" y="112"/>
                    </a:lnTo>
                    <a:lnTo>
                      <a:pt x="172" y="33"/>
                    </a:lnTo>
                    <a:lnTo>
                      <a:pt x="155" y="0"/>
                    </a:lnTo>
                    <a:lnTo>
                      <a:pt x="138" y="0"/>
                    </a:lnTo>
                    <a:lnTo>
                      <a:pt x="138" y="33"/>
                    </a:lnTo>
                    <a:lnTo>
                      <a:pt x="103" y="33"/>
                    </a:lnTo>
                    <a:lnTo>
                      <a:pt x="86" y="48"/>
                    </a:lnTo>
                    <a:lnTo>
                      <a:pt x="51" y="112"/>
                    </a:lnTo>
                    <a:lnTo>
                      <a:pt x="34" y="129"/>
                    </a:lnTo>
                    <a:lnTo>
                      <a:pt x="17" y="160"/>
                    </a:lnTo>
                    <a:lnTo>
                      <a:pt x="17" y="177"/>
                    </a:lnTo>
                    <a:lnTo>
                      <a:pt x="0" y="192"/>
                    </a:lnTo>
                    <a:lnTo>
                      <a:pt x="34" y="225"/>
                    </a:lnTo>
                    <a:lnTo>
                      <a:pt x="51" y="256"/>
                    </a:lnTo>
                    <a:lnTo>
                      <a:pt x="69" y="304"/>
                    </a:lnTo>
                    <a:lnTo>
                      <a:pt x="51" y="321"/>
                    </a:lnTo>
                    <a:lnTo>
                      <a:pt x="86" y="336"/>
                    </a:lnTo>
                    <a:lnTo>
                      <a:pt x="121" y="304"/>
                    </a:lnTo>
                    <a:lnTo>
                      <a:pt x="138" y="321"/>
                    </a:lnTo>
                    <a:lnTo>
                      <a:pt x="172" y="417"/>
                    </a:lnTo>
                    <a:lnTo>
                      <a:pt x="172" y="49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4" name="Freeform 725">
                <a:extLst>
                  <a:ext uri="{FF2B5EF4-FFF2-40B4-BE49-F238E27FC236}">
                    <a16:creationId xmlns:a16="http://schemas.microsoft.com/office/drawing/2014/main" id="{6A3BB03A-2C71-4B3C-BBFC-5045915C5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" y="2661"/>
                <a:ext cx="103" cy="192"/>
              </a:xfrm>
              <a:custGeom>
                <a:avLst/>
                <a:gdLst>
                  <a:gd name="T0" fmla="*/ 69 w 207"/>
                  <a:gd name="T1" fmla="*/ 0 h 383"/>
                  <a:gd name="T2" fmla="*/ 69 w 207"/>
                  <a:gd name="T3" fmla="*/ 0 h 383"/>
                  <a:gd name="T4" fmla="*/ 0 w 207"/>
                  <a:gd name="T5" fmla="*/ 32 h 383"/>
                  <a:gd name="T6" fmla="*/ 0 w 207"/>
                  <a:gd name="T7" fmla="*/ 65 h 383"/>
                  <a:gd name="T8" fmla="*/ 17 w 207"/>
                  <a:gd name="T9" fmla="*/ 113 h 383"/>
                  <a:gd name="T10" fmla="*/ 17 w 207"/>
                  <a:gd name="T11" fmla="*/ 143 h 383"/>
                  <a:gd name="T12" fmla="*/ 35 w 207"/>
                  <a:gd name="T13" fmla="*/ 176 h 383"/>
                  <a:gd name="T14" fmla="*/ 52 w 207"/>
                  <a:gd name="T15" fmla="*/ 224 h 383"/>
                  <a:gd name="T16" fmla="*/ 17 w 207"/>
                  <a:gd name="T17" fmla="*/ 287 h 383"/>
                  <a:gd name="T18" fmla="*/ 17 w 207"/>
                  <a:gd name="T19" fmla="*/ 305 h 383"/>
                  <a:gd name="T20" fmla="*/ 17 w 207"/>
                  <a:gd name="T21" fmla="*/ 320 h 383"/>
                  <a:gd name="T22" fmla="*/ 69 w 207"/>
                  <a:gd name="T23" fmla="*/ 368 h 383"/>
                  <a:gd name="T24" fmla="*/ 69 w 207"/>
                  <a:gd name="T25" fmla="*/ 353 h 383"/>
                  <a:gd name="T26" fmla="*/ 87 w 207"/>
                  <a:gd name="T27" fmla="*/ 368 h 383"/>
                  <a:gd name="T28" fmla="*/ 104 w 207"/>
                  <a:gd name="T29" fmla="*/ 383 h 383"/>
                  <a:gd name="T30" fmla="*/ 121 w 207"/>
                  <a:gd name="T31" fmla="*/ 368 h 383"/>
                  <a:gd name="T32" fmla="*/ 104 w 207"/>
                  <a:gd name="T33" fmla="*/ 353 h 383"/>
                  <a:gd name="T34" fmla="*/ 69 w 207"/>
                  <a:gd name="T35" fmla="*/ 353 h 383"/>
                  <a:gd name="T36" fmla="*/ 52 w 207"/>
                  <a:gd name="T37" fmla="*/ 287 h 383"/>
                  <a:gd name="T38" fmla="*/ 35 w 207"/>
                  <a:gd name="T39" fmla="*/ 287 h 383"/>
                  <a:gd name="T40" fmla="*/ 35 w 207"/>
                  <a:gd name="T41" fmla="*/ 272 h 383"/>
                  <a:gd name="T42" fmla="*/ 52 w 207"/>
                  <a:gd name="T43" fmla="*/ 224 h 383"/>
                  <a:gd name="T44" fmla="*/ 52 w 207"/>
                  <a:gd name="T45" fmla="*/ 191 h 383"/>
                  <a:gd name="T46" fmla="*/ 87 w 207"/>
                  <a:gd name="T47" fmla="*/ 191 h 383"/>
                  <a:gd name="T48" fmla="*/ 87 w 207"/>
                  <a:gd name="T49" fmla="*/ 209 h 383"/>
                  <a:gd name="T50" fmla="*/ 104 w 207"/>
                  <a:gd name="T51" fmla="*/ 209 h 383"/>
                  <a:gd name="T52" fmla="*/ 138 w 207"/>
                  <a:gd name="T53" fmla="*/ 239 h 383"/>
                  <a:gd name="T54" fmla="*/ 138 w 207"/>
                  <a:gd name="T55" fmla="*/ 224 h 383"/>
                  <a:gd name="T56" fmla="*/ 121 w 207"/>
                  <a:gd name="T57" fmla="*/ 191 h 383"/>
                  <a:gd name="T58" fmla="*/ 138 w 207"/>
                  <a:gd name="T59" fmla="*/ 161 h 383"/>
                  <a:gd name="T60" fmla="*/ 207 w 207"/>
                  <a:gd name="T61" fmla="*/ 161 h 383"/>
                  <a:gd name="T62" fmla="*/ 207 w 207"/>
                  <a:gd name="T63" fmla="*/ 128 h 383"/>
                  <a:gd name="T64" fmla="*/ 190 w 207"/>
                  <a:gd name="T65" fmla="*/ 113 h 383"/>
                  <a:gd name="T66" fmla="*/ 173 w 207"/>
                  <a:gd name="T67" fmla="*/ 80 h 383"/>
                  <a:gd name="T68" fmla="*/ 156 w 207"/>
                  <a:gd name="T69" fmla="*/ 48 h 383"/>
                  <a:gd name="T70" fmla="*/ 121 w 207"/>
                  <a:gd name="T71" fmla="*/ 65 h 383"/>
                  <a:gd name="T72" fmla="*/ 87 w 207"/>
                  <a:gd name="T73" fmla="*/ 80 h 383"/>
                  <a:gd name="T74" fmla="*/ 87 w 207"/>
                  <a:gd name="T75" fmla="*/ 32 h 383"/>
                  <a:gd name="T76" fmla="*/ 69 w 207"/>
                  <a:gd name="T77" fmla="*/ 17 h 383"/>
                  <a:gd name="T78" fmla="*/ 69 w 207"/>
                  <a:gd name="T7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7" h="383">
                    <a:moveTo>
                      <a:pt x="69" y="0"/>
                    </a:moveTo>
                    <a:lnTo>
                      <a:pt x="69" y="0"/>
                    </a:lnTo>
                    <a:lnTo>
                      <a:pt x="0" y="32"/>
                    </a:lnTo>
                    <a:lnTo>
                      <a:pt x="0" y="65"/>
                    </a:lnTo>
                    <a:lnTo>
                      <a:pt x="17" y="113"/>
                    </a:lnTo>
                    <a:lnTo>
                      <a:pt x="17" y="143"/>
                    </a:lnTo>
                    <a:lnTo>
                      <a:pt x="35" y="176"/>
                    </a:lnTo>
                    <a:lnTo>
                      <a:pt x="52" y="224"/>
                    </a:lnTo>
                    <a:lnTo>
                      <a:pt x="17" y="287"/>
                    </a:lnTo>
                    <a:lnTo>
                      <a:pt x="17" y="305"/>
                    </a:lnTo>
                    <a:lnTo>
                      <a:pt x="17" y="320"/>
                    </a:lnTo>
                    <a:lnTo>
                      <a:pt x="69" y="368"/>
                    </a:lnTo>
                    <a:lnTo>
                      <a:pt x="69" y="353"/>
                    </a:lnTo>
                    <a:lnTo>
                      <a:pt x="87" y="368"/>
                    </a:lnTo>
                    <a:lnTo>
                      <a:pt x="104" y="383"/>
                    </a:lnTo>
                    <a:lnTo>
                      <a:pt x="121" y="368"/>
                    </a:lnTo>
                    <a:lnTo>
                      <a:pt x="104" y="353"/>
                    </a:lnTo>
                    <a:lnTo>
                      <a:pt x="69" y="353"/>
                    </a:lnTo>
                    <a:lnTo>
                      <a:pt x="52" y="287"/>
                    </a:lnTo>
                    <a:lnTo>
                      <a:pt x="35" y="287"/>
                    </a:lnTo>
                    <a:lnTo>
                      <a:pt x="35" y="272"/>
                    </a:lnTo>
                    <a:lnTo>
                      <a:pt x="52" y="224"/>
                    </a:lnTo>
                    <a:lnTo>
                      <a:pt x="52" y="191"/>
                    </a:lnTo>
                    <a:lnTo>
                      <a:pt x="87" y="191"/>
                    </a:lnTo>
                    <a:lnTo>
                      <a:pt x="87" y="209"/>
                    </a:lnTo>
                    <a:lnTo>
                      <a:pt x="104" y="209"/>
                    </a:lnTo>
                    <a:lnTo>
                      <a:pt x="138" y="239"/>
                    </a:lnTo>
                    <a:lnTo>
                      <a:pt x="138" y="224"/>
                    </a:lnTo>
                    <a:lnTo>
                      <a:pt x="121" y="191"/>
                    </a:lnTo>
                    <a:lnTo>
                      <a:pt x="138" y="161"/>
                    </a:lnTo>
                    <a:lnTo>
                      <a:pt x="207" y="161"/>
                    </a:lnTo>
                    <a:lnTo>
                      <a:pt x="207" y="128"/>
                    </a:lnTo>
                    <a:lnTo>
                      <a:pt x="190" y="113"/>
                    </a:lnTo>
                    <a:lnTo>
                      <a:pt x="173" y="80"/>
                    </a:lnTo>
                    <a:lnTo>
                      <a:pt x="156" y="48"/>
                    </a:lnTo>
                    <a:lnTo>
                      <a:pt x="121" y="65"/>
                    </a:lnTo>
                    <a:lnTo>
                      <a:pt x="87" y="80"/>
                    </a:lnTo>
                    <a:lnTo>
                      <a:pt x="87" y="32"/>
                    </a:lnTo>
                    <a:lnTo>
                      <a:pt x="69" y="1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55B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5" name="Freeform 726">
                <a:extLst>
                  <a:ext uri="{FF2B5EF4-FFF2-40B4-BE49-F238E27FC236}">
                    <a16:creationId xmlns:a16="http://schemas.microsoft.com/office/drawing/2014/main" id="{832F221C-DC38-4DF0-8156-64E3ED9C9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" y="2661"/>
                <a:ext cx="103" cy="192"/>
              </a:xfrm>
              <a:custGeom>
                <a:avLst/>
                <a:gdLst>
                  <a:gd name="T0" fmla="*/ 69 w 207"/>
                  <a:gd name="T1" fmla="*/ 0 h 383"/>
                  <a:gd name="T2" fmla="*/ 69 w 207"/>
                  <a:gd name="T3" fmla="*/ 0 h 383"/>
                  <a:gd name="T4" fmla="*/ 0 w 207"/>
                  <a:gd name="T5" fmla="*/ 32 h 383"/>
                  <a:gd name="T6" fmla="*/ 0 w 207"/>
                  <a:gd name="T7" fmla="*/ 65 h 383"/>
                  <a:gd name="T8" fmla="*/ 17 w 207"/>
                  <a:gd name="T9" fmla="*/ 113 h 383"/>
                  <a:gd name="T10" fmla="*/ 17 w 207"/>
                  <a:gd name="T11" fmla="*/ 143 h 383"/>
                  <a:gd name="T12" fmla="*/ 35 w 207"/>
                  <a:gd name="T13" fmla="*/ 176 h 383"/>
                  <a:gd name="T14" fmla="*/ 52 w 207"/>
                  <a:gd name="T15" fmla="*/ 224 h 383"/>
                  <a:gd name="T16" fmla="*/ 17 w 207"/>
                  <a:gd name="T17" fmla="*/ 287 h 383"/>
                  <a:gd name="T18" fmla="*/ 17 w 207"/>
                  <a:gd name="T19" fmla="*/ 305 h 383"/>
                  <a:gd name="T20" fmla="*/ 17 w 207"/>
                  <a:gd name="T21" fmla="*/ 320 h 383"/>
                  <a:gd name="T22" fmla="*/ 69 w 207"/>
                  <a:gd name="T23" fmla="*/ 368 h 383"/>
                  <a:gd name="T24" fmla="*/ 69 w 207"/>
                  <a:gd name="T25" fmla="*/ 353 h 383"/>
                  <a:gd name="T26" fmla="*/ 87 w 207"/>
                  <a:gd name="T27" fmla="*/ 368 h 383"/>
                  <a:gd name="T28" fmla="*/ 104 w 207"/>
                  <a:gd name="T29" fmla="*/ 383 h 383"/>
                  <a:gd name="T30" fmla="*/ 121 w 207"/>
                  <a:gd name="T31" fmla="*/ 368 h 383"/>
                  <a:gd name="T32" fmla="*/ 104 w 207"/>
                  <a:gd name="T33" fmla="*/ 353 h 383"/>
                  <a:gd name="T34" fmla="*/ 69 w 207"/>
                  <a:gd name="T35" fmla="*/ 353 h 383"/>
                  <a:gd name="T36" fmla="*/ 52 w 207"/>
                  <a:gd name="T37" fmla="*/ 287 h 383"/>
                  <a:gd name="T38" fmla="*/ 35 w 207"/>
                  <a:gd name="T39" fmla="*/ 287 h 383"/>
                  <a:gd name="T40" fmla="*/ 35 w 207"/>
                  <a:gd name="T41" fmla="*/ 272 h 383"/>
                  <a:gd name="T42" fmla="*/ 52 w 207"/>
                  <a:gd name="T43" fmla="*/ 224 h 383"/>
                  <a:gd name="T44" fmla="*/ 52 w 207"/>
                  <a:gd name="T45" fmla="*/ 191 h 383"/>
                  <a:gd name="T46" fmla="*/ 87 w 207"/>
                  <a:gd name="T47" fmla="*/ 191 h 383"/>
                  <a:gd name="T48" fmla="*/ 87 w 207"/>
                  <a:gd name="T49" fmla="*/ 209 h 383"/>
                  <a:gd name="T50" fmla="*/ 104 w 207"/>
                  <a:gd name="T51" fmla="*/ 209 h 383"/>
                  <a:gd name="T52" fmla="*/ 138 w 207"/>
                  <a:gd name="T53" fmla="*/ 239 h 383"/>
                  <a:gd name="T54" fmla="*/ 138 w 207"/>
                  <a:gd name="T55" fmla="*/ 224 h 383"/>
                  <a:gd name="T56" fmla="*/ 121 w 207"/>
                  <a:gd name="T57" fmla="*/ 191 h 383"/>
                  <a:gd name="T58" fmla="*/ 138 w 207"/>
                  <a:gd name="T59" fmla="*/ 161 h 383"/>
                  <a:gd name="T60" fmla="*/ 207 w 207"/>
                  <a:gd name="T61" fmla="*/ 161 h 383"/>
                  <a:gd name="T62" fmla="*/ 207 w 207"/>
                  <a:gd name="T63" fmla="*/ 128 h 383"/>
                  <a:gd name="T64" fmla="*/ 190 w 207"/>
                  <a:gd name="T65" fmla="*/ 113 h 383"/>
                  <a:gd name="T66" fmla="*/ 173 w 207"/>
                  <a:gd name="T67" fmla="*/ 80 h 383"/>
                  <a:gd name="T68" fmla="*/ 156 w 207"/>
                  <a:gd name="T69" fmla="*/ 48 h 383"/>
                  <a:gd name="T70" fmla="*/ 121 w 207"/>
                  <a:gd name="T71" fmla="*/ 65 h 383"/>
                  <a:gd name="T72" fmla="*/ 87 w 207"/>
                  <a:gd name="T73" fmla="*/ 80 h 383"/>
                  <a:gd name="T74" fmla="*/ 87 w 207"/>
                  <a:gd name="T75" fmla="*/ 32 h 383"/>
                  <a:gd name="T76" fmla="*/ 69 w 207"/>
                  <a:gd name="T77" fmla="*/ 17 h 383"/>
                  <a:gd name="T78" fmla="*/ 69 w 207"/>
                  <a:gd name="T7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7" h="383">
                    <a:moveTo>
                      <a:pt x="69" y="0"/>
                    </a:moveTo>
                    <a:lnTo>
                      <a:pt x="69" y="0"/>
                    </a:lnTo>
                    <a:lnTo>
                      <a:pt x="0" y="32"/>
                    </a:lnTo>
                    <a:lnTo>
                      <a:pt x="0" y="65"/>
                    </a:lnTo>
                    <a:lnTo>
                      <a:pt x="17" y="113"/>
                    </a:lnTo>
                    <a:lnTo>
                      <a:pt x="17" y="143"/>
                    </a:lnTo>
                    <a:lnTo>
                      <a:pt x="35" y="176"/>
                    </a:lnTo>
                    <a:lnTo>
                      <a:pt x="52" y="224"/>
                    </a:lnTo>
                    <a:lnTo>
                      <a:pt x="17" y="287"/>
                    </a:lnTo>
                    <a:lnTo>
                      <a:pt x="17" y="305"/>
                    </a:lnTo>
                    <a:lnTo>
                      <a:pt x="17" y="320"/>
                    </a:lnTo>
                    <a:lnTo>
                      <a:pt x="69" y="368"/>
                    </a:lnTo>
                    <a:lnTo>
                      <a:pt x="69" y="353"/>
                    </a:lnTo>
                    <a:lnTo>
                      <a:pt x="87" y="368"/>
                    </a:lnTo>
                    <a:lnTo>
                      <a:pt x="104" y="383"/>
                    </a:lnTo>
                    <a:lnTo>
                      <a:pt x="121" y="368"/>
                    </a:lnTo>
                    <a:lnTo>
                      <a:pt x="104" y="353"/>
                    </a:lnTo>
                    <a:lnTo>
                      <a:pt x="69" y="353"/>
                    </a:lnTo>
                    <a:lnTo>
                      <a:pt x="52" y="287"/>
                    </a:lnTo>
                    <a:lnTo>
                      <a:pt x="35" y="287"/>
                    </a:lnTo>
                    <a:lnTo>
                      <a:pt x="35" y="272"/>
                    </a:lnTo>
                    <a:lnTo>
                      <a:pt x="52" y="224"/>
                    </a:lnTo>
                    <a:lnTo>
                      <a:pt x="52" y="191"/>
                    </a:lnTo>
                    <a:lnTo>
                      <a:pt x="87" y="191"/>
                    </a:lnTo>
                    <a:lnTo>
                      <a:pt x="87" y="209"/>
                    </a:lnTo>
                    <a:lnTo>
                      <a:pt x="104" y="209"/>
                    </a:lnTo>
                    <a:lnTo>
                      <a:pt x="138" y="239"/>
                    </a:lnTo>
                    <a:lnTo>
                      <a:pt x="138" y="224"/>
                    </a:lnTo>
                    <a:lnTo>
                      <a:pt x="121" y="191"/>
                    </a:lnTo>
                    <a:lnTo>
                      <a:pt x="138" y="161"/>
                    </a:lnTo>
                    <a:lnTo>
                      <a:pt x="207" y="161"/>
                    </a:lnTo>
                    <a:lnTo>
                      <a:pt x="207" y="128"/>
                    </a:lnTo>
                    <a:lnTo>
                      <a:pt x="190" y="113"/>
                    </a:lnTo>
                    <a:lnTo>
                      <a:pt x="173" y="80"/>
                    </a:lnTo>
                    <a:lnTo>
                      <a:pt x="156" y="48"/>
                    </a:lnTo>
                    <a:lnTo>
                      <a:pt x="121" y="65"/>
                    </a:lnTo>
                    <a:lnTo>
                      <a:pt x="87" y="80"/>
                    </a:lnTo>
                    <a:lnTo>
                      <a:pt x="87" y="32"/>
                    </a:lnTo>
                    <a:lnTo>
                      <a:pt x="69" y="17"/>
                    </a:lnTo>
                    <a:lnTo>
                      <a:pt x="69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6" name="Freeform 727">
                <a:extLst>
                  <a:ext uri="{FF2B5EF4-FFF2-40B4-BE49-F238E27FC236}">
                    <a16:creationId xmlns:a16="http://schemas.microsoft.com/office/drawing/2014/main" id="{60924F1E-BD4B-45F3-BBCE-DAAE294DF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637"/>
                <a:ext cx="95" cy="112"/>
              </a:xfrm>
              <a:custGeom>
                <a:avLst/>
                <a:gdLst>
                  <a:gd name="T0" fmla="*/ 190 w 190"/>
                  <a:gd name="T1" fmla="*/ 209 h 224"/>
                  <a:gd name="T2" fmla="*/ 190 w 190"/>
                  <a:gd name="T3" fmla="*/ 209 h 224"/>
                  <a:gd name="T4" fmla="*/ 190 w 190"/>
                  <a:gd name="T5" fmla="*/ 176 h 224"/>
                  <a:gd name="T6" fmla="*/ 156 w 190"/>
                  <a:gd name="T7" fmla="*/ 144 h 224"/>
                  <a:gd name="T8" fmla="*/ 156 w 190"/>
                  <a:gd name="T9" fmla="*/ 128 h 224"/>
                  <a:gd name="T10" fmla="*/ 87 w 190"/>
                  <a:gd name="T11" fmla="*/ 80 h 224"/>
                  <a:gd name="T12" fmla="*/ 121 w 190"/>
                  <a:gd name="T13" fmla="*/ 65 h 224"/>
                  <a:gd name="T14" fmla="*/ 104 w 190"/>
                  <a:gd name="T15" fmla="*/ 48 h 224"/>
                  <a:gd name="T16" fmla="*/ 69 w 190"/>
                  <a:gd name="T17" fmla="*/ 32 h 224"/>
                  <a:gd name="T18" fmla="*/ 52 w 190"/>
                  <a:gd name="T19" fmla="*/ 0 h 224"/>
                  <a:gd name="T20" fmla="*/ 35 w 190"/>
                  <a:gd name="T21" fmla="*/ 0 h 224"/>
                  <a:gd name="T22" fmla="*/ 35 w 190"/>
                  <a:gd name="T23" fmla="*/ 32 h 224"/>
                  <a:gd name="T24" fmla="*/ 18 w 190"/>
                  <a:gd name="T25" fmla="*/ 32 h 224"/>
                  <a:gd name="T26" fmla="*/ 18 w 190"/>
                  <a:gd name="T27" fmla="*/ 17 h 224"/>
                  <a:gd name="T28" fmla="*/ 0 w 190"/>
                  <a:gd name="T29" fmla="*/ 48 h 224"/>
                  <a:gd name="T30" fmla="*/ 0 w 190"/>
                  <a:gd name="T31" fmla="*/ 65 h 224"/>
                  <a:gd name="T32" fmla="*/ 18 w 190"/>
                  <a:gd name="T33" fmla="*/ 80 h 224"/>
                  <a:gd name="T34" fmla="*/ 18 w 190"/>
                  <a:gd name="T35" fmla="*/ 128 h 224"/>
                  <a:gd name="T36" fmla="*/ 52 w 190"/>
                  <a:gd name="T37" fmla="*/ 113 h 224"/>
                  <a:gd name="T38" fmla="*/ 87 w 190"/>
                  <a:gd name="T39" fmla="*/ 96 h 224"/>
                  <a:gd name="T40" fmla="*/ 104 w 190"/>
                  <a:gd name="T41" fmla="*/ 128 h 224"/>
                  <a:gd name="T42" fmla="*/ 121 w 190"/>
                  <a:gd name="T43" fmla="*/ 161 h 224"/>
                  <a:gd name="T44" fmla="*/ 138 w 190"/>
                  <a:gd name="T45" fmla="*/ 176 h 224"/>
                  <a:gd name="T46" fmla="*/ 138 w 190"/>
                  <a:gd name="T47" fmla="*/ 209 h 224"/>
                  <a:gd name="T48" fmla="*/ 156 w 190"/>
                  <a:gd name="T49" fmla="*/ 224 h 224"/>
                  <a:gd name="T50" fmla="*/ 156 w 190"/>
                  <a:gd name="T51" fmla="*/ 209 h 224"/>
                  <a:gd name="T52" fmla="*/ 190 w 190"/>
                  <a:gd name="T53" fmla="*/ 209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224">
                    <a:moveTo>
                      <a:pt x="190" y="209"/>
                    </a:moveTo>
                    <a:lnTo>
                      <a:pt x="190" y="209"/>
                    </a:lnTo>
                    <a:lnTo>
                      <a:pt x="190" y="176"/>
                    </a:lnTo>
                    <a:lnTo>
                      <a:pt x="156" y="144"/>
                    </a:lnTo>
                    <a:lnTo>
                      <a:pt x="156" y="128"/>
                    </a:lnTo>
                    <a:lnTo>
                      <a:pt x="87" y="80"/>
                    </a:lnTo>
                    <a:lnTo>
                      <a:pt x="121" y="65"/>
                    </a:lnTo>
                    <a:lnTo>
                      <a:pt x="104" y="48"/>
                    </a:lnTo>
                    <a:lnTo>
                      <a:pt x="69" y="32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35" y="32"/>
                    </a:lnTo>
                    <a:lnTo>
                      <a:pt x="18" y="32"/>
                    </a:lnTo>
                    <a:lnTo>
                      <a:pt x="18" y="17"/>
                    </a:lnTo>
                    <a:lnTo>
                      <a:pt x="0" y="48"/>
                    </a:lnTo>
                    <a:lnTo>
                      <a:pt x="0" y="65"/>
                    </a:lnTo>
                    <a:lnTo>
                      <a:pt x="18" y="80"/>
                    </a:lnTo>
                    <a:lnTo>
                      <a:pt x="18" y="128"/>
                    </a:lnTo>
                    <a:lnTo>
                      <a:pt x="52" y="113"/>
                    </a:lnTo>
                    <a:lnTo>
                      <a:pt x="87" y="96"/>
                    </a:lnTo>
                    <a:lnTo>
                      <a:pt x="104" y="128"/>
                    </a:lnTo>
                    <a:lnTo>
                      <a:pt x="121" y="161"/>
                    </a:lnTo>
                    <a:lnTo>
                      <a:pt x="138" y="176"/>
                    </a:lnTo>
                    <a:lnTo>
                      <a:pt x="138" y="209"/>
                    </a:lnTo>
                    <a:lnTo>
                      <a:pt x="156" y="224"/>
                    </a:lnTo>
                    <a:lnTo>
                      <a:pt x="156" y="209"/>
                    </a:lnTo>
                    <a:lnTo>
                      <a:pt x="190" y="20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7" name="Freeform 728">
                <a:extLst>
                  <a:ext uri="{FF2B5EF4-FFF2-40B4-BE49-F238E27FC236}">
                    <a16:creationId xmlns:a16="http://schemas.microsoft.com/office/drawing/2014/main" id="{C6948438-3406-43A7-B286-9C87ADBD6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637"/>
                <a:ext cx="95" cy="112"/>
              </a:xfrm>
              <a:custGeom>
                <a:avLst/>
                <a:gdLst>
                  <a:gd name="T0" fmla="*/ 190 w 190"/>
                  <a:gd name="T1" fmla="*/ 209 h 224"/>
                  <a:gd name="T2" fmla="*/ 190 w 190"/>
                  <a:gd name="T3" fmla="*/ 209 h 224"/>
                  <a:gd name="T4" fmla="*/ 190 w 190"/>
                  <a:gd name="T5" fmla="*/ 176 h 224"/>
                  <a:gd name="T6" fmla="*/ 156 w 190"/>
                  <a:gd name="T7" fmla="*/ 144 h 224"/>
                  <a:gd name="T8" fmla="*/ 156 w 190"/>
                  <a:gd name="T9" fmla="*/ 128 h 224"/>
                  <a:gd name="T10" fmla="*/ 87 w 190"/>
                  <a:gd name="T11" fmla="*/ 80 h 224"/>
                  <a:gd name="T12" fmla="*/ 121 w 190"/>
                  <a:gd name="T13" fmla="*/ 65 h 224"/>
                  <a:gd name="T14" fmla="*/ 104 w 190"/>
                  <a:gd name="T15" fmla="*/ 48 h 224"/>
                  <a:gd name="T16" fmla="*/ 69 w 190"/>
                  <a:gd name="T17" fmla="*/ 32 h 224"/>
                  <a:gd name="T18" fmla="*/ 52 w 190"/>
                  <a:gd name="T19" fmla="*/ 0 h 224"/>
                  <a:gd name="T20" fmla="*/ 35 w 190"/>
                  <a:gd name="T21" fmla="*/ 0 h 224"/>
                  <a:gd name="T22" fmla="*/ 35 w 190"/>
                  <a:gd name="T23" fmla="*/ 32 h 224"/>
                  <a:gd name="T24" fmla="*/ 18 w 190"/>
                  <a:gd name="T25" fmla="*/ 32 h 224"/>
                  <a:gd name="T26" fmla="*/ 18 w 190"/>
                  <a:gd name="T27" fmla="*/ 17 h 224"/>
                  <a:gd name="T28" fmla="*/ 0 w 190"/>
                  <a:gd name="T29" fmla="*/ 48 h 224"/>
                  <a:gd name="T30" fmla="*/ 0 w 190"/>
                  <a:gd name="T31" fmla="*/ 65 h 224"/>
                  <a:gd name="T32" fmla="*/ 18 w 190"/>
                  <a:gd name="T33" fmla="*/ 80 h 224"/>
                  <a:gd name="T34" fmla="*/ 18 w 190"/>
                  <a:gd name="T35" fmla="*/ 128 h 224"/>
                  <a:gd name="T36" fmla="*/ 52 w 190"/>
                  <a:gd name="T37" fmla="*/ 113 h 224"/>
                  <a:gd name="T38" fmla="*/ 87 w 190"/>
                  <a:gd name="T39" fmla="*/ 96 h 224"/>
                  <a:gd name="T40" fmla="*/ 104 w 190"/>
                  <a:gd name="T41" fmla="*/ 128 h 224"/>
                  <a:gd name="T42" fmla="*/ 121 w 190"/>
                  <a:gd name="T43" fmla="*/ 161 h 224"/>
                  <a:gd name="T44" fmla="*/ 138 w 190"/>
                  <a:gd name="T45" fmla="*/ 176 h 224"/>
                  <a:gd name="T46" fmla="*/ 138 w 190"/>
                  <a:gd name="T47" fmla="*/ 209 h 224"/>
                  <a:gd name="T48" fmla="*/ 156 w 190"/>
                  <a:gd name="T49" fmla="*/ 224 h 224"/>
                  <a:gd name="T50" fmla="*/ 156 w 190"/>
                  <a:gd name="T51" fmla="*/ 209 h 224"/>
                  <a:gd name="T52" fmla="*/ 190 w 190"/>
                  <a:gd name="T53" fmla="*/ 209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224">
                    <a:moveTo>
                      <a:pt x="190" y="209"/>
                    </a:moveTo>
                    <a:lnTo>
                      <a:pt x="190" y="209"/>
                    </a:lnTo>
                    <a:lnTo>
                      <a:pt x="190" y="176"/>
                    </a:lnTo>
                    <a:lnTo>
                      <a:pt x="156" y="144"/>
                    </a:lnTo>
                    <a:lnTo>
                      <a:pt x="156" y="128"/>
                    </a:lnTo>
                    <a:lnTo>
                      <a:pt x="87" y="80"/>
                    </a:lnTo>
                    <a:lnTo>
                      <a:pt x="121" y="65"/>
                    </a:lnTo>
                    <a:lnTo>
                      <a:pt x="104" y="48"/>
                    </a:lnTo>
                    <a:lnTo>
                      <a:pt x="69" y="32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35" y="32"/>
                    </a:lnTo>
                    <a:lnTo>
                      <a:pt x="18" y="32"/>
                    </a:lnTo>
                    <a:lnTo>
                      <a:pt x="18" y="17"/>
                    </a:lnTo>
                    <a:lnTo>
                      <a:pt x="0" y="48"/>
                    </a:lnTo>
                    <a:lnTo>
                      <a:pt x="0" y="65"/>
                    </a:lnTo>
                    <a:lnTo>
                      <a:pt x="18" y="80"/>
                    </a:lnTo>
                    <a:lnTo>
                      <a:pt x="18" y="128"/>
                    </a:lnTo>
                    <a:lnTo>
                      <a:pt x="52" y="113"/>
                    </a:lnTo>
                    <a:lnTo>
                      <a:pt x="87" y="96"/>
                    </a:lnTo>
                    <a:lnTo>
                      <a:pt x="104" y="128"/>
                    </a:lnTo>
                    <a:lnTo>
                      <a:pt x="121" y="161"/>
                    </a:lnTo>
                    <a:lnTo>
                      <a:pt x="138" y="176"/>
                    </a:lnTo>
                    <a:lnTo>
                      <a:pt x="138" y="209"/>
                    </a:lnTo>
                    <a:lnTo>
                      <a:pt x="156" y="224"/>
                    </a:lnTo>
                    <a:lnTo>
                      <a:pt x="156" y="209"/>
                    </a:lnTo>
                    <a:lnTo>
                      <a:pt x="190" y="20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8" name="Freeform 729">
                <a:extLst>
                  <a:ext uri="{FF2B5EF4-FFF2-40B4-BE49-F238E27FC236}">
                    <a16:creationId xmlns:a16="http://schemas.microsoft.com/office/drawing/2014/main" id="{14F61C30-6FB2-423C-975E-E6E001E29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3" y="2629"/>
                <a:ext cx="95" cy="184"/>
              </a:xfrm>
              <a:custGeom>
                <a:avLst/>
                <a:gdLst>
                  <a:gd name="T0" fmla="*/ 0 w 190"/>
                  <a:gd name="T1" fmla="*/ 16 h 369"/>
                  <a:gd name="T2" fmla="*/ 0 w 190"/>
                  <a:gd name="T3" fmla="*/ 16 h 369"/>
                  <a:gd name="T4" fmla="*/ 0 w 190"/>
                  <a:gd name="T5" fmla="*/ 0 h 369"/>
                  <a:gd name="T6" fmla="*/ 17 w 190"/>
                  <a:gd name="T7" fmla="*/ 16 h 369"/>
                  <a:gd name="T8" fmla="*/ 86 w 190"/>
                  <a:gd name="T9" fmla="*/ 0 h 369"/>
                  <a:gd name="T10" fmla="*/ 121 w 190"/>
                  <a:gd name="T11" fmla="*/ 0 h 369"/>
                  <a:gd name="T12" fmla="*/ 121 w 190"/>
                  <a:gd name="T13" fmla="*/ 33 h 369"/>
                  <a:gd name="T14" fmla="*/ 156 w 190"/>
                  <a:gd name="T15" fmla="*/ 33 h 369"/>
                  <a:gd name="T16" fmla="*/ 121 w 190"/>
                  <a:gd name="T17" fmla="*/ 48 h 369"/>
                  <a:gd name="T18" fmla="*/ 104 w 190"/>
                  <a:gd name="T19" fmla="*/ 81 h 369"/>
                  <a:gd name="T20" fmla="*/ 86 w 190"/>
                  <a:gd name="T21" fmla="*/ 96 h 369"/>
                  <a:gd name="T22" fmla="*/ 173 w 190"/>
                  <a:gd name="T23" fmla="*/ 207 h 369"/>
                  <a:gd name="T24" fmla="*/ 190 w 190"/>
                  <a:gd name="T25" fmla="*/ 240 h 369"/>
                  <a:gd name="T26" fmla="*/ 173 w 190"/>
                  <a:gd name="T27" fmla="*/ 303 h 369"/>
                  <a:gd name="T28" fmla="*/ 138 w 190"/>
                  <a:gd name="T29" fmla="*/ 321 h 369"/>
                  <a:gd name="T30" fmla="*/ 121 w 190"/>
                  <a:gd name="T31" fmla="*/ 321 h 369"/>
                  <a:gd name="T32" fmla="*/ 104 w 190"/>
                  <a:gd name="T33" fmla="*/ 351 h 369"/>
                  <a:gd name="T34" fmla="*/ 69 w 190"/>
                  <a:gd name="T35" fmla="*/ 369 h 369"/>
                  <a:gd name="T36" fmla="*/ 69 w 190"/>
                  <a:gd name="T37" fmla="*/ 336 h 369"/>
                  <a:gd name="T38" fmla="*/ 52 w 190"/>
                  <a:gd name="T39" fmla="*/ 321 h 369"/>
                  <a:gd name="T40" fmla="*/ 86 w 190"/>
                  <a:gd name="T41" fmla="*/ 303 h 369"/>
                  <a:gd name="T42" fmla="*/ 104 w 190"/>
                  <a:gd name="T43" fmla="*/ 288 h 369"/>
                  <a:gd name="T44" fmla="*/ 138 w 190"/>
                  <a:gd name="T45" fmla="*/ 273 h 369"/>
                  <a:gd name="T46" fmla="*/ 138 w 190"/>
                  <a:gd name="T47" fmla="*/ 225 h 369"/>
                  <a:gd name="T48" fmla="*/ 138 w 190"/>
                  <a:gd name="T49" fmla="*/ 192 h 369"/>
                  <a:gd name="T50" fmla="*/ 104 w 190"/>
                  <a:gd name="T51" fmla="*/ 160 h 369"/>
                  <a:gd name="T52" fmla="*/ 104 w 190"/>
                  <a:gd name="T53" fmla="*/ 144 h 369"/>
                  <a:gd name="T54" fmla="*/ 35 w 190"/>
                  <a:gd name="T55" fmla="*/ 96 h 369"/>
                  <a:gd name="T56" fmla="*/ 69 w 190"/>
                  <a:gd name="T57" fmla="*/ 81 h 369"/>
                  <a:gd name="T58" fmla="*/ 52 w 190"/>
                  <a:gd name="T59" fmla="*/ 64 h 369"/>
                  <a:gd name="T60" fmla="*/ 17 w 190"/>
                  <a:gd name="T61" fmla="*/ 48 h 369"/>
                  <a:gd name="T62" fmla="*/ 0 w 190"/>
                  <a:gd name="T63" fmla="*/ 16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0" h="369">
                    <a:moveTo>
                      <a:pt x="0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7" y="16"/>
                    </a:lnTo>
                    <a:lnTo>
                      <a:pt x="86" y="0"/>
                    </a:lnTo>
                    <a:lnTo>
                      <a:pt x="121" y="0"/>
                    </a:lnTo>
                    <a:lnTo>
                      <a:pt x="121" y="33"/>
                    </a:lnTo>
                    <a:lnTo>
                      <a:pt x="156" y="33"/>
                    </a:lnTo>
                    <a:lnTo>
                      <a:pt x="121" y="48"/>
                    </a:lnTo>
                    <a:lnTo>
                      <a:pt x="104" y="81"/>
                    </a:lnTo>
                    <a:lnTo>
                      <a:pt x="86" y="96"/>
                    </a:lnTo>
                    <a:lnTo>
                      <a:pt x="173" y="207"/>
                    </a:lnTo>
                    <a:lnTo>
                      <a:pt x="190" y="240"/>
                    </a:lnTo>
                    <a:lnTo>
                      <a:pt x="173" y="303"/>
                    </a:lnTo>
                    <a:lnTo>
                      <a:pt x="138" y="321"/>
                    </a:lnTo>
                    <a:lnTo>
                      <a:pt x="121" y="321"/>
                    </a:lnTo>
                    <a:lnTo>
                      <a:pt x="104" y="351"/>
                    </a:lnTo>
                    <a:lnTo>
                      <a:pt x="69" y="369"/>
                    </a:lnTo>
                    <a:lnTo>
                      <a:pt x="69" y="336"/>
                    </a:lnTo>
                    <a:lnTo>
                      <a:pt x="52" y="321"/>
                    </a:lnTo>
                    <a:lnTo>
                      <a:pt x="86" y="303"/>
                    </a:lnTo>
                    <a:lnTo>
                      <a:pt x="104" y="288"/>
                    </a:lnTo>
                    <a:lnTo>
                      <a:pt x="138" y="273"/>
                    </a:lnTo>
                    <a:lnTo>
                      <a:pt x="138" y="225"/>
                    </a:lnTo>
                    <a:lnTo>
                      <a:pt x="138" y="192"/>
                    </a:lnTo>
                    <a:lnTo>
                      <a:pt x="104" y="160"/>
                    </a:lnTo>
                    <a:lnTo>
                      <a:pt x="104" y="144"/>
                    </a:lnTo>
                    <a:lnTo>
                      <a:pt x="35" y="96"/>
                    </a:lnTo>
                    <a:lnTo>
                      <a:pt x="69" y="81"/>
                    </a:lnTo>
                    <a:lnTo>
                      <a:pt x="52" y="64"/>
                    </a:lnTo>
                    <a:lnTo>
                      <a:pt x="17" y="48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9" name="Freeform 730">
                <a:extLst>
                  <a:ext uri="{FF2B5EF4-FFF2-40B4-BE49-F238E27FC236}">
                    <a16:creationId xmlns:a16="http://schemas.microsoft.com/office/drawing/2014/main" id="{2EBF6C44-0ABA-467A-8AA0-A9EDEAE23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3" y="2629"/>
                <a:ext cx="95" cy="184"/>
              </a:xfrm>
              <a:custGeom>
                <a:avLst/>
                <a:gdLst>
                  <a:gd name="T0" fmla="*/ 0 w 190"/>
                  <a:gd name="T1" fmla="*/ 16 h 369"/>
                  <a:gd name="T2" fmla="*/ 0 w 190"/>
                  <a:gd name="T3" fmla="*/ 16 h 369"/>
                  <a:gd name="T4" fmla="*/ 0 w 190"/>
                  <a:gd name="T5" fmla="*/ 0 h 369"/>
                  <a:gd name="T6" fmla="*/ 17 w 190"/>
                  <a:gd name="T7" fmla="*/ 16 h 369"/>
                  <a:gd name="T8" fmla="*/ 86 w 190"/>
                  <a:gd name="T9" fmla="*/ 0 h 369"/>
                  <a:gd name="T10" fmla="*/ 121 w 190"/>
                  <a:gd name="T11" fmla="*/ 0 h 369"/>
                  <a:gd name="T12" fmla="*/ 121 w 190"/>
                  <a:gd name="T13" fmla="*/ 33 h 369"/>
                  <a:gd name="T14" fmla="*/ 156 w 190"/>
                  <a:gd name="T15" fmla="*/ 33 h 369"/>
                  <a:gd name="T16" fmla="*/ 121 w 190"/>
                  <a:gd name="T17" fmla="*/ 48 h 369"/>
                  <a:gd name="T18" fmla="*/ 104 w 190"/>
                  <a:gd name="T19" fmla="*/ 81 h 369"/>
                  <a:gd name="T20" fmla="*/ 86 w 190"/>
                  <a:gd name="T21" fmla="*/ 96 h 369"/>
                  <a:gd name="T22" fmla="*/ 173 w 190"/>
                  <a:gd name="T23" fmla="*/ 207 h 369"/>
                  <a:gd name="T24" fmla="*/ 190 w 190"/>
                  <a:gd name="T25" fmla="*/ 240 h 369"/>
                  <a:gd name="T26" fmla="*/ 173 w 190"/>
                  <a:gd name="T27" fmla="*/ 303 h 369"/>
                  <a:gd name="T28" fmla="*/ 138 w 190"/>
                  <a:gd name="T29" fmla="*/ 321 h 369"/>
                  <a:gd name="T30" fmla="*/ 121 w 190"/>
                  <a:gd name="T31" fmla="*/ 321 h 369"/>
                  <a:gd name="T32" fmla="*/ 104 w 190"/>
                  <a:gd name="T33" fmla="*/ 351 h 369"/>
                  <a:gd name="T34" fmla="*/ 69 w 190"/>
                  <a:gd name="T35" fmla="*/ 369 h 369"/>
                  <a:gd name="T36" fmla="*/ 69 w 190"/>
                  <a:gd name="T37" fmla="*/ 336 h 369"/>
                  <a:gd name="T38" fmla="*/ 52 w 190"/>
                  <a:gd name="T39" fmla="*/ 321 h 369"/>
                  <a:gd name="T40" fmla="*/ 86 w 190"/>
                  <a:gd name="T41" fmla="*/ 303 h 369"/>
                  <a:gd name="T42" fmla="*/ 104 w 190"/>
                  <a:gd name="T43" fmla="*/ 288 h 369"/>
                  <a:gd name="T44" fmla="*/ 138 w 190"/>
                  <a:gd name="T45" fmla="*/ 273 h 369"/>
                  <a:gd name="T46" fmla="*/ 138 w 190"/>
                  <a:gd name="T47" fmla="*/ 225 h 369"/>
                  <a:gd name="T48" fmla="*/ 138 w 190"/>
                  <a:gd name="T49" fmla="*/ 192 h 369"/>
                  <a:gd name="T50" fmla="*/ 104 w 190"/>
                  <a:gd name="T51" fmla="*/ 160 h 369"/>
                  <a:gd name="T52" fmla="*/ 104 w 190"/>
                  <a:gd name="T53" fmla="*/ 144 h 369"/>
                  <a:gd name="T54" fmla="*/ 35 w 190"/>
                  <a:gd name="T55" fmla="*/ 96 h 369"/>
                  <a:gd name="T56" fmla="*/ 69 w 190"/>
                  <a:gd name="T57" fmla="*/ 81 h 369"/>
                  <a:gd name="T58" fmla="*/ 52 w 190"/>
                  <a:gd name="T59" fmla="*/ 64 h 369"/>
                  <a:gd name="T60" fmla="*/ 17 w 190"/>
                  <a:gd name="T61" fmla="*/ 48 h 369"/>
                  <a:gd name="T62" fmla="*/ 0 w 190"/>
                  <a:gd name="T63" fmla="*/ 16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0" h="369">
                    <a:moveTo>
                      <a:pt x="0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7" y="16"/>
                    </a:lnTo>
                    <a:lnTo>
                      <a:pt x="86" y="0"/>
                    </a:lnTo>
                    <a:lnTo>
                      <a:pt x="121" y="0"/>
                    </a:lnTo>
                    <a:lnTo>
                      <a:pt x="121" y="33"/>
                    </a:lnTo>
                    <a:lnTo>
                      <a:pt x="156" y="33"/>
                    </a:lnTo>
                    <a:lnTo>
                      <a:pt x="121" y="48"/>
                    </a:lnTo>
                    <a:lnTo>
                      <a:pt x="104" y="81"/>
                    </a:lnTo>
                    <a:lnTo>
                      <a:pt x="86" y="96"/>
                    </a:lnTo>
                    <a:lnTo>
                      <a:pt x="173" y="207"/>
                    </a:lnTo>
                    <a:lnTo>
                      <a:pt x="190" y="240"/>
                    </a:lnTo>
                    <a:lnTo>
                      <a:pt x="173" y="303"/>
                    </a:lnTo>
                    <a:lnTo>
                      <a:pt x="138" y="321"/>
                    </a:lnTo>
                    <a:lnTo>
                      <a:pt x="121" y="321"/>
                    </a:lnTo>
                    <a:lnTo>
                      <a:pt x="104" y="351"/>
                    </a:lnTo>
                    <a:lnTo>
                      <a:pt x="69" y="369"/>
                    </a:lnTo>
                    <a:lnTo>
                      <a:pt x="69" y="336"/>
                    </a:lnTo>
                    <a:lnTo>
                      <a:pt x="52" y="321"/>
                    </a:lnTo>
                    <a:lnTo>
                      <a:pt x="86" y="303"/>
                    </a:lnTo>
                    <a:lnTo>
                      <a:pt x="104" y="288"/>
                    </a:lnTo>
                    <a:lnTo>
                      <a:pt x="138" y="273"/>
                    </a:lnTo>
                    <a:lnTo>
                      <a:pt x="138" y="225"/>
                    </a:lnTo>
                    <a:lnTo>
                      <a:pt x="138" y="192"/>
                    </a:lnTo>
                    <a:lnTo>
                      <a:pt x="104" y="160"/>
                    </a:lnTo>
                    <a:lnTo>
                      <a:pt x="104" y="144"/>
                    </a:lnTo>
                    <a:lnTo>
                      <a:pt x="35" y="96"/>
                    </a:lnTo>
                    <a:lnTo>
                      <a:pt x="69" y="81"/>
                    </a:lnTo>
                    <a:lnTo>
                      <a:pt x="52" y="64"/>
                    </a:lnTo>
                    <a:lnTo>
                      <a:pt x="17" y="48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0" name="Freeform 731">
                <a:extLst>
                  <a:ext uri="{FF2B5EF4-FFF2-40B4-BE49-F238E27FC236}">
                    <a16:creationId xmlns:a16="http://schemas.microsoft.com/office/drawing/2014/main" id="{65A9F59B-6F93-412E-9765-2A5DBE07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837"/>
                <a:ext cx="52" cy="72"/>
              </a:xfrm>
              <a:custGeom>
                <a:avLst/>
                <a:gdLst>
                  <a:gd name="T0" fmla="*/ 52 w 104"/>
                  <a:gd name="T1" fmla="*/ 15 h 144"/>
                  <a:gd name="T2" fmla="*/ 52 w 104"/>
                  <a:gd name="T3" fmla="*/ 15 h 144"/>
                  <a:gd name="T4" fmla="*/ 35 w 104"/>
                  <a:gd name="T5" fmla="*/ 30 h 144"/>
                  <a:gd name="T6" fmla="*/ 18 w 104"/>
                  <a:gd name="T7" fmla="*/ 15 h 144"/>
                  <a:gd name="T8" fmla="*/ 0 w 104"/>
                  <a:gd name="T9" fmla="*/ 0 h 144"/>
                  <a:gd name="T10" fmla="*/ 0 w 104"/>
                  <a:gd name="T11" fmla="*/ 15 h 144"/>
                  <a:gd name="T12" fmla="*/ 0 w 104"/>
                  <a:gd name="T13" fmla="*/ 63 h 144"/>
                  <a:gd name="T14" fmla="*/ 35 w 104"/>
                  <a:gd name="T15" fmla="*/ 96 h 144"/>
                  <a:gd name="T16" fmla="*/ 87 w 104"/>
                  <a:gd name="T17" fmla="*/ 144 h 144"/>
                  <a:gd name="T18" fmla="*/ 104 w 104"/>
                  <a:gd name="T19" fmla="*/ 144 h 144"/>
                  <a:gd name="T20" fmla="*/ 87 w 104"/>
                  <a:gd name="T21" fmla="*/ 96 h 144"/>
                  <a:gd name="T22" fmla="*/ 87 w 104"/>
                  <a:gd name="T23" fmla="*/ 48 h 144"/>
                  <a:gd name="T24" fmla="*/ 52 w 104"/>
                  <a:gd name="T25" fmla="*/ 1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44">
                    <a:moveTo>
                      <a:pt x="52" y="15"/>
                    </a:moveTo>
                    <a:lnTo>
                      <a:pt x="52" y="15"/>
                    </a:lnTo>
                    <a:lnTo>
                      <a:pt x="35" y="30"/>
                    </a:lnTo>
                    <a:lnTo>
                      <a:pt x="18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63"/>
                    </a:lnTo>
                    <a:lnTo>
                      <a:pt x="35" y="96"/>
                    </a:lnTo>
                    <a:lnTo>
                      <a:pt x="87" y="144"/>
                    </a:lnTo>
                    <a:lnTo>
                      <a:pt x="104" y="144"/>
                    </a:lnTo>
                    <a:lnTo>
                      <a:pt x="87" y="96"/>
                    </a:lnTo>
                    <a:lnTo>
                      <a:pt x="87" y="48"/>
                    </a:lnTo>
                    <a:lnTo>
                      <a:pt x="52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1" name="Freeform 732">
                <a:extLst>
                  <a:ext uri="{FF2B5EF4-FFF2-40B4-BE49-F238E27FC236}">
                    <a16:creationId xmlns:a16="http://schemas.microsoft.com/office/drawing/2014/main" id="{28107AC9-2100-4111-B7CE-9B12F2916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837"/>
                <a:ext cx="52" cy="72"/>
              </a:xfrm>
              <a:custGeom>
                <a:avLst/>
                <a:gdLst>
                  <a:gd name="T0" fmla="*/ 52 w 104"/>
                  <a:gd name="T1" fmla="*/ 15 h 144"/>
                  <a:gd name="T2" fmla="*/ 52 w 104"/>
                  <a:gd name="T3" fmla="*/ 15 h 144"/>
                  <a:gd name="T4" fmla="*/ 35 w 104"/>
                  <a:gd name="T5" fmla="*/ 30 h 144"/>
                  <a:gd name="T6" fmla="*/ 18 w 104"/>
                  <a:gd name="T7" fmla="*/ 15 h 144"/>
                  <a:gd name="T8" fmla="*/ 0 w 104"/>
                  <a:gd name="T9" fmla="*/ 0 h 144"/>
                  <a:gd name="T10" fmla="*/ 0 w 104"/>
                  <a:gd name="T11" fmla="*/ 15 h 144"/>
                  <a:gd name="T12" fmla="*/ 0 w 104"/>
                  <a:gd name="T13" fmla="*/ 63 h 144"/>
                  <a:gd name="T14" fmla="*/ 35 w 104"/>
                  <a:gd name="T15" fmla="*/ 96 h 144"/>
                  <a:gd name="T16" fmla="*/ 87 w 104"/>
                  <a:gd name="T17" fmla="*/ 144 h 144"/>
                  <a:gd name="T18" fmla="*/ 104 w 104"/>
                  <a:gd name="T19" fmla="*/ 144 h 144"/>
                  <a:gd name="T20" fmla="*/ 87 w 104"/>
                  <a:gd name="T21" fmla="*/ 96 h 144"/>
                  <a:gd name="T22" fmla="*/ 87 w 104"/>
                  <a:gd name="T23" fmla="*/ 48 h 144"/>
                  <a:gd name="T24" fmla="*/ 52 w 104"/>
                  <a:gd name="T25" fmla="*/ 1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44">
                    <a:moveTo>
                      <a:pt x="52" y="15"/>
                    </a:moveTo>
                    <a:lnTo>
                      <a:pt x="52" y="15"/>
                    </a:lnTo>
                    <a:lnTo>
                      <a:pt x="35" y="30"/>
                    </a:lnTo>
                    <a:lnTo>
                      <a:pt x="18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63"/>
                    </a:lnTo>
                    <a:lnTo>
                      <a:pt x="35" y="96"/>
                    </a:lnTo>
                    <a:lnTo>
                      <a:pt x="87" y="144"/>
                    </a:lnTo>
                    <a:lnTo>
                      <a:pt x="104" y="144"/>
                    </a:lnTo>
                    <a:lnTo>
                      <a:pt x="87" y="96"/>
                    </a:lnTo>
                    <a:lnTo>
                      <a:pt x="87" y="48"/>
                    </a:lnTo>
                    <a:lnTo>
                      <a:pt x="52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2" name="Freeform 733">
                <a:extLst>
                  <a:ext uri="{FF2B5EF4-FFF2-40B4-BE49-F238E27FC236}">
                    <a16:creationId xmlns:a16="http://schemas.microsoft.com/office/drawing/2014/main" id="{15CA5576-DC53-4475-8932-D1896631D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8" y="2837"/>
                <a:ext cx="139" cy="72"/>
              </a:xfrm>
              <a:custGeom>
                <a:avLst/>
                <a:gdLst>
                  <a:gd name="T0" fmla="*/ 158 w 278"/>
                  <a:gd name="T1" fmla="*/ 48 h 144"/>
                  <a:gd name="T2" fmla="*/ 158 w 278"/>
                  <a:gd name="T3" fmla="*/ 48 h 144"/>
                  <a:gd name="T4" fmla="*/ 175 w 278"/>
                  <a:gd name="T5" fmla="*/ 48 h 144"/>
                  <a:gd name="T6" fmla="*/ 158 w 278"/>
                  <a:gd name="T7" fmla="*/ 63 h 144"/>
                  <a:gd name="T8" fmla="*/ 140 w 278"/>
                  <a:gd name="T9" fmla="*/ 63 h 144"/>
                  <a:gd name="T10" fmla="*/ 123 w 278"/>
                  <a:gd name="T11" fmla="*/ 63 h 144"/>
                  <a:gd name="T12" fmla="*/ 88 w 278"/>
                  <a:gd name="T13" fmla="*/ 96 h 144"/>
                  <a:gd name="T14" fmla="*/ 52 w 278"/>
                  <a:gd name="T15" fmla="*/ 96 h 144"/>
                  <a:gd name="T16" fmla="*/ 52 w 278"/>
                  <a:gd name="T17" fmla="*/ 126 h 144"/>
                  <a:gd name="T18" fmla="*/ 0 w 278"/>
                  <a:gd name="T19" fmla="*/ 126 h 144"/>
                  <a:gd name="T20" fmla="*/ 35 w 278"/>
                  <a:gd name="T21" fmla="*/ 144 h 144"/>
                  <a:gd name="T22" fmla="*/ 69 w 278"/>
                  <a:gd name="T23" fmla="*/ 144 h 144"/>
                  <a:gd name="T24" fmla="*/ 88 w 278"/>
                  <a:gd name="T25" fmla="*/ 126 h 144"/>
                  <a:gd name="T26" fmla="*/ 123 w 278"/>
                  <a:gd name="T27" fmla="*/ 144 h 144"/>
                  <a:gd name="T28" fmla="*/ 140 w 278"/>
                  <a:gd name="T29" fmla="*/ 126 h 144"/>
                  <a:gd name="T30" fmla="*/ 192 w 278"/>
                  <a:gd name="T31" fmla="*/ 63 h 144"/>
                  <a:gd name="T32" fmla="*/ 244 w 278"/>
                  <a:gd name="T33" fmla="*/ 63 h 144"/>
                  <a:gd name="T34" fmla="*/ 261 w 278"/>
                  <a:gd name="T35" fmla="*/ 63 h 144"/>
                  <a:gd name="T36" fmla="*/ 244 w 278"/>
                  <a:gd name="T37" fmla="*/ 48 h 144"/>
                  <a:gd name="T38" fmla="*/ 278 w 278"/>
                  <a:gd name="T39" fmla="*/ 48 h 144"/>
                  <a:gd name="T40" fmla="*/ 227 w 278"/>
                  <a:gd name="T41" fmla="*/ 30 h 144"/>
                  <a:gd name="T42" fmla="*/ 227 w 278"/>
                  <a:gd name="T43" fmla="*/ 15 h 144"/>
                  <a:gd name="T44" fmla="*/ 209 w 278"/>
                  <a:gd name="T45" fmla="*/ 0 h 144"/>
                  <a:gd name="T46" fmla="*/ 175 w 278"/>
                  <a:gd name="T47" fmla="*/ 30 h 144"/>
                  <a:gd name="T48" fmla="*/ 158 w 278"/>
                  <a:gd name="T49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8" h="144">
                    <a:moveTo>
                      <a:pt x="158" y="48"/>
                    </a:moveTo>
                    <a:lnTo>
                      <a:pt x="158" y="48"/>
                    </a:lnTo>
                    <a:lnTo>
                      <a:pt x="175" y="48"/>
                    </a:lnTo>
                    <a:lnTo>
                      <a:pt x="158" y="63"/>
                    </a:lnTo>
                    <a:lnTo>
                      <a:pt x="140" y="63"/>
                    </a:lnTo>
                    <a:lnTo>
                      <a:pt x="123" y="63"/>
                    </a:lnTo>
                    <a:lnTo>
                      <a:pt x="88" y="96"/>
                    </a:lnTo>
                    <a:lnTo>
                      <a:pt x="52" y="96"/>
                    </a:lnTo>
                    <a:lnTo>
                      <a:pt x="52" y="126"/>
                    </a:lnTo>
                    <a:lnTo>
                      <a:pt x="0" y="126"/>
                    </a:lnTo>
                    <a:lnTo>
                      <a:pt x="35" y="144"/>
                    </a:lnTo>
                    <a:lnTo>
                      <a:pt x="69" y="144"/>
                    </a:lnTo>
                    <a:lnTo>
                      <a:pt x="88" y="126"/>
                    </a:lnTo>
                    <a:lnTo>
                      <a:pt x="123" y="144"/>
                    </a:lnTo>
                    <a:lnTo>
                      <a:pt x="140" y="126"/>
                    </a:lnTo>
                    <a:lnTo>
                      <a:pt x="192" y="63"/>
                    </a:lnTo>
                    <a:lnTo>
                      <a:pt x="244" y="63"/>
                    </a:lnTo>
                    <a:lnTo>
                      <a:pt x="261" y="63"/>
                    </a:lnTo>
                    <a:lnTo>
                      <a:pt x="244" y="48"/>
                    </a:lnTo>
                    <a:lnTo>
                      <a:pt x="278" y="48"/>
                    </a:lnTo>
                    <a:lnTo>
                      <a:pt x="227" y="30"/>
                    </a:lnTo>
                    <a:lnTo>
                      <a:pt x="227" y="15"/>
                    </a:lnTo>
                    <a:lnTo>
                      <a:pt x="209" y="0"/>
                    </a:lnTo>
                    <a:lnTo>
                      <a:pt x="175" y="30"/>
                    </a:lnTo>
                    <a:lnTo>
                      <a:pt x="158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3" name="Freeform 734">
                <a:extLst>
                  <a:ext uri="{FF2B5EF4-FFF2-40B4-BE49-F238E27FC236}">
                    <a16:creationId xmlns:a16="http://schemas.microsoft.com/office/drawing/2014/main" id="{B5E55C38-82AD-4E4A-86C4-4B375AF5C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8" y="2837"/>
                <a:ext cx="139" cy="72"/>
              </a:xfrm>
              <a:custGeom>
                <a:avLst/>
                <a:gdLst>
                  <a:gd name="T0" fmla="*/ 158 w 278"/>
                  <a:gd name="T1" fmla="*/ 48 h 144"/>
                  <a:gd name="T2" fmla="*/ 158 w 278"/>
                  <a:gd name="T3" fmla="*/ 48 h 144"/>
                  <a:gd name="T4" fmla="*/ 175 w 278"/>
                  <a:gd name="T5" fmla="*/ 48 h 144"/>
                  <a:gd name="T6" fmla="*/ 158 w 278"/>
                  <a:gd name="T7" fmla="*/ 63 h 144"/>
                  <a:gd name="T8" fmla="*/ 140 w 278"/>
                  <a:gd name="T9" fmla="*/ 63 h 144"/>
                  <a:gd name="T10" fmla="*/ 123 w 278"/>
                  <a:gd name="T11" fmla="*/ 63 h 144"/>
                  <a:gd name="T12" fmla="*/ 88 w 278"/>
                  <a:gd name="T13" fmla="*/ 96 h 144"/>
                  <a:gd name="T14" fmla="*/ 52 w 278"/>
                  <a:gd name="T15" fmla="*/ 96 h 144"/>
                  <a:gd name="T16" fmla="*/ 52 w 278"/>
                  <a:gd name="T17" fmla="*/ 126 h 144"/>
                  <a:gd name="T18" fmla="*/ 0 w 278"/>
                  <a:gd name="T19" fmla="*/ 126 h 144"/>
                  <a:gd name="T20" fmla="*/ 35 w 278"/>
                  <a:gd name="T21" fmla="*/ 144 h 144"/>
                  <a:gd name="T22" fmla="*/ 69 w 278"/>
                  <a:gd name="T23" fmla="*/ 144 h 144"/>
                  <a:gd name="T24" fmla="*/ 88 w 278"/>
                  <a:gd name="T25" fmla="*/ 126 h 144"/>
                  <a:gd name="T26" fmla="*/ 123 w 278"/>
                  <a:gd name="T27" fmla="*/ 144 h 144"/>
                  <a:gd name="T28" fmla="*/ 140 w 278"/>
                  <a:gd name="T29" fmla="*/ 126 h 144"/>
                  <a:gd name="T30" fmla="*/ 192 w 278"/>
                  <a:gd name="T31" fmla="*/ 63 h 144"/>
                  <a:gd name="T32" fmla="*/ 244 w 278"/>
                  <a:gd name="T33" fmla="*/ 63 h 144"/>
                  <a:gd name="T34" fmla="*/ 261 w 278"/>
                  <a:gd name="T35" fmla="*/ 63 h 144"/>
                  <a:gd name="T36" fmla="*/ 244 w 278"/>
                  <a:gd name="T37" fmla="*/ 48 h 144"/>
                  <a:gd name="T38" fmla="*/ 278 w 278"/>
                  <a:gd name="T39" fmla="*/ 48 h 144"/>
                  <a:gd name="T40" fmla="*/ 227 w 278"/>
                  <a:gd name="T41" fmla="*/ 30 h 144"/>
                  <a:gd name="T42" fmla="*/ 227 w 278"/>
                  <a:gd name="T43" fmla="*/ 15 h 144"/>
                  <a:gd name="T44" fmla="*/ 209 w 278"/>
                  <a:gd name="T45" fmla="*/ 0 h 144"/>
                  <a:gd name="T46" fmla="*/ 175 w 278"/>
                  <a:gd name="T47" fmla="*/ 30 h 144"/>
                  <a:gd name="T48" fmla="*/ 158 w 278"/>
                  <a:gd name="T49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8" h="144">
                    <a:moveTo>
                      <a:pt x="158" y="48"/>
                    </a:moveTo>
                    <a:lnTo>
                      <a:pt x="158" y="48"/>
                    </a:lnTo>
                    <a:lnTo>
                      <a:pt x="175" y="48"/>
                    </a:lnTo>
                    <a:lnTo>
                      <a:pt x="158" y="63"/>
                    </a:lnTo>
                    <a:lnTo>
                      <a:pt x="140" y="63"/>
                    </a:lnTo>
                    <a:lnTo>
                      <a:pt x="123" y="63"/>
                    </a:lnTo>
                    <a:lnTo>
                      <a:pt x="88" y="96"/>
                    </a:lnTo>
                    <a:lnTo>
                      <a:pt x="52" y="96"/>
                    </a:lnTo>
                    <a:lnTo>
                      <a:pt x="52" y="126"/>
                    </a:lnTo>
                    <a:lnTo>
                      <a:pt x="0" y="126"/>
                    </a:lnTo>
                    <a:lnTo>
                      <a:pt x="35" y="144"/>
                    </a:lnTo>
                    <a:lnTo>
                      <a:pt x="69" y="144"/>
                    </a:lnTo>
                    <a:lnTo>
                      <a:pt x="88" y="126"/>
                    </a:lnTo>
                    <a:lnTo>
                      <a:pt x="123" y="144"/>
                    </a:lnTo>
                    <a:lnTo>
                      <a:pt x="140" y="126"/>
                    </a:lnTo>
                    <a:lnTo>
                      <a:pt x="192" y="63"/>
                    </a:lnTo>
                    <a:lnTo>
                      <a:pt x="244" y="63"/>
                    </a:lnTo>
                    <a:lnTo>
                      <a:pt x="261" y="63"/>
                    </a:lnTo>
                    <a:lnTo>
                      <a:pt x="244" y="48"/>
                    </a:lnTo>
                    <a:lnTo>
                      <a:pt x="278" y="48"/>
                    </a:lnTo>
                    <a:lnTo>
                      <a:pt x="227" y="30"/>
                    </a:lnTo>
                    <a:lnTo>
                      <a:pt x="227" y="15"/>
                    </a:lnTo>
                    <a:lnTo>
                      <a:pt x="209" y="0"/>
                    </a:lnTo>
                    <a:lnTo>
                      <a:pt x="175" y="30"/>
                    </a:lnTo>
                    <a:lnTo>
                      <a:pt x="158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4" name="Freeform 735">
                <a:extLst>
                  <a:ext uri="{FF2B5EF4-FFF2-40B4-BE49-F238E27FC236}">
                    <a16:creationId xmlns:a16="http://schemas.microsoft.com/office/drawing/2014/main" id="{3E43508D-60F2-44C1-92D7-861E1F89F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" y="2861"/>
                <a:ext cx="26" cy="8"/>
              </a:xfrm>
              <a:custGeom>
                <a:avLst/>
                <a:gdLst>
                  <a:gd name="T0" fmla="*/ 0 w 52"/>
                  <a:gd name="T1" fmla="*/ 15 h 15"/>
                  <a:gd name="T2" fmla="*/ 0 w 52"/>
                  <a:gd name="T3" fmla="*/ 15 h 15"/>
                  <a:gd name="T4" fmla="*/ 17 w 52"/>
                  <a:gd name="T5" fmla="*/ 15 h 15"/>
                  <a:gd name="T6" fmla="*/ 35 w 52"/>
                  <a:gd name="T7" fmla="*/ 15 h 15"/>
                  <a:gd name="T8" fmla="*/ 52 w 52"/>
                  <a:gd name="T9" fmla="*/ 0 h 15"/>
                  <a:gd name="T10" fmla="*/ 35 w 52"/>
                  <a:gd name="T11" fmla="*/ 0 h 15"/>
                  <a:gd name="T12" fmla="*/ 0 w 52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35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5" name="Freeform 736">
                <a:extLst>
                  <a:ext uri="{FF2B5EF4-FFF2-40B4-BE49-F238E27FC236}">
                    <a16:creationId xmlns:a16="http://schemas.microsoft.com/office/drawing/2014/main" id="{E7D384D8-CE44-4583-B9DC-58A101489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" y="2861"/>
                <a:ext cx="26" cy="8"/>
              </a:xfrm>
              <a:custGeom>
                <a:avLst/>
                <a:gdLst>
                  <a:gd name="T0" fmla="*/ 0 w 52"/>
                  <a:gd name="T1" fmla="*/ 15 h 15"/>
                  <a:gd name="T2" fmla="*/ 0 w 52"/>
                  <a:gd name="T3" fmla="*/ 15 h 15"/>
                  <a:gd name="T4" fmla="*/ 17 w 52"/>
                  <a:gd name="T5" fmla="*/ 15 h 15"/>
                  <a:gd name="T6" fmla="*/ 35 w 52"/>
                  <a:gd name="T7" fmla="*/ 15 h 15"/>
                  <a:gd name="T8" fmla="*/ 52 w 52"/>
                  <a:gd name="T9" fmla="*/ 0 h 15"/>
                  <a:gd name="T10" fmla="*/ 35 w 52"/>
                  <a:gd name="T11" fmla="*/ 0 h 15"/>
                  <a:gd name="T12" fmla="*/ 0 w 52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35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6" name="Freeform 737">
                <a:extLst>
                  <a:ext uri="{FF2B5EF4-FFF2-40B4-BE49-F238E27FC236}">
                    <a16:creationId xmlns:a16="http://schemas.microsoft.com/office/drawing/2014/main" id="{81C67B6C-39FD-43FE-94DE-5571E6B07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" y="2869"/>
                <a:ext cx="140" cy="104"/>
              </a:xfrm>
              <a:custGeom>
                <a:avLst/>
                <a:gdLst>
                  <a:gd name="T0" fmla="*/ 17 w 278"/>
                  <a:gd name="T1" fmla="*/ 63 h 207"/>
                  <a:gd name="T2" fmla="*/ 17 w 278"/>
                  <a:gd name="T3" fmla="*/ 63 h 207"/>
                  <a:gd name="T4" fmla="*/ 52 w 278"/>
                  <a:gd name="T5" fmla="*/ 81 h 207"/>
                  <a:gd name="T6" fmla="*/ 86 w 278"/>
                  <a:gd name="T7" fmla="*/ 81 h 207"/>
                  <a:gd name="T8" fmla="*/ 104 w 278"/>
                  <a:gd name="T9" fmla="*/ 63 h 207"/>
                  <a:gd name="T10" fmla="*/ 138 w 278"/>
                  <a:gd name="T11" fmla="*/ 81 h 207"/>
                  <a:gd name="T12" fmla="*/ 155 w 278"/>
                  <a:gd name="T13" fmla="*/ 63 h 207"/>
                  <a:gd name="T14" fmla="*/ 207 w 278"/>
                  <a:gd name="T15" fmla="*/ 0 h 207"/>
                  <a:gd name="T16" fmla="*/ 261 w 278"/>
                  <a:gd name="T17" fmla="*/ 0 h 207"/>
                  <a:gd name="T18" fmla="*/ 244 w 278"/>
                  <a:gd name="T19" fmla="*/ 33 h 207"/>
                  <a:gd name="T20" fmla="*/ 261 w 278"/>
                  <a:gd name="T21" fmla="*/ 48 h 207"/>
                  <a:gd name="T22" fmla="*/ 244 w 278"/>
                  <a:gd name="T23" fmla="*/ 63 h 207"/>
                  <a:gd name="T24" fmla="*/ 278 w 278"/>
                  <a:gd name="T25" fmla="*/ 81 h 207"/>
                  <a:gd name="T26" fmla="*/ 261 w 278"/>
                  <a:gd name="T27" fmla="*/ 96 h 207"/>
                  <a:gd name="T28" fmla="*/ 224 w 278"/>
                  <a:gd name="T29" fmla="*/ 129 h 207"/>
                  <a:gd name="T30" fmla="*/ 207 w 278"/>
                  <a:gd name="T31" fmla="*/ 159 h 207"/>
                  <a:gd name="T32" fmla="*/ 224 w 278"/>
                  <a:gd name="T33" fmla="*/ 159 h 207"/>
                  <a:gd name="T34" fmla="*/ 207 w 278"/>
                  <a:gd name="T35" fmla="*/ 192 h 207"/>
                  <a:gd name="T36" fmla="*/ 173 w 278"/>
                  <a:gd name="T37" fmla="*/ 207 h 207"/>
                  <a:gd name="T38" fmla="*/ 155 w 278"/>
                  <a:gd name="T39" fmla="*/ 192 h 207"/>
                  <a:gd name="T40" fmla="*/ 121 w 278"/>
                  <a:gd name="T41" fmla="*/ 192 h 207"/>
                  <a:gd name="T42" fmla="*/ 86 w 278"/>
                  <a:gd name="T43" fmla="*/ 192 h 207"/>
                  <a:gd name="T44" fmla="*/ 86 w 278"/>
                  <a:gd name="T45" fmla="*/ 176 h 207"/>
                  <a:gd name="T46" fmla="*/ 52 w 278"/>
                  <a:gd name="T47" fmla="*/ 176 h 207"/>
                  <a:gd name="T48" fmla="*/ 34 w 278"/>
                  <a:gd name="T49" fmla="*/ 144 h 207"/>
                  <a:gd name="T50" fmla="*/ 17 w 278"/>
                  <a:gd name="T51" fmla="*/ 111 h 207"/>
                  <a:gd name="T52" fmla="*/ 0 w 278"/>
                  <a:gd name="T53" fmla="*/ 81 h 207"/>
                  <a:gd name="T54" fmla="*/ 17 w 278"/>
                  <a:gd name="T55" fmla="*/ 6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07">
                    <a:moveTo>
                      <a:pt x="17" y="63"/>
                    </a:moveTo>
                    <a:lnTo>
                      <a:pt x="17" y="63"/>
                    </a:lnTo>
                    <a:lnTo>
                      <a:pt x="52" y="81"/>
                    </a:lnTo>
                    <a:lnTo>
                      <a:pt x="86" y="81"/>
                    </a:lnTo>
                    <a:lnTo>
                      <a:pt x="104" y="63"/>
                    </a:lnTo>
                    <a:lnTo>
                      <a:pt x="138" y="81"/>
                    </a:lnTo>
                    <a:lnTo>
                      <a:pt x="155" y="63"/>
                    </a:lnTo>
                    <a:lnTo>
                      <a:pt x="207" y="0"/>
                    </a:lnTo>
                    <a:lnTo>
                      <a:pt x="261" y="0"/>
                    </a:lnTo>
                    <a:lnTo>
                      <a:pt x="244" y="33"/>
                    </a:lnTo>
                    <a:lnTo>
                      <a:pt x="261" y="48"/>
                    </a:lnTo>
                    <a:lnTo>
                      <a:pt x="244" y="63"/>
                    </a:lnTo>
                    <a:lnTo>
                      <a:pt x="278" y="81"/>
                    </a:lnTo>
                    <a:lnTo>
                      <a:pt x="261" y="96"/>
                    </a:lnTo>
                    <a:lnTo>
                      <a:pt x="224" y="129"/>
                    </a:lnTo>
                    <a:lnTo>
                      <a:pt x="207" y="159"/>
                    </a:lnTo>
                    <a:lnTo>
                      <a:pt x="224" y="159"/>
                    </a:lnTo>
                    <a:lnTo>
                      <a:pt x="207" y="192"/>
                    </a:lnTo>
                    <a:lnTo>
                      <a:pt x="173" y="207"/>
                    </a:lnTo>
                    <a:lnTo>
                      <a:pt x="155" y="192"/>
                    </a:lnTo>
                    <a:lnTo>
                      <a:pt x="121" y="192"/>
                    </a:lnTo>
                    <a:lnTo>
                      <a:pt x="86" y="192"/>
                    </a:lnTo>
                    <a:lnTo>
                      <a:pt x="86" y="176"/>
                    </a:lnTo>
                    <a:lnTo>
                      <a:pt x="52" y="176"/>
                    </a:lnTo>
                    <a:lnTo>
                      <a:pt x="34" y="144"/>
                    </a:lnTo>
                    <a:lnTo>
                      <a:pt x="17" y="111"/>
                    </a:lnTo>
                    <a:lnTo>
                      <a:pt x="0" y="81"/>
                    </a:lnTo>
                    <a:lnTo>
                      <a:pt x="17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7" name="Freeform 738">
                <a:extLst>
                  <a:ext uri="{FF2B5EF4-FFF2-40B4-BE49-F238E27FC236}">
                    <a16:creationId xmlns:a16="http://schemas.microsoft.com/office/drawing/2014/main" id="{A89FF9A2-9158-4AC7-9967-B9C1550A8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" y="2869"/>
                <a:ext cx="140" cy="104"/>
              </a:xfrm>
              <a:custGeom>
                <a:avLst/>
                <a:gdLst>
                  <a:gd name="T0" fmla="*/ 17 w 278"/>
                  <a:gd name="T1" fmla="*/ 63 h 207"/>
                  <a:gd name="T2" fmla="*/ 17 w 278"/>
                  <a:gd name="T3" fmla="*/ 63 h 207"/>
                  <a:gd name="T4" fmla="*/ 52 w 278"/>
                  <a:gd name="T5" fmla="*/ 81 h 207"/>
                  <a:gd name="T6" fmla="*/ 86 w 278"/>
                  <a:gd name="T7" fmla="*/ 81 h 207"/>
                  <a:gd name="T8" fmla="*/ 104 w 278"/>
                  <a:gd name="T9" fmla="*/ 63 h 207"/>
                  <a:gd name="T10" fmla="*/ 138 w 278"/>
                  <a:gd name="T11" fmla="*/ 81 h 207"/>
                  <a:gd name="T12" fmla="*/ 155 w 278"/>
                  <a:gd name="T13" fmla="*/ 63 h 207"/>
                  <a:gd name="T14" fmla="*/ 207 w 278"/>
                  <a:gd name="T15" fmla="*/ 0 h 207"/>
                  <a:gd name="T16" fmla="*/ 261 w 278"/>
                  <a:gd name="T17" fmla="*/ 0 h 207"/>
                  <a:gd name="T18" fmla="*/ 244 w 278"/>
                  <a:gd name="T19" fmla="*/ 33 h 207"/>
                  <a:gd name="T20" fmla="*/ 261 w 278"/>
                  <a:gd name="T21" fmla="*/ 48 h 207"/>
                  <a:gd name="T22" fmla="*/ 244 w 278"/>
                  <a:gd name="T23" fmla="*/ 63 h 207"/>
                  <a:gd name="T24" fmla="*/ 278 w 278"/>
                  <a:gd name="T25" fmla="*/ 81 h 207"/>
                  <a:gd name="T26" fmla="*/ 261 w 278"/>
                  <a:gd name="T27" fmla="*/ 96 h 207"/>
                  <a:gd name="T28" fmla="*/ 224 w 278"/>
                  <a:gd name="T29" fmla="*/ 129 h 207"/>
                  <a:gd name="T30" fmla="*/ 207 w 278"/>
                  <a:gd name="T31" fmla="*/ 159 h 207"/>
                  <a:gd name="T32" fmla="*/ 224 w 278"/>
                  <a:gd name="T33" fmla="*/ 159 h 207"/>
                  <a:gd name="T34" fmla="*/ 207 w 278"/>
                  <a:gd name="T35" fmla="*/ 192 h 207"/>
                  <a:gd name="T36" fmla="*/ 173 w 278"/>
                  <a:gd name="T37" fmla="*/ 207 h 207"/>
                  <a:gd name="T38" fmla="*/ 155 w 278"/>
                  <a:gd name="T39" fmla="*/ 192 h 207"/>
                  <a:gd name="T40" fmla="*/ 121 w 278"/>
                  <a:gd name="T41" fmla="*/ 192 h 207"/>
                  <a:gd name="T42" fmla="*/ 86 w 278"/>
                  <a:gd name="T43" fmla="*/ 192 h 207"/>
                  <a:gd name="T44" fmla="*/ 86 w 278"/>
                  <a:gd name="T45" fmla="*/ 176 h 207"/>
                  <a:gd name="T46" fmla="*/ 52 w 278"/>
                  <a:gd name="T47" fmla="*/ 176 h 207"/>
                  <a:gd name="T48" fmla="*/ 34 w 278"/>
                  <a:gd name="T49" fmla="*/ 144 h 207"/>
                  <a:gd name="T50" fmla="*/ 17 w 278"/>
                  <a:gd name="T51" fmla="*/ 111 h 207"/>
                  <a:gd name="T52" fmla="*/ 0 w 278"/>
                  <a:gd name="T53" fmla="*/ 81 h 207"/>
                  <a:gd name="T54" fmla="*/ 17 w 278"/>
                  <a:gd name="T55" fmla="*/ 6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07">
                    <a:moveTo>
                      <a:pt x="17" y="63"/>
                    </a:moveTo>
                    <a:lnTo>
                      <a:pt x="17" y="63"/>
                    </a:lnTo>
                    <a:lnTo>
                      <a:pt x="52" y="81"/>
                    </a:lnTo>
                    <a:lnTo>
                      <a:pt x="86" y="81"/>
                    </a:lnTo>
                    <a:lnTo>
                      <a:pt x="104" y="63"/>
                    </a:lnTo>
                    <a:lnTo>
                      <a:pt x="138" y="81"/>
                    </a:lnTo>
                    <a:lnTo>
                      <a:pt x="155" y="63"/>
                    </a:lnTo>
                    <a:lnTo>
                      <a:pt x="207" y="0"/>
                    </a:lnTo>
                    <a:lnTo>
                      <a:pt x="261" y="0"/>
                    </a:lnTo>
                    <a:lnTo>
                      <a:pt x="244" y="33"/>
                    </a:lnTo>
                    <a:lnTo>
                      <a:pt x="261" y="48"/>
                    </a:lnTo>
                    <a:lnTo>
                      <a:pt x="244" y="63"/>
                    </a:lnTo>
                    <a:lnTo>
                      <a:pt x="278" y="81"/>
                    </a:lnTo>
                    <a:lnTo>
                      <a:pt x="261" y="96"/>
                    </a:lnTo>
                    <a:lnTo>
                      <a:pt x="224" y="129"/>
                    </a:lnTo>
                    <a:lnTo>
                      <a:pt x="207" y="159"/>
                    </a:lnTo>
                    <a:lnTo>
                      <a:pt x="224" y="159"/>
                    </a:lnTo>
                    <a:lnTo>
                      <a:pt x="207" y="192"/>
                    </a:lnTo>
                    <a:lnTo>
                      <a:pt x="173" y="207"/>
                    </a:lnTo>
                    <a:lnTo>
                      <a:pt x="155" y="192"/>
                    </a:lnTo>
                    <a:lnTo>
                      <a:pt x="121" y="192"/>
                    </a:lnTo>
                    <a:lnTo>
                      <a:pt x="86" y="192"/>
                    </a:lnTo>
                    <a:lnTo>
                      <a:pt x="86" y="176"/>
                    </a:lnTo>
                    <a:lnTo>
                      <a:pt x="52" y="176"/>
                    </a:lnTo>
                    <a:lnTo>
                      <a:pt x="34" y="144"/>
                    </a:lnTo>
                    <a:lnTo>
                      <a:pt x="17" y="111"/>
                    </a:lnTo>
                    <a:lnTo>
                      <a:pt x="0" y="81"/>
                    </a:lnTo>
                    <a:lnTo>
                      <a:pt x="17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8" name="Freeform 739">
                <a:extLst>
                  <a:ext uri="{FF2B5EF4-FFF2-40B4-BE49-F238E27FC236}">
                    <a16:creationId xmlns:a16="http://schemas.microsoft.com/office/drawing/2014/main" id="{713D9C61-42CB-4966-9CB1-CF6FA5AE2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25"/>
                <a:ext cx="137" cy="112"/>
              </a:xfrm>
              <a:custGeom>
                <a:avLst/>
                <a:gdLst>
                  <a:gd name="T0" fmla="*/ 275 w 275"/>
                  <a:gd name="T1" fmla="*/ 65 h 225"/>
                  <a:gd name="T2" fmla="*/ 275 w 275"/>
                  <a:gd name="T3" fmla="*/ 65 h 225"/>
                  <a:gd name="T4" fmla="*/ 275 w 275"/>
                  <a:gd name="T5" fmla="*/ 129 h 225"/>
                  <a:gd name="T6" fmla="*/ 275 w 275"/>
                  <a:gd name="T7" fmla="*/ 225 h 225"/>
                  <a:gd name="T8" fmla="*/ 240 w 275"/>
                  <a:gd name="T9" fmla="*/ 192 h 225"/>
                  <a:gd name="T10" fmla="*/ 189 w 275"/>
                  <a:gd name="T11" fmla="*/ 209 h 225"/>
                  <a:gd name="T12" fmla="*/ 206 w 275"/>
                  <a:gd name="T13" fmla="*/ 177 h 225"/>
                  <a:gd name="T14" fmla="*/ 189 w 275"/>
                  <a:gd name="T15" fmla="*/ 144 h 225"/>
                  <a:gd name="T16" fmla="*/ 68 w 275"/>
                  <a:gd name="T17" fmla="*/ 81 h 225"/>
                  <a:gd name="T18" fmla="*/ 52 w 275"/>
                  <a:gd name="T19" fmla="*/ 96 h 225"/>
                  <a:gd name="T20" fmla="*/ 52 w 275"/>
                  <a:gd name="T21" fmla="*/ 81 h 225"/>
                  <a:gd name="T22" fmla="*/ 35 w 275"/>
                  <a:gd name="T23" fmla="*/ 65 h 225"/>
                  <a:gd name="T24" fmla="*/ 68 w 275"/>
                  <a:gd name="T25" fmla="*/ 65 h 225"/>
                  <a:gd name="T26" fmla="*/ 85 w 275"/>
                  <a:gd name="T27" fmla="*/ 48 h 225"/>
                  <a:gd name="T28" fmla="*/ 35 w 275"/>
                  <a:gd name="T29" fmla="*/ 48 h 225"/>
                  <a:gd name="T30" fmla="*/ 18 w 275"/>
                  <a:gd name="T31" fmla="*/ 33 h 225"/>
                  <a:gd name="T32" fmla="*/ 0 w 275"/>
                  <a:gd name="T33" fmla="*/ 33 h 225"/>
                  <a:gd name="T34" fmla="*/ 35 w 275"/>
                  <a:gd name="T35" fmla="*/ 0 h 225"/>
                  <a:gd name="T36" fmla="*/ 52 w 275"/>
                  <a:gd name="T37" fmla="*/ 0 h 225"/>
                  <a:gd name="T38" fmla="*/ 85 w 275"/>
                  <a:gd name="T39" fmla="*/ 18 h 225"/>
                  <a:gd name="T40" fmla="*/ 85 w 275"/>
                  <a:gd name="T41" fmla="*/ 48 h 225"/>
                  <a:gd name="T42" fmla="*/ 119 w 275"/>
                  <a:gd name="T43" fmla="*/ 81 h 225"/>
                  <a:gd name="T44" fmla="*/ 154 w 275"/>
                  <a:gd name="T45" fmla="*/ 48 h 225"/>
                  <a:gd name="T46" fmla="*/ 189 w 275"/>
                  <a:gd name="T47" fmla="*/ 33 h 225"/>
                  <a:gd name="T48" fmla="*/ 275 w 275"/>
                  <a:gd name="T49" fmla="*/ 6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5" h="225">
                    <a:moveTo>
                      <a:pt x="275" y="65"/>
                    </a:moveTo>
                    <a:lnTo>
                      <a:pt x="275" y="65"/>
                    </a:lnTo>
                    <a:lnTo>
                      <a:pt x="275" y="129"/>
                    </a:lnTo>
                    <a:lnTo>
                      <a:pt x="275" y="225"/>
                    </a:lnTo>
                    <a:lnTo>
                      <a:pt x="240" y="192"/>
                    </a:lnTo>
                    <a:lnTo>
                      <a:pt x="189" y="209"/>
                    </a:lnTo>
                    <a:lnTo>
                      <a:pt x="206" y="177"/>
                    </a:lnTo>
                    <a:lnTo>
                      <a:pt x="189" y="144"/>
                    </a:lnTo>
                    <a:lnTo>
                      <a:pt x="68" y="81"/>
                    </a:lnTo>
                    <a:lnTo>
                      <a:pt x="52" y="96"/>
                    </a:lnTo>
                    <a:lnTo>
                      <a:pt x="52" y="81"/>
                    </a:lnTo>
                    <a:lnTo>
                      <a:pt x="35" y="65"/>
                    </a:lnTo>
                    <a:lnTo>
                      <a:pt x="68" y="65"/>
                    </a:lnTo>
                    <a:lnTo>
                      <a:pt x="85" y="48"/>
                    </a:lnTo>
                    <a:lnTo>
                      <a:pt x="35" y="48"/>
                    </a:lnTo>
                    <a:lnTo>
                      <a:pt x="18" y="33"/>
                    </a:lnTo>
                    <a:lnTo>
                      <a:pt x="0" y="33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85" y="18"/>
                    </a:lnTo>
                    <a:lnTo>
                      <a:pt x="85" y="48"/>
                    </a:lnTo>
                    <a:lnTo>
                      <a:pt x="119" y="81"/>
                    </a:lnTo>
                    <a:lnTo>
                      <a:pt x="154" y="48"/>
                    </a:lnTo>
                    <a:lnTo>
                      <a:pt x="189" y="33"/>
                    </a:lnTo>
                    <a:lnTo>
                      <a:pt x="275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3C6109E-D38A-4131-9A1B-0D83F117D7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94932" y="1716520"/>
              <a:ext cx="4251325" cy="3552825"/>
              <a:chOff x="2725" y="1358"/>
              <a:chExt cx="2678" cy="2238"/>
            </a:xfrm>
          </p:grpSpPr>
          <p:sp>
            <p:nvSpPr>
              <p:cNvPr id="349" name="Freeform 340">
                <a:extLst>
                  <a:ext uri="{FF2B5EF4-FFF2-40B4-BE49-F238E27FC236}">
                    <a16:creationId xmlns:a16="http://schemas.microsoft.com/office/drawing/2014/main" id="{12DB92DD-3B23-4983-9D45-F9DCE8BF20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25"/>
                <a:ext cx="137" cy="112"/>
              </a:xfrm>
              <a:custGeom>
                <a:avLst/>
                <a:gdLst>
                  <a:gd name="T0" fmla="*/ 275 w 275"/>
                  <a:gd name="T1" fmla="*/ 65 h 225"/>
                  <a:gd name="T2" fmla="*/ 275 w 275"/>
                  <a:gd name="T3" fmla="*/ 65 h 225"/>
                  <a:gd name="T4" fmla="*/ 275 w 275"/>
                  <a:gd name="T5" fmla="*/ 129 h 225"/>
                  <a:gd name="T6" fmla="*/ 275 w 275"/>
                  <a:gd name="T7" fmla="*/ 225 h 225"/>
                  <a:gd name="T8" fmla="*/ 240 w 275"/>
                  <a:gd name="T9" fmla="*/ 192 h 225"/>
                  <a:gd name="T10" fmla="*/ 189 w 275"/>
                  <a:gd name="T11" fmla="*/ 209 h 225"/>
                  <a:gd name="T12" fmla="*/ 206 w 275"/>
                  <a:gd name="T13" fmla="*/ 177 h 225"/>
                  <a:gd name="T14" fmla="*/ 189 w 275"/>
                  <a:gd name="T15" fmla="*/ 144 h 225"/>
                  <a:gd name="T16" fmla="*/ 68 w 275"/>
                  <a:gd name="T17" fmla="*/ 81 h 225"/>
                  <a:gd name="T18" fmla="*/ 52 w 275"/>
                  <a:gd name="T19" fmla="*/ 96 h 225"/>
                  <a:gd name="T20" fmla="*/ 52 w 275"/>
                  <a:gd name="T21" fmla="*/ 81 h 225"/>
                  <a:gd name="T22" fmla="*/ 35 w 275"/>
                  <a:gd name="T23" fmla="*/ 65 h 225"/>
                  <a:gd name="T24" fmla="*/ 68 w 275"/>
                  <a:gd name="T25" fmla="*/ 65 h 225"/>
                  <a:gd name="T26" fmla="*/ 85 w 275"/>
                  <a:gd name="T27" fmla="*/ 48 h 225"/>
                  <a:gd name="T28" fmla="*/ 35 w 275"/>
                  <a:gd name="T29" fmla="*/ 48 h 225"/>
                  <a:gd name="T30" fmla="*/ 18 w 275"/>
                  <a:gd name="T31" fmla="*/ 33 h 225"/>
                  <a:gd name="T32" fmla="*/ 0 w 275"/>
                  <a:gd name="T33" fmla="*/ 33 h 225"/>
                  <a:gd name="T34" fmla="*/ 35 w 275"/>
                  <a:gd name="T35" fmla="*/ 0 h 225"/>
                  <a:gd name="T36" fmla="*/ 52 w 275"/>
                  <a:gd name="T37" fmla="*/ 0 h 225"/>
                  <a:gd name="T38" fmla="*/ 85 w 275"/>
                  <a:gd name="T39" fmla="*/ 18 h 225"/>
                  <a:gd name="T40" fmla="*/ 85 w 275"/>
                  <a:gd name="T41" fmla="*/ 48 h 225"/>
                  <a:gd name="T42" fmla="*/ 119 w 275"/>
                  <a:gd name="T43" fmla="*/ 81 h 225"/>
                  <a:gd name="T44" fmla="*/ 154 w 275"/>
                  <a:gd name="T45" fmla="*/ 48 h 225"/>
                  <a:gd name="T46" fmla="*/ 189 w 275"/>
                  <a:gd name="T47" fmla="*/ 33 h 225"/>
                  <a:gd name="T48" fmla="*/ 275 w 275"/>
                  <a:gd name="T49" fmla="*/ 6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5" h="225">
                    <a:moveTo>
                      <a:pt x="275" y="65"/>
                    </a:moveTo>
                    <a:lnTo>
                      <a:pt x="275" y="65"/>
                    </a:lnTo>
                    <a:lnTo>
                      <a:pt x="275" y="129"/>
                    </a:lnTo>
                    <a:lnTo>
                      <a:pt x="275" y="225"/>
                    </a:lnTo>
                    <a:lnTo>
                      <a:pt x="240" y="192"/>
                    </a:lnTo>
                    <a:lnTo>
                      <a:pt x="189" y="209"/>
                    </a:lnTo>
                    <a:lnTo>
                      <a:pt x="206" y="177"/>
                    </a:lnTo>
                    <a:lnTo>
                      <a:pt x="189" y="144"/>
                    </a:lnTo>
                    <a:lnTo>
                      <a:pt x="68" y="81"/>
                    </a:lnTo>
                    <a:lnTo>
                      <a:pt x="52" y="96"/>
                    </a:lnTo>
                    <a:lnTo>
                      <a:pt x="52" y="81"/>
                    </a:lnTo>
                    <a:lnTo>
                      <a:pt x="35" y="65"/>
                    </a:lnTo>
                    <a:lnTo>
                      <a:pt x="68" y="65"/>
                    </a:lnTo>
                    <a:lnTo>
                      <a:pt x="85" y="48"/>
                    </a:lnTo>
                    <a:lnTo>
                      <a:pt x="35" y="48"/>
                    </a:lnTo>
                    <a:lnTo>
                      <a:pt x="18" y="33"/>
                    </a:lnTo>
                    <a:lnTo>
                      <a:pt x="0" y="33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85" y="18"/>
                    </a:lnTo>
                    <a:lnTo>
                      <a:pt x="85" y="48"/>
                    </a:lnTo>
                    <a:lnTo>
                      <a:pt x="119" y="81"/>
                    </a:lnTo>
                    <a:lnTo>
                      <a:pt x="154" y="48"/>
                    </a:lnTo>
                    <a:lnTo>
                      <a:pt x="189" y="33"/>
                    </a:lnTo>
                    <a:lnTo>
                      <a:pt x="275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341">
                <a:extLst>
                  <a:ext uri="{FF2B5EF4-FFF2-40B4-BE49-F238E27FC236}">
                    <a16:creationId xmlns:a16="http://schemas.microsoft.com/office/drawing/2014/main" id="{9A125B7C-709B-4A90-A394-8A4CE3C0E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" y="2957"/>
                <a:ext cx="131" cy="104"/>
              </a:xfrm>
              <a:custGeom>
                <a:avLst/>
                <a:gdLst>
                  <a:gd name="T0" fmla="*/ 0 w 261"/>
                  <a:gd name="T1" fmla="*/ 160 h 208"/>
                  <a:gd name="T2" fmla="*/ 0 w 261"/>
                  <a:gd name="T3" fmla="*/ 160 h 208"/>
                  <a:gd name="T4" fmla="*/ 0 w 261"/>
                  <a:gd name="T5" fmla="*/ 64 h 208"/>
                  <a:gd name="T6" fmla="*/ 0 w 261"/>
                  <a:gd name="T7" fmla="*/ 0 h 208"/>
                  <a:gd name="T8" fmla="*/ 69 w 261"/>
                  <a:gd name="T9" fmla="*/ 16 h 208"/>
                  <a:gd name="T10" fmla="*/ 121 w 261"/>
                  <a:gd name="T11" fmla="*/ 48 h 208"/>
                  <a:gd name="T12" fmla="*/ 121 w 261"/>
                  <a:gd name="T13" fmla="*/ 64 h 208"/>
                  <a:gd name="T14" fmla="*/ 192 w 261"/>
                  <a:gd name="T15" fmla="*/ 96 h 208"/>
                  <a:gd name="T16" fmla="*/ 157 w 261"/>
                  <a:gd name="T17" fmla="*/ 112 h 208"/>
                  <a:gd name="T18" fmla="*/ 175 w 261"/>
                  <a:gd name="T19" fmla="*/ 112 h 208"/>
                  <a:gd name="T20" fmla="*/ 192 w 261"/>
                  <a:gd name="T21" fmla="*/ 127 h 208"/>
                  <a:gd name="T22" fmla="*/ 209 w 261"/>
                  <a:gd name="T23" fmla="*/ 160 h 208"/>
                  <a:gd name="T24" fmla="*/ 226 w 261"/>
                  <a:gd name="T25" fmla="*/ 160 h 208"/>
                  <a:gd name="T26" fmla="*/ 226 w 261"/>
                  <a:gd name="T27" fmla="*/ 175 h 208"/>
                  <a:gd name="T28" fmla="*/ 261 w 261"/>
                  <a:gd name="T29" fmla="*/ 192 h 208"/>
                  <a:gd name="T30" fmla="*/ 261 w 261"/>
                  <a:gd name="T31" fmla="*/ 208 h 208"/>
                  <a:gd name="T32" fmla="*/ 175 w 261"/>
                  <a:gd name="T33" fmla="*/ 192 h 208"/>
                  <a:gd name="T34" fmla="*/ 140 w 261"/>
                  <a:gd name="T35" fmla="*/ 127 h 208"/>
                  <a:gd name="T36" fmla="*/ 104 w 261"/>
                  <a:gd name="T37" fmla="*/ 127 h 208"/>
                  <a:gd name="T38" fmla="*/ 86 w 261"/>
                  <a:gd name="T39" fmla="*/ 127 h 208"/>
                  <a:gd name="T40" fmla="*/ 52 w 261"/>
                  <a:gd name="T41" fmla="*/ 144 h 208"/>
                  <a:gd name="T42" fmla="*/ 69 w 261"/>
                  <a:gd name="T43" fmla="*/ 160 h 208"/>
                  <a:gd name="T44" fmla="*/ 34 w 261"/>
                  <a:gd name="T45" fmla="*/ 160 h 208"/>
                  <a:gd name="T46" fmla="*/ 0 w 261"/>
                  <a:gd name="T47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1" h="208">
                    <a:moveTo>
                      <a:pt x="0" y="160"/>
                    </a:moveTo>
                    <a:lnTo>
                      <a:pt x="0" y="160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69" y="16"/>
                    </a:lnTo>
                    <a:lnTo>
                      <a:pt x="121" y="48"/>
                    </a:lnTo>
                    <a:lnTo>
                      <a:pt x="121" y="64"/>
                    </a:lnTo>
                    <a:lnTo>
                      <a:pt x="192" y="96"/>
                    </a:lnTo>
                    <a:lnTo>
                      <a:pt x="157" y="112"/>
                    </a:lnTo>
                    <a:lnTo>
                      <a:pt x="175" y="112"/>
                    </a:lnTo>
                    <a:lnTo>
                      <a:pt x="192" y="127"/>
                    </a:lnTo>
                    <a:lnTo>
                      <a:pt x="209" y="160"/>
                    </a:lnTo>
                    <a:lnTo>
                      <a:pt x="226" y="160"/>
                    </a:lnTo>
                    <a:lnTo>
                      <a:pt x="226" y="175"/>
                    </a:lnTo>
                    <a:lnTo>
                      <a:pt x="261" y="192"/>
                    </a:lnTo>
                    <a:lnTo>
                      <a:pt x="261" y="208"/>
                    </a:lnTo>
                    <a:lnTo>
                      <a:pt x="175" y="192"/>
                    </a:lnTo>
                    <a:lnTo>
                      <a:pt x="140" y="127"/>
                    </a:lnTo>
                    <a:lnTo>
                      <a:pt x="104" y="127"/>
                    </a:lnTo>
                    <a:lnTo>
                      <a:pt x="86" y="127"/>
                    </a:lnTo>
                    <a:lnTo>
                      <a:pt x="52" y="144"/>
                    </a:lnTo>
                    <a:lnTo>
                      <a:pt x="69" y="160"/>
                    </a:lnTo>
                    <a:lnTo>
                      <a:pt x="34" y="16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342">
                <a:extLst>
                  <a:ext uri="{FF2B5EF4-FFF2-40B4-BE49-F238E27FC236}">
                    <a16:creationId xmlns:a16="http://schemas.microsoft.com/office/drawing/2014/main" id="{6BB9331E-C6AD-4999-8DD2-F9BD2679C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" y="2957"/>
                <a:ext cx="131" cy="104"/>
              </a:xfrm>
              <a:custGeom>
                <a:avLst/>
                <a:gdLst>
                  <a:gd name="T0" fmla="*/ 0 w 261"/>
                  <a:gd name="T1" fmla="*/ 160 h 208"/>
                  <a:gd name="T2" fmla="*/ 0 w 261"/>
                  <a:gd name="T3" fmla="*/ 160 h 208"/>
                  <a:gd name="T4" fmla="*/ 0 w 261"/>
                  <a:gd name="T5" fmla="*/ 64 h 208"/>
                  <a:gd name="T6" fmla="*/ 0 w 261"/>
                  <a:gd name="T7" fmla="*/ 0 h 208"/>
                  <a:gd name="T8" fmla="*/ 69 w 261"/>
                  <a:gd name="T9" fmla="*/ 16 h 208"/>
                  <a:gd name="T10" fmla="*/ 121 w 261"/>
                  <a:gd name="T11" fmla="*/ 48 h 208"/>
                  <a:gd name="T12" fmla="*/ 121 w 261"/>
                  <a:gd name="T13" fmla="*/ 64 h 208"/>
                  <a:gd name="T14" fmla="*/ 192 w 261"/>
                  <a:gd name="T15" fmla="*/ 96 h 208"/>
                  <a:gd name="T16" fmla="*/ 157 w 261"/>
                  <a:gd name="T17" fmla="*/ 112 h 208"/>
                  <a:gd name="T18" fmla="*/ 175 w 261"/>
                  <a:gd name="T19" fmla="*/ 112 h 208"/>
                  <a:gd name="T20" fmla="*/ 192 w 261"/>
                  <a:gd name="T21" fmla="*/ 127 h 208"/>
                  <a:gd name="T22" fmla="*/ 209 w 261"/>
                  <a:gd name="T23" fmla="*/ 160 h 208"/>
                  <a:gd name="T24" fmla="*/ 226 w 261"/>
                  <a:gd name="T25" fmla="*/ 160 h 208"/>
                  <a:gd name="T26" fmla="*/ 226 w 261"/>
                  <a:gd name="T27" fmla="*/ 175 h 208"/>
                  <a:gd name="T28" fmla="*/ 261 w 261"/>
                  <a:gd name="T29" fmla="*/ 192 h 208"/>
                  <a:gd name="T30" fmla="*/ 261 w 261"/>
                  <a:gd name="T31" fmla="*/ 208 h 208"/>
                  <a:gd name="T32" fmla="*/ 175 w 261"/>
                  <a:gd name="T33" fmla="*/ 192 h 208"/>
                  <a:gd name="T34" fmla="*/ 140 w 261"/>
                  <a:gd name="T35" fmla="*/ 127 h 208"/>
                  <a:gd name="T36" fmla="*/ 104 w 261"/>
                  <a:gd name="T37" fmla="*/ 127 h 208"/>
                  <a:gd name="T38" fmla="*/ 86 w 261"/>
                  <a:gd name="T39" fmla="*/ 127 h 208"/>
                  <a:gd name="T40" fmla="*/ 52 w 261"/>
                  <a:gd name="T41" fmla="*/ 144 h 208"/>
                  <a:gd name="T42" fmla="*/ 69 w 261"/>
                  <a:gd name="T43" fmla="*/ 160 h 208"/>
                  <a:gd name="T44" fmla="*/ 34 w 261"/>
                  <a:gd name="T45" fmla="*/ 160 h 208"/>
                  <a:gd name="T46" fmla="*/ 0 w 261"/>
                  <a:gd name="T47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1" h="208">
                    <a:moveTo>
                      <a:pt x="0" y="160"/>
                    </a:moveTo>
                    <a:lnTo>
                      <a:pt x="0" y="160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69" y="16"/>
                    </a:lnTo>
                    <a:lnTo>
                      <a:pt x="121" y="48"/>
                    </a:lnTo>
                    <a:lnTo>
                      <a:pt x="121" y="64"/>
                    </a:lnTo>
                    <a:lnTo>
                      <a:pt x="192" y="96"/>
                    </a:lnTo>
                    <a:lnTo>
                      <a:pt x="157" y="112"/>
                    </a:lnTo>
                    <a:lnTo>
                      <a:pt x="175" y="112"/>
                    </a:lnTo>
                    <a:lnTo>
                      <a:pt x="192" y="127"/>
                    </a:lnTo>
                    <a:lnTo>
                      <a:pt x="209" y="160"/>
                    </a:lnTo>
                    <a:lnTo>
                      <a:pt x="226" y="160"/>
                    </a:lnTo>
                    <a:lnTo>
                      <a:pt x="226" y="175"/>
                    </a:lnTo>
                    <a:lnTo>
                      <a:pt x="261" y="192"/>
                    </a:lnTo>
                    <a:lnTo>
                      <a:pt x="261" y="208"/>
                    </a:lnTo>
                    <a:lnTo>
                      <a:pt x="175" y="192"/>
                    </a:lnTo>
                    <a:lnTo>
                      <a:pt x="140" y="127"/>
                    </a:lnTo>
                    <a:lnTo>
                      <a:pt x="104" y="127"/>
                    </a:lnTo>
                    <a:lnTo>
                      <a:pt x="86" y="127"/>
                    </a:lnTo>
                    <a:lnTo>
                      <a:pt x="52" y="144"/>
                    </a:lnTo>
                    <a:lnTo>
                      <a:pt x="69" y="160"/>
                    </a:lnTo>
                    <a:lnTo>
                      <a:pt x="34" y="160"/>
                    </a:lnTo>
                    <a:lnTo>
                      <a:pt x="0" y="16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343">
                <a:extLst>
                  <a:ext uri="{FF2B5EF4-FFF2-40B4-BE49-F238E27FC236}">
                    <a16:creationId xmlns:a16="http://schemas.microsoft.com/office/drawing/2014/main" id="{521042D1-1418-4894-98BB-B707C4B3B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" y="2397"/>
                <a:ext cx="43" cy="64"/>
              </a:xfrm>
              <a:custGeom>
                <a:avLst/>
                <a:gdLst>
                  <a:gd name="T0" fmla="*/ 0 w 86"/>
                  <a:gd name="T1" fmla="*/ 32 h 128"/>
                  <a:gd name="T2" fmla="*/ 0 w 86"/>
                  <a:gd name="T3" fmla="*/ 32 h 128"/>
                  <a:gd name="T4" fmla="*/ 51 w 86"/>
                  <a:gd name="T5" fmla="*/ 0 h 128"/>
                  <a:gd name="T6" fmla="*/ 69 w 86"/>
                  <a:gd name="T7" fmla="*/ 32 h 128"/>
                  <a:gd name="T8" fmla="*/ 86 w 86"/>
                  <a:gd name="T9" fmla="*/ 80 h 128"/>
                  <a:gd name="T10" fmla="*/ 69 w 86"/>
                  <a:gd name="T11" fmla="*/ 113 h 128"/>
                  <a:gd name="T12" fmla="*/ 0 w 86"/>
                  <a:gd name="T13" fmla="*/ 128 h 128"/>
                  <a:gd name="T14" fmla="*/ 0 w 86"/>
                  <a:gd name="T15" fmla="*/ 113 h 128"/>
                  <a:gd name="T16" fmla="*/ 0 w 86"/>
                  <a:gd name="T17" fmla="*/ 96 h 128"/>
                  <a:gd name="T18" fmla="*/ 0 w 86"/>
                  <a:gd name="T19" fmla="*/ 48 h 128"/>
                  <a:gd name="T20" fmla="*/ 0 w 86"/>
                  <a:gd name="T21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28">
                    <a:moveTo>
                      <a:pt x="0" y="32"/>
                    </a:moveTo>
                    <a:lnTo>
                      <a:pt x="0" y="32"/>
                    </a:lnTo>
                    <a:lnTo>
                      <a:pt x="51" y="0"/>
                    </a:lnTo>
                    <a:lnTo>
                      <a:pt x="69" y="32"/>
                    </a:lnTo>
                    <a:lnTo>
                      <a:pt x="86" y="80"/>
                    </a:lnTo>
                    <a:lnTo>
                      <a:pt x="69" y="113"/>
                    </a:lnTo>
                    <a:lnTo>
                      <a:pt x="0" y="128"/>
                    </a:lnTo>
                    <a:lnTo>
                      <a:pt x="0" y="113"/>
                    </a:lnTo>
                    <a:lnTo>
                      <a:pt x="0" y="96"/>
                    </a:lnTo>
                    <a:lnTo>
                      <a:pt x="0" y="48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344">
                <a:extLst>
                  <a:ext uri="{FF2B5EF4-FFF2-40B4-BE49-F238E27FC236}">
                    <a16:creationId xmlns:a16="http://schemas.microsoft.com/office/drawing/2014/main" id="{FB20954F-B927-4B9A-89A2-647B887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" y="2397"/>
                <a:ext cx="43" cy="64"/>
              </a:xfrm>
              <a:custGeom>
                <a:avLst/>
                <a:gdLst>
                  <a:gd name="T0" fmla="*/ 0 w 86"/>
                  <a:gd name="T1" fmla="*/ 32 h 128"/>
                  <a:gd name="T2" fmla="*/ 0 w 86"/>
                  <a:gd name="T3" fmla="*/ 32 h 128"/>
                  <a:gd name="T4" fmla="*/ 51 w 86"/>
                  <a:gd name="T5" fmla="*/ 0 h 128"/>
                  <a:gd name="T6" fmla="*/ 69 w 86"/>
                  <a:gd name="T7" fmla="*/ 32 h 128"/>
                  <a:gd name="T8" fmla="*/ 86 w 86"/>
                  <a:gd name="T9" fmla="*/ 80 h 128"/>
                  <a:gd name="T10" fmla="*/ 69 w 86"/>
                  <a:gd name="T11" fmla="*/ 113 h 128"/>
                  <a:gd name="T12" fmla="*/ 0 w 86"/>
                  <a:gd name="T13" fmla="*/ 128 h 128"/>
                  <a:gd name="T14" fmla="*/ 0 w 86"/>
                  <a:gd name="T15" fmla="*/ 113 h 128"/>
                  <a:gd name="T16" fmla="*/ 0 w 86"/>
                  <a:gd name="T17" fmla="*/ 96 h 128"/>
                  <a:gd name="T18" fmla="*/ 0 w 86"/>
                  <a:gd name="T19" fmla="*/ 48 h 128"/>
                  <a:gd name="T20" fmla="*/ 0 w 86"/>
                  <a:gd name="T21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28">
                    <a:moveTo>
                      <a:pt x="0" y="32"/>
                    </a:moveTo>
                    <a:lnTo>
                      <a:pt x="0" y="32"/>
                    </a:lnTo>
                    <a:lnTo>
                      <a:pt x="51" y="0"/>
                    </a:lnTo>
                    <a:lnTo>
                      <a:pt x="69" y="32"/>
                    </a:lnTo>
                    <a:lnTo>
                      <a:pt x="86" y="80"/>
                    </a:lnTo>
                    <a:lnTo>
                      <a:pt x="69" y="113"/>
                    </a:lnTo>
                    <a:lnTo>
                      <a:pt x="0" y="128"/>
                    </a:lnTo>
                    <a:lnTo>
                      <a:pt x="0" y="113"/>
                    </a:lnTo>
                    <a:lnTo>
                      <a:pt x="0" y="96"/>
                    </a:lnTo>
                    <a:lnTo>
                      <a:pt x="0" y="48"/>
                    </a:lnTo>
                    <a:lnTo>
                      <a:pt x="0" y="3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345">
                <a:extLst>
                  <a:ext uri="{FF2B5EF4-FFF2-40B4-BE49-F238E27FC236}">
                    <a16:creationId xmlns:a16="http://schemas.microsoft.com/office/drawing/2014/main" id="{AC540EF1-DF4A-44C5-A08D-F63F1CEBD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6" y="2334"/>
                <a:ext cx="87" cy="79"/>
              </a:xfrm>
              <a:custGeom>
                <a:avLst/>
                <a:gdLst>
                  <a:gd name="T0" fmla="*/ 172 w 172"/>
                  <a:gd name="T1" fmla="*/ 0 h 159"/>
                  <a:gd name="T2" fmla="*/ 172 w 172"/>
                  <a:gd name="T3" fmla="*/ 0 h 159"/>
                  <a:gd name="T4" fmla="*/ 155 w 172"/>
                  <a:gd name="T5" fmla="*/ 0 h 159"/>
                  <a:gd name="T6" fmla="*/ 121 w 172"/>
                  <a:gd name="T7" fmla="*/ 16 h 159"/>
                  <a:gd name="T8" fmla="*/ 103 w 172"/>
                  <a:gd name="T9" fmla="*/ 16 h 159"/>
                  <a:gd name="T10" fmla="*/ 86 w 172"/>
                  <a:gd name="T11" fmla="*/ 31 h 159"/>
                  <a:gd name="T12" fmla="*/ 69 w 172"/>
                  <a:gd name="T13" fmla="*/ 31 h 159"/>
                  <a:gd name="T14" fmla="*/ 0 w 172"/>
                  <a:gd name="T15" fmla="*/ 79 h 159"/>
                  <a:gd name="T16" fmla="*/ 0 w 172"/>
                  <a:gd name="T17" fmla="*/ 96 h 159"/>
                  <a:gd name="T18" fmla="*/ 17 w 172"/>
                  <a:gd name="T19" fmla="*/ 96 h 159"/>
                  <a:gd name="T20" fmla="*/ 0 w 172"/>
                  <a:gd name="T21" fmla="*/ 144 h 159"/>
                  <a:gd name="T22" fmla="*/ 17 w 172"/>
                  <a:gd name="T23" fmla="*/ 159 h 159"/>
                  <a:gd name="T24" fmla="*/ 34 w 172"/>
                  <a:gd name="T25" fmla="*/ 159 h 159"/>
                  <a:gd name="T26" fmla="*/ 52 w 172"/>
                  <a:gd name="T27" fmla="*/ 159 h 159"/>
                  <a:gd name="T28" fmla="*/ 103 w 172"/>
                  <a:gd name="T29" fmla="*/ 127 h 159"/>
                  <a:gd name="T30" fmla="*/ 69 w 172"/>
                  <a:gd name="T31" fmla="*/ 112 h 159"/>
                  <a:gd name="T32" fmla="*/ 69 w 172"/>
                  <a:gd name="T33" fmla="*/ 96 h 159"/>
                  <a:gd name="T34" fmla="*/ 138 w 172"/>
                  <a:gd name="T35" fmla="*/ 64 h 159"/>
                  <a:gd name="T36" fmla="*/ 138 w 172"/>
                  <a:gd name="T37" fmla="*/ 31 h 159"/>
                  <a:gd name="T38" fmla="*/ 172 w 172"/>
                  <a:gd name="T3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2" h="159">
                    <a:moveTo>
                      <a:pt x="172" y="0"/>
                    </a:moveTo>
                    <a:lnTo>
                      <a:pt x="172" y="0"/>
                    </a:lnTo>
                    <a:lnTo>
                      <a:pt x="155" y="0"/>
                    </a:lnTo>
                    <a:lnTo>
                      <a:pt x="121" y="16"/>
                    </a:lnTo>
                    <a:lnTo>
                      <a:pt x="103" y="16"/>
                    </a:lnTo>
                    <a:lnTo>
                      <a:pt x="86" y="31"/>
                    </a:lnTo>
                    <a:lnTo>
                      <a:pt x="69" y="31"/>
                    </a:lnTo>
                    <a:lnTo>
                      <a:pt x="0" y="79"/>
                    </a:lnTo>
                    <a:lnTo>
                      <a:pt x="0" y="96"/>
                    </a:lnTo>
                    <a:lnTo>
                      <a:pt x="17" y="96"/>
                    </a:lnTo>
                    <a:lnTo>
                      <a:pt x="0" y="144"/>
                    </a:lnTo>
                    <a:lnTo>
                      <a:pt x="17" y="159"/>
                    </a:lnTo>
                    <a:lnTo>
                      <a:pt x="34" y="159"/>
                    </a:lnTo>
                    <a:lnTo>
                      <a:pt x="52" y="159"/>
                    </a:lnTo>
                    <a:lnTo>
                      <a:pt x="103" y="127"/>
                    </a:lnTo>
                    <a:lnTo>
                      <a:pt x="69" y="112"/>
                    </a:lnTo>
                    <a:lnTo>
                      <a:pt x="69" y="96"/>
                    </a:lnTo>
                    <a:lnTo>
                      <a:pt x="138" y="64"/>
                    </a:lnTo>
                    <a:lnTo>
                      <a:pt x="138" y="31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346">
                <a:extLst>
                  <a:ext uri="{FF2B5EF4-FFF2-40B4-BE49-F238E27FC236}">
                    <a16:creationId xmlns:a16="http://schemas.microsoft.com/office/drawing/2014/main" id="{DF49FF84-D184-43B1-88E9-23BC080EF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6" y="2334"/>
                <a:ext cx="87" cy="79"/>
              </a:xfrm>
              <a:custGeom>
                <a:avLst/>
                <a:gdLst>
                  <a:gd name="T0" fmla="*/ 172 w 172"/>
                  <a:gd name="T1" fmla="*/ 0 h 159"/>
                  <a:gd name="T2" fmla="*/ 172 w 172"/>
                  <a:gd name="T3" fmla="*/ 0 h 159"/>
                  <a:gd name="T4" fmla="*/ 155 w 172"/>
                  <a:gd name="T5" fmla="*/ 0 h 159"/>
                  <a:gd name="T6" fmla="*/ 121 w 172"/>
                  <a:gd name="T7" fmla="*/ 16 h 159"/>
                  <a:gd name="T8" fmla="*/ 103 w 172"/>
                  <a:gd name="T9" fmla="*/ 16 h 159"/>
                  <a:gd name="T10" fmla="*/ 86 w 172"/>
                  <a:gd name="T11" fmla="*/ 31 h 159"/>
                  <a:gd name="T12" fmla="*/ 69 w 172"/>
                  <a:gd name="T13" fmla="*/ 31 h 159"/>
                  <a:gd name="T14" fmla="*/ 0 w 172"/>
                  <a:gd name="T15" fmla="*/ 79 h 159"/>
                  <a:gd name="T16" fmla="*/ 0 w 172"/>
                  <a:gd name="T17" fmla="*/ 96 h 159"/>
                  <a:gd name="T18" fmla="*/ 17 w 172"/>
                  <a:gd name="T19" fmla="*/ 96 h 159"/>
                  <a:gd name="T20" fmla="*/ 0 w 172"/>
                  <a:gd name="T21" fmla="*/ 144 h 159"/>
                  <a:gd name="T22" fmla="*/ 17 w 172"/>
                  <a:gd name="T23" fmla="*/ 159 h 159"/>
                  <a:gd name="T24" fmla="*/ 34 w 172"/>
                  <a:gd name="T25" fmla="*/ 159 h 159"/>
                  <a:gd name="T26" fmla="*/ 52 w 172"/>
                  <a:gd name="T27" fmla="*/ 159 h 159"/>
                  <a:gd name="T28" fmla="*/ 103 w 172"/>
                  <a:gd name="T29" fmla="*/ 127 h 159"/>
                  <a:gd name="T30" fmla="*/ 69 w 172"/>
                  <a:gd name="T31" fmla="*/ 112 h 159"/>
                  <a:gd name="T32" fmla="*/ 69 w 172"/>
                  <a:gd name="T33" fmla="*/ 96 h 159"/>
                  <a:gd name="T34" fmla="*/ 138 w 172"/>
                  <a:gd name="T35" fmla="*/ 64 h 159"/>
                  <a:gd name="T36" fmla="*/ 138 w 172"/>
                  <a:gd name="T37" fmla="*/ 31 h 159"/>
                  <a:gd name="T38" fmla="*/ 172 w 172"/>
                  <a:gd name="T3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2" h="159">
                    <a:moveTo>
                      <a:pt x="172" y="0"/>
                    </a:moveTo>
                    <a:lnTo>
                      <a:pt x="172" y="0"/>
                    </a:lnTo>
                    <a:lnTo>
                      <a:pt x="155" y="0"/>
                    </a:lnTo>
                    <a:lnTo>
                      <a:pt x="121" y="16"/>
                    </a:lnTo>
                    <a:lnTo>
                      <a:pt x="103" y="16"/>
                    </a:lnTo>
                    <a:lnTo>
                      <a:pt x="86" y="31"/>
                    </a:lnTo>
                    <a:lnTo>
                      <a:pt x="69" y="31"/>
                    </a:lnTo>
                    <a:lnTo>
                      <a:pt x="0" y="79"/>
                    </a:lnTo>
                    <a:lnTo>
                      <a:pt x="0" y="96"/>
                    </a:lnTo>
                    <a:lnTo>
                      <a:pt x="17" y="96"/>
                    </a:lnTo>
                    <a:lnTo>
                      <a:pt x="0" y="144"/>
                    </a:lnTo>
                    <a:lnTo>
                      <a:pt x="17" y="159"/>
                    </a:lnTo>
                    <a:lnTo>
                      <a:pt x="34" y="159"/>
                    </a:lnTo>
                    <a:lnTo>
                      <a:pt x="52" y="159"/>
                    </a:lnTo>
                    <a:lnTo>
                      <a:pt x="103" y="127"/>
                    </a:lnTo>
                    <a:lnTo>
                      <a:pt x="69" y="112"/>
                    </a:lnTo>
                    <a:lnTo>
                      <a:pt x="69" y="96"/>
                    </a:lnTo>
                    <a:lnTo>
                      <a:pt x="138" y="64"/>
                    </a:lnTo>
                    <a:lnTo>
                      <a:pt x="138" y="31"/>
                    </a:lnTo>
                    <a:lnTo>
                      <a:pt x="172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347">
                <a:extLst>
                  <a:ext uri="{FF2B5EF4-FFF2-40B4-BE49-F238E27FC236}">
                    <a16:creationId xmlns:a16="http://schemas.microsoft.com/office/drawing/2014/main" id="{7F589C41-2726-4D3A-9402-99AAC193D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4" y="1485"/>
                <a:ext cx="16" cy="24"/>
              </a:xfrm>
              <a:custGeom>
                <a:avLst/>
                <a:gdLst>
                  <a:gd name="T0" fmla="*/ 33 w 33"/>
                  <a:gd name="T1" fmla="*/ 48 h 48"/>
                  <a:gd name="T2" fmla="*/ 33 w 33"/>
                  <a:gd name="T3" fmla="*/ 48 h 48"/>
                  <a:gd name="T4" fmla="*/ 33 w 33"/>
                  <a:gd name="T5" fmla="*/ 17 h 48"/>
                  <a:gd name="T6" fmla="*/ 0 w 33"/>
                  <a:gd name="T7" fmla="*/ 0 h 48"/>
                  <a:gd name="T8" fmla="*/ 0 w 33"/>
                  <a:gd name="T9" fmla="*/ 17 h 48"/>
                  <a:gd name="T10" fmla="*/ 33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33" y="48"/>
                    </a:moveTo>
                    <a:lnTo>
                      <a:pt x="33" y="48"/>
                    </a:lnTo>
                    <a:lnTo>
                      <a:pt x="33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33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348">
                <a:extLst>
                  <a:ext uri="{FF2B5EF4-FFF2-40B4-BE49-F238E27FC236}">
                    <a16:creationId xmlns:a16="http://schemas.microsoft.com/office/drawing/2014/main" id="{3127900B-C00B-4EF9-817B-DFEA1B52D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4" y="1485"/>
                <a:ext cx="16" cy="24"/>
              </a:xfrm>
              <a:custGeom>
                <a:avLst/>
                <a:gdLst>
                  <a:gd name="T0" fmla="*/ 33 w 33"/>
                  <a:gd name="T1" fmla="*/ 48 h 48"/>
                  <a:gd name="T2" fmla="*/ 33 w 33"/>
                  <a:gd name="T3" fmla="*/ 48 h 48"/>
                  <a:gd name="T4" fmla="*/ 33 w 33"/>
                  <a:gd name="T5" fmla="*/ 17 h 48"/>
                  <a:gd name="T6" fmla="*/ 0 w 33"/>
                  <a:gd name="T7" fmla="*/ 0 h 48"/>
                  <a:gd name="T8" fmla="*/ 0 w 33"/>
                  <a:gd name="T9" fmla="*/ 17 h 48"/>
                  <a:gd name="T10" fmla="*/ 33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33" y="48"/>
                    </a:moveTo>
                    <a:lnTo>
                      <a:pt x="33" y="48"/>
                    </a:lnTo>
                    <a:lnTo>
                      <a:pt x="33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33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349">
                <a:extLst>
                  <a:ext uri="{FF2B5EF4-FFF2-40B4-BE49-F238E27FC236}">
                    <a16:creationId xmlns:a16="http://schemas.microsoft.com/office/drawing/2014/main" id="{9614C7B2-63FF-42AC-B73C-FCFC221DD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445"/>
                <a:ext cx="165" cy="120"/>
              </a:xfrm>
              <a:custGeom>
                <a:avLst/>
                <a:gdLst>
                  <a:gd name="T0" fmla="*/ 296 w 330"/>
                  <a:gd name="T1" fmla="*/ 17 h 240"/>
                  <a:gd name="T2" fmla="*/ 296 w 330"/>
                  <a:gd name="T3" fmla="*/ 17 h 240"/>
                  <a:gd name="T4" fmla="*/ 313 w 330"/>
                  <a:gd name="T5" fmla="*/ 17 h 240"/>
                  <a:gd name="T6" fmla="*/ 330 w 330"/>
                  <a:gd name="T7" fmla="*/ 96 h 240"/>
                  <a:gd name="T8" fmla="*/ 261 w 330"/>
                  <a:gd name="T9" fmla="*/ 113 h 240"/>
                  <a:gd name="T10" fmla="*/ 261 w 330"/>
                  <a:gd name="T11" fmla="*/ 128 h 240"/>
                  <a:gd name="T12" fmla="*/ 209 w 330"/>
                  <a:gd name="T13" fmla="*/ 161 h 240"/>
                  <a:gd name="T14" fmla="*/ 140 w 330"/>
                  <a:gd name="T15" fmla="*/ 192 h 240"/>
                  <a:gd name="T16" fmla="*/ 123 w 330"/>
                  <a:gd name="T17" fmla="*/ 209 h 240"/>
                  <a:gd name="T18" fmla="*/ 123 w 330"/>
                  <a:gd name="T19" fmla="*/ 240 h 240"/>
                  <a:gd name="T20" fmla="*/ 0 w 330"/>
                  <a:gd name="T21" fmla="*/ 224 h 240"/>
                  <a:gd name="T22" fmla="*/ 36 w 330"/>
                  <a:gd name="T23" fmla="*/ 224 h 240"/>
                  <a:gd name="T24" fmla="*/ 71 w 330"/>
                  <a:gd name="T25" fmla="*/ 192 h 240"/>
                  <a:gd name="T26" fmla="*/ 88 w 330"/>
                  <a:gd name="T27" fmla="*/ 161 h 240"/>
                  <a:gd name="T28" fmla="*/ 88 w 330"/>
                  <a:gd name="T29" fmla="*/ 128 h 240"/>
                  <a:gd name="T30" fmla="*/ 106 w 330"/>
                  <a:gd name="T31" fmla="*/ 96 h 240"/>
                  <a:gd name="T32" fmla="*/ 123 w 330"/>
                  <a:gd name="T33" fmla="*/ 65 h 240"/>
                  <a:gd name="T34" fmla="*/ 175 w 330"/>
                  <a:gd name="T35" fmla="*/ 48 h 240"/>
                  <a:gd name="T36" fmla="*/ 192 w 330"/>
                  <a:gd name="T37" fmla="*/ 0 h 240"/>
                  <a:gd name="T38" fmla="*/ 209 w 330"/>
                  <a:gd name="T39" fmla="*/ 0 h 240"/>
                  <a:gd name="T40" fmla="*/ 227 w 330"/>
                  <a:gd name="T41" fmla="*/ 17 h 240"/>
                  <a:gd name="T42" fmla="*/ 278 w 330"/>
                  <a:gd name="T43" fmla="*/ 17 h 240"/>
                  <a:gd name="T44" fmla="*/ 296 w 330"/>
                  <a:gd name="T45" fmla="*/ 1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0" h="240">
                    <a:moveTo>
                      <a:pt x="296" y="17"/>
                    </a:moveTo>
                    <a:lnTo>
                      <a:pt x="296" y="17"/>
                    </a:lnTo>
                    <a:lnTo>
                      <a:pt x="313" y="17"/>
                    </a:lnTo>
                    <a:lnTo>
                      <a:pt x="330" y="96"/>
                    </a:lnTo>
                    <a:lnTo>
                      <a:pt x="261" y="113"/>
                    </a:lnTo>
                    <a:lnTo>
                      <a:pt x="261" y="128"/>
                    </a:lnTo>
                    <a:lnTo>
                      <a:pt x="209" y="161"/>
                    </a:lnTo>
                    <a:lnTo>
                      <a:pt x="140" y="192"/>
                    </a:lnTo>
                    <a:lnTo>
                      <a:pt x="123" y="209"/>
                    </a:lnTo>
                    <a:lnTo>
                      <a:pt x="123" y="240"/>
                    </a:lnTo>
                    <a:lnTo>
                      <a:pt x="0" y="224"/>
                    </a:lnTo>
                    <a:lnTo>
                      <a:pt x="36" y="224"/>
                    </a:lnTo>
                    <a:lnTo>
                      <a:pt x="71" y="192"/>
                    </a:lnTo>
                    <a:lnTo>
                      <a:pt x="88" y="161"/>
                    </a:lnTo>
                    <a:lnTo>
                      <a:pt x="88" y="128"/>
                    </a:lnTo>
                    <a:lnTo>
                      <a:pt x="106" y="96"/>
                    </a:lnTo>
                    <a:lnTo>
                      <a:pt x="123" y="65"/>
                    </a:lnTo>
                    <a:lnTo>
                      <a:pt x="175" y="48"/>
                    </a:lnTo>
                    <a:lnTo>
                      <a:pt x="192" y="0"/>
                    </a:lnTo>
                    <a:lnTo>
                      <a:pt x="209" y="0"/>
                    </a:lnTo>
                    <a:lnTo>
                      <a:pt x="227" y="17"/>
                    </a:lnTo>
                    <a:lnTo>
                      <a:pt x="278" y="17"/>
                    </a:lnTo>
                    <a:lnTo>
                      <a:pt x="296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350">
                <a:extLst>
                  <a:ext uri="{FF2B5EF4-FFF2-40B4-BE49-F238E27FC236}">
                    <a16:creationId xmlns:a16="http://schemas.microsoft.com/office/drawing/2014/main" id="{9495386D-A1CA-45D2-B80B-32C5C7ADB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445"/>
                <a:ext cx="165" cy="120"/>
              </a:xfrm>
              <a:custGeom>
                <a:avLst/>
                <a:gdLst>
                  <a:gd name="T0" fmla="*/ 296 w 330"/>
                  <a:gd name="T1" fmla="*/ 17 h 240"/>
                  <a:gd name="T2" fmla="*/ 296 w 330"/>
                  <a:gd name="T3" fmla="*/ 17 h 240"/>
                  <a:gd name="T4" fmla="*/ 313 w 330"/>
                  <a:gd name="T5" fmla="*/ 17 h 240"/>
                  <a:gd name="T6" fmla="*/ 330 w 330"/>
                  <a:gd name="T7" fmla="*/ 96 h 240"/>
                  <a:gd name="T8" fmla="*/ 261 w 330"/>
                  <a:gd name="T9" fmla="*/ 113 h 240"/>
                  <a:gd name="T10" fmla="*/ 261 w 330"/>
                  <a:gd name="T11" fmla="*/ 128 h 240"/>
                  <a:gd name="T12" fmla="*/ 209 w 330"/>
                  <a:gd name="T13" fmla="*/ 161 h 240"/>
                  <a:gd name="T14" fmla="*/ 140 w 330"/>
                  <a:gd name="T15" fmla="*/ 192 h 240"/>
                  <a:gd name="T16" fmla="*/ 123 w 330"/>
                  <a:gd name="T17" fmla="*/ 209 h 240"/>
                  <a:gd name="T18" fmla="*/ 123 w 330"/>
                  <a:gd name="T19" fmla="*/ 240 h 240"/>
                  <a:gd name="T20" fmla="*/ 0 w 330"/>
                  <a:gd name="T21" fmla="*/ 224 h 240"/>
                  <a:gd name="T22" fmla="*/ 36 w 330"/>
                  <a:gd name="T23" fmla="*/ 224 h 240"/>
                  <a:gd name="T24" fmla="*/ 71 w 330"/>
                  <a:gd name="T25" fmla="*/ 192 h 240"/>
                  <a:gd name="T26" fmla="*/ 88 w 330"/>
                  <a:gd name="T27" fmla="*/ 161 h 240"/>
                  <a:gd name="T28" fmla="*/ 88 w 330"/>
                  <a:gd name="T29" fmla="*/ 128 h 240"/>
                  <a:gd name="T30" fmla="*/ 106 w 330"/>
                  <a:gd name="T31" fmla="*/ 96 h 240"/>
                  <a:gd name="T32" fmla="*/ 123 w 330"/>
                  <a:gd name="T33" fmla="*/ 65 h 240"/>
                  <a:gd name="T34" fmla="*/ 175 w 330"/>
                  <a:gd name="T35" fmla="*/ 48 h 240"/>
                  <a:gd name="T36" fmla="*/ 192 w 330"/>
                  <a:gd name="T37" fmla="*/ 0 h 240"/>
                  <a:gd name="T38" fmla="*/ 209 w 330"/>
                  <a:gd name="T39" fmla="*/ 0 h 240"/>
                  <a:gd name="T40" fmla="*/ 227 w 330"/>
                  <a:gd name="T41" fmla="*/ 17 h 240"/>
                  <a:gd name="T42" fmla="*/ 278 w 330"/>
                  <a:gd name="T43" fmla="*/ 17 h 240"/>
                  <a:gd name="T44" fmla="*/ 296 w 330"/>
                  <a:gd name="T45" fmla="*/ 1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0" h="240">
                    <a:moveTo>
                      <a:pt x="296" y="17"/>
                    </a:moveTo>
                    <a:lnTo>
                      <a:pt x="296" y="17"/>
                    </a:lnTo>
                    <a:lnTo>
                      <a:pt x="313" y="17"/>
                    </a:lnTo>
                    <a:lnTo>
                      <a:pt x="330" y="96"/>
                    </a:lnTo>
                    <a:lnTo>
                      <a:pt x="261" y="113"/>
                    </a:lnTo>
                    <a:lnTo>
                      <a:pt x="261" y="128"/>
                    </a:lnTo>
                    <a:lnTo>
                      <a:pt x="209" y="161"/>
                    </a:lnTo>
                    <a:lnTo>
                      <a:pt x="140" y="192"/>
                    </a:lnTo>
                    <a:lnTo>
                      <a:pt x="123" y="209"/>
                    </a:lnTo>
                    <a:lnTo>
                      <a:pt x="123" y="240"/>
                    </a:lnTo>
                    <a:lnTo>
                      <a:pt x="0" y="224"/>
                    </a:lnTo>
                    <a:lnTo>
                      <a:pt x="36" y="224"/>
                    </a:lnTo>
                    <a:lnTo>
                      <a:pt x="71" y="192"/>
                    </a:lnTo>
                    <a:lnTo>
                      <a:pt x="88" y="161"/>
                    </a:lnTo>
                    <a:lnTo>
                      <a:pt x="88" y="128"/>
                    </a:lnTo>
                    <a:lnTo>
                      <a:pt x="106" y="96"/>
                    </a:lnTo>
                    <a:lnTo>
                      <a:pt x="123" y="65"/>
                    </a:lnTo>
                    <a:lnTo>
                      <a:pt x="175" y="48"/>
                    </a:lnTo>
                    <a:lnTo>
                      <a:pt x="192" y="0"/>
                    </a:lnTo>
                    <a:lnTo>
                      <a:pt x="209" y="0"/>
                    </a:lnTo>
                    <a:lnTo>
                      <a:pt x="227" y="17"/>
                    </a:lnTo>
                    <a:lnTo>
                      <a:pt x="278" y="17"/>
                    </a:lnTo>
                    <a:lnTo>
                      <a:pt x="296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351">
                <a:extLst>
                  <a:ext uri="{FF2B5EF4-FFF2-40B4-BE49-F238E27FC236}">
                    <a16:creationId xmlns:a16="http://schemas.microsoft.com/office/drawing/2014/main" id="{D4A348F9-986E-4959-A250-FD3906F02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6" y="2421"/>
                <a:ext cx="278" cy="256"/>
              </a:xfrm>
              <a:custGeom>
                <a:avLst/>
                <a:gdLst>
                  <a:gd name="T0" fmla="*/ 173 w 555"/>
                  <a:gd name="T1" fmla="*/ 65 h 512"/>
                  <a:gd name="T2" fmla="*/ 173 w 555"/>
                  <a:gd name="T3" fmla="*/ 65 h 512"/>
                  <a:gd name="T4" fmla="*/ 192 w 555"/>
                  <a:gd name="T5" fmla="*/ 65 h 512"/>
                  <a:gd name="T6" fmla="*/ 209 w 555"/>
                  <a:gd name="T7" fmla="*/ 144 h 512"/>
                  <a:gd name="T8" fmla="*/ 138 w 555"/>
                  <a:gd name="T9" fmla="*/ 161 h 512"/>
                  <a:gd name="T10" fmla="*/ 138 w 555"/>
                  <a:gd name="T11" fmla="*/ 176 h 512"/>
                  <a:gd name="T12" fmla="*/ 86 w 555"/>
                  <a:gd name="T13" fmla="*/ 209 h 512"/>
                  <a:gd name="T14" fmla="*/ 17 w 555"/>
                  <a:gd name="T15" fmla="*/ 240 h 512"/>
                  <a:gd name="T16" fmla="*/ 0 w 555"/>
                  <a:gd name="T17" fmla="*/ 257 h 512"/>
                  <a:gd name="T18" fmla="*/ 0 w 555"/>
                  <a:gd name="T19" fmla="*/ 288 h 512"/>
                  <a:gd name="T20" fmla="*/ 104 w 555"/>
                  <a:gd name="T21" fmla="*/ 353 h 512"/>
                  <a:gd name="T22" fmla="*/ 261 w 555"/>
                  <a:gd name="T23" fmla="*/ 464 h 512"/>
                  <a:gd name="T24" fmla="*/ 278 w 555"/>
                  <a:gd name="T25" fmla="*/ 480 h 512"/>
                  <a:gd name="T26" fmla="*/ 313 w 555"/>
                  <a:gd name="T27" fmla="*/ 497 h 512"/>
                  <a:gd name="T28" fmla="*/ 330 w 555"/>
                  <a:gd name="T29" fmla="*/ 512 h 512"/>
                  <a:gd name="T30" fmla="*/ 347 w 555"/>
                  <a:gd name="T31" fmla="*/ 512 h 512"/>
                  <a:gd name="T32" fmla="*/ 382 w 555"/>
                  <a:gd name="T33" fmla="*/ 512 h 512"/>
                  <a:gd name="T34" fmla="*/ 555 w 555"/>
                  <a:gd name="T35" fmla="*/ 401 h 512"/>
                  <a:gd name="T36" fmla="*/ 537 w 555"/>
                  <a:gd name="T37" fmla="*/ 368 h 512"/>
                  <a:gd name="T38" fmla="*/ 520 w 555"/>
                  <a:gd name="T39" fmla="*/ 368 h 512"/>
                  <a:gd name="T40" fmla="*/ 486 w 555"/>
                  <a:gd name="T41" fmla="*/ 320 h 512"/>
                  <a:gd name="T42" fmla="*/ 503 w 555"/>
                  <a:gd name="T43" fmla="*/ 305 h 512"/>
                  <a:gd name="T44" fmla="*/ 503 w 555"/>
                  <a:gd name="T45" fmla="*/ 272 h 512"/>
                  <a:gd name="T46" fmla="*/ 503 w 555"/>
                  <a:gd name="T47" fmla="*/ 240 h 512"/>
                  <a:gd name="T48" fmla="*/ 486 w 555"/>
                  <a:gd name="T49" fmla="*/ 224 h 512"/>
                  <a:gd name="T50" fmla="*/ 486 w 555"/>
                  <a:gd name="T51" fmla="*/ 209 h 512"/>
                  <a:gd name="T52" fmla="*/ 486 w 555"/>
                  <a:gd name="T53" fmla="*/ 161 h 512"/>
                  <a:gd name="T54" fmla="*/ 451 w 555"/>
                  <a:gd name="T55" fmla="*/ 144 h 512"/>
                  <a:gd name="T56" fmla="*/ 434 w 555"/>
                  <a:gd name="T57" fmla="*/ 113 h 512"/>
                  <a:gd name="T58" fmla="*/ 468 w 555"/>
                  <a:gd name="T59" fmla="*/ 80 h 512"/>
                  <a:gd name="T60" fmla="*/ 451 w 555"/>
                  <a:gd name="T61" fmla="*/ 17 h 512"/>
                  <a:gd name="T62" fmla="*/ 468 w 555"/>
                  <a:gd name="T63" fmla="*/ 0 h 512"/>
                  <a:gd name="T64" fmla="*/ 451 w 555"/>
                  <a:gd name="T65" fmla="*/ 17 h 512"/>
                  <a:gd name="T66" fmla="*/ 399 w 555"/>
                  <a:gd name="T67" fmla="*/ 0 h 512"/>
                  <a:gd name="T68" fmla="*/ 382 w 555"/>
                  <a:gd name="T69" fmla="*/ 17 h 512"/>
                  <a:gd name="T70" fmla="*/ 347 w 555"/>
                  <a:gd name="T71" fmla="*/ 0 h 512"/>
                  <a:gd name="T72" fmla="*/ 313 w 555"/>
                  <a:gd name="T73" fmla="*/ 17 h 512"/>
                  <a:gd name="T74" fmla="*/ 261 w 555"/>
                  <a:gd name="T75" fmla="*/ 17 h 512"/>
                  <a:gd name="T76" fmla="*/ 173 w 555"/>
                  <a:gd name="T77" fmla="*/ 6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5" h="512">
                    <a:moveTo>
                      <a:pt x="173" y="65"/>
                    </a:moveTo>
                    <a:lnTo>
                      <a:pt x="173" y="65"/>
                    </a:lnTo>
                    <a:lnTo>
                      <a:pt x="192" y="65"/>
                    </a:lnTo>
                    <a:lnTo>
                      <a:pt x="209" y="144"/>
                    </a:lnTo>
                    <a:lnTo>
                      <a:pt x="138" y="161"/>
                    </a:lnTo>
                    <a:lnTo>
                      <a:pt x="138" y="176"/>
                    </a:lnTo>
                    <a:lnTo>
                      <a:pt x="86" y="209"/>
                    </a:lnTo>
                    <a:lnTo>
                      <a:pt x="17" y="240"/>
                    </a:lnTo>
                    <a:lnTo>
                      <a:pt x="0" y="257"/>
                    </a:lnTo>
                    <a:lnTo>
                      <a:pt x="0" y="288"/>
                    </a:lnTo>
                    <a:lnTo>
                      <a:pt x="104" y="353"/>
                    </a:lnTo>
                    <a:lnTo>
                      <a:pt x="261" y="464"/>
                    </a:lnTo>
                    <a:lnTo>
                      <a:pt x="278" y="480"/>
                    </a:lnTo>
                    <a:lnTo>
                      <a:pt x="313" y="497"/>
                    </a:lnTo>
                    <a:lnTo>
                      <a:pt x="330" y="512"/>
                    </a:lnTo>
                    <a:lnTo>
                      <a:pt x="347" y="512"/>
                    </a:lnTo>
                    <a:lnTo>
                      <a:pt x="382" y="512"/>
                    </a:lnTo>
                    <a:lnTo>
                      <a:pt x="555" y="401"/>
                    </a:lnTo>
                    <a:lnTo>
                      <a:pt x="537" y="368"/>
                    </a:lnTo>
                    <a:lnTo>
                      <a:pt x="520" y="368"/>
                    </a:lnTo>
                    <a:lnTo>
                      <a:pt x="486" y="320"/>
                    </a:lnTo>
                    <a:lnTo>
                      <a:pt x="503" y="305"/>
                    </a:lnTo>
                    <a:lnTo>
                      <a:pt x="503" y="272"/>
                    </a:lnTo>
                    <a:lnTo>
                      <a:pt x="503" y="240"/>
                    </a:lnTo>
                    <a:lnTo>
                      <a:pt x="486" y="224"/>
                    </a:lnTo>
                    <a:lnTo>
                      <a:pt x="486" y="209"/>
                    </a:lnTo>
                    <a:lnTo>
                      <a:pt x="486" y="161"/>
                    </a:lnTo>
                    <a:lnTo>
                      <a:pt x="451" y="144"/>
                    </a:lnTo>
                    <a:lnTo>
                      <a:pt x="434" y="113"/>
                    </a:lnTo>
                    <a:lnTo>
                      <a:pt x="468" y="80"/>
                    </a:lnTo>
                    <a:lnTo>
                      <a:pt x="451" y="17"/>
                    </a:lnTo>
                    <a:lnTo>
                      <a:pt x="468" y="0"/>
                    </a:lnTo>
                    <a:lnTo>
                      <a:pt x="451" y="17"/>
                    </a:lnTo>
                    <a:lnTo>
                      <a:pt x="399" y="0"/>
                    </a:lnTo>
                    <a:lnTo>
                      <a:pt x="382" y="17"/>
                    </a:lnTo>
                    <a:lnTo>
                      <a:pt x="347" y="0"/>
                    </a:lnTo>
                    <a:lnTo>
                      <a:pt x="313" y="17"/>
                    </a:lnTo>
                    <a:lnTo>
                      <a:pt x="261" y="17"/>
                    </a:lnTo>
                    <a:lnTo>
                      <a:pt x="173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352">
                <a:extLst>
                  <a:ext uri="{FF2B5EF4-FFF2-40B4-BE49-F238E27FC236}">
                    <a16:creationId xmlns:a16="http://schemas.microsoft.com/office/drawing/2014/main" id="{F9C0A2D6-42E9-4A10-8ADA-F7778600C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6" y="2421"/>
                <a:ext cx="278" cy="256"/>
              </a:xfrm>
              <a:custGeom>
                <a:avLst/>
                <a:gdLst>
                  <a:gd name="T0" fmla="*/ 173 w 555"/>
                  <a:gd name="T1" fmla="*/ 65 h 512"/>
                  <a:gd name="T2" fmla="*/ 173 w 555"/>
                  <a:gd name="T3" fmla="*/ 65 h 512"/>
                  <a:gd name="T4" fmla="*/ 192 w 555"/>
                  <a:gd name="T5" fmla="*/ 65 h 512"/>
                  <a:gd name="T6" fmla="*/ 209 w 555"/>
                  <a:gd name="T7" fmla="*/ 144 h 512"/>
                  <a:gd name="T8" fmla="*/ 138 w 555"/>
                  <a:gd name="T9" fmla="*/ 161 h 512"/>
                  <a:gd name="T10" fmla="*/ 138 w 555"/>
                  <a:gd name="T11" fmla="*/ 176 h 512"/>
                  <a:gd name="T12" fmla="*/ 86 w 555"/>
                  <a:gd name="T13" fmla="*/ 209 h 512"/>
                  <a:gd name="T14" fmla="*/ 17 w 555"/>
                  <a:gd name="T15" fmla="*/ 240 h 512"/>
                  <a:gd name="T16" fmla="*/ 0 w 555"/>
                  <a:gd name="T17" fmla="*/ 257 h 512"/>
                  <a:gd name="T18" fmla="*/ 0 w 555"/>
                  <a:gd name="T19" fmla="*/ 288 h 512"/>
                  <a:gd name="T20" fmla="*/ 104 w 555"/>
                  <a:gd name="T21" fmla="*/ 353 h 512"/>
                  <a:gd name="T22" fmla="*/ 261 w 555"/>
                  <a:gd name="T23" fmla="*/ 464 h 512"/>
                  <a:gd name="T24" fmla="*/ 278 w 555"/>
                  <a:gd name="T25" fmla="*/ 480 h 512"/>
                  <a:gd name="T26" fmla="*/ 313 w 555"/>
                  <a:gd name="T27" fmla="*/ 497 h 512"/>
                  <a:gd name="T28" fmla="*/ 330 w 555"/>
                  <a:gd name="T29" fmla="*/ 512 h 512"/>
                  <a:gd name="T30" fmla="*/ 347 w 555"/>
                  <a:gd name="T31" fmla="*/ 512 h 512"/>
                  <a:gd name="T32" fmla="*/ 382 w 555"/>
                  <a:gd name="T33" fmla="*/ 512 h 512"/>
                  <a:gd name="T34" fmla="*/ 555 w 555"/>
                  <a:gd name="T35" fmla="*/ 401 h 512"/>
                  <a:gd name="T36" fmla="*/ 537 w 555"/>
                  <a:gd name="T37" fmla="*/ 368 h 512"/>
                  <a:gd name="T38" fmla="*/ 520 w 555"/>
                  <a:gd name="T39" fmla="*/ 368 h 512"/>
                  <a:gd name="T40" fmla="*/ 486 w 555"/>
                  <a:gd name="T41" fmla="*/ 320 h 512"/>
                  <a:gd name="T42" fmla="*/ 503 w 555"/>
                  <a:gd name="T43" fmla="*/ 305 h 512"/>
                  <a:gd name="T44" fmla="*/ 503 w 555"/>
                  <a:gd name="T45" fmla="*/ 272 h 512"/>
                  <a:gd name="T46" fmla="*/ 503 w 555"/>
                  <a:gd name="T47" fmla="*/ 240 h 512"/>
                  <a:gd name="T48" fmla="*/ 486 w 555"/>
                  <a:gd name="T49" fmla="*/ 224 h 512"/>
                  <a:gd name="T50" fmla="*/ 486 w 555"/>
                  <a:gd name="T51" fmla="*/ 209 h 512"/>
                  <a:gd name="T52" fmla="*/ 486 w 555"/>
                  <a:gd name="T53" fmla="*/ 161 h 512"/>
                  <a:gd name="T54" fmla="*/ 451 w 555"/>
                  <a:gd name="T55" fmla="*/ 144 h 512"/>
                  <a:gd name="T56" fmla="*/ 434 w 555"/>
                  <a:gd name="T57" fmla="*/ 113 h 512"/>
                  <a:gd name="T58" fmla="*/ 468 w 555"/>
                  <a:gd name="T59" fmla="*/ 80 h 512"/>
                  <a:gd name="T60" fmla="*/ 451 w 555"/>
                  <a:gd name="T61" fmla="*/ 17 h 512"/>
                  <a:gd name="T62" fmla="*/ 468 w 555"/>
                  <a:gd name="T63" fmla="*/ 0 h 512"/>
                  <a:gd name="T64" fmla="*/ 451 w 555"/>
                  <a:gd name="T65" fmla="*/ 17 h 512"/>
                  <a:gd name="T66" fmla="*/ 399 w 555"/>
                  <a:gd name="T67" fmla="*/ 0 h 512"/>
                  <a:gd name="T68" fmla="*/ 382 w 555"/>
                  <a:gd name="T69" fmla="*/ 17 h 512"/>
                  <a:gd name="T70" fmla="*/ 347 w 555"/>
                  <a:gd name="T71" fmla="*/ 0 h 512"/>
                  <a:gd name="T72" fmla="*/ 313 w 555"/>
                  <a:gd name="T73" fmla="*/ 17 h 512"/>
                  <a:gd name="T74" fmla="*/ 261 w 555"/>
                  <a:gd name="T75" fmla="*/ 17 h 512"/>
                  <a:gd name="T76" fmla="*/ 173 w 555"/>
                  <a:gd name="T77" fmla="*/ 6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5" h="512">
                    <a:moveTo>
                      <a:pt x="173" y="65"/>
                    </a:moveTo>
                    <a:lnTo>
                      <a:pt x="173" y="65"/>
                    </a:lnTo>
                    <a:lnTo>
                      <a:pt x="192" y="65"/>
                    </a:lnTo>
                    <a:lnTo>
                      <a:pt x="209" y="144"/>
                    </a:lnTo>
                    <a:lnTo>
                      <a:pt x="138" y="161"/>
                    </a:lnTo>
                    <a:lnTo>
                      <a:pt x="138" y="176"/>
                    </a:lnTo>
                    <a:lnTo>
                      <a:pt x="86" y="209"/>
                    </a:lnTo>
                    <a:lnTo>
                      <a:pt x="17" y="240"/>
                    </a:lnTo>
                    <a:lnTo>
                      <a:pt x="0" y="257"/>
                    </a:lnTo>
                    <a:lnTo>
                      <a:pt x="0" y="288"/>
                    </a:lnTo>
                    <a:lnTo>
                      <a:pt x="104" y="353"/>
                    </a:lnTo>
                    <a:lnTo>
                      <a:pt x="261" y="464"/>
                    </a:lnTo>
                    <a:lnTo>
                      <a:pt x="278" y="480"/>
                    </a:lnTo>
                    <a:lnTo>
                      <a:pt x="313" y="497"/>
                    </a:lnTo>
                    <a:lnTo>
                      <a:pt x="330" y="512"/>
                    </a:lnTo>
                    <a:lnTo>
                      <a:pt x="347" y="512"/>
                    </a:lnTo>
                    <a:lnTo>
                      <a:pt x="382" y="512"/>
                    </a:lnTo>
                    <a:lnTo>
                      <a:pt x="555" y="401"/>
                    </a:lnTo>
                    <a:lnTo>
                      <a:pt x="537" y="368"/>
                    </a:lnTo>
                    <a:lnTo>
                      <a:pt x="520" y="368"/>
                    </a:lnTo>
                    <a:lnTo>
                      <a:pt x="486" y="320"/>
                    </a:lnTo>
                    <a:lnTo>
                      <a:pt x="503" y="305"/>
                    </a:lnTo>
                    <a:lnTo>
                      <a:pt x="503" y="272"/>
                    </a:lnTo>
                    <a:lnTo>
                      <a:pt x="503" y="240"/>
                    </a:lnTo>
                    <a:lnTo>
                      <a:pt x="486" y="224"/>
                    </a:lnTo>
                    <a:lnTo>
                      <a:pt x="486" y="209"/>
                    </a:lnTo>
                    <a:lnTo>
                      <a:pt x="486" y="161"/>
                    </a:lnTo>
                    <a:lnTo>
                      <a:pt x="451" y="144"/>
                    </a:lnTo>
                    <a:lnTo>
                      <a:pt x="434" y="113"/>
                    </a:lnTo>
                    <a:lnTo>
                      <a:pt x="468" y="80"/>
                    </a:lnTo>
                    <a:lnTo>
                      <a:pt x="451" y="17"/>
                    </a:lnTo>
                    <a:lnTo>
                      <a:pt x="468" y="0"/>
                    </a:lnTo>
                    <a:lnTo>
                      <a:pt x="451" y="17"/>
                    </a:lnTo>
                    <a:lnTo>
                      <a:pt x="399" y="0"/>
                    </a:lnTo>
                    <a:lnTo>
                      <a:pt x="382" y="17"/>
                    </a:lnTo>
                    <a:lnTo>
                      <a:pt x="347" y="0"/>
                    </a:lnTo>
                    <a:lnTo>
                      <a:pt x="313" y="17"/>
                    </a:lnTo>
                    <a:lnTo>
                      <a:pt x="261" y="17"/>
                    </a:lnTo>
                    <a:lnTo>
                      <a:pt x="173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353">
                <a:extLst>
                  <a:ext uri="{FF2B5EF4-FFF2-40B4-BE49-F238E27FC236}">
                    <a16:creationId xmlns:a16="http://schemas.microsoft.com/office/drawing/2014/main" id="{F90A78D6-AEAB-4EB8-8B71-F8482DE73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" y="2421"/>
                <a:ext cx="53" cy="105"/>
              </a:xfrm>
              <a:custGeom>
                <a:avLst/>
                <a:gdLst>
                  <a:gd name="T0" fmla="*/ 105 w 105"/>
                  <a:gd name="T1" fmla="*/ 128 h 209"/>
                  <a:gd name="T2" fmla="*/ 105 w 105"/>
                  <a:gd name="T3" fmla="*/ 128 h 209"/>
                  <a:gd name="T4" fmla="*/ 105 w 105"/>
                  <a:gd name="T5" fmla="*/ 144 h 209"/>
                  <a:gd name="T6" fmla="*/ 71 w 105"/>
                  <a:gd name="T7" fmla="*/ 176 h 209"/>
                  <a:gd name="T8" fmla="*/ 71 w 105"/>
                  <a:gd name="T9" fmla="*/ 192 h 209"/>
                  <a:gd name="T10" fmla="*/ 54 w 105"/>
                  <a:gd name="T11" fmla="*/ 209 h 209"/>
                  <a:gd name="T12" fmla="*/ 54 w 105"/>
                  <a:gd name="T13" fmla="*/ 161 h 209"/>
                  <a:gd name="T14" fmla="*/ 17 w 105"/>
                  <a:gd name="T15" fmla="*/ 144 h 209"/>
                  <a:gd name="T16" fmla="*/ 0 w 105"/>
                  <a:gd name="T17" fmla="*/ 113 h 209"/>
                  <a:gd name="T18" fmla="*/ 34 w 105"/>
                  <a:gd name="T19" fmla="*/ 80 h 209"/>
                  <a:gd name="T20" fmla="*/ 17 w 105"/>
                  <a:gd name="T21" fmla="*/ 17 h 209"/>
                  <a:gd name="T22" fmla="*/ 34 w 105"/>
                  <a:gd name="T23" fmla="*/ 0 h 209"/>
                  <a:gd name="T24" fmla="*/ 71 w 105"/>
                  <a:gd name="T25" fmla="*/ 0 h 209"/>
                  <a:gd name="T26" fmla="*/ 88 w 105"/>
                  <a:gd name="T27" fmla="*/ 17 h 209"/>
                  <a:gd name="T28" fmla="*/ 105 w 105"/>
                  <a:gd name="T29" fmla="*/ 0 h 209"/>
                  <a:gd name="T30" fmla="*/ 88 w 105"/>
                  <a:gd name="T31" fmla="*/ 32 h 209"/>
                  <a:gd name="T32" fmla="*/ 105 w 105"/>
                  <a:gd name="T33" fmla="*/ 65 h 209"/>
                  <a:gd name="T34" fmla="*/ 71 w 105"/>
                  <a:gd name="T35" fmla="*/ 96 h 209"/>
                  <a:gd name="T36" fmla="*/ 71 w 105"/>
                  <a:gd name="T37" fmla="*/ 113 h 209"/>
                  <a:gd name="T38" fmla="*/ 105 w 105"/>
                  <a:gd name="T39" fmla="*/ 113 h 209"/>
                  <a:gd name="T40" fmla="*/ 105 w 105"/>
                  <a:gd name="T41" fmla="*/ 12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209">
                    <a:moveTo>
                      <a:pt x="105" y="128"/>
                    </a:moveTo>
                    <a:lnTo>
                      <a:pt x="105" y="128"/>
                    </a:lnTo>
                    <a:lnTo>
                      <a:pt x="105" y="144"/>
                    </a:lnTo>
                    <a:lnTo>
                      <a:pt x="71" y="176"/>
                    </a:lnTo>
                    <a:lnTo>
                      <a:pt x="71" y="192"/>
                    </a:lnTo>
                    <a:lnTo>
                      <a:pt x="54" y="209"/>
                    </a:lnTo>
                    <a:lnTo>
                      <a:pt x="54" y="161"/>
                    </a:lnTo>
                    <a:lnTo>
                      <a:pt x="17" y="144"/>
                    </a:lnTo>
                    <a:lnTo>
                      <a:pt x="0" y="113"/>
                    </a:lnTo>
                    <a:lnTo>
                      <a:pt x="34" y="80"/>
                    </a:lnTo>
                    <a:lnTo>
                      <a:pt x="17" y="17"/>
                    </a:lnTo>
                    <a:lnTo>
                      <a:pt x="34" y="0"/>
                    </a:lnTo>
                    <a:lnTo>
                      <a:pt x="71" y="0"/>
                    </a:lnTo>
                    <a:lnTo>
                      <a:pt x="88" y="17"/>
                    </a:lnTo>
                    <a:lnTo>
                      <a:pt x="105" y="0"/>
                    </a:lnTo>
                    <a:lnTo>
                      <a:pt x="88" y="32"/>
                    </a:lnTo>
                    <a:lnTo>
                      <a:pt x="105" y="65"/>
                    </a:lnTo>
                    <a:lnTo>
                      <a:pt x="71" y="96"/>
                    </a:lnTo>
                    <a:lnTo>
                      <a:pt x="71" y="113"/>
                    </a:lnTo>
                    <a:lnTo>
                      <a:pt x="105" y="113"/>
                    </a:lnTo>
                    <a:lnTo>
                      <a:pt x="105" y="12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354">
                <a:extLst>
                  <a:ext uri="{FF2B5EF4-FFF2-40B4-BE49-F238E27FC236}">
                    <a16:creationId xmlns:a16="http://schemas.microsoft.com/office/drawing/2014/main" id="{CBB4C5C5-9878-4423-8C33-76B1D9BCA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" y="2421"/>
                <a:ext cx="53" cy="105"/>
              </a:xfrm>
              <a:custGeom>
                <a:avLst/>
                <a:gdLst>
                  <a:gd name="T0" fmla="*/ 105 w 105"/>
                  <a:gd name="T1" fmla="*/ 128 h 209"/>
                  <a:gd name="T2" fmla="*/ 105 w 105"/>
                  <a:gd name="T3" fmla="*/ 128 h 209"/>
                  <a:gd name="T4" fmla="*/ 105 w 105"/>
                  <a:gd name="T5" fmla="*/ 144 h 209"/>
                  <a:gd name="T6" fmla="*/ 71 w 105"/>
                  <a:gd name="T7" fmla="*/ 176 h 209"/>
                  <a:gd name="T8" fmla="*/ 71 w 105"/>
                  <a:gd name="T9" fmla="*/ 192 h 209"/>
                  <a:gd name="T10" fmla="*/ 54 w 105"/>
                  <a:gd name="T11" fmla="*/ 209 h 209"/>
                  <a:gd name="T12" fmla="*/ 54 w 105"/>
                  <a:gd name="T13" fmla="*/ 161 h 209"/>
                  <a:gd name="T14" fmla="*/ 17 w 105"/>
                  <a:gd name="T15" fmla="*/ 144 h 209"/>
                  <a:gd name="T16" fmla="*/ 0 w 105"/>
                  <a:gd name="T17" fmla="*/ 113 h 209"/>
                  <a:gd name="T18" fmla="*/ 34 w 105"/>
                  <a:gd name="T19" fmla="*/ 80 h 209"/>
                  <a:gd name="T20" fmla="*/ 17 w 105"/>
                  <a:gd name="T21" fmla="*/ 17 h 209"/>
                  <a:gd name="T22" fmla="*/ 34 w 105"/>
                  <a:gd name="T23" fmla="*/ 0 h 209"/>
                  <a:gd name="T24" fmla="*/ 71 w 105"/>
                  <a:gd name="T25" fmla="*/ 0 h 209"/>
                  <a:gd name="T26" fmla="*/ 88 w 105"/>
                  <a:gd name="T27" fmla="*/ 17 h 209"/>
                  <a:gd name="T28" fmla="*/ 105 w 105"/>
                  <a:gd name="T29" fmla="*/ 0 h 209"/>
                  <a:gd name="T30" fmla="*/ 88 w 105"/>
                  <a:gd name="T31" fmla="*/ 32 h 209"/>
                  <a:gd name="T32" fmla="*/ 105 w 105"/>
                  <a:gd name="T33" fmla="*/ 65 h 209"/>
                  <a:gd name="T34" fmla="*/ 71 w 105"/>
                  <a:gd name="T35" fmla="*/ 96 h 209"/>
                  <a:gd name="T36" fmla="*/ 71 w 105"/>
                  <a:gd name="T37" fmla="*/ 113 h 209"/>
                  <a:gd name="T38" fmla="*/ 105 w 105"/>
                  <a:gd name="T39" fmla="*/ 113 h 209"/>
                  <a:gd name="T40" fmla="*/ 105 w 105"/>
                  <a:gd name="T41" fmla="*/ 12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209">
                    <a:moveTo>
                      <a:pt x="105" y="128"/>
                    </a:moveTo>
                    <a:lnTo>
                      <a:pt x="105" y="128"/>
                    </a:lnTo>
                    <a:lnTo>
                      <a:pt x="105" y="144"/>
                    </a:lnTo>
                    <a:lnTo>
                      <a:pt x="71" y="176"/>
                    </a:lnTo>
                    <a:lnTo>
                      <a:pt x="71" y="192"/>
                    </a:lnTo>
                    <a:lnTo>
                      <a:pt x="54" y="209"/>
                    </a:lnTo>
                    <a:lnTo>
                      <a:pt x="54" y="161"/>
                    </a:lnTo>
                    <a:lnTo>
                      <a:pt x="17" y="144"/>
                    </a:lnTo>
                    <a:lnTo>
                      <a:pt x="0" y="113"/>
                    </a:lnTo>
                    <a:lnTo>
                      <a:pt x="34" y="80"/>
                    </a:lnTo>
                    <a:lnTo>
                      <a:pt x="17" y="17"/>
                    </a:lnTo>
                    <a:lnTo>
                      <a:pt x="34" y="0"/>
                    </a:lnTo>
                    <a:lnTo>
                      <a:pt x="71" y="0"/>
                    </a:lnTo>
                    <a:lnTo>
                      <a:pt x="88" y="17"/>
                    </a:lnTo>
                    <a:lnTo>
                      <a:pt x="105" y="0"/>
                    </a:lnTo>
                    <a:lnTo>
                      <a:pt x="88" y="32"/>
                    </a:lnTo>
                    <a:lnTo>
                      <a:pt x="105" y="65"/>
                    </a:lnTo>
                    <a:lnTo>
                      <a:pt x="71" y="96"/>
                    </a:lnTo>
                    <a:lnTo>
                      <a:pt x="71" y="113"/>
                    </a:lnTo>
                    <a:lnTo>
                      <a:pt x="105" y="113"/>
                    </a:lnTo>
                    <a:lnTo>
                      <a:pt x="105" y="12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355">
                <a:extLst>
                  <a:ext uri="{FF2B5EF4-FFF2-40B4-BE49-F238E27FC236}">
                    <a16:creationId xmlns:a16="http://schemas.microsoft.com/office/drawing/2014/main" id="{B9A80712-A2A2-447A-97A1-C79C3C8D0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485"/>
                <a:ext cx="218" cy="192"/>
              </a:xfrm>
              <a:custGeom>
                <a:avLst/>
                <a:gdLst>
                  <a:gd name="T0" fmla="*/ 69 w 435"/>
                  <a:gd name="T1" fmla="*/ 273 h 384"/>
                  <a:gd name="T2" fmla="*/ 69 w 435"/>
                  <a:gd name="T3" fmla="*/ 273 h 384"/>
                  <a:gd name="T4" fmla="*/ 51 w 435"/>
                  <a:gd name="T5" fmla="*/ 240 h 384"/>
                  <a:gd name="T6" fmla="*/ 34 w 435"/>
                  <a:gd name="T7" fmla="*/ 240 h 384"/>
                  <a:gd name="T8" fmla="*/ 0 w 435"/>
                  <a:gd name="T9" fmla="*/ 192 h 384"/>
                  <a:gd name="T10" fmla="*/ 17 w 435"/>
                  <a:gd name="T11" fmla="*/ 177 h 384"/>
                  <a:gd name="T12" fmla="*/ 17 w 435"/>
                  <a:gd name="T13" fmla="*/ 144 h 384"/>
                  <a:gd name="T14" fmla="*/ 17 w 435"/>
                  <a:gd name="T15" fmla="*/ 112 h 384"/>
                  <a:gd name="T16" fmla="*/ 0 w 435"/>
                  <a:gd name="T17" fmla="*/ 96 h 384"/>
                  <a:gd name="T18" fmla="*/ 0 w 435"/>
                  <a:gd name="T19" fmla="*/ 81 h 384"/>
                  <a:gd name="T20" fmla="*/ 17 w 435"/>
                  <a:gd name="T21" fmla="*/ 64 h 384"/>
                  <a:gd name="T22" fmla="*/ 17 w 435"/>
                  <a:gd name="T23" fmla="*/ 48 h 384"/>
                  <a:gd name="T24" fmla="*/ 51 w 435"/>
                  <a:gd name="T25" fmla="*/ 16 h 384"/>
                  <a:gd name="T26" fmla="*/ 51 w 435"/>
                  <a:gd name="T27" fmla="*/ 0 h 384"/>
                  <a:gd name="T28" fmla="*/ 86 w 435"/>
                  <a:gd name="T29" fmla="*/ 0 h 384"/>
                  <a:gd name="T30" fmla="*/ 140 w 435"/>
                  <a:gd name="T31" fmla="*/ 16 h 384"/>
                  <a:gd name="T32" fmla="*/ 174 w 435"/>
                  <a:gd name="T33" fmla="*/ 16 h 384"/>
                  <a:gd name="T34" fmla="*/ 174 w 435"/>
                  <a:gd name="T35" fmla="*/ 48 h 384"/>
                  <a:gd name="T36" fmla="*/ 278 w 435"/>
                  <a:gd name="T37" fmla="*/ 81 h 384"/>
                  <a:gd name="T38" fmla="*/ 295 w 435"/>
                  <a:gd name="T39" fmla="*/ 64 h 384"/>
                  <a:gd name="T40" fmla="*/ 295 w 435"/>
                  <a:gd name="T41" fmla="*/ 33 h 384"/>
                  <a:gd name="T42" fmla="*/ 349 w 435"/>
                  <a:gd name="T43" fmla="*/ 0 h 384"/>
                  <a:gd name="T44" fmla="*/ 384 w 435"/>
                  <a:gd name="T45" fmla="*/ 16 h 384"/>
                  <a:gd name="T46" fmla="*/ 384 w 435"/>
                  <a:gd name="T47" fmla="*/ 33 h 384"/>
                  <a:gd name="T48" fmla="*/ 435 w 435"/>
                  <a:gd name="T49" fmla="*/ 33 h 384"/>
                  <a:gd name="T50" fmla="*/ 418 w 435"/>
                  <a:gd name="T51" fmla="*/ 96 h 384"/>
                  <a:gd name="T52" fmla="*/ 435 w 435"/>
                  <a:gd name="T53" fmla="*/ 129 h 384"/>
                  <a:gd name="T54" fmla="*/ 435 w 435"/>
                  <a:gd name="T55" fmla="*/ 304 h 384"/>
                  <a:gd name="T56" fmla="*/ 435 w 435"/>
                  <a:gd name="T57" fmla="*/ 352 h 384"/>
                  <a:gd name="T58" fmla="*/ 418 w 435"/>
                  <a:gd name="T59" fmla="*/ 369 h 384"/>
                  <a:gd name="T60" fmla="*/ 401 w 435"/>
                  <a:gd name="T61" fmla="*/ 384 h 384"/>
                  <a:gd name="T62" fmla="*/ 192 w 435"/>
                  <a:gd name="T63" fmla="*/ 273 h 384"/>
                  <a:gd name="T64" fmla="*/ 157 w 435"/>
                  <a:gd name="T65" fmla="*/ 288 h 384"/>
                  <a:gd name="T66" fmla="*/ 140 w 435"/>
                  <a:gd name="T67" fmla="*/ 273 h 384"/>
                  <a:gd name="T68" fmla="*/ 69 w 435"/>
                  <a:gd name="T69" fmla="*/ 273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35" h="384">
                    <a:moveTo>
                      <a:pt x="69" y="273"/>
                    </a:moveTo>
                    <a:lnTo>
                      <a:pt x="69" y="273"/>
                    </a:lnTo>
                    <a:lnTo>
                      <a:pt x="51" y="240"/>
                    </a:lnTo>
                    <a:lnTo>
                      <a:pt x="34" y="240"/>
                    </a:lnTo>
                    <a:lnTo>
                      <a:pt x="0" y="192"/>
                    </a:lnTo>
                    <a:lnTo>
                      <a:pt x="17" y="177"/>
                    </a:lnTo>
                    <a:lnTo>
                      <a:pt x="17" y="144"/>
                    </a:lnTo>
                    <a:lnTo>
                      <a:pt x="17" y="112"/>
                    </a:lnTo>
                    <a:lnTo>
                      <a:pt x="0" y="96"/>
                    </a:lnTo>
                    <a:lnTo>
                      <a:pt x="0" y="81"/>
                    </a:lnTo>
                    <a:lnTo>
                      <a:pt x="17" y="64"/>
                    </a:lnTo>
                    <a:lnTo>
                      <a:pt x="17" y="48"/>
                    </a:lnTo>
                    <a:lnTo>
                      <a:pt x="51" y="16"/>
                    </a:lnTo>
                    <a:lnTo>
                      <a:pt x="51" y="0"/>
                    </a:lnTo>
                    <a:lnTo>
                      <a:pt x="86" y="0"/>
                    </a:lnTo>
                    <a:lnTo>
                      <a:pt x="140" y="16"/>
                    </a:lnTo>
                    <a:lnTo>
                      <a:pt x="174" y="16"/>
                    </a:lnTo>
                    <a:lnTo>
                      <a:pt x="174" y="48"/>
                    </a:lnTo>
                    <a:lnTo>
                      <a:pt x="278" y="81"/>
                    </a:lnTo>
                    <a:lnTo>
                      <a:pt x="295" y="64"/>
                    </a:lnTo>
                    <a:lnTo>
                      <a:pt x="295" y="33"/>
                    </a:lnTo>
                    <a:lnTo>
                      <a:pt x="349" y="0"/>
                    </a:lnTo>
                    <a:lnTo>
                      <a:pt x="384" y="16"/>
                    </a:lnTo>
                    <a:lnTo>
                      <a:pt x="384" y="33"/>
                    </a:lnTo>
                    <a:lnTo>
                      <a:pt x="435" y="33"/>
                    </a:lnTo>
                    <a:lnTo>
                      <a:pt x="418" y="96"/>
                    </a:lnTo>
                    <a:lnTo>
                      <a:pt x="435" y="129"/>
                    </a:lnTo>
                    <a:lnTo>
                      <a:pt x="435" y="304"/>
                    </a:lnTo>
                    <a:lnTo>
                      <a:pt x="435" y="352"/>
                    </a:lnTo>
                    <a:lnTo>
                      <a:pt x="418" y="369"/>
                    </a:lnTo>
                    <a:lnTo>
                      <a:pt x="401" y="384"/>
                    </a:lnTo>
                    <a:lnTo>
                      <a:pt x="192" y="273"/>
                    </a:lnTo>
                    <a:lnTo>
                      <a:pt x="157" y="288"/>
                    </a:lnTo>
                    <a:lnTo>
                      <a:pt x="140" y="273"/>
                    </a:lnTo>
                    <a:lnTo>
                      <a:pt x="69" y="2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356">
                <a:extLst>
                  <a:ext uri="{FF2B5EF4-FFF2-40B4-BE49-F238E27FC236}">
                    <a16:creationId xmlns:a16="http://schemas.microsoft.com/office/drawing/2014/main" id="{F1F3930F-0853-4C84-8B11-109D26CD3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485"/>
                <a:ext cx="218" cy="192"/>
              </a:xfrm>
              <a:custGeom>
                <a:avLst/>
                <a:gdLst>
                  <a:gd name="T0" fmla="*/ 69 w 435"/>
                  <a:gd name="T1" fmla="*/ 273 h 384"/>
                  <a:gd name="T2" fmla="*/ 69 w 435"/>
                  <a:gd name="T3" fmla="*/ 273 h 384"/>
                  <a:gd name="T4" fmla="*/ 51 w 435"/>
                  <a:gd name="T5" fmla="*/ 240 h 384"/>
                  <a:gd name="T6" fmla="*/ 34 w 435"/>
                  <a:gd name="T7" fmla="*/ 240 h 384"/>
                  <a:gd name="T8" fmla="*/ 0 w 435"/>
                  <a:gd name="T9" fmla="*/ 192 h 384"/>
                  <a:gd name="T10" fmla="*/ 17 w 435"/>
                  <a:gd name="T11" fmla="*/ 177 h 384"/>
                  <a:gd name="T12" fmla="*/ 17 w 435"/>
                  <a:gd name="T13" fmla="*/ 144 h 384"/>
                  <a:gd name="T14" fmla="*/ 17 w 435"/>
                  <a:gd name="T15" fmla="*/ 112 h 384"/>
                  <a:gd name="T16" fmla="*/ 0 w 435"/>
                  <a:gd name="T17" fmla="*/ 96 h 384"/>
                  <a:gd name="T18" fmla="*/ 0 w 435"/>
                  <a:gd name="T19" fmla="*/ 81 h 384"/>
                  <a:gd name="T20" fmla="*/ 17 w 435"/>
                  <a:gd name="T21" fmla="*/ 64 h 384"/>
                  <a:gd name="T22" fmla="*/ 17 w 435"/>
                  <a:gd name="T23" fmla="*/ 48 h 384"/>
                  <a:gd name="T24" fmla="*/ 51 w 435"/>
                  <a:gd name="T25" fmla="*/ 16 h 384"/>
                  <a:gd name="T26" fmla="*/ 51 w 435"/>
                  <a:gd name="T27" fmla="*/ 0 h 384"/>
                  <a:gd name="T28" fmla="*/ 86 w 435"/>
                  <a:gd name="T29" fmla="*/ 0 h 384"/>
                  <a:gd name="T30" fmla="*/ 140 w 435"/>
                  <a:gd name="T31" fmla="*/ 16 h 384"/>
                  <a:gd name="T32" fmla="*/ 174 w 435"/>
                  <a:gd name="T33" fmla="*/ 16 h 384"/>
                  <a:gd name="T34" fmla="*/ 174 w 435"/>
                  <a:gd name="T35" fmla="*/ 48 h 384"/>
                  <a:gd name="T36" fmla="*/ 278 w 435"/>
                  <a:gd name="T37" fmla="*/ 81 h 384"/>
                  <a:gd name="T38" fmla="*/ 295 w 435"/>
                  <a:gd name="T39" fmla="*/ 64 h 384"/>
                  <a:gd name="T40" fmla="*/ 295 w 435"/>
                  <a:gd name="T41" fmla="*/ 33 h 384"/>
                  <a:gd name="T42" fmla="*/ 349 w 435"/>
                  <a:gd name="T43" fmla="*/ 0 h 384"/>
                  <a:gd name="T44" fmla="*/ 384 w 435"/>
                  <a:gd name="T45" fmla="*/ 16 h 384"/>
                  <a:gd name="T46" fmla="*/ 384 w 435"/>
                  <a:gd name="T47" fmla="*/ 33 h 384"/>
                  <a:gd name="T48" fmla="*/ 435 w 435"/>
                  <a:gd name="T49" fmla="*/ 33 h 384"/>
                  <a:gd name="T50" fmla="*/ 418 w 435"/>
                  <a:gd name="T51" fmla="*/ 96 h 384"/>
                  <a:gd name="T52" fmla="*/ 435 w 435"/>
                  <a:gd name="T53" fmla="*/ 129 h 384"/>
                  <a:gd name="T54" fmla="*/ 435 w 435"/>
                  <a:gd name="T55" fmla="*/ 304 h 384"/>
                  <a:gd name="T56" fmla="*/ 435 w 435"/>
                  <a:gd name="T57" fmla="*/ 352 h 384"/>
                  <a:gd name="T58" fmla="*/ 418 w 435"/>
                  <a:gd name="T59" fmla="*/ 369 h 384"/>
                  <a:gd name="T60" fmla="*/ 401 w 435"/>
                  <a:gd name="T61" fmla="*/ 384 h 384"/>
                  <a:gd name="T62" fmla="*/ 192 w 435"/>
                  <a:gd name="T63" fmla="*/ 273 h 384"/>
                  <a:gd name="T64" fmla="*/ 157 w 435"/>
                  <a:gd name="T65" fmla="*/ 288 h 384"/>
                  <a:gd name="T66" fmla="*/ 140 w 435"/>
                  <a:gd name="T67" fmla="*/ 273 h 384"/>
                  <a:gd name="T68" fmla="*/ 69 w 435"/>
                  <a:gd name="T69" fmla="*/ 273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35" h="384">
                    <a:moveTo>
                      <a:pt x="69" y="273"/>
                    </a:moveTo>
                    <a:lnTo>
                      <a:pt x="69" y="273"/>
                    </a:lnTo>
                    <a:lnTo>
                      <a:pt x="51" y="240"/>
                    </a:lnTo>
                    <a:lnTo>
                      <a:pt x="34" y="240"/>
                    </a:lnTo>
                    <a:lnTo>
                      <a:pt x="0" y="192"/>
                    </a:lnTo>
                    <a:lnTo>
                      <a:pt x="17" y="177"/>
                    </a:lnTo>
                    <a:lnTo>
                      <a:pt x="17" y="144"/>
                    </a:lnTo>
                    <a:lnTo>
                      <a:pt x="17" y="112"/>
                    </a:lnTo>
                    <a:lnTo>
                      <a:pt x="0" y="96"/>
                    </a:lnTo>
                    <a:lnTo>
                      <a:pt x="0" y="81"/>
                    </a:lnTo>
                    <a:lnTo>
                      <a:pt x="17" y="64"/>
                    </a:lnTo>
                    <a:lnTo>
                      <a:pt x="17" y="48"/>
                    </a:lnTo>
                    <a:lnTo>
                      <a:pt x="51" y="16"/>
                    </a:lnTo>
                    <a:lnTo>
                      <a:pt x="51" y="0"/>
                    </a:lnTo>
                    <a:lnTo>
                      <a:pt x="86" y="0"/>
                    </a:lnTo>
                    <a:lnTo>
                      <a:pt x="140" y="16"/>
                    </a:lnTo>
                    <a:lnTo>
                      <a:pt x="174" y="16"/>
                    </a:lnTo>
                    <a:lnTo>
                      <a:pt x="174" y="48"/>
                    </a:lnTo>
                    <a:lnTo>
                      <a:pt x="278" y="81"/>
                    </a:lnTo>
                    <a:lnTo>
                      <a:pt x="295" y="64"/>
                    </a:lnTo>
                    <a:lnTo>
                      <a:pt x="295" y="33"/>
                    </a:lnTo>
                    <a:lnTo>
                      <a:pt x="349" y="0"/>
                    </a:lnTo>
                    <a:lnTo>
                      <a:pt x="384" y="16"/>
                    </a:lnTo>
                    <a:lnTo>
                      <a:pt x="384" y="33"/>
                    </a:lnTo>
                    <a:lnTo>
                      <a:pt x="435" y="33"/>
                    </a:lnTo>
                    <a:lnTo>
                      <a:pt x="418" y="96"/>
                    </a:lnTo>
                    <a:lnTo>
                      <a:pt x="435" y="129"/>
                    </a:lnTo>
                    <a:lnTo>
                      <a:pt x="435" y="304"/>
                    </a:lnTo>
                    <a:lnTo>
                      <a:pt x="435" y="352"/>
                    </a:lnTo>
                    <a:lnTo>
                      <a:pt x="418" y="369"/>
                    </a:lnTo>
                    <a:lnTo>
                      <a:pt x="401" y="384"/>
                    </a:lnTo>
                    <a:lnTo>
                      <a:pt x="192" y="273"/>
                    </a:lnTo>
                    <a:lnTo>
                      <a:pt x="157" y="288"/>
                    </a:lnTo>
                    <a:lnTo>
                      <a:pt x="140" y="273"/>
                    </a:lnTo>
                    <a:lnTo>
                      <a:pt x="69" y="27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357">
                <a:extLst>
                  <a:ext uri="{FF2B5EF4-FFF2-40B4-BE49-F238E27FC236}">
                    <a16:creationId xmlns:a16="http://schemas.microsoft.com/office/drawing/2014/main" id="{62AA60D5-4B3D-4565-8869-19FF0EEF0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502"/>
                <a:ext cx="155" cy="143"/>
              </a:xfrm>
              <a:custGeom>
                <a:avLst/>
                <a:gdLst>
                  <a:gd name="T0" fmla="*/ 311 w 311"/>
                  <a:gd name="T1" fmla="*/ 255 h 288"/>
                  <a:gd name="T2" fmla="*/ 311 w 311"/>
                  <a:gd name="T3" fmla="*/ 255 h 288"/>
                  <a:gd name="T4" fmla="*/ 259 w 311"/>
                  <a:gd name="T5" fmla="*/ 288 h 288"/>
                  <a:gd name="T6" fmla="*/ 242 w 311"/>
                  <a:gd name="T7" fmla="*/ 271 h 288"/>
                  <a:gd name="T8" fmla="*/ 17 w 311"/>
                  <a:gd name="T9" fmla="*/ 271 h 288"/>
                  <a:gd name="T10" fmla="*/ 17 w 311"/>
                  <a:gd name="T11" fmla="*/ 96 h 288"/>
                  <a:gd name="T12" fmla="*/ 0 w 311"/>
                  <a:gd name="T13" fmla="*/ 63 h 288"/>
                  <a:gd name="T14" fmla="*/ 17 w 311"/>
                  <a:gd name="T15" fmla="*/ 0 h 288"/>
                  <a:gd name="T16" fmla="*/ 17 w 311"/>
                  <a:gd name="T17" fmla="*/ 15 h 288"/>
                  <a:gd name="T18" fmla="*/ 69 w 311"/>
                  <a:gd name="T19" fmla="*/ 15 h 288"/>
                  <a:gd name="T20" fmla="*/ 121 w 311"/>
                  <a:gd name="T21" fmla="*/ 31 h 288"/>
                  <a:gd name="T22" fmla="*/ 190 w 311"/>
                  <a:gd name="T23" fmla="*/ 15 h 288"/>
                  <a:gd name="T24" fmla="*/ 207 w 311"/>
                  <a:gd name="T25" fmla="*/ 15 h 288"/>
                  <a:gd name="T26" fmla="*/ 207 w 311"/>
                  <a:gd name="T27" fmla="*/ 31 h 288"/>
                  <a:gd name="T28" fmla="*/ 225 w 311"/>
                  <a:gd name="T29" fmla="*/ 15 h 288"/>
                  <a:gd name="T30" fmla="*/ 225 w 311"/>
                  <a:gd name="T31" fmla="*/ 31 h 288"/>
                  <a:gd name="T32" fmla="*/ 259 w 311"/>
                  <a:gd name="T33" fmla="*/ 15 h 288"/>
                  <a:gd name="T34" fmla="*/ 277 w 311"/>
                  <a:gd name="T35" fmla="*/ 79 h 288"/>
                  <a:gd name="T36" fmla="*/ 259 w 311"/>
                  <a:gd name="T37" fmla="*/ 127 h 288"/>
                  <a:gd name="T38" fmla="*/ 242 w 311"/>
                  <a:gd name="T39" fmla="*/ 96 h 288"/>
                  <a:gd name="T40" fmla="*/ 225 w 311"/>
                  <a:gd name="T41" fmla="*/ 48 h 288"/>
                  <a:gd name="T42" fmla="*/ 225 w 311"/>
                  <a:gd name="T43" fmla="*/ 63 h 288"/>
                  <a:gd name="T44" fmla="*/ 225 w 311"/>
                  <a:gd name="T45" fmla="*/ 79 h 288"/>
                  <a:gd name="T46" fmla="*/ 311 w 311"/>
                  <a:gd name="T47" fmla="*/ 25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1" h="288">
                    <a:moveTo>
                      <a:pt x="311" y="255"/>
                    </a:moveTo>
                    <a:lnTo>
                      <a:pt x="311" y="255"/>
                    </a:lnTo>
                    <a:lnTo>
                      <a:pt x="259" y="288"/>
                    </a:lnTo>
                    <a:lnTo>
                      <a:pt x="242" y="271"/>
                    </a:lnTo>
                    <a:lnTo>
                      <a:pt x="17" y="271"/>
                    </a:lnTo>
                    <a:lnTo>
                      <a:pt x="17" y="96"/>
                    </a:lnTo>
                    <a:lnTo>
                      <a:pt x="0" y="63"/>
                    </a:lnTo>
                    <a:lnTo>
                      <a:pt x="17" y="0"/>
                    </a:lnTo>
                    <a:lnTo>
                      <a:pt x="17" y="15"/>
                    </a:lnTo>
                    <a:lnTo>
                      <a:pt x="69" y="15"/>
                    </a:lnTo>
                    <a:lnTo>
                      <a:pt x="121" y="31"/>
                    </a:lnTo>
                    <a:lnTo>
                      <a:pt x="190" y="15"/>
                    </a:lnTo>
                    <a:lnTo>
                      <a:pt x="207" y="15"/>
                    </a:lnTo>
                    <a:lnTo>
                      <a:pt x="207" y="31"/>
                    </a:lnTo>
                    <a:lnTo>
                      <a:pt x="225" y="15"/>
                    </a:lnTo>
                    <a:lnTo>
                      <a:pt x="225" y="31"/>
                    </a:lnTo>
                    <a:lnTo>
                      <a:pt x="259" y="15"/>
                    </a:lnTo>
                    <a:lnTo>
                      <a:pt x="277" y="79"/>
                    </a:lnTo>
                    <a:lnTo>
                      <a:pt x="259" y="127"/>
                    </a:lnTo>
                    <a:lnTo>
                      <a:pt x="242" y="96"/>
                    </a:lnTo>
                    <a:lnTo>
                      <a:pt x="225" y="48"/>
                    </a:lnTo>
                    <a:lnTo>
                      <a:pt x="225" y="63"/>
                    </a:lnTo>
                    <a:lnTo>
                      <a:pt x="225" y="79"/>
                    </a:lnTo>
                    <a:lnTo>
                      <a:pt x="311" y="25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358">
                <a:extLst>
                  <a:ext uri="{FF2B5EF4-FFF2-40B4-BE49-F238E27FC236}">
                    <a16:creationId xmlns:a16="http://schemas.microsoft.com/office/drawing/2014/main" id="{AE048317-13C2-45EA-887D-E7C3551AF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502"/>
                <a:ext cx="155" cy="143"/>
              </a:xfrm>
              <a:custGeom>
                <a:avLst/>
                <a:gdLst>
                  <a:gd name="T0" fmla="*/ 311 w 311"/>
                  <a:gd name="T1" fmla="*/ 255 h 288"/>
                  <a:gd name="T2" fmla="*/ 311 w 311"/>
                  <a:gd name="T3" fmla="*/ 255 h 288"/>
                  <a:gd name="T4" fmla="*/ 259 w 311"/>
                  <a:gd name="T5" fmla="*/ 288 h 288"/>
                  <a:gd name="T6" fmla="*/ 242 w 311"/>
                  <a:gd name="T7" fmla="*/ 271 h 288"/>
                  <a:gd name="T8" fmla="*/ 17 w 311"/>
                  <a:gd name="T9" fmla="*/ 271 h 288"/>
                  <a:gd name="T10" fmla="*/ 17 w 311"/>
                  <a:gd name="T11" fmla="*/ 96 h 288"/>
                  <a:gd name="T12" fmla="*/ 0 w 311"/>
                  <a:gd name="T13" fmla="*/ 63 h 288"/>
                  <a:gd name="T14" fmla="*/ 17 w 311"/>
                  <a:gd name="T15" fmla="*/ 0 h 288"/>
                  <a:gd name="T16" fmla="*/ 17 w 311"/>
                  <a:gd name="T17" fmla="*/ 15 h 288"/>
                  <a:gd name="T18" fmla="*/ 69 w 311"/>
                  <a:gd name="T19" fmla="*/ 15 h 288"/>
                  <a:gd name="T20" fmla="*/ 121 w 311"/>
                  <a:gd name="T21" fmla="*/ 31 h 288"/>
                  <a:gd name="T22" fmla="*/ 190 w 311"/>
                  <a:gd name="T23" fmla="*/ 15 h 288"/>
                  <a:gd name="T24" fmla="*/ 207 w 311"/>
                  <a:gd name="T25" fmla="*/ 15 h 288"/>
                  <a:gd name="T26" fmla="*/ 207 w 311"/>
                  <a:gd name="T27" fmla="*/ 31 h 288"/>
                  <a:gd name="T28" fmla="*/ 225 w 311"/>
                  <a:gd name="T29" fmla="*/ 15 h 288"/>
                  <a:gd name="T30" fmla="*/ 225 w 311"/>
                  <a:gd name="T31" fmla="*/ 31 h 288"/>
                  <a:gd name="T32" fmla="*/ 259 w 311"/>
                  <a:gd name="T33" fmla="*/ 15 h 288"/>
                  <a:gd name="T34" fmla="*/ 277 w 311"/>
                  <a:gd name="T35" fmla="*/ 79 h 288"/>
                  <a:gd name="T36" fmla="*/ 259 w 311"/>
                  <a:gd name="T37" fmla="*/ 127 h 288"/>
                  <a:gd name="T38" fmla="*/ 242 w 311"/>
                  <a:gd name="T39" fmla="*/ 96 h 288"/>
                  <a:gd name="T40" fmla="*/ 225 w 311"/>
                  <a:gd name="T41" fmla="*/ 48 h 288"/>
                  <a:gd name="T42" fmla="*/ 225 w 311"/>
                  <a:gd name="T43" fmla="*/ 63 h 288"/>
                  <a:gd name="T44" fmla="*/ 225 w 311"/>
                  <a:gd name="T45" fmla="*/ 79 h 288"/>
                  <a:gd name="T46" fmla="*/ 311 w 311"/>
                  <a:gd name="T47" fmla="*/ 25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1" h="288">
                    <a:moveTo>
                      <a:pt x="311" y="255"/>
                    </a:moveTo>
                    <a:lnTo>
                      <a:pt x="311" y="255"/>
                    </a:lnTo>
                    <a:lnTo>
                      <a:pt x="259" y="288"/>
                    </a:lnTo>
                    <a:lnTo>
                      <a:pt x="242" y="271"/>
                    </a:lnTo>
                    <a:lnTo>
                      <a:pt x="17" y="271"/>
                    </a:lnTo>
                    <a:lnTo>
                      <a:pt x="17" y="96"/>
                    </a:lnTo>
                    <a:lnTo>
                      <a:pt x="0" y="63"/>
                    </a:lnTo>
                    <a:lnTo>
                      <a:pt x="17" y="0"/>
                    </a:lnTo>
                    <a:lnTo>
                      <a:pt x="17" y="15"/>
                    </a:lnTo>
                    <a:lnTo>
                      <a:pt x="69" y="15"/>
                    </a:lnTo>
                    <a:lnTo>
                      <a:pt x="121" y="31"/>
                    </a:lnTo>
                    <a:lnTo>
                      <a:pt x="190" y="15"/>
                    </a:lnTo>
                    <a:lnTo>
                      <a:pt x="207" y="15"/>
                    </a:lnTo>
                    <a:lnTo>
                      <a:pt x="207" y="31"/>
                    </a:lnTo>
                    <a:lnTo>
                      <a:pt x="225" y="15"/>
                    </a:lnTo>
                    <a:lnTo>
                      <a:pt x="225" y="31"/>
                    </a:lnTo>
                    <a:lnTo>
                      <a:pt x="259" y="15"/>
                    </a:lnTo>
                    <a:lnTo>
                      <a:pt x="277" y="79"/>
                    </a:lnTo>
                    <a:lnTo>
                      <a:pt x="259" y="127"/>
                    </a:lnTo>
                    <a:lnTo>
                      <a:pt x="242" y="96"/>
                    </a:lnTo>
                    <a:lnTo>
                      <a:pt x="225" y="48"/>
                    </a:lnTo>
                    <a:lnTo>
                      <a:pt x="225" y="63"/>
                    </a:lnTo>
                    <a:lnTo>
                      <a:pt x="225" y="79"/>
                    </a:lnTo>
                    <a:lnTo>
                      <a:pt x="311" y="25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359">
                <a:extLst>
                  <a:ext uri="{FF2B5EF4-FFF2-40B4-BE49-F238E27FC236}">
                    <a16:creationId xmlns:a16="http://schemas.microsoft.com/office/drawing/2014/main" id="{9BC4158C-A197-4136-80FA-E64902D51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2765"/>
                <a:ext cx="18" cy="24"/>
              </a:xfrm>
              <a:custGeom>
                <a:avLst/>
                <a:gdLst>
                  <a:gd name="T0" fmla="*/ 17 w 34"/>
                  <a:gd name="T1" fmla="*/ 48 h 48"/>
                  <a:gd name="T2" fmla="*/ 17 w 34"/>
                  <a:gd name="T3" fmla="*/ 48 h 48"/>
                  <a:gd name="T4" fmla="*/ 0 w 34"/>
                  <a:gd name="T5" fmla="*/ 48 h 48"/>
                  <a:gd name="T6" fmla="*/ 0 w 34"/>
                  <a:gd name="T7" fmla="*/ 30 h 48"/>
                  <a:gd name="T8" fmla="*/ 0 w 34"/>
                  <a:gd name="T9" fmla="*/ 0 h 48"/>
                  <a:gd name="T10" fmla="*/ 17 w 34"/>
                  <a:gd name="T11" fmla="*/ 0 h 48"/>
                  <a:gd name="T12" fmla="*/ 34 w 34"/>
                  <a:gd name="T13" fmla="*/ 0 h 48"/>
                  <a:gd name="T14" fmla="*/ 34 w 34"/>
                  <a:gd name="T15" fmla="*/ 15 h 48"/>
                  <a:gd name="T16" fmla="*/ 17 w 34"/>
                  <a:gd name="T17" fmla="*/ 15 h 48"/>
                  <a:gd name="T18" fmla="*/ 34 w 34"/>
                  <a:gd name="T19" fmla="*/ 30 h 48"/>
                  <a:gd name="T20" fmla="*/ 17 w 34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48">
                    <a:moveTo>
                      <a:pt x="17" y="48"/>
                    </a:moveTo>
                    <a:lnTo>
                      <a:pt x="17" y="48"/>
                    </a:lnTo>
                    <a:lnTo>
                      <a:pt x="0" y="48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34" y="30"/>
                    </a:lnTo>
                    <a:lnTo>
                      <a:pt x="17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360">
                <a:extLst>
                  <a:ext uri="{FF2B5EF4-FFF2-40B4-BE49-F238E27FC236}">
                    <a16:creationId xmlns:a16="http://schemas.microsoft.com/office/drawing/2014/main" id="{41B8483F-701D-49CD-A247-9045D586C8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2765"/>
                <a:ext cx="18" cy="24"/>
              </a:xfrm>
              <a:custGeom>
                <a:avLst/>
                <a:gdLst>
                  <a:gd name="T0" fmla="*/ 17 w 34"/>
                  <a:gd name="T1" fmla="*/ 48 h 48"/>
                  <a:gd name="T2" fmla="*/ 17 w 34"/>
                  <a:gd name="T3" fmla="*/ 48 h 48"/>
                  <a:gd name="T4" fmla="*/ 0 w 34"/>
                  <a:gd name="T5" fmla="*/ 48 h 48"/>
                  <a:gd name="T6" fmla="*/ 0 w 34"/>
                  <a:gd name="T7" fmla="*/ 30 h 48"/>
                  <a:gd name="T8" fmla="*/ 0 w 34"/>
                  <a:gd name="T9" fmla="*/ 0 h 48"/>
                  <a:gd name="T10" fmla="*/ 17 w 34"/>
                  <a:gd name="T11" fmla="*/ 0 h 48"/>
                  <a:gd name="T12" fmla="*/ 34 w 34"/>
                  <a:gd name="T13" fmla="*/ 0 h 48"/>
                  <a:gd name="T14" fmla="*/ 34 w 34"/>
                  <a:gd name="T15" fmla="*/ 15 h 48"/>
                  <a:gd name="T16" fmla="*/ 17 w 34"/>
                  <a:gd name="T17" fmla="*/ 15 h 48"/>
                  <a:gd name="T18" fmla="*/ 34 w 34"/>
                  <a:gd name="T19" fmla="*/ 30 h 48"/>
                  <a:gd name="T20" fmla="*/ 17 w 34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48">
                    <a:moveTo>
                      <a:pt x="17" y="48"/>
                    </a:moveTo>
                    <a:lnTo>
                      <a:pt x="17" y="48"/>
                    </a:lnTo>
                    <a:lnTo>
                      <a:pt x="0" y="48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34" y="30"/>
                    </a:lnTo>
                    <a:lnTo>
                      <a:pt x="17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361">
                <a:extLst>
                  <a:ext uri="{FF2B5EF4-FFF2-40B4-BE49-F238E27FC236}">
                    <a16:creationId xmlns:a16="http://schemas.microsoft.com/office/drawing/2014/main" id="{76928B85-D04D-4614-9563-F626B1A39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" y="2773"/>
                <a:ext cx="139" cy="168"/>
              </a:xfrm>
              <a:custGeom>
                <a:avLst/>
                <a:gdLst>
                  <a:gd name="T0" fmla="*/ 35 w 279"/>
                  <a:gd name="T1" fmla="*/ 207 h 336"/>
                  <a:gd name="T2" fmla="*/ 35 w 279"/>
                  <a:gd name="T3" fmla="*/ 207 h 336"/>
                  <a:gd name="T4" fmla="*/ 0 w 279"/>
                  <a:gd name="T5" fmla="*/ 240 h 336"/>
                  <a:gd name="T6" fmla="*/ 0 w 279"/>
                  <a:gd name="T7" fmla="*/ 321 h 336"/>
                  <a:gd name="T8" fmla="*/ 18 w 279"/>
                  <a:gd name="T9" fmla="*/ 336 h 336"/>
                  <a:gd name="T10" fmla="*/ 69 w 279"/>
                  <a:gd name="T11" fmla="*/ 288 h 336"/>
                  <a:gd name="T12" fmla="*/ 141 w 279"/>
                  <a:gd name="T13" fmla="*/ 240 h 336"/>
                  <a:gd name="T14" fmla="*/ 192 w 279"/>
                  <a:gd name="T15" fmla="*/ 192 h 336"/>
                  <a:gd name="T16" fmla="*/ 227 w 279"/>
                  <a:gd name="T17" fmla="*/ 159 h 336"/>
                  <a:gd name="T18" fmla="*/ 279 w 279"/>
                  <a:gd name="T19" fmla="*/ 33 h 336"/>
                  <a:gd name="T20" fmla="*/ 279 w 279"/>
                  <a:gd name="T21" fmla="*/ 0 h 336"/>
                  <a:gd name="T22" fmla="*/ 261 w 279"/>
                  <a:gd name="T23" fmla="*/ 0 h 336"/>
                  <a:gd name="T24" fmla="*/ 227 w 279"/>
                  <a:gd name="T25" fmla="*/ 15 h 336"/>
                  <a:gd name="T26" fmla="*/ 104 w 279"/>
                  <a:gd name="T27" fmla="*/ 48 h 336"/>
                  <a:gd name="T28" fmla="*/ 87 w 279"/>
                  <a:gd name="T29" fmla="*/ 33 h 336"/>
                  <a:gd name="T30" fmla="*/ 69 w 279"/>
                  <a:gd name="T31" fmla="*/ 15 h 336"/>
                  <a:gd name="T32" fmla="*/ 52 w 279"/>
                  <a:gd name="T33" fmla="*/ 33 h 336"/>
                  <a:gd name="T34" fmla="*/ 52 w 279"/>
                  <a:gd name="T35" fmla="*/ 48 h 336"/>
                  <a:gd name="T36" fmla="*/ 87 w 279"/>
                  <a:gd name="T37" fmla="*/ 81 h 336"/>
                  <a:gd name="T38" fmla="*/ 175 w 279"/>
                  <a:gd name="T39" fmla="*/ 96 h 336"/>
                  <a:gd name="T40" fmla="*/ 192 w 279"/>
                  <a:gd name="T41" fmla="*/ 96 h 336"/>
                  <a:gd name="T42" fmla="*/ 121 w 279"/>
                  <a:gd name="T43" fmla="*/ 177 h 336"/>
                  <a:gd name="T44" fmla="*/ 69 w 279"/>
                  <a:gd name="T45" fmla="*/ 177 h 336"/>
                  <a:gd name="T46" fmla="*/ 35 w 279"/>
                  <a:gd name="T47" fmla="*/ 20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9" h="336">
                    <a:moveTo>
                      <a:pt x="35" y="207"/>
                    </a:moveTo>
                    <a:lnTo>
                      <a:pt x="35" y="207"/>
                    </a:lnTo>
                    <a:lnTo>
                      <a:pt x="0" y="240"/>
                    </a:lnTo>
                    <a:lnTo>
                      <a:pt x="0" y="321"/>
                    </a:lnTo>
                    <a:lnTo>
                      <a:pt x="18" y="336"/>
                    </a:lnTo>
                    <a:lnTo>
                      <a:pt x="69" y="288"/>
                    </a:lnTo>
                    <a:lnTo>
                      <a:pt x="141" y="240"/>
                    </a:lnTo>
                    <a:lnTo>
                      <a:pt x="192" y="192"/>
                    </a:lnTo>
                    <a:lnTo>
                      <a:pt x="227" y="159"/>
                    </a:lnTo>
                    <a:lnTo>
                      <a:pt x="279" y="33"/>
                    </a:lnTo>
                    <a:lnTo>
                      <a:pt x="279" y="0"/>
                    </a:lnTo>
                    <a:lnTo>
                      <a:pt x="261" y="0"/>
                    </a:lnTo>
                    <a:lnTo>
                      <a:pt x="227" y="15"/>
                    </a:lnTo>
                    <a:lnTo>
                      <a:pt x="104" y="48"/>
                    </a:lnTo>
                    <a:lnTo>
                      <a:pt x="87" y="33"/>
                    </a:lnTo>
                    <a:lnTo>
                      <a:pt x="69" y="15"/>
                    </a:lnTo>
                    <a:lnTo>
                      <a:pt x="52" y="33"/>
                    </a:lnTo>
                    <a:lnTo>
                      <a:pt x="52" y="48"/>
                    </a:lnTo>
                    <a:lnTo>
                      <a:pt x="87" y="81"/>
                    </a:lnTo>
                    <a:lnTo>
                      <a:pt x="175" y="96"/>
                    </a:lnTo>
                    <a:lnTo>
                      <a:pt x="192" y="96"/>
                    </a:lnTo>
                    <a:lnTo>
                      <a:pt x="121" y="177"/>
                    </a:lnTo>
                    <a:lnTo>
                      <a:pt x="69" y="177"/>
                    </a:lnTo>
                    <a:lnTo>
                      <a:pt x="35" y="20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362">
                <a:extLst>
                  <a:ext uri="{FF2B5EF4-FFF2-40B4-BE49-F238E27FC236}">
                    <a16:creationId xmlns:a16="http://schemas.microsoft.com/office/drawing/2014/main" id="{529F9906-72E5-4C68-887D-778A594E7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" y="2773"/>
                <a:ext cx="139" cy="168"/>
              </a:xfrm>
              <a:custGeom>
                <a:avLst/>
                <a:gdLst>
                  <a:gd name="T0" fmla="*/ 35 w 279"/>
                  <a:gd name="T1" fmla="*/ 207 h 336"/>
                  <a:gd name="T2" fmla="*/ 35 w 279"/>
                  <a:gd name="T3" fmla="*/ 207 h 336"/>
                  <a:gd name="T4" fmla="*/ 0 w 279"/>
                  <a:gd name="T5" fmla="*/ 240 h 336"/>
                  <a:gd name="T6" fmla="*/ 0 w 279"/>
                  <a:gd name="T7" fmla="*/ 321 h 336"/>
                  <a:gd name="T8" fmla="*/ 18 w 279"/>
                  <a:gd name="T9" fmla="*/ 336 h 336"/>
                  <a:gd name="T10" fmla="*/ 69 w 279"/>
                  <a:gd name="T11" fmla="*/ 288 h 336"/>
                  <a:gd name="T12" fmla="*/ 141 w 279"/>
                  <a:gd name="T13" fmla="*/ 240 h 336"/>
                  <a:gd name="T14" fmla="*/ 192 w 279"/>
                  <a:gd name="T15" fmla="*/ 192 h 336"/>
                  <a:gd name="T16" fmla="*/ 227 w 279"/>
                  <a:gd name="T17" fmla="*/ 159 h 336"/>
                  <a:gd name="T18" fmla="*/ 279 w 279"/>
                  <a:gd name="T19" fmla="*/ 33 h 336"/>
                  <a:gd name="T20" fmla="*/ 279 w 279"/>
                  <a:gd name="T21" fmla="*/ 0 h 336"/>
                  <a:gd name="T22" fmla="*/ 261 w 279"/>
                  <a:gd name="T23" fmla="*/ 0 h 336"/>
                  <a:gd name="T24" fmla="*/ 227 w 279"/>
                  <a:gd name="T25" fmla="*/ 15 h 336"/>
                  <a:gd name="T26" fmla="*/ 104 w 279"/>
                  <a:gd name="T27" fmla="*/ 48 h 336"/>
                  <a:gd name="T28" fmla="*/ 87 w 279"/>
                  <a:gd name="T29" fmla="*/ 33 h 336"/>
                  <a:gd name="T30" fmla="*/ 69 w 279"/>
                  <a:gd name="T31" fmla="*/ 15 h 336"/>
                  <a:gd name="T32" fmla="*/ 52 w 279"/>
                  <a:gd name="T33" fmla="*/ 33 h 336"/>
                  <a:gd name="T34" fmla="*/ 52 w 279"/>
                  <a:gd name="T35" fmla="*/ 48 h 336"/>
                  <a:gd name="T36" fmla="*/ 87 w 279"/>
                  <a:gd name="T37" fmla="*/ 81 h 336"/>
                  <a:gd name="T38" fmla="*/ 175 w 279"/>
                  <a:gd name="T39" fmla="*/ 96 h 336"/>
                  <a:gd name="T40" fmla="*/ 192 w 279"/>
                  <a:gd name="T41" fmla="*/ 96 h 336"/>
                  <a:gd name="T42" fmla="*/ 121 w 279"/>
                  <a:gd name="T43" fmla="*/ 177 h 336"/>
                  <a:gd name="T44" fmla="*/ 69 w 279"/>
                  <a:gd name="T45" fmla="*/ 177 h 336"/>
                  <a:gd name="T46" fmla="*/ 35 w 279"/>
                  <a:gd name="T47" fmla="*/ 20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9" h="336">
                    <a:moveTo>
                      <a:pt x="35" y="207"/>
                    </a:moveTo>
                    <a:lnTo>
                      <a:pt x="35" y="207"/>
                    </a:lnTo>
                    <a:lnTo>
                      <a:pt x="0" y="240"/>
                    </a:lnTo>
                    <a:lnTo>
                      <a:pt x="0" y="321"/>
                    </a:lnTo>
                    <a:lnTo>
                      <a:pt x="18" y="336"/>
                    </a:lnTo>
                    <a:lnTo>
                      <a:pt x="69" y="288"/>
                    </a:lnTo>
                    <a:lnTo>
                      <a:pt x="141" y="240"/>
                    </a:lnTo>
                    <a:lnTo>
                      <a:pt x="192" y="192"/>
                    </a:lnTo>
                    <a:lnTo>
                      <a:pt x="227" y="159"/>
                    </a:lnTo>
                    <a:lnTo>
                      <a:pt x="279" y="33"/>
                    </a:lnTo>
                    <a:lnTo>
                      <a:pt x="279" y="0"/>
                    </a:lnTo>
                    <a:lnTo>
                      <a:pt x="261" y="0"/>
                    </a:lnTo>
                    <a:lnTo>
                      <a:pt x="227" y="15"/>
                    </a:lnTo>
                    <a:lnTo>
                      <a:pt x="104" y="48"/>
                    </a:lnTo>
                    <a:lnTo>
                      <a:pt x="87" y="33"/>
                    </a:lnTo>
                    <a:lnTo>
                      <a:pt x="69" y="15"/>
                    </a:lnTo>
                    <a:lnTo>
                      <a:pt x="52" y="33"/>
                    </a:lnTo>
                    <a:lnTo>
                      <a:pt x="52" y="48"/>
                    </a:lnTo>
                    <a:lnTo>
                      <a:pt x="87" y="81"/>
                    </a:lnTo>
                    <a:lnTo>
                      <a:pt x="175" y="96"/>
                    </a:lnTo>
                    <a:lnTo>
                      <a:pt x="192" y="96"/>
                    </a:lnTo>
                    <a:lnTo>
                      <a:pt x="121" y="177"/>
                    </a:lnTo>
                    <a:lnTo>
                      <a:pt x="69" y="177"/>
                    </a:lnTo>
                    <a:lnTo>
                      <a:pt x="35" y="20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363">
                <a:extLst>
                  <a:ext uri="{FF2B5EF4-FFF2-40B4-BE49-F238E27FC236}">
                    <a16:creationId xmlns:a16="http://schemas.microsoft.com/office/drawing/2014/main" id="{EB61BD54-8BF8-4AC8-B91A-BA8E6C8AD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2869"/>
                <a:ext cx="113" cy="112"/>
              </a:xfrm>
              <a:custGeom>
                <a:avLst/>
                <a:gdLst>
                  <a:gd name="T0" fmla="*/ 227 w 227"/>
                  <a:gd name="T1" fmla="*/ 15 h 224"/>
                  <a:gd name="T2" fmla="*/ 227 w 227"/>
                  <a:gd name="T3" fmla="*/ 15 h 224"/>
                  <a:gd name="T4" fmla="*/ 192 w 227"/>
                  <a:gd name="T5" fmla="*/ 0 h 224"/>
                  <a:gd name="T6" fmla="*/ 140 w 227"/>
                  <a:gd name="T7" fmla="*/ 15 h 224"/>
                  <a:gd name="T8" fmla="*/ 52 w 227"/>
                  <a:gd name="T9" fmla="*/ 0 h 224"/>
                  <a:gd name="T10" fmla="*/ 18 w 227"/>
                  <a:gd name="T11" fmla="*/ 0 h 224"/>
                  <a:gd name="T12" fmla="*/ 0 w 227"/>
                  <a:gd name="T13" fmla="*/ 0 h 224"/>
                  <a:gd name="T14" fmla="*/ 18 w 227"/>
                  <a:gd name="T15" fmla="*/ 15 h 224"/>
                  <a:gd name="T16" fmla="*/ 35 w 227"/>
                  <a:gd name="T17" fmla="*/ 63 h 224"/>
                  <a:gd name="T18" fmla="*/ 0 w 227"/>
                  <a:gd name="T19" fmla="*/ 111 h 224"/>
                  <a:gd name="T20" fmla="*/ 0 w 227"/>
                  <a:gd name="T21" fmla="*/ 129 h 224"/>
                  <a:gd name="T22" fmla="*/ 18 w 227"/>
                  <a:gd name="T23" fmla="*/ 129 h 224"/>
                  <a:gd name="T24" fmla="*/ 104 w 227"/>
                  <a:gd name="T25" fmla="*/ 176 h 224"/>
                  <a:gd name="T26" fmla="*/ 104 w 227"/>
                  <a:gd name="T27" fmla="*/ 207 h 224"/>
                  <a:gd name="T28" fmla="*/ 158 w 227"/>
                  <a:gd name="T29" fmla="*/ 224 h 224"/>
                  <a:gd name="T30" fmla="*/ 175 w 227"/>
                  <a:gd name="T31" fmla="*/ 176 h 224"/>
                  <a:gd name="T32" fmla="*/ 192 w 227"/>
                  <a:gd name="T33" fmla="*/ 176 h 224"/>
                  <a:gd name="T34" fmla="*/ 210 w 227"/>
                  <a:gd name="T35" fmla="*/ 144 h 224"/>
                  <a:gd name="T36" fmla="*/ 192 w 227"/>
                  <a:gd name="T37" fmla="*/ 129 h 224"/>
                  <a:gd name="T38" fmla="*/ 192 w 227"/>
                  <a:gd name="T39" fmla="*/ 48 h 224"/>
                  <a:gd name="T40" fmla="*/ 227 w 227"/>
                  <a:gd name="T41" fmla="*/ 1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7" h="224">
                    <a:moveTo>
                      <a:pt x="227" y="15"/>
                    </a:moveTo>
                    <a:lnTo>
                      <a:pt x="227" y="15"/>
                    </a:lnTo>
                    <a:lnTo>
                      <a:pt x="192" y="0"/>
                    </a:lnTo>
                    <a:lnTo>
                      <a:pt x="140" y="15"/>
                    </a:lnTo>
                    <a:lnTo>
                      <a:pt x="52" y="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18" y="15"/>
                    </a:lnTo>
                    <a:lnTo>
                      <a:pt x="35" y="63"/>
                    </a:lnTo>
                    <a:lnTo>
                      <a:pt x="0" y="111"/>
                    </a:lnTo>
                    <a:lnTo>
                      <a:pt x="0" y="129"/>
                    </a:lnTo>
                    <a:lnTo>
                      <a:pt x="18" y="129"/>
                    </a:lnTo>
                    <a:lnTo>
                      <a:pt x="104" y="176"/>
                    </a:lnTo>
                    <a:lnTo>
                      <a:pt x="104" y="207"/>
                    </a:lnTo>
                    <a:lnTo>
                      <a:pt x="158" y="224"/>
                    </a:lnTo>
                    <a:lnTo>
                      <a:pt x="175" y="176"/>
                    </a:lnTo>
                    <a:lnTo>
                      <a:pt x="192" y="176"/>
                    </a:lnTo>
                    <a:lnTo>
                      <a:pt x="210" y="144"/>
                    </a:lnTo>
                    <a:lnTo>
                      <a:pt x="192" y="129"/>
                    </a:lnTo>
                    <a:lnTo>
                      <a:pt x="192" y="48"/>
                    </a:lnTo>
                    <a:lnTo>
                      <a:pt x="227" y="15"/>
                    </a:lnTo>
                    <a:close/>
                  </a:path>
                </a:pathLst>
              </a:custGeom>
              <a:solidFill>
                <a:srgbClr val="0055B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364">
                <a:extLst>
                  <a:ext uri="{FF2B5EF4-FFF2-40B4-BE49-F238E27FC236}">
                    <a16:creationId xmlns:a16="http://schemas.microsoft.com/office/drawing/2014/main" id="{A7B5E99E-E4AE-453A-A440-E02803050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2869"/>
                <a:ext cx="113" cy="112"/>
              </a:xfrm>
              <a:custGeom>
                <a:avLst/>
                <a:gdLst>
                  <a:gd name="T0" fmla="*/ 227 w 227"/>
                  <a:gd name="T1" fmla="*/ 15 h 224"/>
                  <a:gd name="T2" fmla="*/ 227 w 227"/>
                  <a:gd name="T3" fmla="*/ 15 h 224"/>
                  <a:gd name="T4" fmla="*/ 192 w 227"/>
                  <a:gd name="T5" fmla="*/ 0 h 224"/>
                  <a:gd name="T6" fmla="*/ 140 w 227"/>
                  <a:gd name="T7" fmla="*/ 15 h 224"/>
                  <a:gd name="T8" fmla="*/ 52 w 227"/>
                  <a:gd name="T9" fmla="*/ 0 h 224"/>
                  <a:gd name="T10" fmla="*/ 18 w 227"/>
                  <a:gd name="T11" fmla="*/ 0 h 224"/>
                  <a:gd name="T12" fmla="*/ 0 w 227"/>
                  <a:gd name="T13" fmla="*/ 0 h 224"/>
                  <a:gd name="T14" fmla="*/ 18 w 227"/>
                  <a:gd name="T15" fmla="*/ 15 h 224"/>
                  <a:gd name="T16" fmla="*/ 35 w 227"/>
                  <a:gd name="T17" fmla="*/ 63 h 224"/>
                  <a:gd name="T18" fmla="*/ 0 w 227"/>
                  <a:gd name="T19" fmla="*/ 111 h 224"/>
                  <a:gd name="T20" fmla="*/ 0 w 227"/>
                  <a:gd name="T21" fmla="*/ 129 h 224"/>
                  <a:gd name="T22" fmla="*/ 18 w 227"/>
                  <a:gd name="T23" fmla="*/ 129 h 224"/>
                  <a:gd name="T24" fmla="*/ 104 w 227"/>
                  <a:gd name="T25" fmla="*/ 176 h 224"/>
                  <a:gd name="T26" fmla="*/ 104 w 227"/>
                  <a:gd name="T27" fmla="*/ 207 h 224"/>
                  <a:gd name="T28" fmla="*/ 158 w 227"/>
                  <a:gd name="T29" fmla="*/ 224 h 224"/>
                  <a:gd name="T30" fmla="*/ 175 w 227"/>
                  <a:gd name="T31" fmla="*/ 176 h 224"/>
                  <a:gd name="T32" fmla="*/ 192 w 227"/>
                  <a:gd name="T33" fmla="*/ 176 h 224"/>
                  <a:gd name="T34" fmla="*/ 210 w 227"/>
                  <a:gd name="T35" fmla="*/ 144 h 224"/>
                  <a:gd name="T36" fmla="*/ 192 w 227"/>
                  <a:gd name="T37" fmla="*/ 129 h 224"/>
                  <a:gd name="T38" fmla="*/ 192 w 227"/>
                  <a:gd name="T39" fmla="*/ 48 h 224"/>
                  <a:gd name="T40" fmla="*/ 227 w 227"/>
                  <a:gd name="T41" fmla="*/ 1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7" h="224">
                    <a:moveTo>
                      <a:pt x="227" y="15"/>
                    </a:moveTo>
                    <a:lnTo>
                      <a:pt x="227" y="15"/>
                    </a:lnTo>
                    <a:lnTo>
                      <a:pt x="192" y="0"/>
                    </a:lnTo>
                    <a:lnTo>
                      <a:pt x="140" y="15"/>
                    </a:lnTo>
                    <a:lnTo>
                      <a:pt x="52" y="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18" y="15"/>
                    </a:lnTo>
                    <a:lnTo>
                      <a:pt x="35" y="63"/>
                    </a:lnTo>
                    <a:lnTo>
                      <a:pt x="0" y="111"/>
                    </a:lnTo>
                    <a:lnTo>
                      <a:pt x="0" y="129"/>
                    </a:lnTo>
                    <a:lnTo>
                      <a:pt x="18" y="129"/>
                    </a:lnTo>
                    <a:lnTo>
                      <a:pt x="104" y="176"/>
                    </a:lnTo>
                    <a:lnTo>
                      <a:pt x="104" y="207"/>
                    </a:lnTo>
                    <a:lnTo>
                      <a:pt x="158" y="224"/>
                    </a:lnTo>
                    <a:lnTo>
                      <a:pt x="175" y="176"/>
                    </a:lnTo>
                    <a:lnTo>
                      <a:pt x="192" y="176"/>
                    </a:lnTo>
                    <a:lnTo>
                      <a:pt x="210" y="144"/>
                    </a:lnTo>
                    <a:lnTo>
                      <a:pt x="192" y="129"/>
                    </a:lnTo>
                    <a:lnTo>
                      <a:pt x="192" y="48"/>
                    </a:lnTo>
                    <a:lnTo>
                      <a:pt x="227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365">
                <a:extLst>
                  <a:ext uri="{FF2B5EF4-FFF2-40B4-BE49-F238E27FC236}">
                    <a16:creationId xmlns:a16="http://schemas.microsoft.com/office/drawing/2014/main" id="{0EBDCF5C-BF40-42EF-99FE-A17FC40B3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869"/>
                <a:ext cx="77" cy="72"/>
              </a:xfrm>
              <a:custGeom>
                <a:avLst/>
                <a:gdLst>
                  <a:gd name="T0" fmla="*/ 121 w 156"/>
                  <a:gd name="T1" fmla="*/ 0 h 144"/>
                  <a:gd name="T2" fmla="*/ 121 w 156"/>
                  <a:gd name="T3" fmla="*/ 0 h 144"/>
                  <a:gd name="T4" fmla="*/ 139 w 156"/>
                  <a:gd name="T5" fmla="*/ 15 h 144"/>
                  <a:gd name="T6" fmla="*/ 156 w 156"/>
                  <a:gd name="T7" fmla="*/ 63 h 144"/>
                  <a:gd name="T8" fmla="*/ 121 w 156"/>
                  <a:gd name="T9" fmla="*/ 111 h 144"/>
                  <a:gd name="T10" fmla="*/ 121 w 156"/>
                  <a:gd name="T11" fmla="*/ 129 h 144"/>
                  <a:gd name="T12" fmla="*/ 69 w 156"/>
                  <a:gd name="T13" fmla="*/ 129 h 144"/>
                  <a:gd name="T14" fmla="*/ 35 w 156"/>
                  <a:gd name="T15" fmla="*/ 129 h 144"/>
                  <a:gd name="T16" fmla="*/ 0 w 156"/>
                  <a:gd name="T17" fmla="*/ 144 h 144"/>
                  <a:gd name="T18" fmla="*/ 18 w 156"/>
                  <a:gd name="T19" fmla="*/ 96 h 144"/>
                  <a:gd name="T20" fmla="*/ 35 w 156"/>
                  <a:gd name="T21" fmla="*/ 81 h 144"/>
                  <a:gd name="T22" fmla="*/ 52 w 156"/>
                  <a:gd name="T23" fmla="*/ 48 h 144"/>
                  <a:gd name="T24" fmla="*/ 35 w 156"/>
                  <a:gd name="T25" fmla="*/ 48 h 144"/>
                  <a:gd name="T26" fmla="*/ 35 w 156"/>
                  <a:gd name="T27" fmla="*/ 15 h 144"/>
                  <a:gd name="T28" fmla="*/ 69 w 156"/>
                  <a:gd name="T29" fmla="*/ 15 h 144"/>
                  <a:gd name="T30" fmla="*/ 121 w 156"/>
                  <a:gd name="T3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44">
                    <a:moveTo>
                      <a:pt x="121" y="0"/>
                    </a:moveTo>
                    <a:lnTo>
                      <a:pt x="121" y="0"/>
                    </a:lnTo>
                    <a:lnTo>
                      <a:pt x="139" y="15"/>
                    </a:lnTo>
                    <a:lnTo>
                      <a:pt x="156" y="63"/>
                    </a:lnTo>
                    <a:lnTo>
                      <a:pt x="121" y="111"/>
                    </a:lnTo>
                    <a:lnTo>
                      <a:pt x="121" y="129"/>
                    </a:lnTo>
                    <a:lnTo>
                      <a:pt x="69" y="129"/>
                    </a:lnTo>
                    <a:lnTo>
                      <a:pt x="35" y="129"/>
                    </a:lnTo>
                    <a:lnTo>
                      <a:pt x="0" y="144"/>
                    </a:lnTo>
                    <a:lnTo>
                      <a:pt x="18" y="96"/>
                    </a:lnTo>
                    <a:lnTo>
                      <a:pt x="35" y="81"/>
                    </a:lnTo>
                    <a:lnTo>
                      <a:pt x="52" y="48"/>
                    </a:lnTo>
                    <a:lnTo>
                      <a:pt x="35" y="48"/>
                    </a:lnTo>
                    <a:lnTo>
                      <a:pt x="35" y="15"/>
                    </a:lnTo>
                    <a:lnTo>
                      <a:pt x="69" y="1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0055B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366">
                <a:extLst>
                  <a:ext uri="{FF2B5EF4-FFF2-40B4-BE49-F238E27FC236}">
                    <a16:creationId xmlns:a16="http://schemas.microsoft.com/office/drawing/2014/main" id="{551F55D4-C3C4-4FFB-9789-238BB45E0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869"/>
                <a:ext cx="77" cy="72"/>
              </a:xfrm>
              <a:custGeom>
                <a:avLst/>
                <a:gdLst>
                  <a:gd name="T0" fmla="*/ 121 w 156"/>
                  <a:gd name="T1" fmla="*/ 0 h 144"/>
                  <a:gd name="T2" fmla="*/ 121 w 156"/>
                  <a:gd name="T3" fmla="*/ 0 h 144"/>
                  <a:gd name="T4" fmla="*/ 139 w 156"/>
                  <a:gd name="T5" fmla="*/ 15 h 144"/>
                  <a:gd name="T6" fmla="*/ 156 w 156"/>
                  <a:gd name="T7" fmla="*/ 63 h 144"/>
                  <a:gd name="T8" fmla="*/ 121 w 156"/>
                  <a:gd name="T9" fmla="*/ 111 h 144"/>
                  <a:gd name="T10" fmla="*/ 121 w 156"/>
                  <a:gd name="T11" fmla="*/ 129 h 144"/>
                  <a:gd name="T12" fmla="*/ 69 w 156"/>
                  <a:gd name="T13" fmla="*/ 129 h 144"/>
                  <a:gd name="T14" fmla="*/ 35 w 156"/>
                  <a:gd name="T15" fmla="*/ 129 h 144"/>
                  <a:gd name="T16" fmla="*/ 0 w 156"/>
                  <a:gd name="T17" fmla="*/ 144 h 144"/>
                  <a:gd name="T18" fmla="*/ 18 w 156"/>
                  <a:gd name="T19" fmla="*/ 96 h 144"/>
                  <a:gd name="T20" fmla="*/ 35 w 156"/>
                  <a:gd name="T21" fmla="*/ 81 h 144"/>
                  <a:gd name="T22" fmla="*/ 52 w 156"/>
                  <a:gd name="T23" fmla="*/ 48 h 144"/>
                  <a:gd name="T24" fmla="*/ 35 w 156"/>
                  <a:gd name="T25" fmla="*/ 48 h 144"/>
                  <a:gd name="T26" fmla="*/ 35 w 156"/>
                  <a:gd name="T27" fmla="*/ 15 h 144"/>
                  <a:gd name="T28" fmla="*/ 69 w 156"/>
                  <a:gd name="T29" fmla="*/ 15 h 144"/>
                  <a:gd name="T30" fmla="*/ 121 w 156"/>
                  <a:gd name="T3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44">
                    <a:moveTo>
                      <a:pt x="121" y="0"/>
                    </a:moveTo>
                    <a:lnTo>
                      <a:pt x="121" y="0"/>
                    </a:lnTo>
                    <a:lnTo>
                      <a:pt x="139" y="15"/>
                    </a:lnTo>
                    <a:lnTo>
                      <a:pt x="156" y="63"/>
                    </a:lnTo>
                    <a:lnTo>
                      <a:pt x="121" y="111"/>
                    </a:lnTo>
                    <a:lnTo>
                      <a:pt x="121" y="129"/>
                    </a:lnTo>
                    <a:lnTo>
                      <a:pt x="69" y="129"/>
                    </a:lnTo>
                    <a:lnTo>
                      <a:pt x="35" y="129"/>
                    </a:lnTo>
                    <a:lnTo>
                      <a:pt x="0" y="144"/>
                    </a:lnTo>
                    <a:lnTo>
                      <a:pt x="18" y="96"/>
                    </a:lnTo>
                    <a:lnTo>
                      <a:pt x="35" y="81"/>
                    </a:lnTo>
                    <a:lnTo>
                      <a:pt x="52" y="48"/>
                    </a:lnTo>
                    <a:lnTo>
                      <a:pt x="35" y="48"/>
                    </a:lnTo>
                    <a:lnTo>
                      <a:pt x="35" y="15"/>
                    </a:lnTo>
                    <a:lnTo>
                      <a:pt x="69" y="15"/>
                    </a:lnTo>
                    <a:lnTo>
                      <a:pt x="121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367">
                <a:extLst>
                  <a:ext uri="{FF2B5EF4-FFF2-40B4-BE49-F238E27FC236}">
                    <a16:creationId xmlns:a16="http://schemas.microsoft.com/office/drawing/2014/main" id="{712FA5A5-B2EE-40F3-A4A0-5BCAC109F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2781"/>
                <a:ext cx="182" cy="104"/>
              </a:xfrm>
              <a:custGeom>
                <a:avLst/>
                <a:gdLst>
                  <a:gd name="T0" fmla="*/ 224 w 363"/>
                  <a:gd name="T1" fmla="*/ 0 h 210"/>
                  <a:gd name="T2" fmla="*/ 224 w 363"/>
                  <a:gd name="T3" fmla="*/ 0 h 210"/>
                  <a:gd name="T4" fmla="*/ 259 w 363"/>
                  <a:gd name="T5" fmla="*/ 33 h 210"/>
                  <a:gd name="T6" fmla="*/ 259 w 363"/>
                  <a:gd name="T7" fmla="*/ 66 h 210"/>
                  <a:gd name="T8" fmla="*/ 294 w 363"/>
                  <a:gd name="T9" fmla="*/ 81 h 210"/>
                  <a:gd name="T10" fmla="*/ 363 w 363"/>
                  <a:gd name="T11" fmla="*/ 162 h 210"/>
                  <a:gd name="T12" fmla="*/ 242 w 363"/>
                  <a:gd name="T13" fmla="*/ 162 h 210"/>
                  <a:gd name="T14" fmla="*/ 224 w 363"/>
                  <a:gd name="T15" fmla="*/ 177 h 210"/>
                  <a:gd name="T16" fmla="*/ 173 w 363"/>
                  <a:gd name="T17" fmla="*/ 177 h 210"/>
                  <a:gd name="T18" fmla="*/ 155 w 363"/>
                  <a:gd name="T19" fmla="*/ 162 h 210"/>
                  <a:gd name="T20" fmla="*/ 138 w 363"/>
                  <a:gd name="T21" fmla="*/ 162 h 210"/>
                  <a:gd name="T22" fmla="*/ 121 w 363"/>
                  <a:gd name="T23" fmla="*/ 192 h 210"/>
                  <a:gd name="T24" fmla="*/ 69 w 363"/>
                  <a:gd name="T25" fmla="*/ 210 h 210"/>
                  <a:gd name="T26" fmla="*/ 52 w 363"/>
                  <a:gd name="T27" fmla="*/ 210 h 210"/>
                  <a:gd name="T28" fmla="*/ 17 w 363"/>
                  <a:gd name="T29" fmla="*/ 162 h 210"/>
                  <a:gd name="T30" fmla="*/ 0 w 363"/>
                  <a:gd name="T31" fmla="*/ 144 h 210"/>
                  <a:gd name="T32" fmla="*/ 34 w 363"/>
                  <a:gd name="T33" fmla="*/ 96 h 210"/>
                  <a:gd name="T34" fmla="*/ 121 w 363"/>
                  <a:gd name="T35" fmla="*/ 81 h 210"/>
                  <a:gd name="T36" fmla="*/ 138 w 363"/>
                  <a:gd name="T37" fmla="*/ 66 h 210"/>
                  <a:gd name="T38" fmla="*/ 121 w 363"/>
                  <a:gd name="T39" fmla="*/ 66 h 210"/>
                  <a:gd name="T40" fmla="*/ 173 w 363"/>
                  <a:gd name="T41" fmla="*/ 48 h 210"/>
                  <a:gd name="T42" fmla="*/ 207 w 363"/>
                  <a:gd name="T43" fmla="*/ 18 h 210"/>
                  <a:gd name="T44" fmla="*/ 224 w 363"/>
                  <a:gd name="T4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3" h="210">
                    <a:moveTo>
                      <a:pt x="224" y="0"/>
                    </a:moveTo>
                    <a:lnTo>
                      <a:pt x="224" y="0"/>
                    </a:lnTo>
                    <a:lnTo>
                      <a:pt x="259" y="33"/>
                    </a:lnTo>
                    <a:lnTo>
                      <a:pt x="259" y="66"/>
                    </a:lnTo>
                    <a:lnTo>
                      <a:pt x="294" y="81"/>
                    </a:lnTo>
                    <a:lnTo>
                      <a:pt x="363" y="162"/>
                    </a:lnTo>
                    <a:lnTo>
                      <a:pt x="242" y="162"/>
                    </a:lnTo>
                    <a:lnTo>
                      <a:pt x="224" y="177"/>
                    </a:lnTo>
                    <a:lnTo>
                      <a:pt x="173" y="177"/>
                    </a:lnTo>
                    <a:lnTo>
                      <a:pt x="155" y="162"/>
                    </a:lnTo>
                    <a:lnTo>
                      <a:pt x="138" y="162"/>
                    </a:lnTo>
                    <a:lnTo>
                      <a:pt x="121" y="192"/>
                    </a:lnTo>
                    <a:lnTo>
                      <a:pt x="69" y="210"/>
                    </a:lnTo>
                    <a:lnTo>
                      <a:pt x="52" y="210"/>
                    </a:lnTo>
                    <a:lnTo>
                      <a:pt x="17" y="162"/>
                    </a:lnTo>
                    <a:lnTo>
                      <a:pt x="0" y="144"/>
                    </a:lnTo>
                    <a:lnTo>
                      <a:pt x="34" y="96"/>
                    </a:lnTo>
                    <a:lnTo>
                      <a:pt x="121" y="81"/>
                    </a:lnTo>
                    <a:lnTo>
                      <a:pt x="138" y="66"/>
                    </a:lnTo>
                    <a:lnTo>
                      <a:pt x="121" y="66"/>
                    </a:lnTo>
                    <a:lnTo>
                      <a:pt x="173" y="48"/>
                    </a:lnTo>
                    <a:lnTo>
                      <a:pt x="207" y="18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368">
                <a:extLst>
                  <a:ext uri="{FF2B5EF4-FFF2-40B4-BE49-F238E27FC236}">
                    <a16:creationId xmlns:a16="http://schemas.microsoft.com/office/drawing/2014/main" id="{56202200-8FDC-49EE-BB80-5207A6CD8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2781"/>
                <a:ext cx="182" cy="104"/>
              </a:xfrm>
              <a:custGeom>
                <a:avLst/>
                <a:gdLst>
                  <a:gd name="T0" fmla="*/ 224 w 363"/>
                  <a:gd name="T1" fmla="*/ 0 h 210"/>
                  <a:gd name="T2" fmla="*/ 224 w 363"/>
                  <a:gd name="T3" fmla="*/ 0 h 210"/>
                  <a:gd name="T4" fmla="*/ 259 w 363"/>
                  <a:gd name="T5" fmla="*/ 33 h 210"/>
                  <a:gd name="T6" fmla="*/ 259 w 363"/>
                  <a:gd name="T7" fmla="*/ 66 h 210"/>
                  <a:gd name="T8" fmla="*/ 294 w 363"/>
                  <a:gd name="T9" fmla="*/ 81 h 210"/>
                  <a:gd name="T10" fmla="*/ 363 w 363"/>
                  <a:gd name="T11" fmla="*/ 162 h 210"/>
                  <a:gd name="T12" fmla="*/ 242 w 363"/>
                  <a:gd name="T13" fmla="*/ 162 h 210"/>
                  <a:gd name="T14" fmla="*/ 224 w 363"/>
                  <a:gd name="T15" fmla="*/ 177 h 210"/>
                  <a:gd name="T16" fmla="*/ 173 w 363"/>
                  <a:gd name="T17" fmla="*/ 177 h 210"/>
                  <a:gd name="T18" fmla="*/ 155 w 363"/>
                  <a:gd name="T19" fmla="*/ 162 h 210"/>
                  <a:gd name="T20" fmla="*/ 138 w 363"/>
                  <a:gd name="T21" fmla="*/ 162 h 210"/>
                  <a:gd name="T22" fmla="*/ 121 w 363"/>
                  <a:gd name="T23" fmla="*/ 192 h 210"/>
                  <a:gd name="T24" fmla="*/ 69 w 363"/>
                  <a:gd name="T25" fmla="*/ 210 h 210"/>
                  <a:gd name="T26" fmla="*/ 52 w 363"/>
                  <a:gd name="T27" fmla="*/ 210 h 210"/>
                  <a:gd name="T28" fmla="*/ 17 w 363"/>
                  <a:gd name="T29" fmla="*/ 162 h 210"/>
                  <a:gd name="T30" fmla="*/ 0 w 363"/>
                  <a:gd name="T31" fmla="*/ 144 h 210"/>
                  <a:gd name="T32" fmla="*/ 34 w 363"/>
                  <a:gd name="T33" fmla="*/ 96 h 210"/>
                  <a:gd name="T34" fmla="*/ 121 w 363"/>
                  <a:gd name="T35" fmla="*/ 81 h 210"/>
                  <a:gd name="T36" fmla="*/ 138 w 363"/>
                  <a:gd name="T37" fmla="*/ 66 h 210"/>
                  <a:gd name="T38" fmla="*/ 121 w 363"/>
                  <a:gd name="T39" fmla="*/ 66 h 210"/>
                  <a:gd name="T40" fmla="*/ 173 w 363"/>
                  <a:gd name="T41" fmla="*/ 48 h 210"/>
                  <a:gd name="T42" fmla="*/ 207 w 363"/>
                  <a:gd name="T43" fmla="*/ 18 h 210"/>
                  <a:gd name="T44" fmla="*/ 224 w 363"/>
                  <a:gd name="T4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3" h="210">
                    <a:moveTo>
                      <a:pt x="224" y="0"/>
                    </a:moveTo>
                    <a:lnTo>
                      <a:pt x="224" y="0"/>
                    </a:lnTo>
                    <a:lnTo>
                      <a:pt x="259" y="33"/>
                    </a:lnTo>
                    <a:lnTo>
                      <a:pt x="259" y="66"/>
                    </a:lnTo>
                    <a:lnTo>
                      <a:pt x="294" y="81"/>
                    </a:lnTo>
                    <a:lnTo>
                      <a:pt x="363" y="162"/>
                    </a:lnTo>
                    <a:lnTo>
                      <a:pt x="242" y="162"/>
                    </a:lnTo>
                    <a:lnTo>
                      <a:pt x="224" y="177"/>
                    </a:lnTo>
                    <a:lnTo>
                      <a:pt x="173" y="177"/>
                    </a:lnTo>
                    <a:lnTo>
                      <a:pt x="155" y="162"/>
                    </a:lnTo>
                    <a:lnTo>
                      <a:pt x="138" y="162"/>
                    </a:lnTo>
                    <a:lnTo>
                      <a:pt x="121" y="192"/>
                    </a:lnTo>
                    <a:lnTo>
                      <a:pt x="69" y="210"/>
                    </a:lnTo>
                    <a:lnTo>
                      <a:pt x="52" y="210"/>
                    </a:lnTo>
                    <a:lnTo>
                      <a:pt x="17" y="162"/>
                    </a:lnTo>
                    <a:lnTo>
                      <a:pt x="0" y="144"/>
                    </a:lnTo>
                    <a:lnTo>
                      <a:pt x="34" y="96"/>
                    </a:lnTo>
                    <a:lnTo>
                      <a:pt x="121" y="81"/>
                    </a:lnTo>
                    <a:lnTo>
                      <a:pt x="138" y="66"/>
                    </a:lnTo>
                    <a:lnTo>
                      <a:pt x="121" y="66"/>
                    </a:lnTo>
                    <a:lnTo>
                      <a:pt x="173" y="48"/>
                    </a:lnTo>
                    <a:lnTo>
                      <a:pt x="207" y="18"/>
                    </a:lnTo>
                    <a:lnTo>
                      <a:pt x="224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369">
                <a:extLst>
                  <a:ext uri="{FF2B5EF4-FFF2-40B4-BE49-F238E27FC236}">
                    <a16:creationId xmlns:a16="http://schemas.microsoft.com/office/drawing/2014/main" id="{716E7574-6D42-4624-A63A-AB5C1F0EA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621"/>
                <a:ext cx="137" cy="208"/>
              </a:xfrm>
              <a:custGeom>
                <a:avLst/>
                <a:gdLst>
                  <a:gd name="T0" fmla="*/ 35 w 275"/>
                  <a:gd name="T1" fmla="*/ 15 h 414"/>
                  <a:gd name="T2" fmla="*/ 35 w 275"/>
                  <a:gd name="T3" fmla="*/ 15 h 414"/>
                  <a:gd name="T4" fmla="*/ 35 w 275"/>
                  <a:gd name="T5" fmla="*/ 48 h 414"/>
                  <a:gd name="T6" fmla="*/ 70 w 275"/>
                  <a:gd name="T7" fmla="*/ 79 h 414"/>
                  <a:gd name="T8" fmla="*/ 52 w 275"/>
                  <a:gd name="T9" fmla="*/ 175 h 414"/>
                  <a:gd name="T10" fmla="*/ 0 w 275"/>
                  <a:gd name="T11" fmla="*/ 240 h 414"/>
                  <a:gd name="T12" fmla="*/ 0 w 275"/>
                  <a:gd name="T13" fmla="*/ 255 h 414"/>
                  <a:gd name="T14" fmla="*/ 18 w 275"/>
                  <a:gd name="T15" fmla="*/ 270 h 414"/>
                  <a:gd name="T16" fmla="*/ 18 w 275"/>
                  <a:gd name="T17" fmla="*/ 288 h 414"/>
                  <a:gd name="T18" fmla="*/ 52 w 275"/>
                  <a:gd name="T19" fmla="*/ 351 h 414"/>
                  <a:gd name="T20" fmla="*/ 18 w 275"/>
                  <a:gd name="T21" fmla="*/ 351 h 414"/>
                  <a:gd name="T22" fmla="*/ 18 w 275"/>
                  <a:gd name="T23" fmla="*/ 366 h 414"/>
                  <a:gd name="T24" fmla="*/ 35 w 275"/>
                  <a:gd name="T25" fmla="*/ 384 h 414"/>
                  <a:gd name="T26" fmla="*/ 52 w 275"/>
                  <a:gd name="T27" fmla="*/ 414 h 414"/>
                  <a:gd name="T28" fmla="*/ 137 w 275"/>
                  <a:gd name="T29" fmla="*/ 399 h 414"/>
                  <a:gd name="T30" fmla="*/ 154 w 275"/>
                  <a:gd name="T31" fmla="*/ 384 h 414"/>
                  <a:gd name="T32" fmla="*/ 137 w 275"/>
                  <a:gd name="T33" fmla="*/ 384 h 414"/>
                  <a:gd name="T34" fmla="*/ 189 w 275"/>
                  <a:gd name="T35" fmla="*/ 366 h 414"/>
                  <a:gd name="T36" fmla="*/ 223 w 275"/>
                  <a:gd name="T37" fmla="*/ 336 h 414"/>
                  <a:gd name="T38" fmla="*/ 240 w 275"/>
                  <a:gd name="T39" fmla="*/ 318 h 414"/>
                  <a:gd name="T40" fmla="*/ 258 w 275"/>
                  <a:gd name="T41" fmla="*/ 318 h 414"/>
                  <a:gd name="T42" fmla="*/ 223 w 275"/>
                  <a:gd name="T43" fmla="*/ 270 h 414"/>
                  <a:gd name="T44" fmla="*/ 258 w 275"/>
                  <a:gd name="T45" fmla="*/ 207 h 414"/>
                  <a:gd name="T46" fmla="*/ 275 w 275"/>
                  <a:gd name="T47" fmla="*/ 207 h 414"/>
                  <a:gd name="T48" fmla="*/ 275 w 275"/>
                  <a:gd name="T49" fmla="*/ 192 h 414"/>
                  <a:gd name="T50" fmla="*/ 275 w 275"/>
                  <a:gd name="T51" fmla="*/ 111 h 414"/>
                  <a:gd name="T52" fmla="*/ 70 w 275"/>
                  <a:gd name="T53" fmla="*/ 0 h 414"/>
                  <a:gd name="T54" fmla="*/ 35 w 275"/>
                  <a:gd name="T55" fmla="*/ 1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5" h="414">
                    <a:moveTo>
                      <a:pt x="35" y="15"/>
                    </a:moveTo>
                    <a:lnTo>
                      <a:pt x="35" y="15"/>
                    </a:lnTo>
                    <a:lnTo>
                      <a:pt x="35" y="48"/>
                    </a:lnTo>
                    <a:lnTo>
                      <a:pt x="70" y="79"/>
                    </a:lnTo>
                    <a:lnTo>
                      <a:pt x="52" y="175"/>
                    </a:lnTo>
                    <a:lnTo>
                      <a:pt x="0" y="240"/>
                    </a:lnTo>
                    <a:lnTo>
                      <a:pt x="0" y="255"/>
                    </a:lnTo>
                    <a:lnTo>
                      <a:pt x="18" y="270"/>
                    </a:lnTo>
                    <a:lnTo>
                      <a:pt x="18" y="288"/>
                    </a:lnTo>
                    <a:lnTo>
                      <a:pt x="52" y="351"/>
                    </a:lnTo>
                    <a:lnTo>
                      <a:pt x="18" y="351"/>
                    </a:lnTo>
                    <a:lnTo>
                      <a:pt x="18" y="366"/>
                    </a:lnTo>
                    <a:lnTo>
                      <a:pt x="35" y="384"/>
                    </a:lnTo>
                    <a:lnTo>
                      <a:pt x="52" y="414"/>
                    </a:lnTo>
                    <a:lnTo>
                      <a:pt x="137" y="399"/>
                    </a:lnTo>
                    <a:lnTo>
                      <a:pt x="154" y="384"/>
                    </a:lnTo>
                    <a:lnTo>
                      <a:pt x="137" y="384"/>
                    </a:lnTo>
                    <a:lnTo>
                      <a:pt x="189" y="366"/>
                    </a:lnTo>
                    <a:lnTo>
                      <a:pt x="223" y="336"/>
                    </a:lnTo>
                    <a:lnTo>
                      <a:pt x="240" y="318"/>
                    </a:lnTo>
                    <a:lnTo>
                      <a:pt x="258" y="318"/>
                    </a:lnTo>
                    <a:lnTo>
                      <a:pt x="223" y="270"/>
                    </a:lnTo>
                    <a:lnTo>
                      <a:pt x="258" y="207"/>
                    </a:lnTo>
                    <a:lnTo>
                      <a:pt x="275" y="207"/>
                    </a:lnTo>
                    <a:lnTo>
                      <a:pt x="275" y="192"/>
                    </a:lnTo>
                    <a:lnTo>
                      <a:pt x="275" y="111"/>
                    </a:lnTo>
                    <a:lnTo>
                      <a:pt x="70" y="0"/>
                    </a:lnTo>
                    <a:lnTo>
                      <a:pt x="35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370">
                <a:extLst>
                  <a:ext uri="{FF2B5EF4-FFF2-40B4-BE49-F238E27FC236}">
                    <a16:creationId xmlns:a16="http://schemas.microsoft.com/office/drawing/2014/main" id="{D9A38655-3254-4CED-BCA7-ABD8F0B4C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621"/>
                <a:ext cx="137" cy="208"/>
              </a:xfrm>
              <a:custGeom>
                <a:avLst/>
                <a:gdLst>
                  <a:gd name="T0" fmla="*/ 35 w 275"/>
                  <a:gd name="T1" fmla="*/ 15 h 414"/>
                  <a:gd name="T2" fmla="*/ 35 w 275"/>
                  <a:gd name="T3" fmla="*/ 15 h 414"/>
                  <a:gd name="T4" fmla="*/ 35 w 275"/>
                  <a:gd name="T5" fmla="*/ 48 h 414"/>
                  <a:gd name="T6" fmla="*/ 70 w 275"/>
                  <a:gd name="T7" fmla="*/ 79 h 414"/>
                  <a:gd name="T8" fmla="*/ 52 w 275"/>
                  <a:gd name="T9" fmla="*/ 175 h 414"/>
                  <a:gd name="T10" fmla="*/ 0 w 275"/>
                  <a:gd name="T11" fmla="*/ 240 h 414"/>
                  <a:gd name="T12" fmla="*/ 0 w 275"/>
                  <a:gd name="T13" fmla="*/ 255 h 414"/>
                  <a:gd name="T14" fmla="*/ 18 w 275"/>
                  <a:gd name="T15" fmla="*/ 270 h 414"/>
                  <a:gd name="T16" fmla="*/ 18 w 275"/>
                  <a:gd name="T17" fmla="*/ 288 h 414"/>
                  <a:gd name="T18" fmla="*/ 52 w 275"/>
                  <a:gd name="T19" fmla="*/ 351 h 414"/>
                  <a:gd name="T20" fmla="*/ 18 w 275"/>
                  <a:gd name="T21" fmla="*/ 351 h 414"/>
                  <a:gd name="T22" fmla="*/ 18 w 275"/>
                  <a:gd name="T23" fmla="*/ 366 h 414"/>
                  <a:gd name="T24" fmla="*/ 35 w 275"/>
                  <a:gd name="T25" fmla="*/ 384 h 414"/>
                  <a:gd name="T26" fmla="*/ 52 w 275"/>
                  <a:gd name="T27" fmla="*/ 414 h 414"/>
                  <a:gd name="T28" fmla="*/ 137 w 275"/>
                  <a:gd name="T29" fmla="*/ 399 h 414"/>
                  <a:gd name="T30" fmla="*/ 154 w 275"/>
                  <a:gd name="T31" fmla="*/ 384 h 414"/>
                  <a:gd name="T32" fmla="*/ 137 w 275"/>
                  <a:gd name="T33" fmla="*/ 384 h 414"/>
                  <a:gd name="T34" fmla="*/ 189 w 275"/>
                  <a:gd name="T35" fmla="*/ 366 h 414"/>
                  <a:gd name="T36" fmla="*/ 223 w 275"/>
                  <a:gd name="T37" fmla="*/ 336 h 414"/>
                  <a:gd name="T38" fmla="*/ 240 w 275"/>
                  <a:gd name="T39" fmla="*/ 318 h 414"/>
                  <a:gd name="T40" fmla="*/ 258 w 275"/>
                  <a:gd name="T41" fmla="*/ 318 h 414"/>
                  <a:gd name="T42" fmla="*/ 223 w 275"/>
                  <a:gd name="T43" fmla="*/ 270 h 414"/>
                  <a:gd name="T44" fmla="*/ 258 w 275"/>
                  <a:gd name="T45" fmla="*/ 207 h 414"/>
                  <a:gd name="T46" fmla="*/ 275 w 275"/>
                  <a:gd name="T47" fmla="*/ 207 h 414"/>
                  <a:gd name="T48" fmla="*/ 275 w 275"/>
                  <a:gd name="T49" fmla="*/ 192 h 414"/>
                  <a:gd name="T50" fmla="*/ 275 w 275"/>
                  <a:gd name="T51" fmla="*/ 111 h 414"/>
                  <a:gd name="T52" fmla="*/ 70 w 275"/>
                  <a:gd name="T53" fmla="*/ 0 h 414"/>
                  <a:gd name="T54" fmla="*/ 35 w 275"/>
                  <a:gd name="T55" fmla="*/ 1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5" h="414">
                    <a:moveTo>
                      <a:pt x="35" y="15"/>
                    </a:moveTo>
                    <a:lnTo>
                      <a:pt x="35" y="15"/>
                    </a:lnTo>
                    <a:lnTo>
                      <a:pt x="35" y="48"/>
                    </a:lnTo>
                    <a:lnTo>
                      <a:pt x="70" y="79"/>
                    </a:lnTo>
                    <a:lnTo>
                      <a:pt x="52" y="175"/>
                    </a:lnTo>
                    <a:lnTo>
                      <a:pt x="0" y="240"/>
                    </a:lnTo>
                    <a:lnTo>
                      <a:pt x="0" y="255"/>
                    </a:lnTo>
                    <a:lnTo>
                      <a:pt x="18" y="270"/>
                    </a:lnTo>
                    <a:lnTo>
                      <a:pt x="18" y="288"/>
                    </a:lnTo>
                    <a:lnTo>
                      <a:pt x="52" y="351"/>
                    </a:lnTo>
                    <a:lnTo>
                      <a:pt x="18" y="351"/>
                    </a:lnTo>
                    <a:lnTo>
                      <a:pt x="18" y="366"/>
                    </a:lnTo>
                    <a:lnTo>
                      <a:pt x="35" y="384"/>
                    </a:lnTo>
                    <a:lnTo>
                      <a:pt x="52" y="414"/>
                    </a:lnTo>
                    <a:lnTo>
                      <a:pt x="137" y="399"/>
                    </a:lnTo>
                    <a:lnTo>
                      <a:pt x="154" y="384"/>
                    </a:lnTo>
                    <a:lnTo>
                      <a:pt x="137" y="384"/>
                    </a:lnTo>
                    <a:lnTo>
                      <a:pt x="189" y="366"/>
                    </a:lnTo>
                    <a:lnTo>
                      <a:pt x="223" y="336"/>
                    </a:lnTo>
                    <a:lnTo>
                      <a:pt x="240" y="318"/>
                    </a:lnTo>
                    <a:lnTo>
                      <a:pt x="258" y="318"/>
                    </a:lnTo>
                    <a:lnTo>
                      <a:pt x="223" y="270"/>
                    </a:lnTo>
                    <a:lnTo>
                      <a:pt x="258" y="207"/>
                    </a:lnTo>
                    <a:lnTo>
                      <a:pt x="275" y="207"/>
                    </a:lnTo>
                    <a:lnTo>
                      <a:pt x="275" y="192"/>
                    </a:lnTo>
                    <a:lnTo>
                      <a:pt x="275" y="111"/>
                    </a:lnTo>
                    <a:lnTo>
                      <a:pt x="70" y="0"/>
                    </a:lnTo>
                    <a:lnTo>
                      <a:pt x="35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371">
                <a:extLst>
                  <a:ext uri="{FF2B5EF4-FFF2-40B4-BE49-F238E27FC236}">
                    <a16:creationId xmlns:a16="http://schemas.microsoft.com/office/drawing/2014/main" id="{03C1D382-20B7-44CC-B6B3-6A380069A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93"/>
                <a:ext cx="85" cy="72"/>
              </a:xfrm>
              <a:custGeom>
                <a:avLst/>
                <a:gdLst>
                  <a:gd name="T0" fmla="*/ 154 w 171"/>
                  <a:gd name="T1" fmla="*/ 144 h 144"/>
                  <a:gd name="T2" fmla="*/ 154 w 171"/>
                  <a:gd name="T3" fmla="*/ 144 h 144"/>
                  <a:gd name="T4" fmla="*/ 171 w 171"/>
                  <a:gd name="T5" fmla="*/ 144 h 144"/>
                  <a:gd name="T6" fmla="*/ 119 w 171"/>
                  <a:gd name="T7" fmla="*/ 96 h 144"/>
                  <a:gd name="T8" fmla="*/ 85 w 171"/>
                  <a:gd name="T9" fmla="*/ 63 h 144"/>
                  <a:gd name="T10" fmla="*/ 52 w 171"/>
                  <a:gd name="T11" fmla="*/ 0 h 144"/>
                  <a:gd name="T12" fmla="*/ 52 w 171"/>
                  <a:gd name="T13" fmla="*/ 15 h 144"/>
                  <a:gd name="T14" fmla="*/ 18 w 171"/>
                  <a:gd name="T15" fmla="*/ 31 h 144"/>
                  <a:gd name="T16" fmla="*/ 0 w 171"/>
                  <a:gd name="T17" fmla="*/ 96 h 144"/>
                  <a:gd name="T18" fmla="*/ 18 w 171"/>
                  <a:gd name="T19" fmla="*/ 96 h 144"/>
                  <a:gd name="T20" fmla="*/ 35 w 171"/>
                  <a:gd name="T21" fmla="*/ 111 h 144"/>
                  <a:gd name="T22" fmla="*/ 35 w 171"/>
                  <a:gd name="T23" fmla="*/ 78 h 144"/>
                  <a:gd name="T24" fmla="*/ 52 w 171"/>
                  <a:gd name="T25" fmla="*/ 96 h 144"/>
                  <a:gd name="T26" fmla="*/ 102 w 171"/>
                  <a:gd name="T27" fmla="*/ 96 h 144"/>
                  <a:gd name="T28" fmla="*/ 154 w 171"/>
                  <a:gd name="T2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1" h="144">
                    <a:moveTo>
                      <a:pt x="154" y="144"/>
                    </a:moveTo>
                    <a:lnTo>
                      <a:pt x="154" y="144"/>
                    </a:lnTo>
                    <a:lnTo>
                      <a:pt x="171" y="144"/>
                    </a:lnTo>
                    <a:lnTo>
                      <a:pt x="119" y="96"/>
                    </a:lnTo>
                    <a:lnTo>
                      <a:pt x="85" y="63"/>
                    </a:lnTo>
                    <a:lnTo>
                      <a:pt x="52" y="0"/>
                    </a:lnTo>
                    <a:lnTo>
                      <a:pt x="52" y="15"/>
                    </a:lnTo>
                    <a:lnTo>
                      <a:pt x="18" y="31"/>
                    </a:lnTo>
                    <a:lnTo>
                      <a:pt x="0" y="96"/>
                    </a:lnTo>
                    <a:lnTo>
                      <a:pt x="18" y="96"/>
                    </a:lnTo>
                    <a:lnTo>
                      <a:pt x="35" y="111"/>
                    </a:lnTo>
                    <a:lnTo>
                      <a:pt x="35" y="78"/>
                    </a:lnTo>
                    <a:lnTo>
                      <a:pt x="52" y="96"/>
                    </a:lnTo>
                    <a:lnTo>
                      <a:pt x="102" y="96"/>
                    </a:lnTo>
                    <a:lnTo>
                      <a:pt x="154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372">
                <a:extLst>
                  <a:ext uri="{FF2B5EF4-FFF2-40B4-BE49-F238E27FC236}">
                    <a16:creationId xmlns:a16="http://schemas.microsoft.com/office/drawing/2014/main" id="{761DDF91-CCD1-4B99-9CF1-FD0CCA972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93"/>
                <a:ext cx="85" cy="72"/>
              </a:xfrm>
              <a:custGeom>
                <a:avLst/>
                <a:gdLst>
                  <a:gd name="T0" fmla="*/ 154 w 171"/>
                  <a:gd name="T1" fmla="*/ 144 h 144"/>
                  <a:gd name="T2" fmla="*/ 154 w 171"/>
                  <a:gd name="T3" fmla="*/ 144 h 144"/>
                  <a:gd name="T4" fmla="*/ 171 w 171"/>
                  <a:gd name="T5" fmla="*/ 144 h 144"/>
                  <a:gd name="T6" fmla="*/ 119 w 171"/>
                  <a:gd name="T7" fmla="*/ 96 h 144"/>
                  <a:gd name="T8" fmla="*/ 85 w 171"/>
                  <a:gd name="T9" fmla="*/ 63 h 144"/>
                  <a:gd name="T10" fmla="*/ 52 w 171"/>
                  <a:gd name="T11" fmla="*/ 0 h 144"/>
                  <a:gd name="T12" fmla="*/ 52 w 171"/>
                  <a:gd name="T13" fmla="*/ 15 h 144"/>
                  <a:gd name="T14" fmla="*/ 18 w 171"/>
                  <a:gd name="T15" fmla="*/ 31 h 144"/>
                  <a:gd name="T16" fmla="*/ 0 w 171"/>
                  <a:gd name="T17" fmla="*/ 96 h 144"/>
                  <a:gd name="T18" fmla="*/ 18 w 171"/>
                  <a:gd name="T19" fmla="*/ 96 h 144"/>
                  <a:gd name="T20" fmla="*/ 35 w 171"/>
                  <a:gd name="T21" fmla="*/ 111 h 144"/>
                  <a:gd name="T22" fmla="*/ 35 w 171"/>
                  <a:gd name="T23" fmla="*/ 78 h 144"/>
                  <a:gd name="T24" fmla="*/ 52 w 171"/>
                  <a:gd name="T25" fmla="*/ 96 h 144"/>
                  <a:gd name="T26" fmla="*/ 102 w 171"/>
                  <a:gd name="T27" fmla="*/ 96 h 144"/>
                  <a:gd name="T28" fmla="*/ 154 w 171"/>
                  <a:gd name="T2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1" h="144">
                    <a:moveTo>
                      <a:pt x="154" y="144"/>
                    </a:moveTo>
                    <a:lnTo>
                      <a:pt x="154" y="144"/>
                    </a:lnTo>
                    <a:lnTo>
                      <a:pt x="171" y="144"/>
                    </a:lnTo>
                    <a:lnTo>
                      <a:pt x="119" y="96"/>
                    </a:lnTo>
                    <a:lnTo>
                      <a:pt x="85" y="63"/>
                    </a:lnTo>
                    <a:lnTo>
                      <a:pt x="52" y="0"/>
                    </a:lnTo>
                    <a:lnTo>
                      <a:pt x="52" y="15"/>
                    </a:lnTo>
                    <a:lnTo>
                      <a:pt x="18" y="31"/>
                    </a:lnTo>
                    <a:lnTo>
                      <a:pt x="0" y="96"/>
                    </a:lnTo>
                    <a:lnTo>
                      <a:pt x="18" y="96"/>
                    </a:lnTo>
                    <a:lnTo>
                      <a:pt x="35" y="111"/>
                    </a:lnTo>
                    <a:lnTo>
                      <a:pt x="35" y="78"/>
                    </a:lnTo>
                    <a:lnTo>
                      <a:pt x="52" y="96"/>
                    </a:lnTo>
                    <a:lnTo>
                      <a:pt x="102" y="96"/>
                    </a:lnTo>
                    <a:lnTo>
                      <a:pt x="154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373">
                <a:extLst>
                  <a:ext uri="{FF2B5EF4-FFF2-40B4-BE49-F238E27FC236}">
                    <a16:creationId xmlns:a16="http://schemas.microsoft.com/office/drawing/2014/main" id="{FEAFD5E8-0B9E-4C3B-A8E1-C00E5B163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2629"/>
                <a:ext cx="227" cy="248"/>
              </a:xfrm>
              <a:custGeom>
                <a:avLst/>
                <a:gdLst>
                  <a:gd name="T0" fmla="*/ 401 w 453"/>
                  <a:gd name="T1" fmla="*/ 225 h 495"/>
                  <a:gd name="T2" fmla="*/ 401 w 453"/>
                  <a:gd name="T3" fmla="*/ 225 h 495"/>
                  <a:gd name="T4" fmla="*/ 419 w 453"/>
                  <a:gd name="T5" fmla="*/ 160 h 495"/>
                  <a:gd name="T6" fmla="*/ 453 w 453"/>
                  <a:gd name="T7" fmla="*/ 144 h 495"/>
                  <a:gd name="T8" fmla="*/ 453 w 453"/>
                  <a:gd name="T9" fmla="*/ 129 h 495"/>
                  <a:gd name="T10" fmla="*/ 436 w 453"/>
                  <a:gd name="T11" fmla="*/ 112 h 495"/>
                  <a:gd name="T12" fmla="*/ 419 w 453"/>
                  <a:gd name="T13" fmla="*/ 16 h 495"/>
                  <a:gd name="T14" fmla="*/ 382 w 453"/>
                  <a:gd name="T15" fmla="*/ 0 h 495"/>
                  <a:gd name="T16" fmla="*/ 330 w 453"/>
                  <a:gd name="T17" fmla="*/ 33 h 495"/>
                  <a:gd name="T18" fmla="*/ 313 w 453"/>
                  <a:gd name="T19" fmla="*/ 16 h 495"/>
                  <a:gd name="T20" fmla="*/ 88 w 453"/>
                  <a:gd name="T21" fmla="*/ 16 h 495"/>
                  <a:gd name="T22" fmla="*/ 88 w 453"/>
                  <a:gd name="T23" fmla="*/ 64 h 495"/>
                  <a:gd name="T24" fmla="*/ 71 w 453"/>
                  <a:gd name="T25" fmla="*/ 81 h 495"/>
                  <a:gd name="T26" fmla="*/ 52 w 453"/>
                  <a:gd name="T27" fmla="*/ 96 h 495"/>
                  <a:gd name="T28" fmla="*/ 52 w 453"/>
                  <a:gd name="T29" fmla="*/ 177 h 495"/>
                  <a:gd name="T30" fmla="*/ 52 w 453"/>
                  <a:gd name="T31" fmla="*/ 192 h 495"/>
                  <a:gd name="T32" fmla="*/ 35 w 453"/>
                  <a:gd name="T33" fmla="*/ 192 h 495"/>
                  <a:gd name="T34" fmla="*/ 0 w 453"/>
                  <a:gd name="T35" fmla="*/ 255 h 495"/>
                  <a:gd name="T36" fmla="*/ 35 w 453"/>
                  <a:gd name="T37" fmla="*/ 303 h 495"/>
                  <a:gd name="T38" fmla="*/ 17 w 453"/>
                  <a:gd name="T39" fmla="*/ 303 h 495"/>
                  <a:gd name="T40" fmla="*/ 52 w 453"/>
                  <a:gd name="T41" fmla="*/ 336 h 495"/>
                  <a:gd name="T42" fmla="*/ 52 w 453"/>
                  <a:gd name="T43" fmla="*/ 369 h 495"/>
                  <a:gd name="T44" fmla="*/ 88 w 453"/>
                  <a:gd name="T45" fmla="*/ 384 h 495"/>
                  <a:gd name="T46" fmla="*/ 158 w 453"/>
                  <a:gd name="T47" fmla="*/ 465 h 495"/>
                  <a:gd name="T48" fmla="*/ 175 w 453"/>
                  <a:gd name="T49" fmla="*/ 480 h 495"/>
                  <a:gd name="T50" fmla="*/ 227 w 453"/>
                  <a:gd name="T51" fmla="*/ 480 h 495"/>
                  <a:gd name="T52" fmla="*/ 244 w 453"/>
                  <a:gd name="T53" fmla="*/ 495 h 495"/>
                  <a:gd name="T54" fmla="*/ 278 w 453"/>
                  <a:gd name="T55" fmla="*/ 495 h 495"/>
                  <a:gd name="T56" fmla="*/ 330 w 453"/>
                  <a:gd name="T57" fmla="*/ 480 h 495"/>
                  <a:gd name="T58" fmla="*/ 348 w 453"/>
                  <a:gd name="T59" fmla="*/ 480 h 495"/>
                  <a:gd name="T60" fmla="*/ 382 w 453"/>
                  <a:gd name="T61" fmla="*/ 480 h 495"/>
                  <a:gd name="T62" fmla="*/ 382 w 453"/>
                  <a:gd name="T63" fmla="*/ 447 h 495"/>
                  <a:gd name="T64" fmla="*/ 365 w 453"/>
                  <a:gd name="T65" fmla="*/ 447 h 495"/>
                  <a:gd name="T66" fmla="*/ 330 w 453"/>
                  <a:gd name="T67" fmla="*/ 399 h 495"/>
                  <a:gd name="T68" fmla="*/ 313 w 453"/>
                  <a:gd name="T69" fmla="*/ 384 h 495"/>
                  <a:gd name="T70" fmla="*/ 330 w 453"/>
                  <a:gd name="T71" fmla="*/ 369 h 495"/>
                  <a:gd name="T72" fmla="*/ 348 w 453"/>
                  <a:gd name="T73" fmla="*/ 321 h 495"/>
                  <a:gd name="T74" fmla="*/ 401 w 453"/>
                  <a:gd name="T75" fmla="*/ 255 h 495"/>
                  <a:gd name="T76" fmla="*/ 401 w 453"/>
                  <a:gd name="T77" fmla="*/ 225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53" h="495">
                    <a:moveTo>
                      <a:pt x="401" y="225"/>
                    </a:moveTo>
                    <a:lnTo>
                      <a:pt x="401" y="225"/>
                    </a:lnTo>
                    <a:lnTo>
                      <a:pt x="419" y="160"/>
                    </a:lnTo>
                    <a:lnTo>
                      <a:pt x="453" y="144"/>
                    </a:lnTo>
                    <a:lnTo>
                      <a:pt x="453" y="129"/>
                    </a:lnTo>
                    <a:lnTo>
                      <a:pt x="436" y="112"/>
                    </a:lnTo>
                    <a:lnTo>
                      <a:pt x="419" y="16"/>
                    </a:lnTo>
                    <a:lnTo>
                      <a:pt x="382" y="0"/>
                    </a:lnTo>
                    <a:lnTo>
                      <a:pt x="330" y="33"/>
                    </a:lnTo>
                    <a:lnTo>
                      <a:pt x="313" y="16"/>
                    </a:lnTo>
                    <a:lnTo>
                      <a:pt x="88" y="16"/>
                    </a:lnTo>
                    <a:lnTo>
                      <a:pt x="88" y="64"/>
                    </a:lnTo>
                    <a:lnTo>
                      <a:pt x="71" y="81"/>
                    </a:lnTo>
                    <a:lnTo>
                      <a:pt x="52" y="96"/>
                    </a:lnTo>
                    <a:lnTo>
                      <a:pt x="52" y="177"/>
                    </a:lnTo>
                    <a:lnTo>
                      <a:pt x="52" y="192"/>
                    </a:lnTo>
                    <a:lnTo>
                      <a:pt x="35" y="192"/>
                    </a:lnTo>
                    <a:lnTo>
                      <a:pt x="0" y="255"/>
                    </a:lnTo>
                    <a:lnTo>
                      <a:pt x="35" y="303"/>
                    </a:lnTo>
                    <a:lnTo>
                      <a:pt x="17" y="303"/>
                    </a:lnTo>
                    <a:lnTo>
                      <a:pt x="52" y="336"/>
                    </a:lnTo>
                    <a:lnTo>
                      <a:pt x="52" y="369"/>
                    </a:lnTo>
                    <a:lnTo>
                      <a:pt x="88" y="384"/>
                    </a:lnTo>
                    <a:lnTo>
                      <a:pt x="158" y="465"/>
                    </a:lnTo>
                    <a:lnTo>
                      <a:pt x="175" y="480"/>
                    </a:lnTo>
                    <a:lnTo>
                      <a:pt x="227" y="480"/>
                    </a:lnTo>
                    <a:lnTo>
                      <a:pt x="244" y="495"/>
                    </a:lnTo>
                    <a:lnTo>
                      <a:pt x="278" y="495"/>
                    </a:lnTo>
                    <a:lnTo>
                      <a:pt x="330" y="480"/>
                    </a:lnTo>
                    <a:lnTo>
                      <a:pt x="348" y="480"/>
                    </a:lnTo>
                    <a:lnTo>
                      <a:pt x="382" y="480"/>
                    </a:lnTo>
                    <a:lnTo>
                      <a:pt x="382" y="447"/>
                    </a:lnTo>
                    <a:lnTo>
                      <a:pt x="365" y="447"/>
                    </a:lnTo>
                    <a:lnTo>
                      <a:pt x="330" y="399"/>
                    </a:lnTo>
                    <a:lnTo>
                      <a:pt x="313" y="384"/>
                    </a:lnTo>
                    <a:lnTo>
                      <a:pt x="330" y="369"/>
                    </a:lnTo>
                    <a:lnTo>
                      <a:pt x="348" y="321"/>
                    </a:lnTo>
                    <a:lnTo>
                      <a:pt x="401" y="255"/>
                    </a:lnTo>
                    <a:lnTo>
                      <a:pt x="401" y="22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374">
                <a:extLst>
                  <a:ext uri="{FF2B5EF4-FFF2-40B4-BE49-F238E27FC236}">
                    <a16:creationId xmlns:a16="http://schemas.microsoft.com/office/drawing/2014/main" id="{BBC8313D-04AF-43C7-9E8F-F84AD8F6F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2629"/>
                <a:ext cx="227" cy="248"/>
              </a:xfrm>
              <a:custGeom>
                <a:avLst/>
                <a:gdLst>
                  <a:gd name="T0" fmla="*/ 401 w 453"/>
                  <a:gd name="T1" fmla="*/ 225 h 495"/>
                  <a:gd name="T2" fmla="*/ 401 w 453"/>
                  <a:gd name="T3" fmla="*/ 225 h 495"/>
                  <a:gd name="T4" fmla="*/ 419 w 453"/>
                  <a:gd name="T5" fmla="*/ 160 h 495"/>
                  <a:gd name="T6" fmla="*/ 453 w 453"/>
                  <a:gd name="T7" fmla="*/ 144 h 495"/>
                  <a:gd name="T8" fmla="*/ 453 w 453"/>
                  <a:gd name="T9" fmla="*/ 129 h 495"/>
                  <a:gd name="T10" fmla="*/ 436 w 453"/>
                  <a:gd name="T11" fmla="*/ 112 h 495"/>
                  <a:gd name="T12" fmla="*/ 419 w 453"/>
                  <a:gd name="T13" fmla="*/ 16 h 495"/>
                  <a:gd name="T14" fmla="*/ 382 w 453"/>
                  <a:gd name="T15" fmla="*/ 0 h 495"/>
                  <a:gd name="T16" fmla="*/ 330 w 453"/>
                  <a:gd name="T17" fmla="*/ 33 h 495"/>
                  <a:gd name="T18" fmla="*/ 313 w 453"/>
                  <a:gd name="T19" fmla="*/ 16 h 495"/>
                  <a:gd name="T20" fmla="*/ 88 w 453"/>
                  <a:gd name="T21" fmla="*/ 16 h 495"/>
                  <a:gd name="T22" fmla="*/ 88 w 453"/>
                  <a:gd name="T23" fmla="*/ 64 h 495"/>
                  <a:gd name="T24" fmla="*/ 71 w 453"/>
                  <a:gd name="T25" fmla="*/ 81 h 495"/>
                  <a:gd name="T26" fmla="*/ 52 w 453"/>
                  <a:gd name="T27" fmla="*/ 96 h 495"/>
                  <a:gd name="T28" fmla="*/ 52 w 453"/>
                  <a:gd name="T29" fmla="*/ 177 h 495"/>
                  <a:gd name="T30" fmla="*/ 52 w 453"/>
                  <a:gd name="T31" fmla="*/ 192 h 495"/>
                  <a:gd name="T32" fmla="*/ 35 w 453"/>
                  <a:gd name="T33" fmla="*/ 192 h 495"/>
                  <a:gd name="T34" fmla="*/ 0 w 453"/>
                  <a:gd name="T35" fmla="*/ 255 h 495"/>
                  <a:gd name="T36" fmla="*/ 35 w 453"/>
                  <a:gd name="T37" fmla="*/ 303 h 495"/>
                  <a:gd name="T38" fmla="*/ 17 w 453"/>
                  <a:gd name="T39" fmla="*/ 303 h 495"/>
                  <a:gd name="T40" fmla="*/ 52 w 453"/>
                  <a:gd name="T41" fmla="*/ 336 h 495"/>
                  <a:gd name="T42" fmla="*/ 52 w 453"/>
                  <a:gd name="T43" fmla="*/ 369 h 495"/>
                  <a:gd name="T44" fmla="*/ 88 w 453"/>
                  <a:gd name="T45" fmla="*/ 384 h 495"/>
                  <a:gd name="T46" fmla="*/ 158 w 453"/>
                  <a:gd name="T47" fmla="*/ 465 h 495"/>
                  <a:gd name="T48" fmla="*/ 175 w 453"/>
                  <a:gd name="T49" fmla="*/ 480 h 495"/>
                  <a:gd name="T50" fmla="*/ 227 w 453"/>
                  <a:gd name="T51" fmla="*/ 480 h 495"/>
                  <a:gd name="T52" fmla="*/ 244 w 453"/>
                  <a:gd name="T53" fmla="*/ 495 h 495"/>
                  <a:gd name="T54" fmla="*/ 278 w 453"/>
                  <a:gd name="T55" fmla="*/ 495 h 495"/>
                  <a:gd name="T56" fmla="*/ 330 w 453"/>
                  <a:gd name="T57" fmla="*/ 480 h 495"/>
                  <a:gd name="T58" fmla="*/ 348 w 453"/>
                  <a:gd name="T59" fmla="*/ 480 h 495"/>
                  <a:gd name="T60" fmla="*/ 382 w 453"/>
                  <a:gd name="T61" fmla="*/ 480 h 495"/>
                  <a:gd name="T62" fmla="*/ 382 w 453"/>
                  <a:gd name="T63" fmla="*/ 447 h 495"/>
                  <a:gd name="T64" fmla="*/ 365 w 453"/>
                  <a:gd name="T65" fmla="*/ 447 h 495"/>
                  <a:gd name="T66" fmla="*/ 330 w 453"/>
                  <a:gd name="T67" fmla="*/ 399 h 495"/>
                  <a:gd name="T68" fmla="*/ 313 w 453"/>
                  <a:gd name="T69" fmla="*/ 384 h 495"/>
                  <a:gd name="T70" fmla="*/ 330 w 453"/>
                  <a:gd name="T71" fmla="*/ 369 h 495"/>
                  <a:gd name="T72" fmla="*/ 348 w 453"/>
                  <a:gd name="T73" fmla="*/ 321 h 495"/>
                  <a:gd name="T74" fmla="*/ 401 w 453"/>
                  <a:gd name="T75" fmla="*/ 255 h 495"/>
                  <a:gd name="T76" fmla="*/ 401 w 453"/>
                  <a:gd name="T77" fmla="*/ 225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53" h="495">
                    <a:moveTo>
                      <a:pt x="401" y="225"/>
                    </a:moveTo>
                    <a:lnTo>
                      <a:pt x="401" y="225"/>
                    </a:lnTo>
                    <a:lnTo>
                      <a:pt x="419" y="160"/>
                    </a:lnTo>
                    <a:lnTo>
                      <a:pt x="453" y="144"/>
                    </a:lnTo>
                    <a:lnTo>
                      <a:pt x="453" y="129"/>
                    </a:lnTo>
                    <a:lnTo>
                      <a:pt x="436" y="112"/>
                    </a:lnTo>
                    <a:lnTo>
                      <a:pt x="419" y="16"/>
                    </a:lnTo>
                    <a:lnTo>
                      <a:pt x="382" y="0"/>
                    </a:lnTo>
                    <a:lnTo>
                      <a:pt x="330" y="33"/>
                    </a:lnTo>
                    <a:lnTo>
                      <a:pt x="313" y="16"/>
                    </a:lnTo>
                    <a:lnTo>
                      <a:pt x="88" y="16"/>
                    </a:lnTo>
                    <a:lnTo>
                      <a:pt x="88" y="64"/>
                    </a:lnTo>
                    <a:lnTo>
                      <a:pt x="71" y="81"/>
                    </a:lnTo>
                    <a:lnTo>
                      <a:pt x="52" y="96"/>
                    </a:lnTo>
                    <a:lnTo>
                      <a:pt x="52" y="177"/>
                    </a:lnTo>
                    <a:lnTo>
                      <a:pt x="52" y="192"/>
                    </a:lnTo>
                    <a:lnTo>
                      <a:pt x="35" y="192"/>
                    </a:lnTo>
                    <a:lnTo>
                      <a:pt x="0" y="255"/>
                    </a:lnTo>
                    <a:lnTo>
                      <a:pt x="35" y="303"/>
                    </a:lnTo>
                    <a:lnTo>
                      <a:pt x="17" y="303"/>
                    </a:lnTo>
                    <a:lnTo>
                      <a:pt x="52" y="336"/>
                    </a:lnTo>
                    <a:lnTo>
                      <a:pt x="52" y="369"/>
                    </a:lnTo>
                    <a:lnTo>
                      <a:pt x="88" y="384"/>
                    </a:lnTo>
                    <a:lnTo>
                      <a:pt x="158" y="465"/>
                    </a:lnTo>
                    <a:lnTo>
                      <a:pt x="175" y="480"/>
                    </a:lnTo>
                    <a:lnTo>
                      <a:pt x="227" y="480"/>
                    </a:lnTo>
                    <a:lnTo>
                      <a:pt x="244" y="495"/>
                    </a:lnTo>
                    <a:lnTo>
                      <a:pt x="278" y="495"/>
                    </a:lnTo>
                    <a:lnTo>
                      <a:pt x="330" y="480"/>
                    </a:lnTo>
                    <a:lnTo>
                      <a:pt x="348" y="480"/>
                    </a:lnTo>
                    <a:lnTo>
                      <a:pt x="382" y="480"/>
                    </a:lnTo>
                    <a:lnTo>
                      <a:pt x="382" y="447"/>
                    </a:lnTo>
                    <a:lnTo>
                      <a:pt x="365" y="447"/>
                    </a:lnTo>
                    <a:lnTo>
                      <a:pt x="330" y="399"/>
                    </a:lnTo>
                    <a:lnTo>
                      <a:pt x="313" y="384"/>
                    </a:lnTo>
                    <a:lnTo>
                      <a:pt x="330" y="369"/>
                    </a:lnTo>
                    <a:lnTo>
                      <a:pt x="348" y="321"/>
                    </a:lnTo>
                    <a:lnTo>
                      <a:pt x="401" y="255"/>
                    </a:lnTo>
                    <a:lnTo>
                      <a:pt x="401" y="22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375">
                <a:extLst>
                  <a:ext uri="{FF2B5EF4-FFF2-40B4-BE49-F238E27FC236}">
                    <a16:creationId xmlns:a16="http://schemas.microsoft.com/office/drawing/2014/main" id="{E1F86EEA-8B5C-409F-940D-41B0968D8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7" y="2621"/>
                <a:ext cx="218" cy="152"/>
              </a:xfrm>
              <a:custGeom>
                <a:avLst/>
                <a:gdLst>
                  <a:gd name="T0" fmla="*/ 366 w 436"/>
                  <a:gd name="T1" fmla="*/ 255 h 303"/>
                  <a:gd name="T2" fmla="*/ 366 w 436"/>
                  <a:gd name="T3" fmla="*/ 255 h 303"/>
                  <a:gd name="T4" fmla="*/ 366 w 436"/>
                  <a:gd name="T5" fmla="*/ 240 h 303"/>
                  <a:gd name="T6" fmla="*/ 418 w 436"/>
                  <a:gd name="T7" fmla="*/ 175 h 303"/>
                  <a:gd name="T8" fmla="*/ 436 w 436"/>
                  <a:gd name="T9" fmla="*/ 79 h 303"/>
                  <a:gd name="T10" fmla="*/ 401 w 436"/>
                  <a:gd name="T11" fmla="*/ 48 h 303"/>
                  <a:gd name="T12" fmla="*/ 401 w 436"/>
                  <a:gd name="T13" fmla="*/ 15 h 303"/>
                  <a:gd name="T14" fmla="*/ 384 w 436"/>
                  <a:gd name="T15" fmla="*/ 0 h 303"/>
                  <a:gd name="T16" fmla="*/ 313 w 436"/>
                  <a:gd name="T17" fmla="*/ 0 h 303"/>
                  <a:gd name="T18" fmla="*/ 140 w 436"/>
                  <a:gd name="T19" fmla="*/ 111 h 303"/>
                  <a:gd name="T20" fmla="*/ 105 w 436"/>
                  <a:gd name="T21" fmla="*/ 111 h 303"/>
                  <a:gd name="T22" fmla="*/ 105 w 436"/>
                  <a:gd name="T23" fmla="*/ 192 h 303"/>
                  <a:gd name="T24" fmla="*/ 86 w 436"/>
                  <a:gd name="T25" fmla="*/ 207 h 303"/>
                  <a:gd name="T26" fmla="*/ 0 w 436"/>
                  <a:gd name="T27" fmla="*/ 222 h 303"/>
                  <a:gd name="T28" fmla="*/ 0 w 436"/>
                  <a:gd name="T29" fmla="*/ 255 h 303"/>
                  <a:gd name="T30" fmla="*/ 34 w 436"/>
                  <a:gd name="T31" fmla="*/ 288 h 303"/>
                  <a:gd name="T32" fmla="*/ 52 w 436"/>
                  <a:gd name="T33" fmla="*/ 288 h 303"/>
                  <a:gd name="T34" fmla="*/ 52 w 436"/>
                  <a:gd name="T35" fmla="*/ 303 h 303"/>
                  <a:gd name="T36" fmla="*/ 52 w 436"/>
                  <a:gd name="T37" fmla="*/ 288 h 303"/>
                  <a:gd name="T38" fmla="*/ 69 w 436"/>
                  <a:gd name="T39" fmla="*/ 288 h 303"/>
                  <a:gd name="T40" fmla="*/ 86 w 436"/>
                  <a:gd name="T41" fmla="*/ 303 h 303"/>
                  <a:gd name="T42" fmla="*/ 86 w 436"/>
                  <a:gd name="T43" fmla="*/ 288 h 303"/>
                  <a:gd name="T44" fmla="*/ 123 w 436"/>
                  <a:gd name="T45" fmla="*/ 255 h 303"/>
                  <a:gd name="T46" fmla="*/ 140 w 436"/>
                  <a:gd name="T47" fmla="*/ 255 h 303"/>
                  <a:gd name="T48" fmla="*/ 192 w 436"/>
                  <a:gd name="T49" fmla="*/ 270 h 303"/>
                  <a:gd name="T50" fmla="*/ 209 w 436"/>
                  <a:gd name="T51" fmla="*/ 270 h 303"/>
                  <a:gd name="T52" fmla="*/ 244 w 436"/>
                  <a:gd name="T53" fmla="*/ 288 h 303"/>
                  <a:gd name="T54" fmla="*/ 278 w 436"/>
                  <a:gd name="T55" fmla="*/ 270 h 303"/>
                  <a:gd name="T56" fmla="*/ 332 w 436"/>
                  <a:gd name="T57" fmla="*/ 270 h 303"/>
                  <a:gd name="T58" fmla="*/ 349 w 436"/>
                  <a:gd name="T59" fmla="*/ 255 h 303"/>
                  <a:gd name="T60" fmla="*/ 366 w 436"/>
                  <a:gd name="T61" fmla="*/ 25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6" h="303">
                    <a:moveTo>
                      <a:pt x="366" y="255"/>
                    </a:moveTo>
                    <a:lnTo>
                      <a:pt x="366" y="255"/>
                    </a:lnTo>
                    <a:lnTo>
                      <a:pt x="366" y="240"/>
                    </a:lnTo>
                    <a:lnTo>
                      <a:pt x="418" y="175"/>
                    </a:lnTo>
                    <a:lnTo>
                      <a:pt x="436" y="79"/>
                    </a:lnTo>
                    <a:lnTo>
                      <a:pt x="401" y="48"/>
                    </a:lnTo>
                    <a:lnTo>
                      <a:pt x="401" y="15"/>
                    </a:lnTo>
                    <a:lnTo>
                      <a:pt x="384" y="0"/>
                    </a:lnTo>
                    <a:lnTo>
                      <a:pt x="313" y="0"/>
                    </a:lnTo>
                    <a:lnTo>
                      <a:pt x="140" y="111"/>
                    </a:lnTo>
                    <a:lnTo>
                      <a:pt x="105" y="111"/>
                    </a:lnTo>
                    <a:lnTo>
                      <a:pt x="105" y="192"/>
                    </a:lnTo>
                    <a:lnTo>
                      <a:pt x="86" y="207"/>
                    </a:lnTo>
                    <a:lnTo>
                      <a:pt x="0" y="222"/>
                    </a:lnTo>
                    <a:lnTo>
                      <a:pt x="0" y="255"/>
                    </a:lnTo>
                    <a:lnTo>
                      <a:pt x="34" y="288"/>
                    </a:lnTo>
                    <a:lnTo>
                      <a:pt x="52" y="288"/>
                    </a:lnTo>
                    <a:lnTo>
                      <a:pt x="52" y="303"/>
                    </a:lnTo>
                    <a:lnTo>
                      <a:pt x="52" y="288"/>
                    </a:lnTo>
                    <a:lnTo>
                      <a:pt x="69" y="288"/>
                    </a:lnTo>
                    <a:lnTo>
                      <a:pt x="86" y="303"/>
                    </a:lnTo>
                    <a:lnTo>
                      <a:pt x="86" y="288"/>
                    </a:lnTo>
                    <a:lnTo>
                      <a:pt x="123" y="255"/>
                    </a:lnTo>
                    <a:lnTo>
                      <a:pt x="140" y="255"/>
                    </a:lnTo>
                    <a:lnTo>
                      <a:pt x="192" y="270"/>
                    </a:lnTo>
                    <a:lnTo>
                      <a:pt x="209" y="270"/>
                    </a:lnTo>
                    <a:lnTo>
                      <a:pt x="244" y="288"/>
                    </a:lnTo>
                    <a:lnTo>
                      <a:pt x="278" y="270"/>
                    </a:lnTo>
                    <a:lnTo>
                      <a:pt x="332" y="270"/>
                    </a:lnTo>
                    <a:lnTo>
                      <a:pt x="349" y="255"/>
                    </a:lnTo>
                    <a:lnTo>
                      <a:pt x="366" y="25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376">
                <a:extLst>
                  <a:ext uri="{FF2B5EF4-FFF2-40B4-BE49-F238E27FC236}">
                    <a16:creationId xmlns:a16="http://schemas.microsoft.com/office/drawing/2014/main" id="{BCC7429E-A54E-4365-83C1-2BE026AF4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7" y="2621"/>
                <a:ext cx="218" cy="152"/>
              </a:xfrm>
              <a:custGeom>
                <a:avLst/>
                <a:gdLst>
                  <a:gd name="T0" fmla="*/ 366 w 436"/>
                  <a:gd name="T1" fmla="*/ 255 h 303"/>
                  <a:gd name="T2" fmla="*/ 366 w 436"/>
                  <a:gd name="T3" fmla="*/ 255 h 303"/>
                  <a:gd name="T4" fmla="*/ 366 w 436"/>
                  <a:gd name="T5" fmla="*/ 240 h 303"/>
                  <a:gd name="T6" fmla="*/ 418 w 436"/>
                  <a:gd name="T7" fmla="*/ 175 h 303"/>
                  <a:gd name="T8" fmla="*/ 436 w 436"/>
                  <a:gd name="T9" fmla="*/ 79 h 303"/>
                  <a:gd name="T10" fmla="*/ 401 w 436"/>
                  <a:gd name="T11" fmla="*/ 48 h 303"/>
                  <a:gd name="T12" fmla="*/ 401 w 436"/>
                  <a:gd name="T13" fmla="*/ 15 h 303"/>
                  <a:gd name="T14" fmla="*/ 384 w 436"/>
                  <a:gd name="T15" fmla="*/ 0 h 303"/>
                  <a:gd name="T16" fmla="*/ 313 w 436"/>
                  <a:gd name="T17" fmla="*/ 0 h 303"/>
                  <a:gd name="T18" fmla="*/ 140 w 436"/>
                  <a:gd name="T19" fmla="*/ 111 h 303"/>
                  <a:gd name="T20" fmla="*/ 105 w 436"/>
                  <a:gd name="T21" fmla="*/ 111 h 303"/>
                  <a:gd name="T22" fmla="*/ 105 w 436"/>
                  <a:gd name="T23" fmla="*/ 192 h 303"/>
                  <a:gd name="T24" fmla="*/ 86 w 436"/>
                  <a:gd name="T25" fmla="*/ 207 h 303"/>
                  <a:gd name="T26" fmla="*/ 0 w 436"/>
                  <a:gd name="T27" fmla="*/ 222 h 303"/>
                  <a:gd name="T28" fmla="*/ 0 w 436"/>
                  <a:gd name="T29" fmla="*/ 255 h 303"/>
                  <a:gd name="T30" fmla="*/ 34 w 436"/>
                  <a:gd name="T31" fmla="*/ 288 h 303"/>
                  <a:gd name="T32" fmla="*/ 52 w 436"/>
                  <a:gd name="T33" fmla="*/ 288 h 303"/>
                  <a:gd name="T34" fmla="*/ 52 w 436"/>
                  <a:gd name="T35" fmla="*/ 303 h 303"/>
                  <a:gd name="T36" fmla="*/ 52 w 436"/>
                  <a:gd name="T37" fmla="*/ 288 h 303"/>
                  <a:gd name="T38" fmla="*/ 69 w 436"/>
                  <a:gd name="T39" fmla="*/ 288 h 303"/>
                  <a:gd name="T40" fmla="*/ 86 w 436"/>
                  <a:gd name="T41" fmla="*/ 303 h 303"/>
                  <a:gd name="T42" fmla="*/ 86 w 436"/>
                  <a:gd name="T43" fmla="*/ 288 h 303"/>
                  <a:gd name="T44" fmla="*/ 123 w 436"/>
                  <a:gd name="T45" fmla="*/ 255 h 303"/>
                  <a:gd name="T46" fmla="*/ 140 w 436"/>
                  <a:gd name="T47" fmla="*/ 255 h 303"/>
                  <a:gd name="T48" fmla="*/ 192 w 436"/>
                  <a:gd name="T49" fmla="*/ 270 h 303"/>
                  <a:gd name="T50" fmla="*/ 209 w 436"/>
                  <a:gd name="T51" fmla="*/ 270 h 303"/>
                  <a:gd name="T52" fmla="*/ 244 w 436"/>
                  <a:gd name="T53" fmla="*/ 288 h 303"/>
                  <a:gd name="T54" fmla="*/ 278 w 436"/>
                  <a:gd name="T55" fmla="*/ 270 h 303"/>
                  <a:gd name="T56" fmla="*/ 332 w 436"/>
                  <a:gd name="T57" fmla="*/ 270 h 303"/>
                  <a:gd name="T58" fmla="*/ 349 w 436"/>
                  <a:gd name="T59" fmla="*/ 255 h 303"/>
                  <a:gd name="T60" fmla="*/ 366 w 436"/>
                  <a:gd name="T61" fmla="*/ 25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6" h="303">
                    <a:moveTo>
                      <a:pt x="366" y="255"/>
                    </a:moveTo>
                    <a:lnTo>
                      <a:pt x="366" y="255"/>
                    </a:lnTo>
                    <a:lnTo>
                      <a:pt x="366" y="240"/>
                    </a:lnTo>
                    <a:lnTo>
                      <a:pt x="418" y="175"/>
                    </a:lnTo>
                    <a:lnTo>
                      <a:pt x="436" y="79"/>
                    </a:lnTo>
                    <a:lnTo>
                      <a:pt x="401" y="48"/>
                    </a:lnTo>
                    <a:lnTo>
                      <a:pt x="401" y="15"/>
                    </a:lnTo>
                    <a:lnTo>
                      <a:pt x="384" y="0"/>
                    </a:lnTo>
                    <a:lnTo>
                      <a:pt x="313" y="0"/>
                    </a:lnTo>
                    <a:lnTo>
                      <a:pt x="140" y="111"/>
                    </a:lnTo>
                    <a:lnTo>
                      <a:pt x="105" y="111"/>
                    </a:lnTo>
                    <a:lnTo>
                      <a:pt x="105" y="192"/>
                    </a:lnTo>
                    <a:lnTo>
                      <a:pt x="86" y="207"/>
                    </a:lnTo>
                    <a:lnTo>
                      <a:pt x="0" y="222"/>
                    </a:lnTo>
                    <a:lnTo>
                      <a:pt x="0" y="255"/>
                    </a:lnTo>
                    <a:lnTo>
                      <a:pt x="34" y="288"/>
                    </a:lnTo>
                    <a:lnTo>
                      <a:pt x="52" y="288"/>
                    </a:lnTo>
                    <a:lnTo>
                      <a:pt x="52" y="303"/>
                    </a:lnTo>
                    <a:lnTo>
                      <a:pt x="52" y="288"/>
                    </a:lnTo>
                    <a:lnTo>
                      <a:pt x="69" y="288"/>
                    </a:lnTo>
                    <a:lnTo>
                      <a:pt x="86" y="303"/>
                    </a:lnTo>
                    <a:lnTo>
                      <a:pt x="86" y="288"/>
                    </a:lnTo>
                    <a:lnTo>
                      <a:pt x="123" y="255"/>
                    </a:lnTo>
                    <a:lnTo>
                      <a:pt x="140" y="255"/>
                    </a:lnTo>
                    <a:lnTo>
                      <a:pt x="192" y="270"/>
                    </a:lnTo>
                    <a:lnTo>
                      <a:pt x="209" y="270"/>
                    </a:lnTo>
                    <a:lnTo>
                      <a:pt x="244" y="288"/>
                    </a:lnTo>
                    <a:lnTo>
                      <a:pt x="278" y="270"/>
                    </a:lnTo>
                    <a:lnTo>
                      <a:pt x="332" y="270"/>
                    </a:lnTo>
                    <a:lnTo>
                      <a:pt x="349" y="255"/>
                    </a:lnTo>
                    <a:lnTo>
                      <a:pt x="366" y="25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377">
                <a:extLst>
                  <a:ext uri="{FF2B5EF4-FFF2-40B4-BE49-F238E27FC236}">
                    <a16:creationId xmlns:a16="http://schemas.microsoft.com/office/drawing/2014/main" id="{5F41F1EA-89E1-4248-80F9-9CA08F0FA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597"/>
                <a:ext cx="224" cy="200"/>
              </a:xfrm>
              <a:custGeom>
                <a:avLst/>
                <a:gdLst>
                  <a:gd name="T0" fmla="*/ 208 w 449"/>
                  <a:gd name="T1" fmla="*/ 0 h 399"/>
                  <a:gd name="T2" fmla="*/ 208 w 449"/>
                  <a:gd name="T3" fmla="*/ 0 h 399"/>
                  <a:gd name="T4" fmla="*/ 363 w 449"/>
                  <a:gd name="T5" fmla="*/ 111 h 399"/>
                  <a:gd name="T6" fmla="*/ 380 w 449"/>
                  <a:gd name="T7" fmla="*/ 127 h 399"/>
                  <a:gd name="T8" fmla="*/ 415 w 449"/>
                  <a:gd name="T9" fmla="*/ 144 h 399"/>
                  <a:gd name="T10" fmla="*/ 432 w 449"/>
                  <a:gd name="T11" fmla="*/ 159 h 399"/>
                  <a:gd name="T12" fmla="*/ 449 w 449"/>
                  <a:gd name="T13" fmla="*/ 159 h 399"/>
                  <a:gd name="T14" fmla="*/ 449 w 449"/>
                  <a:gd name="T15" fmla="*/ 240 h 399"/>
                  <a:gd name="T16" fmla="*/ 432 w 449"/>
                  <a:gd name="T17" fmla="*/ 255 h 399"/>
                  <a:gd name="T18" fmla="*/ 346 w 449"/>
                  <a:gd name="T19" fmla="*/ 270 h 399"/>
                  <a:gd name="T20" fmla="*/ 311 w 449"/>
                  <a:gd name="T21" fmla="*/ 270 h 399"/>
                  <a:gd name="T22" fmla="*/ 277 w 449"/>
                  <a:gd name="T23" fmla="*/ 303 h 399"/>
                  <a:gd name="T24" fmla="*/ 242 w 449"/>
                  <a:gd name="T25" fmla="*/ 318 h 399"/>
                  <a:gd name="T26" fmla="*/ 208 w 449"/>
                  <a:gd name="T27" fmla="*/ 366 h 399"/>
                  <a:gd name="T28" fmla="*/ 190 w 449"/>
                  <a:gd name="T29" fmla="*/ 384 h 399"/>
                  <a:gd name="T30" fmla="*/ 173 w 449"/>
                  <a:gd name="T31" fmla="*/ 399 h 399"/>
                  <a:gd name="T32" fmla="*/ 156 w 449"/>
                  <a:gd name="T33" fmla="*/ 384 h 399"/>
                  <a:gd name="T34" fmla="*/ 138 w 449"/>
                  <a:gd name="T35" fmla="*/ 399 h 399"/>
                  <a:gd name="T36" fmla="*/ 121 w 449"/>
                  <a:gd name="T37" fmla="*/ 399 h 399"/>
                  <a:gd name="T38" fmla="*/ 87 w 449"/>
                  <a:gd name="T39" fmla="*/ 336 h 399"/>
                  <a:gd name="T40" fmla="*/ 52 w 449"/>
                  <a:gd name="T41" fmla="*/ 351 h 399"/>
                  <a:gd name="T42" fmla="*/ 17 w 449"/>
                  <a:gd name="T43" fmla="*/ 351 h 399"/>
                  <a:gd name="T44" fmla="*/ 35 w 449"/>
                  <a:gd name="T45" fmla="*/ 336 h 399"/>
                  <a:gd name="T46" fmla="*/ 0 w 449"/>
                  <a:gd name="T47" fmla="*/ 270 h 399"/>
                  <a:gd name="T48" fmla="*/ 35 w 449"/>
                  <a:gd name="T49" fmla="*/ 255 h 399"/>
                  <a:gd name="T50" fmla="*/ 52 w 449"/>
                  <a:gd name="T51" fmla="*/ 270 h 399"/>
                  <a:gd name="T52" fmla="*/ 69 w 449"/>
                  <a:gd name="T53" fmla="*/ 255 h 399"/>
                  <a:gd name="T54" fmla="*/ 190 w 449"/>
                  <a:gd name="T55" fmla="*/ 255 h 399"/>
                  <a:gd name="T56" fmla="*/ 156 w 449"/>
                  <a:gd name="T57" fmla="*/ 0 h 399"/>
                  <a:gd name="T58" fmla="*/ 208 w 449"/>
                  <a:gd name="T5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9" h="399">
                    <a:moveTo>
                      <a:pt x="208" y="0"/>
                    </a:moveTo>
                    <a:lnTo>
                      <a:pt x="208" y="0"/>
                    </a:lnTo>
                    <a:lnTo>
                      <a:pt x="363" y="111"/>
                    </a:lnTo>
                    <a:lnTo>
                      <a:pt x="380" y="127"/>
                    </a:lnTo>
                    <a:lnTo>
                      <a:pt x="415" y="144"/>
                    </a:lnTo>
                    <a:lnTo>
                      <a:pt x="432" y="159"/>
                    </a:lnTo>
                    <a:lnTo>
                      <a:pt x="449" y="159"/>
                    </a:lnTo>
                    <a:lnTo>
                      <a:pt x="449" y="240"/>
                    </a:lnTo>
                    <a:lnTo>
                      <a:pt x="432" y="255"/>
                    </a:lnTo>
                    <a:lnTo>
                      <a:pt x="346" y="270"/>
                    </a:lnTo>
                    <a:lnTo>
                      <a:pt x="311" y="270"/>
                    </a:lnTo>
                    <a:lnTo>
                      <a:pt x="277" y="303"/>
                    </a:lnTo>
                    <a:lnTo>
                      <a:pt x="242" y="318"/>
                    </a:lnTo>
                    <a:lnTo>
                      <a:pt x="208" y="366"/>
                    </a:lnTo>
                    <a:lnTo>
                      <a:pt x="190" y="384"/>
                    </a:lnTo>
                    <a:lnTo>
                      <a:pt x="173" y="399"/>
                    </a:lnTo>
                    <a:lnTo>
                      <a:pt x="156" y="384"/>
                    </a:lnTo>
                    <a:lnTo>
                      <a:pt x="138" y="399"/>
                    </a:lnTo>
                    <a:lnTo>
                      <a:pt x="121" y="399"/>
                    </a:lnTo>
                    <a:lnTo>
                      <a:pt x="87" y="336"/>
                    </a:lnTo>
                    <a:lnTo>
                      <a:pt x="52" y="351"/>
                    </a:lnTo>
                    <a:lnTo>
                      <a:pt x="17" y="351"/>
                    </a:lnTo>
                    <a:lnTo>
                      <a:pt x="35" y="336"/>
                    </a:lnTo>
                    <a:lnTo>
                      <a:pt x="0" y="270"/>
                    </a:lnTo>
                    <a:lnTo>
                      <a:pt x="35" y="255"/>
                    </a:lnTo>
                    <a:lnTo>
                      <a:pt x="52" y="270"/>
                    </a:lnTo>
                    <a:lnTo>
                      <a:pt x="69" y="255"/>
                    </a:lnTo>
                    <a:lnTo>
                      <a:pt x="190" y="255"/>
                    </a:lnTo>
                    <a:lnTo>
                      <a:pt x="156" y="0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378">
                <a:extLst>
                  <a:ext uri="{FF2B5EF4-FFF2-40B4-BE49-F238E27FC236}">
                    <a16:creationId xmlns:a16="http://schemas.microsoft.com/office/drawing/2014/main" id="{C266DFB4-E764-4157-AC6C-7F25BC80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597"/>
                <a:ext cx="224" cy="200"/>
              </a:xfrm>
              <a:custGeom>
                <a:avLst/>
                <a:gdLst>
                  <a:gd name="T0" fmla="*/ 208 w 449"/>
                  <a:gd name="T1" fmla="*/ 0 h 399"/>
                  <a:gd name="T2" fmla="*/ 208 w 449"/>
                  <a:gd name="T3" fmla="*/ 0 h 399"/>
                  <a:gd name="T4" fmla="*/ 363 w 449"/>
                  <a:gd name="T5" fmla="*/ 111 h 399"/>
                  <a:gd name="T6" fmla="*/ 380 w 449"/>
                  <a:gd name="T7" fmla="*/ 127 h 399"/>
                  <a:gd name="T8" fmla="*/ 415 w 449"/>
                  <a:gd name="T9" fmla="*/ 144 h 399"/>
                  <a:gd name="T10" fmla="*/ 432 w 449"/>
                  <a:gd name="T11" fmla="*/ 159 h 399"/>
                  <a:gd name="T12" fmla="*/ 449 w 449"/>
                  <a:gd name="T13" fmla="*/ 159 h 399"/>
                  <a:gd name="T14" fmla="*/ 449 w 449"/>
                  <a:gd name="T15" fmla="*/ 240 h 399"/>
                  <a:gd name="T16" fmla="*/ 432 w 449"/>
                  <a:gd name="T17" fmla="*/ 255 h 399"/>
                  <a:gd name="T18" fmla="*/ 346 w 449"/>
                  <a:gd name="T19" fmla="*/ 270 h 399"/>
                  <a:gd name="T20" fmla="*/ 311 w 449"/>
                  <a:gd name="T21" fmla="*/ 270 h 399"/>
                  <a:gd name="T22" fmla="*/ 277 w 449"/>
                  <a:gd name="T23" fmla="*/ 303 h 399"/>
                  <a:gd name="T24" fmla="*/ 242 w 449"/>
                  <a:gd name="T25" fmla="*/ 318 h 399"/>
                  <a:gd name="T26" fmla="*/ 208 w 449"/>
                  <a:gd name="T27" fmla="*/ 366 h 399"/>
                  <a:gd name="T28" fmla="*/ 190 w 449"/>
                  <a:gd name="T29" fmla="*/ 384 h 399"/>
                  <a:gd name="T30" fmla="*/ 173 w 449"/>
                  <a:gd name="T31" fmla="*/ 399 h 399"/>
                  <a:gd name="T32" fmla="*/ 156 w 449"/>
                  <a:gd name="T33" fmla="*/ 384 h 399"/>
                  <a:gd name="T34" fmla="*/ 138 w 449"/>
                  <a:gd name="T35" fmla="*/ 399 h 399"/>
                  <a:gd name="T36" fmla="*/ 121 w 449"/>
                  <a:gd name="T37" fmla="*/ 399 h 399"/>
                  <a:gd name="T38" fmla="*/ 87 w 449"/>
                  <a:gd name="T39" fmla="*/ 336 h 399"/>
                  <a:gd name="T40" fmla="*/ 52 w 449"/>
                  <a:gd name="T41" fmla="*/ 351 h 399"/>
                  <a:gd name="T42" fmla="*/ 17 w 449"/>
                  <a:gd name="T43" fmla="*/ 351 h 399"/>
                  <a:gd name="T44" fmla="*/ 35 w 449"/>
                  <a:gd name="T45" fmla="*/ 336 h 399"/>
                  <a:gd name="T46" fmla="*/ 0 w 449"/>
                  <a:gd name="T47" fmla="*/ 270 h 399"/>
                  <a:gd name="T48" fmla="*/ 35 w 449"/>
                  <a:gd name="T49" fmla="*/ 255 h 399"/>
                  <a:gd name="T50" fmla="*/ 52 w 449"/>
                  <a:gd name="T51" fmla="*/ 270 h 399"/>
                  <a:gd name="T52" fmla="*/ 69 w 449"/>
                  <a:gd name="T53" fmla="*/ 255 h 399"/>
                  <a:gd name="T54" fmla="*/ 190 w 449"/>
                  <a:gd name="T55" fmla="*/ 255 h 399"/>
                  <a:gd name="T56" fmla="*/ 156 w 449"/>
                  <a:gd name="T57" fmla="*/ 0 h 399"/>
                  <a:gd name="T58" fmla="*/ 208 w 449"/>
                  <a:gd name="T5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9" h="399">
                    <a:moveTo>
                      <a:pt x="208" y="0"/>
                    </a:moveTo>
                    <a:lnTo>
                      <a:pt x="208" y="0"/>
                    </a:lnTo>
                    <a:lnTo>
                      <a:pt x="363" y="111"/>
                    </a:lnTo>
                    <a:lnTo>
                      <a:pt x="380" y="127"/>
                    </a:lnTo>
                    <a:lnTo>
                      <a:pt x="415" y="144"/>
                    </a:lnTo>
                    <a:lnTo>
                      <a:pt x="432" y="159"/>
                    </a:lnTo>
                    <a:lnTo>
                      <a:pt x="449" y="159"/>
                    </a:lnTo>
                    <a:lnTo>
                      <a:pt x="449" y="240"/>
                    </a:lnTo>
                    <a:lnTo>
                      <a:pt x="432" y="255"/>
                    </a:lnTo>
                    <a:lnTo>
                      <a:pt x="346" y="270"/>
                    </a:lnTo>
                    <a:lnTo>
                      <a:pt x="311" y="270"/>
                    </a:lnTo>
                    <a:lnTo>
                      <a:pt x="277" y="303"/>
                    </a:lnTo>
                    <a:lnTo>
                      <a:pt x="242" y="318"/>
                    </a:lnTo>
                    <a:lnTo>
                      <a:pt x="208" y="366"/>
                    </a:lnTo>
                    <a:lnTo>
                      <a:pt x="190" y="384"/>
                    </a:lnTo>
                    <a:lnTo>
                      <a:pt x="173" y="399"/>
                    </a:lnTo>
                    <a:lnTo>
                      <a:pt x="156" y="384"/>
                    </a:lnTo>
                    <a:lnTo>
                      <a:pt x="138" y="399"/>
                    </a:lnTo>
                    <a:lnTo>
                      <a:pt x="121" y="399"/>
                    </a:lnTo>
                    <a:lnTo>
                      <a:pt x="87" y="336"/>
                    </a:lnTo>
                    <a:lnTo>
                      <a:pt x="52" y="351"/>
                    </a:lnTo>
                    <a:lnTo>
                      <a:pt x="17" y="351"/>
                    </a:lnTo>
                    <a:lnTo>
                      <a:pt x="35" y="336"/>
                    </a:lnTo>
                    <a:lnTo>
                      <a:pt x="0" y="270"/>
                    </a:lnTo>
                    <a:lnTo>
                      <a:pt x="35" y="255"/>
                    </a:lnTo>
                    <a:lnTo>
                      <a:pt x="52" y="270"/>
                    </a:lnTo>
                    <a:lnTo>
                      <a:pt x="69" y="255"/>
                    </a:lnTo>
                    <a:lnTo>
                      <a:pt x="190" y="255"/>
                    </a:lnTo>
                    <a:lnTo>
                      <a:pt x="156" y="0"/>
                    </a:lnTo>
                    <a:lnTo>
                      <a:pt x="208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379">
                <a:extLst>
                  <a:ext uri="{FF2B5EF4-FFF2-40B4-BE49-F238E27FC236}">
                    <a16:creationId xmlns:a16="http://schemas.microsoft.com/office/drawing/2014/main" id="{2C63A7BE-D1D2-4626-AFDE-3CD68F726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65"/>
                <a:ext cx="165" cy="168"/>
              </a:xfrm>
              <a:custGeom>
                <a:avLst/>
                <a:gdLst>
                  <a:gd name="T0" fmla="*/ 0 w 331"/>
                  <a:gd name="T1" fmla="*/ 176 h 335"/>
                  <a:gd name="T2" fmla="*/ 0 w 331"/>
                  <a:gd name="T3" fmla="*/ 176 h 335"/>
                  <a:gd name="T4" fmla="*/ 18 w 331"/>
                  <a:gd name="T5" fmla="*/ 161 h 335"/>
                  <a:gd name="T6" fmla="*/ 106 w 331"/>
                  <a:gd name="T7" fmla="*/ 161 h 335"/>
                  <a:gd name="T8" fmla="*/ 106 w 331"/>
                  <a:gd name="T9" fmla="*/ 128 h 335"/>
                  <a:gd name="T10" fmla="*/ 140 w 331"/>
                  <a:gd name="T11" fmla="*/ 113 h 335"/>
                  <a:gd name="T12" fmla="*/ 140 w 331"/>
                  <a:gd name="T13" fmla="*/ 32 h 335"/>
                  <a:gd name="T14" fmla="*/ 227 w 331"/>
                  <a:gd name="T15" fmla="*/ 32 h 335"/>
                  <a:gd name="T16" fmla="*/ 227 w 331"/>
                  <a:gd name="T17" fmla="*/ 0 h 335"/>
                  <a:gd name="T18" fmla="*/ 331 w 331"/>
                  <a:gd name="T19" fmla="*/ 65 h 335"/>
                  <a:gd name="T20" fmla="*/ 279 w 331"/>
                  <a:gd name="T21" fmla="*/ 65 h 335"/>
                  <a:gd name="T22" fmla="*/ 313 w 331"/>
                  <a:gd name="T23" fmla="*/ 320 h 335"/>
                  <a:gd name="T24" fmla="*/ 192 w 331"/>
                  <a:gd name="T25" fmla="*/ 320 h 335"/>
                  <a:gd name="T26" fmla="*/ 175 w 331"/>
                  <a:gd name="T27" fmla="*/ 335 h 335"/>
                  <a:gd name="T28" fmla="*/ 158 w 331"/>
                  <a:gd name="T29" fmla="*/ 320 h 335"/>
                  <a:gd name="T30" fmla="*/ 123 w 331"/>
                  <a:gd name="T31" fmla="*/ 335 h 335"/>
                  <a:gd name="T32" fmla="*/ 106 w 331"/>
                  <a:gd name="T33" fmla="*/ 305 h 335"/>
                  <a:gd name="T34" fmla="*/ 52 w 331"/>
                  <a:gd name="T35" fmla="*/ 288 h 335"/>
                  <a:gd name="T36" fmla="*/ 18 w 331"/>
                  <a:gd name="T37" fmla="*/ 288 h 335"/>
                  <a:gd name="T38" fmla="*/ 0 w 331"/>
                  <a:gd name="T39" fmla="*/ 305 h 335"/>
                  <a:gd name="T40" fmla="*/ 18 w 331"/>
                  <a:gd name="T41" fmla="*/ 240 h 335"/>
                  <a:gd name="T42" fmla="*/ 0 w 331"/>
                  <a:gd name="T43" fmla="*/ 224 h 335"/>
                  <a:gd name="T44" fmla="*/ 18 w 331"/>
                  <a:gd name="T45" fmla="*/ 192 h 335"/>
                  <a:gd name="T46" fmla="*/ 0 w 331"/>
                  <a:gd name="T47" fmla="*/ 17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1" h="335">
                    <a:moveTo>
                      <a:pt x="0" y="176"/>
                    </a:moveTo>
                    <a:lnTo>
                      <a:pt x="0" y="176"/>
                    </a:lnTo>
                    <a:lnTo>
                      <a:pt x="18" y="161"/>
                    </a:lnTo>
                    <a:lnTo>
                      <a:pt x="106" y="161"/>
                    </a:lnTo>
                    <a:lnTo>
                      <a:pt x="106" y="128"/>
                    </a:lnTo>
                    <a:lnTo>
                      <a:pt x="140" y="113"/>
                    </a:lnTo>
                    <a:lnTo>
                      <a:pt x="140" y="32"/>
                    </a:lnTo>
                    <a:lnTo>
                      <a:pt x="227" y="32"/>
                    </a:lnTo>
                    <a:lnTo>
                      <a:pt x="227" y="0"/>
                    </a:lnTo>
                    <a:lnTo>
                      <a:pt x="331" y="65"/>
                    </a:lnTo>
                    <a:lnTo>
                      <a:pt x="279" y="65"/>
                    </a:lnTo>
                    <a:lnTo>
                      <a:pt x="313" y="320"/>
                    </a:lnTo>
                    <a:lnTo>
                      <a:pt x="192" y="320"/>
                    </a:lnTo>
                    <a:lnTo>
                      <a:pt x="175" y="335"/>
                    </a:lnTo>
                    <a:lnTo>
                      <a:pt x="158" y="320"/>
                    </a:lnTo>
                    <a:lnTo>
                      <a:pt x="123" y="335"/>
                    </a:lnTo>
                    <a:lnTo>
                      <a:pt x="106" y="305"/>
                    </a:lnTo>
                    <a:lnTo>
                      <a:pt x="52" y="288"/>
                    </a:lnTo>
                    <a:lnTo>
                      <a:pt x="18" y="288"/>
                    </a:lnTo>
                    <a:lnTo>
                      <a:pt x="0" y="305"/>
                    </a:lnTo>
                    <a:lnTo>
                      <a:pt x="18" y="240"/>
                    </a:lnTo>
                    <a:lnTo>
                      <a:pt x="0" y="224"/>
                    </a:lnTo>
                    <a:lnTo>
                      <a:pt x="18" y="192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380">
                <a:extLst>
                  <a:ext uri="{FF2B5EF4-FFF2-40B4-BE49-F238E27FC236}">
                    <a16:creationId xmlns:a16="http://schemas.microsoft.com/office/drawing/2014/main" id="{82489EC5-36C6-4C3C-96EA-CA311DF78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65"/>
                <a:ext cx="165" cy="168"/>
              </a:xfrm>
              <a:custGeom>
                <a:avLst/>
                <a:gdLst>
                  <a:gd name="T0" fmla="*/ 0 w 331"/>
                  <a:gd name="T1" fmla="*/ 176 h 335"/>
                  <a:gd name="T2" fmla="*/ 0 w 331"/>
                  <a:gd name="T3" fmla="*/ 176 h 335"/>
                  <a:gd name="T4" fmla="*/ 18 w 331"/>
                  <a:gd name="T5" fmla="*/ 161 h 335"/>
                  <a:gd name="T6" fmla="*/ 106 w 331"/>
                  <a:gd name="T7" fmla="*/ 161 h 335"/>
                  <a:gd name="T8" fmla="*/ 106 w 331"/>
                  <a:gd name="T9" fmla="*/ 128 h 335"/>
                  <a:gd name="T10" fmla="*/ 140 w 331"/>
                  <a:gd name="T11" fmla="*/ 113 h 335"/>
                  <a:gd name="T12" fmla="*/ 140 w 331"/>
                  <a:gd name="T13" fmla="*/ 32 h 335"/>
                  <a:gd name="T14" fmla="*/ 227 w 331"/>
                  <a:gd name="T15" fmla="*/ 32 h 335"/>
                  <a:gd name="T16" fmla="*/ 227 w 331"/>
                  <a:gd name="T17" fmla="*/ 0 h 335"/>
                  <a:gd name="T18" fmla="*/ 331 w 331"/>
                  <a:gd name="T19" fmla="*/ 65 h 335"/>
                  <a:gd name="T20" fmla="*/ 279 w 331"/>
                  <a:gd name="T21" fmla="*/ 65 h 335"/>
                  <a:gd name="T22" fmla="*/ 313 w 331"/>
                  <a:gd name="T23" fmla="*/ 320 h 335"/>
                  <a:gd name="T24" fmla="*/ 192 w 331"/>
                  <a:gd name="T25" fmla="*/ 320 h 335"/>
                  <a:gd name="T26" fmla="*/ 175 w 331"/>
                  <a:gd name="T27" fmla="*/ 335 h 335"/>
                  <a:gd name="T28" fmla="*/ 158 w 331"/>
                  <a:gd name="T29" fmla="*/ 320 h 335"/>
                  <a:gd name="T30" fmla="*/ 123 w 331"/>
                  <a:gd name="T31" fmla="*/ 335 h 335"/>
                  <a:gd name="T32" fmla="*/ 106 w 331"/>
                  <a:gd name="T33" fmla="*/ 305 h 335"/>
                  <a:gd name="T34" fmla="*/ 52 w 331"/>
                  <a:gd name="T35" fmla="*/ 288 h 335"/>
                  <a:gd name="T36" fmla="*/ 18 w 331"/>
                  <a:gd name="T37" fmla="*/ 288 h 335"/>
                  <a:gd name="T38" fmla="*/ 0 w 331"/>
                  <a:gd name="T39" fmla="*/ 305 h 335"/>
                  <a:gd name="T40" fmla="*/ 18 w 331"/>
                  <a:gd name="T41" fmla="*/ 240 h 335"/>
                  <a:gd name="T42" fmla="*/ 0 w 331"/>
                  <a:gd name="T43" fmla="*/ 224 h 335"/>
                  <a:gd name="T44" fmla="*/ 18 w 331"/>
                  <a:gd name="T45" fmla="*/ 192 h 335"/>
                  <a:gd name="T46" fmla="*/ 0 w 331"/>
                  <a:gd name="T47" fmla="*/ 17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1" h="335">
                    <a:moveTo>
                      <a:pt x="0" y="176"/>
                    </a:moveTo>
                    <a:lnTo>
                      <a:pt x="0" y="176"/>
                    </a:lnTo>
                    <a:lnTo>
                      <a:pt x="18" y="161"/>
                    </a:lnTo>
                    <a:lnTo>
                      <a:pt x="106" y="161"/>
                    </a:lnTo>
                    <a:lnTo>
                      <a:pt x="106" y="128"/>
                    </a:lnTo>
                    <a:lnTo>
                      <a:pt x="140" y="113"/>
                    </a:lnTo>
                    <a:lnTo>
                      <a:pt x="140" y="32"/>
                    </a:lnTo>
                    <a:lnTo>
                      <a:pt x="227" y="32"/>
                    </a:lnTo>
                    <a:lnTo>
                      <a:pt x="227" y="0"/>
                    </a:lnTo>
                    <a:lnTo>
                      <a:pt x="331" y="65"/>
                    </a:lnTo>
                    <a:lnTo>
                      <a:pt x="279" y="65"/>
                    </a:lnTo>
                    <a:lnTo>
                      <a:pt x="313" y="320"/>
                    </a:lnTo>
                    <a:lnTo>
                      <a:pt x="192" y="320"/>
                    </a:lnTo>
                    <a:lnTo>
                      <a:pt x="175" y="335"/>
                    </a:lnTo>
                    <a:lnTo>
                      <a:pt x="158" y="320"/>
                    </a:lnTo>
                    <a:lnTo>
                      <a:pt x="123" y="335"/>
                    </a:lnTo>
                    <a:lnTo>
                      <a:pt x="106" y="305"/>
                    </a:lnTo>
                    <a:lnTo>
                      <a:pt x="52" y="288"/>
                    </a:lnTo>
                    <a:lnTo>
                      <a:pt x="18" y="288"/>
                    </a:lnTo>
                    <a:lnTo>
                      <a:pt x="0" y="305"/>
                    </a:lnTo>
                    <a:lnTo>
                      <a:pt x="18" y="240"/>
                    </a:lnTo>
                    <a:lnTo>
                      <a:pt x="0" y="224"/>
                    </a:lnTo>
                    <a:lnTo>
                      <a:pt x="18" y="192"/>
                    </a:lnTo>
                    <a:lnTo>
                      <a:pt x="0" y="17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381">
                <a:extLst>
                  <a:ext uri="{FF2B5EF4-FFF2-40B4-BE49-F238E27FC236}">
                    <a16:creationId xmlns:a16="http://schemas.microsoft.com/office/drawing/2014/main" id="{69F276F9-951B-4BAA-AD25-9EB19069D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57"/>
                <a:ext cx="113" cy="96"/>
              </a:xfrm>
              <a:custGeom>
                <a:avLst/>
                <a:gdLst>
                  <a:gd name="T0" fmla="*/ 0 w 227"/>
                  <a:gd name="T1" fmla="*/ 192 h 192"/>
                  <a:gd name="T2" fmla="*/ 0 w 227"/>
                  <a:gd name="T3" fmla="*/ 192 h 192"/>
                  <a:gd name="T4" fmla="*/ 18 w 227"/>
                  <a:gd name="T5" fmla="*/ 177 h 192"/>
                  <a:gd name="T6" fmla="*/ 106 w 227"/>
                  <a:gd name="T7" fmla="*/ 177 h 192"/>
                  <a:gd name="T8" fmla="*/ 106 w 227"/>
                  <a:gd name="T9" fmla="*/ 144 h 192"/>
                  <a:gd name="T10" fmla="*/ 140 w 227"/>
                  <a:gd name="T11" fmla="*/ 129 h 192"/>
                  <a:gd name="T12" fmla="*/ 140 w 227"/>
                  <a:gd name="T13" fmla="*/ 48 h 192"/>
                  <a:gd name="T14" fmla="*/ 227 w 227"/>
                  <a:gd name="T15" fmla="*/ 48 h 192"/>
                  <a:gd name="T16" fmla="*/ 227 w 227"/>
                  <a:gd name="T17" fmla="*/ 16 h 192"/>
                  <a:gd name="T18" fmla="*/ 106 w 227"/>
                  <a:gd name="T19" fmla="*/ 0 h 192"/>
                  <a:gd name="T20" fmla="*/ 89 w 227"/>
                  <a:gd name="T21" fmla="*/ 33 h 192"/>
                  <a:gd name="T22" fmla="*/ 69 w 227"/>
                  <a:gd name="T23" fmla="*/ 48 h 192"/>
                  <a:gd name="T24" fmla="*/ 52 w 227"/>
                  <a:gd name="T25" fmla="*/ 96 h 192"/>
                  <a:gd name="T26" fmla="*/ 0 w 227"/>
                  <a:gd name="T27" fmla="*/ 160 h 192"/>
                  <a:gd name="T28" fmla="*/ 0 w 227"/>
                  <a:gd name="T2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7" h="192">
                    <a:moveTo>
                      <a:pt x="0" y="192"/>
                    </a:moveTo>
                    <a:lnTo>
                      <a:pt x="0" y="192"/>
                    </a:lnTo>
                    <a:lnTo>
                      <a:pt x="18" y="177"/>
                    </a:lnTo>
                    <a:lnTo>
                      <a:pt x="106" y="177"/>
                    </a:lnTo>
                    <a:lnTo>
                      <a:pt x="106" y="144"/>
                    </a:lnTo>
                    <a:lnTo>
                      <a:pt x="140" y="129"/>
                    </a:lnTo>
                    <a:lnTo>
                      <a:pt x="140" y="48"/>
                    </a:lnTo>
                    <a:lnTo>
                      <a:pt x="227" y="48"/>
                    </a:lnTo>
                    <a:lnTo>
                      <a:pt x="227" y="16"/>
                    </a:lnTo>
                    <a:lnTo>
                      <a:pt x="106" y="0"/>
                    </a:lnTo>
                    <a:lnTo>
                      <a:pt x="89" y="33"/>
                    </a:lnTo>
                    <a:lnTo>
                      <a:pt x="69" y="48"/>
                    </a:lnTo>
                    <a:lnTo>
                      <a:pt x="52" y="96"/>
                    </a:lnTo>
                    <a:lnTo>
                      <a:pt x="0" y="160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382">
                <a:extLst>
                  <a:ext uri="{FF2B5EF4-FFF2-40B4-BE49-F238E27FC236}">
                    <a16:creationId xmlns:a16="http://schemas.microsoft.com/office/drawing/2014/main" id="{F3BE0A32-347B-45CD-B80D-CEF523F29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57"/>
                <a:ext cx="113" cy="96"/>
              </a:xfrm>
              <a:custGeom>
                <a:avLst/>
                <a:gdLst>
                  <a:gd name="T0" fmla="*/ 0 w 227"/>
                  <a:gd name="T1" fmla="*/ 192 h 192"/>
                  <a:gd name="T2" fmla="*/ 0 w 227"/>
                  <a:gd name="T3" fmla="*/ 192 h 192"/>
                  <a:gd name="T4" fmla="*/ 18 w 227"/>
                  <a:gd name="T5" fmla="*/ 177 h 192"/>
                  <a:gd name="T6" fmla="*/ 106 w 227"/>
                  <a:gd name="T7" fmla="*/ 177 h 192"/>
                  <a:gd name="T8" fmla="*/ 106 w 227"/>
                  <a:gd name="T9" fmla="*/ 144 h 192"/>
                  <a:gd name="T10" fmla="*/ 140 w 227"/>
                  <a:gd name="T11" fmla="*/ 129 h 192"/>
                  <a:gd name="T12" fmla="*/ 140 w 227"/>
                  <a:gd name="T13" fmla="*/ 48 h 192"/>
                  <a:gd name="T14" fmla="*/ 227 w 227"/>
                  <a:gd name="T15" fmla="*/ 48 h 192"/>
                  <a:gd name="T16" fmla="*/ 227 w 227"/>
                  <a:gd name="T17" fmla="*/ 16 h 192"/>
                  <a:gd name="T18" fmla="*/ 106 w 227"/>
                  <a:gd name="T19" fmla="*/ 0 h 192"/>
                  <a:gd name="T20" fmla="*/ 89 w 227"/>
                  <a:gd name="T21" fmla="*/ 33 h 192"/>
                  <a:gd name="T22" fmla="*/ 69 w 227"/>
                  <a:gd name="T23" fmla="*/ 48 h 192"/>
                  <a:gd name="T24" fmla="*/ 52 w 227"/>
                  <a:gd name="T25" fmla="*/ 96 h 192"/>
                  <a:gd name="T26" fmla="*/ 0 w 227"/>
                  <a:gd name="T27" fmla="*/ 160 h 192"/>
                  <a:gd name="T28" fmla="*/ 0 w 227"/>
                  <a:gd name="T2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7" h="192">
                    <a:moveTo>
                      <a:pt x="0" y="192"/>
                    </a:moveTo>
                    <a:lnTo>
                      <a:pt x="0" y="192"/>
                    </a:lnTo>
                    <a:lnTo>
                      <a:pt x="18" y="177"/>
                    </a:lnTo>
                    <a:lnTo>
                      <a:pt x="106" y="177"/>
                    </a:lnTo>
                    <a:lnTo>
                      <a:pt x="106" y="144"/>
                    </a:lnTo>
                    <a:lnTo>
                      <a:pt x="140" y="129"/>
                    </a:lnTo>
                    <a:lnTo>
                      <a:pt x="140" y="48"/>
                    </a:lnTo>
                    <a:lnTo>
                      <a:pt x="227" y="48"/>
                    </a:lnTo>
                    <a:lnTo>
                      <a:pt x="227" y="16"/>
                    </a:lnTo>
                    <a:lnTo>
                      <a:pt x="106" y="0"/>
                    </a:lnTo>
                    <a:lnTo>
                      <a:pt x="89" y="33"/>
                    </a:lnTo>
                    <a:lnTo>
                      <a:pt x="69" y="48"/>
                    </a:lnTo>
                    <a:lnTo>
                      <a:pt x="52" y="96"/>
                    </a:lnTo>
                    <a:lnTo>
                      <a:pt x="0" y="160"/>
                    </a:lnTo>
                    <a:lnTo>
                      <a:pt x="0" y="19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383">
                <a:extLst>
                  <a:ext uri="{FF2B5EF4-FFF2-40B4-BE49-F238E27FC236}">
                    <a16:creationId xmlns:a16="http://schemas.microsoft.com/office/drawing/2014/main" id="{A1940B48-1811-4BA7-92EC-79B7C7600A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709"/>
                <a:ext cx="86" cy="56"/>
              </a:xfrm>
              <a:custGeom>
                <a:avLst/>
                <a:gdLst>
                  <a:gd name="T0" fmla="*/ 17 w 173"/>
                  <a:gd name="T1" fmla="*/ 95 h 113"/>
                  <a:gd name="T2" fmla="*/ 17 w 173"/>
                  <a:gd name="T3" fmla="*/ 95 h 113"/>
                  <a:gd name="T4" fmla="*/ 35 w 173"/>
                  <a:gd name="T5" fmla="*/ 95 h 113"/>
                  <a:gd name="T6" fmla="*/ 69 w 173"/>
                  <a:gd name="T7" fmla="*/ 80 h 113"/>
                  <a:gd name="T8" fmla="*/ 86 w 173"/>
                  <a:gd name="T9" fmla="*/ 95 h 113"/>
                  <a:gd name="T10" fmla="*/ 104 w 173"/>
                  <a:gd name="T11" fmla="*/ 80 h 113"/>
                  <a:gd name="T12" fmla="*/ 69 w 173"/>
                  <a:gd name="T13" fmla="*/ 80 h 113"/>
                  <a:gd name="T14" fmla="*/ 17 w 173"/>
                  <a:gd name="T15" fmla="*/ 80 h 113"/>
                  <a:gd name="T16" fmla="*/ 0 w 173"/>
                  <a:gd name="T17" fmla="*/ 47 h 113"/>
                  <a:gd name="T18" fmla="*/ 17 w 173"/>
                  <a:gd name="T19" fmla="*/ 17 h 113"/>
                  <a:gd name="T20" fmla="*/ 35 w 173"/>
                  <a:gd name="T21" fmla="*/ 0 h 113"/>
                  <a:gd name="T22" fmla="*/ 69 w 173"/>
                  <a:gd name="T23" fmla="*/ 0 h 113"/>
                  <a:gd name="T24" fmla="*/ 121 w 173"/>
                  <a:gd name="T25" fmla="*/ 17 h 113"/>
                  <a:gd name="T26" fmla="*/ 138 w 173"/>
                  <a:gd name="T27" fmla="*/ 47 h 113"/>
                  <a:gd name="T28" fmla="*/ 173 w 173"/>
                  <a:gd name="T29" fmla="*/ 113 h 113"/>
                  <a:gd name="T30" fmla="*/ 104 w 173"/>
                  <a:gd name="T31" fmla="*/ 113 h 113"/>
                  <a:gd name="T32" fmla="*/ 17 w 173"/>
                  <a:gd name="T33" fmla="*/ 113 h 113"/>
                  <a:gd name="T34" fmla="*/ 17 w 173"/>
                  <a:gd name="T35" fmla="*/ 9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3" h="113">
                    <a:moveTo>
                      <a:pt x="17" y="95"/>
                    </a:moveTo>
                    <a:lnTo>
                      <a:pt x="17" y="95"/>
                    </a:lnTo>
                    <a:lnTo>
                      <a:pt x="35" y="95"/>
                    </a:lnTo>
                    <a:lnTo>
                      <a:pt x="69" y="80"/>
                    </a:lnTo>
                    <a:lnTo>
                      <a:pt x="86" y="95"/>
                    </a:lnTo>
                    <a:lnTo>
                      <a:pt x="104" y="80"/>
                    </a:lnTo>
                    <a:lnTo>
                      <a:pt x="69" y="80"/>
                    </a:lnTo>
                    <a:lnTo>
                      <a:pt x="17" y="80"/>
                    </a:lnTo>
                    <a:lnTo>
                      <a:pt x="0" y="47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69" y="0"/>
                    </a:lnTo>
                    <a:lnTo>
                      <a:pt x="121" y="17"/>
                    </a:lnTo>
                    <a:lnTo>
                      <a:pt x="138" y="47"/>
                    </a:lnTo>
                    <a:lnTo>
                      <a:pt x="173" y="113"/>
                    </a:lnTo>
                    <a:lnTo>
                      <a:pt x="104" y="113"/>
                    </a:lnTo>
                    <a:lnTo>
                      <a:pt x="17" y="113"/>
                    </a:lnTo>
                    <a:lnTo>
                      <a:pt x="17" y="9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384">
                <a:extLst>
                  <a:ext uri="{FF2B5EF4-FFF2-40B4-BE49-F238E27FC236}">
                    <a16:creationId xmlns:a16="http://schemas.microsoft.com/office/drawing/2014/main" id="{178CF637-15F6-4EB7-B23C-C3BBB30CDD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709"/>
                <a:ext cx="86" cy="56"/>
              </a:xfrm>
              <a:custGeom>
                <a:avLst/>
                <a:gdLst>
                  <a:gd name="T0" fmla="*/ 17 w 173"/>
                  <a:gd name="T1" fmla="*/ 95 h 113"/>
                  <a:gd name="T2" fmla="*/ 17 w 173"/>
                  <a:gd name="T3" fmla="*/ 95 h 113"/>
                  <a:gd name="T4" fmla="*/ 35 w 173"/>
                  <a:gd name="T5" fmla="*/ 95 h 113"/>
                  <a:gd name="T6" fmla="*/ 69 w 173"/>
                  <a:gd name="T7" fmla="*/ 80 h 113"/>
                  <a:gd name="T8" fmla="*/ 86 w 173"/>
                  <a:gd name="T9" fmla="*/ 95 h 113"/>
                  <a:gd name="T10" fmla="*/ 104 w 173"/>
                  <a:gd name="T11" fmla="*/ 80 h 113"/>
                  <a:gd name="T12" fmla="*/ 69 w 173"/>
                  <a:gd name="T13" fmla="*/ 80 h 113"/>
                  <a:gd name="T14" fmla="*/ 17 w 173"/>
                  <a:gd name="T15" fmla="*/ 80 h 113"/>
                  <a:gd name="T16" fmla="*/ 0 w 173"/>
                  <a:gd name="T17" fmla="*/ 47 h 113"/>
                  <a:gd name="T18" fmla="*/ 17 w 173"/>
                  <a:gd name="T19" fmla="*/ 17 h 113"/>
                  <a:gd name="T20" fmla="*/ 35 w 173"/>
                  <a:gd name="T21" fmla="*/ 0 h 113"/>
                  <a:gd name="T22" fmla="*/ 69 w 173"/>
                  <a:gd name="T23" fmla="*/ 0 h 113"/>
                  <a:gd name="T24" fmla="*/ 121 w 173"/>
                  <a:gd name="T25" fmla="*/ 17 h 113"/>
                  <a:gd name="T26" fmla="*/ 138 w 173"/>
                  <a:gd name="T27" fmla="*/ 47 h 113"/>
                  <a:gd name="T28" fmla="*/ 173 w 173"/>
                  <a:gd name="T29" fmla="*/ 113 h 113"/>
                  <a:gd name="T30" fmla="*/ 104 w 173"/>
                  <a:gd name="T31" fmla="*/ 113 h 113"/>
                  <a:gd name="T32" fmla="*/ 17 w 173"/>
                  <a:gd name="T33" fmla="*/ 113 h 113"/>
                  <a:gd name="T34" fmla="*/ 17 w 173"/>
                  <a:gd name="T35" fmla="*/ 9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3" h="113">
                    <a:moveTo>
                      <a:pt x="17" y="95"/>
                    </a:moveTo>
                    <a:lnTo>
                      <a:pt x="17" y="95"/>
                    </a:lnTo>
                    <a:lnTo>
                      <a:pt x="35" y="95"/>
                    </a:lnTo>
                    <a:lnTo>
                      <a:pt x="69" y="80"/>
                    </a:lnTo>
                    <a:lnTo>
                      <a:pt x="86" y="95"/>
                    </a:lnTo>
                    <a:lnTo>
                      <a:pt x="104" y="80"/>
                    </a:lnTo>
                    <a:lnTo>
                      <a:pt x="69" y="80"/>
                    </a:lnTo>
                    <a:lnTo>
                      <a:pt x="17" y="80"/>
                    </a:lnTo>
                    <a:lnTo>
                      <a:pt x="0" y="47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69" y="0"/>
                    </a:lnTo>
                    <a:lnTo>
                      <a:pt x="121" y="17"/>
                    </a:lnTo>
                    <a:lnTo>
                      <a:pt x="138" y="47"/>
                    </a:lnTo>
                    <a:lnTo>
                      <a:pt x="173" y="113"/>
                    </a:lnTo>
                    <a:lnTo>
                      <a:pt x="104" y="113"/>
                    </a:lnTo>
                    <a:lnTo>
                      <a:pt x="17" y="113"/>
                    </a:lnTo>
                    <a:lnTo>
                      <a:pt x="17" y="9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385">
                <a:extLst>
                  <a:ext uri="{FF2B5EF4-FFF2-40B4-BE49-F238E27FC236}">
                    <a16:creationId xmlns:a16="http://schemas.microsoft.com/office/drawing/2014/main" id="{0AC2353B-404B-450C-A4A8-2DA16024E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749"/>
                <a:ext cx="43" cy="8"/>
              </a:xfrm>
              <a:custGeom>
                <a:avLst/>
                <a:gdLst>
                  <a:gd name="T0" fmla="*/ 0 w 87"/>
                  <a:gd name="T1" fmla="*/ 15 h 15"/>
                  <a:gd name="T2" fmla="*/ 0 w 87"/>
                  <a:gd name="T3" fmla="*/ 15 h 15"/>
                  <a:gd name="T4" fmla="*/ 18 w 87"/>
                  <a:gd name="T5" fmla="*/ 15 h 15"/>
                  <a:gd name="T6" fmla="*/ 52 w 87"/>
                  <a:gd name="T7" fmla="*/ 0 h 15"/>
                  <a:gd name="T8" fmla="*/ 69 w 87"/>
                  <a:gd name="T9" fmla="*/ 15 h 15"/>
                  <a:gd name="T10" fmla="*/ 87 w 87"/>
                  <a:gd name="T11" fmla="*/ 0 h 15"/>
                  <a:gd name="T12" fmla="*/ 52 w 87"/>
                  <a:gd name="T13" fmla="*/ 0 h 15"/>
                  <a:gd name="T14" fmla="*/ 0 w 87"/>
                  <a:gd name="T15" fmla="*/ 0 h 15"/>
                  <a:gd name="T16" fmla="*/ 0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0" y="15"/>
                    </a:moveTo>
                    <a:lnTo>
                      <a:pt x="0" y="15"/>
                    </a:lnTo>
                    <a:lnTo>
                      <a:pt x="18" y="15"/>
                    </a:lnTo>
                    <a:lnTo>
                      <a:pt x="52" y="0"/>
                    </a:lnTo>
                    <a:lnTo>
                      <a:pt x="69" y="15"/>
                    </a:lnTo>
                    <a:lnTo>
                      <a:pt x="87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386">
                <a:extLst>
                  <a:ext uri="{FF2B5EF4-FFF2-40B4-BE49-F238E27FC236}">
                    <a16:creationId xmlns:a16="http://schemas.microsoft.com/office/drawing/2014/main" id="{1DD53394-68B1-4B91-8655-906C1372A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749"/>
                <a:ext cx="43" cy="8"/>
              </a:xfrm>
              <a:custGeom>
                <a:avLst/>
                <a:gdLst>
                  <a:gd name="T0" fmla="*/ 0 w 87"/>
                  <a:gd name="T1" fmla="*/ 15 h 15"/>
                  <a:gd name="T2" fmla="*/ 0 w 87"/>
                  <a:gd name="T3" fmla="*/ 15 h 15"/>
                  <a:gd name="T4" fmla="*/ 18 w 87"/>
                  <a:gd name="T5" fmla="*/ 15 h 15"/>
                  <a:gd name="T6" fmla="*/ 52 w 87"/>
                  <a:gd name="T7" fmla="*/ 0 h 15"/>
                  <a:gd name="T8" fmla="*/ 69 w 87"/>
                  <a:gd name="T9" fmla="*/ 15 h 15"/>
                  <a:gd name="T10" fmla="*/ 87 w 87"/>
                  <a:gd name="T11" fmla="*/ 0 h 15"/>
                  <a:gd name="T12" fmla="*/ 52 w 87"/>
                  <a:gd name="T13" fmla="*/ 0 h 15"/>
                  <a:gd name="T14" fmla="*/ 0 w 87"/>
                  <a:gd name="T15" fmla="*/ 0 h 15"/>
                  <a:gd name="T16" fmla="*/ 0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0" y="15"/>
                    </a:moveTo>
                    <a:lnTo>
                      <a:pt x="0" y="15"/>
                    </a:lnTo>
                    <a:lnTo>
                      <a:pt x="18" y="15"/>
                    </a:lnTo>
                    <a:lnTo>
                      <a:pt x="52" y="0"/>
                    </a:lnTo>
                    <a:lnTo>
                      <a:pt x="69" y="15"/>
                    </a:lnTo>
                    <a:lnTo>
                      <a:pt x="87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387">
                <a:extLst>
                  <a:ext uri="{FF2B5EF4-FFF2-40B4-BE49-F238E27FC236}">
                    <a16:creationId xmlns:a16="http://schemas.microsoft.com/office/drawing/2014/main" id="{DA0299E7-F5EC-4E42-9856-E59A48088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765"/>
                <a:ext cx="43" cy="24"/>
              </a:xfrm>
              <a:custGeom>
                <a:avLst/>
                <a:gdLst>
                  <a:gd name="T0" fmla="*/ 52 w 87"/>
                  <a:gd name="T1" fmla="*/ 48 h 48"/>
                  <a:gd name="T2" fmla="*/ 52 w 87"/>
                  <a:gd name="T3" fmla="*/ 48 h 48"/>
                  <a:gd name="T4" fmla="*/ 87 w 87"/>
                  <a:gd name="T5" fmla="*/ 15 h 48"/>
                  <a:gd name="T6" fmla="*/ 87 w 87"/>
                  <a:gd name="T7" fmla="*/ 0 h 48"/>
                  <a:gd name="T8" fmla="*/ 0 w 87"/>
                  <a:gd name="T9" fmla="*/ 0 h 48"/>
                  <a:gd name="T10" fmla="*/ 35 w 87"/>
                  <a:gd name="T11" fmla="*/ 15 h 48"/>
                  <a:gd name="T12" fmla="*/ 35 w 87"/>
                  <a:gd name="T13" fmla="*/ 30 h 48"/>
                  <a:gd name="T14" fmla="*/ 52 w 87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48">
                    <a:moveTo>
                      <a:pt x="52" y="48"/>
                    </a:moveTo>
                    <a:lnTo>
                      <a:pt x="52" y="48"/>
                    </a:lnTo>
                    <a:lnTo>
                      <a:pt x="87" y="15"/>
                    </a:lnTo>
                    <a:lnTo>
                      <a:pt x="87" y="0"/>
                    </a:lnTo>
                    <a:lnTo>
                      <a:pt x="0" y="0"/>
                    </a:lnTo>
                    <a:lnTo>
                      <a:pt x="35" y="15"/>
                    </a:lnTo>
                    <a:lnTo>
                      <a:pt x="35" y="30"/>
                    </a:lnTo>
                    <a:lnTo>
                      <a:pt x="52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388">
                <a:extLst>
                  <a:ext uri="{FF2B5EF4-FFF2-40B4-BE49-F238E27FC236}">
                    <a16:creationId xmlns:a16="http://schemas.microsoft.com/office/drawing/2014/main" id="{9BCC10F9-B39E-418E-B7AB-32B2B352B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765"/>
                <a:ext cx="43" cy="24"/>
              </a:xfrm>
              <a:custGeom>
                <a:avLst/>
                <a:gdLst>
                  <a:gd name="T0" fmla="*/ 52 w 87"/>
                  <a:gd name="T1" fmla="*/ 48 h 48"/>
                  <a:gd name="T2" fmla="*/ 52 w 87"/>
                  <a:gd name="T3" fmla="*/ 48 h 48"/>
                  <a:gd name="T4" fmla="*/ 87 w 87"/>
                  <a:gd name="T5" fmla="*/ 15 h 48"/>
                  <a:gd name="T6" fmla="*/ 87 w 87"/>
                  <a:gd name="T7" fmla="*/ 0 h 48"/>
                  <a:gd name="T8" fmla="*/ 0 w 87"/>
                  <a:gd name="T9" fmla="*/ 0 h 48"/>
                  <a:gd name="T10" fmla="*/ 35 w 87"/>
                  <a:gd name="T11" fmla="*/ 15 h 48"/>
                  <a:gd name="T12" fmla="*/ 35 w 87"/>
                  <a:gd name="T13" fmla="*/ 30 h 48"/>
                  <a:gd name="T14" fmla="*/ 52 w 87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48">
                    <a:moveTo>
                      <a:pt x="52" y="48"/>
                    </a:moveTo>
                    <a:lnTo>
                      <a:pt x="52" y="48"/>
                    </a:lnTo>
                    <a:lnTo>
                      <a:pt x="87" y="15"/>
                    </a:lnTo>
                    <a:lnTo>
                      <a:pt x="87" y="0"/>
                    </a:lnTo>
                    <a:lnTo>
                      <a:pt x="0" y="0"/>
                    </a:lnTo>
                    <a:lnTo>
                      <a:pt x="35" y="15"/>
                    </a:lnTo>
                    <a:lnTo>
                      <a:pt x="35" y="30"/>
                    </a:lnTo>
                    <a:lnTo>
                      <a:pt x="52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389">
                <a:extLst>
                  <a:ext uri="{FF2B5EF4-FFF2-40B4-BE49-F238E27FC236}">
                    <a16:creationId xmlns:a16="http://schemas.microsoft.com/office/drawing/2014/main" id="{5F603458-E9B5-47F0-B81A-643547FA7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2765"/>
                <a:ext cx="95" cy="64"/>
              </a:xfrm>
              <a:custGeom>
                <a:avLst/>
                <a:gdLst>
                  <a:gd name="T0" fmla="*/ 173 w 190"/>
                  <a:gd name="T1" fmla="*/ 126 h 126"/>
                  <a:gd name="T2" fmla="*/ 173 w 190"/>
                  <a:gd name="T3" fmla="*/ 126 h 126"/>
                  <a:gd name="T4" fmla="*/ 190 w 190"/>
                  <a:gd name="T5" fmla="*/ 126 h 126"/>
                  <a:gd name="T6" fmla="*/ 190 w 190"/>
                  <a:gd name="T7" fmla="*/ 111 h 126"/>
                  <a:gd name="T8" fmla="*/ 190 w 190"/>
                  <a:gd name="T9" fmla="*/ 96 h 126"/>
                  <a:gd name="T10" fmla="*/ 190 w 190"/>
                  <a:gd name="T11" fmla="*/ 78 h 126"/>
                  <a:gd name="T12" fmla="*/ 190 w 190"/>
                  <a:gd name="T13" fmla="*/ 63 h 126"/>
                  <a:gd name="T14" fmla="*/ 156 w 190"/>
                  <a:gd name="T15" fmla="*/ 0 h 126"/>
                  <a:gd name="T16" fmla="*/ 121 w 190"/>
                  <a:gd name="T17" fmla="*/ 15 h 126"/>
                  <a:gd name="T18" fmla="*/ 87 w 190"/>
                  <a:gd name="T19" fmla="*/ 15 h 126"/>
                  <a:gd name="T20" fmla="*/ 104 w 190"/>
                  <a:gd name="T21" fmla="*/ 0 h 126"/>
                  <a:gd name="T22" fmla="*/ 35 w 190"/>
                  <a:gd name="T23" fmla="*/ 0 h 126"/>
                  <a:gd name="T24" fmla="*/ 35 w 190"/>
                  <a:gd name="T25" fmla="*/ 15 h 126"/>
                  <a:gd name="T26" fmla="*/ 0 w 190"/>
                  <a:gd name="T27" fmla="*/ 48 h 126"/>
                  <a:gd name="T28" fmla="*/ 52 w 190"/>
                  <a:gd name="T29" fmla="*/ 78 h 126"/>
                  <a:gd name="T30" fmla="*/ 69 w 190"/>
                  <a:gd name="T31" fmla="*/ 63 h 126"/>
                  <a:gd name="T32" fmla="*/ 87 w 190"/>
                  <a:gd name="T33" fmla="*/ 63 h 126"/>
                  <a:gd name="T34" fmla="*/ 121 w 190"/>
                  <a:gd name="T35" fmla="*/ 96 h 126"/>
                  <a:gd name="T36" fmla="*/ 121 w 190"/>
                  <a:gd name="T37" fmla="*/ 111 h 126"/>
                  <a:gd name="T38" fmla="*/ 138 w 190"/>
                  <a:gd name="T39" fmla="*/ 96 h 126"/>
                  <a:gd name="T40" fmla="*/ 156 w 190"/>
                  <a:gd name="T41" fmla="*/ 126 h 126"/>
                  <a:gd name="T42" fmla="*/ 173 w 190"/>
                  <a:gd name="T4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0" h="126">
                    <a:moveTo>
                      <a:pt x="173" y="126"/>
                    </a:moveTo>
                    <a:lnTo>
                      <a:pt x="173" y="126"/>
                    </a:lnTo>
                    <a:lnTo>
                      <a:pt x="190" y="126"/>
                    </a:lnTo>
                    <a:lnTo>
                      <a:pt x="190" y="111"/>
                    </a:lnTo>
                    <a:lnTo>
                      <a:pt x="190" y="96"/>
                    </a:lnTo>
                    <a:lnTo>
                      <a:pt x="190" y="78"/>
                    </a:lnTo>
                    <a:lnTo>
                      <a:pt x="190" y="63"/>
                    </a:lnTo>
                    <a:lnTo>
                      <a:pt x="156" y="0"/>
                    </a:lnTo>
                    <a:lnTo>
                      <a:pt x="121" y="15"/>
                    </a:lnTo>
                    <a:lnTo>
                      <a:pt x="87" y="15"/>
                    </a:lnTo>
                    <a:lnTo>
                      <a:pt x="104" y="0"/>
                    </a:lnTo>
                    <a:lnTo>
                      <a:pt x="35" y="0"/>
                    </a:lnTo>
                    <a:lnTo>
                      <a:pt x="35" y="15"/>
                    </a:lnTo>
                    <a:lnTo>
                      <a:pt x="0" y="48"/>
                    </a:lnTo>
                    <a:lnTo>
                      <a:pt x="52" y="78"/>
                    </a:lnTo>
                    <a:lnTo>
                      <a:pt x="69" y="63"/>
                    </a:lnTo>
                    <a:lnTo>
                      <a:pt x="87" y="63"/>
                    </a:lnTo>
                    <a:lnTo>
                      <a:pt x="121" y="96"/>
                    </a:lnTo>
                    <a:lnTo>
                      <a:pt x="121" y="111"/>
                    </a:lnTo>
                    <a:lnTo>
                      <a:pt x="138" y="96"/>
                    </a:lnTo>
                    <a:lnTo>
                      <a:pt x="156" y="126"/>
                    </a:lnTo>
                    <a:lnTo>
                      <a:pt x="173" y="12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390">
                <a:extLst>
                  <a:ext uri="{FF2B5EF4-FFF2-40B4-BE49-F238E27FC236}">
                    <a16:creationId xmlns:a16="http://schemas.microsoft.com/office/drawing/2014/main" id="{C25DCDC8-D36A-4D91-B96E-D5E3010C2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2765"/>
                <a:ext cx="95" cy="64"/>
              </a:xfrm>
              <a:custGeom>
                <a:avLst/>
                <a:gdLst>
                  <a:gd name="T0" fmla="*/ 173 w 190"/>
                  <a:gd name="T1" fmla="*/ 126 h 126"/>
                  <a:gd name="T2" fmla="*/ 173 w 190"/>
                  <a:gd name="T3" fmla="*/ 126 h 126"/>
                  <a:gd name="T4" fmla="*/ 190 w 190"/>
                  <a:gd name="T5" fmla="*/ 126 h 126"/>
                  <a:gd name="T6" fmla="*/ 190 w 190"/>
                  <a:gd name="T7" fmla="*/ 111 h 126"/>
                  <a:gd name="T8" fmla="*/ 190 w 190"/>
                  <a:gd name="T9" fmla="*/ 96 h 126"/>
                  <a:gd name="T10" fmla="*/ 190 w 190"/>
                  <a:gd name="T11" fmla="*/ 78 h 126"/>
                  <a:gd name="T12" fmla="*/ 190 w 190"/>
                  <a:gd name="T13" fmla="*/ 63 h 126"/>
                  <a:gd name="T14" fmla="*/ 156 w 190"/>
                  <a:gd name="T15" fmla="*/ 0 h 126"/>
                  <a:gd name="T16" fmla="*/ 121 w 190"/>
                  <a:gd name="T17" fmla="*/ 15 h 126"/>
                  <a:gd name="T18" fmla="*/ 87 w 190"/>
                  <a:gd name="T19" fmla="*/ 15 h 126"/>
                  <a:gd name="T20" fmla="*/ 104 w 190"/>
                  <a:gd name="T21" fmla="*/ 0 h 126"/>
                  <a:gd name="T22" fmla="*/ 35 w 190"/>
                  <a:gd name="T23" fmla="*/ 0 h 126"/>
                  <a:gd name="T24" fmla="*/ 35 w 190"/>
                  <a:gd name="T25" fmla="*/ 15 h 126"/>
                  <a:gd name="T26" fmla="*/ 0 w 190"/>
                  <a:gd name="T27" fmla="*/ 48 h 126"/>
                  <a:gd name="T28" fmla="*/ 52 w 190"/>
                  <a:gd name="T29" fmla="*/ 78 h 126"/>
                  <a:gd name="T30" fmla="*/ 69 w 190"/>
                  <a:gd name="T31" fmla="*/ 63 h 126"/>
                  <a:gd name="T32" fmla="*/ 87 w 190"/>
                  <a:gd name="T33" fmla="*/ 63 h 126"/>
                  <a:gd name="T34" fmla="*/ 121 w 190"/>
                  <a:gd name="T35" fmla="*/ 96 h 126"/>
                  <a:gd name="T36" fmla="*/ 121 w 190"/>
                  <a:gd name="T37" fmla="*/ 111 h 126"/>
                  <a:gd name="T38" fmla="*/ 138 w 190"/>
                  <a:gd name="T39" fmla="*/ 96 h 126"/>
                  <a:gd name="T40" fmla="*/ 156 w 190"/>
                  <a:gd name="T41" fmla="*/ 126 h 126"/>
                  <a:gd name="T42" fmla="*/ 173 w 190"/>
                  <a:gd name="T4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0" h="126">
                    <a:moveTo>
                      <a:pt x="173" y="126"/>
                    </a:moveTo>
                    <a:lnTo>
                      <a:pt x="173" y="126"/>
                    </a:lnTo>
                    <a:lnTo>
                      <a:pt x="190" y="126"/>
                    </a:lnTo>
                    <a:lnTo>
                      <a:pt x="190" y="111"/>
                    </a:lnTo>
                    <a:lnTo>
                      <a:pt x="190" y="96"/>
                    </a:lnTo>
                    <a:lnTo>
                      <a:pt x="190" y="78"/>
                    </a:lnTo>
                    <a:lnTo>
                      <a:pt x="190" y="63"/>
                    </a:lnTo>
                    <a:lnTo>
                      <a:pt x="156" y="0"/>
                    </a:lnTo>
                    <a:lnTo>
                      <a:pt x="121" y="15"/>
                    </a:lnTo>
                    <a:lnTo>
                      <a:pt x="87" y="15"/>
                    </a:lnTo>
                    <a:lnTo>
                      <a:pt x="104" y="0"/>
                    </a:lnTo>
                    <a:lnTo>
                      <a:pt x="35" y="0"/>
                    </a:lnTo>
                    <a:lnTo>
                      <a:pt x="35" y="15"/>
                    </a:lnTo>
                    <a:lnTo>
                      <a:pt x="0" y="48"/>
                    </a:lnTo>
                    <a:lnTo>
                      <a:pt x="52" y="78"/>
                    </a:lnTo>
                    <a:lnTo>
                      <a:pt x="69" y="63"/>
                    </a:lnTo>
                    <a:lnTo>
                      <a:pt x="87" y="63"/>
                    </a:lnTo>
                    <a:lnTo>
                      <a:pt x="121" y="96"/>
                    </a:lnTo>
                    <a:lnTo>
                      <a:pt x="121" y="111"/>
                    </a:lnTo>
                    <a:lnTo>
                      <a:pt x="138" y="96"/>
                    </a:lnTo>
                    <a:lnTo>
                      <a:pt x="156" y="126"/>
                    </a:lnTo>
                    <a:lnTo>
                      <a:pt x="173" y="12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391">
                <a:extLst>
                  <a:ext uri="{FF2B5EF4-FFF2-40B4-BE49-F238E27FC236}">
                    <a16:creationId xmlns:a16="http://schemas.microsoft.com/office/drawing/2014/main" id="{26DEE103-48F7-463F-B2A0-A71FD7B3B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797"/>
                <a:ext cx="36" cy="40"/>
              </a:xfrm>
              <a:custGeom>
                <a:avLst/>
                <a:gdLst>
                  <a:gd name="T0" fmla="*/ 0 w 71"/>
                  <a:gd name="T1" fmla="*/ 15 h 81"/>
                  <a:gd name="T2" fmla="*/ 0 w 71"/>
                  <a:gd name="T3" fmla="*/ 15 h 81"/>
                  <a:gd name="T4" fmla="*/ 19 w 71"/>
                  <a:gd name="T5" fmla="*/ 0 h 81"/>
                  <a:gd name="T6" fmla="*/ 36 w 71"/>
                  <a:gd name="T7" fmla="*/ 0 h 81"/>
                  <a:gd name="T8" fmla="*/ 71 w 71"/>
                  <a:gd name="T9" fmla="*/ 33 h 81"/>
                  <a:gd name="T10" fmla="*/ 71 w 71"/>
                  <a:gd name="T11" fmla="*/ 48 h 81"/>
                  <a:gd name="T12" fmla="*/ 36 w 71"/>
                  <a:gd name="T13" fmla="*/ 81 h 81"/>
                  <a:gd name="T14" fmla="*/ 19 w 71"/>
                  <a:gd name="T15" fmla="*/ 63 h 81"/>
                  <a:gd name="T16" fmla="*/ 0 w 71"/>
                  <a:gd name="T17" fmla="*/ 63 h 81"/>
                  <a:gd name="T18" fmla="*/ 0 w 71"/>
                  <a:gd name="T19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81">
                    <a:moveTo>
                      <a:pt x="0" y="15"/>
                    </a:moveTo>
                    <a:lnTo>
                      <a:pt x="0" y="15"/>
                    </a:lnTo>
                    <a:lnTo>
                      <a:pt x="19" y="0"/>
                    </a:lnTo>
                    <a:lnTo>
                      <a:pt x="36" y="0"/>
                    </a:lnTo>
                    <a:lnTo>
                      <a:pt x="71" y="33"/>
                    </a:lnTo>
                    <a:lnTo>
                      <a:pt x="71" y="48"/>
                    </a:lnTo>
                    <a:lnTo>
                      <a:pt x="36" y="81"/>
                    </a:lnTo>
                    <a:lnTo>
                      <a:pt x="19" y="63"/>
                    </a:lnTo>
                    <a:lnTo>
                      <a:pt x="0" y="6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392">
                <a:extLst>
                  <a:ext uri="{FF2B5EF4-FFF2-40B4-BE49-F238E27FC236}">
                    <a16:creationId xmlns:a16="http://schemas.microsoft.com/office/drawing/2014/main" id="{B9CD5C7C-FA9E-4ACA-93D5-FBF51F549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797"/>
                <a:ext cx="36" cy="40"/>
              </a:xfrm>
              <a:custGeom>
                <a:avLst/>
                <a:gdLst>
                  <a:gd name="T0" fmla="*/ 0 w 71"/>
                  <a:gd name="T1" fmla="*/ 15 h 81"/>
                  <a:gd name="T2" fmla="*/ 0 w 71"/>
                  <a:gd name="T3" fmla="*/ 15 h 81"/>
                  <a:gd name="T4" fmla="*/ 19 w 71"/>
                  <a:gd name="T5" fmla="*/ 0 h 81"/>
                  <a:gd name="T6" fmla="*/ 36 w 71"/>
                  <a:gd name="T7" fmla="*/ 0 h 81"/>
                  <a:gd name="T8" fmla="*/ 71 w 71"/>
                  <a:gd name="T9" fmla="*/ 33 h 81"/>
                  <a:gd name="T10" fmla="*/ 71 w 71"/>
                  <a:gd name="T11" fmla="*/ 48 h 81"/>
                  <a:gd name="T12" fmla="*/ 36 w 71"/>
                  <a:gd name="T13" fmla="*/ 81 h 81"/>
                  <a:gd name="T14" fmla="*/ 19 w 71"/>
                  <a:gd name="T15" fmla="*/ 63 h 81"/>
                  <a:gd name="T16" fmla="*/ 0 w 71"/>
                  <a:gd name="T17" fmla="*/ 63 h 81"/>
                  <a:gd name="T18" fmla="*/ 0 w 71"/>
                  <a:gd name="T19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81">
                    <a:moveTo>
                      <a:pt x="0" y="15"/>
                    </a:moveTo>
                    <a:lnTo>
                      <a:pt x="0" y="15"/>
                    </a:lnTo>
                    <a:lnTo>
                      <a:pt x="19" y="0"/>
                    </a:lnTo>
                    <a:lnTo>
                      <a:pt x="36" y="0"/>
                    </a:lnTo>
                    <a:lnTo>
                      <a:pt x="71" y="33"/>
                    </a:lnTo>
                    <a:lnTo>
                      <a:pt x="71" y="48"/>
                    </a:lnTo>
                    <a:lnTo>
                      <a:pt x="36" y="81"/>
                    </a:lnTo>
                    <a:lnTo>
                      <a:pt x="19" y="63"/>
                    </a:lnTo>
                    <a:lnTo>
                      <a:pt x="0" y="63"/>
                    </a:lnTo>
                    <a:lnTo>
                      <a:pt x="0" y="15"/>
                    </a:lnTo>
                  </a:path>
                </a:pathLst>
              </a:custGeom>
              <a:solidFill>
                <a:srgbClr val="0055B8"/>
              </a:solidFill>
              <a:ln w="9525">
                <a:solidFill>
                  <a:srgbClr val="0055B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393">
                <a:extLst>
                  <a:ext uri="{FF2B5EF4-FFF2-40B4-BE49-F238E27FC236}">
                    <a16:creationId xmlns:a16="http://schemas.microsoft.com/office/drawing/2014/main" id="{637D368D-B7D0-440A-A319-A20948847E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2" y="2813"/>
                <a:ext cx="62" cy="56"/>
              </a:xfrm>
              <a:custGeom>
                <a:avLst/>
                <a:gdLst>
                  <a:gd name="T0" fmla="*/ 122 w 122"/>
                  <a:gd name="T1" fmla="*/ 111 h 111"/>
                  <a:gd name="T2" fmla="*/ 122 w 122"/>
                  <a:gd name="T3" fmla="*/ 111 h 111"/>
                  <a:gd name="T4" fmla="*/ 122 w 122"/>
                  <a:gd name="T5" fmla="*/ 78 h 111"/>
                  <a:gd name="T6" fmla="*/ 86 w 122"/>
                  <a:gd name="T7" fmla="*/ 63 h 111"/>
                  <a:gd name="T8" fmla="*/ 86 w 122"/>
                  <a:gd name="T9" fmla="*/ 30 h 111"/>
                  <a:gd name="T10" fmla="*/ 69 w 122"/>
                  <a:gd name="T11" fmla="*/ 30 h 111"/>
                  <a:gd name="T12" fmla="*/ 51 w 122"/>
                  <a:gd name="T13" fmla="*/ 0 h 111"/>
                  <a:gd name="T14" fmla="*/ 34 w 122"/>
                  <a:gd name="T15" fmla="*/ 15 h 111"/>
                  <a:gd name="T16" fmla="*/ 0 w 122"/>
                  <a:gd name="T17" fmla="*/ 48 h 111"/>
                  <a:gd name="T18" fmla="*/ 86 w 122"/>
                  <a:gd name="T19" fmla="*/ 111 h 111"/>
                  <a:gd name="T20" fmla="*/ 122 w 122"/>
                  <a:gd name="T2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111">
                    <a:moveTo>
                      <a:pt x="122" y="111"/>
                    </a:moveTo>
                    <a:lnTo>
                      <a:pt x="122" y="111"/>
                    </a:lnTo>
                    <a:lnTo>
                      <a:pt x="122" y="78"/>
                    </a:lnTo>
                    <a:lnTo>
                      <a:pt x="86" y="63"/>
                    </a:lnTo>
                    <a:lnTo>
                      <a:pt x="86" y="30"/>
                    </a:lnTo>
                    <a:lnTo>
                      <a:pt x="69" y="30"/>
                    </a:lnTo>
                    <a:lnTo>
                      <a:pt x="51" y="0"/>
                    </a:lnTo>
                    <a:lnTo>
                      <a:pt x="34" y="15"/>
                    </a:lnTo>
                    <a:lnTo>
                      <a:pt x="0" y="48"/>
                    </a:lnTo>
                    <a:lnTo>
                      <a:pt x="86" y="111"/>
                    </a:lnTo>
                    <a:lnTo>
                      <a:pt x="122" y="11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394">
                <a:extLst>
                  <a:ext uri="{FF2B5EF4-FFF2-40B4-BE49-F238E27FC236}">
                    <a16:creationId xmlns:a16="http://schemas.microsoft.com/office/drawing/2014/main" id="{3A254C79-63F1-47BE-94C4-69A97B1A0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2" y="2813"/>
                <a:ext cx="62" cy="56"/>
              </a:xfrm>
              <a:custGeom>
                <a:avLst/>
                <a:gdLst>
                  <a:gd name="T0" fmla="*/ 122 w 122"/>
                  <a:gd name="T1" fmla="*/ 111 h 111"/>
                  <a:gd name="T2" fmla="*/ 122 w 122"/>
                  <a:gd name="T3" fmla="*/ 111 h 111"/>
                  <a:gd name="T4" fmla="*/ 122 w 122"/>
                  <a:gd name="T5" fmla="*/ 78 h 111"/>
                  <a:gd name="T6" fmla="*/ 86 w 122"/>
                  <a:gd name="T7" fmla="*/ 63 h 111"/>
                  <a:gd name="T8" fmla="*/ 86 w 122"/>
                  <a:gd name="T9" fmla="*/ 30 h 111"/>
                  <a:gd name="T10" fmla="*/ 69 w 122"/>
                  <a:gd name="T11" fmla="*/ 30 h 111"/>
                  <a:gd name="T12" fmla="*/ 51 w 122"/>
                  <a:gd name="T13" fmla="*/ 0 h 111"/>
                  <a:gd name="T14" fmla="*/ 34 w 122"/>
                  <a:gd name="T15" fmla="*/ 15 h 111"/>
                  <a:gd name="T16" fmla="*/ 0 w 122"/>
                  <a:gd name="T17" fmla="*/ 48 h 111"/>
                  <a:gd name="T18" fmla="*/ 86 w 122"/>
                  <a:gd name="T19" fmla="*/ 111 h 111"/>
                  <a:gd name="T20" fmla="*/ 122 w 122"/>
                  <a:gd name="T2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111">
                    <a:moveTo>
                      <a:pt x="122" y="111"/>
                    </a:moveTo>
                    <a:lnTo>
                      <a:pt x="122" y="111"/>
                    </a:lnTo>
                    <a:lnTo>
                      <a:pt x="122" y="78"/>
                    </a:lnTo>
                    <a:lnTo>
                      <a:pt x="86" y="63"/>
                    </a:lnTo>
                    <a:lnTo>
                      <a:pt x="86" y="30"/>
                    </a:lnTo>
                    <a:lnTo>
                      <a:pt x="69" y="30"/>
                    </a:lnTo>
                    <a:lnTo>
                      <a:pt x="51" y="0"/>
                    </a:lnTo>
                    <a:lnTo>
                      <a:pt x="34" y="15"/>
                    </a:lnTo>
                    <a:lnTo>
                      <a:pt x="0" y="48"/>
                    </a:lnTo>
                    <a:lnTo>
                      <a:pt x="86" y="111"/>
                    </a:lnTo>
                    <a:lnTo>
                      <a:pt x="122" y="11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395">
                <a:extLst>
                  <a:ext uri="{FF2B5EF4-FFF2-40B4-BE49-F238E27FC236}">
                    <a16:creationId xmlns:a16="http://schemas.microsoft.com/office/drawing/2014/main" id="{F8A3557B-DB87-4909-AC4B-24CA752A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6" y="2789"/>
                <a:ext cx="87" cy="80"/>
              </a:xfrm>
              <a:custGeom>
                <a:avLst/>
                <a:gdLst>
                  <a:gd name="T0" fmla="*/ 155 w 173"/>
                  <a:gd name="T1" fmla="*/ 144 h 159"/>
                  <a:gd name="T2" fmla="*/ 155 w 173"/>
                  <a:gd name="T3" fmla="*/ 144 h 159"/>
                  <a:gd name="T4" fmla="*/ 155 w 173"/>
                  <a:gd name="T5" fmla="*/ 96 h 159"/>
                  <a:gd name="T6" fmla="*/ 173 w 173"/>
                  <a:gd name="T7" fmla="*/ 63 h 159"/>
                  <a:gd name="T8" fmla="*/ 155 w 173"/>
                  <a:gd name="T9" fmla="*/ 30 h 159"/>
                  <a:gd name="T10" fmla="*/ 138 w 173"/>
                  <a:gd name="T11" fmla="*/ 15 h 159"/>
                  <a:gd name="T12" fmla="*/ 104 w 173"/>
                  <a:gd name="T13" fmla="*/ 15 h 159"/>
                  <a:gd name="T14" fmla="*/ 86 w 173"/>
                  <a:gd name="T15" fmla="*/ 0 h 159"/>
                  <a:gd name="T16" fmla="*/ 69 w 173"/>
                  <a:gd name="T17" fmla="*/ 15 h 159"/>
                  <a:gd name="T18" fmla="*/ 52 w 173"/>
                  <a:gd name="T19" fmla="*/ 0 h 159"/>
                  <a:gd name="T20" fmla="*/ 34 w 173"/>
                  <a:gd name="T21" fmla="*/ 15 h 159"/>
                  <a:gd name="T22" fmla="*/ 17 w 173"/>
                  <a:gd name="T23" fmla="*/ 15 h 159"/>
                  <a:gd name="T24" fmla="*/ 17 w 173"/>
                  <a:gd name="T25" fmla="*/ 30 h 159"/>
                  <a:gd name="T26" fmla="*/ 17 w 173"/>
                  <a:gd name="T27" fmla="*/ 48 h 159"/>
                  <a:gd name="T28" fmla="*/ 17 w 173"/>
                  <a:gd name="T29" fmla="*/ 63 h 159"/>
                  <a:gd name="T30" fmla="*/ 17 w 173"/>
                  <a:gd name="T31" fmla="*/ 78 h 159"/>
                  <a:gd name="T32" fmla="*/ 0 w 173"/>
                  <a:gd name="T33" fmla="*/ 78 h 159"/>
                  <a:gd name="T34" fmla="*/ 0 w 173"/>
                  <a:gd name="T35" fmla="*/ 111 h 159"/>
                  <a:gd name="T36" fmla="*/ 34 w 173"/>
                  <a:gd name="T37" fmla="*/ 126 h 159"/>
                  <a:gd name="T38" fmla="*/ 34 w 173"/>
                  <a:gd name="T39" fmla="*/ 159 h 159"/>
                  <a:gd name="T40" fmla="*/ 69 w 173"/>
                  <a:gd name="T41" fmla="*/ 144 h 159"/>
                  <a:gd name="T42" fmla="*/ 121 w 173"/>
                  <a:gd name="T43" fmla="*/ 144 h 159"/>
                  <a:gd name="T44" fmla="*/ 155 w 173"/>
                  <a:gd name="T45" fmla="*/ 14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3" h="159">
                    <a:moveTo>
                      <a:pt x="155" y="144"/>
                    </a:moveTo>
                    <a:lnTo>
                      <a:pt x="155" y="144"/>
                    </a:lnTo>
                    <a:lnTo>
                      <a:pt x="155" y="96"/>
                    </a:lnTo>
                    <a:lnTo>
                      <a:pt x="173" y="63"/>
                    </a:lnTo>
                    <a:lnTo>
                      <a:pt x="155" y="30"/>
                    </a:lnTo>
                    <a:lnTo>
                      <a:pt x="138" y="15"/>
                    </a:lnTo>
                    <a:lnTo>
                      <a:pt x="104" y="15"/>
                    </a:lnTo>
                    <a:lnTo>
                      <a:pt x="86" y="0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17" y="30"/>
                    </a:lnTo>
                    <a:lnTo>
                      <a:pt x="17" y="48"/>
                    </a:lnTo>
                    <a:lnTo>
                      <a:pt x="17" y="63"/>
                    </a:lnTo>
                    <a:lnTo>
                      <a:pt x="17" y="78"/>
                    </a:lnTo>
                    <a:lnTo>
                      <a:pt x="0" y="78"/>
                    </a:lnTo>
                    <a:lnTo>
                      <a:pt x="0" y="111"/>
                    </a:lnTo>
                    <a:lnTo>
                      <a:pt x="34" y="126"/>
                    </a:lnTo>
                    <a:lnTo>
                      <a:pt x="34" y="159"/>
                    </a:lnTo>
                    <a:lnTo>
                      <a:pt x="69" y="144"/>
                    </a:lnTo>
                    <a:lnTo>
                      <a:pt x="121" y="144"/>
                    </a:lnTo>
                    <a:lnTo>
                      <a:pt x="155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396">
                <a:extLst>
                  <a:ext uri="{FF2B5EF4-FFF2-40B4-BE49-F238E27FC236}">
                    <a16:creationId xmlns:a16="http://schemas.microsoft.com/office/drawing/2014/main" id="{55A90731-A759-47C0-9879-793D945B2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6" y="2789"/>
                <a:ext cx="87" cy="80"/>
              </a:xfrm>
              <a:custGeom>
                <a:avLst/>
                <a:gdLst>
                  <a:gd name="T0" fmla="*/ 155 w 173"/>
                  <a:gd name="T1" fmla="*/ 144 h 159"/>
                  <a:gd name="T2" fmla="*/ 155 w 173"/>
                  <a:gd name="T3" fmla="*/ 144 h 159"/>
                  <a:gd name="T4" fmla="*/ 155 w 173"/>
                  <a:gd name="T5" fmla="*/ 96 h 159"/>
                  <a:gd name="T6" fmla="*/ 173 w 173"/>
                  <a:gd name="T7" fmla="*/ 63 h 159"/>
                  <a:gd name="T8" fmla="*/ 155 w 173"/>
                  <a:gd name="T9" fmla="*/ 30 h 159"/>
                  <a:gd name="T10" fmla="*/ 138 w 173"/>
                  <a:gd name="T11" fmla="*/ 15 h 159"/>
                  <a:gd name="T12" fmla="*/ 104 w 173"/>
                  <a:gd name="T13" fmla="*/ 15 h 159"/>
                  <a:gd name="T14" fmla="*/ 86 w 173"/>
                  <a:gd name="T15" fmla="*/ 0 h 159"/>
                  <a:gd name="T16" fmla="*/ 69 w 173"/>
                  <a:gd name="T17" fmla="*/ 15 h 159"/>
                  <a:gd name="T18" fmla="*/ 52 w 173"/>
                  <a:gd name="T19" fmla="*/ 0 h 159"/>
                  <a:gd name="T20" fmla="*/ 34 w 173"/>
                  <a:gd name="T21" fmla="*/ 15 h 159"/>
                  <a:gd name="T22" fmla="*/ 17 w 173"/>
                  <a:gd name="T23" fmla="*/ 15 h 159"/>
                  <a:gd name="T24" fmla="*/ 17 w 173"/>
                  <a:gd name="T25" fmla="*/ 30 h 159"/>
                  <a:gd name="T26" fmla="*/ 17 w 173"/>
                  <a:gd name="T27" fmla="*/ 48 h 159"/>
                  <a:gd name="T28" fmla="*/ 17 w 173"/>
                  <a:gd name="T29" fmla="*/ 63 h 159"/>
                  <a:gd name="T30" fmla="*/ 17 w 173"/>
                  <a:gd name="T31" fmla="*/ 78 h 159"/>
                  <a:gd name="T32" fmla="*/ 0 w 173"/>
                  <a:gd name="T33" fmla="*/ 78 h 159"/>
                  <a:gd name="T34" fmla="*/ 0 w 173"/>
                  <a:gd name="T35" fmla="*/ 111 h 159"/>
                  <a:gd name="T36" fmla="*/ 34 w 173"/>
                  <a:gd name="T37" fmla="*/ 126 h 159"/>
                  <a:gd name="T38" fmla="*/ 34 w 173"/>
                  <a:gd name="T39" fmla="*/ 159 h 159"/>
                  <a:gd name="T40" fmla="*/ 69 w 173"/>
                  <a:gd name="T41" fmla="*/ 144 h 159"/>
                  <a:gd name="T42" fmla="*/ 121 w 173"/>
                  <a:gd name="T43" fmla="*/ 144 h 159"/>
                  <a:gd name="T44" fmla="*/ 155 w 173"/>
                  <a:gd name="T45" fmla="*/ 14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3" h="159">
                    <a:moveTo>
                      <a:pt x="155" y="144"/>
                    </a:moveTo>
                    <a:lnTo>
                      <a:pt x="155" y="144"/>
                    </a:lnTo>
                    <a:lnTo>
                      <a:pt x="155" y="96"/>
                    </a:lnTo>
                    <a:lnTo>
                      <a:pt x="173" y="63"/>
                    </a:lnTo>
                    <a:lnTo>
                      <a:pt x="155" y="30"/>
                    </a:lnTo>
                    <a:lnTo>
                      <a:pt x="138" y="15"/>
                    </a:lnTo>
                    <a:lnTo>
                      <a:pt x="104" y="15"/>
                    </a:lnTo>
                    <a:lnTo>
                      <a:pt x="86" y="0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17" y="30"/>
                    </a:lnTo>
                    <a:lnTo>
                      <a:pt x="17" y="48"/>
                    </a:lnTo>
                    <a:lnTo>
                      <a:pt x="17" y="63"/>
                    </a:lnTo>
                    <a:lnTo>
                      <a:pt x="17" y="78"/>
                    </a:lnTo>
                    <a:lnTo>
                      <a:pt x="0" y="78"/>
                    </a:lnTo>
                    <a:lnTo>
                      <a:pt x="0" y="111"/>
                    </a:lnTo>
                    <a:lnTo>
                      <a:pt x="34" y="126"/>
                    </a:lnTo>
                    <a:lnTo>
                      <a:pt x="34" y="159"/>
                    </a:lnTo>
                    <a:lnTo>
                      <a:pt x="69" y="144"/>
                    </a:lnTo>
                    <a:lnTo>
                      <a:pt x="121" y="144"/>
                    </a:lnTo>
                    <a:lnTo>
                      <a:pt x="155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397">
                <a:extLst>
                  <a:ext uri="{FF2B5EF4-FFF2-40B4-BE49-F238E27FC236}">
                    <a16:creationId xmlns:a16="http://schemas.microsoft.com/office/drawing/2014/main" id="{C589B2A7-92CA-4813-A5EE-3B467BF97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33"/>
                <a:ext cx="103" cy="72"/>
              </a:xfrm>
              <a:custGeom>
                <a:avLst/>
                <a:gdLst>
                  <a:gd name="T0" fmla="*/ 0 w 208"/>
                  <a:gd name="T1" fmla="*/ 114 h 144"/>
                  <a:gd name="T2" fmla="*/ 0 w 208"/>
                  <a:gd name="T3" fmla="*/ 114 h 144"/>
                  <a:gd name="T4" fmla="*/ 18 w 208"/>
                  <a:gd name="T5" fmla="*/ 96 h 144"/>
                  <a:gd name="T6" fmla="*/ 52 w 208"/>
                  <a:gd name="T7" fmla="*/ 48 h 144"/>
                  <a:gd name="T8" fmla="*/ 87 w 208"/>
                  <a:gd name="T9" fmla="*/ 33 h 144"/>
                  <a:gd name="T10" fmla="*/ 121 w 208"/>
                  <a:gd name="T11" fmla="*/ 0 h 144"/>
                  <a:gd name="T12" fmla="*/ 156 w 208"/>
                  <a:gd name="T13" fmla="*/ 0 h 144"/>
                  <a:gd name="T14" fmla="*/ 156 w 208"/>
                  <a:gd name="T15" fmla="*/ 33 h 144"/>
                  <a:gd name="T16" fmla="*/ 190 w 208"/>
                  <a:gd name="T17" fmla="*/ 66 h 144"/>
                  <a:gd name="T18" fmla="*/ 208 w 208"/>
                  <a:gd name="T19" fmla="*/ 66 h 144"/>
                  <a:gd name="T20" fmla="*/ 208 w 208"/>
                  <a:gd name="T21" fmla="*/ 81 h 144"/>
                  <a:gd name="T22" fmla="*/ 173 w 208"/>
                  <a:gd name="T23" fmla="*/ 96 h 144"/>
                  <a:gd name="T24" fmla="*/ 138 w 208"/>
                  <a:gd name="T25" fmla="*/ 96 h 144"/>
                  <a:gd name="T26" fmla="*/ 69 w 208"/>
                  <a:gd name="T27" fmla="*/ 96 h 144"/>
                  <a:gd name="T28" fmla="*/ 69 w 208"/>
                  <a:gd name="T29" fmla="*/ 114 h 144"/>
                  <a:gd name="T30" fmla="*/ 69 w 208"/>
                  <a:gd name="T31" fmla="*/ 144 h 144"/>
                  <a:gd name="T32" fmla="*/ 52 w 208"/>
                  <a:gd name="T33" fmla="*/ 129 h 144"/>
                  <a:gd name="T34" fmla="*/ 18 w 208"/>
                  <a:gd name="T35" fmla="*/ 129 h 144"/>
                  <a:gd name="T36" fmla="*/ 0 w 208"/>
                  <a:gd name="T37" fmla="*/ 11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8" h="144">
                    <a:moveTo>
                      <a:pt x="0" y="114"/>
                    </a:moveTo>
                    <a:lnTo>
                      <a:pt x="0" y="114"/>
                    </a:lnTo>
                    <a:lnTo>
                      <a:pt x="18" y="96"/>
                    </a:lnTo>
                    <a:lnTo>
                      <a:pt x="52" y="48"/>
                    </a:lnTo>
                    <a:lnTo>
                      <a:pt x="87" y="33"/>
                    </a:lnTo>
                    <a:lnTo>
                      <a:pt x="121" y="0"/>
                    </a:lnTo>
                    <a:lnTo>
                      <a:pt x="156" y="0"/>
                    </a:lnTo>
                    <a:lnTo>
                      <a:pt x="156" y="33"/>
                    </a:lnTo>
                    <a:lnTo>
                      <a:pt x="190" y="66"/>
                    </a:lnTo>
                    <a:lnTo>
                      <a:pt x="208" y="66"/>
                    </a:lnTo>
                    <a:lnTo>
                      <a:pt x="208" y="81"/>
                    </a:lnTo>
                    <a:lnTo>
                      <a:pt x="173" y="96"/>
                    </a:lnTo>
                    <a:lnTo>
                      <a:pt x="138" y="96"/>
                    </a:lnTo>
                    <a:lnTo>
                      <a:pt x="69" y="96"/>
                    </a:lnTo>
                    <a:lnTo>
                      <a:pt x="69" y="114"/>
                    </a:lnTo>
                    <a:lnTo>
                      <a:pt x="69" y="144"/>
                    </a:lnTo>
                    <a:lnTo>
                      <a:pt x="52" y="129"/>
                    </a:lnTo>
                    <a:lnTo>
                      <a:pt x="18" y="129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398">
                <a:extLst>
                  <a:ext uri="{FF2B5EF4-FFF2-40B4-BE49-F238E27FC236}">
                    <a16:creationId xmlns:a16="http://schemas.microsoft.com/office/drawing/2014/main" id="{2EEE0B66-C755-4341-ABFE-9B7868182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33"/>
                <a:ext cx="103" cy="72"/>
              </a:xfrm>
              <a:custGeom>
                <a:avLst/>
                <a:gdLst>
                  <a:gd name="T0" fmla="*/ 0 w 208"/>
                  <a:gd name="T1" fmla="*/ 114 h 144"/>
                  <a:gd name="T2" fmla="*/ 0 w 208"/>
                  <a:gd name="T3" fmla="*/ 114 h 144"/>
                  <a:gd name="T4" fmla="*/ 18 w 208"/>
                  <a:gd name="T5" fmla="*/ 96 h 144"/>
                  <a:gd name="T6" fmla="*/ 52 w 208"/>
                  <a:gd name="T7" fmla="*/ 48 h 144"/>
                  <a:gd name="T8" fmla="*/ 87 w 208"/>
                  <a:gd name="T9" fmla="*/ 33 h 144"/>
                  <a:gd name="T10" fmla="*/ 121 w 208"/>
                  <a:gd name="T11" fmla="*/ 0 h 144"/>
                  <a:gd name="T12" fmla="*/ 156 w 208"/>
                  <a:gd name="T13" fmla="*/ 0 h 144"/>
                  <a:gd name="T14" fmla="*/ 156 w 208"/>
                  <a:gd name="T15" fmla="*/ 33 h 144"/>
                  <a:gd name="T16" fmla="*/ 190 w 208"/>
                  <a:gd name="T17" fmla="*/ 66 h 144"/>
                  <a:gd name="T18" fmla="*/ 208 w 208"/>
                  <a:gd name="T19" fmla="*/ 66 h 144"/>
                  <a:gd name="T20" fmla="*/ 208 w 208"/>
                  <a:gd name="T21" fmla="*/ 81 h 144"/>
                  <a:gd name="T22" fmla="*/ 173 w 208"/>
                  <a:gd name="T23" fmla="*/ 96 h 144"/>
                  <a:gd name="T24" fmla="*/ 138 w 208"/>
                  <a:gd name="T25" fmla="*/ 96 h 144"/>
                  <a:gd name="T26" fmla="*/ 69 w 208"/>
                  <a:gd name="T27" fmla="*/ 96 h 144"/>
                  <a:gd name="T28" fmla="*/ 69 w 208"/>
                  <a:gd name="T29" fmla="*/ 114 h 144"/>
                  <a:gd name="T30" fmla="*/ 69 w 208"/>
                  <a:gd name="T31" fmla="*/ 144 h 144"/>
                  <a:gd name="T32" fmla="*/ 52 w 208"/>
                  <a:gd name="T33" fmla="*/ 129 h 144"/>
                  <a:gd name="T34" fmla="*/ 18 w 208"/>
                  <a:gd name="T35" fmla="*/ 129 h 144"/>
                  <a:gd name="T36" fmla="*/ 0 w 208"/>
                  <a:gd name="T37" fmla="*/ 11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8" h="144">
                    <a:moveTo>
                      <a:pt x="0" y="114"/>
                    </a:moveTo>
                    <a:lnTo>
                      <a:pt x="0" y="114"/>
                    </a:lnTo>
                    <a:lnTo>
                      <a:pt x="18" y="96"/>
                    </a:lnTo>
                    <a:lnTo>
                      <a:pt x="52" y="48"/>
                    </a:lnTo>
                    <a:lnTo>
                      <a:pt x="87" y="33"/>
                    </a:lnTo>
                    <a:lnTo>
                      <a:pt x="121" y="0"/>
                    </a:lnTo>
                    <a:lnTo>
                      <a:pt x="156" y="0"/>
                    </a:lnTo>
                    <a:lnTo>
                      <a:pt x="156" y="33"/>
                    </a:lnTo>
                    <a:lnTo>
                      <a:pt x="190" y="66"/>
                    </a:lnTo>
                    <a:lnTo>
                      <a:pt x="208" y="66"/>
                    </a:lnTo>
                    <a:lnTo>
                      <a:pt x="208" y="81"/>
                    </a:lnTo>
                    <a:lnTo>
                      <a:pt x="173" y="96"/>
                    </a:lnTo>
                    <a:lnTo>
                      <a:pt x="138" y="96"/>
                    </a:lnTo>
                    <a:lnTo>
                      <a:pt x="69" y="96"/>
                    </a:lnTo>
                    <a:lnTo>
                      <a:pt x="69" y="114"/>
                    </a:lnTo>
                    <a:lnTo>
                      <a:pt x="69" y="144"/>
                    </a:lnTo>
                    <a:lnTo>
                      <a:pt x="52" y="129"/>
                    </a:lnTo>
                    <a:lnTo>
                      <a:pt x="18" y="129"/>
                    </a:lnTo>
                    <a:lnTo>
                      <a:pt x="0" y="11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399">
                <a:extLst>
                  <a:ext uri="{FF2B5EF4-FFF2-40B4-BE49-F238E27FC236}">
                    <a16:creationId xmlns:a16="http://schemas.microsoft.com/office/drawing/2014/main" id="{1444D9C1-E162-4007-AEB3-654C13F5B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" y="2781"/>
                <a:ext cx="52" cy="80"/>
              </a:xfrm>
              <a:custGeom>
                <a:avLst/>
                <a:gdLst>
                  <a:gd name="T0" fmla="*/ 0 w 104"/>
                  <a:gd name="T1" fmla="*/ 48 h 162"/>
                  <a:gd name="T2" fmla="*/ 0 w 104"/>
                  <a:gd name="T3" fmla="*/ 48 h 162"/>
                  <a:gd name="T4" fmla="*/ 0 w 104"/>
                  <a:gd name="T5" fmla="*/ 18 h 162"/>
                  <a:gd name="T6" fmla="*/ 0 w 104"/>
                  <a:gd name="T7" fmla="*/ 0 h 162"/>
                  <a:gd name="T8" fmla="*/ 69 w 104"/>
                  <a:gd name="T9" fmla="*/ 0 h 162"/>
                  <a:gd name="T10" fmla="*/ 87 w 104"/>
                  <a:gd name="T11" fmla="*/ 66 h 162"/>
                  <a:gd name="T12" fmla="*/ 104 w 104"/>
                  <a:gd name="T13" fmla="*/ 114 h 162"/>
                  <a:gd name="T14" fmla="*/ 104 w 104"/>
                  <a:gd name="T15" fmla="*/ 129 h 162"/>
                  <a:gd name="T16" fmla="*/ 18 w 104"/>
                  <a:gd name="T17" fmla="*/ 162 h 162"/>
                  <a:gd name="T18" fmla="*/ 0 w 104"/>
                  <a:gd name="T19" fmla="*/ 162 h 162"/>
                  <a:gd name="T20" fmla="*/ 0 w 104"/>
                  <a:gd name="T21" fmla="*/ 114 h 162"/>
                  <a:gd name="T22" fmla="*/ 18 w 104"/>
                  <a:gd name="T23" fmla="*/ 81 h 162"/>
                  <a:gd name="T24" fmla="*/ 0 w 104"/>
                  <a:gd name="T25" fmla="*/ 4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62">
                    <a:moveTo>
                      <a:pt x="0" y="48"/>
                    </a:moveTo>
                    <a:lnTo>
                      <a:pt x="0" y="4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87" y="66"/>
                    </a:lnTo>
                    <a:lnTo>
                      <a:pt x="104" y="114"/>
                    </a:lnTo>
                    <a:lnTo>
                      <a:pt x="104" y="129"/>
                    </a:lnTo>
                    <a:lnTo>
                      <a:pt x="18" y="162"/>
                    </a:lnTo>
                    <a:lnTo>
                      <a:pt x="0" y="162"/>
                    </a:lnTo>
                    <a:lnTo>
                      <a:pt x="0" y="114"/>
                    </a:lnTo>
                    <a:lnTo>
                      <a:pt x="18" y="81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400">
                <a:extLst>
                  <a:ext uri="{FF2B5EF4-FFF2-40B4-BE49-F238E27FC236}">
                    <a16:creationId xmlns:a16="http://schemas.microsoft.com/office/drawing/2014/main" id="{FD2C348F-636E-433B-945D-8B31A5164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" y="2781"/>
                <a:ext cx="52" cy="80"/>
              </a:xfrm>
              <a:custGeom>
                <a:avLst/>
                <a:gdLst>
                  <a:gd name="T0" fmla="*/ 0 w 104"/>
                  <a:gd name="T1" fmla="*/ 48 h 162"/>
                  <a:gd name="T2" fmla="*/ 0 w 104"/>
                  <a:gd name="T3" fmla="*/ 48 h 162"/>
                  <a:gd name="T4" fmla="*/ 0 w 104"/>
                  <a:gd name="T5" fmla="*/ 18 h 162"/>
                  <a:gd name="T6" fmla="*/ 0 w 104"/>
                  <a:gd name="T7" fmla="*/ 0 h 162"/>
                  <a:gd name="T8" fmla="*/ 69 w 104"/>
                  <a:gd name="T9" fmla="*/ 0 h 162"/>
                  <a:gd name="T10" fmla="*/ 87 w 104"/>
                  <a:gd name="T11" fmla="*/ 66 h 162"/>
                  <a:gd name="T12" fmla="*/ 104 w 104"/>
                  <a:gd name="T13" fmla="*/ 114 h 162"/>
                  <a:gd name="T14" fmla="*/ 104 w 104"/>
                  <a:gd name="T15" fmla="*/ 129 h 162"/>
                  <a:gd name="T16" fmla="*/ 18 w 104"/>
                  <a:gd name="T17" fmla="*/ 162 h 162"/>
                  <a:gd name="T18" fmla="*/ 0 w 104"/>
                  <a:gd name="T19" fmla="*/ 162 h 162"/>
                  <a:gd name="T20" fmla="*/ 0 w 104"/>
                  <a:gd name="T21" fmla="*/ 114 h 162"/>
                  <a:gd name="T22" fmla="*/ 18 w 104"/>
                  <a:gd name="T23" fmla="*/ 81 h 162"/>
                  <a:gd name="T24" fmla="*/ 0 w 104"/>
                  <a:gd name="T25" fmla="*/ 4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62">
                    <a:moveTo>
                      <a:pt x="0" y="48"/>
                    </a:moveTo>
                    <a:lnTo>
                      <a:pt x="0" y="4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87" y="66"/>
                    </a:lnTo>
                    <a:lnTo>
                      <a:pt x="104" y="114"/>
                    </a:lnTo>
                    <a:lnTo>
                      <a:pt x="104" y="129"/>
                    </a:lnTo>
                    <a:lnTo>
                      <a:pt x="18" y="162"/>
                    </a:lnTo>
                    <a:lnTo>
                      <a:pt x="0" y="162"/>
                    </a:lnTo>
                    <a:lnTo>
                      <a:pt x="0" y="114"/>
                    </a:lnTo>
                    <a:lnTo>
                      <a:pt x="18" y="81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401">
                <a:extLst>
                  <a:ext uri="{FF2B5EF4-FFF2-40B4-BE49-F238E27FC236}">
                    <a16:creationId xmlns:a16="http://schemas.microsoft.com/office/drawing/2014/main" id="{566E649E-BDBE-4225-99B9-F2C899169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" y="2781"/>
                <a:ext cx="26" cy="64"/>
              </a:xfrm>
              <a:custGeom>
                <a:avLst/>
                <a:gdLst>
                  <a:gd name="T0" fmla="*/ 35 w 52"/>
                  <a:gd name="T1" fmla="*/ 0 h 129"/>
                  <a:gd name="T2" fmla="*/ 35 w 52"/>
                  <a:gd name="T3" fmla="*/ 0 h 129"/>
                  <a:gd name="T4" fmla="*/ 0 w 52"/>
                  <a:gd name="T5" fmla="*/ 0 h 129"/>
                  <a:gd name="T6" fmla="*/ 18 w 52"/>
                  <a:gd name="T7" fmla="*/ 66 h 129"/>
                  <a:gd name="T8" fmla="*/ 35 w 52"/>
                  <a:gd name="T9" fmla="*/ 114 h 129"/>
                  <a:gd name="T10" fmla="*/ 35 w 52"/>
                  <a:gd name="T11" fmla="*/ 129 h 129"/>
                  <a:gd name="T12" fmla="*/ 52 w 52"/>
                  <a:gd name="T13" fmla="*/ 129 h 129"/>
                  <a:gd name="T14" fmla="*/ 52 w 52"/>
                  <a:gd name="T15" fmla="*/ 66 h 129"/>
                  <a:gd name="T16" fmla="*/ 52 w 52"/>
                  <a:gd name="T17" fmla="*/ 33 h 129"/>
                  <a:gd name="T18" fmla="*/ 35 w 52"/>
                  <a:gd name="T19" fmla="*/ 18 h 129"/>
                  <a:gd name="T20" fmla="*/ 35 w 52"/>
                  <a:gd name="T2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29">
                    <a:moveTo>
                      <a:pt x="35" y="0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18" y="66"/>
                    </a:lnTo>
                    <a:lnTo>
                      <a:pt x="35" y="114"/>
                    </a:lnTo>
                    <a:lnTo>
                      <a:pt x="35" y="129"/>
                    </a:lnTo>
                    <a:lnTo>
                      <a:pt x="52" y="129"/>
                    </a:lnTo>
                    <a:lnTo>
                      <a:pt x="52" y="66"/>
                    </a:lnTo>
                    <a:lnTo>
                      <a:pt x="52" y="33"/>
                    </a:lnTo>
                    <a:lnTo>
                      <a:pt x="35" y="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402">
                <a:extLst>
                  <a:ext uri="{FF2B5EF4-FFF2-40B4-BE49-F238E27FC236}">
                    <a16:creationId xmlns:a16="http://schemas.microsoft.com/office/drawing/2014/main" id="{C310F978-7C84-4883-A04F-2CE962F49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" y="2781"/>
                <a:ext cx="26" cy="64"/>
              </a:xfrm>
              <a:custGeom>
                <a:avLst/>
                <a:gdLst>
                  <a:gd name="T0" fmla="*/ 35 w 52"/>
                  <a:gd name="T1" fmla="*/ 0 h 129"/>
                  <a:gd name="T2" fmla="*/ 35 w 52"/>
                  <a:gd name="T3" fmla="*/ 0 h 129"/>
                  <a:gd name="T4" fmla="*/ 0 w 52"/>
                  <a:gd name="T5" fmla="*/ 0 h 129"/>
                  <a:gd name="T6" fmla="*/ 18 w 52"/>
                  <a:gd name="T7" fmla="*/ 66 h 129"/>
                  <a:gd name="T8" fmla="*/ 35 w 52"/>
                  <a:gd name="T9" fmla="*/ 114 h 129"/>
                  <a:gd name="T10" fmla="*/ 35 w 52"/>
                  <a:gd name="T11" fmla="*/ 129 h 129"/>
                  <a:gd name="T12" fmla="*/ 52 w 52"/>
                  <a:gd name="T13" fmla="*/ 129 h 129"/>
                  <a:gd name="T14" fmla="*/ 52 w 52"/>
                  <a:gd name="T15" fmla="*/ 66 h 129"/>
                  <a:gd name="T16" fmla="*/ 52 w 52"/>
                  <a:gd name="T17" fmla="*/ 33 h 129"/>
                  <a:gd name="T18" fmla="*/ 35 w 52"/>
                  <a:gd name="T19" fmla="*/ 18 h 129"/>
                  <a:gd name="T20" fmla="*/ 35 w 52"/>
                  <a:gd name="T2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29">
                    <a:moveTo>
                      <a:pt x="35" y="0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18" y="66"/>
                    </a:lnTo>
                    <a:lnTo>
                      <a:pt x="35" y="114"/>
                    </a:lnTo>
                    <a:lnTo>
                      <a:pt x="35" y="129"/>
                    </a:lnTo>
                    <a:lnTo>
                      <a:pt x="52" y="129"/>
                    </a:lnTo>
                    <a:lnTo>
                      <a:pt x="52" y="66"/>
                    </a:lnTo>
                    <a:lnTo>
                      <a:pt x="52" y="33"/>
                    </a:lnTo>
                    <a:lnTo>
                      <a:pt x="35" y="18"/>
                    </a:lnTo>
                    <a:lnTo>
                      <a:pt x="35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403">
                <a:extLst>
                  <a:ext uri="{FF2B5EF4-FFF2-40B4-BE49-F238E27FC236}">
                    <a16:creationId xmlns:a16="http://schemas.microsoft.com/office/drawing/2014/main" id="{4E74760D-3F27-469B-9EFA-39834680B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" y="2765"/>
                <a:ext cx="35" cy="80"/>
              </a:xfrm>
              <a:custGeom>
                <a:avLst/>
                <a:gdLst>
                  <a:gd name="T0" fmla="*/ 35 w 69"/>
                  <a:gd name="T1" fmla="*/ 15 h 159"/>
                  <a:gd name="T2" fmla="*/ 35 w 69"/>
                  <a:gd name="T3" fmla="*/ 15 h 159"/>
                  <a:gd name="T4" fmla="*/ 0 w 69"/>
                  <a:gd name="T5" fmla="*/ 30 h 159"/>
                  <a:gd name="T6" fmla="*/ 0 w 69"/>
                  <a:gd name="T7" fmla="*/ 48 h 159"/>
                  <a:gd name="T8" fmla="*/ 17 w 69"/>
                  <a:gd name="T9" fmla="*/ 63 h 159"/>
                  <a:gd name="T10" fmla="*/ 17 w 69"/>
                  <a:gd name="T11" fmla="*/ 96 h 159"/>
                  <a:gd name="T12" fmla="*/ 17 w 69"/>
                  <a:gd name="T13" fmla="*/ 159 h 159"/>
                  <a:gd name="T14" fmla="*/ 52 w 69"/>
                  <a:gd name="T15" fmla="*/ 159 h 159"/>
                  <a:gd name="T16" fmla="*/ 52 w 69"/>
                  <a:gd name="T17" fmla="*/ 111 h 159"/>
                  <a:gd name="T18" fmla="*/ 69 w 69"/>
                  <a:gd name="T19" fmla="*/ 48 h 159"/>
                  <a:gd name="T20" fmla="*/ 69 w 69"/>
                  <a:gd name="T21" fmla="*/ 15 h 159"/>
                  <a:gd name="T22" fmla="*/ 52 w 69"/>
                  <a:gd name="T23" fmla="*/ 0 h 159"/>
                  <a:gd name="T24" fmla="*/ 35 w 69"/>
                  <a:gd name="T25" fmla="*/ 0 h 159"/>
                  <a:gd name="T26" fmla="*/ 35 w 69"/>
                  <a:gd name="T27" fmla="*/ 1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59">
                    <a:moveTo>
                      <a:pt x="35" y="15"/>
                    </a:moveTo>
                    <a:lnTo>
                      <a:pt x="35" y="15"/>
                    </a:lnTo>
                    <a:lnTo>
                      <a:pt x="0" y="30"/>
                    </a:lnTo>
                    <a:lnTo>
                      <a:pt x="0" y="48"/>
                    </a:lnTo>
                    <a:lnTo>
                      <a:pt x="17" y="63"/>
                    </a:lnTo>
                    <a:lnTo>
                      <a:pt x="17" y="96"/>
                    </a:lnTo>
                    <a:lnTo>
                      <a:pt x="17" y="159"/>
                    </a:lnTo>
                    <a:lnTo>
                      <a:pt x="52" y="159"/>
                    </a:lnTo>
                    <a:lnTo>
                      <a:pt x="52" y="111"/>
                    </a:lnTo>
                    <a:lnTo>
                      <a:pt x="69" y="48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35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404">
                <a:extLst>
                  <a:ext uri="{FF2B5EF4-FFF2-40B4-BE49-F238E27FC236}">
                    <a16:creationId xmlns:a16="http://schemas.microsoft.com/office/drawing/2014/main" id="{826BC034-C269-456E-9007-E099BDBAE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" y="2765"/>
                <a:ext cx="35" cy="80"/>
              </a:xfrm>
              <a:custGeom>
                <a:avLst/>
                <a:gdLst>
                  <a:gd name="T0" fmla="*/ 35 w 69"/>
                  <a:gd name="T1" fmla="*/ 15 h 159"/>
                  <a:gd name="T2" fmla="*/ 35 w 69"/>
                  <a:gd name="T3" fmla="*/ 15 h 159"/>
                  <a:gd name="T4" fmla="*/ 0 w 69"/>
                  <a:gd name="T5" fmla="*/ 30 h 159"/>
                  <a:gd name="T6" fmla="*/ 0 w 69"/>
                  <a:gd name="T7" fmla="*/ 48 h 159"/>
                  <a:gd name="T8" fmla="*/ 17 w 69"/>
                  <a:gd name="T9" fmla="*/ 63 h 159"/>
                  <a:gd name="T10" fmla="*/ 17 w 69"/>
                  <a:gd name="T11" fmla="*/ 96 h 159"/>
                  <a:gd name="T12" fmla="*/ 17 w 69"/>
                  <a:gd name="T13" fmla="*/ 159 h 159"/>
                  <a:gd name="T14" fmla="*/ 52 w 69"/>
                  <a:gd name="T15" fmla="*/ 159 h 159"/>
                  <a:gd name="T16" fmla="*/ 52 w 69"/>
                  <a:gd name="T17" fmla="*/ 111 h 159"/>
                  <a:gd name="T18" fmla="*/ 69 w 69"/>
                  <a:gd name="T19" fmla="*/ 48 h 159"/>
                  <a:gd name="T20" fmla="*/ 69 w 69"/>
                  <a:gd name="T21" fmla="*/ 15 h 159"/>
                  <a:gd name="T22" fmla="*/ 52 w 69"/>
                  <a:gd name="T23" fmla="*/ 0 h 159"/>
                  <a:gd name="T24" fmla="*/ 35 w 69"/>
                  <a:gd name="T25" fmla="*/ 0 h 159"/>
                  <a:gd name="T26" fmla="*/ 35 w 69"/>
                  <a:gd name="T27" fmla="*/ 1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59">
                    <a:moveTo>
                      <a:pt x="35" y="15"/>
                    </a:moveTo>
                    <a:lnTo>
                      <a:pt x="35" y="15"/>
                    </a:lnTo>
                    <a:lnTo>
                      <a:pt x="0" y="30"/>
                    </a:lnTo>
                    <a:lnTo>
                      <a:pt x="0" y="48"/>
                    </a:lnTo>
                    <a:lnTo>
                      <a:pt x="17" y="63"/>
                    </a:lnTo>
                    <a:lnTo>
                      <a:pt x="17" y="96"/>
                    </a:lnTo>
                    <a:lnTo>
                      <a:pt x="17" y="159"/>
                    </a:lnTo>
                    <a:lnTo>
                      <a:pt x="52" y="159"/>
                    </a:lnTo>
                    <a:lnTo>
                      <a:pt x="52" y="111"/>
                    </a:lnTo>
                    <a:lnTo>
                      <a:pt x="69" y="48"/>
                    </a:lnTo>
                    <a:lnTo>
                      <a:pt x="69" y="15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35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405">
                <a:extLst>
                  <a:ext uri="{FF2B5EF4-FFF2-40B4-BE49-F238E27FC236}">
                    <a16:creationId xmlns:a16="http://schemas.microsoft.com/office/drawing/2014/main" id="{03CF0653-30AC-4CCC-B4C5-4E8A965AC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" y="2749"/>
                <a:ext cx="158" cy="120"/>
              </a:xfrm>
              <a:custGeom>
                <a:avLst/>
                <a:gdLst>
                  <a:gd name="T0" fmla="*/ 159 w 317"/>
                  <a:gd name="T1" fmla="*/ 225 h 240"/>
                  <a:gd name="T2" fmla="*/ 159 w 317"/>
                  <a:gd name="T3" fmla="*/ 225 h 240"/>
                  <a:gd name="T4" fmla="*/ 194 w 317"/>
                  <a:gd name="T5" fmla="*/ 177 h 240"/>
                  <a:gd name="T6" fmla="*/ 211 w 317"/>
                  <a:gd name="T7" fmla="*/ 177 h 240"/>
                  <a:gd name="T8" fmla="*/ 228 w 317"/>
                  <a:gd name="T9" fmla="*/ 192 h 240"/>
                  <a:gd name="T10" fmla="*/ 246 w 317"/>
                  <a:gd name="T11" fmla="*/ 177 h 240"/>
                  <a:gd name="T12" fmla="*/ 282 w 317"/>
                  <a:gd name="T13" fmla="*/ 129 h 240"/>
                  <a:gd name="T14" fmla="*/ 299 w 317"/>
                  <a:gd name="T15" fmla="*/ 81 h 240"/>
                  <a:gd name="T16" fmla="*/ 317 w 317"/>
                  <a:gd name="T17" fmla="*/ 48 h 240"/>
                  <a:gd name="T18" fmla="*/ 317 w 317"/>
                  <a:gd name="T19" fmla="*/ 33 h 240"/>
                  <a:gd name="T20" fmla="*/ 317 w 317"/>
                  <a:gd name="T21" fmla="*/ 15 h 240"/>
                  <a:gd name="T22" fmla="*/ 299 w 317"/>
                  <a:gd name="T23" fmla="*/ 0 h 240"/>
                  <a:gd name="T24" fmla="*/ 282 w 317"/>
                  <a:gd name="T25" fmla="*/ 0 h 240"/>
                  <a:gd name="T26" fmla="*/ 265 w 317"/>
                  <a:gd name="T27" fmla="*/ 15 h 240"/>
                  <a:gd name="T28" fmla="*/ 211 w 317"/>
                  <a:gd name="T29" fmla="*/ 15 h 240"/>
                  <a:gd name="T30" fmla="*/ 177 w 317"/>
                  <a:gd name="T31" fmla="*/ 33 h 240"/>
                  <a:gd name="T32" fmla="*/ 142 w 317"/>
                  <a:gd name="T33" fmla="*/ 15 h 240"/>
                  <a:gd name="T34" fmla="*/ 123 w 317"/>
                  <a:gd name="T35" fmla="*/ 15 h 240"/>
                  <a:gd name="T36" fmla="*/ 71 w 317"/>
                  <a:gd name="T37" fmla="*/ 0 h 240"/>
                  <a:gd name="T38" fmla="*/ 54 w 317"/>
                  <a:gd name="T39" fmla="*/ 0 h 240"/>
                  <a:gd name="T40" fmla="*/ 19 w 317"/>
                  <a:gd name="T41" fmla="*/ 33 h 240"/>
                  <a:gd name="T42" fmla="*/ 19 w 317"/>
                  <a:gd name="T43" fmla="*/ 48 h 240"/>
                  <a:gd name="T44" fmla="*/ 19 w 317"/>
                  <a:gd name="T45" fmla="*/ 81 h 240"/>
                  <a:gd name="T46" fmla="*/ 0 w 317"/>
                  <a:gd name="T47" fmla="*/ 144 h 240"/>
                  <a:gd name="T48" fmla="*/ 0 w 317"/>
                  <a:gd name="T49" fmla="*/ 192 h 240"/>
                  <a:gd name="T50" fmla="*/ 54 w 317"/>
                  <a:gd name="T51" fmla="*/ 192 h 240"/>
                  <a:gd name="T52" fmla="*/ 54 w 317"/>
                  <a:gd name="T53" fmla="*/ 207 h 240"/>
                  <a:gd name="T54" fmla="*/ 71 w 317"/>
                  <a:gd name="T55" fmla="*/ 240 h 240"/>
                  <a:gd name="T56" fmla="*/ 88 w 317"/>
                  <a:gd name="T57" fmla="*/ 240 h 240"/>
                  <a:gd name="T58" fmla="*/ 159 w 317"/>
                  <a:gd name="T59" fmla="*/ 240 h 240"/>
                  <a:gd name="T60" fmla="*/ 159 w 317"/>
                  <a:gd name="T61" fmla="*/ 225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7" h="240">
                    <a:moveTo>
                      <a:pt x="159" y="225"/>
                    </a:moveTo>
                    <a:lnTo>
                      <a:pt x="159" y="225"/>
                    </a:lnTo>
                    <a:lnTo>
                      <a:pt x="194" y="177"/>
                    </a:lnTo>
                    <a:lnTo>
                      <a:pt x="211" y="177"/>
                    </a:lnTo>
                    <a:lnTo>
                      <a:pt x="228" y="192"/>
                    </a:lnTo>
                    <a:lnTo>
                      <a:pt x="246" y="177"/>
                    </a:lnTo>
                    <a:lnTo>
                      <a:pt x="282" y="129"/>
                    </a:lnTo>
                    <a:lnTo>
                      <a:pt x="299" y="81"/>
                    </a:lnTo>
                    <a:lnTo>
                      <a:pt x="317" y="48"/>
                    </a:lnTo>
                    <a:lnTo>
                      <a:pt x="317" y="33"/>
                    </a:lnTo>
                    <a:lnTo>
                      <a:pt x="317" y="15"/>
                    </a:lnTo>
                    <a:lnTo>
                      <a:pt x="299" y="0"/>
                    </a:lnTo>
                    <a:lnTo>
                      <a:pt x="282" y="0"/>
                    </a:lnTo>
                    <a:lnTo>
                      <a:pt x="265" y="15"/>
                    </a:lnTo>
                    <a:lnTo>
                      <a:pt x="211" y="15"/>
                    </a:lnTo>
                    <a:lnTo>
                      <a:pt x="177" y="33"/>
                    </a:lnTo>
                    <a:lnTo>
                      <a:pt x="142" y="15"/>
                    </a:lnTo>
                    <a:lnTo>
                      <a:pt x="123" y="15"/>
                    </a:lnTo>
                    <a:lnTo>
                      <a:pt x="71" y="0"/>
                    </a:lnTo>
                    <a:lnTo>
                      <a:pt x="54" y="0"/>
                    </a:lnTo>
                    <a:lnTo>
                      <a:pt x="19" y="33"/>
                    </a:lnTo>
                    <a:lnTo>
                      <a:pt x="19" y="48"/>
                    </a:lnTo>
                    <a:lnTo>
                      <a:pt x="19" y="81"/>
                    </a:lnTo>
                    <a:lnTo>
                      <a:pt x="0" y="144"/>
                    </a:lnTo>
                    <a:lnTo>
                      <a:pt x="0" y="192"/>
                    </a:lnTo>
                    <a:lnTo>
                      <a:pt x="54" y="192"/>
                    </a:lnTo>
                    <a:lnTo>
                      <a:pt x="54" y="207"/>
                    </a:lnTo>
                    <a:lnTo>
                      <a:pt x="71" y="240"/>
                    </a:lnTo>
                    <a:lnTo>
                      <a:pt x="88" y="240"/>
                    </a:lnTo>
                    <a:lnTo>
                      <a:pt x="159" y="240"/>
                    </a:lnTo>
                    <a:lnTo>
                      <a:pt x="159" y="225"/>
                    </a:lnTo>
                    <a:close/>
                  </a:path>
                </a:pathLst>
              </a:custGeom>
              <a:solidFill>
                <a:srgbClr val="0055B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406">
                <a:extLst>
                  <a:ext uri="{FF2B5EF4-FFF2-40B4-BE49-F238E27FC236}">
                    <a16:creationId xmlns:a16="http://schemas.microsoft.com/office/drawing/2014/main" id="{420DC17E-6AE6-4DD7-920E-B660500DD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" y="2749"/>
                <a:ext cx="158" cy="120"/>
              </a:xfrm>
              <a:custGeom>
                <a:avLst/>
                <a:gdLst>
                  <a:gd name="T0" fmla="*/ 159 w 317"/>
                  <a:gd name="T1" fmla="*/ 225 h 240"/>
                  <a:gd name="T2" fmla="*/ 159 w 317"/>
                  <a:gd name="T3" fmla="*/ 225 h 240"/>
                  <a:gd name="T4" fmla="*/ 194 w 317"/>
                  <a:gd name="T5" fmla="*/ 177 h 240"/>
                  <a:gd name="T6" fmla="*/ 211 w 317"/>
                  <a:gd name="T7" fmla="*/ 177 h 240"/>
                  <a:gd name="T8" fmla="*/ 228 w 317"/>
                  <a:gd name="T9" fmla="*/ 192 h 240"/>
                  <a:gd name="T10" fmla="*/ 246 w 317"/>
                  <a:gd name="T11" fmla="*/ 177 h 240"/>
                  <a:gd name="T12" fmla="*/ 282 w 317"/>
                  <a:gd name="T13" fmla="*/ 129 h 240"/>
                  <a:gd name="T14" fmla="*/ 299 w 317"/>
                  <a:gd name="T15" fmla="*/ 81 h 240"/>
                  <a:gd name="T16" fmla="*/ 317 w 317"/>
                  <a:gd name="T17" fmla="*/ 48 h 240"/>
                  <a:gd name="T18" fmla="*/ 317 w 317"/>
                  <a:gd name="T19" fmla="*/ 33 h 240"/>
                  <a:gd name="T20" fmla="*/ 317 w 317"/>
                  <a:gd name="T21" fmla="*/ 15 h 240"/>
                  <a:gd name="T22" fmla="*/ 299 w 317"/>
                  <a:gd name="T23" fmla="*/ 0 h 240"/>
                  <a:gd name="T24" fmla="*/ 282 w 317"/>
                  <a:gd name="T25" fmla="*/ 0 h 240"/>
                  <a:gd name="T26" fmla="*/ 265 w 317"/>
                  <a:gd name="T27" fmla="*/ 15 h 240"/>
                  <a:gd name="T28" fmla="*/ 211 w 317"/>
                  <a:gd name="T29" fmla="*/ 15 h 240"/>
                  <a:gd name="T30" fmla="*/ 177 w 317"/>
                  <a:gd name="T31" fmla="*/ 33 h 240"/>
                  <a:gd name="T32" fmla="*/ 142 w 317"/>
                  <a:gd name="T33" fmla="*/ 15 h 240"/>
                  <a:gd name="T34" fmla="*/ 123 w 317"/>
                  <a:gd name="T35" fmla="*/ 15 h 240"/>
                  <a:gd name="T36" fmla="*/ 71 w 317"/>
                  <a:gd name="T37" fmla="*/ 0 h 240"/>
                  <a:gd name="T38" fmla="*/ 54 w 317"/>
                  <a:gd name="T39" fmla="*/ 0 h 240"/>
                  <a:gd name="T40" fmla="*/ 19 w 317"/>
                  <a:gd name="T41" fmla="*/ 33 h 240"/>
                  <a:gd name="T42" fmla="*/ 19 w 317"/>
                  <a:gd name="T43" fmla="*/ 48 h 240"/>
                  <a:gd name="T44" fmla="*/ 19 w 317"/>
                  <a:gd name="T45" fmla="*/ 81 h 240"/>
                  <a:gd name="T46" fmla="*/ 0 w 317"/>
                  <a:gd name="T47" fmla="*/ 144 h 240"/>
                  <a:gd name="T48" fmla="*/ 0 w 317"/>
                  <a:gd name="T49" fmla="*/ 192 h 240"/>
                  <a:gd name="T50" fmla="*/ 54 w 317"/>
                  <a:gd name="T51" fmla="*/ 192 h 240"/>
                  <a:gd name="T52" fmla="*/ 54 w 317"/>
                  <a:gd name="T53" fmla="*/ 207 h 240"/>
                  <a:gd name="T54" fmla="*/ 71 w 317"/>
                  <a:gd name="T55" fmla="*/ 240 h 240"/>
                  <a:gd name="T56" fmla="*/ 88 w 317"/>
                  <a:gd name="T57" fmla="*/ 240 h 240"/>
                  <a:gd name="T58" fmla="*/ 159 w 317"/>
                  <a:gd name="T59" fmla="*/ 240 h 240"/>
                  <a:gd name="T60" fmla="*/ 159 w 317"/>
                  <a:gd name="T61" fmla="*/ 225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7" h="240">
                    <a:moveTo>
                      <a:pt x="159" y="225"/>
                    </a:moveTo>
                    <a:lnTo>
                      <a:pt x="159" y="225"/>
                    </a:lnTo>
                    <a:lnTo>
                      <a:pt x="194" y="177"/>
                    </a:lnTo>
                    <a:lnTo>
                      <a:pt x="211" y="177"/>
                    </a:lnTo>
                    <a:lnTo>
                      <a:pt x="228" y="192"/>
                    </a:lnTo>
                    <a:lnTo>
                      <a:pt x="246" y="177"/>
                    </a:lnTo>
                    <a:lnTo>
                      <a:pt x="282" y="129"/>
                    </a:lnTo>
                    <a:lnTo>
                      <a:pt x="299" y="81"/>
                    </a:lnTo>
                    <a:lnTo>
                      <a:pt x="317" y="48"/>
                    </a:lnTo>
                    <a:lnTo>
                      <a:pt x="317" y="33"/>
                    </a:lnTo>
                    <a:lnTo>
                      <a:pt x="317" y="15"/>
                    </a:lnTo>
                    <a:lnTo>
                      <a:pt x="299" y="0"/>
                    </a:lnTo>
                    <a:lnTo>
                      <a:pt x="282" y="0"/>
                    </a:lnTo>
                    <a:lnTo>
                      <a:pt x="265" y="15"/>
                    </a:lnTo>
                    <a:lnTo>
                      <a:pt x="211" y="15"/>
                    </a:lnTo>
                    <a:lnTo>
                      <a:pt x="177" y="33"/>
                    </a:lnTo>
                    <a:lnTo>
                      <a:pt x="142" y="15"/>
                    </a:lnTo>
                    <a:lnTo>
                      <a:pt x="123" y="15"/>
                    </a:lnTo>
                    <a:lnTo>
                      <a:pt x="71" y="0"/>
                    </a:lnTo>
                    <a:lnTo>
                      <a:pt x="54" y="0"/>
                    </a:lnTo>
                    <a:lnTo>
                      <a:pt x="19" y="33"/>
                    </a:lnTo>
                    <a:lnTo>
                      <a:pt x="19" y="48"/>
                    </a:lnTo>
                    <a:lnTo>
                      <a:pt x="19" y="81"/>
                    </a:lnTo>
                    <a:lnTo>
                      <a:pt x="0" y="144"/>
                    </a:lnTo>
                    <a:lnTo>
                      <a:pt x="0" y="192"/>
                    </a:lnTo>
                    <a:lnTo>
                      <a:pt x="54" y="192"/>
                    </a:lnTo>
                    <a:lnTo>
                      <a:pt x="54" y="207"/>
                    </a:lnTo>
                    <a:lnTo>
                      <a:pt x="71" y="240"/>
                    </a:lnTo>
                    <a:lnTo>
                      <a:pt x="88" y="240"/>
                    </a:lnTo>
                    <a:lnTo>
                      <a:pt x="159" y="240"/>
                    </a:lnTo>
                    <a:lnTo>
                      <a:pt x="159" y="22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407">
                <a:extLst>
                  <a:ext uri="{FF2B5EF4-FFF2-40B4-BE49-F238E27FC236}">
                    <a16:creationId xmlns:a16="http://schemas.microsoft.com/office/drawing/2014/main" id="{9883303F-EAC0-4024-9678-8179CCFAA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757"/>
                <a:ext cx="105" cy="144"/>
              </a:xfrm>
              <a:custGeom>
                <a:avLst/>
                <a:gdLst>
                  <a:gd name="T0" fmla="*/ 0 w 212"/>
                  <a:gd name="T1" fmla="*/ 210 h 288"/>
                  <a:gd name="T2" fmla="*/ 0 w 212"/>
                  <a:gd name="T3" fmla="*/ 210 h 288"/>
                  <a:gd name="T4" fmla="*/ 35 w 212"/>
                  <a:gd name="T5" fmla="*/ 162 h 288"/>
                  <a:gd name="T6" fmla="*/ 52 w 212"/>
                  <a:gd name="T7" fmla="*/ 162 h 288"/>
                  <a:gd name="T8" fmla="*/ 69 w 212"/>
                  <a:gd name="T9" fmla="*/ 177 h 288"/>
                  <a:gd name="T10" fmla="*/ 89 w 212"/>
                  <a:gd name="T11" fmla="*/ 162 h 288"/>
                  <a:gd name="T12" fmla="*/ 123 w 212"/>
                  <a:gd name="T13" fmla="*/ 114 h 288"/>
                  <a:gd name="T14" fmla="*/ 141 w 212"/>
                  <a:gd name="T15" fmla="*/ 66 h 288"/>
                  <a:gd name="T16" fmla="*/ 158 w 212"/>
                  <a:gd name="T17" fmla="*/ 33 h 288"/>
                  <a:gd name="T18" fmla="*/ 158 w 212"/>
                  <a:gd name="T19" fmla="*/ 18 h 288"/>
                  <a:gd name="T20" fmla="*/ 158 w 212"/>
                  <a:gd name="T21" fmla="*/ 0 h 288"/>
                  <a:gd name="T22" fmla="*/ 158 w 212"/>
                  <a:gd name="T23" fmla="*/ 18 h 288"/>
                  <a:gd name="T24" fmla="*/ 194 w 212"/>
                  <a:gd name="T25" fmla="*/ 81 h 288"/>
                  <a:gd name="T26" fmla="*/ 158 w 212"/>
                  <a:gd name="T27" fmla="*/ 81 h 288"/>
                  <a:gd name="T28" fmla="*/ 158 w 212"/>
                  <a:gd name="T29" fmla="*/ 96 h 288"/>
                  <a:gd name="T30" fmla="*/ 177 w 212"/>
                  <a:gd name="T31" fmla="*/ 114 h 288"/>
                  <a:gd name="T32" fmla="*/ 194 w 212"/>
                  <a:gd name="T33" fmla="*/ 144 h 288"/>
                  <a:gd name="T34" fmla="*/ 158 w 212"/>
                  <a:gd name="T35" fmla="*/ 192 h 288"/>
                  <a:gd name="T36" fmla="*/ 177 w 212"/>
                  <a:gd name="T37" fmla="*/ 210 h 288"/>
                  <a:gd name="T38" fmla="*/ 212 w 212"/>
                  <a:gd name="T39" fmla="*/ 258 h 288"/>
                  <a:gd name="T40" fmla="*/ 212 w 212"/>
                  <a:gd name="T41" fmla="*/ 288 h 288"/>
                  <a:gd name="T42" fmla="*/ 123 w 212"/>
                  <a:gd name="T43" fmla="*/ 273 h 288"/>
                  <a:gd name="T44" fmla="*/ 69 w 212"/>
                  <a:gd name="T45" fmla="*/ 273 h 288"/>
                  <a:gd name="T46" fmla="*/ 35 w 212"/>
                  <a:gd name="T47" fmla="*/ 273 h 288"/>
                  <a:gd name="T48" fmla="*/ 35 w 212"/>
                  <a:gd name="T49" fmla="*/ 258 h 288"/>
                  <a:gd name="T50" fmla="*/ 18 w 212"/>
                  <a:gd name="T51" fmla="*/ 240 h 288"/>
                  <a:gd name="T52" fmla="*/ 0 w 212"/>
                  <a:gd name="T53" fmla="*/ 225 h 288"/>
                  <a:gd name="T54" fmla="*/ 0 w 212"/>
                  <a:gd name="T55" fmla="*/ 21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2" h="288">
                    <a:moveTo>
                      <a:pt x="0" y="210"/>
                    </a:moveTo>
                    <a:lnTo>
                      <a:pt x="0" y="210"/>
                    </a:lnTo>
                    <a:lnTo>
                      <a:pt x="35" y="162"/>
                    </a:lnTo>
                    <a:lnTo>
                      <a:pt x="52" y="162"/>
                    </a:lnTo>
                    <a:lnTo>
                      <a:pt x="69" y="177"/>
                    </a:lnTo>
                    <a:lnTo>
                      <a:pt x="89" y="162"/>
                    </a:lnTo>
                    <a:lnTo>
                      <a:pt x="123" y="114"/>
                    </a:lnTo>
                    <a:lnTo>
                      <a:pt x="141" y="66"/>
                    </a:lnTo>
                    <a:lnTo>
                      <a:pt x="158" y="33"/>
                    </a:lnTo>
                    <a:lnTo>
                      <a:pt x="158" y="18"/>
                    </a:lnTo>
                    <a:lnTo>
                      <a:pt x="158" y="0"/>
                    </a:lnTo>
                    <a:lnTo>
                      <a:pt x="158" y="18"/>
                    </a:lnTo>
                    <a:lnTo>
                      <a:pt x="194" y="81"/>
                    </a:lnTo>
                    <a:lnTo>
                      <a:pt x="158" y="81"/>
                    </a:lnTo>
                    <a:lnTo>
                      <a:pt x="158" y="96"/>
                    </a:lnTo>
                    <a:lnTo>
                      <a:pt x="177" y="114"/>
                    </a:lnTo>
                    <a:lnTo>
                      <a:pt x="194" y="144"/>
                    </a:lnTo>
                    <a:lnTo>
                      <a:pt x="158" y="192"/>
                    </a:lnTo>
                    <a:lnTo>
                      <a:pt x="177" y="210"/>
                    </a:lnTo>
                    <a:lnTo>
                      <a:pt x="212" y="258"/>
                    </a:lnTo>
                    <a:lnTo>
                      <a:pt x="212" y="288"/>
                    </a:lnTo>
                    <a:lnTo>
                      <a:pt x="123" y="273"/>
                    </a:lnTo>
                    <a:lnTo>
                      <a:pt x="69" y="273"/>
                    </a:lnTo>
                    <a:lnTo>
                      <a:pt x="35" y="273"/>
                    </a:lnTo>
                    <a:lnTo>
                      <a:pt x="35" y="258"/>
                    </a:lnTo>
                    <a:lnTo>
                      <a:pt x="18" y="240"/>
                    </a:lnTo>
                    <a:lnTo>
                      <a:pt x="0" y="225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408">
                <a:extLst>
                  <a:ext uri="{FF2B5EF4-FFF2-40B4-BE49-F238E27FC236}">
                    <a16:creationId xmlns:a16="http://schemas.microsoft.com/office/drawing/2014/main" id="{79BFFC2E-0597-4474-94F0-4E1B4141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757"/>
                <a:ext cx="105" cy="144"/>
              </a:xfrm>
              <a:custGeom>
                <a:avLst/>
                <a:gdLst>
                  <a:gd name="T0" fmla="*/ 0 w 212"/>
                  <a:gd name="T1" fmla="*/ 210 h 288"/>
                  <a:gd name="T2" fmla="*/ 0 w 212"/>
                  <a:gd name="T3" fmla="*/ 210 h 288"/>
                  <a:gd name="T4" fmla="*/ 35 w 212"/>
                  <a:gd name="T5" fmla="*/ 162 h 288"/>
                  <a:gd name="T6" fmla="*/ 52 w 212"/>
                  <a:gd name="T7" fmla="*/ 162 h 288"/>
                  <a:gd name="T8" fmla="*/ 69 w 212"/>
                  <a:gd name="T9" fmla="*/ 177 h 288"/>
                  <a:gd name="T10" fmla="*/ 89 w 212"/>
                  <a:gd name="T11" fmla="*/ 162 h 288"/>
                  <a:gd name="T12" fmla="*/ 123 w 212"/>
                  <a:gd name="T13" fmla="*/ 114 h 288"/>
                  <a:gd name="T14" fmla="*/ 141 w 212"/>
                  <a:gd name="T15" fmla="*/ 66 h 288"/>
                  <a:gd name="T16" fmla="*/ 158 w 212"/>
                  <a:gd name="T17" fmla="*/ 33 h 288"/>
                  <a:gd name="T18" fmla="*/ 158 w 212"/>
                  <a:gd name="T19" fmla="*/ 18 h 288"/>
                  <a:gd name="T20" fmla="*/ 158 w 212"/>
                  <a:gd name="T21" fmla="*/ 0 h 288"/>
                  <a:gd name="T22" fmla="*/ 158 w 212"/>
                  <a:gd name="T23" fmla="*/ 18 h 288"/>
                  <a:gd name="T24" fmla="*/ 194 w 212"/>
                  <a:gd name="T25" fmla="*/ 81 h 288"/>
                  <a:gd name="T26" fmla="*/ 158 w 212"/>
                  <a:gd name="T27" fmla="*/ 81 h 288"/>
                  <a:gd name="T28" fmla="*/ 158 w 212"/>
                  <a:gd name="T29" fmla="*/ 96 h 288"/>
                  <a:gd name="T30" fmla="*/ 177 w 212"/>
                  <a:gd name="T31" fmla="*/ 114 h 288"/>
                  <a:gd name="T32" fmla="*/ 194 w 212"/>
                  <a:gd name="T33" fmla="*/ 144 h 288"/>
                  <a:gd name="T34" fmla="*/ 158 w 212"/>
                  <a:gd name="T35" fmla="*/ 192 h 288"/>
                  <a:gd name="T36" fmla="*/ 177 w 212"/>
                  <a:gd name="T37" fmla="*/ 210 h 288"/>
                  <a:gd name="T38" fmla="*/ 212 w 212"/>
                  <a:gd name="T39" fmla="*/ 258 h 288"/>
                  <a:gd name="T40" fmla="*/ 212 w 212"/>
                  <a:gd name="T41" fmla="*/ 288 h 288"/>
                  <a:gd name="T42" fmla="*/ 123 w 212"/>
                  <a:gd name="T43" fmla="*/ 273 h 288"/>
                  <a:gd name="T44" fmla="*/ 69 w 212"/>
                  <a:gd name="T45" fmla="*/ 273 h 288"/>
                  <a:gd name="T46" fmla="*/ 35 w 212"/>
                  <a:gd name="T47" fmla="*/ 273 h 288"/>
                  <a:gd name="T48" fmla="*/ 35 w 212"/>
                  <a:gd name="T49" fmla="*/ 258 h 288"/>
                  <a:gd name="T50" fmla="*/ 18 w 212"/>
                  <a:gd name="T51" fmla="*/ 240 h 288"/>
                  <a:gd name="T52" fmla="*/ 0 w 212"/>
                  <a:gd name="T53" fmla="*/ 225 h 288"/>
                  <a:gd name="T54" fmla="*/ 0 w 212"/>
                  <a:gd name="T55" fmla="*/ 21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2" h="288">
                    <a:moveTo>
                      <a:pt x="0" y="210"/>
                    </a:moveTo>
                    <a:lnTo>
                      <a:pt x="0" y="210"/>
                    </a:lnTo>
                    <a:lnTo>
                      <a:pt x="35" y="162"/>
                    </a:lnTo>
                    <a:lnTo>
                      <a:pt x="52" y="162"/>
                    </a:lnTo>
                    <a:lnTo>
                      <a:pt x="69" y="177"/>
                    </a:lnTo>
                    <a:lnTo>
                      <a:pt x="89" y="162"/>
                    </a:lnTo>
                    <a:lnTo>
                      <a:pt x="123" y="114"/>
                    </a:lnTo>
                    <a:lnTo>
                      <a:pt x="141" y="66"/>
                    </a:lnTo>
                    <a:lnTo>
                      <a:pt x="158" y="33"/>
                    </a:lnTo>
                    <a:lnTo>
                      <a:pt x="158" y="18"/>
                    </a:lnTo>
                    <a:lnTo>
                      <a:pt x="158" y="0"/>
                    </a:lnTo>
                    <a:lnTo>
                      <a:pt x="158" y="18"/>
                    </a:lnTo>
                    <a:lnTo>
                      <a:pt x="194" y="81"/>
                    </a:lnTo>
                    <a:lnTo>
                      <a:pt x="158" y="81"/>
                    </a:lnTo>
                    <a:lnTo>
                      <a:pt x="158" y="96"/>
                    </a:lnTo>
                    <a:lnTo>
                      <a:pt x="177" y="114"/>
                    </a:lnTo>
                    <a:lnTo>
                      <a:pt x="194" y="144"/>
                    </a:lnTo>
                    <a:lnTo>
                      <a:pt x="158" y="192"/>
                    </a:lnTo>
                    <a:lnTo>
                      <a:pt x="177" y="210"/>
                    </a:lnTo>
                    <a:lnTo>
                      <a:pt x="212" y="258"/>
                    </a:lnTo>
                    <a:lnTo>
                      <a:pt x="212" y="288"/>
                    </a:lnTo>
                    <a:lnTo>
                      <a:pt x="123" y="273"/>
                    </a:lnTo>
                    <a:lnTo>
                      <a:pt x="69" y="273"/>
                    </a:lnTo>
                    <a:lnTo>
                      <a:pt x="35" y="273"/>
                    </a:lnTo>
                    <a:lnTo>
                      <a:pt x="35" y="258"/>
                    </a:lnTo>
                    <a:lnTo>
                      <a:pt x="18" y="240"/>
                    </a:lnTo>
                    <a:lnTo>
                      <a:pt x="0" y="225"/>
                    </a:lnTo>
                    <a:lnTo>
                      <a:pt x="0" y="21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409">
                <a:extLst>
                  <a:ext uri="{FF2B5EF4-FFF2-40B4-BE49-F238E27FC236}">
                    <a16:creationId xmlns:a16="http://schemas.microsoft.com/office/drawing/2014/main" id="{D9928F74-0F9D-4B27-A401-D9F40DEA0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893"/>
                <a:ext cx="27" cy="16"/>
              </a:xfrm>
              <a:custGeom>
                <a:avLst/>
                <a:gdLst>
                  <a:gd name="T0" fmla="*/ 53 w 53"/>
                  <a:gd name="T1" fmla="*/ 0 h 33"/>
                  <a:gd name="T2" fmla="*/ 53 w 53"/>
                  <a:gd name="T3" fmla="*/ 0 h 33"/>
                  <a:gd name="T4" fmla="*/ 53 w 53"/>
                  <a:gd name="T5" fmla="*/ 33 h 33"/>
                  <a:gd name="T6" fmla="*/ 17 w 53"/>
                  <a:gd name="T7" fmla="*/ 33 h 33"/>
                  <a:gd name="T8" fmla="*/ 0 w 53"/>
                  <a:gd name="T9" fmla="*/ 33 h 33"/>
                  <a:gd name="T10" fmla="*/ 17 w 53"/>
                  <a:gd name="T11" fmla="*/ 0 h 33"/>
                  <a:gd name="T12" fmla="*/ 53 w 53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33">
                    <a:moveTo>
                      <a:pt x="53" y="0"/>
                    </a:moveTo>
                    <a:lnTo>
                      <a:pt x="53" y="0"/>
                    </a:lnTo>
                    <a:lnTo>
                      <a:pt x="53" y="33"/>
                    </a:lnTo>
                    <a:lnTo>
                      <a:pt x="17" y="33"/>
                    </a:lnTo>
                    <a:lnTo>
                      <a:pt x="0" y="33"/>
                    </a:lnTo>
                    <a:lnTo>
                      <a:pt x="17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410">
                <a:extLst>
                  <a:ext uri="{FF2B5EF4-FFF2-40B4-BE49-F238E27FC236}">
                    <a16:creationId xmlns:a16="http://schemas.microsoft.com/office/drawing/2014/main" id="{84638CDC-DC1C-4C28-8A84-4AAA6C8EC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893"/>
                <a:ext cx="27" cy="16"/>
              </a:xfrm>
              <a:custGeom>
                <a:avLst/>
                <a:gdLst>
                  <a:gd name="T0" fmla="*/ 53 w 53"/>
                  <a:gd name="T1" fmla="*/ 0 h 33"/>
                  <a:gd name="T2" fmla="*/ 53 w 53"/>
                  <a:gd name="T3" fmla="*/ 0 h 33"/>
                  <a:gd name="T4" fmla="*/ 53 w 53"/>
                  <a:gd name="T5" fmla="*/ 33 h 33"/>
                  <a:gd name="T6" fmla="*/ 17 w 53"/>
                  <a:gd name="T7" fmla="*/ 33 h 33"/>
                  <a:gd name="T8" fmla="*/ 0 w 53"/>
                  <a:gd name="T9" fmla="*/ 33 h 33"/>
                  <a:gd name="T10" fmla="*/ 17 w 53"/>
                  <a:gd name="T11" fmla="*/ 0 h 33"/>
                  <a:gd name="T12" fmla="*/ 53 w 53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33">
                    <a:moveTo>
                      <a:pt x="53" y="0"/>
                    </a:moveTo>
                    <a:lnTo>
                      <a:pt x="53" y="0"/>
                    </a:lnTo>
                    <a:lnTo>
                      <a:pt x="53" y="33"/>
                    </a:lnTo>
                    <a:lnTo>
                      <a:pt x="17" y="33"/>
                    </a:lnTo>
                    <a:lnTo>
                      <a:pt x="0" y="33"/>
                    </a:lnTo>
                    <a:lnTo>
                      <a:pt x="17" y="0"/>
                    </a:lnTo>
                    <a:lnTo>
                      <a:pt x="53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411">
                <a:extLst>
                  <a:ext uri="{FF2B5EF4-FFF2-40B4-BE49-F238E27FC236}">
                    <a16:creationId xmlns:a16="http://schemas.microsoft.com/office/drawing/2014/main" id="{DE153328-87C5-420E-8F29-6CB48F526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893"/>
                <a:ext cx="79" cy="80"/>
              </a:xfrm>
              <a:custGeom>
                <a:avLst/>
                <a:gdLst>
                  <a:gd name="T0" fmla="*/ 35 w 160"/>
                  <a:gd name="T1" fmla="*/ 33 h 159"/>
                  <a:gd name="T2" fmla="*/ 35 w 160"/>
                  <a:gd name="T3" fmla="*/ 33 h 159"/>
                  <a:gd name="T4" fmla="*/ 71 w 160"/>
                  <a:gd name="T5" fmla="*/ 33 h 159"/>
                  <a:gd name="T6" fmla="*/ 71 w 160"/>
                  <a:gd name="T7" fmla="*/ 0 h 159"/>
                  <a:gd name="T8" fmla="*/ 123 w 160"/>
                  <a:gd name="T9" fmla="*/ 0 h 159"/>
                  <a:gd name="T10" fmla="*/ 123 w 160"/>
                  <a:gd name="T11" fmla="*/ 33 h 159"/>
                  <a:gd name="T12" fmla="*/ 142 w 160"/>
                  <a:gd name="T13" fmla="*/ 15 h 159"/>
                  <a:gd name="T14" fmla="*/ 160 w 160"/>
                  <a:gd name="T15" fmla="*/ 33 h 159"/>
                  <a:gd name="T16" fmla="*/ 160 w 160"/>
                  <a:gd name="T17" fmla="*/ 48 h 159"/>
                  <a:gd name="T18" fmla="*/ 160 w 160"/>
                  <a:gd name="T19" fmla="*/ 111 h 159"/>
                  <a:gd name="T20" fmla="*/ 106 w 160"/>
                  <a:gd name="T21" fmla="*/ 111 h 159"/>
                  <a:gd name="T22" fmla="*/ 89 w 160"/>
                  <a:gd name="T23" fmla="*/ 128 h 159"/>
                  <a:gd name="T24" fmla="*/ 89 w 160"/>
                  <a:gd name="T25" fmla="*/ 144 h 159"/>
                  <a:gd name="T26" fmla="*/ 71 w 160"/>
                  <a:gd name="T27" fmla="*/ 144 h 159"/>
                  <a:gd name="T28" fmla="*/ 71 w 160"/>
                  <a:gd name="T29" fmla="*/ 159 h 159"/>
                  <a:gd name="T30" fmla="*/ 35 w 160"/>
                  <a:gd name="T31" fmla="*/ 128 h 159"/>
                  <a:gd name="T32" fmla="*/ 0 w 160"/>
                  <a:gd name="T33" fmla="*/ 81 h 159"/>
                  <a:gd name="T34" fmla="*/ 18 w 160"/>
                  <a:gd name="T35" fmla="*/ 63 h 159"/>
                  <a:gd name="T36" fmla="*/ 18 w 160"/>
                  <a:gd name="T37" fmla="*/ 48 h 159"/>
                  <a:gd name="T38" fmla="*/ 35 w 160"/>
                  <a:gd name="T39" fmla="*/ 3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0" h="159">
                    <a:moveTo>
                      <a:pt x="35" y="33"/>
                    </a:moveTo>
                    <a:lnTo>
                      <a:pt x="35" y="33"/>
                    </a:lnTo>
                    <a:lnTo>
                      <a:pt x="71" y="33"/>
                    </a:lnTo>
                    <a:lnTo>
                      <a:pt x="71" y="0"/>
                    </a:lnTo>
                    <a:lnTo>
                      <a:pt x="123" y="0"/>
                    </a:lnTo>
                    <a:lnTo>
                      <a:pt x="123" y="33"/>
                    </a:lnTo>
                    <a:lnTo>
                      <a:pt x="142" y="15"/>
                    </a:lnTo>
                    <a:lnTo>
                      <a:pt x="160" y="33"/>
                    </a:lnTo>
                    <a:lnTo>
                      <a:pt x="160" y="48"/>
                    </a:lnTo>
                    <a:lnTo>
                      <a:pt x="160" y="111"/>
                    </a:lnTo>
                    <a:lnTo>
                      <a:pt x="106" y="111"/>
                    </a:lnTo>
                    <a:lnTo>
                      <a:pt x="89" y="128"/>
                    </a:lnTo>
                    <a:lnTo>
                      <a:pt x="89" y="144"/>
                    </a:lnTo>
                    <a:lnTo>
                      <a:pt x="71" y="144"/>
                    </a:lnTo>
                    <a:lnTo>
                      <a:pt x="71" y="159"/>
                    </a:lnTo>
                    <a:lnTo>
                      <a:pt x="35" y="128"/>
                    </a:lnTo>
                    <a:lnTo>
                      <a:pt x="0" y="81"/>
                    </a:lnTo>
                    <a:lnTo>
                      <a:pt x="18" y="63"/>
                    </a:lnTo>
                    <a:lnTo>
                      <a:pt x="18" y="48"/>
                    </a:lnTo>
                    <a:lnTo>
                      <a:pt x="35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412">
                <a:extLst>
                  <a:ext uri="{FF2B5EF4-FFF2-40B4-BE49-F238E27FC236}">
                    <a16:creationId xmlns:a16="http://schemas.microsoft.com/office/drawing/2014/main" id="{9CB79332-1456-48B5-A33B-F1B762DD5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893"/>
                <a:ext cx="79" cy="80"/>
              </a:xfrm>
              <a:custGeom>
                <a:avLst/>
                <a:gdLst>
                  <a:gd name="T0" fmla="*/ 35 w 160"/>
                  <a:gd name="T1" fmla="*/ 33 h 159"/>
                  <a:gd name="T2" fmla="*/ 35 w 160"/>
                  <a:gd name="T3" fmla="*/ 33 h 159"/>
                  <a:gd name="T4" fmla="*/ 71 w 160"/>
                  <a:gd name="T5" fmla="*/ 33 h 159"/>
                  <a:gd name="T6" fmla="*/ 71 w 160"/>
                  <a:gd name="T7" fmla="*/ 0 h 159"/>
                  <a:gd name="T8" fmla="*/ 123 w 160"/>
                  <a:gd name="T9" fmla="*/ 0 h 159"/>
                  <a:gd name="T10" fmla="*/ 123 w 160"/>
                  <a:gd name="T11" fmla="*/ 33 h 159"/>
                  <a:gd name="T12" fmla="*/ 142 w 160"/>
                  <a:gd name="T13" fmla="*/ 15 h 159"/>
                  <a:gd name="T14" fmla="*/ 160 w 160"/>
                  <a:gd name="T15" fmla="*/ 33 h 159"/>
                  <a:gd name="T16" fmla="*/ 160 w 160"/>
                  <a:gd name="T17" fmla="*/ 48 h 159"/>
                  <a:gd name="T18" fmla="*/ 160 w 160"/>
                  <a:gd name="T19" fmla="*/ 111 h 159"/>
                  <a:gd name="T20" fmla="*/ 106 w 160"/>
                  <a:gd name="T21" fmla="*/ 111 h 159"/>
                  <a:gd name="T22" fmla="*/ 89 w 160"/>
                  <a:gd name="T23" fmla="*/ 128 h 159"/>
                  <a:gd name="T24" fmla="*/ 89 w 160"/>
                  <a:gd name="T25" fmla="*/ 144 h 159"/>
                  <a:gd name="T26" fmla="*/ 71 w 160"/>
                  <a:gd name="T27" fmla="*/ 144 h 159"/>
                  <a:gd name="T28" fmla="*/ 71 w 160"/>
                  <a:gd name="T29" fmla="*/ 159 h 159"/>
                  <a:gd name="T30" fmla="*/ 35 w 160"/>
                  <a:gd name="T31" fmla="*/ 128 h 159"/>
                  <a:gd name="T32" fmla="*/ 0 w 160"/>
                  <a:gd name="T33" fmla="*/ 81 h 159"/>
                  <a:gd name="T34" fmla="*/ 18 w 160"/>
                  <a:gd name="T35" fmla="*/ 63 h 159"/>
                  <a:gd name="T36" fmla="*/ 18 w 160"/>
                  <a:gd name="T37" fmla="*/ 48 h 159"/>
                  <a:gd name="T38" fmla="*/ 35 w 160"/>
                  <a:gd name="T39" fmla="*/ 3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0" h="159">
                    <a:moveTo>
                      <a:pt x="35" y="33"/>
                    </a:moveTo>
                    <a:lnTo>
                      <a:pt x="35" y="33"/>
                    </a:lnTo>
                    <a:lnTo>
                      <a:pt x="71" y="33"/>
                    </a:lnTo>
                    <a:lnTo>
                      <a:pt x="71" y="0"/>
                    </a:lnTo>
                    <a:lnTo>
                      <a:pt x="123" y="0"/>
                    </a:lnTo>
                    <a:lnTo>
                      <a:pt x="123" y="33"/>
                    </a:lnTo>
                    <a:lnTo>
                      <a:pt x="142" y="15"/>
                    </a:lnTo>
                    <a:lnTo>
                      <a:pt x="160" y="33"/>
                    </a:lnTo>
                    <a:lnTo>
                      <a:pt x="160" y="48"/>
                    </a:lnTo>
                    <a:lnTo>
                      <a:pt x="160" y="111"/>
                    </a:lnTo>
                    <a:lnTo>
                      <a:pt x="106" y="111"/>
                    </a:lnTo>
                    <a:lnTo>
                      <a:pt x="89" y="128"/>
                    </a:lnTo>
                    <a:lnTo>
                      <a:pt x="89" y="144"/>
                    </a:lnTo>
                    <a:lnTo>
                      <a:pt x="71" y="144"/>
                    </a:lnTo>
                    <a:lnTo>
                      <a:pt x="71" y="159"/>
                    </a:lnTo>
                    <a:lnTo>
                      <a:pt x="35" y="128"/>
                    </a:lnTo>
                    <a:lnTo>
                      <a:pt x="0" y="81"/>
                    </a:lnTo>
                    <a:lnTo>
                      <a:pt x="18" y="63"/>
                    </a:lnTo>
                    <a:lnTo>
                      <a:pt x="18" y="48"/>
                    </a:lnTo>
                    <a:lnTo>
                      <a:pt x="35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413">
                <a:extLst>
                  <a:ext uri="{FF2B5EF4-FFF2-40B4-BE49-F238E27FC236}">
                    <a16:creationId xmlns:a16="http://schemas.microsoft.com/office/drawing/2014/main" id="{20B0B5A0-E824-4160-8CB8-894EB39B4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877"/>
                <a:ext cx="104" cy="112"/>
              </a:xfrm>
              <a:custGeom>
                <a:avLst/>
                <a:gdLst>
                  <a:gd name="T0" fmla="*/ 139 w 208"/>
                  <a:gd name="T1" fmla="*/ 18 h 225"/>
                  <a:gd name="T2" fmla="*/ 139 w 208"/>
                  <a:gd name="T3" fmla="*/ 18 h 225"/>
                  <a:gd name="T4" fmla="*/ 139 w 208"/>
                  <a:gd name="T5" fmla="*/ 48 h 225"/>
                  <a:gd name="T6" fmla="*/ 52 w 208"/>
                  <a:gd name="T7" fmla="*/ 33 h 225"/>
                  <a:gd name="T8" fmla="*/ 52 w 208"/>
                  <a:gd name="T9" fmla="*/ 66 h 225"/>
                  <a:gd name="T10" fmla="*/ 70 w 208"/>
                  <a:gd name="T11" fmla="*/ 48 h 225"/>
                  <a:gd name="T12" fmla="*/ 87 w 208"/>
                  <a:gd name="T13" fmla="*/ 66 h 225"/>
                  <a:gd name="T14" fmla="*/ 87 w 208"/>
                  <a:gd name="T15" fmla="*/ 81 h 225"/>
                  <a:gd name="T16" fmla="*/ 87 w 208"/>
                  <a:gd name="T17" fmla="*/ 144 h 225"/>
                  <a:gd name="T18" fmla="*/ 35 w 208"/>
                  <a:gd name="T19" fmla="*/ 144 h 225"/>
                  <a:gd name="T20" fmla="*/ 18 w 208"/>
                  <a:gd name="T21" fmla="*/ 161 h 225"/>
                  <a:gd name="T22" fmla="*/ 18 w 208"/>
                  <a:gd name="T23" fmla="*/ 177 h 225"/>
                  <a:gd name="T24" fmla="*/ 0 w 208"/>
                  <a:gd name="T25" fmla="*/ 177 h 225"/>
                  <a:gd name="T26" fmla="*/ 0 w 208"/>
                  <a:gd name="T27" fmla="*/ 192 h 225"/>
                  <a:gd name="T28" fmla="*/ 35 w 208"/>
                  <a:gd name="T29" fmla="*/ 225 h 225"/>
                  <a:gd name="T30" fmla="*/ 35 w 208"/>
                  <a:gd name="T31" fmla="*/ 209 h 225"/>
                  <a:gd name="T32" fmla="*/ 52 w 208"/>
                  <a:gd name="T33" fmla="*/ 209 h 225"/>
                  <a:gd name="T34" fmla="*/ 87 w 208"/>
                  <a:gd name="T35" fmla="*/ 209 h 225"/>
                  <a:gd name="T36" fmla="*/ 121 w 208"/>
                  <a:gd name="T37" fmla="*/ 192 h 225"/>
                  <a:gd name="T38" fmla="*/ 139 w 208"/>
                  <a:gd name="T39" fmla="*/ 144 h 225"/>
                  <a:gd name="T40" fmla="*/ 173 w 208"/>
                  <a:gd name="T41" fmla="*/ 114 h 225"/>
                  <a:gd name="T42" fmla="*/ 208 w 208"/>
                  <a:gd name="T43" fmla="*/ 0 h 225"/>
                  <a:gd name="T44" fmla="*/ 156 w 208"/>
                  <a:gd name="T45" fmla="*/ 18 h 225"/>
                  <a:gd name="T46" fmla="*/ 139 w 208"/>
                  <a:gd name="T47" fmla="*/ 1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8" h="225">
                    <a:moveTo>
                      <a:pt x="139" y="18"/>
                    </a:moveTo>
                    <a:lnTo>
                      <a:pt x="139" y="18"/>
                    </a:lnTo>
                    <a:lnTo>
                      <a:pt x="139" y="48"/>
                    </a:lnTo>
                    <a:lnTo>
                      <a:pt x="52" y="33"/>
                    </a:lnTo>
                    <a:lnTo>
                      <a:pt x="52" y="66"/>
                    </a:lnTo>
                    <a:lnTo>
                      <a:pt x="70" y="48"/>
                    </a:lnTo>
                    <a:lnTo>
                      <a:pt x="87" y="66"/>
                    </a:lnTo>
                    <a:lnTo>
                      <a:pt x="87" y="81"/>
                    </a:lnTo>
                    <a:lnTo>
                      <a:pt x="87" y="144"/>
                    </a:lnTo>
                    <a:lnTo>
                      <a:pt x="35" y="144"/>
                    </a:lnTo>
                    <a:lnTo>
                      <a:pt x="18" y="161"/>
                    </a:lnTo>
                    <a:lnTo>
                      <a:pt x="18" y="177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35" y="225"/>
                    </a:lnTo>
                    <a:lnTo>
                      <a:pt x="35" y="209"/>
                    </a:lnTo>
                    <a:lnTo>
                      <a:pt x="52" y="209"/>
                    </a:lnTo>
                    <a:lnTo>
                      <a:pt x="87" y="209"/>
                    </a:lnTo>
                    <a:lnTo>
                      <a:pt x="121" y="192"/>
                    </a:lnTo>
                    <a:lnTo>
                      <a:pt x="139" y="144"/>
                    </a:lnTo>
                    <a:lnTo>
                      <a:pt x="173" y="114"/>
                    </a:lnTo>
                    <a:lnTo>
                      <a:pt x="208" y="0"/>
                    </a:lnTo>
                    <a:lnTo>
                      <a:pt x="156" y="18"/>
                    </a:lnTo>
                    <a:lnTo>
                      <a:pt x="139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414">
                <a:extLst>
                  <a:ext uri="{FF2B5EF4-FFF2-40B4-BE49-F238E27FC236}">
                    <a16:creationId xmlns:a16="http://schemas.microsoft.com/office/drawing/2014/main" id="{0930A56E-E77E-40B2-9F8E-E4CC34257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877"/>
                <a:ext cx="104" cy="112"/>
              </a:xfrm>
              <a:custGeom>
                <a:avLst/>
                <a:gdLst>
                  <a:gd name="T0" fmla="*/ 139 w 208"/>
                  <a:gd name="T1" fmla="*/ 18 h 225"/>
                  <a:gd name="T2" fmla="*/ 139 w 208"/>
                  <a:gd name="T3" fmla="*/ 18 h 225"/>
                  <a:gd name="T4" fmla="*/ 139 w 208"/>
                  <a:gd name="T5" fmla="*/ 48 h 225"/>
                  <a:gd name="T6" fmla="*/ 52 w 208"/>
                  <a:gd name="T7" fmla="*/ 33 h 225"/>
                  <a:gd name="T8" fmla="*/ 52 w 208"/>
                  <a:gd name="T9" fmla="*/ 66 h 225"/>
                  <a:gd name="T10" fmla="*/ 70 w 208"/>
                  <a:gd name="T11" fmla="*/ 48 h 225"/>
                  <a:gd name="T12" fmla="*/ 87 w 208"/>
                  <a:gd name="T13" fmla="*/ 66 h 225"/>
                  <a:gd name="T14" fmla="*/ 87 w 208"/>
                  <a:gd name="T15" fmla="*/ 81 h 225"/>
                  <a:gd name="T16" fmla="*/ 87 w 208"/>
                  <a:gd name="T17" fmla="*/ 144 h 225"/>
                  <a:gd name="T18" fmla="*/ 35 w 208"/>
                  <a:gd name="T19" fmla="*/ 144 h 225"/>
                  <a:gd name="T20" fmla="*/ 18 w 208"/>
                  <a:gd name="T21" fmla="*/ 161 h 225"/>
                  <a:gd name="T22" fmla="*/ 18 w 208"/>
                  <a:gd name="T23" fmla="*/ 177 h 225"/>
                  <a:gd name="T24" fmla="*/ 0 w 208"/>
                  <a:gd name="T25" fmla="*/ 177 h 225"/>
                  <a:gd name="T26" fmla="*/ 0 w 208"/>
                  <a:gd name="T27" fmla="*/ 192 h 225"/>
                  <a:gd name="T28" fmla="*/ 35 w 208"/>
                  <a:gd name="T29" fmla="*/ 225 h 225"/>
                  <a:gd name="T30" fmla="*/ 35 w 208"/>
                  <a:gd name="T31" fmla="*/ 209 h 225"/>
                  <a:gd name="T32" fmla="*/ 52 w 208"/>
                  <a:gd name="T33" fmla="*/ 209 h 225"/>
                  <a:gd name="T34" fmla="*/ 87 w 208"/>
                  <a:gd name="T35" fmla="*/ 209 h 225"/>
                  <a:gd name="T36" fmla="*/ 121 w 208"/>
                  <a:gd name="T37" fmla="*/ 192 h 225"/>
                  <a:gd name="T38" fmla="*/ 139 w 208"/>
                  <a:gd name="T39" fmla="*/ 144 h 225"/>
                  <a:gd name="T40" fmla="*/ 173 w 208"/>
                  <a:gd name="T41" fmla="*/ 114 h 225"/>
                  <a:gd name="T42" fmla="*/ 208 w 208"/>
                  <a:gd name="T43" fmla="*/ 0 h 225"/>
                  <a:gd name="T44" fmla="*/ 156 w 208"/>
                  <a:gd name="T45" fmla="*/ 18 h 225"/>
                  <a:gd name="T46" fmla="*/ 139 w 208"/>
                  <a:gd name="T47" fmla="*/ 1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8" h="225">
                    <a:moveTo>
                      <a:pt x="139" y="18"/>
                    </a:moveTo>
                    <a:lnTo>
                      <a:pt x="139" y="18"/>
                    </a:lnTo>
                    <a:lnTo>
                      <a:pt x="139" y="48"/>
                    </a:lnTo>
                    <a:lnTo>
                      <a:pt x="52" y="33"/>
                    </a:lnTo>
                    <a:lnTo>
                      <a:pt x="52" y="66"/>
                    </a:lnTo>
                    <a:lnTo>
                      <a:pt x="70" y="48"/>
                    </a:lnTo>
                    <a:lnTo>
                      <a:pt x="87" y="66"/>
                    </a:lnTo>
                    <a:lnTo>
                      <a:pt x="87" y="81"/>
                    </a:lnTo>
                    <a:lnTo>
                      <a:pt x="87" y="144"/>
                    </a:lnTo>
                    <a:lnTo>
                      <a:pt x="35" y="144"/>
                    </a:lnTo>
                    <a:lnTo>
                      <a:pt x="18" y="161"/>
                    </a:lnTo>
                    <a:lnTo>
                      <a:pt x="18" y="177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35" y="225"/>
                    </a:lnTo>
                    <a:lnTo>
                      <a:pt x="35" y="209"/>
                    </a:lnTo>
                    <a:lnTo>
                      <a:pt x="52" y="209"/>
                    </a:lnTo>
                    <a:lnTo>
                      <a:pt x="87" y="209"/>
                    </a:lnTo>
                    <a:lnTo>
                      <a:pt x="121" y="192"/>
                    </a:lnTo>
                    <a:lnTo>
                      <a:pt x="139" y="144"/>
                    </a:lnTo>
                    <a:lnTo>
                      <a:pt x="173" y="114"/>
                    </a:lnTo>
                    <a:lnTo>
                      <a:pt x="208" y="0"/>
                    </a:lnTo>
                    <a:lnTo>
                      <a:pt x="156" y="18"/>
                    </a:lnTo>
                    <a:lnTo>
                      <a:pt x="139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415">
                <a:extLst>
                  <a:ext uri="{FF2B5EF4-FFF2-40B4-BE49-F238E27FC236}">
                    <a16:creationId xmlns:a16="http://schemas.microsoft.com/office/drawing/2014/main" id="{747F7BA3-4311-4F89-B95C-E68C42A97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861"/>
                <a:ext cx="261" cy="232"/>
              </a:xfrm>
              <a:custGeom>
                <a:avLst/>
                <a:gdLst>
                  <a:gd name="T0" fmla="*/ 417 w 520"/>
                  <a:gd name="T1" fmla="*/ 0 h 462"/>
                  <a:gd name="T2" fmla="*/ 417 w 520"/>
                  <a:gd name="T3" fmla="*/ 0 h 462"/>
                  <a:gd name="T4" fmla="*/ 294 w 520"/>
                  <a:gd name="T5" fmla="*/ 0 h 462"/>
                  <a:gd name="T6" fmla="*/ 276 w 520"/>
                  <a:gd name="T7" fmla="*/ 15 h 462"/>
                  <a:gd name="T8" fmla="*/ 225 w 520"/>
                  <a:gd name="T9" fmla="*/ 15 h 462"/>
                  <a:gd name="T10" fmla="*/ 207 w 520"/>
                  <a:gd name="T11" fmla="*/ 0 h 462"/>
                  <a:gd name="T12" fmla="*/ 190 w 520"/>
                  <a:gd name="T13" fmla="*/ 0 h 462"/>
                  <a:gd name="T14" fmla="*/ 173 w 520"/>
                  <a:gd name="T15" fmla="*/ 30 h 462"/>
                  <a:gd name="T16" fmla="*/ 138 w 520"/>
                  <a:gd name="T17" fmla="*/ 144 h 462"/>
                  <a:gd name="T18" fmla="*/ 104 w 520"/>
                  <a:gd name="T19" fmla="*/ 174 h 462"/>
                  <a:gd name="T20" fmla="*/ 86 w 520"/>
                  <a:gd name="T21" fmla="*/ 222 h 462"/>
                  <a:gd name="T22" fmla="*/ 52 w 520"/>
                  <a:gd name="T23" fmla="*/ 239 h 462"/>
                  <a:gd name="T24" fmla="*/ 17 w 520"/>
                  <a:gd name="T25" fmla="*/ 239 h 462"/>
                  <a:gd name="T26" fmla="*/ 0 w 520"/>
                  <a:gd name="T27" fmla="*/ 270 h 462"/>
                  <a:gd name="T28" fmla="*/ 0 w 520"/>
                  <a:gd name="T29" fmla="*/ 287 h 462"/>
                  <a:gd name="T30" fmla="*/ 35 w 520"/>
                  <a:gd name="T31" fmla="*/ 270 h 462"/>
                  <a:gd name="T32" fmla="*/ 104 w 520"/>
                  <a:gd name="T33" fmla="*/ 270 h 462"/>
                  <a:gd name="T34" fmla="*/ 121 w 520"/>
                  <a:gd name="T35" fmla="*/ 270 h 462"/>
                  <a:gd name="T36" fmla="*/ 121 w 520"/>
                  <a:gd name="T37" fmla="*/ 303 h 462"/>
                  <a:gd name="T38" fmla="*/ 155 w 520"/>
                  <a:gd name="T39" fmla="*/ 335 h 462"/>
                  <a:gd name="T40" fmla="*/ 190 w 520"/>
                  <a:gd name="T41" fmla="*/ 318 h 462"/>
                  <a:gd name="T42" fmla="*/ 190 w 520"/>
                  <a:gd name="T43" fmla="*/ 303 h 462"/>
                  <a:gd name="T44" fmla="*/ 225 w 520"/>
                  <a:gd name="T45" fmla="*/ 303 h 462"/>
                  <a:gd name="T46" fmla="*/ 259 w 520"/>
                  <a:gd name="T47" fmla="*/ 318 h 462"/>
                  <a:gd name="T48" fmla="*/ 259 w 520"/>
                  <a:gd name="T49" fmla="*/ 366 h 462"/>
                  <a:gd name="T50" fmla="*/ 276 w 520"/>
                  <a:gd name="T51" fmla="*/ 383 h 462"/>
                  <a:gd name="T52" fmla="*/ 259 w 520"/>
                  <a:gd name="T53" fmla="*/ 399 h 462"/>
                  <a:gd name="T54" fmla="*/ 259 w 520"/>
                  <a:gd name="T55" fmla="*/ 414 h 462"/>
                  <a:gd name="T56" fmla="*/ 311 w 520"/>
                  <a:gd name="T57" fmla="*/ 399 h 462"/>
                  <a:gd name="T58" fmla="*/ 380 w 520"/>
                  <a:gd name="T59" fmla="*/ 431 h 462"/>
                  <a:gd name="T60" fmla="*/ 397 w 520"/>
                  <a:gd name="T61" fmla="*/ 414 h 462"/>
                  <a:gd name="T62" fmla="*/ 451 w 520"/>
                  <a:gd name="T63" fmla="*/ 447 h 462"/>
                  <a:gd name="T64" fmla="*/ 468 w 520"/>
                  <a:gd name="T65" fmla="*/ 462 h 462"/>
                  <a:gd name="T66" fmla="*/ 468 w 520"/>
                  <a:gd name="T67" fmla="*/ 431 h 462"/>
                  <a:gd name="T68" fmla="*/ 451 w 520"/>
                  <a:gd name="T69" fmla="*/ 431 h 462"/>
                  <a:gd name="T70" fmla="*/ 451 w 520"/>
                  <a:gd name="T71" fmla="*/ 414 h 462"/>
                  <a:gd name="T72" fmla="*/ 451 w 520"/>
                  <a:gd name="T73" fmla="*/ 351 h 462"/>
                  <a:gd name="T74" fmla="*/ 451 w 520"/>
                  <a:gd name="T75" fmla="*/ 335 h 462"/>
                  <a:gd name="T76" fmla="*/ 503 w 520"/>
                  <a:gd name="T77" fmla="*/ 335 h 462"/>
                  <a:gd name="T78" fmla="*/ 468 w 520"/>
                  <a:gd name="T79" fmla="*/ 287 h 462"/>
                  <a:gd name="T80" fmla="*/ 468 w 520"/>
                  <a:gd name="T81" fmla="*/ 239 h 462"/>
                  <a:gd name="T82" fmla="*/ 468 w 520"/>
                  <a:gd name="T83" fmla="*/ 207 h 462"/>
                  <a:gd name="T84" fmla="*/ 468 w 520"/>
                  <a:gd name="T85" fmla="*/ 191 h 462"/>
                  <a:gd name="T86" fmla="*/ 451 w 520"/>
                  <a:gd name="T87" fmla="*/ 191 h 462"/>
                  <a:gd name="T88" fmla="*/ 468 w 520"/>
                  <a:gd name="T89" fmla="*/ 159 h 462"/>
                  <a:gd name="T90" fmla="*/ 486 w 520"/>
                  <a:gd name="T91" fmla="*/ 111 h 462"/>
                  <a:gd name="T92" fmla="*/ 503 w 520"/>
                  <a:gd name="T93" fmla="*/ 96 h 462"/>
                  <a:gd name="T94" fmla="*/ 520 w 520"/>
                  <a:gd name="T95" fmla="*/ 63 h 462"/>
                  <a:gd name="T96" fmla="*/ 503 w 520"/>
                  <a:gd name="T97" fmla="*/ 63 h 462"/>
                  <a:gd name="T98" fmla="*/ 503 w 520"/>
                  <a:gd name="T99" fmla="*/ 30 h 462"/>
                  <a:gd name="T100" fmla="*/ 486 w 520"/>
                  <a:gd name="T101" fmla="*/ 15 h 462"/>
                  <a:gd name="T102" fmla="*/ 434 w 520"/>
                  <a:gd name="T103" fmla="*/ 15 h 462"/>
                  <a:gd name="T104" fmla="*/ 417 w 520"/>
                  <a:gd name="T10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20" h="462">
                    <a:moveTo>
                      <a:pt x="417" y="0"/>
                    </a:moveTo>
                    <a:lnTo>
                      <a:pt x="417" y="0"/>
                    </a:lnTo>
                    <a:lnTo>
                      <a:pt x="294" y="0"/>
                    </a:lnTo>
                    <a:lnTo>
                      <a:pt x="276" y="15"/>
                    </a:lnTo>
                    <a:lnTo>
                      <a:pt x="225" y="15"/>
                    </a:lnTo>
                    <a:lnTo>
                      <a:pt x="207" y="0"/>
                    </a:lnTo>
                    <a:lnTo>
                      <a:pt x="190" y="0"/>
                    </a:lnTo>
                    <a:lnTo>
                      <a:pt x="173" y="30"/>
                    </a:lnTo>
                    <a:lnTo>
                      <a:pt x="138" y="144"/>
                    </a:lnTo>
                    <a:lnTo>
                      <a:pt x="104" y="174"/>
                    </a:lnTo>
                    <a:lnTo>
                      <a:pt x="86" y="222"/>
                    </a:lnTo>
                    <a:lnTo>
                      <a:pt x="52" y="239"/>
                    </a:lnTo>
                    <a:lnTo>
                      <a:pt x="17" y="239"/>
                    </a:lnTo>
                    <a:lnTo>
                      <a:pt x="0" y="270"/>
                    </a:lnTo>
                    <a:lnTo>
                      <a:pt x="0" y="287"/>
                    </a:lnTo>
                    <a:lnTo>
                      <a:pt x="35" y="270"/>
                    </a:lnTo>
                    <a:lnTo>
                      <a:pt x="104" y="270"/>
                    </a:lnTo>
                    <a:lnTo>
                      <a:pt x="121" y="270"/>
                    </a:lnTo>
                    <a:lnTo>
                      <a:pt x="121" y="303"/>
                    </a:lnTo>
                    <a:lnTo>
                      <a:pt x="155" y="335"/>
                    </a:lnTo>
                    <a:lnTo>
                      <a:pt x="190" y="318"/>
                    </a:lnTo>
                    <a:lnTo>
                      <a:pt x="190" y="303"/>
                    </a:lnTo>
                    <a:lnTo>
                      <a:pt x="225" y="303"/>
                    </a:lnTo>
                    <a:lnTo>
                      <a:pt x="259" y="318"/>
                    </a:lnTo>
                    <a:lnTo>
                      <a:pt x="259" y="366"/>
                    </a:lnTo>
                    <a:lnTo>
                      <a:pt x="276" y="383"/>
                    </a:lnTo>
                    <a:lnTo>
                      <a:pt x="259" y="399"/>
                    </a:lnTo>
                    <a:lnTo>
                      <a:pt x="259" y="414"/>
                    </a:lnTo>
                    <a:lnTo>
                      <a:pt x="311" y="399"/>
                    </a:lnTo>
                    <a:lnTo>
                      <a:pt x="380" y="431"/>
                    </a:lnTo>
                    <a:lnTo>
                      <a:pt x="397" y="414"/>
                    </a:lnTo>
                    <a:lnTo>
                      <a:pt x="451" y="447"/>
                    </a:lnTo>
                    <a:lnTo>
                      <a:pt x="468" y="462"/>
                    </a:lnTo>
                    <a:lnTo>
                      <a:pt x="468" y="431"/>
                    </a:lnTo>
                    <a:lnTo>
                      <a:pt x="451" y="431"/>
                    </a:lnTo>
                    <a:lnTo>
                      <a:pt x="451" y="414"/>
                    </a:lnTo>
                    <a:lnTo>
                      <a:pt x="451" y="351"/>
                    </a:lnTo>
                    <a:lnTo>
                      <a:pt x="451" y="335"/>
                    </a:lnTo>
                    <a:lnTo>
                      <a:pt x="503" y="335"/>
                    </a:lnTo>
                    <a:lnTo>
                      <a:pt x="468" y="287"/>
                    </a:lnTo>
                    <a:lnTo>
                      <a:pt x="468" y="239"/>
                    </a:lnTo>
                    <a:lnTo>
                      <a:pt x="468" y="207"/>
                    </a:lnTo>
                    <a:lnTo>
                      <a:pt x="468" y="191"/>
                    </a:lnTo>
                    <a:lnTo>
                      <a:pt x="451" y="191"/>
                    </a:lnTo>
                    <a:lnTo>
                      <a:pt x="468" y="159"/>
                    </a:lnTo>
                    <a:lnTo>
                      <a:pt x="486" y="111"/>
                    </a:lnTo>
                    <a:lnTo>
                      <a:pt x="503" y="96"/>
                    </a:lnTo>
                    <a:lnTo>
                      <a:pt x="520" y="63"/>
                    </a:lnTo>
                    <a:lnTo>
                      <a:pt x="503" y="63"/>
                    </a:lnTo>
                    <a:lnTo>
                      <a:pt x="503" y="30"/>
                    </a:lnTo>
                    <a:lnTo>
                      <a:pt x="486" y="15"/>
                    </a:lnTo>
                    <a:lnTo>
                      <a:pt x="434" y="15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416">
                <a:extLst>
                  <a:ext uri="{FF2B5EF4-FFF2-40B4-BE49-F238E27FC236}">
                    <a16:creationId xmlns:a16="http://schemas.microsoft.com/office/drawing/2014/main" id="{22EA530F-0208-455D-A67B-6A6CE6C104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861"/>
                <a:ext cx="261" cy="232"/>
              </a:xfrm>
              <a:custGeom>
                <a:avLst/>
                <a:gdLst>
                  <a:gd name="T0" fmla="*/ 417 w 520"/>
                  <a:gd name="T1" fmla="*/ 0 h 462"/>
                  <a:gd name="T2" fmla="*/ 417 w 520"/>
                  <a:gd name="T3" fmla="*/ 0 h 462"/>
                  <a:gd name="T4" fmla="*/ 294 w 520"/>
                  <a:gd name="T5" fmla="*/ 0 h 462"/>
                  <a:gd name="T6" fmla="*/ 276 w 520"/>
                  <a:gd name="T7" fmla="*/ 15 h 462"/>
                  <a:gd name="T8" fmla="*/ 225 w 520"/>
                  <a:gd name="T9" fmla="*/ 15 h 462"/>
                  <a:gd name="T10" fmla="*/ 207 w 520"/>
                  <a:gd name="T11" fmla="*/ 0 h 462"/>
                  <a:gd name="T12" fmla="*/ 190 w 520"/>
                  <a:gd name="T13" fmla="*/ 0 h 462"/>
                  <a:gd name="T14" fmla="*/ 173 w 520"/>
                  <a:gd name="T15" fmla="*/ 30 h 462"/>
                  <a:gd name="T16" fmla="*/ 138 w 520"/>
                  <a:gd name="T17" fmla="*/ 144 h 462"/>
                  <a:gd name="T18" fmla="*/ 104 w 520"/>
                  <a:gd name="T19" fmla="*/ 174 h 462"/>
                  <a:gd name="T20" fmla="*/ 86 w 520"/>
                  <a:gd name="T21" fmla="*/ 222 h 462"/>
                  <a:gd name="T22" fmla="*/ 52 w 520"/>
                  <a:gd name="T23" fmla="*/ 239 h 462"/>
                  <a:gd name="T24" fmla="*/ 17 w 520"/>
                  <a:gd name="T25" fmla="*/ 239 h 462"/>
                  <a:gd name="T26" fmla="*/ 0 w 520"/>
                  <a:gd name="T27" fmla="*/ 270 h 462"/>
                  <a:gd name="T28" fmla="*/ 0 w 520"/>
                  <a:gd name="T29" fmla="*/ 287 h 462"/>
                  <a:gd name="T30" fmla="*/ 35 w 520"/>
                  <a:gd name="T31" fmla="*/ 270 h 462"/>
                  <a:gd name="T32" fmla="*/ 104 w 520"/>
                  <a:gd name="T33" fmla="*/ 270 h 462"/>
                  <a:gd name="T34" fmla="*/ 121 w 520"/>
                  <a:gd name="T35" fmla="*/ 270 h 462"/>
                  <a:gd name="T36" fmla="*/ 121 w 520"/>
                  <a:gd name="T37" fmla="*/ 303 h 462"/>
                  <a:gd name="T38" fmla="*/ 155 w 520"/>
                  <a:gd name="T39" fmla="*/ 335 h 462"/>
                  <a:gd name="T40" fmla="*/ 190 w 520"/>
                  <a:gd name="T41" fmla="*/ 318 h 462"/>
                  <a:gd name="T42" fmla="*/ 190 w 520"/>
                  <a:gd name="T43" fmla="*/ 303 h 462"/>
                  <a:gd name="T44" fmla="*/ 225 w 520"/>
                  <a:gd name="T45" fmla="*/ 303 h 462"/>
                  <a:gd name="T46" fmla="*/ 259 w 520"/>
                  <a:gd name="T47" fmla="*/ 318 h 462"/>
                  <a:gd name="T48" fmla="*/ 259 w 520"/>
                  <a:gd name="T49" fmla="*/ 366 h 462"/>
                  <a:gd name="T50" fmla="*/ 276 w 520"/>
                  <a:gd name="T51" fmla="*/ 383 h 462"/>
                  <a:gd name="T52" fmla="*/ 259 w 520"/>
                  <a:gd name="T53" fmla="*/ 399 h 462"/>
                  <a:gd name="T54" fmla="*/ 259 w 520"/>
                  <a:gd name="T55" fmla="*/ 414 h 462"/>
                  <a:gd name="T56" fmla="*/ 311 w 520"/>
                  <a:gd name="T57" fmla="*/ 399 h 462"/>
                  <a:gd name="T58" fmla="*/ 380 w 520"/>
                  <a:gd name="T59" fmla="*/ 431 h 462"/>
                  <a:gd name="T60" fmla="*/ 397 w 520"/>
                  <a:gd name="T61" fmla="*/ 414 h 462"/>
                  <a:gd name="T62" fmla="*/ 451 w 520"/>
                  <a:gd name="T63" fmla="*/ 447 h 462"/>
                  <a:gd name="T64" fmla="*/ 468 w 520"/>
                  <a:gd name="T65" fmla="*/ 462 h 462"/>
                  <a:gd name="T66" fmla="*/ 468 w 520"/>
                  <a:gd name="T67" fmla="*/ 431 h 462"/>
                  <a:gd name="T68" fmla="*/ 451 w 520"/>
                  <a:gd name="T69" fmla="*/ 431 h 462"/>
                  <a:gd name="T70" fmla="*/ 451 w 520"/>
                  <a:gd name="T71" fmla="*/ 414 h 462"/>
                  <a:gd name="T72" fmla="*/ 451 w 520"/>
                  <a:gd name="T73" fmla="*/ 351 h 462"/>
                  <a:gd name="T74" fmla="*/ 451 w 520"/>
                  <a:gd name="T75" fmla="*/ 335 h 462"/>
                  <a:gd name="T76" fmla="*/ 503 w 520"/>
                  <a:gd name="T77" fmla="*/ 335 h 462"/>
                  <a:gd name="T78" fmla="*/ 468 w 520"/>
                  <a:gd name="T79" fmla="*/ 287 h 462"/>
                  <a:gd name="T80" fmla="*/ 468 w 520"/>
                  <a:gd name="T81" fmla="*/ 239 h 462"/>
                  <a:gd name="T82" fmla="*/ 468 w 520"/>
                  <a:gd name="T83" fmla="*/ 207 h 462"/>
                  <a:gd name="T84" fmla="*/ 468 w 520"/>
                  <a:gd name="T85" fmla="*/ 191 h 462"/>
                  <a:gd name="T86" fmla="*/ 451 w 520"/>
                  <a:gd name="T87" fmla="*/ 191 h 462"/>
                  <a:gd name="T88" fmla="*/ 468 w 520"/>
                  <a:gd name="T89" fmla="*/ 159 h 462"/>
                  <a:gd name="T90" fmla="*/ 486 w 520"/>
                  <a:gd name="T91" fmla="*/ 111 h 462"/>
                  <a:gd name="T92" fmla="*/ 503 w 520"/>
                  <a:gd name="T93" fmla="*/ 96 h 462"/>
                  <a:gd name="T94" fmla="*/ 520 w 520"/>
                  <a:gd name="T95" fmla="*/ 63 h 462"/>
                  <a:gd name="T96" fmla="*/ 503 w 520"/>
                  <a:gd name="T97" fmla="*/ 63 h 462"/>
                  <a:gd name="T98" fmla="*/ 503 w 520"/>
                  <a:gd name="T99" fmla="*/ 30 h 462"/>
                  <a:gd name="T100" fmla="*/ 486 w 520"/>
                  <a:gd name="T101" fmla="*/ 15 h 462"/>
                  <a:gd name="T102" fmla="*/ 434 w 520"/>
                  <a:gd name="T103" fmla="*/ 15 h 462"/>
                  <a:gd name="T104" fmla="*/ 417 w 520"/>
                  <a:gd name="T10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20" h="462">
                    <a:moveTo>
                      <a:pt x="417" y="0"/>
                    </a:moveTo>
                    <a:lnTo>
                      <a:pt x="417" y="0"/>
                    </a:lnTo>
                    <a:lnTo>
                      <a:pt x="294" y="0"/>
                    </a:lnTo>
                    <a:lnTo>
                      <a:pt x="276" y="15"/>
                    </a:lnTo>
                    <a:lnTo>
                      <a:pt x="225" y="15"/>
                    </a:lnTo>
                    <a:lnTo>
                      <a:pt x="207" y="0"/>
                    </a:lnTo>
                    <a:lnTo>
                      <a:pt x="190" y="0"/>
                    </a:lnTo>
                    <a:lnTo>
                      <a:pt x="173" y="30"/>
                    </a:lnTo>
                    <a:lnTo>
                      <a:pt x="138" y="144"/>
                    </a:lnTo>
                    <a:lnTo>
                      <a:pt x="104" y="174"/>
                    </a:lnTo>
                    <a:lnTo>
                      <a:pt x="86" y="222"/>
                    </a:lnTo>
                    <a:lnTo>
                      <a:pt x="52" y="239"/>
                    </a:lnTo>
                    <a:lnTo>
                      <a:pt x="17" y="239"/>
                    </a:lnTo>
                    <a:lnTo>
                      <a:pt x="0" y="270"/>
                    </a:lnTo>
                    <a:lnTo>
                      <a:pt x="0" y="287"/>
                    </a:lnTo>
                    <a:lnTo>
                      <a:pt x="35" y="270"/>
                    </a:lnTo>
                    <a:lnTo>
                      <a:pt x="104" y="270"/>
                    </a:lnTo>
                    <a:lnTo>
                      <a:pt x="121" y="270"/>
                    </a:lnTo>
                    <a:lnTo>
                      <a:pt x="121" y="303"/>
                    </a:lnTo>
                    <a:lnTo>
                      <a:pt x="155" y="335"/>
                    </a:lnTo>
                    <a:lnTo>
                      <a:pt x="190" y="318"/>
                    </a:lnTo>
                    <a:lnTo>
                      <a:pt x="190" y="303"/>
                    </a:lnTo>
                    <a:lnTo>
                      <a:pt x="225" y="303"/>
                    </a:lnTo>
                    <a:lnTo>
                      <a:pt x="259" y="318"/>
                    </a:lnTo>
                    <a:lnTo>
                      <a:pt x="259" y="366"/>
                    </a:lnTo>
                    <a:lnTo>
                      <a:pt x="276" y="383"/>
                    </a:lnTo>
                    <a:lnTo>
                      <a:pt x="259" y="399"/>
                    </a:lnTo>
                    <a:lnTo>
                      <a:pt x="259" y="414"/>
                    </a:lnTo>
                    <a:lnTo>
                      <a:pt x="311" y="399"/>
                    </a:lnTo>
                    <a:lnTo>
                      <a:pt x="380" y="431"/>
                    </a:lnTo>
                    <a:lnTo>
                      <a:pt x="397" y="414"/>
                    </a:lnTo>
                    <a:lnTo>
                      <a:pt x="451" y="447"/>
                    </a:lnTo>
                    <a:lnTo>
                      <a:pt x="468" y="462"/>
                    </a:lnTo>
                    <a:lnTo>
                      <a:pt x="468" y="431"/>
                    </a:lnTo>
                    <a:lnTo>
                      <a:pt x="451" y="431"/>
                    </a:lnTo>
                    <a:lnTo>
                      <a:pt x="451" y="414"/>
                    </a:lnTo>
                    <a:lnTo>
                      <a:pt x="451" y="351"/>
                    </a:lnTo>
                    <a:lnTo>
                      <a:pt x="451" y="335"/>
                    </a:lnTo>
                    <a:lnTo>
                      <a:pt x="503" y="335"/>
                    </a:lnTo>
                    <a:lnTo>
                      <a:pt x="468" y="287"/>
                    </a:lnTo>
                    <a:lnTo>
                      <a:pt x="468" y="239"/>
                    </a:lnTo>
                    <a:lnTo>
                      <a:pt x="468" y="207"/>
                    </a:lnTo>
                    <a:lnTo>
                      <a:pt x="468" y="191"/>
                    </a:lnTo>
                    <a:lnTo>
                      <a:pt x="451" y="191"/>
                    </a:lnTo>
                    <a:lnTo>
                      <a:pt x="468" y="159"/>
                    </a:lnTo>
                    <a:lnTo>
                      <a:pt x="486" y="111"/>
                    </a:lnTo>
                    <a:lnTo>
                      <a:pt x="503" y="96"/>
                    </a:lnTo>
                    <a:lnTo>
                      <a:pt x="520" y="63"/>
                    </a:lnTo>
                    <a:lnTo>
                      <a:pt x="503" y="63"/>
                    </a:lnTo>
                    <a:lnTo>
                      <a:pt x="503" y="30"/>
                    </a:lnTo>
                    <a:lnTo>
                      <a:pt x="486" y="15"/>
                    </a:lnTo>
                    <a:lnTo>
                      <a:pt x="434" y="15"/>
                    </a:lnTo>
                    <a:lnTo>
                      <a:pt x="417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417">
                <a:extLst>
                  <a:ext uri="{FF2B5EF4-FFF2-40B4-BE49-F238E27FC236}">
                    <a16:creationId xmlns:a16="http://schemas.microsoft.com/office/drawing/2014/main" id="{D9C791E1-14B3-4441-9A9D-D2C775C4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2933"/>
                <a:ext cx="26" cy="24"/>
              </a:xfrm>
              <a:custGeom>
                <a:avLst/>
                <a:gdLst>
                  <a:gd name="T0" fmla="*/ 52 w 52"/>
                  <a:gd name="T1" fmla="*/ 47 h 47"/>
                  <a:gd name="T2" fmla="*/ 52 w 52"/>
                  <a:gd name="T3" fmla="*/ 47 h 47"/>
                  <a:gd name="T4" fmla="*/ 17 w 52"/>
                  <a:gd name="T5" fmla="*/ 47 h 47"/>
                  <a:gd name="T6" fmla="*/ 0 w 52"/>
                  <a:gd name="T7" fmla="*/ 47 h 47"/>
                  <a:gd name="T8" fmla="*/ 17 w 52"/>
                  <a:gd name="T9" fmla="*/ 15 h 47"/>
                  <a:gd name="T10" fmla="*/ 52 w 52"/>
                  <a:gd name="T11" fmla="*/ 0 h 47"/>
                  <a:gd name="T12" fmla="*/ 52 w 52"/>
                  <a:gd name="T13" fmla="*/ 30 h 47"/>
                  <a:gd name="T14" fmla="*/ 52 w 52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7">
                    <a:moveTo>
                      <a:pt x="52" y="47"/>
                    </a:moveTo>
                    <a:lnTo>
                      <a:pt x="52" y="47"/>
                    </a:lnTo>
                    <a:lnTo>
                      <a:pt x="17" y="47"/>
                    </a:lnTo>
                    <a:lnTo>
                      <a:pt x="0" y="47"/>
                    </a:lnTo>
                    <a:lnTo>
                      <a:pt x="17" y="15"/>
                    </a:lnTo>
                    <a:lnTo>
                      <a:pt x="52" y="0"/>
                    </a:lnTo>
                    <a:lnTo>
                      <a:pt x="52" y="30"/>
                    </a:lnTo>
                    <a:lnTo>
                      <a:pt x="52" y="47"/>
                    </a:lnTo>
                    <a:close/>
                  </a:path>
                </a:pathLst>
              </a:custGeom>
              <a:solidFill>
                <a:srgbClr val="0055B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418">
                <a:extLst>
                  <a:ext uri="{FF2B5EF4-FFF2-40B4-BE49-F238E27FC236}">
                    <a16:creationId xmlns:a16="http://schemas.microsoft.com/office/drawing/2014/main" id="{7E53C5FD-0B93-41D8-AD43-3080A040A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2933"/>
                <a:ext cx="26" cy="24"/>
              </a:xfrm>
              <a:custGeom>
                <a:avLst/>
                <a:gdLst>
                  <a:gd name="T0" fmla="*/ 52 w 52"/>
                  <a:gd name="T1" fmla="*/ 47 h 47"/>
                  <a:gd name="T2" fmla="*/ 52 w 52"/>
                  <a:gd name="T3" fmla="*/ 47 h 47"/>
                  <a:gd name="T4" fmla="*/ 17 w 52"/>
                  <a:gd name="T5" fmla="*/ 47 h 47"/>
                  <a:gd name="T6" fmla="*/ 0 w 52"/>
                  <a:gd name="T7" fmla="*/ 47 h 47"/>
                  <a:gd name="T8" fmla="*/ 17 w 52"/>
                  <a:gd name="T9" fmla="*/ 15 h 47"/>
                  <a:gd name="T10" fmla="*/ 52 w 52"/>
                  <a:gd name="T11" fmla="*/ 0 h 47"/>
                  <a:gd name="T12" fmla="*/ 52 w 52"/>
                  <a:gd name="T13" fmla="*/ 30 h 47"/>
                  <a:gd name="T14" fmla="*/ 52 w 52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7">
                    <a:moveTo>
                      <a:pt x="52" y="47"/>
                    </a:moveTo>
                    <a:lnTo>
                      <a:pt x="52" y="47"/>
                    </a:lnTo>
                    <a:lnTo>
                      <a:pt x="17" y="47"/>
                    </a:lnTo>
                    <a:lnTo>
                      <a:pt x="0" y="47"/>
                    </a:lnTo>
                    <a:lnTo>
                      <a:pt x="17" y="15"/>
                    </a:lnTo>
                    <a:lnTo>
                      <a:pt x="52" y="0"/>
                    </a:lnTo>
                    <a:lnTo>
                      <a:pt x="52" y="30"/>
                    </a:lnTo>
                    <a:lnTo>
                      <a:pt x="52" y="4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419">
                <a:extLst>
                  <a:ext uri="{FF2B5EF4-FFF2-40B4-BE49-F238E27FC236}">
                    <a16:creationId xmlns:a16="http://schemas.microsoft.com/office/drawing/2014/main" id="{2F799572-B46F-4E64-AD6E-630B35C3E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57"/>
                <a:ext cx="17" cy="24"/>
              </a:xfrm>
              <a:custGeom>
                <a:avLst/>
                <a:gdLst>
                  <a:gd name="T0" fmla="*/ 35 w 35"/>
                  <a:gd name="T1" fmla="*/ 0 h 48"/>
                  <a:gd name="T2" fmla="*/ 35 w 35"/>
                  <a:gd name="T3" fmla="*/ 0 h 48"/>
                  <a:gd name="T4" fmla="*/ 35 w 35"/>
                  <a:gd name="T5" fmla="*/ 16 h 48"/>
                  <a:gd name="T6" fmla="*/ 0 w 35"/>
                  <a:gd name="T7" fmla="*/ 48 h 48"/>
                  <a:gd name="T8" fmla="*/ 0 w 35"/>
                  <a:gd name="T9" fmla="*/ 16 h 48"/>
                  <a:gd name="T10" fmla="*/ 0 w 35"/>
                  <a:gd name="T11" fmla="*/ 0 h 48"/>
                  <a:gd name="T12" fmla="*/ 35 w 3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8">
                    <a:moveTo>
                      <a:pt x="35" y="0"/>
                    </a:moveTo>
                    <a:lnTo>
                      <a:pt x="35" y="0"/>
                    </a:lnTo>
                    <a:lnTo>
                      <a:pt x="35" y="16"/>
                    </a:lnTo>
                    <a:lnTo>
                      <a:pt x="0" y="48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420">
                <a:extLst>
                  <a:ext uri="{FF2B5EF4-FFF2-40B4-BE49-F238E27FC236}">
                    <a16:creationId xmlns:a16="http://schemas.microsoft.com/office/drawing/2014/main" id="{30A0B2B3-4470-460A-8D6C-83AA07570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57"/>
                <a:ext cx="17" cy="24"/>
              </a:xfrm>
              <a:custGeom>
                <a:avLst/>
                <a:gdLst>
                  <a:gd name="T0" fmla="*/ 35 w 35"/>
                  <a:gd name="T1" fmla="*/ 0 h 48"/>
                  <a:gd name="T2" fmla="*/ 35 w 35"/>
                  <a:gd name="T3" fmla="*/ 0 h 48"/>
                  <a:gd name="T4" fmla="*/ 35 w 35"/>
                  <a:gd name="T5" fmla="*/ 16 h 48"/>
                  <a:gd name="T6" fmla="*/ 0 w 35"/>
                  <a:gd name="T7" fmla="*/ 48 h 48"/>
                  <a:gd name="T8" fmla="*/ 0 w 35"/>
                  <a:gd name="T9" fmla="*/ 16 h 48"/>
                  <a:gd name="T10" fmla="*/ 0 w 35"/>
                  <a:gd name="T11" fmla="*/ 0 h 48"/>
                  <a:gd name="T12" fmla="*/ 35 w 3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8">
                    <a:moveTo>
                      <a:pt x="35" y="0"/>
                    </a:moveTo>
                    <a:lnTo>
                      <a:pt x="35" y="0"/>
                    </a:lnTo>
                    <a:lnTo>
                      <a:pt x="35" y="16"/>
                    </a:lnTo>
                    <a:lnTo>
                      <a:pt x="0" y="48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35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421">
                <a:extLst>
                  <a:ext uri="{FF2B5EF4-FFF2-40B4-BE49-F238E27FC236}">
                    <a16:creationId xmlns:a16="http://schemas.microsoft.com/office/drawing/2014/main" id="{CD69A114-38C1-43E0-997F-5E17198EF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3029"/>
                <a:ext cx="165" cy="120"/>
              </a:xfrm>
              <a:custGeom>
                <a:avLst/>
                <a:gdLst>
                  <a:gd name="T0" fmla="*/ 52 w 330"/>
                  <a:gd name="T1" fmla="*/ 64 h 240"/>
                  <a:gd name="T2" fmla="*/ 52 w 330"/>
                  <a:gd name="T3" fmla="*/ 64 h 240"/>
                  <a:gd name="T4" fmla="*/ 123 w 330"/>
                  <a:gd name="T5" fmla="*/ 96 h 240"/>
                  <a:gd name="T6" fmla="*/ 140 w 330"/>
                  <a:gd name="T7" fmla="*/ 79 h 240"/>
                  <a:gd name="T8" fmla="*/ 192 w 330"/>
                  <a:gd name="T9" fmla="*/ 112 h 240"/>
                  <a:gd name="T10" fmla="*/ 209 w 330"/>
                  <a:gd name="T11" fmla="*/ 127 h 240"/>
                  <a:gd name="T12" fmla="*/ 209 w 330"/>
                  <a:gd name="T13" fmla="*/ 96 h 240"/>
                  <a:gd name="T14" fmla="*/ 192 w 330"/>
                  <a:gd name="T15" fmla="*/ 96 h 240"/>
                  <a:gd name="T16" fmla="*/ 192 w 330"/>
                  <a:gd name="T17" fmla="*/ 79 h 240"/>
                  <a:gd name="T18" fmla="*/ 192 w 330"/>
                  <a:gd name="T19" fmla="*/ 16 h 240"/>
                  <a:gd name="T20" fmla="*/ 192 w 330"/>
                  <a:gd name="T21" fmla="*/ 0 h 240"/>
                  <a:gd name="T22" fmla="*/ 244 w 330"/>
                  <a:gd name="T23" fmla="*/ 0 h 240"/>
                  <a:gd name="T24" fmla="*/ 261 w 330"/>
                  <a:gd name="T25" fmla="*/ 0 h 240"/>
                  <a:gd name="T26" fmla="*/ 313 w 330"/>
                  <a:gd name="T27" fmla="*/ 31 h 240"/>
                  <a:gd name="T28" fmla="*/ 330 w 330"/>
                  <a:gd name="T29" fmla="*/ 64 h 240"/>
                  <a:gd name="T30" fmla="*/ 313 w 330"/>
                  <a:gd name="T31" fmla="*/ 79 h 240"/>
                  <a:gd name="T32" fmla="*/ 313 w 330"/>
                  <a:gd name="T33" fmla="*/ 96 h 240"/>
                  <a:gd name="T34" fmla="*/ 296 w 330"/>
                  <a:gd name="T35" fmla="*/ 127 h 240"/>
                  <a:gd name="T36" fmla="*/ 313 w 330"/>
                  <a:gd name="T37" fmla="*/ 144 h 240"/>
                  <a:gd name="T38" fmla="*/ 227 w 330"/>
                  <a:gd name="T39" fmla="*/ 175 h 240"/>
                  <a:gd name="T40" fmla="*/ 227 w 330"/>
                  <a:gd name="T41" fmla="*/ 192 h 240"/>
                  <a:gd name="T42" fmla="*/ 192 w 330"/>
                  <a:gd name="T43" fmla="*/ 192 h 240"/>
                  <a:gd name="T44" fmla="*/ 192 w 330"/>
                  <a:gd name="T45" fmla="*/ 208 h 240"/>
                  <a:gd name="T46" fmla="*/ 140 w 330"/>
                  <a:gd name="T47" fmla="*/ 240 h 240"/>
                  <a:gd name="T48" fmla="*/ 88 w 330"/>
                  <a:gd name="T49" fmla="*/ 240 h 240"/>
                  <a:gd name="T50" fmla="*/ 52 w 330"/>
                  <a:gd name="T51" fmla="*/ 223 h 240"/>
                  <a:gd name="T52" fmla="*/ 35 w 330"/>
                  <a:gd name="T53" fmla="*/ 240 h 240"/>
                  <a:gd name="T54" fmla="*/ 0 w 330"/>
                  <a:gd name="T55" fmla="*/ 208 h 240"/>
                  <a:gd name="T56" fmla="*/ 0 w 330"/>
                  <a:gd name="T57" fmla="*/ 127 h 240"/>
                  <a:gd name="T58" fmla="*/ 69 w 330"/>
                  <a:gd name="T59" fmla="*/ 112 h 240"/>
                  <a:gd name="T60" fmla="*/ 52 w 330"/>
                  <a:gd name="T61" fmla="*/ 6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0" h="240">
                    <a:moveTo>
                      <a:pt x="52" y="64"/>
                    </a:moveTo>
                    <a:lnTo>
                      <a:pt x="52" y="64"/>
                    </a:lnTo>
                    <a:lnTo>
                      <a:pt x="123" y="96"/>
                    </a:lnTo>
                    <a:lnTo>
                      <a:pt x="140" y="79"/>
                    </a:lnTo>
                    <a:lnTo>
                      <a:pt x="192" y="112"/>
                    </a:lnTo>
                    <a:lnTo>
                      <a:pt x="209" y="127"/>
                    </a:lnTo>
                    <a:lnTo>
                      <a:pt x="209" y="96"/>
                    </a:lnTo>
                    <a:lnTo>
                      <a:pt x="192" y="96"/>
                    </a:lnTo>
                    <a:lnTo>
                      <a:pt x="192" y="79"/>
                    </a:lnTo>
                    <a:lnTo>
                      <a:pt x="192" y="16"/>
                    </a:lnTo>
                    <a:lnTo>
                      <a:pt x="192" y="0"/>
                    </a:lnTo>
                    <a:lnTo>
                      <a:pt x="244" y="0"/>
                    </a:lnTo>
                    <a:lnTo>
                      <a:pt x="261" y="0"/>
                    </a:lnTo>
                    <a:lnTo>
                      <a:pt x="313" y="31"/>
                    </a:lnTo>
                    <a:lnTo>
                      <a:pt x="330" y="64"/>
                    </a:lnTo>
                    <a:lnTo>
                      <a:pt x="313" y="79"/>
                    </a:lnTo>
                    <a:lnTo>
                      <a:pt x="313" y="96"/>
                    </a:lnTo>
                    <a:lnTo>
                      <a:pt x="296" y="127"/>
                    </a:lnTo>
                    <a:lnTo>
                      <a:pt x="313" y="144"/>
                    </a:lnTo>
                    <a:lnTo>
                      <a:pt x="227" y="175"/>
                    </a:lnTo>
                    <a:lnTo>
                      <a:pt x="227" y="192"/>
                    </a:lnTo>
                    <a:lnTo>
                      <a:pt x="192" y="192"/>
                    </a:lnTo>
                    <a:lnTo>
                      <a:pt x="192" y="208"/>
                    </a:lnTo>
                    <a:lnTo>
                      <a:pt x="140" y="240"/>
                    </a:lnTo>
                    <a:lnTo>
                      <a:pt x="88" y="240"/>
                    </a:lnTo>
                    <a:lnTo>
                      <a:pt x="52" y="223"/>
                    </a:lnTo>
                    <a:lnTo>
                      <a:pt x="35" y="240"/>
                    </a:lnTo>
                    <a:lnTo>
                      <a:pt x="0" y="208"/>
                    </a:lnTo>
                    <a:lnTo>
                      <a:pt x="0" y="127"/>
                    </a:lnTo>
                    <a:lnTo>
                      <a:pt x="69" y="112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422">
                <a:extLst>
                  <a:ext uri="{FF2B5EF4-FFF2-40B4-BE49-F238E27FC236}">
                    <a16:creationId xmlns:a16="http://schemas.microsoft.com/office/drawing/2014/main" id="{38DC8C6E-F0CB-4020-A9E7-7499CECEB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3029"/>
                <a:ext cx="165" cy="120"/>
              </a:xfrm>
              <a:custGeom>
                <a:avLst/>
                <a:gdLst>
                  <a:gd name="T0" fmla="*/ 52 w 330"/>
                  <a:gd name="T1" fmla="*/ 64 h 240"/>
                  <a:gd name="T2" fmla="*/ 52 w 330"/>
                  <a:gd name="T3" fmla="*/ 64 h 240"/>
                  <a:gd name="T4" fmla="*/ 123 w 330"/>
                  <a:gd name="T5" fmla="*/ 96 h 240"/>
                  <a:gd name="T6" fmla="*/ 140 w 330"/>
                  <a:gd name="T7" fmla="*/ 79 h 240"/>
                  <a:gd name="T8" fmla="*/ 192 w 330"/>
                  <a:gd name="T9" fmla="*/ 112 h 240"/>
                  <a:gd name="T10" fmla="*/ 209 w 330"/>
                  <a:gd name="T11" fmla="*/ 127 h 240"/>
                  <a:gd name="T12" fmla="*/ 209 w 330"/>
                  <a:gd name="T13" fmla="*/ 96 h 240"/>
                  <a:gd name="T14" fmla="*/ 192 w 330"/>
                  <a:gd name="T15" fmla="*/ 96 h 240"/>
                  <a:gd name="T16" fmla="*/ 192 w 330"/>
                  <a:gd name="T17" fmla="*/ 79 h 240"/>
                  <a:gd name="T18" fmla="*/ 192 w 330"/>
                  <a:gd name="T19" fmla="*/ 16 h 240"/>
                  <a:gd name="T20" fmla="*/ 192 w 330"/>
                  <a:gd name="T21" fmla="*/ 0 h 240"/>
                  <a:gd name="T22" fmla="*/ 244 w 330"/>
                  <a:gd name="T23" fmla="*/ 0 h 240"/>
                  <a:gd name="T24" fmla="*/ 261 w 330"/>
                  <a:gd name="T25" fmla="*/ 0 h 240"/>
                  <a:gd name="T26" fmla="*/ 313 w 330"/>
                  <a:gd name="T27" fmla="*/ 31 h 240"/>
                  <a:gd name="T28" fmla="*/ 330 w 330"/>
                  <a:gd name="T29" fmla="*/ 64 h 240"/>
                  <a:gd name="T30" fmla="*/ 313 w 330"/>
                  <a:gd name="T31" fmla="*/ 79 h 240"/>
                  <a:gd name="T32" fmla="*/ 313 w 330"/>
                  <a:gd name="T33" fmla="*/ 96 h 240"/>
                  <a:gd name="T34" fmla="*/ 296 w 330"/>
                  <a:gd name="T35" fmla="*/ 127 h 240"/>
                  <a:gd name="T36" fmla="*/ 313 w 330"/>
                  <a:gd name="T37" fmla="*/ 144 h 240"/>
                  <a:gd name="T38" fmla="*/ 227 w 330"/>
                  <a:gd name="T39" fmla="*/ 175 h 240"/>
                  <a:gd name="T40" fmla="*/ 227 w 330"/>
                  <a:gd name="T41" fmla="*/ 192 h 240"/>
                  <a:gd name="T42" fmla="*/ 192 w 330"/>
                  <a:gd name="T43" fmla="*/ 192 h 240"/>
                  <a:gd name="T44" fmla="*/ 192 w 330"/>
                  <a:gd name="T45" fmla="*/ 208 h 240"/>
                  <a:gd name="T46" fmla="*/ 140 w 330"/>
                  <a:gd name="T47" fmla="*/ 240 h 240"/>
                  <a:gd name="T48" fmla="*/ 88 w 330"/>
                  <a:gd name="T49" fmla="*/ 240 h 240"/>
                  <a:gd name="T50" fmla="*/ 52 w 330"/>
                  <a:gd name="T51" fmla="*/ 223 h 240"/>
                  <a:gd name="T52" fmla="*/ 35 w 330"/>
                  <a:gd name="T53" fmla="*/ 240 h 240"/>
                  <a:gd name="T54" fmla="*/ 0 w 330"/>
                  <a:gd name="T55" fmla="*/ 208 h 240"/>
                  <a:gd name="T56" fmla="*/ 0 w 330"/>
                  <a:gd name="T57" fmla="*/ 127 h 240"/>
                  <a:gd name="T58" fmla="*/ 69 w 330"/>
                  <a:gd name="T59" fmla="*/ 112 h 240"/>
                  <a:gd name="T60" fmla="*/ 52 w 330"/>
                  <a:gd name="T61" fmla="*/ 6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0" h="240">
                    <a:moveTo>
                      <a:pt x="52" y="64"/>
                    </a:moveTo>
                    <a:lnTo>
                      <a:pt x="52" y="64"/>
                    </a:lnTo>
                    <a:lnTo>
                      <a:pt x="123" y="96"/>
                    </a:lnTo>
                    <a:lnTo>
                      <a:pt x="140" y="79"/>
                    </a:lnTo>
                    <a:lnTo>
                      <a:pt x="192" y="112"/>
                    </a:lnTo>
                    <a:lnTo>
                      <a:pt x="209" y="127"/>
                    </a:lnTo>
                    <a:lnTo>
                      <a:pt x="209" y="96"/>
                    </a:lnTo>
                    <a:lnTo>
                      <a:pt x="192" y="96"/>
                    </a:lnTo>
                    <a:lnTo>
                      <a:pt x="192" y="79"/>
                    </a:lnTo>
                    <a:lnTo>
                      <a:pt x="192" y="16"/>
                    </a:lnTo>
                    <a:lnTo>
                      <a:pt x="192" y="0"/>
                    </a:lnTo>
                    <a:lnTo>
                      <a:pt x="244" y="0"/>
                    </a:lnTo>
                    <a:lnTo>
                      <a:pt x="261" y="0"/>
                    </a:lnTo>
                    <a:lnTo>
                      <a:pt x="313" y="31"/>
                    </a:lnTo>
                    <a:lnTo>
                      <a:pt x="330" y="64"/>
                    </a:lnTo>
                    <a:lnTo>
                      <a:pt x="313" y="79"/>
                    </a:lnTo>
                    <a:lnTo>
                      <a:pt x="313" y="96"/>
                    </a:lnTo>
                    <a:lnTo>
                      <a:pt x="296" y="127"/>
                    </a:lnTo>
                    <a:lnTo>
                      <a:pt x="313" y="144"/>
                    </a:lnTo>
                    <a:lnTo>
                      <a:pt x="227" y="175"/>
                    </a:lnTo>
                    <a:lnTo>
                      <a:pt x="227" y="192"/>
                    </a:lnTo>
                    <a:lnTo>
                      <a:pt x="192" y="192"/>
                    </a:lnTo>
                    <a:lnTo>
                      <a:pt x="192" y="208"/>
                    </a:lnTo>
                    <a:lnTo>
                      <a:pt x="140" y="240"/>
                    </a:lnTo>
                    <a:lnTo>
                      <a:pt x="88" y="240"/>
                    </a:lnTo>
                    <a:lnTo>
                      <a:pt x="52" y="223"/>
                    </a:lnTo>
                    <a:lnTo>
                      <a:pt x="35" y="240"/>
                    </a:lnTo>
                    <a:lnTo>
                      <a:pt x="0" y="208"/>
                    </a:lnTo>
                    <a:lnTo>
                      <a:pt x="0" y="127"/>
                    </a:lnTo>
                    <a:lnTo>
                      <a:pt x="69" y="112"/>
                    </a:lnTo>
                    <a:lnTo>
                      <a:pt x="52" y="6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423">
                <a:extLst>
                  <a:ext uri="{FF2B5EF4-FFF2-40B4-BE49-F238E27FC236}">
                    <a16:creationId xmlns:a16="http://schemas.microsoft.com/office/drawing/2014/main" id="{B2ECCEB6-8B57-49B2-9410-EFF3D0A1E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3141"/>
                <a:ext cx="181" cy="160"/>
              </a:xfrm>
              <a:custGeom>
                <a:avLst/>
                <a:gdLst>
                  <a:gd name="T0" fmla="*/ 121 w 362"/>
                  <a:gd name="T1" fmla="*/ 320 h 320"/>
                  <a:gd name="T2" fmla="*/ 121 w 362"/>
                  <a:gd name="T3" fmla="*/ 320 h 320"/>
                  <a:gd name="T4" fmla="*/ 103 w 362"/>
                  <a:gd name="T5" fmla="*/ 288 h 320"/>
                  <a:gd name="T6" fmla="*/ 69 w 362"/>
                  <a:gd name="T7" fmla="*/ 192 h 320"/>
                  <a:gd name="T8" fmla="*/ 69 w 362"/>
                  <a:gd name="T9" fmla="*/ 144 h 320"/>
                  <a:gd name="T10" fmla="*/ 0 w 362"/>
                  <a:gd name="T11" fmla="*/ 17 h 320"/>
                  <a:gd name="T12" fmla="*/ 0 w 362"/>
                  <a:gd name="T13" fmla="*/ 0 h 320"/>
                  <a:gd name="T14" fmla="*/ 34 w 362"/>
                  <a:gd name="T15" fmla="*/ 0 h 320"/>
                  <a:gd name="T16" fmla="*/ 69 w 362"/>
                  <a:gd name="T17" fmla="*/ 0 h 320"/>
                  <a:gd name="T18" fmla="*/ 172 w 362"/>
                  <a:gd name="T19" fmla="*/ 17 h 320"/>
                  <a:gd name="T20" fmla="*/ 207 w 362"/>
                  <a:gd name="T21" fmla="*/ 17 h 320"/>
                  <a:gd name="T22" fmla="*/ 276 w 362"/>
                  <a:gd name="T23" fmla="*/ 33 h 320"/>
                  <a:gd name="T24" fmla="*/ 311 w 362"/>
                  <a:gd name="T25" fmla="*/ 17 h 320"/>
                  <a:gd name="T26" fmla="*/ 328 w 362"/>
                  <a:gd name="T27" fmla="*/ 0 h 320"/>
                  <a:gd name="T28" fmla="*/ 362 w 362"/>
                  <a:gd name="T29" fmla="*/ 17 h 320"/>
                  <a:gd name="T30" fmla="*/ 328 w 362"/>
                  <a:gd name="T31" fmla="*/ 48 h 320"/>
                  <a:gd name="T32" fmla="*/ 311 w 362"/>
                  <a:gd name="T33" fmla="*/ 33 h 320"/>
                  <a:gd name="T34" fmla="*/ 259 w 362"/>
                  <a:gd name="T35" fmla="*/ 33 h 320"/>
                  <a:gd name="T36" fmla="*/ 241 w 362"/>
                  <a:gd name="T37" fmla="*/ 129 h 320"/>
                  <a:gd name="T38" fmla="*/ 224 w 362"/>
                  <a:gd name="T39" fmla="*/ 144 h 320"/>
                  <a:gd name="T40" fmla="*/ 224 w 362"/>
                  <a:gd name="T41" fmla="*/ 209 h 320"/>
                  <a:gd name="T42" fmla="*/ 224 w 362"/>
                  <a:gd name="T43" fmla="*/ 305 h 320"/>
                  <a:gd name="T44" fmla="*/ 190 w 362"/>
                  <a:gd name="T45" fmla="*/ 320 h 320"/>
                  <a:gd name="T46" fmla="*/ 155 w 362"/>
                  <a:gd name="T47" fmla="*/ 320 h 320"/>
                  <a:gd name="T48" fmla="*/ 138 w 362"/>
                  <a:gd name="T49" fmla="*/ 305 h 320"/>
                  <a:gd name="T50" fmla="*/ 121 w 362"/>
                  <a:gd name="T51" fmla="*/ 3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2" h="320">
                    <a:moveTo>
                      <a:pt x="121" y="320"/>
                    </a:moveTo>
                    <a:lnTo>
                      <a:pt x="121" y="320"/>
                    </a:lnTo>
                    <a:lnTo>
                      <a:pt x="103" y="288"/>
                    </a:lnTo>
                    <a:lnTo>
                      <a:pt x="69" y="192"/>
                    </a:lnTo>
                    <a:lnTo>
                      <a:pt x="69" y="144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69" y="0"/>
                    </a:lnTo>
                    <a:lnTo>
                      <a:pt x="172" y="17"/>
                    </a:lnTo>
                    <a:lnTo>
                      <a:pt x="207" y="17"/>
                    </a:lnTo>
                    <a:lnTo>
                      <a:pt x="276" y="33"/>
                    </a:lnTo>
                    <a:lnTo>
                      <a:pt x="311" y="17"/>
                    </a:lnTo>
                    <a:lnTo>
                      <a:pt x="328" y="0"/>
                    </a:lnTo>
                    <a:lnTo>
                      <a:pt x="362" y="17"/>
                    </a:lnTo>
                    <a:lnTo>
                      <a:pt x="328" y="48"/>
                    </a:lnTo>
                    <a:lnTo>
                      <a:pt x="311" y="33"/>
                    </a:lnTo>
                    <a:lnTo>
                      <a:pt x="259" y="33"/>
                    </a:lnTo>
                    <a:lnTo>
                      <a:pt x="241" y="129"/>
                    </a:lnTo>
                    <a:lnTo>
                      <a:pt x="224" y="144"/>
                    </a:lnTo>
                    <a:lnTo>
                      <a:pt x="224" y="209"/>
                    </a:lnTo>
                    <a:lnTo>
                      <a:pt x="224" y="305"/>
                    </a:lnTo>
                    <a:lnTo>
                      <a:pt x="190" y="320"/>
                    </a:lnTo>
                    <a:lnTo>
                      <a:pt x="155" y="320"/>
                    </a:lnTo>
                    <a:lnTo>
                      <a:pt x="138" y="305"/>
                    </a:lnTo>
                    <a:lnTo>
                      <a:pt x="121" y="32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424">
                <a:extLst>
                  <a:ext uri="{FF2B5EF4-FFF2-40B4-BE49-F238E27FC236}">
                    <a16:creationId xmlns:a16="http://schemas.microsoft.com/office/drawing/2014/main" id="{0BCFB1EF-4C96-4E50-A21E-D2D9FB6F7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3141"/>
                <a:ext cx="181" cy="160"/>
              </a:xfrm>
              <a:custGeom>
                <a:avLst/>
                <a:gdLst>
                  <a:gd name="T0" fmla="*/ 121 w 362"/>
                  <a:gd name="T1" fmla="*/ 320 h 320"/>
                  <a:gd name="T2" fmla="*/ 121 w 362"/>
                  <a:gd name="T3" fmla="*/ 320 h 320"/>
                  <a:gd name="T4" fmla="*/ 103 w 362"/>
                  <a:gd name="T5" fmla="*/ 288 h 320"/>
                  <a:gd name="T6" fmla="*/ 69 w 362"/>
                  <a:gd name="T7" fmla="*/ 192 h 320"/>
                  <a:gd name="T8" fmla="*/ 69 w 362"/>
                  <a:gd name="T9" fmla="*/ 144 h 320"/>
                  <a:gd name="T10" fmla="*/ 0 w 362"/>
                  <a:gd name="T11" fmla="*/ 17 h 320"/>
                  <a:gd name="T12" fmla="*/ 0 w 362"/>
                  <a:gd name="T13" fmla="*/ 0 h 320"/>
                  <a:gd name="T14" fmla="*/ 34 w 362"/>
                  <a:gd name="T15" fmla="*/ 0 h 320"/>
                  <a:gd name="T16" fmla="*/ 69 w 362"/>
                  <a:gd name="T17" fmla="*/ 0 h 320"/>
                  <a:gd name="T18" fmla="*/ 172 w 362"/>
                  <a:gd name="T19" fmla="*/ 17 h 320"/>
                  <a:gd name="T20" fmla="*/ 207 w 362"/>
                  <a:gd name="T21" fmla="*/ 17 h 320"/>
                  <a:gd name="T22" fmla="*/ 276 w 362"/>
                  <a:gd name="T23" fmla="*/ 33 h 320"/>
                  <a:gd name="T24" fmla="*/ 311 w 362"/>
                  <a:gd name="T25" fmla="*/ 17 h 320"/>
                  <a:gd name="T26" fmla="*/ 328 w 362"/>
                  <a:gd name="T27" fmla="*/ 0 h 320"/>
                  <a:gd name="T28" fmla="*/ 362 w 362"/>
                  <a:gd name="T29" fmla="*/ 17 h 320"/>
                  <a:gd name="T30" fmla="*/ 328 w 362"/>
                  <a:gd name="T31" fmla="*/ 48 h 320"/>
                  <a:gd name="T32" fmla="*/ 311 w 362"/>
                  <a:gd name="T33" fmla="*/ 33 h 320"/>
                  <a:gd name="T34" fmla="*/ 259 w 362"/>
                  <a:gd name="T35" fmla="*/ 33 h 320"/>
                  <a:gd name="T36" fmla="*/ 241 w 362"/>
                  <a:gd name="T37" fmla="*/ 129 h 320"/>
                  <a:gd name="T38" fmla="*/ 224 w 362"/>
                  <a:gd name="T39" fmla="*/ 144 h 320"/>
                  <a:gd name="T40" fmla="*/ 224 w 362"/>
                  <a:gd name="T41" fmla="*/ 209 h 320"/>
                  <a:gd name="T42" fmla="*/ 224 w 362"/>
                  <a:gd name="T43" fmla="*/ 305 h 320"/>
                  <a:gd name="T44" fmla="*/ 190 w 362"/>
                  <a:gd name="T45" fmla="*/ 320 h 320"/>
                  <a:gd name="T46" fmla="*/ 155 w 362"/>
                  <a:gd name="T47" fmla="*/ 320 h 320"/>
                  <a:gd name="T48" fmla="*/ 138 w 362"/>
                  <a:gd name="T49" fmla="*/ 305 h 320"/>
                  <a:gd name="T50" fmla="*/ 121 w 362"/>
                  <a:gd name="T51" fmla="*/ 3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2" h="320">
                    <a:moveTo>
                      <a:pt x="121" y="320"/>
                    </a:moveTo>
                    <a:lnTo>
                      <a:pt x="121" y="320"/>
                    </a:lnTo>
                    <a:lnTo>
                      <a:pt x="103" y="288"/>
                    </a:lnTo>
                    <a:lnTo>
                      <a:pt x="69" y="192"/>
                    </a:lnTo>
                    <a:lnTo>
                      <a:pt x="69" y="144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69" y="0"/>
                    </a:lnTo>
                    <a:lnTo>
                      <a:pt x="172" y="17"/>
                    </a:lnTo>
                    <a:lnTo>
                      <a:pt x="207" y="17"/>
                    </a:lnTo>
                    <a:lnTo>
                      <a:pt x="276" y="33"/>
                    </a:lnTo>
                    <a:lnTo>
                      <a:pt x="311" y="17"/>
                    </a:lnTo>
                    <a:lnTo>
                      <a:pt x="328" y="0"/>
                    </a:lnTo>
                    <a:lnTo>
                      <a:pt x="362" y="17"/>
                    </a:lnTo>
                    <a:lnTo>
                      <a:pt x="328" y="48"/>
                    </a:lnTo>
                    <a:lnTo>
                      <a:pt x="311" y="33"/>
                    </a:lnTo>
                    <a:lnTo>
                      <a:pt x="259" y="33"/>
                    </a:lnTo>
                    <a:lnTo>
                      <a:pt x="241" y="129"/>
                    </a:lnTo>
                    <a:lnTo>
                      <a:pt x="224" y="144"/>
                    </a:lnTo>
                    <a:lnTo>
                      <a:pt x="224" y="209"/>
                    </a:lnTo>
                    <a:lnTo>
                      <a:pt x="224" y="305"/>
                    </a:lnTo>
                    <a:lnTo>
                      <a:pt x="190" y="320"/>
                    </a:lnTo>
                    <a:lnTo>
                      <a:pt x="155" y="320"/>
                    </a:lnTo>
                    <a:lnTo>
                      <a:pt x="138" y="305"/>
                    </a:lnTo>
                    <a:lnTo>
                      <a:pt x="121" y="32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425">
                <a:extLst>
                  <a:ext uri="{FF2B5EF4-FFF2-40B4-BE49-F238E27FC236}">
                    <a16:creationId xmlns:a16="http://schemas.microsoft.com/office/drawing/2014/main" id="{29CAC0D7-5057-41D5-B515-055D159E1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981"/>
                <a:ext cx="9" cy="16"/>
              </a:xfrm>
              <a:custGeom>
                <a:avLst/>
                <a:gdLst>
                  <a:gd name="T0" fmla="*/ 17 w 17"/>
                  <a:gd name="T1" fmla="*/ 0 h 31"/>
                  <a:gd name="T2" fmla="*/ 17 w 17"/>
                  <a:gd name="T3" fmla="*/ 0 h 31"/>
                  <a:gd name="T4" fmla="*/ 0 w 17"/>
                  <a:gd name="T5" fmla="*/ 31 h 31"/>
                  <a:gd name="T6" fmla="*/ 0 w 17"/>
                  <a:gd name="T7" fmla="*/ 16 h 31"/>
                  <a:gd name="T8" fmla="*/ 0 w 17"/>
                  <a:gd name="T9" fmla="*/ 0 h 31"/>
                  <a:gd name="T10" fmla="*/ 17 w 17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1">
                    <a:moveTo>
                      <a:pt x="17" y="0"/>
                    </a:moveTo>
                    <a:lnTo>
                      <a:pt x="17" y="0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426">
                <a:extLst>
                  <a:ext uri="{FF2B5EF4-FFF2-40B4-BE49-F238E27FC236}">
                    <a16:creationId xmlns:a16="http://schemas.microsoft.com/office/drawing/2014/main" id="{A7CB72B8-C6F3-4F69-B5C1-565859739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981"/>
                <a:ext cx="9" cy="16"/>
              </a:xfrm>
              <a:custGeom>
                <a:avLst/>
                <a:gdLst>
                  <a:gd name="T0" fmla="*/ 17 w 17"/>
                  <a:gd name="T1" fmla="*/ 0 h 31"/>
                  <a:gd name="T2" fmla="*/ 17 w 17"/>
                  <a:gd name="T3" fmla="*/ 0 h 31"/>
                  <a:gd name="T4" fmla="*/ 0 w 17"/>
                  <a:gd name="T5" fmla="*/ 31 h 31"/>
                  <a:gd name="T6" fmla="*/ 0 w 17"/>
                  <a:gd name="T7" fmla="*/ 16 h 31"/>
                  <a:gd name="T8" fmla="*/ 0 w 17"/>
                  <a:gd name="T9" fmla="*/ 0 h 31"/>
                  <a:gd name="T10" fmla="*/ 17 w 17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1">
                    <a:moveTo>
                      <a:pt x="17" y="0"/>
                    </a:moveTo>
                    <a:lnTo>
                      <a:pt x="17" y="0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7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427">
                <a:extLst>
                  <a:ext uri="{FF2B5EF4-FFF2-40B4-BE49-F238E27FC236}">
                    <a16:creationId xmlns:a16="http://schemas.microsoft.com/office/drawing/2014/main" id="{D66B5CD9-9437-45AC-B27F-2CBA5B886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3205"/>
                <a:ext cx="226" cy="184"/>
              </a:xfrm>
              <a:custGeom>
                <a:avLst/>
                <a:gdLst>
                  <a:gd name="T0" fmla="*/ 416 w 451"/>
                  <a:gd name="T1" fmla="*/ 15 h 368"/>
                  <a:gd name="T2" fmla="*/ 416 w 451"/>
                  <a:gd name="T3" fmla="*/ 15 h 368"/>
                  <a:gd name="T4" fmla="*/ 433 w 451"/>
                  <a:gd name="T5" fmla="*/ 111 h 368"/>
                  <a:gd name="T6" fmla="*/ 416 w 451"/>
                  <a:gd name="T7" fmla="*/ 111 h 368"/>
                  <a:gd name="T8" fmla="*/ 399 w 451"/>
                  <a:gd name="T9" fmla="*/ 128 h 368"/>
                  <a:gd name="T10" fmla="*/ 416 w 451"/>
                  <a:gd name="T11" fmla="*/ 143 h 368"/>
                  <a:gd name="T12" fmla="*/ 433 w 451"/>
                  <a:gd name="T13" fmla="*/ 128 h 368"/>
                  <a:gd name="T14" fmla="*/ 451 w 451"/>
                  <a:gd name="T15" fmla="*/ 128 h 368"/>
                  <a:gd name="T16" fmla="*/ 451 w 451"/>
                  <a:gd name="T17" fmla="*/ 143 h 368"/>
                  <a:gd name="T18" fmla="*/ 451 w 451"/>
                  <a:gd name="T19" fmla="*/ 191 h 368"/>
                  <a:gd name="T20" fmla="*/ 416 w 451"/>
                  <a:gd name="T21" fmla="*/ 207 h 368"/>
                  <a:gd name="T22" fmla="*/ 382 w 451"/>
                  <a:gd name="T23" fmla="*/ 255 h 368"/>
                  <a:gd name="T24" fmla="*/ 330 w 451"/>
                  <a:gd name="T25" fmla="*/ 303 h 368"/>
                  <a:gd name="T26" fmla="*/ 295 w 451"/>
                  <a:gd name="T27" fmla="*/ 335 h 368"/>
                  <a:gd name="T28" fmla="*/ 243 w 451"/>
                  <a:gd name="T29" fmla="*/ 351 h 368"/>
                  <a:gd name="T30" fmla="*/ 209 w 451"/>
                  <a:gd name="T31" fmla="*/ 351 h 368"/>
                  <a:gd name="T32" fmla="*/ 157 w 451"/>
                  <a:gd name="T33" fmla="*/ 351 h 368"/>
                  <a:gd name="T34" fmla="*/ 103 w 451"/>
                  <a:gd name="T35" fmla="*/ 368 h 368"/>
                  <a:gd name="T36" fmla="*/ 86 w 451"/>
                  <a:gd name="T37" fmla="*/ 368 h 368"/>
                  <a:gd name="T38" fmla="*/ 69 w 451"/>
                  <a:gd name="T39" fmla="*/ 351 h 368"/>
                  <a:gd name="T40" fmla="*/ 51 w 451"/>
                  <a:gd name="T41" fmla="*/ 303 h 368"/>
                  <a:gd name="T42" fmla="*/ 51 w 451"/>
                  <a:gd name="T43" fmla="*/ 287 h 368"/>
                  <a:gd name="T44" fmla="*/ 17 w 451"/>
                  <a:gd name="T45" fmla="*/ 191 h 368"/>
                  <a:gd name="T46" fmla="*/ 0 w 451"/>
                  <a:gd name="T47" fmla="*/ 191 h 368"/>
                  <a:gd name="T48" fmla="*/ 17 w 451"/>
                  <a:gd name="T49" fmla="*/ 176 h 368"/>
                  <a:gd name="T50" fmla="*/ 34 w 451"/>
                  <a:gd name="T51" fmla="*/ 191 h 368"/>
                  <a:gd name="T52" fmla="*/ 69 w 451"/>
                  <a:gd name="T53" fmla="*/ 191 h 368"/>
                  <a:gd name="T54" fmla="*/ 103 w 451"/>
                  <a:gd name="T55" fmla="*/ 176 h 368"/>
                  <a:gd name="T56" fmla="*/ 103 w 451"/>
                  <a:gd name="T57" fmla="*/ 80 h 368"/>
                  <a:gd name="T58" fmla="*/ 121 w 451"/>
                  <a:gd name="T59" fmla="*/ 96 h 368"/>
                  <a:gd name="T60" fmla="*/ 121 w 451"/>
                  <a:gd name="T61" fmla="*/ 128 h 368"/>
                  <a:gd name="T62" fmla="*/ 157 w 451"/>
                  <a:gd name="T63" fmla="*/ 128 h 368"/>
                  <a:gd name="T64" fmla="*/ 209 w 451"/>
                  <a:gd name="T65" fmla="*/ 96 h 368"/>
                  <a:gd name="T66" fmla="*/ 226 w 451"/>
                  <a:gd name="T67" fmla="*/ 111 h 368"/>
                  <a:gd name="T68" fmla="*/ 243 w 451"/>
                  <a:gd name="T69" fmla="*/ 96 h 368"/>
                  <a:gd name="T70" fmla="*/ 313 w 451"/>
                  <a:gd name="T71" fmla="*/ 32 h 368"/>
                  <a:gd name="T72" fmla="*/ 364 w 451"/>
                  <a:gd name="T73" fmla="*/ 0 h 368"/>
                  <a:gd name="T74" fmla="*/ 399 w 451"/>
                  <a:gd name="T75" fmla="*/ 15 h 368"/>
                  <a:gd name="T76" fmla="*/ 416 w 451"/>
                  <a:gd name="T77" fmla="*/ 1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51" h="368">
                    <a:moveTo>
                      <a:pt x="416" y="15"/>
                    </a:moveTo>
                    <a:lnTo>
                      <a:pt x="416" y="15"/>
                    </a:lnTo>
                    <a:lnTo>
                      <a:pt x="433" y="111"/>
                    </a:lnTo>
                    <a:lnTo>
                      <a:pt x="416" y="111"/>
                    </a:lnTo>
                    <a:lnTo>
                      <a:pt x="399" y="128"/>
                    </a:lnTo>
                    <a:lnTo>
                      <a:pt x="416" y="143"/>
                    </a:lnTo>
                    <a:lnTo>
                      <a:pt x="433" y="128"/>
                    </a:lnTo>
                    <a:lnTo>
                      <a:pt x="451" y="128"/>
                    </a:lnTo>
                    <a:lnTo>
                      <a:pt x="451" y="143"/>
                    </a:lnTo>
                    <a:lnTo>
                      <a:pt x="451" y="191"/>
                    </a:lnTo>
                    <a:lnTo>
                      <a:pt x="416" y="207"/>
                    </a:lnTo>
                    <a:lnTo>
                      <a:pt x="382" y="255"/>
                    </a:lnTo>
                    <a:lnTo>
                      <a:pt x="330" y="303"/>
                    </a:lnTo>
                    <a:lnTo>
                      <a:pt x="295" y="335"/>
                    </a:lnTo>
                    <a:lnTo>
                      <a:pt x="243" y="351"/>
                    </a:lnTo>
                    <a:lnTo>
                      <a:pt x="209" y="351"/>
                    </a:lnTo>
                    <a:lnTo>
                      <a:pt x="157" y="351"/>
                    </a:lnTo>
                    <a:lnTo>
                      <a:pt x="103" y="368"/>
                    </a:lnTo>
                    <a:lnTo>
                      <a:pt x="86" y="368"/>
                    </a:lnTo>
                    <a:lnTo>
                      <a:pt x="69" y="351"/>
                    </a:lnTo>
                    <a:lnTo>
                      <a:pt x="51" y="303"/>
                    </a:lnTo>
                    <a:lnTo>
                      <a:pt x="51" y="287"/>
                    </a:lnTo>
                    <a:lnTo>
                      <a:pt x="17" y="191"/>
                    </a:lnTo>
                    <a:lnTo>
                      <a:pt x="0" y="191"/>
                    </a:lnTo>
                    <a:lnTo>
                      <a:pt x="17" y="176"/>
                    </a:lnTo>
                    <a:lnTo>
                      <a:pt x="34" y="191"/>
                    </a:lnTo>
                    <a:lnTo>
                      <a:pt x="69" y="191"/>
                    </a:lnTo>
                    <a:lnTo>
                      <a:pt x="103" y="176"/>
                    </a:lnTo>
                    <a:lnTo>
                      <a:pt x="103" y="80"/>
                    </a:lnTo>
                    <a:lnTo>
                      <a:pt x="121" y="96"/>
                    </a:lnTo>
                    <a:lnTo>
                      <a:pt x="121" y="128"/>
                    </a:lnTo>
                    <a:lnTo>
                      <a:pt x="157" y="128"/>
                    </a:lnTo>
                    <a:lnTo>
                      <a:pt x="209" y="96"/>
                    </a:lnTo>
                    <a:lnTo>
                      <a:pt x="226" y="111"/>
                    </a:lnTo>
                    <a:lnTo>
                      <a:pt x="243" y="96"/>
                    </a:lnTo>
                    <a:lnTo>
                      <a:pt x="313" y="32"/>
                    </a:lnTo>
                    <a:lnTo>
                      <a:pt x="364" y="0"/>
                    </a:lnTo>
                    <a:lnTo>
                      <a:pt x="399" y="15"/>
                    </a:lnTo>
                    <a:lnTo>
                      <a:pt x="416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428">
                <a:extLst>
                  <a:ext uri="{FF2B5EF4-FFF2-40B4-BE49-F238E27FC236}">
                    <a16:creationId xmlns:a16="http://schemas.microsoft.com/office/drawing/2014/main" id="{1D909534-2377-45C9-B478-FAA718C4E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3205"/>
                <a:ext cx="226" cy="184"/>
              </a:xfrm>
              <a:custGeom>
                <a:avLst/>
                <a:gdLst>
                  <a:gd name="T0" fmla="*/ 416 w 451"/>
                  <a:gd name="T1" fmla="*/ 15 h 368"/>
                  <a:gd name="T2" fmla="*/ 416 w 451"/>
                  <a:gd name="T3" fmla="*/ 15 h 368"/>
                  <a:gd name="T4" fmla="*/ 433 w 451"/>
                  <a:gd name="T5" fmla="*/ 111 h 368"/>
                  <a:gd name="T6" fmla="*/ 416 w 451"/>
                  <a:gd name="T7" fmla="*/ 111 h 368"/>
                  <a:gd name="T8" fmla="*/ 399 w 451"/>
                  <a:gd name="T9" fmla="*/ 128 h 368"/>
                  <a:gd name="T10" fmla="*/ 416 w 451"/>
                  <a:gd name="T11" fmla="*/ 143 h 368"/>
                  <a:gd name="T12" fmla="*/ 433 w 451"/>
                  <a:gd name="T13" fmla="*/ 128 h 368"/>
                  <a:gd name="T14" fmla="*/ 451 w 451"/>
                  <a:gd name="T15" fmla="*/ 128 h 368"/>
                  <a:gd name="T16" fmla="*/ 451 w 451"/>
                  <a:gd name="T17" fmla="*/ 143 h 368"/>
                  <a:gd name="T18" fmla="*/ 451 w 451"/>
                  <a:gd name="T19" fmla="*/ 191 h 368"/>
                  <a:gd name="T20" fmla="*/ 416 w 451"/>
                  <a:gd name="T21" fmla="*/ 207 h 368"/>
                  <a:gd name="T22" fmla="*/ 382 w 451"/>
                  <a:gd name="T23" fmla="*/ 255 h 368"/>
                  <a:gd name="T24" fmla="*/ 330 w 451"/>
                  <a:gd name="T25" fmla="*/ 303 h 368"/>
                  <a:gd name="T26" fmla="*/ 295 w 451"/>
                  <a:gd name="T27" fmla="*/ 335 h 368"/>
                  <a:gd name="T28" fmla="*/ 243 w 451"/>
                  <a:gd name="T29" fmla="*/ 351 h 368"/>
                  <a:gd name="T30" fmla="*/ 209 w 451"/>
                  <a:gd name="T31" fmla="*/ 351 h 368"/>
                  <a:gd name="T32" fmla="*/ 157 w 451"/>
                  <a:gd name="T33" fmla="*/ 351 h 368"/>
                  <a:gd name="T34" fmla="*/ 103 w 451"/>
                  <a:gd name="T35" fmla="*/ 368 h 368"/>
                  <a:gd name="T36" fmla="*/ 86 w 451"/>
                  <a:gd name="T37" fmla="*/ 368 h 368"/>
                  <a:gd name="T38" fmla="*/ 69 w 451"/>
                  <a:gd name="T39" fmla="*/ 351 h 368"/>
                  <a:gd name="T40" fmla="*/ 51 w 451"/>
                  <a:gd name="T41" fmla="*/ 303 h 368"/>
                  <a:gd name="T42" fmla="*/ 51 w 451"/>
                  <a:gd name="T43" fmla="*/ 287 h 368"/>
                  <a:gd name="T44" fmla="*/ 17 w 451"/>
                  <a:gd name="T45" fmla="*/ 191 h 368"/>
                  <a:gd name="T46" fmla="*/ 0 w 451"/>
                  <a:gd name="T47" fmla="*/ 191 h 368"/>
                  <a:gd name="T48" fmla="*/ 17 w 451"/>
                  <a:gd name="T49" fmla="*/ 176 h 368"/>
                  <a:gd name="T50" fmla="*/ 34 w 451"/>
                  <a:gd name="T51" fmla="*/ 191 h 368"/>
                  <a:gd name="T52" fmla="*/ 69 w 451"/>
                  <a:gd name="T53" fmla="*/ 191 h 368"/>
                  <a:gd name="T54" fmla="*/ 103 w 451"/>
                  <a:gd name="T55" fmla="*/ 176 h 368"/>
                  <a:gd name="T56" fmla="*/ 103 w 451"/>
                  <a:gd name="T57" fmla="*/ 80 h 368"/>
                  <a:gd name="T58" fmla="*/ 121 w 451"/>
                  <a:gd name="T59" fmla="*/ 96 h 368"/>
                  <a:gd name="T60" fmla="*/ 121 w 451"/>
                  <a:gd name="T61" fmla="*/ 128 h 368"/>
                  <a:gd name="T62" fmla="*/ 157 w 451"/>
                  <a:gd name="T63" fmla="*/ 128 h 368"/>
                  <a:gd name="T64" fmla="*/ 209 w 451"/>
                  <a:gd name="T65" fmla="*/ 96 h 368"/>
                  <a:gd name="T66" fmla="*/ 226 w 451"/>
                  <a:gd name="T67" fmla="*/ 111 h 368"/>
                  <a:gd name="T68" fmla="*/ 243 w 451"/>
                  <a:gd name="T69" fmla="*/ 96 h 368"/>
                  <a:gd name="T70" fmla="*/ 313 w 451"/>
                  <a:gd name="T71" fmla="*/ 32 h 368"/>
                  <a:gd name="T72" fmla="*/ 364 w 451"/>
                  <a:gd name="T73" fmla="*/ 0 h 368"/>
                  <a:gd name="T74" fmla="*/ 399 w 451"/>
                  <a:gd name="T75" fmla="*/ 15 h 368"/>
                  <a:gd name="T76" fmla="*/ 416 w 451"/>
                  <a:gd name="T77" fmla="*/ 1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51" h="368">
                    <a:moveTo>
                      <a:pt x="416" y="15"/>
                    </a:moveTo>
                    <a:lnTo>
                      <a:pt x="416" y="15"/>
                    </a:lnTo>
                    <a:lnTo>
                      <a:pt x="433" y="111"/>
                    </a:lnTo>
                    <a:lnTo>
                      <a:pt x="416" y="111"/>
                    </a:lnTo>
                    <a:lnTo>
                      <a:pt x="399" y="128"/>
                    </a:lnTo>
                    <a:lnTo>
                      <a:pt x="416" y="143"/>
                    </a:lnTo>
                    <a:lnTo>
                      <a:pt x="433" y="128"/>
                    </a:lnTo>
                    <a:lnTo>
                      <a:pt x="451" y="128"/>
                    </a:lnTo>
                    <a:lnTo>
                      <a:pt x="451" y="143"/>
                    </a:lnTo>
                    <a:lnTo>
                      <a:pt x="451" y="191"/>
                    </a:lnTo>
                    <a:lnTo>
                      <a:pt x="416" y="207"/>
                    </a:lnTo>
                    <a:lnTo>
                      <a:pt x="382" y="255"/>
                    </a:lnTo>
                    <a:lnTo>
                      <a:pt x="330" y="303"/>
                    </a:lnTo>
                    <a:lnTo>
                      <a:pt x="295" y="335"/>
                    </a:lnTo>
                    <a:lnTo>
                      <a:pt x="243" y="351"/>
                    </a:lnTo>
                    <a:lnTo>
                      <a:pt x="209" y="351"/>
                    </a:lnTo>
                    <a:lnTo>
                      <a:pt x="157" y="351"/>
                    </a:lnTo>
                    <a:lnTo>
                      <a:pt x="103" y="368"/>
                    </a:lnTo>
                    <a:lnTo>
                      <a:pt x="86" y="368"/>
                    </a:lnTo>
                    <a:lnTo>
                      <a:pt x="69" y="351"/>
                    </a:lnTo>
                    <a:lnTo>
                      <a:pt x="51" y="303"/>
                    </a:lnTo>
                    <a:lnTo>
                      <a:pt x="51" y="287"/>
                    </a:lnTo>
                    <a:lnTo>
                      <a:pt x="17" y="191"/>
                    </a:lnTo>
                    <a:lnTo>
                      <a:pt x="0" y="191"/>
                    </a:lnTo>
                    <a:lnTo>
                      <a:pt x="17" y="176"/>
                    </a:lnTo>
                    <a:lnTo>
                      <a:pt x="34" y="191"/>
                    </a:lnTo>
                    <a:lnTo>
                      <a:pt x="69" y="191"/>
                    </a:lnTo>
                    <a:lnTo>
                      <a:pt x="103" y="176"/>
                    </a:lnTo>
                    <a:lnTo>
                      <a:pt x="103" y="80"/>
                    </a:lnTo>
                    <a:lnTo>
                      <a:pt x="121" y="96"/>
                    </a:lnTo>
                    <a:lnTo>
                      <a:pt x="121" y="128"/>
                    </a:lnTo>
                    <a:lnTo>
                      <a:pt x="157" y="128"/>
                    </a:lnTo>
                    <a:lnTo>
                      <a:pt x="209" y="96"/>
                    </a:lnTo>
                    <a:lnTo>
                      <a:pt x="226" y="111"/>
                    </a:lnTo>
                    <a:lnTo>
                      <a:pt x="243" y="96"/>
                    </a:lnTo>
                    <a:lnTo>
                      <a:pt x="313" y="32"/>
                    </a:lnTo>
                    <a:lnTo>
                      <a:pt x="364" y="0"/>
                    </a:lnTo>
                    <a:lnTo>
                      <a:pt x="399" y="15"/>
                    </a:lnTo>
                    <a:lnTo>
                      <a:pt x="416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429">
                <a:extLst>
                  <a:ext uri="{FF2B5EF4-FFF2-40B4-BE49-F238E27FC236}">
                    <a16:creationId xmlns:a16="http://schemas.microsoft.com/office/drawing/2014/main" id="{6049E4BE-C7F3-4D11-97D7-D7B0995BF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3205"/>
                <a:ext cx="226" cy="184"/>
              </a:xfrm>
              <a:custGeom>
                <a:avLst/>
                <a:gdLst>
                  <a:gd name="T0" fmla="*/ 416 w 451"/>
                  <a:gd name="T1" fmla="*/ 15 h 368"/>
                  <a:gd name="T2" fmla="*/ 433 w 451"/>
                  <a:gd name="T3" fmla="*/ 111 h 368"/>
                  <a:gd name="T4" fmla="*/ 416 w 451"/>
                  <a:gd name="T5" fmla="*/ 111 h 368"/>
                  <a:gd name="T6" fmla="*/ 399 w 451"/>
                  <a:gd name="T7" fmla="*/ 128 h 368"/>
                  <a:gd name="T8" fmla="*/ 416 w 451"/>
                  <a:gd name="T9" fmla="*/ 143 h 368"/>
                  <a:gd name="T10" fmla="*/ 433 w 451"/>
                  <a:gd name="T11" fmla="*/ 128 h 368"/>
                  <a:gd name="T12" fmla="*/ 451 w 451"/>
                  <a:gd name="T13" fmla="*/ 128 h 368"/>
                  <a:gd name="T14" fmla="*/ 451 w 451"/>
                  <a:gd name="T15" fmla="*/ 143 h 368"/>
                  <a:gd name="T16" fmla="*/ 451 w 451"/>
                  <a:gd name="T17" fmla="*/ 191 h 368"/>
                  <a:gd name="T18" fmla="*/ 416 w 451"/>
                  <a:gd name="T19" fmla="*/ 207 h 368"/>
                  <a:gd name="T20" fmla="*/ 382 w 451"/>
                  <a:gd name="T21" fmla="*/ 255 h 368"/>
                  <a:gd name="T22" fmla="*/ 330 w 451"/>
                  <a:gd name="T23" fmla="*/ 303 h 368"/>
                  <a:gd name="T24" fmla="*/ 295 w 451"/>
                  <a:gd name="T25" fmla="*/ 335 h 368"/>
                  <a:gd name="T26" fmla="*/ 243 w 451"/>
                  <a:gd name="T27" fmla="*/ 351 h 368"/>
                  <a:gd name="T28" fmla="*/ 209 w 451"/>
                  <a:gd name="T29" fmla="*/ 351 h 368"/>
                  <a:gd name="T30" fmla="*/ 157 w 451"/>
                  <a:gd name="T31" fmla="*/ 351 h 368"/>
                  <a:gd name="T32" fmla="*/ 103 w 451"/>
                  <a:gd name="T33" fmla="*/ 368 h 368"/>
                  <a:gd name="T34" fmla="*/ 86 w 451"/>
                  <a:gd name="T35" fmla="*/ 368 h 368"/>
                  <a:gd name="T36" fmla="*/ 69 w 451"/>
                  <a:gd name="T37" fmla="*/ 351 h 368"/>
                  <a:gd name="T38" fmla="*/ 51 w 451"/>
                  <a:gd name="T39" fmla="*/ 303 h 368"/>
                  <a:gd name="T40" fmla="*/ 51 w 451"/>
                  <a:gd name="T41" fmla="*/ 287 h 368"/>
                  <a:gd name="T42" fmla="*/ 17 w 451"/>
                  <a:gd name="T43" fmla="*/ 191 h 368"/>
                  <a:gd name="T44" fmla="*/ 0 w 451"/>
                  <a:gd name="T45" fmla="*/ 191 h 368"/>
                  <a:gd name="T46" fmla="*/ 17 w 451"/>
                  <a:gd name="T47" fmla="*/ 176 h 368"/>
                  <a:gd name="T48" fmla="*/ 34 w 451"/>
                  <a:gd name="T49" fmla="*/ 191 h 368"/>
                  <a:gd name="T50" fmla="*/ 69 w 451"/>
                  <a:gd name="T51" fmla="*/ 191 h 368"/>
                  <a:gd name="T52" fmla="*/ 103 w 451"/>
                  <a:gd name="T53" fmla="*/ 176 h 368"/>
                  <a:gd name="T54" fmla="*/ 103 w 451"/>
                  <a:gd name="T55" fmla="*/ 80 h 368"/>
                  <a:gd name="T56" fmla="*/ 121 w 451"/>
                  <a:gd name="T57" fmla="*/ 96 h 368"/>
                  <a:gd name="T58" fmla="*/ 121 w 451"/>
                  <a:gd name="T59" fmla="*/ 128 h 368"/>
                  <a:gd name="T60" fmla="*/ 157 w 451"/>
                  <a:gd name="T61" fmla="*/ 128 h 368"/>
                  <a:gd name="T62" fmla="*/ 209 w 451"/>
                  <a:gd name="T63" fmla="*/ 96 h 368"/>
                  <a:gd name="T64" fmla="*/ 226 w 451"/>
                  <a:gd name="T65" fmla="*/ 111 h 368"/>
                  <a:gd name="T66" fmla="*/ 243 w 451"/>
                  <a:gd name="T67" fmla="*/ 96 h 368"/>
                  <a:gd name="T68" fmla="*/ 313 w 451"/>
                  <a:gd name="T69" fmla="*/ 32 h 368"/>
                  <a:gd name="T70" fmla="*/ 364 w 451"/>
                  <a:gd name="T71" fmla="*/ 0 h 368"/>
                  <a:gd name="T72" fmla="*/ 399 w 451"/>
                  <a:gd name="T73" fmla="*/ 15 h 368"/>
                  <a:gd name="T74" fmla="*/ 416 w 451"/>
                  <a:gd name="T75" fmla="*/ 1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1" h="368">
                    <a:moveTo>
                      <a:pt x="416" y="15"/>
                    </a:moveTo>
                    <a:lnTo>
                      <a:pt x="433" y="111"/>
                    </a:lnTo>
                    <a:lnTo>
                      <a:pt x="416" y="111"/>
                    </a:lnTo>
                    <a:lnTo>
                      <a:pt x="399" y="128"/>
                    </a:lnTo>
                    <a:lnTo>
                      <a:pt x="416" y="143"/>
                    </a:lnTo>
                    <a:lnTo>
                      <a:pt x="433" y="128"/>
                    </a:lnTo>
                    <a:lnTo>
                      <a:pt x="451" y="128"/>
                    </a:lnTo>
                    <a:lnTo>
                      <a:pt x="451" y="143"/>
                    </a:lnTo>
                    <a:lnTo>
                      <a:pt x="451" y="191"/>
                    </a:lnTo>
                    <a:lnTo>
                      <a:pt x="416" y="207"/>
                    </a:lnTo>
                    <a:lnTo>
                      <a:pt x="382" y="255"/>
                    </a:lnTo>
                    <a:lnTo>
                      <a:pt x="330" y="303"/>
                    </a:lnTo>
                    <a:lnTo>
                      <a:pt x="295" y="335"/>
                    </a:lnTo>
                    <a:lnTo>
                      <a:pt x="243" y="351"/>
                    </a:lnTo>
                    <a:lnTo>
                      <a:pt x="209" y="351"/>
                    </a:lnTo>
                    <a:lnTo>
                      <a:pt x="157" y="351"/>
                    </a:lnTo>
                    <a:lnTo>
                      <a:pt x="103" y="368"/>
                    </a:lnTo>
                    <a:lnTo>
                      <a:pt x="86" y="368"/>
                    </a:lnTo>
                    <a:lnTo>
                      <a:pt x="69" y="351"/>
                    </a:lnTo>
                    <a:lnTo>
                      <a:pt x="51" y="303"/>
                    </a:lnTo>
                    <a:lnTo>
                      <a:pt x="51" y="287"/>
                    </a:lnTo>
                    <a:lnTo>
                      <a:pt x="17" y="191"/>
                    </a:lnTo>
                    <a:lnTo>
                      <a:pt x="0" y="191"/>
                    </a:lnTo>
                    <a:lnTo>
                      <a:pt x="17" y="176"/>
                    </a:lnTo>
                    <a:lnTo>
                      <a:pt x="34" y="191"/>
                    </a:lnTo>
                    <a:lnTo>
                      <a:pt x="69" y="191"/>
                    </a:lnTo>
                    <a:lnTo>
                      <a:pt x="103" y="176"/>
                    </a:lnTo>
                    <a:lnTo>
                      <a:pt x="103" y="80"/>
                    </a:lnTo>
                    <a:lnTo>
                      <a:pt x="121" y="96"/>
                    </a:lnTo>
                    <a:lnTo>
                      <a:pt x="121" y="128"/>
                    </a:lnTo>
                    <a:lnTo>
                      <a:pt x="157" y="128"/>
                    </a:lnTo>
                    <a:lnTo>
                      <a:pt x="209" y="96"/>
                    </a:lnTo>
                    <a:lnTo>
                      <a:pt x="226" y="111"/>
                    </a:lnTo>
                    <a:lnTo>
                      <a:pt x="243" y="96"/>
                    </a:lnTo>
                    <a:lnTo>
                      <a:pt x="313" y="32"/>
                    </a:lnTo>
                    <a:lnTo>
                      <a:pt x="364" y="0"/>
                    </a:lnTo>
                    <a:lnTo>
                      <a:pt x="399" y="15"/>
                    </a:lnTo>
                    <a:lnTo>
                      <a:pt x="416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430">
                <a:extLst>
                  <a:ext uri="{FF2B5EF4-FFF2-40B4-BE49-F238E27FC236}">
                    <a16:creationId xmlns:a16="http://schemas.microsoft.com/office/drawing/2014/main" id="{687E88F6-5522-48B1-8582-C7B596118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3205"/>
                <a:ext cx="226" cy="184"/>
              </a:xfrm>
              <a:custGeom>
                <a:avLst/>
                <a:gdLst>
                  <a:gd name="T0" fmla="*/ 416 w 451"/>
                  <a:gd name="T1" fmla="*/ 15 h 368"/>
                  <a:gd name="T2" fmla="*/ 433 w 451"/>
                  <a:gd name="T3" fmla="*/ 111 h 368"/>
                  <a:gd name="T4" fmla="*/ 416 w 451"/>
                  <a:gd name="T5" fmla="*/ 111 h 368"/>
                  <a:gd name="T6" fmla="*/ 399 w 451"/>
                  <a:gd name="T7" fmla="*/ 128 h 368"/>
                  <a:gd name="T8" fmla="*/ 416 w 451"/>
                  <a:gd name="T9" fmla="*/ 143 h 368"/>
                  <a:gd name="T10" fmla="*/ 433 w 451"/>
                  <a:gd name="T11" fmla="*/ 128 h 368"/>
                  <a:gd name="T12" fmla="*/ 451 w 451"/>
                  <a:gd name="T13" fmla="*/ 128 h 368"/>
                  <a:gd name="T14" fmla="*/ 451 w 451"/>
                  <a:gd name="T15" fmla="*/ 143 h 368"/>
                  <a:gd name="T16" fmla="*/ 451 w 451"/>
                  <a:gd name="T17" fmla="*/ 191 h 368"/>
                  <a:gd name="T18" fmla="*/ 416 w 451"/>
                  <a:gd name="T19" fmla="*/ 207 h 368"/>
                  <a:gd name="T20" fmla="*/ 382 w 451"/>
                  <a:gd name="T21" fmla="*/ 255 h 368"/>
                  <a:gd name="T22" fmla="*/ 330 w 451"/>
                  <a:gd name="T23" fmla="*/ 303 h 368"/>
                  <a:gd name="T24" fmla="*/ 295 w 451"/>
                  <a:gd name="T25" fmla="*/ 335 h 368"/>
                  <a:gd name="T26" fmla="*/ 243 w 451"/>
                  <a:gd name="T27" fmla="*/ 351 h 368"/>
                  <a:gd name="T28" fmla="*/ 209 w 451"/>
                  <a:gd name="T29" fmla="*/ 351 h 368"/>
                  <a:gd name="T30" fmla="*/ 157 w 451"/>
                  <a:gd name="T31" fmla="*/ 351 h 368"/>
                  <a:gd name="T32" fmla="*/ 103 w 451"/>
                  <a:gd name="T33" fmla="*/ 368 h 368"/>
                  <a:gd name="T34" fmla="*/ 86 w 451"/>
                  <a:gd name="T35" fmla="*/ 368 h 368"/>
                  <a:gd name="T36" fmla="*/ 69 w 451"/>
                  <a:gd name="T37" fmla="*/ 351 h 368"/>
                  <a:gd name="T38" fmla="*/ 51 w 451"/>
                  <a:gd name="T39" fmla="*/ 303 h 368"/>
                  <a:gd name="T40" fmla="*/ 51 w 451"/>
                  <a:gd name="T41" fmla="*/ 287 h 368"/>
                  <a:gd name="T42" fmla="*/ 17 w 451"/>
                  <a:gd name="T43" fmla="*/ 191 h 368"/>
                  <a:gd name="T44" fmla="*/ 0 w 451"/>
                  <a:gd name="T45" fmla="*/ 191 h 368"/>
                  <a:gd name="T46" fmla="*/ 17 w 451"/>
                  <a:gd name="T47" fmla="*/ 176 h 368"/>
                  <a:gd name="T48" fmla="*/ 34 w 451"/>
                  <a:gd name="T49" fmla="*/ 191 h 368"/>
                  <a:gd name="T50" fmla="*/ 69 w 451"/>
                  <a:gd name="T51" fmla="*/ 191 h 368"/>
                  <a:gd name="T52" fmla="*/ 103 w 451"/>
                  <a:gd name="T53" fmla="*/ 176 h 368"/>
                  <a:gd name="T54" fmla="*/ 103 w 451"/>
                  <a:gd name="T55" fmla="*/ 80 h 368"/>
                  <a:gd name="T56" fmla="*/ 121 w 451"/>
                  <a:gd name="T57" fmla="*/ 96 h 368"/>
                  <a:gd name="T58" fmla="*/ 121 w 451"/>
                  <a:gd name="T59" fmla="*/ 128 h 368"/>
                  <a:gd name="T60" fmla="*/ 157 w 451"/>
                  <a:gd name="T61" fmla="*/ 128 h 368"/>
                  <a:gd name="T62" fmla="*/ 209 w 451"/>
                  <a:gd name="T63" fmla="*/ 96 h 368"/>
                  <a:gd name="T64" fmla="*/ 226 w 451"/>
                  <a:gd name="T65" fmla="*/ 111 h 368"/>
                  <a:gd name="T66" fmla="*/ 243 w 451"/>
                  <a:gd name="T67" fmla="*/ 96 h 368"/>
                  <a:gd name="T68" fmla="*/ 313 w 451"/>
                  <a:gd name="T69" fmla="*/ 32 h 368"/>
                  <a:gd name="T70" fmla="*/ 364 w 451"/>
                  <a:gd name="T71" fmla="*/ 0 h 368"/>
                  <a:gd name="T72" fmla="*/ 399 w 451"/>
                  <a:gd name="T73" fmla="*/ 15 h 368"/>
                  <a:gd name="T74" fmla="*/ 416 w 451"/>
                  <a:gd name="T75" fmla="*/ 1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1" h="368">
                    <a:moveTo>
                      <a:pt x="416" y="15"/>
                    </a:moveTo>
                    <a:lnTo>
                      <a:pt x="433" y="111"/>
                    </a:lnTo>
                    <a:lnTo>
                      <a:pt x="416" y="111"/>
                    </a:lnTo>
                    <a:lnTo>
                      <a:pt x="399" y="128"/>
                    </a:lnTo>
                    <a:lnTo>
                      <a:pt x="416" y="143"/>
                    </a:lnTo>
                    <a:lnTo>
                      <a:pt x="433" y="128"/>
                    </a:lnTo>
                    <a:lnTo>
                      <a:pt x="451" y="128"/>
                    </a:lnTo>
                    <a:lnTo>
                      <a:pt x="451" y="143"/>
                    </a:lnTo>
                    <a:lnTo>
                      <a:pt x="451" y="191"/>
                    </a:lnTo>
                    <a:lnTo>
                      <a:pt x="416" y="207"/>
                    </a:lnTo>
                    <a:lnTo>
                      <a:pt x="382" y="255"/>
                    </a:lnTo>
                    <a:lnTo>
                      <a:pt x="330" y="303"/>
                    </a:lnTo>
                    <a:lnTo>
                      <a:pt x="295" y="335"/>
                    </a:lnTo>
                    <a:lnTo>
                      <a:pt x="243" y="351"/>
                    </a:lnTo>
                    <a:lnTo>
                      <a:pt x="209" y="351"/>
                    </a:lnTo>
                    <a:lnTo>
                      <a:pt x="157" y="351"/>
                    </a:lnTo>
                    <a:lnTo>
                      <a:pt x="103" y="368"/>
                    </a:lnTo>
                    <a:lnTo>
                      <a:pt x="86" y="368"/>
                    </a:lnTo>
                    <a:lnTo>
                      <a:pt x="69" y="351"/>
                    </a:lnTo>
                    <a:lnTo>
                      <a:pt x="51" y="303"/>
                    </a:lnTo>
                    <a:lnTo>
                      <a:pt x="51" y="287"/>
                    </a:lnTo>
                    <a:lnTo>
                      <a:pt x="17" y="191"/>
                    </a:lnTo>
                    <a:lnTo>
                      <a:pt x="0" y="191"/>
                    </a:lnTo>
                    <a:lnTo>
                      <a:pt x="17" y="176"/>
                    </a:lnTo>
                    <a:lnTo>
                      <a:pt x="34" y="191"/>
                    </a:lnTo>
                    <a:lnTo>
                      <a:pt x="69" y="191"/>
                    </a:lnTo>
                    <a:lnTo>
                      <a:pt x="103" y="176"/>
                    </a:lnTo>
                    <a:lnTo>
                      <a:pt x="103" y="80"/>
                    </a:lnTo>
                    <a:lnTo>
                      <a:pt x="121" y="96"/>
                    </a:lnTo>
                    <a:lnTo>
                      <a:pt x="121" y="128"/>
                    </a:lnTo>
                    <a:lnTo>
                      <a:pt x="157" y="128"/>
                    </a:lnTo>
                    <a:lnTo>
                      <a:pt x="209" y="96"/>
                    </a:lnTo>
                    <a:lnTo>
                      <a:pt x="226" y="111"/>
                    </a:lnTo>
                    <a:lnTo>
                      <a:pt x="243" y="96"/>
                    </a:lnTo>
                    <a:lnTo>
                      <a:pt x="313" y="32"/>
                    </a:lnTo>
                    <a:lnTo>
                      <a:pt x="364" y="0"/>
                    </a:lnTo>
                    <a:lnTo>
                      <a:pt x="399" y="15"/>
                    </a:lnTo>
                    <a:lnTo>
                      <a:pt x="416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431">
                <a:extLst>
                  <a:ext uri="{FF2B5EF4-FFF2-40B4-BE49-F238E27FC236}">
                    <a16:creationId xmlns:a16="http://schemas.microsoft.com/office/drawing/2014/main" id="{93A77ED5-E1E2-47A5-A849-549186B7D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3149"/>
                <a:ext cx="131" cy="120"/>
              </a:xfrm>
              <a:custGeom>
                <a:avLst/>
                <a:gdLst>
                  <a:gd name="T0" fmla="*/ 0 w 261"/>
                  <a:gd name="T1" fmla="*/ 192 h 240"/>
                  <a:gd name="T2" fmla="*/ 0 w 261"/>
                  <a:gd name="T3" fmla="*/ 192 h 240"/>
                  <a:gd name="T4" fmla="*/ 18 w 261"/>
                  <a:gd name="T5" fmla="*/ 208 h 240"/>
                  <a:gd name="T6" fmla="*/ 18 w 261"/>
                  <a:gd name="T7" fmla="*/ 240 h 240"/>
                  <a:gd name="T8" fmla="*/ 52 w 261"/>
                  <a:gd name="T9" fmla="*/ 240 h 240"/>
                  <a:gd name="T10" fmla="*/ 104 w 261"/>
                  <a:gd name="T11" fmla="*/ 208 h 240"/>
                  <a:gd name="T12" fmla="*/ 121 w 261"/>
                  <a:gd name="T13" fmla="*/ 223 h 240"/>
                  <a:gd name="T14" fmla="*/ 139 w 261"/>
                  <a:gd name="T15" fmla="*/ 208 h 240"/>
                  <a:gd name="T16" fmla="*/ 210 w 261"/>
                  <a:gd name="T17" fmla="*/ 144 h 240"/>
                  <a:gd name="T18" fmla="*/ 261 w 261"/>
                  <a:gd name="T19" fmla="*/ 112 h 240"/>
                  <a:gd name="T20" fmla="*/ 227 w 261"/>
                  <a:gd name="T21" fmla="*/ 112 h 240"/>
                  <a:gd name="T22" fmla="*/ 210 w 261"/>
                  <a:gd name="T23" fmla="*/ 79 h 240"/>
                  <a:gd name="T24" fmla="*/ 173 w 261"/>
                  <a:gd name="T25" fmla="*/ 48 h 240"/>
                  <a:gd name="T26" fmla="*/ 139 w 261"/>
                  <a:gd name="T27" fmla="*/ 0 h 240"/>
                  <a:gd name="T28" fmla="*/ 104 w 261"/>
                  <a:gd name="T29" fmla="*/ 31 h 240"/>
                  <a:gd name="T30" fmla="*/ 87 w 261"/>
                  <a:gd name="T31" fmla="*/ 16 h 240"/>
                  <a:gd name="T32" fmla="*/ 35 w 261"/>
                  <a:gd name="T33" fmla="*/ 16 h 240"/>
                  <a:gd name="T34" fmla="*/ 18 w 261"/>
                  <a:gd name="T35" fmla="*/ 112 h 240"/>
                  <a:gd name="T36" fmla="*/ 0 w 261"/>
                  <a:gd name="T37" fmla="*/ 127 h 240"/>
                  <a:gd name="T38" fmla="*/ 0 w 261"/>
                  <a:gd name="T39" fmla="*/ 19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1" h="240">
                    <a:moveTo>
                      <a:pt x="0" y="192"/>
                    </a:moveTo>
                    <a:lnTo>
                      <a:pt x="0" y="192"/>
                    </a:lnTo>
                    <a:lnTo>
                      <a:pt x="18" y="208"/>
                    </a:lnTo>
                    <a:lnTo>
                      <a:pt x="18" y="240"/>
                    </a:lnTo>
                    <a:lnTo>
                      <a:pt x="52" y="240"/>
                    </a:lnTo>
                    <a:lnTo>
                      <a:pt x="104" y="208"/>
                    </a:lnTo>
                    <a:lnTo>
                      <a:pt x="121" y="223"/>
                    </a:lnTo>
                    <a:lnTo>
                      <a:pt x="139" y="208"/>
                    </a:lnTo>
                    <a:lnTo>
                      <a:pt x="210" y="144"/>
                    </a:lnTo>
                    <a:lnTo>
                      <a:pt x="261" y="112"/>
                    </a:lnTo>
                    <a:lnTo>
                      <a:pt x="227" y="112"/>
                    </a:lnTo>
                    <a:lnTo>
                      <a:pt x="210" y="79"/>
                    </a:lnTo>
                    <a:lnTo>
                      <a:pt x="173" y="48"/>
                    </a:lnTo>
                    <a:lnTo>
                      <a:pt x="139" y="0"/>
                    </a:lnTo>
                    <a:lnTo>
                      <a:pt x="104" y="31"/>
                    </a:lnTo>
                    <a:lnTo>
                      <a:pt x="87" y="16"/>
                    </a:lnTo>
                    <a:lnTo>
                      <a:pt x="35" y="16"/>
                    </a:lnTo>
                    <a:lnTo>
                      <a:pt x="18" y="112"/>
                    </a:lnTo>
                    <a:lnTo>
                      <a:pt x="0" y="127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432">
                <a:extLst>
                  <a:ext uri="{FF2B5EF4-FFF2-40B4-BE49-F238E27FC236}">
                    <a16:creationId xmlns:a16="http://schemas.microsoft.com/office/drawing/2014/main" id="{0FDD55ED-AA6D-432D-98BC-82A6FD510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3149"/>
                <a:ext cx="131" cy="120"/>
              </a:xfrm>
              <a:custGeom>
                <a:avLst/>
                <a:gdLst>
                  <a:gd name="T0" fmla="*/ 0 w 261"/>
                  <a:gd name="T1" fmla="*/ 192 h 240"/>
                  <a:gd name="T2" fmla="*/ 0 w 261"/>
                  <a:gd name="T3" fmla="*/ 192 h 240"/>
                  <a:gd name="T4" fmla="*/ 18 w 261"/>
                  <a:gd name="T5" fmla="*/ 208 h 240"/>
                  <a:gd name="T6" fmla="*/ 18 w 261"/>
                  <a:gd name="T7" fmla="*/ 240 h 240"/>
                  <a:gd name="T8" fmla="*/ 52 w 261"/>
                  <a:gd name="T9" fmla="*/ 240 h 240"/>
                  <a:gd name="T10" fmla="*/ 104 w 261"/>
                  <a:gd name="T11" fmla="*/ 208 h 240"/>
                  <a:gd name="T12" fmla="*/ 121 w 261"/>
                  <a:gd name="T13" fmla="*/ 223 h 240"/>
                  <a:gd name="T14" fmla="*/ 139 w 261"/>
                  <a:gd name="T15" fmla="*/ 208 h 240"/>
                  <a:gd name="T16" fmla="*/ 210 w 261"/>
                  <a:gd name="T17" fmla="*/ 144 h 240"/>
                  <a:gd name="T18" fmla="*/ 261 w 261"/>
                  <a:gd name="T19" fmla="*/ 112 h 240"/>
                  <a:gd name="T20" fmla="*/ 227 w 261"/>
                  <a:gd name="T21" fmla="*/ 112 h 240"/>
                  <a:gd name="T22" fmla="*/ 210 w 261"/>
                  <a:gd name="T23" fmla="*/ 79 h 240"/>
                  <a:gd name="T24" fmla="*/ 173 w 261"/>
                  <a:gd name="T25" fmla="*/ 48 h 240"/>
                  <a:gd name="T26" fmla="*/ 139 w 261"/>
                  <a:gd name="T27" fmla="*/ 0 h 240"/>
                  <a:gd name="T28" fmla="*/ 104 w 261"/>
                  <a:gd name="T29" fmla="*/ 31 h 240"/>
                  <a:gd name="T30" fmla="*/ 87 w 261"/>
                  <a:gd name="T31" fmla="*/ 16 h 240"/>
                  <a:gd name="T32" fmla="*/ 35 w 261"/>
                  <a:gd name="T33" fmla="*/ 16 h 240"/>
                  <a:gd name="T34" fmla="*/ 18 w 261"/>
                  <a:gd name="T35" fmla="*/ 112 h 240"/>
                  <a:gd name="T36" fmla="*/ 0 w 261"/>
                  <a:gd name="T37" fmla="*/ 127 h 240"/>
                  <a:gd name="T38" fmla="*/ 0 w 261"/>
                  <a:gd name="T39" fmla="*/ 19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1" h="240">
                    <a:moveTo>
                      <a:pt x="0" y="192"/>
                    </a:moveTo>
                    <a:lnTo>
                      <a:pt x="0" y="192"/>
                    </a:lnTo>
                    <a:lnTo>
                      <a:pt x="18" y="208"/>
                    </a:lnTo>
                    <a:lnTo>
                      <a:pt x="18" y="240"/>
                    </a:lnTo>
                    <a:lnTo>
                      <a:pt x="52" y="240"/>
                    </a:lnTo>
                    <a:lnTo>
                      <a:pt x="104" y="208"/>
                    </a:lnTo>
                    <a:lnTo>
                      <a:pt x="121" y="223"/>
                    </a:lnTo>
                    <a:lnTo>
                      <a:pt x="139" y="208"/>
                    </a:lnTo>
                    <a:lnTo>
                      <a:pt x="210" y="144"/>
                    </a:lnTo>
                    <a:lnTo>
                      <a:pt x="261" y="112"/>
                    </a:lnTo>
                    <a:lnTo>
                      <a:pt x="227" y="112"/>
                    </a:lnTo>
                    <a:lnTo>
                      <a:pt x="210" y="79"/>
                    </a:lnTo>
                    <a:lnTo>
                      <a:pt x="173" y="48"/>
                    </a:lnTo>
                    <a:lnTo>
                      <a:pt x="139" y="0"/>
                    </a:lnTo>
                    <a:lnTo>
                      <a:pt x="104" y="31"/>
                    </a:lnTo>
                    <a:lnTo>
                      <a:pt x="87" y="16"/>
                    </a:lnTo>
                    <a:lnTo>
                      <a:pt x="35" y="16"/>
                    </a:lnTo>
                    <a:lnTo>
                      <a:pt x="18" y="112"/>
                    </a:lnTo>
                    <a:lnTo>
                      <a:pt x="0" y="127"/>
                    </a:lnTo>
                    <a:lnTo>
                      <a:pt x="0" y="19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433">
                <a:extLst>
                  <a:ext uri="{FF2B5EF4-FFF2-40B4-BE49-F238E27FC236}">
                    <a16:creationId xmlns:a16="http://schemas.microsoft.com/office/drawing/2014/main" id="{EAD44A28-B076-4434-8729-8CC23FE6F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3125"/>
                <a:ext cx="113" cy="87"/>
              </a:xfrm>
              <a:custGeom>
                <a:avLst/>
                <a:gdLst>
                  <a:gd name="T0" fmla="*/ 139 w 225"/>
                  <a:gd name="T1" fmla="*/ 0 h 175"/>
                  <a:gd name="T2" fmla="*/ 139 w 225"/>
                  <a:gd name="T3" fmla="*/ 0 h 175"/>
                  <a:gd name="T4" fmla="*/ 104 w 225"/>
                  <a:gd name="T5" fmla="*/ 0 h 175"/>
                  <a:gd name="T6" fmla="*/ 104 w 225"/>
                  <a:gd name="T7" fmla="*/ 16 h 175"/>
                  <a:gd name="T8" fmla="*/ 52 w 225"/>
                  <a:gd name="T9" fmla="*/ 48 h 175"/>
                  <a:gd name="T10" fmla="*/ 0 w 225"/>
                  <a:gd name="T11" fmla="*/ 48 h 175"/>
                  <a:gd name="T12" fmla="*/ 35 w 225"/>
                  <a:gd name="T13" fmla="*/ 96 h 175"/>
                  <a:gd name="T14" fmla="*/ 70 w 225"/>
                  <a:gd name="T15" fmla="*/ 127 h 175"/>
                  <a:gd name="T16" fmla="*/ 87 w 225"/>
                  <a:gd name="T17" fmla="*/ 160 h 175"/>
                  <a:gd name="T18" fmla="*/ 121 w 225"/>
                  <a:gd name="T19" fmla="*/ 160 h 175"/>
                  <a:gd name="T20" fmla="*/ 156 w 225"/>
                  <a:gd name="T21" fmla="*/ 175 h 175"/>
                  <a:gd name="T22" fmla="*/ 173 w 225"/>
                  <a:gd name="T23" fmla="*/ 175 h 175"/>
                  <a:gd name="T24" fmla="*/ 208 w 225"/>
                  <a:gd name="T25" fmla="*/ 112 h 175"/>
                  <a:gd name="T26" fmla="*/ 225 w 225"/>
                  <a:gd name="T27" fmla="*/ 48 h 175"/>
                  <a:gd name="T28" fmla="*/ 208 w 225"/>
                  <a:gd name="T29" fmla="*/ 16 h 175"/>
                  <a:gd name="T30" fmla="*/ 173 w 225"/>
                  <a:gd name="T31" fmla="*/ 0 h 175"/>
                  <a:gd name="T32" fmla="*/ 139 w 225"/>
                  <a:gd name="T3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5" h="175">
                    <a:moveTo>
                      <a:pt x="139" y="0"/>
                    </a:moveTo>
                    <a:lnTo>
                      <a:pt x="139" y="0"/>
                    </a:lnTo>
                    <a:lnTo>
                      <a:pt x="104" y="0"/>
                    </a:lnTo>
                    <a:lnTo>
                      <a:pt x="104" y="16"/>
                    </a:lnTo>
                    <a:lnTo>
                      <a:pt x="52" y="48"/>
                    </a:lnTo>
                    <a:lnTo>
                      <a:pt x="0" y="48"/>
                    </a:lnTo>
                    <a:lnTo>
                      <a:pt x="35" y="96"/>
                    </a:lnTo>
                    <a:lnTo>
                      <a:pt x="70" y="127"/>
                    </a:lnTo>
                    <a:lnTo>
                      <a:pt x="87" y="160"/>
                    </a:lnTo>
                    <a:lnTo>
                      <a:pt x="121" y="160"/>
                    </a:lnTo>
                    <a:lnTo>
                      <a:pt x="156" y="175"/>
                    </a:lnTo>
                    <a:lnTo>
                      <a:pt x="173" y="175"/>
                    </a:lnTo>
                    <a:lnTo>
                      <a:pt x="208" y="112"/>
                    </a:lnTo>
                    <a:lnTo>
                      <a:pt x="225" y="48"/>
                    </a:lnTo>
                    <a:lnTo>
                      <a:pt x="208" y="16"/>
                    </a:lnTo>
                    <a:lnTo>
                      <a:pt x="173" y="0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434">
                <a:extLst>
                  <a:ext uri="{FF2B5EF4-FFF2-40B4-BE49-F238E27FC236}">
                    <a16:creationId xmlns:a16="http://schemas.microsoft.com/office/drawing/2014/main" id="{D5945F1C-1BAA-4C7F-914D-87CF71DBE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3125"/>
                <a:ext cx="113" cy="87"/>
              </a:xfrm>
              <a:custGeom>
                <a:avLst/>
                <a:gdLst>
                  <a:gd name="T0" fmla="*/ 139 w 225"/>
                  <a:gd name="T1" fmla="*/ 0 h 175"/>
                  <a:gd name="T2" fmla="*/ 139 w 225"/>
                  <a:gd name="T3" fmla="*/ 0 h 175"/>
                  <a:gd name="T4" fmla="*/ 104 w 225"/>
                  <a:gd name="T5" fmla="*/ 0 h 175"/>
                  <a:gd name="T6" fmla="*/ 104 w 225"/>
                  <a:gd name="T7" fmla="*/ 16 h 175"/>
                  <a:gd name="T8" fmla="*/ 52 w 225"/>
                  <a:gd name="T9" fmla="*/ 48 h 175"/>
                  <a:gd name="T10" fmla="*/ 0 w 225"/>
                  <a:gd name="T11" fmla="*/ 48 h 175"/>
                  <a:gd name="T12" fmla="*/ 35 w 225"/>
                  <a:gd name="T13" fmla="*/ 96 h 175"/>
                  <a:gd name="T14" fmla="*/ 70 w 225"/>
                  <a:gd name="T15" fmla="*/ 127 h 175"/>
                  <a:gd name="T16" fmla="*/ 87 w 225"/>
                  <a:gd name="T17" fmla="*/ 160 h 175"/>
                  <a:gd name="T18" fmla="*/ 121 w 225"/>
                  <a:gd name="T19" fmla="*/ 160 h 175"/>
                  <a:gd name="T20" fmla="*/ 156 w 225"/>
                  <a:gd name="T21" fmla="*/ 175 h 175"/>
                  <a:gd name="T22" fmla="*/ 173 w 225"/>
                  <a:gd name="T23" fmla="*/ 175 h 175"/>
                  <a:gd name="T24" fmla="*/ 208 w 225"/>
                  <a:gd name="T25" fmla="*/ 112 h 175"/>
                  <a:gd name="T26" fmla="*/ 225 w 225"/>
                  <a:gd name="T27" fmla="*/ 48 h 175"/>
                  <a:gd name="T28" fmla="*/ 208 w 225"/>
                  <a:gd name="T29" fmla="*/ 16 h 175"/>
                  <a:gd name="T30" fmla="*/ 173 w 225"/>
                  <a:gd name="T31" fmla="*/ 0 h 175"/>
                  <a:gd name="T32" fmla="*/ 139 w 225"/>
                  <a:gd name="T3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5" h="175">
                    <a:moveTo>
                      <a:pt x="139" y="0"/>
                    </a:moveTo>
                    <a:lnTo>
                      <a:pt x="139" y="0"/>
                    </a:lnTo>
                    <a:lnTo>
                      <a:pt x="104" y="0"/>
                    </a:lnTo>
                    <a:lnTo>
                      <a:pt x="104" y="16"/>
                    </a:lnTo>
                    <a:lnTo>
                      <a:pt x="52" y="48"/>
                    </a:lnTo>
                    <a:lnTo>
                      <a:pt x="0" y="48"/>
                    </a:lnTo>
                    <a:lnTo>
                      <a:pt x="35" y="96"/>
                    </a:lnTo>
                    <a:lnTo>
                      <a:pt x="70" y="127"/>
                    </a:lnTo>
                    <a:lnTo>
                      <a:pt x="87" y="160"/>
                    </a:lnTo>
                    <a:lnTo>
                      <a:pt x="121" y="160"/>
                    </a:lnTo>
                    <a:lnTo>
                      <a:pt x="156" y="175"/>
                    </a:lnTo>
                    <a:lnTo>
                      <a:pt x="173" y="175"/>
                    </a:lnTo>
                    <a:lnTo>
                      <a:pt x="208" y="112"/>
                    </a:lnTo>
                    <a:lnTo>
                      <a:pt x="225" y="48"/>
                    </a:lnTo>
                    <a:lnTo>
                      <a:pt x="208" y="16"/>
                    </a:lnTo>
                    <a:lnTo>
                      <a:pt x="173" y="0"/>
                    </a:lnTo>
                    <a:lnTo>
                      <a:pt x="139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435">
                <a:extLst>
                  <a:ext uri="{FF2B5EF4-FFF2-40B4-BE49-F238E27FC236}">
                    <a16:creationId xmlns:a16="http://schemas.microsoft.com/office/drawing/2014/main" id="{0B5244AC-B149-47F5-A37F-4C6978853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" y="3053"/>
                <a:ext cx="147" cy="216"/>
              </a:xfrm>
              <a:custGeom>
                <a:avLst/>
                <a:gdLst>
                  <a:gd name="T0" fmla="*/ 69 w 293"/>
                  <a:gd name="T1" fmla="*/ 432 h 432"/>
                  <a:gd name="T2" fmla="*/ 69 w 293"/>
                  <a:gd name="T3" fmla="*/ 432 h 432"/>
                  <a:gd name="T4" fmla="*/ 69 w 293"/>
                  <a:gd name="T5" fmla="*/ 415 h 432"/>
                  <a:gd name="T6" fmla="*/ 69 w 293"/>
                  <a:gd name="T7" fmla="*/ 400 h 432"/>
                  <a:gd name="T8" fmla="*/ 138 w 293"/>
                  <a:gd name="T9" fmla="*/ 384 h 432"/>
                  <a:gd name="T10" fmla="*/ 155 w 293"/>
                  <a:gd name="T11" fmla="*/ 367 h 432"/>
                  <a:gd name="T12" fmla="*/ 155 w 293"/>
                  <a:gd name="T13" fmla="*/ 319 h 432"/>
                  <a:gd name="T14" fmla="*/ 121 w 293"/>
                  <a:gd name="T15" fmla="*/ 256 h 432"/>
                  <a:gd name="T16" fmla="*/ 190 w 293"/>
                  <a:gd name="T17" fmla="*/ 192 h 432"/>
                  <a:gd name="T18" fmla="*/ 242 w 293"/>
                  <a:gd name="T19" fmla="*/ 175 h 432"/>
                  <a:gd name="T20" fmla="*/ 293 w 293"/>
                  <a:gd name="T21" fmla="*/ 127 h 432"/>
                  <a:gd name="T22" fmla="*/ 276 w 293"/>
                  <a:gd name="T23" fmla="*/ 0 h 432"/>
                  <a:gd name="T24" fmla="*/ 242 w 293"/>
                  <a:gd name="T25" fmla="*/ 31 h 432"/>
                  <a:gd name="T26" fmla="*/ 172 w 293"/>
                  <a:gd name="T27" fmla="*/ 31 h 432"/>
                  <a:gd name="T28" fmla="*/ 138 w 293"/>
                  <a:gd name="T29" fmla="*/ 31 h 432"/>
                  <a:gd name="T30" fmla="*/ 121 w 293"/>
                  <a:gd name="T31" fmla="*/ 48 h 432"/>
                  <a:gd name="T32" fmla="*/ 138 w 293"/>
                  <a:gd name="T33" fmla="*/ 79 h 432"/>
                  <a:gd name="T34" fmla="*/ 155 w 293"/>
                  <a:gd name="T35" fmla="*/ 112 h 432"/>
                  <a:gd name="T36" fmla="*/ 155 w 293"/>
                  <a:gd name="T37" fmla="*/ 144 h 432"/>
                  <a:gd name="T38" fmla="*/ 138 w 293"/>
                  <a:gd name="T39" fmla="*/ 175 h 432"/>
                  <a:gd name="T40" fmla="*/ 121 w 293"/>
                  <a:gd name="T41" fmla="*/ 144 h 432"/>
                  <a:gd name="T42" fmla="*/ 121 w 293"/>
                  <a:gd name="T43" fmla="*/ 112 h 432"/>
                  <a:gd name="T44" fmla="*/ 103 w 293"/>
                  <a:gd name="T45" fmla="*/ 112 h 432"/>
                  <a:gd name="T46" fmla="*/ 86 w 293"/>
                  <a:gd name="T47" fmla="*/ 96 h 432"/>
                  <a:gd name="T48" fmla="*/ 0 w 293"/>
                  <a:gd name="T49" fmla="*/ 127 h 432"/>
                  <a:gd name="T50" fmla="*/ 0 w 293"/>
                  <a:gd name="T51" fmla="*/ 144 h 432"/>
                  <a:gd name="T52" fmla="*/ 34 w 293"/>
                  <a:gd name="T53" fmla="*/ 144 h 432"/>
                  <a:gd name="T54" fmla="*/ 69 w 293"/>
                  <a:gd name="T55" fmla="*/ 160 h 432"/>
                  <a:gd name="T56" fmla="*/ 86 w 293"/>
                  <a:gd name="T57" fmla="*/ 192 h 432"/>
                  <a:gd name="T58" fmla="*/ 69 w 293"/>
                  <a:gd name="T59" fmla="*/ 256 h 432"/>
                  <a:gd name="T60" fmla="*/ 34 w 293"/>
                  <a:gd name="T61" fmla="*/ 319 h 432"/>
                  <a:gd name="T62" fmla="*/ 51 w 293"/>
                  <a:gd name="T63" fmla="*/ 415 h 432"/>
                  <a:gd name="T64" fmla="*/ 51 w 293"/>
                  <a:gd name="T65" fmla="*/ 432 h 432"/>
                  <a:gd name="T66" fmla="*/ 69 w 293"/>
                  <a:gd name="T67" fmla="*/ 43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3" h="432">
                    <a:moveTo>
                      <a:pt x="69" y="432"/>
                    </a:moveTo>
                    <a:lnTo>
                      <a:pt x="69" y="432"/>
                    </a:lnTo>
                    <a:lnTo>
                      <a:pt x="69" y="415"/>
                    </a:lnTo>
                    <a:lnTo>
                      <a:pt x="69" y="400"/>
                    </a:lnTo>
                    <a:lnTo>
                      <a:pt x="138" y="384"/>
                    </a:lnTo>
                    <a:lnTo>
                      <a:pt x="155" y="367"/>
                    </a:lnTo>
                    <a:lnTo>
                      <a:pt x="155" y="319"/>
                    </a:lnTo>
                    <a:lnTo>
                      <a:pt x="121" y="256"/>
                    </a:lnTo>
                    <a:lnTo>
                      <a:pt x="190" y="192"/>
                    </a:lnTo>
                    <a:lnTo>
                      <a:pt x="242" y="175"/>
                    </a:lnTo>
                    <a:lnTo>
                      <a:pt x="293" y="127"/>
                    </a:lnTo>
                    <a:lnTo>
                      <a:pt x="276" y="0"/>
                    </a:lnTo>
                    <a:lnTo>
                      <a:pt x="242" y="31"/>
                    </a:lnTo>
                    <a:lnTo>
                      <a:pt x="172" y="31"/>
                    </a:lnTo>
                    <a:lnTo>
                      <a:pt x="138" y="31"/>
                    </a:lnTo>
                    <a:lnTo>
                      <a:pt x="121" y="48"/>
                    </a:lnTo>
                    <a:lnTo>
                      <a:pt x="138" y="79"/>
                    </a:lnTo>
                    <a:lnTo>
                      <a:pt x="155" y="112"/>
                    </a:lnTo>
                    <a:lnTo>
                      <a:pt x="155" y="144"/>
                    </a:lnTo>
                    <a:lnTo>
                      <a:pt x="138" y="175"/>
                    </a:lnTo>
                    <a:lnTo>
                      <a:pt x="121" y="144"/>
                    </a:lnTo>
                    <a:lnTo>
                      <a:pt x="121" y="112"/>
                    </a:lnTo>
                    <a:lnTo>
                      <a:pt x="103" y="112"/>
                    </a:lnTo>
                    <a:lnTo>
                      <a:pt x="86" y="96"/>
                    </a:lnTo>
                    <a:lnTo>
                      <a:pt x="0" y="127"/>
                    </a:lnTo>
                    <a:lnTo>
                      <a:pt x="0" y="144"/>
                    </a:lnTo>
                    <a:lnTo>
                      <a:pt x="34" y="144"/>
                    </a:lnTo>
                    <a:lnTo>
                      <a:pt x="69" y="160"/>
                    </a:lnTo>
                    <a:lnTo>
                      <a:pt x="86" y="192"/>
                    </a:lnTo>
                    <a:lnTo>
                      <a:pt x="69" y="256"/>
                    </a:lnTo>
                    <a:lnTo>
                      <a:pt x="34" y="319"/>
                    </a:lnTo>
                    <a:lnTo>
                      <a:pt x="51" y="415"/>
                    </a:lnTo>
                    <a:lnTo>
                      <a:pt x="51" y="432"/>
                    </a:lnTo>
                    <a:lnTo>
                      <a:pt x="69" y="43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436">
                <a:extLst>
                  <a:ext uri="{FF2B5EF4-FFF2-40B4-BE49-F238E27FC236}">
                    <a16:creationId xmlns:a16="http://schemas.microsoft.com/office/drawing/2014/main" id="{1EB47063-2D34-4E34-9CBA-C6B14D648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" y="3053"/>
                <a:ext cx="147" cy="216"/>
              </a:xfrm>
              <a:custGeom>
                <a:avLst/>
                <a:gdLst>
                  <a:gd name="T0" fmla="*/ 69 w 293"/>
                  <a:gd name="T1" fmla="*/ 432 h 432"/>
                  <a:gd name="T2" fmla="*/ 69 w 293"/>
                  <a:gd name="T3" fmla="*/ 432 h 432"/>
                  <a:gd name="T4" fmla="*/ 69 w 293"/>
                  <a:gd name="T5" fmla="*/ 415 h 432"/>
                  <a:gd name="T6" fmla="*/ 69 w 293"/>
                  <a:gd name="T7" fmla="*/ 400 h 432"/>
                  <a:gd name="T8" fmla="*/ 138 w 293"/>
                  <a:gd name="T9" fmla="*/ 384 h 432"/>
                  <a:gd name="T10" fmla="*/ 155 w 293"/>
                  <a:gd name="T11" fmla="*/ 367 h 432"/>
                  <a:gd name="T12" fmla="*/ 155 w 293"/>
                  <a:gd name="T13" fmla="*/ 319 h 432"/>
                  <a:gd name="T14" fmla="*/ 121 w 293"/>
                  <a:gd name="T15" fmla="*/ 256 h 432"/>
                  <a:gd name="T16" fmla="*/ 190 w 293"/>
                  <a:gd name="T17" fmla="*/ 192 h 432"/>
                  <a:gd name="T18" fmla="*/ 242 w 293"/>
                  <a:gd name="T19" fmla="*/ 175 h 432"/>
                  <a:gd name="T20" fmla="*/ 293 w 293"/>
                  <a:gd name="T21" fmla="*/ 127 h 432"/>
                  <a:gd name="T22" fmla="*/ 276 w 293"/>
                  <a:gd name="T23" fmla="*/ 0 h 432"/>
                  <a:gd name="T24" fmla="*/ 242 w 293"/>
                  <a:gd name="T25" fmla="*/ 31 h 432"/>
                  <a:gd name="T26" fmla="*/ 172 w 293"/>
                  <a:gd name="T27" fmla="*/ 31 h 432"/>
                  <a:gd name="T28" fmla="*/ 138 w 293"/>
                  <a:gd name="T29" fmla="*/ 31 h 432"/>
                  <a:gd name="T30" fmla="*/ 121 w 293"/>
                  <a:gd name="T31" fmla="*/ 48 h 432"/>
                  <a:gd name="T32" fmla="*/ 138 w 293"/>
                  <a:gd name="T33" fmla="*/ 79 h 432"/>
                  <a:gd name="T34" fmla="*/ 155 w 293"/>
                  <a:gd name="T35" fmla="*/ 112 h 432"/>
                  <a:gd name="T36" fmla="*/ 155 w 293"/>
                  <a:gd name="T37" fmla="*/ 144 h 432"/>
                  <a:gd name="T38" fmla="*/ 138 w 293"/>
                  <a:gd name="T39" fmla="*/ 175 h 432"/>
                  <a:gd name="T40" fmla="*/ 121 w 293"/>
                  <a:gd name="T41" fmla="*/ 144 h 432"/>
                  <a:gd name="T42" fmla="*/ 121 w 293"/>
                  <a:gd name="T43" fmla="*/ 112 h 432"/>
                  <a:gd name="T44" fmla="*/ 103 w 293"/>
                  <a:gd name="T45" fmla="*/ 112 h 432"/>
                  <a:gd name="T46" fmla="*/ 86 w 293"/>
                  <a:gd name="T47" fmla="*/ 96 h 432"/>
                  <a:gd name="T48" fmla="*/ 0 w 293"/>
                  <a:gd name="T49" fmla="*/ 127 h 432"/>
                  <a:gd name="T50" fmla="*/ 0 w 293"/>
                  <a:gd name="T51" fmla="*/ 144 h 432"/>
                  <a:gd name="T52" fmla="*/ 34 w 293"/>
                  <a:gd name="T53" fmla="*/ 144 h 432"/>
                  <a:gd name="T54" fmla="*/ 69 w 293"/>
                  <a:gd name="T55" fmla="*/ 160 h 432"/>
                  <a:gd name="T56" fmla="*/ 86 w 293"/>
                  <a:gd name="T57" fmla="*/ 192 h 432"/>
                  <a:gd name="T58" fmla="*/ 69 w 293"/>
                  <a:gd name="T59" fmla="*/ 256 h 432"/>
                  <a:gd name="T60" fmla="*/ 34 w 293"/>
                  <a:gd name="T61" fmla="*/ 319 h 432"/>
                  <a:gd name="T62" fmla="*/ 51 w 293"/>
                  <a:gd name="T63" fmla="*/ 415 h 432"/>
                  <a:gd name="T64" fmla="*/ 51 w 293"/>
                  <a:gd name="T65" fmla="*/ 432 h 432"/>
                  <a:gd name="T66" fmla="*/ 69 w 293"/>
                  <a:gd name="T67" fmla="*/ 43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3" h="432">
                    <a:moveTo>
                      <a:pt x="69" y="432"/>
                    </a:moveTo>
                    <a:lnTo>
                      <a:pt x="69" y="432"/>
                    </a:lnTo>
                    <a:lnTo>
                      <a:pt x="69" y="415"/>
                    </a:lnTo>
                    <a:lnTo>
                      <a:pt x="69" y="400"/>
                    </a:lnTo>
                    <a:lnTo>
                      <a:pt x="138" y="384"/>
                    </a:lnTo>
                    <a:lnTo>
                      <a:pt x="155" y="367"/>
                    </a:lnTo>
                    <a:lnTo>
                      <a:pt x="155" y="319"/>
                    </a:lnTo>
                    <a:lnTo>
                      <a:pt x="121" y="256"/>
                    </a:lnTo>
                    <a:lnTo>
                      <a:pt x="190" y="192"/>
                    </a:lnTo>
                    <a:lnTo>
                      <a:pt x="242" y="175"/>
                    </a:lnTo>
                    <a:lnTo>
                      <a:pt x="293" y="127"/>
                    </a:lnTo>
                    <a:lnTo>
                      <a:pt x="276" y="0"/>
                    </a:lnTo>
                    <a:lnTo>
                      <a:pt x="242" y="31"/>
                    </a:lnTo>
                    <a:lnTo>
                      <a:pt x="172" y="31"/>
                    </a:lnTo>
                    <a:lnTo>
                      <a:pt x="138" y="31"/>
                    </a:lnTo>
                    <a:lnTo>
                      <a:pt x="121" y="48"/>
                    </a:lnTo>
                    <a:lnTo>
                      <a:pt x="138" y="79"/>
                    </a:lnTo>
                    <a:lnTo>
                      <a:pt x="155" y="112"/>
                    </a:lnTo>
                    <a:lnTo>
                      <a:pt x="155" y="144"/>
                    </a:lnTo>
                    <a:lnTo>
                      <a:pt x="138" y="175"/>
                    </a:lnTo>
                    <a:lnTo>
                      <a:pt x="121" y="144"/>
                    </a:lnTo>
                    <a:lnTo>
                      <a:pt x="121" y="112"/>
                    </a:lnTo>
                    <a:lnTo>
                      <a:pt x="103" y="112"/>
                    </a:lnTo>
                    <a:lnTo>
                      <a:pt x="86" y="96"/>
                    </a:lnTo>
                    <a:lnTo>
                      <a:pt x="0" y="127"/>
                    </a:lnTo>
                    <a:lnTo>
                      <a:pt x="0" y="144"/>
                    </a:lnTo>
                    <a:lnTo>
                      <a:pt x="34" y="144"/>
                    </a:lnTo>
                    <a:lnTo>
                      <a:pt x="69" y="160"/>
                    </a:lnTo>
                    <a:lnTo>
                      <a:pt x="86" y="192"/>
                    </a:lnTo>
                    <a:lnTo>
                      <a:pt x="69" y="256"/>
                    </a:lnTo>
                    <a:lnTo>
                      <a:pt x="34" y="319"/>
                    </a:lnTo>
                    <a:lnTo>
                      <a:pt x="51" y="415"/>
                    </a:lnTo>
                    <a:lnTo>
                      <a:pt x="51" y="432"/>
                    </a:lnTo>
                    <a:lnTo>
                      <a:pt x="69" y="43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437">
                <a:extLst>
                  <a:ext uri="{FF2B5EF4-FFF2-40B4-BE49-F238E27FC236}">
                    <a16:creationId xmlns:a16="http://schemas.microsoft.com/office/drawing/2014/main" id="{142971D4-94DE-4ADF-9A34-79483A5BC0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45"/>
                <a:ext cx="43" cy="96"/>
              </a:xfrm>
              <a:custGeom>
                <a:avLst/>
                <a:gdLst>
                  <a:gd name="T0" fmla="*/ 17 w 86"/>
                  <a:gd name="T1" fmla="*/ 113 h 192"/>
                  <a:gd name="T2" fmla="*/ 17 w 86"/>
                  <a:gd name="T3" fmla="*/ 113 h 192"/>
                  <a:gd name="T4" fmla="*/ 0 w 86"/>
                  <a:gd name="T5" fmla="*/ 96 h 192"/>
                  <a:gd name="T6" fmla="*/ 17 w 86"/>
                  <a:gd name="T7" fmla="*/ 65 h 192"/>
                  <a:gd name="T8" fmla="*/ 17 w 86"/>
                  <a:gd name="T9" fmla="*/ 48 h 192"/>
                  <a:gd name="T10" fmla="*/ 34 w 86"/>
                  <a:gd name="T11" fmla="*/ 33 h 192"/>
                  <a:gd name="T12" fmla="*/ 17 w 86"/>
                  <a:gd name="T13" fmla="*/ 0 h 192"/>
                  <a:gd name="T14" fmla="*/ 34 w 86"/>
                  <a:gd name="T15" fmla="*/ 0 h 192"/>
                  <a:gd name="T16" fmla="*/ 52 w 86"/>
                  <a:gd name="T17" fmla="*/ 0 h 192"/>
                  <a:gd name="T18" fmla="*/ 69 w 86"/>
                  <a:gd name="T19" fmla="*/ 48 h 192"/>
                  <a:gd name="T20" fmla="*/ 52 w 86"/>
                  <a:gd name="T21" fmla="*/ 65 h 192"/>
                  <a:gd name="T22" fmla="*/ 69 w 86"/>
                  <a:gd name="T23" fmla="*/ 96 h 192"/>
                  <a:gd name="T24" fmla="*/ 86 w 86"/>
                  <a:gd name="T25" fmla="*/ 129 h 192"/>
                  <a:gd name="T26" fmla="*/ 86 w 86"/>
                  <a:gd name="T27" fmla="*/ 161 h 192"/>
                  <a:gd name="T28" fmla="*/ 69 w 86"/>
                  <a:gd name="T29" fmla="*/ 192 h 192"/>
                  <a:gd name="T30" fmla="*/ 52 w 86"/>
                  <a:gd name="T31" fmla="*/ 161 h 192"/>
                  <a:gd name="T32" fmla="*/ 52 w 86"/>
                  <a:gd name="T33" fmla="*/ 129 h 192"/>
                  <a:gd name="T34" fmla="*/ 34 w 86"/>
                  <a:gd name="T35" fmla="*/ 129 h 192"/>
                  <a:gd name="T36" fmla="*/ 17 w 86"/>
                  <a:gd name="T37" fmla="*/ 11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192">
                    <a:moveTo>
                      <a:pt x="17" y="113"/>
                    </a:moveTo>
                    <a:lnTo>
                      <a:pt x="17" y="113"/>
                    </a:lnTo>
                    <a:lnTo>
                      <a:pt x="0" y="96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34" y="33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52" y="0"/>
                    </a:lnTo>
                    <a:lnTo>
                      <a:pt x="69" y="48"/>
                    </a:lnTo>
                    <a:lnTo>
                      <a:pt x="52" y="65"/>
                    </a:lnTo>
                    <a:lnTo>
                      <a:pt x="69" y="96"/>
                    </a:lnTo>
                    <a:lnTo>
                      <a:pt x="86" y="129"/>
                    </a:lnTo>
                    <a:lnTo>
                      <a:pt x="86" y="161"/>
                    </a:lnTo>
                    <a:lnTo>
                      <a:pt x="69" y="192"/>
                    </a:lnTo>
                    <a:lnTo>
                      <a:pt x="52" y="161"/>
                    </a:lnTo>
                    <a:lnTo>
                      <a:pt x="52" y="129"/>
                    </a:lnTo>
                    <a:lnTo>
                      <a:pt x="34" y="129"/>
                    </a:lnTo>
                    <a:lnTo>
                      <a:pt x="17" y="11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438">
                <a:extLst>
                  <a:ext uri="{FF2B5EF4-FFF2-40B4-BE49-F238E27FC236}">
                    <a16:creationId xmlns:a16="http://schemas.microsoft.com/office/drawing/2014/main" id="{45905177-1082-4388-98CB-A07C94245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45"/>
                <a:ext cx="43" cy="96"/>
              </a:xfrm>
              <a:custGeom>
                <a:avLst/>
                <a:gdLst>
                  <a:gd name="T0" fmla="*/ 17 w 86"/>
                  <a:gd name="T1" fmla="*/ 113 h 192"/>
                  <a:gd name="T2" fmla="*/ 17 w 86"/>
                  <a:gd name="T3" fmla="*/ 113 h 192"/>
                  <a:gd name="T4" fmla="*/ 0 w 86"/>
                  <a:gd name="T5" fmla="*/ 96 h 192"/>
                  <a:gd name="T6" fmla="*/ 17 w 86"/>
                  <a:gd name="T7" fmla="*/ 65 h 192"/>
                  <a:gd name="T8" fmla="*/ 17 w 86"/>
                  <a:gd name="T9" fmla="*/ 48 h 192"/>
                  <a:gd name="T10" fmla="*/ 34 w 86"/>
                  <a:gd name="T11" fmla="*/ 33 h 192"/>
                  <a:gd name="T12" fmla="*/ 17 w 86"/>
                  <a:gd name="T13" fmla="*/ 0 h 192"/>
                  <a:gd name="T14" fmla="*/ 34 w 86"/>
                  <a:gd name="T15" fmla="*/ 0 h 192"/>
                  <a:gd name="T16" fmla="*/ 52 w 86"/>
                  <a:gd name="T17" fmla="*/ 0 h 192"/>
                  <a:gd name="T18" fmla="*/ 69 w 86"/>
                  <a:gd name="T19" fmla="*/ 48 h 192"/>
                  <a:gd name="T20" fmla="*/ 52 w 86"/>
                  <a:gd name="T21" fmla="*/ 65 h 192"/>
                  <a:gd name="T22" fmla="*/ 69 w 86"/>
                  <a:gd name="T23" fmla="*/ 96 h 192"/>
                  <a:gd name="T24" fmla="*/ 86 w 86"/>
                  <a:gd name="T25" fmla="*/ 129 h 192"/>
                  <a:gd name="T26" fmla="*/ 86 w 86"/>
                  <a:gd name="T27" fmla="*/ 161 h 192"/>
                  <a:gd name="T28" fmla="*/ 69 w 86"/>
                  <a:gd name="T29" fmla="*/ 192 h 192"/>
                  <a:gd name="T30" fmla="*/ 52 w 86"/>
                  <a:gd name="T31" fmla="*/ 161 h 192"/>
                  <a:gd name="T32" fmla="*/ 52 w 86"/>
                  <a:gd name="T33" fmla="*/ 129 h 192"/>
                  <a:gd name="T34" fmla="*/ 34 w 86"/>
                  <a:gd name="T35" fmla="*/ 129 h 192"/>
                  <a:gd name="T36" fmla="*/ 17 w 86"/>
                  <a:gd name="T37" fmla="*/ 11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192">
                    <a:moveTo>
                      <a:pt x="17" y="113"/>
                    </a:moveTo>
                    <a:lnTo>
                      <a:pt x="17" y="113"/>
                    </a:lnTo>
                    <a:lnTo>
                      <a:pt x="0" y="96"/>
                    </a:lnTo>
                    <a:lnTo>
                      <a:pt x="17" y="65"/>
                    </a:lnTo>
                    <a:lnTo>
                      <a:pt x="17" y="48"/>
                    </a:lnTo>
                    <a:lnTo>
                      <a:pt x="34" y="33"/>
                    </a:lnTo>
                    <a:lnTo>
                      <a:pt x="17" y="0"/>
                    </a:lnTo>
                    <a:lnTo>
                      <a:pt x="34" y="0"/>
                    </a:lnTo>
                    <a:lnTo>
                      <a:pt x="52" y="0"/>
                    </a:lnTo>
                    <a:lnTo>
                      <a:pt x="69" y="48"/>
                    </a:lnTo>
                    <a:lnTo>
                      <a:pt x="52" y="65"/>
                    </a:lnTo>
                    <a:lnTo>
                      <a:pt x="69" y="96"/>
                    </a:lnTo>
                    <a:lnTo>
                      <a:pt x="86" y="129"/>
                    </a:lnTo>
                    <a:lnTo>
                      <a:pt x="86" y="161"/>
                    </a:lnTo>
                    <a:lnTo>
                      <a:pt x="69" y="192"/>
                    </a:lnTo>
                    <a:lnTo>
                      <a:pt x="52" y="161"/>
                    </a:lnTo>
                    <a:lnTo>
                      <a:pt x="52" y="129"/>
                    </a:lnTo>
                    <a:lnTo>
                      <a:pt x="34" y="129"/>
                    </a:lnTo>
                    <a:lnTo>
                      <a:pt x="17" y="11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439">
                <a:extLst>
                  <a:ext uri="{FF2B5EF4-FFF2-40B4-BE49-F238E27FC236}">
                    <a16:creationId xmlns:a16="http://schemas.microsoft.com/office/drawing/2014/main" id="{421858D1-3880-4F3C-B457-C4C1D699E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4" y="3260"/>
                <a:ext cx="17" cy="17"/>
              </a:xfrm>
              <a:custGeom>
                <a:avLst/>
                <a:gdLst>
                  <a:gd name="T0" fmla="*/ 34 w 34"/>
                  <a:gd name="T1" fmla="*/ 17 h 32"/>
                  <a:gd name="T2" fmla="*/ 34 w 34"/>
                  <a:gd name="T3" fmla="*/ 17 h 32"/>
                  <a:gd name="T4" fmla="*/ 34 w 34"/>
                  <a:gd name="T5" fmla="*/ 0 h 32"/>
                  <a:gd name="T6" fmla="*/ 17 w 34"/>
                  <a:gd name="T7" fmla="*/ 0 h 32"/>
                  <a:gd name="T8" fmla="*/ 0 w 34"/>
                  <a:gd name="T9" fmla="*/ 17 h 32"/>
                  <a:gd name="T10" fmla="*/ 17 w 34"/>
                  <a:gd name="T11" fmla="*/ 32 h 32"/>
                  <a:gd name="T12" fmla="*/ 34 w 34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2">
                    <a:moveTo>
                      <a:pt x="34" y="17"/>
                    </a:moveTo>
                    <a:lnTo>
                      <a:pt x="34" y="17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34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440">
                <a:extLst>
                  <a:ext uri="{FF2B5EF4-FFF2-40B4-BE49-F238E27FC236}">
                    <a16:creationId xmlns:a16="http://schemas.microsoft.com/office/drawing/2014/main" id="{42E552B0-4AD9-4993-832E-0BEBF9D65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4" y="3260"/>
                <a:ext cx="17" cy="17"/>
              </a:xfrm>
              <a:custGeom>
                <a:avLst/>
                <a:gdLst>
                  <a:gd name="T0" fmla="*/ 34 w 34"/>
                  <a:gd name="T1" fmla="*/ 17 h 32"/>
                  <a:gd name="T2" fmla="*/ 34 w 34"/>
                  <a:gd name="T3" fmla="*/ 17 h 32"/>
                  <a:gd name="T4" fmla="*/ 34 w 34"/>
                  <a:gd name="T5" fmla="*/ 0 h 32"/>
                  <a:gd name="T6" fmla="*/ 17 w 34"/>
                  <a:gd name="T7" fmla="*/ 0 h 32"/>
                  <a:gd name="T8" fmla="*/ 0 w 34"/>
                  <a:gd name="T9" fmla="*/ 17 h 32"/>
                  <a:gd name="T10" fmla="*/ 17 w 34"/>
                  <a:gd name="T11" fmla="*/ 32 h 32"/>
                  <a:gd name="T12" fmla="*/ 34 w 34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2">
                    <a:moveTo>
                      <a:pt x="34" y="17"/>
                    </a:moveTo>
                    <a:lnTo>
                      <a:pt x="34" y="17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34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441">
                <a:extLst>
                  <a:ext uri="{FF2B5EF4-FFF2-40B4-BE49-F238E27FC236}">
                    <a16:creationId xmlns:a16="http://schemas.microsoft.com/office/drawing/2014/main" id="{6713AC8E-D23C-4175-A254-C7E4B6072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8" y="3077"/>
                <a:ext cx="94" cy="176"/>
              </a:xfrm>
              <a:custGeom>
                <a:avLst/>
                <a:gdLst>
                  <a:gd name="T0" fmla="*/ 0 w 189"/>
                  <a:gd name="T1" fmla="*/ 256 h 352"/>
                  <a:gd name="T2" fmla="*/ 0 w 189"/>
                  <a:gd name="T3" fmla="*/ 256 h 352"/>
                  <a:gd name="T4" fmla="*/ 18 w 189"/>
                  <a:gd name="T5" fmla="*/ 319 h 352"/>
                  <a:gd name="T6" fmla="*/ 35 w 189"/>
                  <a:gd name="T7" fmla="*/ 352 h 352"/>
                  <a:gd name="T8" fmla="*/ 87 w 189"/>
                  <a:gd name="T9" fmla="*/ 352 h 352"/>
                  <a:gd name="T10" fmla="*/ 104 w 189"/>
                  <a:gd name="T11" fmla="*/ 336 h 352"/>
                  <a:gd name="T12" fmla="*/ 156 w 189"/>
                  <a:gd name="T13" fmla="*/ 160 h 352"/>
                  <a:gd name="T14" fmla="*/ 173 w 189"/>
                  <a:gd name="T15" fmla="*/ 79 h 352"/>
                  <a:gd name="T16" fmla="*/ 189 w 189"/>
                  <a:gd name="T17" fmla="*/ 96 h 352"/>
                  <a:gd name="T18" fmla="*/ 189 w 189"/>
                  <a:gd name="T19" fmla="*/ 79 h 352"/>
                  <a:gd name="T20" fmla="*/ 173 w 189"/>
                  <a:gd name="T21" fmla="*/ 16 h 352"/>
                  <a:gd name="T22" fmla="*/ 156 w 189"/>
                  <a:gd name="T23" fmla="*/ 0 h 352"/>
                  <a:gd name="T24" fmla="*/ 139 w 189"/>
                  <a:gd name="T25" fmla="*/ 31 h 352"/>
                  <a:gd name="T26" fmla="*/ 121 w 189"/>
                  <a:gd name="T27" fmla="*/ 31 h 352"/>
                  <a:gd name="T28" fmla="*/ 121 w 189"/>
                  <a:gd name="T29" fmla="*/ 64 h 352"/>
                  <a:gd name="T30" fmla="*/ 35 w 189"/>
                  <a:gd name="T31" fmla="*/ 112 h 352"/>
                  <a:gd name="T32" fmla="*/ 18 w 189"/>
                  <a:gd name="T33" fmla="*/ 144 h 352"/>
                  <a:gd name="T34" fmla="*/ 35 w 189"/>
                  <a:gd name="T35" fmla="*/ 208 h 352"/>
                  <a:gd name="T36" fmla="*/ 0 w 189"/>
                  <a:gd name="T37" fmla="*/ 25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" h="352">
                    <a:moveTo>
                      <a:pt x="0" y="256"/>
                    </a:moveTo>
                    <a:lnTo>
                      <a:pt x="0" y="256"/>
                    </a:lnTo>
                    <a:lnTo>
                      <a:pt x="18" y="319"/>
                    </a:lnTo>
                    <a:lnTo>
                      <a:pt x="35" y="352"/>
                    </a:lnTo>
                    <a:lnTo>
                      <a:pt x="87" y="352"/>
                    </a:lnTo>
                    <a:lnTo>
                      <a:pt x="104" y="336"/>
                    </a:lnTo>
                    <a:lnTo>
                      <a:pt x="156" y="160"/>
                    </a:lnTo>
                    <a:lnTo>
                      <a:pt x="173" y="79"/>
                    </a:lnTo>
                    <a:lnTo>
                      <a:pt x="189" y="96"/>
                    </a:lnTo>
                    <a:lnTo>
                      <a:pt x="189" y="79"/>
                    </a:lnTo>
                    <a:lnTo>
                      <a:pt x="173" y="16"/>
                    </a:lnTo>
                    <a:lnTo>
                      <a:pt x="156" y="0"/>
                    </a:lnTo>
                    <a:lnTo>
                      <a:pt x="139" y="31"/>
                    </a:lnTo>
                    <a:lnTo>
                      <a:pt x="121" y="31"/>
                    </a:lnTo>
                    <a:lnTo>
                      <a:pt x="121" y="64"/>
                    </a:lnTo>
                    <a:lnTo>
                      <a:pt x="35" y="112"/>
                    </a:lnTo>
                    <a:lnTo>
                      <a:pt x="18" y="144"/>
                    </a:lnTo>
                    <a:lnTo>
                      <a:pt x="35" y="208"/>
                    </a:lnTo>
                    <a:lnTo>
                      <a:pt x="0" y="25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442">
                <a:extLst>
                  <a:ext uri="{FF2B5EF4-FFF2-40B4-BE49-F238E27FC236}">
                    <a16:creationId xmlns:a16="http://schemas.microsoft.com/office/drawing/2014/main" id="{B2F6BCB4-8C84-4523-9D06-CA8F4989A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8" y="3077"/>
                <a:ext cx="94" cy="176"/>
              </a:xfrm>
              <a:custGeom>
                <a:avLst/>
                <a:gdLst>
                  <a:gd name="T0" fmla="*/ 0 w 189"/>
                  <a:gd name="T1" fmla="*/ 256 h 352"/>
                  <a:gd name="T2" fmla="*/ 0 w 189"/>
                  <a:gd name="T3" fmla="*/ 256 h 352"/>
                  <a:gd name="T4" fmla="*/ 18 w 189"/>
                  <a:gd name="T5" fmla="*/ 319 h 352"/>
                  <a:gd name="T6" fmla="*/ 35 w 189"/>
                  <a:gd name="T7" fmla="*/ 352 h 352"/>
                  <a:gd name="T8" fmla="*/ 87 w 189"/>
                  <a:gd name="T9" fmla="*/ 352 h 352"/>
                  <a:gd name="T10" fmla="*/ 104 w 189"/>
                  <a:gd name="T11" fmla="*/ 336 h 352"/>
                  <a:gd name="T12" fmla="*/ 156 w 189"/>
                  <a:gd name="T13" fmla="*/ 160 h 352"/>
                  <a:gd name="T14" fmla="*/ 173 w 189"/>
                  <a:gd name="T15" fmla="*/ 79 h 352"/>
                  <a:gd name="T16" fmla="*/ 189 w 189"/>
                  <a:gd name="T17" fmla="*/ 96 h 352"/>
                  <a:gd name="T18" fmla="*/ 189 w 189"/>
                  <a:gd name="T19" fmla="*/ 79 h 352"/>
                  <a:gd name="T20" fmla="*/ 173 w 189"/>
                  <a:gd name="T21" fmla="*/ 16 h 352"/>
                  <a:gd name="T22" fmla="*/ 156 w 189"/>
                  <a:gd name="T23" fmla="*/ 0 h 352"/>
                  <a:gd name="T24" fmla="*/ 139 w 189"/>
                  <a:gd name="T25" fmla="*/ 31 h 352"/>
                  <a:gd name="T26" fmla="*/ 121 w 189"/>
                  <a:gd name="T27" fmla="*/ 31 h 352"/>
                  <a:gd name="T28" fmla="*/ 121 w 189"/>
                  <a:gd name="T29" fmla="*/ 64 h 352"/>
                  <a:gd name="T30" fmla="*/ 35 w 189"/>
                  <a:gd name="T31" fmla="*/ 112 h 352"/>
                  <a:gd name="T32" fmla="*/ 18 w 189"/>
                  <a:gd name="T33" fmla="*/ 144 h 352"/>
                  <a:gd name="T34" fmla="*/ 35 w 189"/>
                  <a:gd name="T35" fmla="*/ 208 h 352"/>
                  <a:gd name="T36" fmla="*/ 0 w 189"/>
                  <a:gd name="T37" fmla="*/ 25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" h="352">
                    <a:moveTo>
                      <a:pt x="0" y="256"/>
                    </a:moveTo>
                    <a:lnTo>
                      <a:pt x="0" y="256"/>
                    </a:lnTo>
                    <a:lnTo>
                      <a:pt x="18" y="319"/>
                    </a:lnTo>
                    <a:lnTo>
                      <a:pt x="35" y="352"/>
                    </a:lnTo>
                    <a:lnTo>
                      <a:pt x="87" y="352"/>
                    </a:lnTo>
                    <a:lnTo>
                      <a:pt x="104" y="336"/>
                    </a:lnTo>
                    <a:lnTo>
                      <a:pt x="156" y="160"/>
                    </a:lnTo>
                    <a:lnTo>
                      <a:pt x="173" y="79"/>
                    </a:lnTo>
                    <a:lnTo>
                      <a:pt x="189" y="96"/>
                    </a:lnTo>
                    <a:lnTo>
                      <a:pt x="189" y="79"/>
                    </a:lnTo>
                    <a:lnTo>
                      <a:pt x="173" y="16"/>
                    </a:lnTo>
                    <a:lnTo>
                      <a:pt x="156" y="0"/>
                    </a:lnTo>
                    <a:lnTo>
                      <a:pt x="139" y="31"/>
                    </a:lnTo>
                    <a:lnTo>
                      <a:pt x="121" y="31"/>
                    </a:lnTo>
                    <a:lnTo>
                      <a:pt x="121" y="64"/>
                    </a:lnTo>
                    <a:lnTo>
                      <a:pt x="35" y="112"/>
                    </a:lnTo>
                    <a:lnTo>
                      <a:pt x="18" y="144"/>
                    </a:lnTo>
                    <a:lnTo>
                      <a:pt x="35" y="208"/>
                    </a:lnTo>
                    <a:lnTo>
                      <a:pt x="0" y="25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443">
                <a:extLst>
                  <a:ext uri="{FF2B5EF4-FFF2-40B4-BE49-F238E27FC236}">
                    <a16:creationId xmlns:a16="http://schemas.microsoft.com/office/drawing/2014/main" id="{5BAD85A4-746A-4790-8198-6DDD0C8DB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9" y="3181"/>
                <a:ext cx="7" cy="7"/>
              </a:xfrm>
              <a:custGeom>
                <a:avLst/>
                <a:gdLst>
                  <a:gd name="T0" fmla="*/ 0 w 16"/>
                  <a:gd name="T1" fmla="*/ 15 h 15"/>
                  <a:gd name="T2" fmla="*/ 0 w 16"/>
                  <a:gd name="T3" fmla="*/ 15 h 15"/>
                  <a:gd name="T4" fmla="*/ 16 w 16"/>
                  <a:gd name="T5" fmla="*/ 15 h 15"/>
                  <a:gd name="T6" fmla="*/ 0 w 16"/>
                  <a:gd name="T7" fmla="*/ 0 h 15"/>
                  <a:gd name="T8" fmla="*/ 0 w 16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0" y="15"/>
                    </a:moveTo>
                    <a:lnTo>
                      <a:pt x="0" y="15"/>
                    </a:lnTo>
                    <a:lnTo>
                      <a:pt x="16" y="15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444">
                <a:extLst>
                  <a:ext uri="{FF2B5EF4-FFF2-40B4-BE49-F238E27FC236}">
                    <a16:creationId xmlns:a16="http://schemas.microsoft.com/office/drawing/2014/main" id="{5E980184-C80C-45B8-8116-4BCC1945B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9" y="3181"/>
                <a:ext cx="7" cy="7"/>
              </a:xfrm>
              <a:custGeom>
                <a:avLst/>
                <a:gdLst>
                  <a:gd name="T0" fmla="*/ 0 w 16"/>
                  <a:gd name="T1" fmla="*/ 15 h 15"/>
                  <a:gd name="T2" fmla="*/ 0 w 16"/>
                  <a:gd name="T3" fmla="*/ 15 h 15"/>
                  <a:gd name="T4" fmla="*/ 16 w 16"/>
                  <a:gd name="T5" fmla="*/ 15 h 15"/>
                  <a:gd name="T6" fmla="*/ 0 w 16"/>
                  <a:gd name="T7" fmla="*/ 0 h 15"/>
                  <a:gd name="T8" fmla="*/ 0 w 16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0" y="15"/>
                    </a:moveTo>
                    <a:lnTo>
                      <a:pt x="0" y="15"/>
                    </a:lnTo>
                    <a:lnTo>
                      <a:pt x="16" y="15"/>
                    </a:lnTo>
                    <a:lnTo>
                      <a:pt x="0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Line 915">
                <a:extLst>
                  <a:ext uri="{FF2B5EF4-FFF2-40B4-BE49-F238E27FC236}">
                    <a16:creationId xmlns:a16="http://schemas.microsoft.com/office/drawing/2014/main" id="{ECC13A36-45AE-44D9-B670-350CB77558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01" y="2777"/>
                <a:ext cx="8" cy="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446">
                <a:extLst>
                  <a:ext uri="{FF2B5EF4-FFF2-40B4-BE49-F238E27FC236}">
                    <a16:creationId xmlns:a16="http://schemas.microsoft.com/office/drawing/2014/main" id="{0C914935-7CE3-4676-AE94-5C69ECE9C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3" y="2901"/>
                <a:ext cx="10" cy="16"/>
              </a:xfrm>
              <a:custGeom>
                <a:avLst/>
                <a:gdLst>
                  <a:gd name="T0" fmla="*/ 0 w 19"/>
                  <a:gd name="T1" fmla="*/ 18 h 33"/>
                  <a:gd name="T2" fmla="*/ 0 w 19"/>
                  <a:gd name="T3" fmla="*/ 18 h 33"/>
                  <a:gd name="T4" fmla="*/ 19 w 19"/>
                  <a:gd name="T5" fmla="*/ 33 h 33"/>
                  <a:gd name="T6" fmla="*/ 0 w 19"/>
                  <a:gd name="T7" fmla="*/ 0 h 33"/>
                  <a:gd name="T8" fmla="*/ 0 w 19"/>
                  <a:gd name="T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3">
                    <a:moveTo>
                      <a:pt x="0" y="18"/>
                    </a:moveTo>
                    <a:lnTo>
                      <a:pt x="0" y="18"/>
                    </a:lnTo>
                    <a:lnTo>
                      <a:pt x="19" y="33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447">
                <a:extLst>
                  <a:ext uri="{FF2B5EF4-FFF2-40B4-BE49-F238E27FC236}">
                    <a16:creationId xmlns:a16="http://schemas.microsoft.com/office/drawing/2014/main" id="{A95D19EF-2CAE-42A4-80AA-E28C64768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3" y="2901"/>
                <a:ext cx="10" cy="16"/>
              </a:xfrm>
              <a:custGeom>
                <a:avLst/>
                <a:gdLst>
                  <a:gd name="T0" fmla="*/ 0 w 19"/>
                  <a:gd name="T1" fmla="*/ 18 h 33"/>
                  <a:gd name="T2" fmla="*/ 0 w 19"/>
                  <a:gd name="T3" fmla="*/ 18 h 33"/>
                  <a:gd name="T4" fmla="*/ 19 w 19"/>
                  <a:gd name="T5" fmla="*/ 33 h 33"/>
                  <a:gd name="T6" fmla="*/ 0 w 19"/>
                  <a:gd name="T7" fmla="*/ 0 h 33"/>
                  <a:gd name="T8" fmla="*/ 0 w 19"/>
                  <a:gd name="T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3">
                    <a:moveTo>
                      <a:pt x="0" y="18"/>
                    </a:moveTo>
                    <a:lnTo>
                      <a:pt x="0" y="18"/>
                    </a:lnTo>
                    <a:lnTo>
                      <a:pt x="19" y="33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448">
                <a:extLst>
                  <a:ext uri="{FF2B5EF4-FFF2-40B4-BE49-F238E27FC236}">
                    <a16:creationId xmlns:a16="http://schemas.microsoft.com/office/drawing/2014/main" id="{7B81EF59-D74A-4381-A578-758459067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2933"/>
                <a:ext cx="8" cy="16"/>
              </a:xfrm>
              <a:custGeom>
                <a:avLst/>
                <a:gdLst>
                  <a:gd name="T0" fmla="*/ 0 w 16"/>
                  <a:gd name="T1" fmla="*/ 0 h 30"/>
                  <a:gd name="T2" fmla="*/ 0 w 16"/>
                  <a:gd name="T3" fmla="*/ 0 h 30"/>
                  <a:gd name="T4" fmla="*/ 16 w 16"/>
                  <a:gd name="T5" fmla="*/ 30 h 30"/>
                  <a:gd name="T6" fmla="*/ 16 w 16"/>
                  <a:gd name="T7" fmla="*/ 15 h 30"/>
                  <a:gd name="T8" fmla="*/ 16 w 16"/>
                  <a:gd name="T9" fmla="*/ 0 h 30"/>
                  <a:gd name="T10" fmla="*/ 0 w 16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0">
                    <a:moveTo>
                      <a:pt x="0" y="0"/>
                    </a:moveTo>
                    <a:lnTo>
                      <a:pt x="0" y="0"/>
                    </a:lnTo>
                    <a:lnTo>
                      <a:pt x="16" y="30"/>
                    </a:lnTo>
                    <a:lnTo>
                      <a:pt x="16" y="15"/>
                    </a:lnTo>
                    <a:lnTo>
                      <a:pt x="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449">
                <a:extLst>
                  <a:ext uri="{FF2B5EF4-FFF2-40B4-BE49-F238E27FC236}">
                    <a16:creationId xmlns:a16="http://schemas.microsoft.com/office/drawing/2014/main" id="{440B8AEC-3A00-4DC9-A7AF-3FFFE7075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2933"/>
                <a:ext cx="8" cy="16"/>
              </a:xfrm>
              <a:custGeom>
                <a:avLst/>
                <a:gdLst>
                  <a:gd name="T0" fmla="*/ 0 w 16"/>
                  <a:gd name="T1" fmla="*/ 0 h 30"/>
                  <a:gd name="T2" fmla="*/ 0 w 16"/>
                  <a:gd name="T3" fmla="*/ 0 h 30"/>
                  <a:gd name="T4" fmla="*/ 16 w 16"/>
                  <a:gd name="T5" fmla="*/ 30 h 30"/>
                  <a:gd name="T6" fmla="*/ 16 w 16"/>
                  <a:gd name="T7" fmla="*/ 15 h 30"/>
                  <a:gd name="T8" fmla="*/ 16 w 16"/>
                  <a:gd name="T9" fmla="*/ 0 h 30"/>
                  <a:gd name="T10" fmla="*/ 0 w 16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0">
                    <a:moveTo>
                      <a:pt x="0" y="0"/>
                    </a:moveTo>
                    <a:lnTo>
                      <a:pt x="0" y="0"/>
                    </a:lnTo>
                    <a:lnTo>
                      <a:pt x="16" y="30"/>
                    </a:lnTo>
                    <a:lnTo>
                      <a:pt x="16" y="15"/>
                    </a:lnTo>
                    <a:lnTo>
                      <a:pt x="16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450">
                <a:extLst>
                  <a:ext uri="{FF2B5EF4-FFF2-40B4-BE49-F238E27FC236}">
                    <a16:creationId xmlns:a16="http://schemas.microsoft.com/office/drawing/2014/main" id="{1952DCF2-84F1-4F0E-90F0-B0970BE20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2797"/>
                <a:ext cx="36" cy="48"/>
              </a:xfrm>
              <a:custGeom>
                <a:avLst/>
                <a:gdLst>
                  <a:gd name="T0" fmla="*/ 0 w 71"/>
                  <a:gd name="T1" fmla="*/ 48 h 96"/>
                  <a:gd name="T2" fmla="*/ 0 w 71"/>
                  <a:gd name="T3" fmla="*/ 48 h 96"/>
                  <a:gd name="T4" fmla="*/ 17 w 71"/>
                  <a:gd name="T5" fmla="*/ 96 h 96"/>
                  <a:gd name="T6" fmla="*/ 54 w 71"/>
                  <a:gd name="T7" fmla="*/ 96 h 96"/>
                  <a:gd name="T8" fmla="*/ 71 w 71"/>
                  <a:gd name="T9" fmla="*/ 63 h 96"/>
                  <a:gd name="T10" fmla="*/ 37 w 71"/>
                  <a:gd name="T11" fmla="*/ 15 h 96"/>
                  <a:gd name="T12" fmla="*/ 17 w 71"/>
                  <a:gd name="T13" fmla="*/ 0 h 96"/>
                  <a:gd name="T14" fmla="*/ 0 w 71"/>
                  <a:gd name="T1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96">
                    <a:moveTo>
                      <a:pt x="0" y="48"/>
                    </a:moveTo>
                    <a:lnTo>
                      <a:pt x="0" y="48"/>
                    </a:lnTo>
                    <a:lnTo>
                      <a:pt x="17" y="96"/>
                    </a:lnTo>
                    <a:lnTo>
                      <a:pt x="54" y="96"/>
                    </a:lnTo>
                    <a:lnTo>
                      <a:pt x="71" y="63"/>
                    </a:lnTo>
                    <a:lnTo>
                      <a:pt x="37" y="15"/>
                    </a:lnTo>
                    <a:lnTo>
                      <a:pt x="17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451">
                <a:extLst>
                  <a:ext uri="{FF2B5EF4-FFF2-40B4-BE49-F238E27FC236}">
                    <a16:creationId xmlns:a16="http://schemas.microsoft.com/office/drawing/2014/main" id="{D6C4D15F-5920-4946-A0D6-1E88486C7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2797"/>
                <a:ext cx="36" cy="48"/>
              </a:xfrm>
              <a:custGeom>
                <a:avLst/>
                <a:gdLst>
                  <a:gd name="T0" fmla="*/ 0 w 71"/>
                  <a:gd name="T1" fmla="*/ 48 h 96"/>
                  <a:gd name="T2" fmla="*/ 0 w 71"/>
                  <a:gd name="T3" fmla="*/ 48 h 96"/>
                  <a:gd name="T4" fmla="*/ 17 w 71"/>
                  <a:gd name="T5" fmla="*/ 96 h 96"/>
                  <a:gd name="T6" fmla="*/ 54 w 71"/>
                  <a:gd name="T7" fmla="*/ 96 h 96"/>
                  <a:gd name="T8" fmla="*/ 71 w 71"/>
                  <a:gd name="T9" fmla="*/ 63 h 96"/>
                  <a:gd name="T10" fmla="*/ 37 w 71"/>
                  <a:gd name="T11" fmla="*/ 15 h 96"/>
                  <a:gd name="T12" fmla="*/ 17 w 71"/>
                  <a:gd name="T13" fmla="*/ 0 h 96"/>
                  <a:gd name="T14" fmla="*/ 0 w 71"/>
                  <a:gd name="T1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96">
                    <a:moveTo>
                      <a:pt x="0" y="48"/>
                    </a:moveTo>
                    <a:lnTo>
                      <a:pt x="0" y="48"/>
                    </a:lnTo>
                    <a:lnTo>
                      <a:pt x="17" y="96"/>
                    </a:lnTo>
                    <a:lnTo>
                      <a:pt x="54" y="96"/>
                    </a:lnTo>
                    <a:lnTo>
                      <a:pt x="71" y="63"/>
                    </a:lnTo>
                    <a:lnTo>
                      <a:pt x="37" y="15"/>
                    </a:lnTo>
                    <a:lnTo>
                      <a:pt x="17" y="0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452">
                <a:extLst>
                  <a:ext uri="{FF2B5EF4-FFF2-40B4-BE49-F238E27FC236}">
                    <a16:creationId xmlns:a16="http://schemas.microsoft.com/office/drawing/2014/main" id="{E977B2A4-D4C1-495B-84F6-0E1AF745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" y="2669"/>
                <a:ext cx="35" cy="24"/>
              </a:xfrm>
              <a:custGeom>
                <a:avLst/>
                <a:gdLst>
                  <a:gd name="T0" fmla="*/ 0 w 69"/>
                  <a:gd name="T1" fmla="*/ 15 h 48"/>
                  <a:gd name="T2" fmla="*/ 0 w 69"/>
                  <a:gd name="T3" fmla="*/ 15 h 48"/>
                  <a:gd name="T4" fmla="*/ 0 w 69"/>
                  <a:gd name="T5" fmla="*/ 31 h 48"/>
                  <a:gd name="T6" fmla="*/ 34 w 69"/>
                  <a:gd name="T7" fmla="*/ 48 h 48"/>
                  <a:gd name="T8" fmla="*/ 52 w 69"/>
                  <a:gd name="T9" fmla="*/ 31 h 48"/>
                  <a:gd name="T10" fmla="*/ 69 w 69"/>
                  <a:gd name="T11" fmla="*/ 0 h 48"/>
                  <a:gd name="T12" fmla="*/ 17 w 69"/>
                  <a:gd name="T13" fmla="*/ 0 h 48"/>
                  <a:gd name="T14" fmla="*/ 0 w 69"/>
                  <a:gd name="T15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8">
                    <a:moveTo>
                      <a:pt x="0" y="15"/>
                    </a:moveTo>
                    <a:lnTo>
                      <a:pt x="0" y="15"/>
                    </a:lnTo>
                    <a:lnTo>
                      <a:pt x="0" y="31"/>
                    </a:lnTo>
                    <a:lnTo>
                      <a:pt x="34" y="48"/>
                    </a:lnTo>
                    <a:lnTo>
                      <a:pt x="52" y="31"/>
                    </a:lnTo>
                    <a:lnTo>
                      <a:pt x="69" y="0"/>
                    </a:lnTo>
                    <a:lnTo>
                      <a:pt x="17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453">
                <a:extLst>
                  <a:ext uri="{FF2B5EF4-FFF2-40B4-BE49-F238E27FC236}">
                    <a16:creationId xmlns:a16="http://schemas.microsoft.com/office/drawing/2014/main" id="{F451A1D3-BF14-4783-990B-3444E067E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" y="2669"/>
                <a:ext cx="35" cy="24"/>
              </a:xfrm>
              <a:custGeom>
                <a:avLst/>
                <a:gdLst>
                  <a:gd name="T0" fmla="*/ 0 w 69"/>
                  <a:gd name="T1" fmla="*/ 15 h 48"/>
                  <a:gd name="T2" fmla="*/ 0 w 69"/>
                  <a:gd name="T3" fmla="*/ 15 h 48"/>
                  <a:gd name="T4" fmla="*/ 0 w 69"/>
                  <a:gd name="T5" fmla="*/ 31 h 48"/>
                  <a:gd name="T6" fmla="*/ 34 w 69"/>
                  <a:gd name="T7" fmla="*/ 48 h 48"/>
                  <a:gd name="T8" fmla="*/ 52 w 69"/>
                  <a:gd name="T9" fmla="*/ 31 h 48"/>
                  <a:gd name="T10" fmla="*/ 69 w 69"/>
                  <a:gd name="T11" fmla="*/ 0 h 48"/>
                  <a:gd name="T12" fmla="*/ 17 w 69"/>
                  <a:gd name="T13" fmla="*/ 0 h 48"/>
                  <a:gd name="T14" fmla="*/ 0 w 69"/>
                  <a:gd name="T15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8">
                    <a:moveTo>
                      <a:pt x="0" y="15"/>
                    </a:moveTo>
                    <a:lnTo>
                      <a:pt x="0" y="15"/>
                    </a:lnTo>
                    <a:lnTo>
                      <a:pt x="0" y="31"/>
                    </a:lnTo>
                    <a:lnTo>
                      <a:pt x="34" y="48"/>
                    </a:lnTo>
                    <a:lnTo>
                      <a:pt x="52" y="31"/>
                    </a:lnTo>
                    <a:lnTo>
                      <a:pt x="69" y="0"/>
                    </a:lnTo>
                    <a:lnTo>
                      <a:pt x="17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454">
                <a:extLst>
                  <a:ext uri="{FF2B5EF4-FFF2-40B4-BE49-F238E27FC236}">
                    <a16:creationId xmlns:a16="http://schemas.microsoft.com/office/drawing/2014/main" id="{55077D38-D81C-4789-AA42-857C2D744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597"/>
                <a:ext cx="26" cy="40"/>
              </a:xfrm>
              <a:custGeom>
                <a:avLst/>
                <a:gdLst>
                  <a:gd name="T0" fmla="*/ 0 w 52"/>
                  <a:gd name="T1" fmla="*/ 48 h 79"/>
                  <a:gd name="T2" fmla="*/ 0 w 52"/>
                  <a:gd name="T3" fmla="*/ 48 h 79"/>
                  <a:gd name="T4" fmla="*/ 0 w 52"/>
                  <a:gd name="T5" fmla="*/ 63 h 79"/>
                  <a:gd name="T6" fmla="*/ 17 w 52"/>
                  <a:gd name="T7" fmla="*/ 79 h 79"/>
                  <a:gd name="T8" fmla="*/ 52 w 52"/>
                  <a:gd name="T9" fmla="*/ 0 h 79"/>
                  <a:gd name="T10" fmla="*/ 34 w 52"/>
                  <a:gd name="T11" fmla="*/ 0 h 79"/>
                  <a:gd name="T12" fmla="*/ 0 w 52"/>
                  <a:gd name="T13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79">
                    <a:moveTo>
                      <a:pt x="0" y="48"/>
                    </a:moveTo>
                    <a:lnTo>
                      <a:pt x="0" y="48"/>
                    </a:lnTo>
                    <a:lnTo>
                      <a:pt x="0" y="63"/>
                    </a:lnTo>
                    <a:lnTo>
                      <a:pt x="17" y="79"/>
                    </a:lnTo>
                    <a:lnTo>
                      <a:pt x="52" y="0"/>
                    </a:lnTo>
                    <a:lnTo>
                      <a:pt x="34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455">
                <a:extLst>
                  <a:ext uri="{FF2B5EF4-FFF2-40B4-BE49-F238E27FC236}">
                    <a16:creationId xmlns:a16="http://schemas.microsoft.com/office/drawing/2014/main" id="{40591AE5-C5F6-4587-BA68-C40E4A33D9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597"/>
                <a:ext cx="26" cy="40"/>
              </a:xfrm>
              <a:custGeom>
                <a:avLst/>
                <a:gdLst>
                  <a:gd name="T0" fmla="*/ 0 w 52"/>
                  <a:gd name="T1" fmla="*/ 48 h 79"/>
                  <a:gd name="T2" fmla="*/ 0 w 52"/>
                  <a:gd name="T3" fmla="*/ 48 h 79"/>
                  <a:gd name="T4" fmla="*/ 0 w 52"/>
                  <a:gd name="T5" fmla="*/ 63 h 79"/>
                  <a:gd name="T6" fmla="*/ 17 w 52"/>
                  <a:gd name="T7" fmla="*/ 79 h 79"/>
                  <a:gd name="T8" fmla="*/ 52 w 52"/>
                  <a:gd name="T9" fmla="*/ 0 h 79"/>
                  <a:gd name="T10" fmla="*/ 34 w 52"/>
                  <a:gd name="T11" fmla="*/ 0 h 79"/>
                  <a:gd name="T12" fmla="*/ 0 w 52"/>
                  <a:gd name="T13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79">
                    <a:moveTo>
                      <a:pt x="0" y="48"/>
                    </a:moveTo>
                    <a:lnTo>
                      <a:pt x="0" y="48"/>
                    </a:lnTo>
                    <a:lnTo>
                      <a:pt x="0" y="63"/>
                    </a:lnTo>
                    <a:lnTo>
                      <a:pt x="17" y="79"/>
                    </a:lnTo>
                    <a:lnTo>
                      <a:pt x="52" y="0"/>
                    </a:lnTo>
                    <a:lnTo>
                      <a:pt x="34" y="0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456">
                <a:extLst>
                  <a:ext uri="{FF2B5EF4-FFF2-40B4-BE49-F238E27FC236}">
                    <a16:creationId xmlns:a16="http://schemas.microsoft.com/office/drawing/2014/main" id="{032F8FAC-9776-4A71-8C3C-43E4A9FA2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" y="2469"/>
                <a:ext cx="35" cy="48"/>
              </a:xfrm>
              <a:custGeom>
                <a:avLst/>
                <a:gdLst>
                  <a:gd name="T0" fmla="*/ 0 w 69"/>
                  <a:gd name="T1" fmla="*/ 17 h 96"/>
                  <a:gd name="T2" fmla="*/ 0 w 69"/>
                  <a:gd name="T3" fmla="*/ 17 h 96"/>
                  <a:gd name="T4" fmla="*/ 0 w 69"/>
                  <a:gd name="T5" fmla="*/ 32 h 96"/>
                  <a:gd name="T6" fmla="*/ 17 w 69"/>
                  <a:gd name="T7" fmla="*/ 32 h 96"/>
                  <a:gd name="T8" fmla="*/ 17 w 69"/>
                  <a:gd name="T9" fmla="*/ 80 h 96"/>
                  <a:gd name="T10" fmla="*/ 34 w 69"/>
                  <a:gd name="T11" fmla="*/ 96 h 96"/>
                  <a:gd name="T12" fmla="*/ 52 w 69"/>
                  <a:gd name="T13" fmla="*/ 80 h 96"/>
                  <a:gd name="T14" fmla="*/ 69 w 69"/>
                  <a:gd name="T15" fmla="*/ 32 h 96"/>
                  <a:gd name="T16" fmla="*/ 52 w 69"/>
                  <a:gd name="T17" fmla="*/ 17 h 96"/>
                  <a:gd name="T18" fmla="*/ 17 w 69"/>
                  <a:gd name="T19" fmla="*/ 0 h 96"/>
                  <a:gd name="T20" fmla="*/ 0 w 69"/>
                  <a:gd name="T21" fmla="*/ 1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96">
                    <a:moveTo>
                      <a:pt x="0" y="17"/>
                    </a:moveTo>
                    <a:lnTo>
                      <a:pt x="0" y="17"/>
                    </a:lnTo>
                    <a:lnTo>
                      <a:pt x="0" y="32"/>
                    </a:lnTo>
                    <a:lnTo>
                      <a:pt x="17" y="32"/>
                    </a:lnTo>
                    <a:lnTo>
                      <a:pt x="17" y="80"/>
                    </a:lnTo>
                    <a:lnTo>
                      <a:pt x="34" y="96"/>
                    </a:lnTo>
                    <a:lnTo>
                      <a:pt x="52" y="80"/>
                    </a:lnTo>
                    <a:lnTo>
                      <a:pt x="69" y="32"/>
                    </a:lnTo>
                    <a:lnTo>
                      <a:pt x="52" y="17"/>
                    </a:lnTo>
                    <a:lnTo>
                      <a:pt x="17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457">
                <a:extLst>
                  <a:ext uri="{FF2B5EF4-FFF2-40B4-BE49-F238E27FC236}">
                    <a16:creationId xmlns:a16="http://schemas.microsoft.com/office/drawing/2014/main" id="{543DC6D1-7717-4443-BFD1-0E0493652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" y="2469"/>
                <a:ext cx="35" cy="48"/>
              </a:xfrm>
              <a:custGeom>
                <a:avLst/>
                <a:gdLst>
                  <a:gd name="T0" fmla="*/ 0 w 69"/>
                  <a:gd name="T1" fmla="*/ 17 h 96"/>
                  <a:gd name="T2" fmla="*/ 0 w 69"/>
                  <a:gd name="T3" fmla="*/ 17 h 96"/>
                  <a:gd name="T4" fmla="*/ 0 w 69"/>
                  <a:gd name="T5" fmla="*/ 32 h 96"/>
                  <a:gd name="T6" fmla="*/ 17 w 69"/>
                  <a:gd name="T7" fmla="*/ 32 h 96"/>
                  <a:gd name="T8" fmla="*/ 17 w 69"/>
                  <a:gd name="T9" fmla="*/ 80 h 96"/>
                  <a:gd name="T10" fmla="*/ 34 w 69"/>
                  <a:gd name="T11" fmla="*/ 96 h 96"/>
                  <a:gd name="T12" fmla="*/ 52 w 69"/>
                  <a:gd name="T13" fmla="*/ 80 h 96"/>
                  <a:gd name="T14" fmla="*/ 69 w 69"/>
                  <a:gd name="T15" fmla="*/ 32 h 96"/>
                  <a:gd name="T16" fmla="*/ 52 w 69"/>
                  <a:gd name="T17" fmla="*/ 17 h 96"/>
                  <a:gd name="T18" fmla="*/ 17 w 69"/>
                  <a:gd name="T19" fmla="*/ 0 h 96"/>
                  <a:gd name="T20" fmla="*/ 0 w 69"/>
                  <a:gd name="T21" fmla="*/ 1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96">
                    <a:moveTo>
                      <a:pt x="0" y="17"/>
                    </a:moveTo>
                    <a:lnTo>
                      <a:pt x="0" y="17"/>
                    </a:lnTo>
                    <a:lnTo>
                      <a:pt x="0" y="32"/>
                    </a:lnTo>
                    <a:lnTo>
                      <a:pt x="17" y="32"/>
                    </a:lnTo>
                    <a:lnTo>
                      <a:pt x="17" y="80"/>
                    </a:lnTo>
                    <a:lnTo>
                      <a:pt x="34" y="96"/>
                    </a:lnTo>
                    <a:lnTo>
                      <a:pt x="52" y="80"/>
                    </a:lnTo>
                    <a:lnTo>
                      <a:pt x="69" y="32"/>
                    </a:lnTo>
                    <a:lnTo>
                      <a:pt x="52" y="17"/>
                    </a:lnTo>
                    <a:lnTo>
                      <a:pt x="17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458">
                <a:extLst>
                  <a:ext uri="{FF2B5EF4-FFF2-40B4-BE49-F238E27FC236}">
                    <a16:creationId xmlns:a16="http://schemas.microsoft.com/office/drawing/2014/main" id="{0856692D-E9BB-4B1E-A509-899E622B5A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" y="2469"/>
                <a:ext cx="36" cy="16"/>
              </a:xfrm>
              <a:custGeom>
                <a:avLst/>
                <a:gdLst>
                  <a:gd name="T0" fmla="*/ 0 w 71"/>
                  <a:gd name="T1" fmla="*/ 17 h 32"/>
                  <a:gd name="T2" fmla="*/ 0 w 71"/>
                  <a:gd name="T3" fmla="*/ 17 h 32"/>
                  <a:gd name="T4" fmla="*/ 0 w 71"/>
                  <a:gd name="T5" fmla="*/ 32 h 32"/>
                  <a:gd name="T6" fmla="*/ 17 w 71"/>
                  <a:gd name="T7" fmla="*/ 32 h 32"/>
                  <a:gd name="T8" fmla="*/ 35 w 71"/>
                  <a:gd name="T9" fmla="*/ 17 h 32"/>
                  <a:gd name="T10" fmla="*/ 54 w 71"/>
                  <a:gd name="T11" fmla="*/ 17 h 32"/>
                  <a:gd name="T12" fmla="*/ 71 w 71"/>
                  <a:gd name="T13" fmla="*/ 0 h 32"/>
                  <a:gd name="T14" fmla="*/ 35 w 71"/>
                  <a:gd name="T15" fmla="*/ 0 h 32"/>
                  <a:gd name="T16" fmla="*/ 0 w 71"/>
                  <a:gd name="T17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32">
                    <a:moveTo>
                      <a:pt x="0" y="17"/>
                    </a:moveTo>
                    <a:lnTo>
                      <a:pt x="0" y="17"/>
                    </a:lnTo>
                    <a:lnTo>
                      <a:pt x="0" y="32"/>
                    </a:lnTo>
                    <a:lnTo>
                      <a:pt x="17" y="32"/>
                    </a:lnTo>
                    <a:lnTo>
                      <a:pt x="35" y="17"/>
                    </a:lnTo>
                    <a:lnTo>
                      <a:pt x="54" y="17"/>
                    </a:lnTo>
                    <a:lnTo>
                      <a:pt x="71" y="0"/>
                    </a:lnTo>
                    <a:lnTo>
                      <a:pt x="35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459">
                <a:extLst>
                  <a:ext uri="{FF2B5EF4-FFF2-40B4-BE49-F238E27FC236}">
                    <a16:creationId xmlns:a16="http://schemas.microsoft.com/office/drawing/2014/main" id="{493BBBAD-EC27-4EE0-951C-9334BC9D25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" y="2469"/>
                <a:ext cx="36" cy="16"/>
              </a:xfrm>
              <a:custGeom>
                <a:avLst/>
                <a:gdLst>
                  <a:gd name="T0" fmla="*/ 0 w 71"/>
                  <a:gd name="T1" fmla="*/ 17 h 32"/>
                  <a:gd name="T2" fmla="*/ 0 w 71"/>
                  <a:gd name="T3" fmla="*/ 17 h 32"/>
                  <a:gd name="T4" fmla="*/ 0 w 71"/>
                  <a:gd name="T5" fmla="*/ 32 h 32"/>
                  <a:gd name="T6" fmla="*/ 17 w 71"/>
                  <a:gd name="T7" fmla="*/ 32 h 32"/>
                  <a:gd name="T8" fmla="*/ 35 w 71"/>
                  <a:gd name="T9" fmla="*/ 17 h 32"/>
                  <a:gd name="T10" fmla="*/ 54 w 71"/>
                  <a:gd name="T11" fmla="*/ 17 h 32"/>
                  <a:gd name="T12" fmla="*/ 71 w 71"/>
                  <a:gd name="T13" fmla="*/ 0 h 32"/>
                  <a:gd name="T14" fmla="*/ 35 w 71"/>
                  <a:gd name="T15" fmla="*/ 0 h 32"/>
                  <a:gd name="T16" fmla="*/ 0 w 71"/>
                  <a:gd name="T17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32">
                    <a:moveTo>
                      <a:pt x="0" y="17"/>
                    </a:moveTo>
                    <a:lnTo>
                      <a:pt x="0" y="17"/>
                    </a:lnTo>
                    <a:lnTo>
                      <a:pt x="0" y="32"/>
                    </a:lnTo>
                    <a:lnTo>
                      <a:pt x="17" y="32"/>
                    </a:lnTo>
                    <a:lnTo>
                      <a:pt x="35" y="17"/>
                    </a:lnTo>
                    <a:lnTo>
                      <a:pt x="54" y="17"/>
                    </a:lnTo>
                    <a:lnTo>
                      <a:pt x="71" y="0"/>
                    </a:lnTo>
                    <a:lnTo>
                      <a:pt x="35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460">
                <a:extLst>
                  <a:ext uri="{FF2B5EF4-FFF2-40B4-BE49-F238E27FC236}">
                    <a16:creationId xmlns:a16="http://schemas.microsoft.com/office/drawing/2014/main" id="{7284E574-A67D-43B5-919F-A31CE2BCD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349"/>
                <a:ext cx="147" cy="129"/>
              </a:xfrm>
              <a:custGeom>
                <a:avLst/>
                <a:gdLst>
                  <a:gd name="T0" fmla="*/ 0 w 294"/>
                  <a:gd name="T1" fmla="*/ 224 h 257"/>
                  <a:gd name="T2" fmla="*/ 0 w 294"/>
                  <a:gd name="T3" fmla="*/ 224 h 257"/>
                  <a:gd name="T4" fmla="*/ 0 w 294"/>
                  <a:gd name="T5" fmla="*/ 240 h 257"/>
                  <a:gd name="T6" fmla="*/ 35 w 294"/>
                  <a:gd name="T7" fmla="*/ 240 h 257"/>
                  <a:gd name="T8" fmla="*/ 104 w 294"/>
                  <a:gd name="T9" fmla="*/ 209 h 257"/>
                  <a:gd name="T10" fmla="*/ 121 w 294"/>
                  <a:gd name="T11" fmla="*/ 224 h 257"/>
                  <a:gd name="T12" fmla="*/ 121 w 294"/>
                  <a:gd name="T13" fmla="*/ 240 h 257"/>
                  <a:gd name="T14" fmla="*/ 139 w 294"/>
                  <a:gd name="T15" fmla="*/ 257 h 257"/>
                  <a:gd name="T16" fmla="*/ 156 w 294"/>
                  <a:gd name="T17" fmla="*/ 224 h 257"/>
                  <a:gd name="T18" fmla="*/ 156 w 294"/>
                  <a:gd name="T19" fmla="*/ 209 h 257"/>
                  <a:gd name="T20" fmla="*/ 173 w 294"/>
                  <a:gd name="T21" fmla="*/ 224 h 257"/>
                  <a:gd name="T22" fmla="*/ 190 w 294"/>
                  <a:gd name="T23" fmla="*/ 224 h 257"/>
                  <a:gd name="T24" fmla="*/ 208 w 294"/>
                  <a:gd name="T25" fmla="*/ 209 h 257"/>
                  <a:gd name="T26" fmla="*/ 225 w 294"/>
                  <a:gd name="T27" fmla="*/ 224 h 257"/>
                  <a:gd name="T28" fmla="*/ 225 w 294"/>
                  <a:gd name="T29" fmla="*/ 209 h 257"/>
                  <a:gd name="T30" fmla="*/ 242 w 294"/>
                  <a:gd name="T31" fmla="*/ 192 h 257"/>
                  <a:gd name="T32" fmla="*/ 242 w 294"/>
                  <a:gd name="T33" fmla="*/ 209 h 257"/>
                  <a:gd name="T34" fmla="*/ 260 w 294"/>
                  <a:gd name="T35" fmla="*/ 209 h 257"/>
                  <a:gd name="T36" fmla="*/ 277 w 294"/>
                  <a:gd name="T37" fmla="*/ 192 h 257"/>
                  <a:gd name="T38" fmla="*/ 277 w 294"/>
                  <a:gd name="T39" fmla="*/ 113 h 257"/>
                  <a:gd name="T40" fmla="*/ 294 w 294"/>
                  <a:gd name="T41" fmla="*/ 113 h 257"/>
                  <a:gd name="T42" fmla="*/ 294 w 294"/>
                  <a:gd name="T43" fmla="*/ 81 h 257"/>
                  <a:gd name="T44" fmla="*/ 294 w 294"/>
                  <a:gd name="T45" fmla="*/ 17 h 257"/>
                  <a:gd name="T46" fmla="*/ 277 w 294"/>
                  <a:gd name="T47" fmla="*/ 0 h 257"/>
                  <a:gd name="T48" fmla="*/ 277 w 294"/>
                  <a:gd name="T49" fmla="*/ 17 h 257"/>
                  <a:gd name="T50" fmla="*/ 260 w 294"/>
                  <a:gd name="T51" fmla="*/ 17 h 257"/>
                  <a:gd name="T52" fmla="*/ 242 w 294"/>
                  <a:gd name="T53" fmla="*/ 81 h 257"/>
                  <a:gd name="T54" fmla="*/ 208 w 294"/>
                  <a:gd name="T55" fmla="*/ 128 h 257"/>
                  <a:gd name="T56" fmla="*/ 173 w 294"/>
                  <a:gd name="T57" fmla="*/ 161 h 257"/>
                  <a:gd name="T58" fmla="*/ 173 w 294"/>
                  <a:gd name="T59" fmla="*/ 128 h 257"/>
                  <a:gd name="T60" fmla="*/ 156 w 294"/>
                  <a:gd name="T61" fmla="*/ 144 h 257"/>
                  <a:gd name="T62" fmla="*/ 139 w 294"/>
                  <a:gd name="T63" fmla="*/ 192 h 257"/>
                  <a:gd name="T64" fmla="*/ 121 w 294"/>
                  <a:gd name="T65" fmla="*/ 192 h 257"/>
                  <a:gd name="T66" fmla="*/ 52 w 294"/>
                  <a:gd name="T67" fmla="*/ 192 h 257"/>
                  <a:gd name="T68" fmla="*/ 0 w 294"/>
                  <a:gd name="T69" fmla="*/ 224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4" h="257">
                    <a:moveTo>
                      <a:pt x="0" y="224"/>
                    </a:moveTo>
                    <a:lnTo>
                      <a:pt x="0" y="224"/>
                    </a:lnTo>
                    <a:lnTo>
                      <a:pt x="0" y="240"/>
                    </a:lnTo>
                    <a:lnTo>
                      <a:pt x="35" y="240"/>
                    </a:lnTo>
                    <a:lnTo>
                      <a:pt x="104" y="209"/>
                    </a:lnTo>
                    <a:lnTo>
                      <a:pt x="121" y="224"/>
                    </a:lnTo>
                    <a:lnTo>
                      <a:pt x="121" y="240"/>
                    </a:lnTo>
                    <a:lnTo>
                      <a:pt x="139" y="257"/>
                    </a:lnTo>
                    <a:lnTo>
                      <a:pt x="156" y="224"/>
                    </a:lnTo>
                    <a:lnTo>
                      <a:pt x="156" y="209"/>
                    </a:lnTo>
                    <a:lnTo>
                      <a:pt x="173" y="224"/>
                    </a:lnTo>
                    <a:lnTo>
                      <a:pt x="190" y="224"/>
                    </a:lnTo>
                    <a:lnTo>
                      <a:pt x="208" y="209"/>
                    </a:lnTo>
                    <a:lnTo>
                      <a:pt x="225" y="224"/>
                    </a:lnTo>
                    <a:lnTo>
                      <a:pt x="225" y="209"/>
                    </a:lnTo>
                    <a:lnTo>
                      <a:pt x="242" y="192"/>
                    </a:lnTo>
                    <a:lnTo>
                      <a:pt x="242" y="209"/>
                    </a:lnTo>
                    <a:lnTo>
                      <a:pt x="260" y="209"/>
                    </a:lnTo>
                    <a:lnTo>
                      <a:pt x="277" y="192"/>
                    </a:lnTo>
                    <a:lnTo>
                      <a:pt x="277" y="113"/>
                    </a:lnTo>
                    <a:lnTo>
                      <a:pt x="294" y="113"/>
                    </a:lnTo>
                    <a:lnTo>
                      <a:pt x="294" y="81"/>
                    </a:lnTo>
                    <a:lnTo>
                      <a:pt x="294" y="17"/>
                    </a:lnTo>
                    <a:lnTo>
                      <a:pt x="277" y="0"/>
                    </a:lnTo>
                    <a:lnTo>
                      <a:pt x="277" y="17"/>
                    </a:lnTo>
                    <a:lnTo>
                      <a:pt x="260" y="17"/>
                    </a:lnTo>
                    <a:lnTo>
                      <a:pt x="242" y="81"/>
                    </a:lnTo>
                    <a:lnTo>
                      <a:pt x="208" y="128"/>
                    </a:lnTo>
                    <a:lnTo>
                      <a:pt x="173" y="161"/>
                    </a:lnTo>
                    <a:lnTo>
                      <a:pt x="173" y="128"/>
                    </a:lnTo>
                    <a:lnTo>
                      <a:pt x="156" y="144"/>
                    </a:lnTo>
                    <a:lnTo>
                      <a:pt x="139" y="192"/>
                    </a:lnTo>
                    <a:lnTo>
                      <a:pt x="121" y="192"/>
                    </a:lnTo>
                    <a:lnTo>
                      <a:pt x="52" y="192"/>
                    </a:lnTo>
                    <a:lnTo>
                      <a:pt x="0" y="22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461">
                <a:extLst>
                  <a:ext uri="{FF2B5EF4-FFF2-40B4-BE49-F238E27FC236}">
                    <a16:creationId xmlns:a16="http://schemas.microsoft.com/office/drawing/2014/main" id="{F057A8D0-2473-4328-B4B1-4A3A97869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349"/>
                <a:ext cx="147" cy="129"/>
              </a:xfrm>
              <a:custGeom>
                <a:avLst/>
                <a:gdLst>
                  <a:gd name="T0" fmla="*/ 0 w 294"/>
                  <a:gd name="T1" fmla="*/ 224 h 257"/>
                  <a:gd name="T2" fmla="*/ 0 w 294"/>
                  <a:gd name="T3" fmla="*/ 224 h 257"/>
                  <a:gd name="T4" fmla="*/ 0 w 294"/>
                  <a:gd name="T5" fmla="*/ 240 h 257"/>
                  <a:gd name="T6" fmla="*/ 35 w 294"/>
                  <a:gd name="T7" fmla="*/ 240 h 257"/>
                  <a:gd name="T8" fmla="*/ 104 w 294"/>
                  <a:gd name="T9" fmla="*/ 209 h 257"/>
                  <a:gd name="T10" fmla="*/ 121 w 294"/>
                  <a:gd name="T11" fmla="*/ 224 h 257"/>
                  <a:gd name="T12" fmla="*/ 121 w 294"/>
                  <a:gd name="T13" fmla="*/ 240 h 257"/>
                  <a:gd name="T14" fmla="*/ 139 w 294"/>
                  <a:gd name="T15" fmla="*/ 257 h 257"/>
                  <a:gd name="T16" fmla="*/ 156 w 294"/>
                  <a:gd name="T17" fmla="*/ 224 h 257"/>
                  <a:gd name="T18" fmla="*/ 156 w 294"/>
                  <a:gd name="T19" fmla="*/ 209 h 257"/>
                  <a:gd name="T20" fmla="*/ 173 w 294"/>
                  <a:gd name="T21" fmla="*/ 224 h 257"/>
                  <a:gd name="T22" fmla="*/ 190 w 294"/>
                  <a:gd name="T23" fmla="*/ 224 h 257"/>
                  <a:gd name="T24" fmla="*/ 208 w 294"/>
                  <a:gd name="T25" fmla="*/ 209 h 257"/>
                  <a:gd name="T26" fmla="*/ 225 w 294"/>
                  <a:gd name="T27" fmla="*/ 224 h 257"/>
                  <a:gd name="T28" fmla="*/ 225 w 294"/>
                  <a:gd name="T29" fmla="*/ 209 h 257"/>
                  <a:gd name="T30" fmla="*/ 242 w 294"/>
                  <a:gd name="T31" fmla="*/ 192 h 257"/>
                  <a:gd name="T32" fmla="*/ 242 w 294"/>
                  <a:gd name="T33" fmla="*/ 209 h 257"/>
                  <a:gd name="T34" fmla="*/ 260 w 294"/>
                  <a:gd name="T35" fmla="*/ 209 h 257"/>
                  <a:gd name="T36" fmla="*/ 277 w 294"/>
                  <a:gd name="T37" fmla="*/ 192 h 257"/>
                  <a:gd name="T38" fmla="*/ 277 w 294"/>
                  <a:gd name="T39" fmla="*/ 113 h 257"/>
                  <a:gd name="T40" fmla="*/ 294 w 294"/>
                  <a:gd name="T41" fmla="*/ 113 h 257"/>
                  <a:gd name="T42" fmla="*/ 294 w 294"/>
                  <a:gd name="T43" fmla="*/ 81 h 257"/>
                  <a:gd name="T44" fmla="*/ 294 w 294"/>
                  <a:gd name="T45" fmla="*/ 17 h 257"/>
                  <a:gd name="T46" fmla="*/ 277 w 294"/>
                  <a:gd name="T47" fmla="*/ 0 h 257"/>
                  <a:gd name="T48" fmla="*/ 277 w 294"/>
                  <a:gd name="T49" fmla="*/ 17 h 257"/>
                  <a:gd name="T50" fmla="*/ 260 w 294"/>
                  <a:gd name="T51" fmla="*/ 17 h 257"/>
                  <a:gd name="T52" fmla="*/ 242 w 294"/>
                  <a:gd name="T53" fmla="*/ 81 h 257"/>
                  <a:gd name="T54" fmla="*/ 208 w 294"/>
                  <a:gd name="T55" fmla="*/ 128 h 257"/>
                  <a:gd name="T56" fmla="*/ 173 w 294"/>
                  <a:gd name="T57" fmla="*/ 161 h 257"/>
                  <a:gd name="T58" fmla="*/ 173 w 294"/>
                  <a:gd name="T59" fmla="*/ 128 h 257"/>
                  <a:gd name="T60" fmla="*/ 156 w 294"/>
                  <a:gd name="T61" fmla="*/ 144 h 257"/>
                  <a:gd name="T62" fmla="*/ 139 w 294"/>
                  <a:gd name="T63" fmla="*/ 192 h 257"/>
                  <a:gd name="T64" fmla="*/ 121 w 294"/>
                  <a:gd name="T65" fmla="*/ 192 h 257"/>
                  <a:gd name="T66" fmla="*/ 52 w 294"/>
                  <a:gd name="T67" fmla="*/ 192 h 257"/>
                  <a:gd name="T68" fmla="*/ 0 w 294"/>
                  <a:gd name="T69" fmla="*/ 224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4" h="257">
                    <a:moveTo>
                      <a:pt x="0" y="224"/>
                    </a:moveTo>
                    <a:lnTo>
                      <a:pt x="0" y="224"/>
                    </a:lnTo>
                    <a:lnTo>
                      <a:pt x="0" y="240"/>
                    </a:lnTo>
                    <a:lnTo>
                      <a:pt x="35" y="240"/>
                    </a:lnTo>
                    <a:lnTo>
                      <a:pt x="104" y="209"/>
                    </a:lnTo>
                    <a:lnTo>
                      <a:pt x="121" y="224"/>
                    </a:lnTo>
                    <a:lnTo>
                      <a:pt x="121" y="240"/>
                    </a:lnTo>
                    <a:lnTo>
                      <a:pt x="139" y="257"/>
                    </a:lnTo>
                    <a:lnTo>
                      <a:pt x="156" y="224"/>
                    </a:lnTo>
                    <a:lnTo>
                      <a:pt x="156" y="209"/>
                    </a:lnTo>
                    <a:lnTo>
                      <a:pt x="173" y="224"/>
                    </a:lnTo>
                    <a:lnTo>
                      <a:pt x="190" y="224"/>
                    </a:lnTo>
                    <a:lnTo>
                      <a:pt x="208" y="209"/>
                    </a:lnTo>
                    <a:lnTo>
                      <a:pt x="225" y="224"/>
                    </a:lnTo>
                    <a:lnTo>
                      <a:pt x="225" y="209"/>
                    </a:lnTo>
                    <a:lnTo>
                      <a:pt x="242" y="192"/>
                    </a:lnTo>
                    <a:lnTo>
                      <a:pt x="242" y="209"/>
                    </a:lnTo>
                    <a:lnTo>
                      <a:pt x="260" y="209"/>
                    </a:lnTo>
                    <a:lnTo>
                      <a:pt x="277" y="192"/>
                    </a:lnTo>
                    <a:lnTo>
                      <a:pt x="277" y="113"/>
                    </a:lnTo>
                    <a:lnTo>
                      <a:pt x="294" y="113"/>
                    </a:lnTo>
                    <a:lnTo>
                      <a:pt x="294" y="81"/>
                    </a:lnTo>
                    <a:lnTo>
                      <a:pt x="294" y="17"/>
                    </a:lnTo>
                    <a:lnTo>
                      <a:pt x="277" y="0"/>
                    </a:lnTo>
                    <a:lnTo>
                      <a:pt x="277" y="17"/>
                    </a:lnTo>
                    <a:lnTo>
                      <a:pt x="260" y="17"/>
                    </a:lnTo>
                    <a:lnTo>
                      <a:pt x="242" y="81"/>
                    </a:lnTo>
                    <a:lnTo>
                      <a:pt x="208" y="128"/>
                    </a:lnTo>
                    <a:lnTo>
                      <a:pt x="173" y="161"/>
                    </a:lnTo>
                    <a:lnTo>
                      <a:pt x="173" y="128"/>
                    </a:lnTo>
                    <a:lnTo>
                      <a:pt x="156" y="144"/>
                    </a:lnTo>
                    <a:lnTo>
                      <a:pt x="139" y="192"/>
                    </a:lnTo>
                    <a:lnTo>
                      <a:pt x="121" y="192"/>
                    </a:lnTo>
                    <a:lnTo>
                      <a:pt x="52" y="192"/>
                    </a:lnTo>
                    <a:lnTo>
                      <a:pt x="0" y="22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462">
                <a:extLst>
                  <a:ext uri="{FF2B5EF4-FFF2-40B4-BE49-F238E27FC236}">
                    <a16:creationId xmlns:a16="http://schemas.microsoft.com/office/drawing/2014/main" id="{349BA0B7-CFCE-4B3F-A231-1D8E630C0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5" y="2277"/>
                <a:ext cx="86" cy="72"/>
              </a:xfrm>
              <a:custGeom>
                <a:avLst/>
                <a:gdLst>
                  <a:gd name="T0" fmla="*/ 0 w 173"/>
                  <a:gd name="T1" fmla="*/ 113 h 144"/>
                  <a:gd name="T2" fmla="*/ 0 w 173"/>
                  <a:gd name="T3" fmla="*/ 113 h 144"/>
                  <a:gd name="T4" fmla="*/ 0 w 173"/>
                  <a:gd name="T5" fmla="*/ 144 h 144"/>
                  <a:gd name="T6" fmla="*/ 35 w 173"/>
                  <a:gd name="T7" fmla="*/ 129 h 144"/>
                  <a:gd name="T8" fmla="*/ 18 w 173"/>
                  <a:gd name="T9" fmla="*/ 129 h 144"/>
                  <a:gd name="T10" fmla="*/ 18 w 173"/>
                  <a:gd name="T11" fmla="*/ 113 h 144"/>
                  <a:gd name="T12" fmla="*/ 35 w 173"/>
                  <a:gd name="T13" fmla="*/ 113 h 144"/>
                  <a:gd name="T14" fmla="*/ 52 w 173"/>
                  <a:gd name="T15" fmla="*/ 113 h 144"/>
                  <a:gd name="T16" fmla="*/ 104 w 173"/>
                  <a:gd name="T17" fmla="*/ 129 h 144"/>
                  <a:gd name="T18" fmla="*/ 121 w 173"/>
                  <a:gd name="T19" fmla="*/ 96 h 144"/>
                  <a:gd name="T20" fmla="*/ 139 w 173"/>
                  <a:gd name="T21" fmla="*/ 96 h 144"/>
                  <a:gd name="T22" fmla="*/ 173 w 173"/>
                  <a:gd name="T23" fmla="*/ 81 h 144"/>
                  <a:gd name="T24" fmla="*/ 156 w 173"/>
                  <a:gd name="T25" fmla="*/ 81 h 144"/>
                  <a:gd name="T26" fmla="*/ 139 w 173"/>
                  <a:gd name="T27" fmla="*/ 65 h 144"/>
                  <a:gd name="T28" fmla="*/ 156 w 173"/>
                  <a:gd name="T29" fmla="*/ 48 h 144"/>
                  <a:gd name="T30" fmla="*/ 139 w 173"/>
                  <a:gd name="T31" fmla="*/ 65 h 144"/>
                  <a:gd name="T32" fmla="*/ 104 w 173"/>
                  <a:gd name="T33" fmla="*/ 48 h 144"/>
                  <a:gd name="T34" fmla="*/ 52 w 173"/>
                  <a:gd name="T35" fmla="*/ 0 h 144"/>
                  <a:gd name="T36" fmla="*/ 52 w 173"/>
                  <a:gd name="T37" fmla="*/ 17 h 144"/>
                  <a:gd name="T38" fmla="*/ 52 w 173"/>
                  <a:gd name="T39" fmla="*/ 33 h 144"/>
                  <a:gd name="T40" fmla="*/ 35 w 173"/>
                  <a:gd name="T41" fmla="*/ 96 h 144"/>
                  <a:gd name="T42" fmla="*/ 18 w 173"/>
                  <a:gd name="T43" fmla="*/ 81 h 144"/>
                  <a:gd name="T44" fmla="*/ 18 w 173"/>
                  <a:gd name="T45" fmla="*/ 96 h 144"/>
                  <a:gd name="T46" fmla="*/ 0 w 173"/>
                  <a:gd name="T47" fmla="*/ 11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3" h="144">
                    <a:moveTo>
                      <a:pt x="0" y="113"/>
                    </a:moveTo>
                    <a:lnTo>
                      <a:pt x="0" y="113"/>
                    </a:lnTo>
                    <a:lnTo>
                      <a:pt x="0" y="144"/>
                    </a:lnTo>
                    <a:lnTo>
                      <a:pt x="35" y="129"/>
                    </a:lnTo>
                    <a:lnTo>
                      <a:pt x="18" y="129"/>
                    </a:lnTo>
                    <a:lnTo>
                      <a:pt x="18" y="113"/>
                    </a:lnTo>
                    <a:lnTo>
                      <a:pt x="35" y="113"/>
                    </a:lnTo>
                    <a:lnTo>
                      <a:pt x="52" y="113"/>
                    </a:lnTo>
                    <a:lnTo>
                      <a:pt x="104" y="129"/>
                    </a:lnTo>
                    <a:lnTo>
                      <a:pt x="121" y="96"/>
                    </a:lnTo>
                    <a:lnTo>
                      <a:pt x="139" y="96"/>
                    </a:lnTo>
                    <a:lnTo>
                      <a:pt x="173" y="81"/>
                    </a:lnTo>
                    <a:lnTo>
                      <a:pt x="156" y="81"/>
                    </a:lnTo>
                    <a:lnTo>
                      <a:pt x="139" y="65"/>
                    </a:lnTo>
                    <a:lnTo>
                      <a:pt x="156" y="48"/>
                    </a:lnTo>
                    <a:lnTo>
                      <a:pt x="139" y="65"/>
                    </a:lnTo>
                    <a:lnTo>
                      <a:pt x="104" y="48"/>
                    </a:lnTo>
                    <a:lnTo>
                      <a:pt x="52" y="0"/>
                    </a:lnTo>
                    <a:lnTo>
                      <a:pt x="52" y="17"/>
                    </a:lnTo>
                    <a:lnTo>
                      <a:pt x="52" y="33"/>
                    </a:lnTo>
                    <a:lnTo>
                      <a:pt x="35" y="96"/>
                    </a:lnTo>
                    <a:lnTo>
                      <a:pt x="18" y="81"/>
                    </a:lnTo>
                    <a:lnTo>
                      <a:pt x="18" y="96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463">
                <a:extLst>
                  <a:ext uri="{FF2B5EF4-FFF2-40B4-BE49-F238E27FC236}">
                    <a16:creationId xmlns:a16="http://schemas.microsoft.com/office/drawing/2014/main" id="{6988B729-5E74-427F-A5C5-1F370B79B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5" y="2277"/>
                <a:ext cx="86" cy="72"/>
              </a:xfrm>
              <a:custGeom>
                <a:avLst/>
                <a:gdLst>
                  <a:gd name="T0" fmla="*/ 0 w 173"/>
                  <a:gd name="T1" fmla="*/ 113 h 144"/>
                  <a:gd name="T2" fmla="*/ 0 w 173"/>
                  <a:gd name="T3" fmla="*/ 113 h 144"/>
                  <a:gd name="T4" fmla="*/ 0 w 173"/>
                  <a:gd name="T5" fmla="*/ 144 h 144"/>
                  <a:gd name="T6" fmla="*/ 35 w 173"/>
                  <a:gd name="T7" fmla="*/ 129 h 144"/>
                  <a:gd name="T8" fmla="*/ 18 w 173"/>
                  <a:gd name="T9" fmla="*/ 129 h 144"/>
                  <a:gd name="T10" fmla="*/ 18 w 173"/>
                  <a:gd name="T11" fmla="*/ 113 h 144"/>
                  <a:gd name="T12" fmla="*/ 35 w 173"/>
                  <a:gd name="T13" fmla="*/ 113 h 144"/>
                  <a:gd name="T14" fmla="*/ 52 w 173"/>
                  <a:gd name="T15" fmla="*/ 113 h 144"/>
                  <a:gd name="T16" fmla="*/ 104 w 173"/>
                  <a:gd name="T17" fmla="*/ 129 h 144"/>
                  <a:gd name="T18" fmla="*/ 121 w 173"/>
                  <a:gd name="T19" fmla="*/ 96 h 144"/>
                  <a:gd name="T20" fmla="*/ 139 w 173"/>
                  <a:gd name="T21" fmla="*/ 96 h 144"/>
                  <a:gd name="T22" fmla="*/ 173 w 173"/>
                  <a:gd name="T23" fmla="*/ 81 h 144"/>
                  <a:gd name="T24" fmla="*/ 156 w 173"/>
                  <a:gd name="T25" fmla="*/ 81 h 144"/>
                  <a:gd name="T26" fmla="*/ 139 w 173"/>
                  <a:gd name="T27" fmla="*/ 65 h 144"/>
                  <a:gd name="T28" fmla="*/ 156 w 173"/>
                  <a:gd name="T29" fmla="*/ 48 h 144"/>
                  <a:gd name="T30" fmla="*/ 139 w 173"/>
                  <a:gd name="T31" fmla="*/ 65 h 144"/>
                  <a:gd name="T32" fmla="*/ 104 w 173"/>
                  <a:gd name="T33" fmla="*/ 48 h 144"/>
                  <a:gd name="T34" fmla="*/ 52 w 173"/>
                  <a:gd name="T35" fmla="*/ 0 h 144"/>
                  <a:gd name="T36" fmla="*/ 52 w 173"/>
                  <a:gd name="T37" fmla="*/ 17 h 144"/>
                  <a:gd name="T38" fmla="*/ 52 w 173"/>
                  <a:gd name="T39" fmla="*/ 33 h 144"/>
                  <a:gd name="T40" fmla="*/ 35 w 173"/>
                  <a:gd name="T41" fmla="*/ 96 h 144"/>
                  <a:gd name="T42" fmla="*/ 18 w 173"/>
                  <a:gd name="T43" fmla="*/ 81 h 144"/>
                  <a:gd name="T44" fmla="*/ 18 w 173"/>
                  <a:gd name="T45" fmla="*/ 96 h 144"/>
                  <a:gd name="T46" fmla="*/ 0 w 173"/>
                  <a:gd name="T47" fmla="*/ 11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3" h="144">
                    <a:moveTo>
                      <a:pt x="0" y="113"/>
                    </a:moveTo>
                    <a:lnTo>
                      <a:pt x="0" y="113"/>
                    </a:lnTo>
                    <a:lnTo>
                      <a:pt x="0" y="144"/>
                    </a:lnTo>
                    <a:lnTo>
                      <a:pt x="35" y="129"/>
                    </a:lnTo>
                    <a:lnTo>
                      <a:pt x="18" y="129"/>
                    </a:lnTo>
                    <a:lnTo>
                      <a:pt x="18" y="113"/>
                    </a:lnTo>
                    <a:lnTo>
                      <a:pt x="35" y="113"/>
                    </a:lnTo>
                    <a:lnTo>
                      <a:pt x="52" y="113"/>
                    </a:lnTo>
                    <a:lnTo>
                      <a:pt x="104" y="129"/>
                    </a:lnTo>
                    <a:lnTo>
                      <a:pt x="121" y="96"/>
                    </a:lnTo>
                    <a:lnTo>
                      <a:pt x="139" y="96"/>
                    </a:lnTo>
                    <a:lnTo>
                      <a:pt x="173" y="81"/>
                    </a:lnTo>
                    <a:lnTo>
                      <a:pt x="156" y="81"/>
                    </a:lnTo>
                    <a:lnTo>
                      <a:pt x="139" y="65"/>
                    </a:lnTo>
                    <a:lnTo>
                      <a:pt x="156" y="48"/>
                    </a:lnTo>
                    <a:lnTo>
                      <a:pt x="139" y="65"/>
                    </a:lnTo>
                    <a:lnTo>
                      <a:pt x="104" y="48"/>
                    </a:lnTo>
                    <a:lnTo>
                      <a:pt x="52" y="0"/>
                    </a:lnTo>
                    <a:lnTo>
                      <a:pt x="52" y="17"/>
                    </a:lnTo>
                    <a:lnTo>
                      <a:pt x="52" y="33"/>
                    </a:lnTo>
                    <a:lnTo>
                      <a:pt x="35" y="96"/>
                    </a:lnTo>
                    <a:lnTo>
                      <a:pt x="18" y="81"/>
                    </a:lnTo>
                    <a:lnTo>
                      <a:pt x="18" y="96"/>
                    </a:lnTo>
                    <a:lnTo>
                      <a:pt x="0" y="11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464">
                <a:extLst>
                  <a:ext uri="{FF2B5EF4-FFF2-40B4-BE49-F238E27FC236}">
                    <a16:creationId xmlns:a16="http://schemas.microsoft.com/office/drawing/2014/main" id="{5D100AAA-F163-408B-88E7-88C36EDB5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" y="2277"/>
                <a:ext cx="26" cy="24"/>
              </a:xfrm>
              <a:custGeom>
                <a:avLst/>
                <a:gdLst>
                  <a:gd name="T0" fmla="*/ 0 w 52"/>
                  <a:gd name="T1" fmla="*/ 48 h 48"/>
                  <a:gd name="T2" fmla="*/ 0 w 52"/>
                  <a:gd name="T3" fmla="*/ 48 h 48"/>
                  <a:gd name="T4" fmla="*/ 52 w 52"/>
                  <a:gd name="T5" fmla="*/ 0 h 48"/>
                  <a:gd name="T6" fmla="*/ 35 w 52"/>
                  <a:gd name="T7" fmla="*/ 17 h 48"/>
                  <a:gd name="T8" fmla="*/ 0 w 52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8">
                    <a:moveTo>
                      <a:pt x="0" y="48"/>
                    </a:moveTo>
                    <a:lnTo>
                      <a:pt x="0" y="48"/>
                    </a:lnTo>
                    <a:lnTo>
                      <a:pt x="52" y="0"/>
                    </a:lnTo>
                    <a:lnTo>
                      <a:pt x="35" y="17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465">
                <a:extLst>
                  <a:ext uri="{FF2B5EF4-FFF2-40B4-BE49-F238E27FC236}">
                    <a16:creationId xmlns:a16="http://schemas.microsoft.com/office/drawing/2014/main" id="{3F3939DF-65C1-4010-9E9C-D111AAD52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" y="2277"/>
                <a:ext cx="26" cy="24"/>
              </a:xfrm>
              <a:custGeom>
                <a:avLst/>
                <a:gdLst>
                  <a:gd name="T0" fmla="*/ 0 w 52"/>
                  <a:gd name="T1" fmla="*/ 48 h 48"/>
                  <a:gd name="T2" fmla="*/ 0 w 52"/>
                  <a:gd name="T3" fmla="*/ 48 h 48"/>
                  <a:gd name="T4" fmla="*/ 52 w 52"/>
                  <a:gd name="T5" fmla="*/ 0 h 48"/>
                  <a:gd name="T6" fmla="*/ 35 w 52"/>
                  <a:gd name="T7" fmla="*/ 17 h 48"/>
                  <a:gd name="T8" fmla="*/ 0 w 52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8">
                    <a:moveTo>
                      <a:pt x="0" y="48"/>
                    </a:moveTo>
                    <a:lnTo>
                      <a:pt x="0" y="48"/>
                    </a:lnTo>
                    <a:lnTo>
                      <a:pt x="52" y="0"/>
                    </a:lnTo>
                    <a:lnTo>
                      <a:pt x="35" y="17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466">
                <a:extLst>
                  <a:ext uri="{FF2B5EF4-FFF2-40B4-BE49-F238E27FC236}">
                    <a16:creationId xmlns:a16="http://schemas.microsoft.com/office/drawing/2014/main" id="{5A21860F-EE75-4CA8-BA79-617963326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2" y="2181"/>
                <a:ext cx="17" cy="16"/>
              </a:xfrm>
              <a:custGeom>
                <a:avLst/>
                <a:gdLst>
                  <a:gd name="T0" fmla="*/ 0 w 35"/>
                  <a:gd name="T1" fmla="*/ 17 h 33"/>
                  <a:gd name="T2" fmla="*/ 0 w 35"/>
                  <a:gd name="T3" fmla="*/ 17 h 33"/>
                  <a:gd name="T4" fmla="*/ 0 w 35"/>
                  <a:gd name="T5" fmla="*/ 33 h 33"/>
                  <a:gd name="T6" fmla="*/ 17 w 35"/>
                  <a:gd name="T7" fmla="*/ 17 h 33"/>
                  <a:gd name="T8" fmla="*/ 35 w 35"/>
                  <a:gd name="T9" fmla="*/ 0 h 33"/>
                  <a:gd name="T10" fmla="*/ 0 w 35"/>
                  <a:gd name="T1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17"/>
                    </a:moveTo>
                    <a:lnTo>
                      <a:pt x="0" y="17"/>
                    </a:lnTo>
                    <a:lnTo>
                      <a:pt x="0" y="33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467">
                <a:extLst>
                  <a:ext uri="{FF2B5EF4-FFF2-40B4-BE49-F238E27FC236}">
                    <a16:creationId xmlns:a16="http://schemas.microsoft.com/office/drawing/2014/main" id="{D88B9093-C73C-4878-BC52-B1D5B8846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2" y="2181"/>
                <a:ext cx="17" cy="16"/>
              </a:xfrm>
              <a:custGeom>
                <a:avLst/>
                <a:gdLst>
                  <a:gd name="T0" fmla="*/ 0 w 35"/>
                  <a:gd name="T1" fmla="*/ 17 h 33"/>
                  <a:gd name="T2" fmla="*/ 0 w 35"/>
                  <a:gd name="T3" fmla="*/ 17 h 33"/>
                  <a:gd name="T4" fmla="*/ 0 w 35"/>
                  <a:gd name="T5" fmla="*/ 33 h 33"/>
                  <a:gd name="T6" fmla="*/ 17 w 35"/>
                  <a:gd name="T7" fmla="*/ 17 h 33"/>
                  <a:gd name="T8" fmla="*/ 35 w 35"/>
                  <a:gd name="T9" fmla="*/ 0 h 33"/>
                  <a:gd name="T10" fmla="*/ 0 w 35"/>
                  <a:gd name="T1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17"/>
                    </a:moveTo>
                    <a:lnTo>
                      <a:pt x="0" y="17"/>
                    </a:lnTo>
                    <a:lnTo>
                      <a:pt x="0" y="33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468">
                <a:extLst>
                  <a:ext uri="{FF2B5EF4-FFF2-40B4-BE49-F238E27FC236}">
                    <a16:creationId xmlns:a16="http://schemas.microsoft.com/office/drawing/2014/main" id="{91A4D29B-0ABE-481D-8318-77DC217654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" y="2094"/>
                <a:ext cx="9" cy="7"/>
              </a:xfrm>
              <a:custGeom>
                <a:avLst/>
                <a:gdLst>
                  <a:gd name="T0" fmla="*/ 0 w 18"/>
                  <a:gd name="T1" fmla="*/ 0 h 15"/>
                  <a:gd name="T2" fmla="*/ 0 w 18"/>
                  <a:gd name="T3" fmla="*/ 0 h 15"/>
                  <a:gd name="T4" fmla="*/ 18 w 18"/>
                  <a:gd name="T5" fmla="*/ 15 h 15"/>
                  <a:gd name="T6" fmla="*/ 18 w 18"/>
                  <a:gd name="T7" fmla="*/ 0 h 15"/>
                  <a:gd name="T8" fmla="*/ 0 w 1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lnTo>
                      <a:pt x="0" y="0"/>
                    </a:lnTo>
                    <a:lnTo>
                      <a:pt x="18" y="15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469">
                <a:extLst>
                  <a:ext uri="{FF2B5EF4-FFF2-40B4-BE49-F238E27FC236}">
                    <a16:creationId xmlns:a16="http://schemas.microsoft.com/office/drawing/2014/main" id="{A0FD9059-126C-4886-9E78-09306FE6F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" y="2094"/>
                <a:ext cx="9" cy="7"/>
              </a:xfrm>
              <a:custGeom>
                <a:avLst/>
                <a:gdLst>
                  <a:gd name="T0" fmla="*/ 0 w 18"/>
                  <a:gd name="T1" fmla="*/ 0 h 15"/>
                  <a:gd name="T2" fmla="*/ 0 w 18"/>
                  <a:gd name="T3" fmla="*/ 0 h 15"/>
                  <a:gd name="T4" fmla="*/ 18 w 18"/>
                  <a:gd name="T5" fmla="*/ 15 h 15"/>
                  <a:gd name="T6" fmla="*/ 18 w 18"/>
                  <a:gd name="T7" fmla="*/ 0 h 15"/>
                  <a:gd name="T8" fmla="*/ 0 w 1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lnTo>
                      <a:pt x="0" y="0"/>
                    </a:lnTo>
                    <a:lnTo>
                      <a:pt x="18" y="15"/>
                    </a:lnTo>
                    <a:lnTo>
                      <a:pt x="18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470">
                <a:extLst>
                  <a:ext uri="{FF2B5EF4-FFF2-40B4-BE49-F238E27FC236}">
                    <a16:creationId xmlns:a16="http://schemas.microsoft.com/office/drawing/2014/main" id="{3D8E9F6C-CD74-490C-A363-10C1B753F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1" y="2109"/>
                <a:ext cx="34" cy="168"/>
              </a:xfrm>
              <a:custGeom>
                <a:avLst/>
                <a:gdLst>
                  <a:gd name="T0" fmla="*/ 0 w 69"/>
                  <a:gd name="T1" fmla="*/ 33 h 336"/>
                  <a:gd name="T2" fmla="*/ 0 w 69"/>
                  <a:gd name="T3" fmla="*/ 33 h 336"/>
                  <a:gd name="T4" fmla="*/ 0 w 69"/>
                  <a:gd name="T5" fmla="*/ 113 h 336"/>
                  <a:gd name="T6" fmla="*/ 17 w 69"/>
                  <a:gd name="T7" fmla="*/ 129 h 336"/>
                  <a:gd name="T8" fmla="*/ 0 w 69"/>
                  <a:gd name="T9" fmla="*/ 225 h 336"/>
                  <a:gd name="T10" fmla="*/ 17 w 69"/>
                  <a:gd name="T11" fmla="*/ 257 h 336"/>
                  <a:gd name="T12" fmla="*/ 0 w 69"/>
                  <a:gd name="T13" fmla="*/ 305 h 336"/>
                  <a:gd name="T14" fmla="*/ 17 w 69"/>
                  <a:gd name="T15" fmla="*/ 336 h 336"/>
                  <a:gd name="T16" fmla="*/ 17 w 69"/>
                  <a:gd name="T17" fmla="*/ 305 h 336"/>
                  <a:gd name="T18" fmla="*/ 52 w 69"/>
                  <a:gd name="T19" fmla="*/ 321 h 336"/>
                  <a:gd name="T20" fmla="*/ 52 w 69"/>
                  <a:gd name="T21" fmla="*/ 305 h 336"/>
                  <a:gd name="T22" fmla="*/ 17 w 69"/>
                  <a:gd name="T23" fmla="*/ 257 h 336"/>
                  <a:gd name="T24" fmla="*/ 35 w 69"/>
                  <a:gd name="T25" fmla="*/ 209 h 336"/>
                  <a:gd name="T26" fmla="*/ 52 w 69"/>
                  <a:gd name="T27" fmla="*/ 209 h 336"/>
                  <a:gd name="T28" fmla="*/ 69 w 69"/>
                  <a:gd name="T29" fmla="*/ 209 h 336"/>
                  <a:gd name="T30" fmla="*/ 35 w 69"/>
                  <a:gd name="T31" fmla="*/ 96 h 336"/>
                  <a:gd name="T32" fmla="*/ 35 w 69"/>
                  <a:gd name="T33" fmla="*/ 17 h 336"/>
                  <a:gd name="T34" fmla="*/ 35 w 69"/>
                  <a:gd name="T35" fmla="*/ 0 h 336"/>
                  <a:gd name="T36" fmla="*/ 17 w 69"/>
                  <a:gd name="T37" fmla="*/ 0 h 336"/>
                  <a:gd name="T38" fmla="*/ 17 w 69"/>
                  <a:gd name="T39" fmla="*/ 17 h 336"/>
                  <a:gd name="T40" fmla="*/ 0 w 69"/>
                  <a:gd name="T41" fmla="*/ 33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336">
                    <a:moveTo>
                      <a:pt x="0" y="33"/>
                    </a:moveTo>
                    <a:lnTo>
                      <a:pt x="0" y="33"/>
                    </a:lnTo>
                    <a:lnTo>
                      <a:pt x="0" y="113"/>
                    </a:lnTo>
                    <a:lnTo>
                      <a:pt x="17" y="129"/>
                    </a:lnTo>
                    <a:lnTo>
                      <a:pt x="0" y="225"/>
                    </a:lnTo>
                    <a:lnTo>
                      <a:pt x="17" y="257"/>
                    </a:lnTo>
                    <a:lnTo>
                      <a:pt x="0" y="305"/>
                    </a:lnTo>
                    <a:lnTo>
                      <a:pt x="17" y="336"/>
                    </a:lnTo>
                    <a:lnTo>
                      <a:pt x="17" y="305"/>
                    </a:lnTo>
                    <a:lnTo>
                      <a:pt x="52" y="321"/>
                    </a:lnTo>
                    <a:lnTo>
                      <a:pt x="52" y="305"/>
                    </a:lnTo>
                    <a:lnTo>
                      <a:pt x="17" y="257"/>
                    </a:lnTo>
                    <a:lnTo>
                      <a:pt x="35" y="209"/>
                    </a:lnTo>
                    <a:lnTo>
                      <a:pt x="52" y="209"/>
                    </a:lnTo>
                    <a:lnTo>
                      <a:pt x="69" y="209"/>
                    </a:lnTo>
                    <a:lnTo>
                      <a:pt x="35" y="96"/>
                    </a:lnTo>
                    <a:lnTo>
                      <a:pt x="35" y="17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17" y="17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471">
                <a:extLst>
                  <a:ext uri="{FF2B5EF4-FFF2-40B4-BE49-F238E27FC236}">
                    <a16:creationId xmlns:a16="http://schemas.microsoft.com/office/drawing/2014/main" id="{A256BA7E-4928-49C0-9BE5-37077679A9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1" y="2109"/>
                <a:ext cx="34" cy="168"/>
              </a:xfrm>
              <a:custGeom>
                <a:avLst/>
                <a:gdLst>
                  <a:gd name="T0" fmla="*/ 0 w 69"/>
                  <a:gd name="T1" fmla="*/ 33 h 336"/>
                  <a:gd name="T2" fmla="*/ 0 w 69"/>
                  <a:gd name="T3" fmla="*/ 33 h 336"/>
                  <a:gd name="T4" fmla="*/ 0 w 69"/>
                  <a:gd name="T5" fmla="*/ 113 h 336"/>
                  <a:gd name="T6" fmla="*/ 17 w 69"/>
                  <a:gd name="T7" fmla="*/ 129 h 336"/>
                  <a:gd name="T8" fmla="*/ 0 w 69"/>
                  <a:gd name="T9" fmla="*/ 225 h 336"/>
                  <a:gd name="T10" fmla="*/ 17 w 69"/>
                  <a:gd name="T11" fmla="*/ 257 h 336"/>
                  <a:gd name="T12" fmla="*/ 0 w 69"/>
                  <a:gd name="T13" fmla="*/ 305 h 336"/>
                  <a:gd name="T14" fmla="*/ 17 w 69"/>
                  <a:gd name="T15" fmla="*/ 336 h 336"/>
                  <a:gd name="T16" fmla="*/ 17 w 69"/>
                  <a:gd name="T17" fmla="*/ 305 h 336"/>
                  <a:gd name="T18" fmla="*/ 52 w 69"/>
                  <a:gd name="T19" fmla="*/ 321 h 336"/>
                  <a:gd name="T20" fmla="*/ 52 w 69"/>
                  <a:gd name="T21" fmla="*/ 305 h 336"/>
                  <a:gd name="T22" fmla="*/ 17 w 69"/>
                  <a:gd name="T23" fmla="*/ 257 h 336"/>
                  <a:gd name="T24" fmla="*/ 35 w 69"/>
                  <a:gd name="T25" fmla="*/ 209 h 336"/>
                  <a:gd name="T26" fmla="*/ 52 w 69"/>
                  <a:gd name="T27" fmla="*/ 209 h 336"/>
                  <a:gd name="T28" fmla="*/ 69 w 69"/>
                  <a:gd name="T29" fmla="*/ 209 h 336"/>
                  <a:gd name="T30" fmla="*/ 35 w 69"/>
                  <a:gd name="T31" fmla="*/ 96 h 336"/>
                  <a:gd name="T32" fmla="*/ 35 w 69"/>
                  <a:gd name="T33" fmla="*/ 17 h 336"/>
                  <a:gd name="T34" fmla="*/ 35 w 69"/>
                  <a:gd name="T35" fmla="*/ 0 h 336"/>
                  <a:gd name="T36" fmla="*/ 17 w 69"/>
                  <a:gd name="T37" fmla="*/ 0 h 336"/>
                  <a:gd name="T38" fmla="*/ 17 w 69"/>
                  <a:gd name="T39" fmla="*/ 17 h 336"/>
                  <a:gd name="T40" fmla="*/ 0 w 69"/>
                  <a:gd name="T41" fmla="*/ 33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336">
                    <a:moveTo>
                      <a:pt x="0" y="33"/>
                    </a:moveTo>
                    <a:lnTo>
                      <a:pt x="0" y="33"/>
                    </a:lnTo>
                    <a:lnTo>
                      <a:pt x="0" y="113"/>
                    </a:lnTo>
                    <a:lnTo>
                      <a:pt x="17" y="129"/>
                    </a:lnTo>
                    <a:lnTo>
                      <a:pt x="0" y="225"/>
                    </a:lnTo>
                    <a:lnTo>
                      <a:pt x="17" y="257"/>
                    </a:lnTo>
                    <a:lnTo>
                      <a:pt x="0" y="305"/>
                    </a:lnTo>
                    <a:lnTo>
                      <a:pt x="17" y="336"/>
                    </a:lnTo>
                    <a:lnTo>
                      <a:pt x="17" y="305"/>
                    </a:lnTo>
                    <a:lnTo>
                      <a:pt x="52" y="321"/>
                    </a:lnTo>
                    <a:lnTo>
                      <a:pt x="52" y="305"/>
                    </a:lnTo>
                    <a:lnTo>
                      <a:pt x="17" y="257"/>
                    </a:lnTo>
                    <a:lnTo>
                      <a:pt x="35" y="209"/>
                    </a:lnTo>
                    <a:lnTo>
                      <a:pt x="52" y="209"/>
                    </a:lnTo>
                    <a:lnTo>
                      <a:pt x="69" y="209"/>
                    </a:lnTo>
                    <a:lnTo>
                      <a:pt x="35" y="96"/>
                    </a:lnTo>
                    <a:lnTo>
                      <a:pt x="35" y="17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17" y="17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472">
                <a:extLst>
                  <a:ext uri="{FF2B5EF4-FFF2-40B4-BE49-F238E27FC236}">
                    <a16:creationId xmlns:a16="http://schemas.microsoft.com/office/drawing/2014/main" id="{1403C4D5-CC9D-4C6F-92AA-662315555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0" y="1358"/>
                <a:ext cx="234" cy="295"/>
              </a:xfrm>
              <a:custGeom>
                <a:avLst/>
                <a:gdLst>
                  <a:gd name="T0" fmla="*/ 0 w 468"/>
                  <a:gd name="T1" fmla="*/ 512 h 591"/>
                  <a:gd name="T2" fmla="*/ 0 w 468"/>
                  <a:gd name="T3" fmla="*/ 512 h 591"/>
                  <a:gd name="T4" fmla="*/ 52 w 468"/>
                  <a:gd name="T5" fmla="*/ 575 h 591"/>
                  <a:gd name="T6" fmla="*/ 140 w 468"/>
                  <a:gd name="T7" fmla="*/ 591 h 591"/>
                  <a:gd name="T8" fmla="*/ 157 w 468"/>
                  <a:gd name="T9" fmla="*/ 575 h 591"/>
                  <a:gd name="T10" fmla="*/ 123 w 468"/>
                  <a:gd name="T11" fmla="*/ 543 h 591"/>
                  <a:gd name="T12" fmla="*/ 104 w 468"/>
                  <a:gd name="T13" fmla="*/ 512 h 591"/>
                  <a:gd name="T14" fmla="*/ 104 w 468"/>
                  <a:gd name="T15" fmla="*/ 431 h 591"/>
                  <a:gd name="T16" fmla="*/ 123 w 468"/>
                  <a:gd name="T17" fmla="*/ 399 h 591"/>
                  <a:gd name="T18" fmla="*/ 244 w 468"/>
                  <a:gd name="T19" fmla="*/ 207 h 591"/>
                  <a:gd name="T20" fmla="*/ 330 w 468"/>
                  <a:gd name="T21" fmla="*/ 144 h 591"/>
                  <a:gd name="T22" fmla="*/ 468 w 468"/>
                  <a:gd name="T23" fmla="*/ 80 h 591"/>
                  <a:gd name="T24" fmla="*/ 468 w 468"/>
                  <a:gd name="T25" fmla="*/ 15 h 591"/>
                  <a:gd name="T26" fmla="*/ 434 w 468"/>
                  <a:gd name="T27" fmla="*/ 0 h 591"/>
                  <a:gd name="T28" fmla="*/ 399 w 468"/>
                  <a:gd name="T29" fmla="*/ 32 h 591"/>
                  <a:gd name="T30" fmla="*/ 365 w 468"/>
                  <a:gd name="T31" fmla="*/ 63 h 591"/>
                  <a:gd name="T32" fmla="*/ 313 w 468"/>
                  <a:gd name="T33" fmla="*/ 80 h 591"/>
                  <a:gd name="T34" fmla="*/ 261 w 468"/>
                  <a:gd name="T35" fmla="*/ 80 h 591"/>
                  <a:gd name="T36" fmla="*/ 209 w 468"/>
                  <a:gd name="T37" fmla="*/ 111 h 591"/>
                  <a:gd name="T38" fmla="*/ 157 w 468"/>
                  <a:gd name="T39" fmla="*/ 176 h 591"/>
                  <a:gd name="T40" fmla="*/ 104 w 468"/>
                  <a:gd name="T41" fmla="*/ 207 h 591"/>
                  <a:gd name="T42" fmla="*/ 104 w 468"/>
                  <a:gd name="T43" fmla="*/ 240 h 591"/>
                  <a:gd name="T44" fmla="*/ 86 w 468"/>
                  <a:gd name="T45" fmla="*/ 288 h 591"/>
                  <a:gd name="T46" fmla="*/ 52 w 468"/>
                  <a:gd name="T47" fmla="*/ 320 h 591"/>
                  <a:gd name="T48" fmla="*/ 69 w 468"/>
                  <a:gd name="T49" fmla="*/ 351 h 591"/>
                  <a:gd name="T50" fmla="*/ 52 w 468"/>
                  <a:gd name="T51" fmla="*/ 384 h 591"/>
                  <a:gd name="T52" fmla="*/ 17 w 468"/>
                  <a:gd name="T53" fmla="*/ 416 h 591"/>
                  <a:gd name="T54" fmla="*/ 35 w 468"/>
                  <a:gd name="T55" fmla="*/ 447 h 591"/>
                  <a:gd name="T56" fmla="*/ 0 w 468"/>
                  <a:gd name="T57" fmla="*/ 464 h 591"/>
                  <a:gd name="T58" fmla="*/ 0 w 468"/>
                  <a:gd name="T59" fmla="*/ 512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8" h="591">
                    <a:moveTo>
                      <a:pt x="0" y="512"/>
                    </a:moveTo>
                    <a:lnTo>
                      <a:pt x="0" y="512"/>
                    </a:lnTo>
                    <a:lnTo>
                      <a:pt x="52" y="575"/>
                    </a:lnTo>
                    <a:lnTo>
                      <a:pt x="140" y="591"/>
                    </a:lnTo>
                    <a:lnTo>
                      <a:pt x="157" y="575"/>
                    </a:lnTo>
                    <a:lnTo>
                      <a:pt x="123" y="543"/>
                    </a:lnTo>
                    <a:lnTo>
                      <a:pt x="104" y="512"/>
                    </a:lnTo>
                    <a:lnTo>
                      <a:pt x="104" y="431"/>
                    </a:lnTo>
                    <a:lnTo>
                      <a:pt x="123" y="399"/>
                    </a:lnTo>
                    <a:lnTo>
                      <a:pt x="244" y="207"/>
                    </a:lnTo>
                    <a:lnTo>
                      <a:pt x="330" y="144"/>
                    </a:lnTo>
                    <a:lnTo>
                      <a:pt x="468" y="80"/>
                    </a:lnTo>
                    <a:lnTo>
                      <a:pt x="468" y="15"/>
                    </a:lnTo>
                    <a:lnTo>
                      <a:pt x="434" y="0"/>
                    </a:lnTo>
                    <a:lnTo>
                      <a:pt x="399" y="32"/>
                    </a:lnTo>
                    <a:lnTo>
                      <a:pt x="365" y="63"/>
                    </a:lnTo>
                    <a:lnTo>
                      <a:pt x="313" y="80"/>
                    </a:lnTo>
                    <a:lnTo>
                      <a:pt x="261" y="80"/>
                    </a:lnTo>
                    <a:lnTo>
                      <a:pt x="209" y="111"/>
                    </a:lnTo>
                    <a:lnTo>
                      <a:pt x="157" y="176"/>
                    </a:lnTo>
                    <a:lnTo>
                      <a:pt x="104" y="207"/>
                    </a:lnTo>
                    <a:lnTo>
                      <a:pt x="104" y="240"/>
                    </a:lnTo>
                    <a:lnTo>
                      <a:pt x="86" y="288"/>
                    </a:lnTo>
                    <a:lnTo>
                      <a:pt x="52" y="320"/>
                    </a:lnTo>
                    <a:lnTo>
                      <a:pt x="69" y="351"/>
                    </a:lnTo>
                    <a:lnTo>
                      <a:pt x="52" y="384"/>
                    </a:lnTo>
                    <a:lnTo>
                      <a:pt x="17" y="416"/>
                    </a:lnTo>
                    <a:lnTo>
                      <a:pt x="35" y="447"/>
                    </a:lnTo>
                    <a:lnTo>
                      <a:pt x="0" y="464"/>
                    </a:lnTo>
                    <a:lnTo>
                      <a:pt x="0" y="51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473">
                <a:extLst>
                  <a:ext uri="{FF2B5EF4-FFF2-40B4-BE49-F238E27FC236}">
                    <a16:creationId xmlns:a16="http://schemas.microsoft.com/office/drawing/2014/main" id="{F1C64A7F-1C54-48B5-A1CD-8B3AFB5EF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0" y="1358"/>
                <a:ext cx="234" cy="295"/>
              </a:xfrm>
              <a:custGeom>
                <a:avLst/>
                <a:gdLst>
                  <a:gd name="T0" fmla="*/ 0 w 468"/>
                  <a:gd name="T1" fmla="*/ 512 h 591"/>
                  <a:gd name="T2" fmla="*/ 0 w 468"/>
                  <a:gd name="T3" fmla="*/ 512 h 591"/>
                  <a:gd name="T4" fmla="*/ 52 w 468"/>
                  <a:gd name="T5" fmla="*/ 575 h 591"/>
                  <a:gd name="T6" fmla="*/ 140 w 468"/>
                  <a:gd name="T7" fmla="*/ 591 h 591"/>
                  <a:gd name="T8" fmla="*/ 157 w 468"/>
                  <a:gd name="T9" fmla="*/ 575 h 591"/>
                  <a:gd name="T10" fmla="*/ 123 w 468"/>
                  <a:gd name="T11" fmla="*/ 543 h 591"/>
                  <a:gd name="T12" fmla="*/ 104 w 468"/>
                  <a:gd name="T13" fmla="*/ 512 h 591"/>
                  <a:gd name="T14" fmla="*/ 104 w 468"/>
                  <a:gd name="T15" fmla="*/ 431 h 591"/>
                  <a:gd name="T16" fmla="*/ 123 w 468"/>
                  <a:gd name="T17" fmla="*/ 399 h 591"/>
                  <a:gd name="T18" fmla="*/ 244 w 468"/>
                  <a:gd name="T19" fmla="*/ 207 h 591"/>
                  <a:gd name="T20" fmla="*/ 330 w 468"/>
                  <a:gd name="T21" fmla="*/ 144 h 591"/>
                  <a:gd name="T22" fmla="*/ 468 w 468"/>
                  <a:gd name="T23" fmla="*/ 80 h 591"/>
                  <a:gd name="T24" fmla="*/ 468 w 468"/>
                  <a:gd name="T25" fmla="*/ 15 h 591"/>
                  <a:gd name="T26" fmla="*/ 434 w 468"/>
                  <a:gd name="T27" fmla="*/ 0 h 591"/>
                  <a:gd name="T28" fmla="*/ 399 w 468"/>
                  <a:gd name="T29" fmla="*/ 32 h 591"/>
                  <a:gd name="T30" fmla="*/ 365 w 468"/>
                  <a:gd name="T31" fmla="*/ 63 h 591"/>
                  <a:gd name="T32" fmla="*/ 313 w 468"/>
                  <a:gd name="T33" fmla="*/ 80 h 591"/>
                  <a:gd name="T34" fmla="*/ 261 w 468"/>
                  <a:gd name="T35" fmla="*/ 80 h 591"/>
                  <a:gd name="T36" fmla="*/ 209 w 468"/>
                  <a:gd name="T37" fmla="*/ 111 h 591"/>
                  <a:gd name="T38" fmla="*/ 157 w 468"/>
                  <a:gd name="T39" fmla="*/ 176 h 591"/>
                  <a:gd name="T40" fmla="*/ 104 w 468"/>
                  <a:gd name="T41" fmla="*/ 207 h 591"/>
                  <a:gd name="T42" fmla="*/ 104 w 468"/>
                  <a:gd name="T43" fmla="*/ 240 h 591"/>
                  <a:gd name="T44" fmla="*/ 86 w 468"/>
                  <a:gd name="T45" fmla="*/ 288 h 591"/>
                  <a:gd name="T46" fmla="*/ 52 w 468"/>
                  <a:gd name="T47" fmla="*/ 320 h 591"/>
                  <a:gd name="T48" fmla="*/ 69 w 468"/>
                  <a:gd name="T49" fmla="*/ 351 h 591"/>
                  <a:gd name="T50" fmla="*/ 52 w 468"/>
                  <a:gd name="T51" fmla="*/ 384 h 591"/>
                  <a:gd name="T52" fmla="*/ 17 w 468"/>
                  <a:gd name="T53" fmla="*/ 416 h 591"/>
                  <a:gd name="T54" fmla="*/ 35 w 468"/>
                  <a:gd name="T55" fmla="*/ 447 h 591"/>
                  <a:gd name="T56" fmla="*/ 0 w 468"/>
                  <a:gd name="T57" fmla="*/ 464 h 591"/>
                  <a:gd name="T58" fmla="*/ 0 w 468"/>
                  <a:gd name="T59" fmla="*/ 512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8" h="591">
                    <a:moveTo>
                      <a:pt x="0" y="512"/>
                    </a:moveTo>
                    <a:lnTo>
                      <a:pt x="0" y="512"/>
                    </a:lnTo>
                    <a:lnTo>
                      <a:pt x="52" y="575"/>
                    </a:lnTo>
                    <a:lnTo>
                      <a:pt x="140" y="591"/>
                    </a:lnTo>
                    <a:lnTo>
                      <a:pt x="157" y="575"/>
                    </a:lnTo>
                    <a:lnTo>
                      <a:pt x="123" y="543"/>
                    </a:lnTo>
                    <a:lnTo>
                      <a:pt x="104" y="512"/>
                    </a:lnTo>
                    <a:lnTo>
                      <a:pt x="104" y="431"/>
                    </a:lnTo>
                    <a:lnTo>
                      <a:pt x="123" y="399"/>
                    </a:lnTo>
                    <a:lnTo>
                      <a:pt x="244" y="207"/>
                    </a:lnTo>
                    <a:lnTo>
                      <a:pt x="330" y="144"/>
                    </a:lnTo>
                    <a:lnTo>
                      <a:pt x="468" y="80"/>
                    </a:lnTo>
                    <a:lnTo>
                      <a:pt x="468" y="15"/>
                    </a:lnTo>
                    <a:lnTo>
                      <a:pt x="434" y="0"/>
                    </a:lnTo>
                    <a:lnTo>
                      <a:pt x="399" y="32"/>
                    </a:lnTo>
                    <a:lnTo>
                      <a:pt x="365" y="63"/>
                    </a:lnTo>
                    <a:lnTo>
                      <a:pt x="313" y="80"/>
                    </a:lnTo>
                    <a:lnTo>
                      <a:pt x="261" y="80"/>
                    </a:lnTo>
                    <a:lnTo>
                      <a:pt x="209" y="111"/>
                    </a:lnTo>
                    <a:lnTo>
                      <a:pt x="157" y="176"/>
                    </a:lnTo>
                    <a:lnTo>
                      <a:pt x="104" y="207"/>
                    </a:lnTo>
                    <a:lnTo>
                      <a:pt x="104" y="240"/>
                    </a:lnTo>
                    <a:lnTo>
                      <a:pt x="86" y="288"/>
                    </a:lnTo>
                    <a:lnTo>
                      <a:pt x="52" y="320"/>
                    </a:lnTo>
                    <a:lnTo>
                      <a:pt x="69" y="351"/>
                    </a:lnTo>
                    <a:lnTo>
                      <a:pt x="52" y="384"/>
                    </a:lnTo>
                    <a:lnTo>
                      <a:pt x="17" y="416"/>
                    </a:lnTo>
                    <a:lnTo>
                      <a:pt x="35" y="447"/>
                    </a:lnTo>
                    <a:lnTo>
                      <a:pt x="0" y="464"/>
                    </a:lnTo>
                    <a:lnTo>
                      <a:pt x="0" y="51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474">
                <a:extLst>
                  <a:ext uri="{FF2B5EF4-FFF2-40B4-BE49-F238E27FC236}">
                    <a16:creationId xmlns:a16="http://schemas.microsoft.com/office/drawing/2014/main" id="{95603136-357F-4EC0-95BF-425D73875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6" y="1686"/>
                <a:ext cx="26" cy="32"/>
              </a:xfrm>
              <a:custGeom>
                <a:avLst/>
                <a:gdLst>
                  <a:gd name="T0" fmla="*/ 0 w 52"/>
                  <a:gd name="T1" fmla="*/ 63 h 63"/>
                  <a:gd name="T2" fmla="*/ 0 w 52"/>
                  <a:gd name="T3" fmla="*/ 63 h 63"/>
                  <a:gd name="T4" fmla="*/ 34 w 52"/>
                  <a:gd name="T5" fmla="*/ 48 h 63"/>
                  <a:gd name="T6" fmla="*/ 52 w 52"/>
                  <a:gd name="T7" fmla="*/ 31 h 63"/>
                  <a:gd name="T8" fmla="*/ 17 w 52"/>
                  <a:gd name="T9" fmla="*/ 0 h 63"/>
                  <a:gd name="T10" fmla="*/ 0 w 52"/>
                  <a:gd name="T11" fmla="*/ 31 h 63"/>
                  <a:gd name="T12" fmla="*/ 0 w 52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3">
                    <a:moveTo>
                      <a:pt x="0" y="63"/>
                    </a:moveTo>
                    <a:lnTo>
                      <a:pt x="0" y="63"/>
                    </a:lnTo>
                    <a:lnTo>
                      <a:pt x="34" y="48"/>
                    </a:lnTo>
                    <a:lnTo>
                      <a:pt x="52" y="31"/>
                    </a:lnTo>
                    <a:lnTo>
                      <a:pt x="17" y="0"/>
                    </a:lnTo>
                    <a:lnTo>
                      <a:pt x="0" y="31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475">
                <a:extLst>
                  <a:ext uri="{FF2B5EF4-FFF2-40B4-BE49-F238E27FC236}">
                    <a16:creationId xmlns:a16="http://schemas.microsoft.com/office/drawing/2014/main" id="{A0F9B7EF-9621-4F4A-870B-8F510FD02A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6" y="1686"/>
                <a:ext cx="26" cy="32"/>
              </a:xfrm>
              <a:custGeom>
                <a:avLst/>
                <a:gdLst>
                  <a:gd name="T0" fmla="*/ 0 w 52"/>
                  <a:gd name="T1" fmla="*/ 63 h 63"/>
                  <a:gd name="T2" fmla="*/ 0 w 52"/>
                  <a:gd name="T3" fmla="*/ 63 h 63"/>
                  <a:gd name="T4" fmla="*/ 34 w 52"/>
                  <a:gd name="T5" fmla="*/ 48 h 63"/>
                  <a:gd name="T6" fmla="*/ 52 w 52"/>
                  <a:gd name="T7" fmla="*/ 31 h 63"/>
                  <a:gd name="T8" fmla="*/ 17 w 52"/>
                  <a:gd name="T9" fmla="*/ 0 h 63"/>
                  <a:gd name="T10" fmla="*/ 0 w 52"/>
                  <a:gd name="T11" fmla="*/ 31 h 63"/>
                  <a:gd name="T12" fmla="*/ 0 w 52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3">
                    <a:moveTo>
                      <a:pt x="0" y="63"/>
                    </a:moveTo>
                    <a:lnTo>
                      <a:pt x="0" y="63"/>
                    </a:lnTo>
                    <a:lnTo>
                      <a:pt x="34" y="48"/>
                    </a:lnTo>
                    <a:lnTo>
                      <a:pt x="52" y="31"/>
                    </a:lnTo>
                    <a:lnTo>
                      <a:pt x="17" y="0"/>
                    </a:lnTo>
                    <a:lnTo>
                      <a:pt x="0" y="31"/>
                    </a:lnTo>
                    <a:lnTo>
                      <a:pt x="0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476">
                <a:extLst>
                  <a:ext uri="{FF2B5EF4-FFF2-40B4-BE49-F238E27FC236}">
                    <a16:creationId xmlns:a16="http://schemas.microsoft.com/office/drawing/2014/main" id="{582F570E-CC45-4B45-B463-53DE928C1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013"/>
                <a:ext cx="16" cy="24"/>
              </a:xfrm>
              <a:custGeom>
                <a:avLst/>
                <a:gdLst>
                  <a:gd name="T0" fmla="*/ 0 w 33"/>
                  <a:gd name="T1" fmla="*/ 48 h 48"/>
                  <a:gd name="T2" fmla="*/ 0 w 33"/>
                  <a:gd name="T3" fmla="*/ 48 h 48"/>
                  <a:gd name="T4" fmla="*/ 18 w 33"/>
                  <a:gd name="T5" fmla="*/ 18 h 48"/>
                  <a:gd name="T6" fmla="*/ 33 w 33"/>
                  <a:gd name="T7" fmla="*/ 0 h 48"/>
                  <a:gd name="T8" fmla="*/ 0 w 33"/>
                  <a:gd name="T9" fmla="*/ 18 h 48"/>
                  <a:gd name="T10" fmla="*/ 0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0" y="48"/>
                    </a:moveTo>
                    <a:lnTo>
                      <a:pt x="0" y="48"/>
                    </a:lnTo>
                    <a:lnTo>
                      <a:pt x="18" y="18"/>
                    </a:lnTo>
                    <a:lnTo>
                      <a:pt x="33" y="0"/>
                    </a:lnTo>
                    <a:lnTo>
                      <a:pt x="0" y="1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477">
                <a:extLst>
                  <a:ext uri="{FF2B5EF4-FFF2-40B4-BE49-F238E27FC236}">
                    <a16:creationId xmlns:a16="http://schemas.microsoft.com/office/drawing/2014/main" id="{4AF9512F-7821-4709-AE9B-91751FB49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013"/>
                <a:ext cx="16" cy="24"/>
              </a:xfrm>
              <a:custGeom>
                <a:avLst/>
                <a:gdLst>
                  <a:gd name="T0" fmla="*/ 0 w 33"/>
                  <a:gd name="T1" fmla="*/ 48 h 48"/>
                  <a:gd name="T2" fmla="*/ 0 w 33"/>
                  <a:gd name="T3" fmla="*/ 48 h 48"/>
                  <a:gd name="T4" fmla="*/ 18 w 33"/>
                  <a:gd name="T5" fmla="*/ 18 h 48"/>
                  <a:gd name="T6" fmla="*/ 33 w 33"/>
                  <a:gd name="T7" fmla="*/ 0 h 48"/>
                  <a:gd name="T8" fmla="*/ 0 w 33"/>
                  <a:gd name="T9" fmla="*/ 18 h 48"/>
                  <a:gd name="T10" fmla="*/ 0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0" y="48"/>
                    </a:moveTo>
                    <a:lnTo>
                      <a:pt x="0" y="48"/>
                    </a:lnTo>
                    <a:lnTo>
                      <a:pt x="18" y="18"/>
                    </a:lnTo>
                    <a:lnTo>
                      <a:pt x="33" y="0"/>
                    </a:lnTo>
                    <a:lnTo>
                      <a:pt x="0" y="18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478">
                <a:extLst>
                  <a:ext uri="{FF2B5EF4-FFF2-40B4-BE49-F238E27FC236}">
                    <a16:creationId xmlns:a16="http://schemas.microsoft.com/office/drawing/2014/main" id="{DBC2DD4D-4A95-4982-83AF-39ED3F276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013"/>
                <a:ext cx="16" cy="24"/>
              </a:xfrm>
              <a:custGeom>
                <a:avLst/>
                <a:gdLst>
                  <a:gd name="T0" fmla="*/ 0 w 33"/>
                  <a:gd name="T1" fmla="*/ 48 h 48"/>
                  <a:gd name="T2" fmla="*/ 18 w 33"/>
                  <a:gd name="T3" fmla="*/ 18 h 48"/>
                  <a:gd name="T4" fmla="*/ 33 w 33"/>
                  <a:gd name="T5" fmla="*/ 0 h 48"/>
                  <a:gd name="T6" fmla="*/ 0 w 33"/>
                  <a:gd name="T7" fmla="*/ 18 h 48"/>
                  <a:gd name="T8" fmla="*/ 0 w 33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8">
                    <a:moveTo>
                      <a:pt x="0" y="48"/>
                    </a:moveTo>
                    <a:lnTo>
                      <a:pt x="18" y="18"/>
                    </a:lnTo>
                    <a:lnTo>
                      <a:pt x="33" y="0"/>
                    </a:lnTo>
                    <a:lnTo>
                      <a:pt x="0" y="1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479">
                <a:extLst>
                  <a:ext uri="{FF2B5EF4-FFF2-40B4-BE49-F238E27FC236}">
                    <a16:creationId xmlns:a16="http://schemas.microsoft.com/office/drawing/2014/main" id="{90EF4FC8-D20D-4302-BF70-9C0A1B914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013"/>
                <a:ext cx="16" cy="24"/>
              </a:xfrm>
              <a:custGeom>
                <a:avLst/>
                <a:gdLst>
                  <a:gd name="T0" fmla="*/ 0 w 33"/>
                  <a:gd name="T1" fmla="*/ 48 h 48"/>
                  <a:gd name="T2" fmla="*/ 18 w 33"/>
                  <a:gd name="T3" fmla="*/ 18 h 48"/>
                  <a:gd name="T4" fmla="*/ 33 w 33"/>
                  <a:gd name="T5" fmla="*/ 0 h 48"/>
                  <a:gd name="T6" fmla="*/ 0 w 33"/>
                  <a:gd name="T7" fmla="*/ 18 h 48"/>
                  <a:gd name="T8" fmla="*/ 0 w 33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8">
                    <a:moveTo>
                      <a:pt x="0" y="48"/>
                    </a:moveTo>
                    <a:lnTo>
                      <a:pt x="18" y="18"/>
                    </a:lnTo>
                    <a:lnTo>
                      <a:pt x="33" y="0"/>
                    </a:lnTo>
                    <a:lnTo>
                      <a:pt x="0" y="18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480">
                <a:extLst>
                  <a:ext uri="{FF2B5EF4-FFF2-40B4-BE49-F238E27FC236}">
                    <a16:creationId xmlns:a16="http://schemas.microsoft.com/office/drawing/2014/main" id="{D66AF376-991B-4BE0-B88A-9DD9C2BC32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7" y="2077"/>
                <a:ext cx="10" cy="17"/>
              </a:xfrm>
              <a:custGeom>
                <a:avLst/>
                <a:gdLst>
                  <a:gd name="T0" fmla="*/ 0 w 19"/>
                  <a:gd name="T1" fmla="*/ 15 h 33"/>
                  <a:gd name="T2" fmla="*/ 0 w 19"/>
                  <a:gd name="T3" fmla="*/ 15 h 33"/>
                  <a:gd name="T4" fmla="*/ 0 w 19"/>
                  <a:gd name="T5" fmla="*/ 33 h 33"/>
                  <a:gd name="T6" fmla="*/ 19 w 19"/>
                  <a:gd name="T7" fmla="*/ 33 h 33"/>
                  <a:gd name="T8" fmla="*/ 19 w 19"/>
                  <a:gd name="T9" fmla="*/ 15 h 33"/>
                  <a:gd name="T10" fmla="*/ 19 w 19"/>
                  <a:gd name="T11" fmla="*/ 0 h 33"/>
                  <a:gd name="T12" fmla="*/ 0 w 19"/>
                  <a:gd name="T13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3">
                    <a:moveTo>
                      <a:pt x="0" y="15"/>
                    </a:moveTo>
                    <a:lnTo>
                      <a:pt x="0" y="15"/>
                    </a:lnTo>
                    <a:lnTo>
                      <a:pt x="0" y="33"/>
                    </a:lnTo>
                    <a:lnTo>
                      <a:pt x="19" y="33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481">
                <a:extLst>
                  <a:ext uri="{FF2B5EF4-FFF2-40B4-BE49-F238E27FC236}">
                    <a16:creationId xmlns:a16="http://schemas.microsoft.com/office/drawing/2014/main" id="{60F5607C-7059-4C02-B6FC-C4A6E3202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7" y="2077"/>
                <a:ext cx="10" cy="17"/>
              </a:xfrm>
              <a:custGeom>
                <a:avLst/>
                <a:gdLst>
                  <a:gd name="T0" fmla="*/ 0 w 19"/>
                  <a:gd name="T1" fmla="*/ 15 h 33"/>
                  <a:gd name="T2" fmla="*/ 0 w 19"/>
                  <a:gd name="T3" fmla="*/ 15 h 33"/>
                  <a:gd name="T4" fmla="*/ 0 w 19"/>
                  <a:gd name="T5" fmla="*/ 33 h 33"/>
                  <a:gd name="T6" fmla="*/ 19 w 19"/>
                  <a:gd name="T7" fmla="*/ 33 h 33"/>
                  <a:gd name="T8" fmla="*/ 19 w 19"/>
                  <a:gd name="T9" fmla="*/ 15 h 33"/>
                  <a:gd name="T10" fmla="*/ 19 w 19"/>
                  <a:gd name="T11" fmla="*/ 0 h 33"/>
                  <a:gd name="T12" fmla="*/ 0 w 19"/>
                  <a:gd name="T13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3">
                    <a:moveTo>
                      <a:pt x="0" y="15"/>
                    </a:moveTo>
                    <a:lnTo>
                      <a:pt x="0" y="15"/>
                    </a:lnTo>
                    <a:lnTo>
                      <a:pt x="0" y="33"/>
                    </a:lnTo>
                    <a:lnTo>
                      <a:pt x="19" y="33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482">
                <a:extLst>
                  <a:ext uri="{FF2B5EF4-FFF2-40B4-BE49-F238E27FC236}">
                    <a16:creationId xmlns:a16="http://schemas.microsoft.com/office/drawing/2014/main" id="{86A08D1C-CCDE-48B5-8ACD-BF0591B9E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070"/>
                <a:ext cx="18" cy="15"/>
              </a:xfrm>
              <a:custGeom>
                <a:avLst/>
                <a:gdLst>
                  <a:gd name="T0" fmla="*/ 0 w 37"/>
                  <a:gd name="T1" fmla="*/ 15 h 30"/>
                  <a:gd name="T2" fmla="*/ 0 w 37"/>
                  <a:gd name="T3" fmla="*/ 15 h 30"/>
                  <a:gd name="T4" fmla="*/ 0 w 37"/>
                  <a:gd name="T5" fmla="*/ 30 h 30"/>
                  <a:gd name="T6" fmla="*/ 37 w 37"/>
                  <a:gd name="T7" fmla="*/ 30 h 30"/>
                  <a:gd name="T8" fmla="*/ 37 w 37"/>
                  <a:gd name="T9" fmla="*/ 15 h 30"/>
                  <a:gd name="T10" fmla="*/ 37 w 37"/>
                  <a:gd name="T11" fmla="*/ 0 h 30"/>
                  <a:gd name="T12" fmla="*/ 0 w 37"/>
                  <a:gd name="T13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0">
                    <a:moveTo>
                      <a:pt x="0" y="15"/>
                    </a:moveTo>
                    <a:lnTo>
                      <a:pt x="0" y="15"/>
                    </a:lnTo>
                    <a:lnTo>
                      <a:pt x="0" y="30"/>
                    </a:lnTo>
                    <a:lnTo>
                      <a:pt x="37" y="30"/>
                    </a:lnTo>
                    <a:lnTo>
                      <a:pt x="37" y="15"/>
                    </a:lnTo>
                    <a:lnTo>
                      <a:pt x="37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483">
                <a:extLst>
                  <a:ext uri="{FF2B5EF4-FFF2-40B4-BE49-F238E27FC236}">
                    <a16:creationId xmlns:a16="http://schemas.microsoft.com/office/drawing/2014/main" id="{F14EB03C-B30C-41E0-9817-6269AF480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070"/>
                <a:ext cx="18" cy="15"/>
              </a:xfrm>
              <a:custGeom>
                <a:avLst/>
                <a:gdLst>
                  <a:gd name="T0" fmla="*/ 0 w 37"/>
                  <a:gd name="T1" fmla="*/ 15 h 30"/>
                  <a:gd name="T2" fmla="*/ 0 w 37"/>
                  <a:gd name="T3" fmla="*/ 15 h 30"/>
                  <a:gd name="T4" fmla="*/ 0 w 37"/>
                  <a:gd name="T5" fmla="*/ 30 h 30"/>
                  <a:gd name="T6" fmla="*/ 37 w 37"/>
                  <a:gd name="T7" fmla="*/ 30 h 30"/>
                  <a:gd name="T8" fmla="*/ 37 w 37"/>
                  <a:gd name="T9" fmla="*/ 15 h 30"/>
                  <a:gd name="T10" fmla="*/ 37 w 37"/>
                  <a:gd name="T11" fmla="*/ 0 h 30"/>
                  <a:gd name="T12" fmla="*/ 0 w 37"/>
                  <a:gd name="T13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0">
                    <a:moveTo>
                      <a:pt x="0" y="15"/>
                    </a:moveTo>
                    <a:lnTo>
                      <a:pt x="0" y="15"/>
                    </a:lnTo>
                    <a:lnTo>
                      <a:pt x="0" y="30"/>
                    </a:lnTo>
                    <a:lnTo>
                      <a:pt x="37" y="30"/>
                    </a:lnTo>
                    <a:lnTo>
                      <a:pt x="37" y="15"/>
                    </a:lnTo>
                    <a:lnTo>
                      <a:pt x="37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484">
                <a:extLst>
                  <a:ext uri="{FF2B5EF4-FFF2-40B4-BE49-F238E27FC236}">
                    <a16:creationId xmlns:a16="http://schemas.microsoft.com/office/drawing/2014/main" id="{E8179F15-3984-448F-B4AF-0AEB8997F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094"/>
                <a:ext cx="18" cy="7"/>
              </a:xfrm>
              <a:custGeom>
                <a:avLst/>
                <a:gdLst>
                  <a:gd name="T0" fmla="*/ 0 w 37"/>
                  <a:gd name="T1" fmla="*/ 0 h 15"/>
                  <a:gd name="T2" fmla="*/ 0 w 37"/>
                  <a:gd name="T3" fmla="*/ 0 h 15"/>
                  <a:gd name="T4" fmla="*/ 0 w 37"/>
                  <a:gd name="T5" fmla="*/ 15 h 15"/>
                  <a:gd name="T6" fmla="*/ 37 w 37"/>
                  <a:gd name="T7" fmla="*/ 0 h 15"/>
                  <a:gd name="T8" fmla="*/ 0 w 3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485">
                <a:extLst>
                  <a:ext uri="{FF2B5EF4-FFF2-40B4-BE49-F238E27FC236}">
                    <a16:creationId xmlns:a16="http://schemas.microsoft.com/office/drawing/2014/main" id="{D3BD803B-DB76-4DBD-BE64-E6CE97912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2094"/>
                <a:ext cx="18" cy="7"/>
              </a:xfrm>
              <a:custGeom>
                <a:avLst/>
                <a:gdLst>
                  <a:gd name="T0" fmla="*/ 0 w 37"/>
                  <a:gd name="T1" fmla="*/ 0 h 15"/>
                  <a:gd name="T2" fmla="*/ 0 w 37"/>
                  <a:gd name="T3" fmla="*/ 0 h 15"/>
                  <a:gd name="T4" fmla="*/ 0 w 37"/>
                  <a:gd name="T5" fmla="*/ 15 h 15"/>
                  <a:gd name="T6" fmla="*/ 37 w 37"/>
                  <a:gd name="T7" fmla="*/ 0 h 15"/>
                  <a:gd name="T8" fmla="*/ 0 w 3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3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486">
                <a:extLst>
                  <a:ext uri="{FF2B5EF4-FFF2-40B4-BE49-F238E27FC236}">
                    <a16:creationId xmlns:a16="http://schemas.microsoft.com/office/drawing/2014/main" id="{926BCFEB-76E3-4ED5-B021-0139DF8C3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029"/>
                <a:ext cx="18" cy="17"/>
              </a:xfrm>
              <a:custGeom>
                <a:avLst/>
                <a:gdLst>
                  <a:gd name="T0" fmla="*/ 0 w 37"/>
                  <a:gd name="T1" fmla="*/ 15 h 33"/>
                  <a:gd name="T2" fmla="*/ 0 w 37"/>
                  <a:gd name="T3" fmla="*/ 15 h 33"/>
                  <a:gd name="T4" fmla="*/ 0 w 37"/>
                  <a:gd name="T5" fmla="*/ 33 h 33"/>
                  <a:gd name="T6" fmla="*/ 18 w 37"/>
                  <a:gd name="T7" fmla="*/ 33 h 33"/>
                  <a:gd name="T8" fmla="*/ 18 w 37"/>
                  <a:gd name="T9" fmla="*/ 0 h 33"/>
                  <a:gd name="T10" fmla="*/ 37 w 37"/>
                  <a:gd name="T11" fmla="*/ 0 h 33"/>
                  <a:gd name="T12" fmla="*/ 0 w 37"/>
                  <a:gd name="T13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3">
                    <a:moveTo>
                      <a:pt x="0" y="15"/>
                    </a:moveTo>
                    <a:lnTo>
                      <a:pt x="0" y="15"/>
                    </a:lnTo>
                    <a:lnTo>
                      <a:pt x="0" y="33"/>
                    </a:lnTo>
                    <a:lnTo>
                      <a:pt x="18" y="33"/>
                    </a:lnTo>
                    <a:lnTo>
                      <a:pt x="18" y="0"/>
                    </a:lnTo>
                    <a:lnTo>
                      <a:pt x="37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487">
                <a:extLst>
                  <a:ext uri="{FF2B5EF4-FFF2-40B4-BE49-F238E27FC236}">
                    <a16:creationId xmlns:a16="http://schemas.microsoft.com/office/drawing/2014/main" id="{82436E05-EDDC-4216-9228-15D9DDFF0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029"/>
                <a:ext cx="18" cy="17"/>
              </a:xfrm>
              <a:custGeom>
                <a:avLst/>
                <a:gdLst>
                  <a:gd name="T0" fmla="*/ 0 w 37"/>
                  <a:gd name="T1" fmla="*/ 15 h 33"/>
                  <a:gd name="T2" fmla="*/ 0 w 37"/>
                  <a:gd name="T3" fmla="*/ 15 h 33"/>
                  <a:gd name="T4" fmla="*/ 0 w 37"/>
                  <a:gd name="T5" fmla="*/ 33 h 33"/>
                  <a:gd name="T6" fmla="*/ 18 w 37"/>
                  <a:gd name="T7" fmla="*/ 33 h 33"/>
                  <a:gd name="T8" fmla="*/ 18 w 37"/>
                  <a:gd name="T9" fmla="*/ 0 h 33"/>
                  <a:gd name="T10" fmla="*/ 37 w 37"/>
                  <a:gd name="T11" fmla="*/ 0 h 33"/>
                  <a:gd name="T12" fmla="*/ 0 w 37"/>
                  <a:gd name="T13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3">
                    <a:moveTo>
                      <a:pt x="0" y="15"/>
                    </a:moveTo>
                    <a:lnTo>
                      <a:pt x="0" y="15"/>
                    </a:lnTo>
                    <a:lnTo>
                      <a:pt x="0" y="33"/>
                    </a:lnTo>
                    <a:lnTo>
                      <a:pt x="18" y="33"/>
                    </a:lnTo>
                    <a:lnTo>
                      <a:pt x="18" y="0"/>
                    </a:lnTo>
                    <a:lnTo>
                      <a:pt x="37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488">
                <a:extLst>
                  <a:ext uri="{FF2B5EF4-FFF2-40B4-BE49-F238E27FC236}">
                    <a16:creationId xmlns:a16="http://schemas.microsoft.com/office/drawing/2014/main" id="{1977CEFB-923A-4F12-97FA-343C45D3D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2013"/>
                <a:ext cx="18" cy="9"/>
              </a:xfrm>
              <a:custGeom>
                <a:avLst/>
                <a:gdLst>
                  <a:gd name="T0" fmla="*/ 0 w 37"/>
                  <a:gd name="T1" fmla="*/ 0 h 18"/>
                  <a:gd name="T2" fmla="*/ 0 w 37"/>
                  <a:gd name="T3" fmla="*/ 0 h 18"/>
                  <a:gd name="T4" fmla="*/ 0 w 37"/>
                  <a:gd name="T5" fmla="*/ 18 h 18"/>
                  <a:gd name="T6" fmla="*/ 37 w 37"/>
                  <a:gd name="T7" fmla="*/ 0 h 18"/>
                  <a:gd name="T8" fmla="*/ 19 w 37"/>
                  <a:gd name="T9" fmla="*/ 0 h 18"/>
                  <a:gd name="T10" fmla="*/ 0 w 3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7" y="0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489">
                <a:extLst>
                  <a:ext uri="{FF2B5EF4-FFF2-40B4-BE49-F238E27FC236}">
                    <a16:creationId xmlns:a16="http://schemas.microsoft.com/office/drawing/2014/main" id="{3A4ABD92-7B2C-4AE0-9885-F6C8E4F0D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2013"/>
                <a:ext cx="18" cy="9"/>
              </a:xfrm>
              <a:custGeom>
                <a:avLst/>
                <a:gdLst>
                  <a:gd name="T0" fmla="*/ 0 w 37"/>
                  <a:gd name="T1" fmla="*/ 0 h 18"/>
                  <a:gd name="T2" fmla="*/ 0 w 37"/>
                  <a:gd name="T3" fmla="*/ 0 h 18"/>
                  <a:gd name="T4" fmla="*/ 0 w 37"/>
                  <a:gd name="T5" fmla="*/ 18 h 18"/>
                  <a:gd name="T6" fmla="*/ 37 w 37"/>
                  <a:gd name="T7" fmla="*/ 0 h 18"/>
                  <a:gd name="T8" fmla="*/ 19 w 37"/>
                  <a:gd name="T9" fmla="*/ 0 h 18"/>
                  <a:gd name="T10" fmla="*/ 0 w 3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7" y="0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490">
                <a:extLst>
                  <a:ext uri="{FF2B5EF4-FFF2-40B4-BE49-F238E27FC236}">
                    <a16:creationId xmlns:a16="http://schemas.microsoft.com/office/drawing/2014/main" id="{4557EBAA-1E79-42B7-8BC1-3637EA0F4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1998"/>
                <a:ext cx="8" cy="7"/>
              </a:xfrm>
              <a:custGeom>
                <a:avLst/>
                <a:gdLst>
                  <a:gd name="T0" fmla="*/ 0 w 18"/>
                  <a:gd name="T1" fmla="*/ 15 h 15"/>
                  <a:gd name="T2" fmla="*/ 0 w 18"/>
                  <a:gd name="T3" fmla="*/ 15 h 15"/>
                  <a:gd name="T4" fmla="*/ 18 w 18"/>
                  <a:gd name="T5" fmla="*/ 15 h 15"/>
                  <a:gd name="T6" fmla="*/ 0 w 18"/>
                  <a:gd name="T7" fmla="*/ 0 h 15"/>
                  <a:gd name="T8" fmla="*/ 0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15"/>
                    </a:moveTo>
                    <a:lnTo>
                      <a:pt x="0" y="15"/>
                    </a:lnTo>
                    <a:lnTo>
                      <a:pt x="18" y="15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491">
                <a:extLst>
                  <a:ext uri="{FF2B5EF4-FFF2-40B4-BE49-F238E27FC236}">
                    <a16:creationId xmlns:a16="http://schemas.microsoft.com/office/drawing/2014/main" id="{48D2899F-997A-4CAC-AE18-C30FED1C0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1998"/>
                <a:ext cx="8" cy="7"/>
              </a:xfrm>
              <a:custGeom>
                <a:avLst/>
                <a:gdLst>
                  <a:gd name="T0" fmla="*/ 0 w 18"/>
                  <a:gd name="T1" fmla="*/ 15 h 15"/>
                  <a:gd name="T2" fmla="*/ 0 w 18"/>
                  <a:gd name="T3" fmla="*/ 15 h 15"/>
                  <a:gd name="T4" fmla="*/ 18 w 18"/>
                  <a:gd name="T5" fmla="*/ 15 h 15"/>
                  <a:gd name="T6" fmla="*/ 0 w 18"/>
                  <a:gd name="T7" fmla="*/ 0 h 15"/>
                  <a:gd name="T8" fmla="*/ 0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15"/>
                    </a:moveTo>
                    <a:lnTo>
                      <a:pt x="0" y="15"/>
                    </a:lnTo>
                    <a:lnTo>
                      <a:pt x="18" y="15"/>
                    </a:lnTo>
                    <a:lnTo>
                      <a:pt x="0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492">
                <a:extLst>
                  <a:ext uri="{FF2B5EF4-FFF2-40B4-BE49-F238E27FC236}">
                    <a16:creationId xmlns:a16="http://schemas.microsoft.com/office/drawing/2014/main" id="{22EFB28E-94D3-41E4-A09D-849B473CB7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2" y="2013"/>
                <a:ext cx="113" cy="184"/>
              </a:xfrm>
              <a:custGeom>
                <a:avLst/>
                <a:gdLst>
                  <a:gd name="T0" fmla="*/ 34 w 224"/>
                  <a:gd name="T1" fmla="*/ 369 h 369"/>
                  <a:gd name="T2" fmla="*/ 34 w 224"/>
                  <a:gd name="T3" fmla="*/ 369 h 369"/>
                  <a:gd name="T4" fmla="*/ 52 w 224"/>
                  <a:gd name="T5" fmla="*/ 353 h 369"/>
                  <a:gd name="T6" fmla="*/ 86 w 224"/>
                  <a:gd name="T7" fmla="*/ 369 h 369"/>
                  <a:gd name="T8" fmla="*/ 86 w 224"/>
                  <a:gd name="T9" fmla="*/ 353 h 369"/>
                  <a:gd name="T10" fmla="*/ 103 w 224"/>
                  <a:gd name="T11" fmla="*/ 336 h 369"/>
                  <a:gd name="T12" fmla="*/ 121 w 224"/>
                  <a:gd name="T13" fmla="*/ 353 h 369"/>
                  <a:gd name="T14" fmla="*/ 138 w 224"/>
                  <a:gd name="T15" fmla="*/ 336 h 369"/>
                  <a:gd name="T16" fmla="*/ 207 w 224"/>
                  <a:gd name="T17" fmla="*/ 336 h 369"/>
                  <a:gd name="T18" fmla="*/ 224 w 224"/>
                  <a:gd name="T19" fmla="*/ 321 h 369"/>
                  <a:gd name="T20" fmla="*/ 190 w 224"/>
                  <a:gd name="T21" fmla="*/ 321 h 369"/>
                  <a:gd name="T22" fmla="*/ 224 w 224"/>
                  <a:gd name="T23" fmla="*/ 273 h 369"/>
                  <a:gd name="T24" fmla="*/ 207 w 224"/>
                  <a:gd name="T25" fmla="*/ 257 h 369"/>
                  <a:gd name="T26" fmla="*/ 190 w 224"/>
                  <a:gd name="T27" fmla="*/ 257 h 369"/>
                  <a:gd name="T28" fmla="*/ 172 w 224"/>
                  <a:gd name="T29" fmla="*/ 257 h 369"/>
                  <a:gd name="T30" fmla="*/ 190 w 224"/>
                  <a:gd name="T31" fmla="*/ 240 h 369"/>
                  <a:gd name="T32" fmla="*/ 190 w 224"/>
                  <a:gd name="T33" fmla="*/ 225 h 369"/>
                  <a:gd name="T34" fmla="*/ 172 w 224"/>
                  <a:gd name="T35" fmla="*/ 192 h 369"/>
                  <a:gd name="T36" fmla="*/ 155 w 224"/>
                  <a:gd name="T37" fmla="*/ 177 h 369"/>
                  <a:gd name="T38" fmla="*/ 121 w 224"/>
                  <a:gd name="T39" fmla="*/ 129 h 369"/>
                  <a:gd name="T40" fmla="*/ 86 w 224"/>
                  <a:gd name="T41" fmla="*/ 114 h 369"/>
                  <a:gd name="T42" fmla="*/ 138 w 224"/>
                  <a:gd name="T43" fmla="*/ 48 h 369"/>
                  <a:gd name="T44" fmla="*/ 121 w 224"/>
                  <a:gd name="T45" fmla="*/ 33 h 369"/>
                  <a:gd name="T46" fmla="*/ 69 w 224"/>
                  <a:gd name="T47" fmla="*/ 48 h 369"/>
                  <a:gd name="T48" fmla="*/ 69 w 224"/>
                  <a:gd name="T49" fmla="*/ 18 h 369"/>
                  <a:gd name="T50" fmla="*/ 103 w 224"/>
                  <a:gd name="T51" fmla="*/ 0 h 369"/>
                  <a:gd name="T52" fmla="*/ 86 w 224"/>
                  <a:gd name="T53" fmla="*/ 0 h 369"/>
                  <a:gd name="T54" fmla="*/ 52 w 224"/>
                  <a:gd name="T55" fmla="*/ 0 h 369"/>
                  <a:gd name="T56" fmla="*/ 17 w 224"/>
                  <a:gd name="T57" fmla="*/ 48 h 369"/>
                  <a:gd name="T58" fmla="*/ 0 w 224"/>
                  <a:gd name="T59" fmla="*/ 48 h 369"/>
                  <a:gd name="T60" fmla="*/ 17 w 224"/>
                  <a:gd name="T61" fmla="*/ 66 h 369"/>
                  <a:gd name="T62" fmla="*/ 34 w 224"/>
                  <a:gd name="T63" fmla="*/ 66 h 369"/>
                  <a:gd name="T64" fmla="*/ 17 w 224"/>
                  <a:gd name="T65" fmla="*/ 96 h 369"/>
                  <a:gd name="T66" fmla="*/ 34 w 224"/>
                  <a:gd name="T67" fmla="*/ 96 h 369"/>
                  <a:gd name="T68" fmla="*/ 34 w 224"/>
                  <a:gd name="T69" fmla="*/ 114 h 369"/>
                  <a:gd name="T70" fmla="*/ 17 w 224"/>
                  <a:gd name="T71" fmla="*/ 129 h 369"/>
                  <a:gd name="T72" fmla="*/ 34 w 224"/>
                  <a:gd name="T73" fmla="*/ 129 h 369"/>
                  <a:gd name="T74" fmla="*/ 34 w 224"/>
                  <a:gd name="T75" fmla="*/ 144 h 369"/>
                  <a:gd name="T76" fmla="*/ 34 w 224"/>
                  <a:gd name="T77" fmla="*/ 129 h 369"/>
                  <a:gd name="T78" fmla="*/ 52 w 224"/>
                  <a:gd name="T79" fmla="*/ 144 h 369"/>
                  <a:gd name="T80" fmla="*/ 34 w 224"/>
                  <a:gd name="T81" fmla="*/ 162 h 369"/>
                  <a:gd name="T82" fmla="*/ 52 w 224"/>
                  <a:gd name="T83" fmla="*/ 177 h 369"/>
                  <a:gd name="T84" fmla="*/ 86 w 224"/>
                  <a:gd name="T85" fmla="*/ 162 h 369"/>
                  <a:gd name="T86" fmla="*/ 86 w 224"/>
                  <a:gd name="T87" fmla="*/ 177 h 369"/>
                  <a:gd name="T88" fmla="*/ 86 w 224"/>
                  <a:gd name="T89" fmla="*/ 192 h 369"/>
                  <a:gd name="T90" fmla="*/ 103 w 224"/>
                  <a:gd name="T91" fmla="*/ 192 h 369"/>
                  <a:gd name="T92" fmla="*/ 103 w 224"/>
                  <a:gd name="T93" fmla="*/ 225 h 369"/>
                  <a:gd name="T94" fmla="*/ 52 w 224"/>
                  <a:gd name="T95" fmla="*/ 225 h 369"/>
                  <a:gd name="T96" fmla="*/ 69 w 224"/>
                  <a:gd name="T97" fmla="*/ 240 h 369"/>
                  <a:gd name="T98" fmla="*/ 52 w 224"/>
                  <a:gd name="T99" fmla="*/ 257 h 369"/>
                  <a:gd name="T100" fmla="*/ 69 w 224"/>
                  <a:gd name="T101" fmla="*/ 257 h 369"/>
                  <a:gd name="T102" fmla="*/ 69 w 224"/>
                  <a:gd name="T103" fmla="*/ 273 h 369"/>
                  <a:gd name="T104" fmla="*/ 34 w 224"/>
                  <a:gd name="T105" fmla="*/ 288 h 369"/>
                  <a:gd name="T106" fmla="*/ 52 w 224"/>
                  <a:gd name="T107" fmla="*/ 305 h 369"/>
                  <a:gd name="T108" fmla="*/ 69 w 224"/>
                  <a:gd name="T109" fmla="*/ 305 h 369"/>
                  <a:gd name="T110" fmla="*/ 86 w 224"/>
                  <a:gd name="T111" fmla="*/ 321 h 369"/>
                  <a:gd name="T112" fmla="*/ 103 w 224"/>
                  <a:gd name="T113" fmla="*/ 305 h 369"/>
                  <a:gd name="T114" fmla="*/ 103 w 224"/>
                  <a:gd name="T115" fmla="*/ 321 h 369"/>
                  <a:gd name="T116" fmla="*/ 69 w 224"/>
                  <a:gd name="T117" fmla="*/ 321 h 369"/>
                  <a:gd name="T118" fmla="*/ 34 w 224"/>
                  <a:gd name="T119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4" h="369">
                    <a:moveTo>
                      <a:pt x="34" y="369"/>
                    </a:moveTo>
                    <a:lnTo>
                      <a:pt x="34" y="369"/>
                    </a:lnTo>
                    <a:lnTo>
                      <a:pt x="52" y="353"/>
                    </a:lnTo>
                    <a:lnTo>
                      <a:pt x="86" y="369"/>
                    </a:lnTo>
                    <a:lnTo>
                      <a:pt x="86" y="353"/>
                    </a:lnTo>
                    <a:lnTo>
                      <a:pt x="103" y="336"/>
                    </a:lnTo>
                    <a:lnTo>
                      <a:pt x="121" y="353"/>
                    </a:lnTo>
                    <a:lnTo>
                      <a:pt x="138" y="336"/>
                    </a:lnTo>
                    <a:lnTo>
                      <a:pt x="207" y="336"/>
                    </a:lnTo>
                    <a:lnTo>
                      <a:pt x="224" y="321"/>
                    </a:lnTo>
                    <a:lnTo>
                      <a:pt x="190" y="321"/>
                    </a:lnTo>
                    <a:lnTo>
                      <a:pt x="224" y="273"/>
                    </a:lnTo>
                    <a:lnTo>
                      <a:pt x="207" y="257"/>
                    </a:lnTo>
                    <a:lnTo>
                      <a:pt x="190" y="257"/>
                    </a:lnTo>
                    <a:lnTo>
                      <a:pt x="172" y="257"/>
                    </a:lnTo>
                    <a:lnTo>
                      <a:pt x="190" y="240"/>
                    </a:lnTo>
                    <a:lnTo>
                      <a:pt x="190" y="225"/>
                    </a:lnTo>
                    <a:lnTo>
                      <a:pt x="172" y="192"/>
                    </a:lnTo>
                    <a:lnTo>
                      <a:pt x="155" y="177"/>
                    </a:lnTo>
                    <a:lnTo>
                      <a:pt x="121" y="129"/>
                    </a:lnTo>
                    <a:lnTo>
                      <a:pt x="86" y="114"/>
                    </a:lnTo>
                    <a:lnTo>
                      <a:pt x="138" y="48"/>
                    </a:lnTo>
                    <a:lnTo>
                      <a:pt x="121" y="33"/>
                    </a:lnTo>
                    <a:lnTo>
                      <a:pt x="69" y="48"/>
                    </a:lnTo>
                    <a:lnTo>
                      <a:pt x="69" y="18"/>
                    </a:lnTo>
                    <a:lnTo>
                      <a:pt x="103" y="0"/>
                    </a:lnTo>
                    <a:lnTo>
                      <a:pt x="86" y="0"/>
                    </a:lnTo>
                    <a:lnTo>
                      <a:pt x="52" y="0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17" y="66"/>
                    </a:lnTo>
                    <a:lnTo>
                      <a:pt x="34" y="66"/>
                    </a:lnTo>
                    <a:lnTo>
                      <a:pt x="17" y="96"/>
                    </a:lnTo>
                    <a:lnTo>
                      <a:pt x="34" y="96"/>
                    </a:lnTo>
                    <a:lnTo>
                      <a:pt x="34" y="114"/>
                    </a:lnTo>
                    <a:lnTo>
                      <a:pt x="17" y="129"/>
                    </a:lnTo>
                    <a:lnTo>
                      <a:pt x="34" y="129"/>
                    </a:lnTo>
                    <a:lnTo>
                      <a:pt x="34" y="144"/>
                    </a:lnTo>
                    <a:lnTo>
                      <a:pt x="34" y="129"/>
                    </a:lnTo>
                    <a:lnTo>
                      <a:pt x="52" y="144"/>
                    </a:lnTo>
                    <a:lnTo>
                      <a:pt x="34" y="162"/>
                    </a:lnTo>
                    <a:lnTo>
                      <a:pt x="52" y="177"/>
                    </a:lnTo>
                    <a:lnTo>
                      <a:pt x="86" y="162"/>
                    </a:lnTo>
                    <a:lnTo>
                      <a:pt x="86" y="177"/>
                    </a:lnTo>
                    <a:lnTo>
                      <a:pt x="86" y="192"/>
                    </a:lnTo>
                    <a:lnTo>
                      <a:pt x="103" y="192"/>
                    </a:lnTo>
                    <a:lnTo>
                      <a:pt x="103" y="225"/>
                    </a:lnTo>
                    <a:lnTo>
                      <a:pt x="52" y="225"/>
                    </a:lnTo>
                    <a:lnTo>
                      <a:pt x="69" y="240"/>
                    </a:lnTo>
                    <a:lnTo>
                      <a:pt x="52" y="257"/>
                    </a:lnTo>
                    <a:lnTo>
                      <a:pt x="69" y="257"/>
                    </a:lnTo>
                    <a:lnTo>
                      <a:pt x="69" y="273"/>
                    </a:lnTo>
                    <a:lnTo>
                      <a:pt x="34" y="288"/>
                    </a:lnTo>
                    <a:lnTo>
                      <a:pt x="52" y="305"/>
                    </a:lnTo>
                    <a:lnTo>
                      <a:pt x="69" y="305"/>
                    </a:lnTo>
                    <a:lnTo>
                      <a:pt x="86" y="321"/>
                    </a:lnTo>
                    <a:lnTo>
                      <a:pt x="103" y="305"/>
                    </a:lnTo>
                    <a:lnTo>
                      <a:pt x="103" y="321"/>
                    </a:lnTo>
                    <a:lnTo>
                      <a:pt x="69" y="321"/>
                    </a:lnTo>
                    <a:lnTo>
                      <a:pt x="34" y="36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493">
                <a:extLst>
                  <a:ext uri="{FF2B5EF4-FFF2-40B4-BE49-F238E27FC236}">
                    <a16:creationId xmlns:a16="http://schemas.microsoft.com/office/drawing/2014/main" id="{7DDAA768-8429-4558-9217-41D8627F2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2" y="2013"/>
                <a:ext cx="113" cy="184"/>
              </a:xfrm>
              <a:custGeom>
                <a:avLst/>
                <a:gdLst>
                  <a:gd name="T0" fmla="*/ 34 w 224"/>
                  <a:gd name="T1" fmla="*/ 369 h 369"/>
                  <a:gd name="T2" fmla="*/ 34 w 224"/>
                  <a:gd name="T3" fmla="*/ 369 h 369"/>
                  <a:gd name="T4" fmla="*/ 52 w 224"/>
                  <a:gd name="T5" fmla="*/ 353 h 369"/>
                  <a:gd name="T6" fmla="*/ 86 w 224"/>
                  <a:gd name="T7" fmla="*/ 369 h 369"/>
                  <a:gd name="T8" fmla="*/ 86 w 224"/>
                  <a:gd name="T9" fmla="*/ 353 h 369"/>
                  <a:gd name="T10" fmla="*/ 103 w 224"/>
                  <a:gd name="T11" fmla="*/ 336 h 369"/>
                  <a:gd name="T12" fmla="*/ 121 w 224"/>
                  <a:gd name="T13" fmla="*/ 353 h 369"/>
                  <a:gd name="T14" fmla="*/ 138 w 224"/>
                  <a:gd name="T15" fmla="*/ 336 h 369"/>
                  <a:gd name="T16" fmla="*/ 207 w 224"/>
                  <a:gd name="T17" fmla="*/ 336 h 369"/>
                  <a:gd name="T18" fmla="*/ 224 w 224"/>
                  <a:gd name="T19" fmla="*/ 321 h 369"/>
                  <a:gd name="T20" fmla="*/ 190 w 224"/>
                  <a:gd name="T21" fmla="*/ 321 h 369"/>
                  <a:gd name="T22" fmla="*/ 224 w 224"/>
                  <a:gd name="T23" fmla="*/ 273 h 369"/>
                  <a:gd name="T24" fmla="*/ 207 w 224"/>
                  <a:gd name="T25" fmla="*/ 257 h 369"/>
                  <a:gd name="T26" fmla="*/ 190 w 224"/>
                  <a:gd name="T27" fmla="*/ 257 h 369"/>
                  <a:gd name="T28" fmla="*/ 172 w 224"/>
                  <a:gd name="T29" fmla="*/ 257 h 369"/>
                  <a:gd name="T30" fmla="*/ 190 w 224"/>
                  <a:gd name="T31" fmla="*/ 240 h 369"/>
                  <a:gd name="T32" fmla="*/ 190 w 224"/>
                  <a:gd name="T33" fmla="*/ 225 h 369"/>
                  <a:gd name="T34" fmla="*/ 172 w 224"/>
                  <a:gd name="T35" fmla="*/ 192 h 369"/>
                  <a:gd name="T36" fmla="*/ 155 w 224"/>
                  <a:gd name="T37" fmla="*/ 177 h 369"/>
                  <a:gd name="T38" fmla="*/ 121 w 224"/>
                  <a:gd name="T39" fmla="*/ 129 h 369"/>
                  <a:gd name="T40" fmla="*/ 86 w 224"/>
                  <a:gd name="T41" fmla="*/ 114 h 369"/>
                  <a:gd name="T42" fmla="*/ 138 w 224"/>
                  <a:gd name="T43" fmla="*/ 48 h 369"/>
                  <a:gd name="T44" fmla="*/ 121 w 224"/>
                  <a:gd name="T45" fmla="*/ 33 h 369"/>
                  <a:gd name="T46" fmla="*/ 69 w 224"/>
                  <a:gd name="T47" fmla="*/ 48 h 369"/>
                  <a:gd name="T48" fmla="*/ 69 w 224"/>
                  <a:gd name="T49" fmla="*/ 18 h 369"/>
                  <a:gd name="T50" fmla="*/ 103 w 224"/>
                  <a:gd name="T51" fmla="*/ 0 h 369"/>
                  <a:gd name="T52" fmla="*/ 86 w 224"/>
                  <a:gd name="T53" fmla="*/ 0 h 369"/>
                  <a:gd name="T54" fmla="*/ 52 w 224"/>
                  <a:gd name="T55" fmla="*/ 0 h 369"/>
                  <a:gd name="T56" fmla="*/ 17 w 224"/>
                  <a:gd name="T57" fmla="*/ 48 h 369"/>
                  <a:gd name="T58" fmla="*/ 0 w 224"/>
                  <a:gd name="T59" fmla="*/ 48 h 369"/>
                  <a:gd name="T60" fmla="*/ 17 w 224"/>
                  <a:gd name="T61" fmla="*/ 66 h 369"/>
                  <a:gd name="T62" fmla="*/ 34 w 224"/>
                  <a:gd name="T63" fmla="*/ 66 h 369"/>
                  <a:gd name="T64" fmla="*/ 17 w 224"/>
                  <a:gd name="T65" fmla="*/ 96 h 369"/>
                  <a:gd name="T66" fmla="*/ 34 w 224"/>
                  <a:gd name="T67" fmla="*/ 96 h 369"/>
                  <a:gd name="T68" fmla="*/ 34 w 224"/>
                  <a:gd name="T69" fmla="*/ 114 h 369"/>
                  <a:gd name="T70" fmla="*/ 17 w 224"/>
                  <a:gd name="T71" fmla="*/ 129 h 369"/>
                  <a:gd name="T72" fmla="*/ 34 w 224"/>
                  <a:gd name="T73" fmla="*/ 129 h 369"/>
                  <a:gd name="T74" fmla="*/ 34 w 224"/>
                  <a:gd name="T75" fmla="*/ 144 h 369"/>
                  <a:gd name="T76" fmla="*/ 34 w 224"/>
                  <a:gd name="T77" fmla="*/ 129 h 369"/>
                  <a:gd name="T78" fmla="*/ 52 w 224"/>
                  <a:gd name="T79" fmla="*/ 144 h 369"/>
                  <a:gd name="T80" fmla="*/ 34 w 224"/>
                  <a:gd name="T81" fmla="*/ 162 h 369"/>
                  <a:gd name="T82" fmla="*/ 52 w 224"/>
                  <a:gd name="T83" fmla="*/ 177 h 369"/>
                  <a:gd name="T84" fmla="*/ 86 w 224"/>
                  <a:gd name="T85" fmla="*/ 162 h 369"/>
                  <a:gd name="T86" fmla="*/ 86 w 224"/>
                  <a:gd name="T87" fmla="*/ 177 h 369"/>
                  <a:gd name="T88" fmla="*/ 86 w 224"/>
                  <a:gd name="T89" fmla="*/ 192 h 369"/>
                  <a:gd name="T90" fmla="*/ 103 w 224"/>
                  <a:gd name="T91" fmla="*/ 192 h 369"/>
                  <a:gd name="T92" fmla="*/ 103 w 224"/>
                  <a:gd name="T93" fmla="*/ 225 h 369"/>
                  <a:gd name="T94" fmla="*/ 52 w 224"/>
                  <a:gd name="T95" fmla="*/ 225 h 369"/>
                  <a:gd name="T96" fmla="*/ 69 w 224"/>
                  <a:gd name="T97" fmla="*/ 240 h 369"/>
                  <a:gd name="T98" fmla="*/ 52 w 224"/>
                  <a:gd name="T99" fmla="*/ 257 h 369"/>
                  <a:gd name="T100" fmla="*/ 69 w 224"/>
                  <a:gd name="T101" fmla="*/ 257 h 369"/>
                  <a:gd name="T102" fmla="*/ 69 w 224"/>
                  <a:gd name="T103" fmla="*/ 273 h 369"/>
                  <a:gd name="T104" fmla="*/ 34 w 224"/>
                  <a:gd name="T105" fmla="*/ 288 h 369"/>
                  <a:gd name="T106" fmla="*/ 52 w 224"/>
                  <a:gd name="T107" fmla="*/ 305 h 369"/>
                  <a:gd name="T108" fmla="*/ 69 w 224"/>
                  <a:gd name="T109" fmla="*/ 305 h 369"/>
                  <a:gd name="T110" fmla="*/ 86 w 224"/>
                  <a:gd name="T111" fmla="*/ 321 h 369"/>
                  <a:gd name="T112" fmla="*/ 103 w 224"/>
                  <a:gd name="T113" fmla="*/ 305 h 369"/>
                  <a:gd name="T114" fmla="*/ 103 w 224"/>
                  <a:gd name="T115" fmla="*/ 321 h 369"/>
                  <a:gd name="T116" fmla="*/ 69 w 224"/>
                  <a:gd name="T117" fmla="*/ 321 h 369"/>
                  <a:gd name="T118" fmla="*/ 34 w 224"/>
                  <a:gd name="T119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4" h="369">
                    <a:moveTo>
                      <a:pt x="34" y="369"/>
                    </a:moveTo>
                    <a:lnTo>
                      <a:pt x="34" y="369"/>
                    </a:lnTo>
                    <a:lnTo>
                      <a:pt x="52" y="353"/>
                    </a:lnTo>
                    <a:lnTo>
                      <a:pt x="86" y="369"/>
                    </a:lnTo>
                    <a:lnTo>
                      <a:pt x="86" y="353"/>
                    </a:lnTo>
                    <a:lnTo>
                      <a:pt x="103" y="336"/>
                    </a:lnTo>
                    <a:lnTo>
                      <a:pt x="121" y="353"/>
                    </a:lnTo>
                    <a:lnTo>
                      <a:pt x="138" y="336"/>
                    </a:lnTo>
                    <a:lnTo>
                      <a:pt x="207" y="336"/>
                    </a:lnTo>
                    <a:lnTo>
                      <a:pt x="224" y="321"/>
                    </a:lnTo>
                    <a:lnTo>
                      <a:pt x="190" y="321"/>
                    </a:lnTo>
                    <a:lnTo>
                      <a:pt x="224" y="273"/>
                    </a:lnTo>
                    <a:lnTo>
                      <a:pt x="207" y="257"/>
                    </a:lnTo>
                    <a:lnTo>
                      <a:pt x="190" y="257"/>
                    </a:lnTo>
                    <a:lnTo>
                      <a:pt x="172" y="257"/>
                    </a:lnTo>
                    <a:lnTo>
                      <a:pt x="190" y="240"/>
                    </a:lnTo>
                    <a:lnTo>
                      <a:pt x="190" y="225"/>
                    </a:lnTo>
                    <a:lnTo>
                      <a:pt x="172" y="192"/>
                    </a:lnTo>
                    <a:lnTo>
                      <a:pt x="155" y="177"/>
                    </a:lnTo>
                    <a:lnTo>
                      <a:pt x="121" y="129"/>
                    </a:lnTo>
                    <a:lnTo>
                      <a:pt x="86" y="114"/>
                    </a:lnTo>
                    <a:lnTo>
                      <a:pt x="138" y="48"/>
                    </a:lnTo>
                    <a:lnTo>
                      <a:pt x="121" y="33"/>
                    </a:lnTo>
                    <a:lnTo>
                      <a:pt x="69" y="48"/>
                    </a:lnTo>
                    <a:lnTo>
                      <a:pt x="69" y="18"/>
                    </a:lnTo>
                    <a:lnTo>
                      <a:pt x="103" y="0"/>
                    </a:lnTo>
                    <a:lnTo>
                      <a:pt x="86" y="0"/>
                    </a:lnTo>
                    <a:lnTo>
                      <a:pt x="52" y="0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17" y="66"/>
                    </a:lnTo>
                    <a:lnTo>
                      <a:pt x="34" y="66"/>
                    </a:lnTo>
                    <a:lnTo>
                      <a:pt x="17" y="96"/>
                    </a:lnTo>
                    <a:lnTo>
                      <a:pt x="34" y="96"/>
                    </a:lnTo>
                    <a:lnTo>
                      <a:pt x="34" y="114"/>
                    </a:lnTo>
                    <a:lnTo>
                      <a:pt x="17" y="129"/>
                    </a:lnTo>
                    <a:lnTo>
                      <a:pt x="34" y="129"/>
                    </a:lnTo>
                    <a:lnTo>
                      <a:pt x="34" y="144"/>
                    </a:lnTo>
                    <a:lnTo>
                      <a:pt x="34" y="129"/>
                    </a:lnTo>
                    <a:lnTo>
                      <a:pt x="52" y="144"/>
                    </a:lnTo>
                    <a:lnTo>
                      <a:pt x="34" y="162"/>
                    </a:lnTo>
                    <a:lnTo>
                      <a:pt x="52" y="177"/>
                    </a:lnTo>
                    <a:lnTo>
                      <a:pt x="86" y="162"/>
                    </a:lnTo>
                    <a:lnTo>
                      <a:pt x="86" y="177"/>
                    </a:lnTo>
                    <a:lnTo>
                      <a:pt x="86" y="192"/>
                    </a:lnTo>
                    <a:lnTo>
                      <a:pt x="103" y="192"/>
                    </a:lnTo>
                    <a:lnTo>
                      <a:pt x="103" y="225"/>
                    </a:lnTo>
                    <a:lnTo>
                      <a:pt x="52" y="225"/>
                    </a:lnTo>
                    <a:lnTo>
                      <a:pt x="69" y="240"/>
                    </a:lnTo>
                    <a:lnTo>
                      <a:pt x="52" y="257"/>
                    </a:lnTo>
                    <a:lnTo>
                      <a:pt x="69" y="257"/>
                    </a:lnTo>
                    <a:lnTo>
                      <a:pt x="69" y="273"/>
                    </a:lnTo>
                    <a:lnTo>
                      <a:pt x="34" y="288"/>
                    </a:lnTo>
                    <a:lnTo>
                      <a:pt x="52" y="305"/>
                    </a:lnTo>
                    <a:lnTo>
                      <a:pt x="69" y="305"/>
                    </a:lnTo>
                    <a:lnTo>
                      <a:pt x="86" y="321"/>
                    </a:lnTo>
                    <a:lnTo>
                      <a:pt x="103" y="305"/>
                    </a:lnTo>
                    <a:lnTo>
                      <a:pt x="103" y="321"/>
                    </a:lnTo>
                    <a:lnTo>
                      <a:pt x="69" y="321"/>
                    </a:lnTo>
                    <a:lnTo>
                      <a:pt x="34" y="36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494">
                <a:extLst>
                  <a:ext uri="{FF2B5EF4-FFF2-40B4-BE49-F238E27FC236}">
                    <a16:creationId xmlns:a16="http://schemas.microsoft.com/office/drawing/2014/main" id="{53C20B12-1C05-48B5-A555-D4F932242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2" y="2013"/>
                <a:ext cx="113" cy="184"/>
              </a:xfrm>
              <a:custGeom>
                <a:avLst/>
                <a:gdLst>
                  <a:gd name="T0" fmla="*/ 34 w 224"/>
                  <a:gd name="T1" fmla="*/ 369 h 369"/>
                  <a:gd name="T2" fmla="*/ 52 w 224"/>
                  <a:gd name="T3" fmla="*/ 353 h 369"/>
                  <a:gd name="T4" fmla="*/ 86 w 224"/>
                  <a:gd name="T5" fmla="*/ 369 h 369"/>
                  <a:gd name="T6" fmla="*/ 86 w 224"/>
                  <a:gd name="T7" fmla="*/ 353 h 369"/>
                  <a:gd name="T8" fmla="*/ 103 w 224"/>
                  <a:gd name="T9" fmla="*/ 336 h 369"/>
                  <a:gd name="T10" fmla="*/ 121 w 224"/>
                  <a:gd name="T11" fmla="*/ 353 h 369"/>
                  <a:gd name="T12" fmla="*/ 138 w 224"/>
                  <a:gd name="T13" fmla="*/ 336 h 369"/>
                  <a:gd name="T14" fmla="*/ 207 w 224"/>
                  <a:gd name="T15" fmla="*/ 336 h 369"/>
                  <a:gd name="T16" fmla="*/ 224 w 224"/>
                  <a:gd name="T17" fmla="*/ 321 h 369"/>
                  <a:gd name="T18" fmla="*/ 190 w 224"/>
                  <a:gd name="T19" fmla="*/ 321 h 369"/>
                  <a:gd name="T20" fmla="*/ 224 w 224"/>
                  <a:gd name="T21" fmla="*/ 273 h 369"/>
                  <a:gd name="T22" fmla="*/ 207 w 224"/>
                  <a:gd name="T23" fmla="*/ 257 h 369"/>
                  <a:gd name="T24" fmla="*/ 190 w 224"/>
                  <a:gd name="T25" fmla="*/ 257 h 369"/>
                  <a:gd name="T26" fmla="*/ 172 w 224"/>
                  <a:gd name="T27" fmla="*/ 257 h 369"/>
                  <a:gd name="T28" fmla="*/ 190 w 224"/>
                  <a:gd name="T29" fmla="*/ 240 h 369"/>
                  <a:gd name="T30" fmla="*/ 190 w 224"/>
                  <a:gd name="T31" fmla="*/ 225 h 369"/>
                  <a:gd name="T32" fmla="*/ 172 w 224"/>
                  <a:gd name="T33" fmla="*/ 192 h 369"/>
                  <a:gd name="T34" fmla="*/ 155 w 224"/>
                  <a:gd name="T35" fmla="*/ 177 h 369"/>
                  <a:gd name="T36" fmla="*/ 121 w 224"/>
                  <a:gd name="T37" fmla="*/ 129 h 369"/>
                  <a:gd name="T38" fmla="*/ 86 w 224"/>
                  <a:gd name="T39" fmla="*/ 114 h 369"/>
                  <a:gd name="T40" fmla="*/ 138 w 224"/>
                  <a:gd name="T41" fmla="*/ 48 h 369"/>
                  <a:gd name="T42" fmla="*/ 121 w 224"/>
                  <a:gd name="T43" fmla="*/ 33 h 369"/>
                  <a:gd name="T44" fmla="*/ 69 w 224"/>
                  <a:gd name="T45" fmla="*/ 48 h 369"/>
                  <a:gd name="T46" fmla="*/ 69 w 224"/>
                  <a:gd name="T47" fmla="*/ 18 h 369"/>
                  <a:gd name="T48" fmla="*/ 103 w 224"/>
                  <a:gd name="T49" fmla="*/ 0 h 369"/>
                  <a:gd name="T50" fmla="*/ 86 w 224"/>
                  <a:gd name="T51" fmla="*/ 0 h 369"/>
                  <a:gd name="T52" fmla="*/ 52 w 224"/>
                  <a:gd name="T53" fmla="*/ 0 h 369"/>
                  <a:gd name="T54" fmla="*/ 17 w 224"/>
                  <a:gd name="T55" fmla="*/ 48 h 369"/>
                  <a:gd name="T56" fmla="*/ 0 w 224"/>
                  <a:gd name="T57" fmla="*/ 48 h 369"/>
                  <a:gd name="T58" fmla="*/ 17 w 224"/>
                  <a:gd name="T59" fmla="*/ 66 h 369"/>
                  <a:gd name="T60" fmla="*/ 34 w 224"/>
                  <a:gd name="T61" fmla="*/ 66 h 369"/>
                  <a:gd name="T62" fmla="*/ 17 w 224"/>
                  <a:gd name="T63" fmla="*/ 96 h 369"/>
                  <a:gd name="T64" fmla="*/ 34 w 224"/>
                  <a:gd name="T65" fmla="*/ 96 h 369"/>
                  <a:gd name="T66" fmla="*/ 34 w 224"/>
                  <a:gd name="T67" fmla="*/ 114 h 369"/>
                  <a:gd name="T68" fmla="*/ 17 w 224"/>
                  <a:gd name="T69" fmla="*/ 129 h 369"/>
                  <a:gd name="T70" fmla="*/ 34 w 224"/>
                  <a:gd name="T71" fmla="*/ 129 h 369"/>
                  <a:gd name="T72" fmla="*/ 34 w 224"/>
                  <a:gd name="T73" fmla="*/ 144 h 369"/>
                  <a:gd name="T74" fmla="*/ 34 w 224"/>
                  <a:gd name="T75" fmla="*/ 129 h 369"/>
                  <a:gd name="T76" fmla="*/ 52 w 224"/>
                  <a:gd name="T77" fmla="*/ 144 h 369"/>
                  <a:gd name="T78" fmla="*/ 34 w 224"/>
                  <a:gd name="T79" fmla="*/ 162 h 369"/>
                  <a:gd name="T80" fmla="*/ 52 w 224"/>
                  <a:gd name="T81" fmla="*/ 177 h 369"/>
                  <a:gd name="T82" fmla="*/ 86 w 224"/>
                  <a:gd name="T83" fmla="*/ 162 h 369"/>
                  <a:gd name="T84" fmla="*/ 86 w 224"/>
                  <a:gd name="T85" fmla="*/ 177 h 369"/>
                  <a:gd name="T86" fmla="*/ 86 w 224"/>
                  <a:gd name="T87" fmla="*/ 192 h 369"/>
                  <a:gd name="T88" fmla="*/ 103 w 224"/>
                  <a:gd name="T89" fmla="*/ 192 h 369"/>
                  <a:gd name="T90" fmla="*/ 103 w 224"/>
                  <a:gd name="T91" fmla="*/ 225 h 369"/>
                  <a:gd name="T92" fmla="*/ 52 w 224"/>
                  <a:gd name="T93" fmla="*/ 225 h 369"/>
                  <a:gd name="T94" fmla="*/ 69 w 224"/>
                  <a:gd name="T95" fmla="*/ 240 h 369"/>
                  <a:gd name="T96" fmla="*/ 52 w 224"/>
                  <a:gd name="T97" fmla="*/ 257 h 369"/>
                  <a:gd name="T98" fmla="*/ 69 w 224"/>
                  <a:gd name="T99" fmla="*/ 257 h 369"/>
                  <a:gd name="T100" fmla="*/ 69 w 224"/>
                  <a:gd name="T101" fmla="*/ 273 h 369"/>
                  <a:gd name="T102" fmla="*/ 34 w 224"/>
                  <a:gd name="T103" fmla="*/ 288 h 369"/>
                  <a:gd name="T104" fmla="*/ 52 w 224"/>
                  <a:gd name="T105" fmla="*/ 305 h 369"/>
                  <a:gd name="T106" fmla="*/ 69 w 224"/>
                  <a:gd name="T107" fmla="*/ 305 h 369"/>
                  <a:gd name="T108" fmla="*/ 86 w 224"/>
                  <a:gd name="T109" fmla="*/ 321 h 369"/>
                  <a:gd name="T110" fmla="*/ 103 w 224"/>
                  <a:gd name="T111" fmla="*/ 305 h 369"/>
                  <a:gd name="T112" fmla="*/ 103 w 224"/>
                  <a:gd name="T113" fmla="*/ 321 h 369"/>
                  <a:gd name="T114" fmla="*/ 69 w 224"/>
                  <a:gd name="T115" fmla="*/ 321 h 369"/>
                  <a:gd name="T116" fmla="*/ 34 w 224"/>
                  <a:gd name="T117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" h="369">
                    <a:moveTo>
                      <a:pt x="34" y="369"/>
                    </a:moveTo>
                    <a:lnTo>
                      <a:pt x="52" y="353"/>
                    </a:lnTo>
                    <a:lnTo>
                      <a:pt x="86" y="369"/>
                    </a:lnTo>
                    <a:lnTo>
                      <a:pt x="86" y="353"/>
                    </a:lnTo>
                    <a:lnTo>
                      <a:pt x="103" y="336"/>
                    </a:lnTo>
                    <a:lnTo>
                      <a:pt x="121" y="353"/>
                    </a:lnTo>
                    <a:lnTo>
                      <a:pt x="138" y="336"/>
                    </a:lnTo>
                    <a:lnTo>
                      <a:pt x="207" y="336"/>
                    </a:lnTo>
                    <a:lnTo>
                      <a:pt x="224" y="321"/>
                    </a:lnTo>
                    <a:lnTo>
                      <a:pt x="190" y="321"/>
                    </a:lnTo>
                    <a:lnTo>
                      <a:pt x="224" y="273"/>
                    </a:lnTo>
                    <a:lnTo>
                      <a:pt x="207" y="257"/>
                    </a:lnTo>
                    <a:lnTo>
                      <a:pt x="190" y="257"/>
                    </a:lnTo>
                    <a:lnTo>
                      <a:pt x="172" y="257"/>
                    </a:lnTo>
                    <a:lnTo>
                      <a:pt x="190" y="240"/>
                    </a:lnTo>
                    <a:lnTo>
                      <a:pt x="190" y="225"/>
                    </a:lnTo>
                    <a:lnTo>
                      <a:pt x="172" y="192"/>
                    </a:lnTo>
                    <a:lnTo>
                      <a:pt x="155" y="177"/>
                    </a:lnTo>
                    <a:lnTo>
                      <a:pt x="121" y="129"/>
                    </a:lnTo>
                    <a:lnTo>
                      <a:pt x="86" y="114"/>
                    </a:lnTo>
                    <a:lnTo>
                      <a:pt x="138" y="48"/>
                    </a:lnTo>
                    <a:lnTo>
                      <a:pt x="121" y="33"/>
                    </a:lnTo>
                    <a:lnTo>
                      <a:pt x="69" y="48"/>
                    </a:lnTo>
                    <a:lnTo>
                      <a:pt x="69" y="18"/>
                    </a:lnTo>
                    <a:lnTo>
                      <a:pt x="103" y="0"/>
                    </a:lnTo>
                    <a:lnTo>
                      <a:pt x="86" y="0"/>
                    </a:lnTo>
                    <a:lnTo>
                      <a:pt x="52" y="0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17" y="66"/>
                    </a:lnTo>
                    <a:lnTo>
                      <a:pt x="34" y="66"/>
                    </a:lnTo>
                    <a:lnTo>
                      <a:pt x="17" y="96"/>
                    </a:lnTo>
                    <a:lnTo>
                      <a:pt x="34" y="96"/>
                    </a:lnTo>
                    <a:lnTo>
                      <a:pt x="34" y="114"/>
                    </a:lnTo>
                    <a:lnTo>
                      <a:pt x="17" y="129"/>
                    </a:lnTo>
                    <a:lnTo>
                      <a:pt x="34" y="129"/>
                    </a:lnTo>
                    <a:lnTo>
                      <a:pt x="34" y="144"/>
                    </a:lnTo>
                    <a:lnTo>
                      <a:pt x="34" y="129"/>
                    </a:lnTo>
                    <a:lnTo>
                      <a:pt x="52" y="144"/>
                    </a:lnTo>
                    <a:lnTo>
                      <a:pt x="34" y="162"/>
                    </a:lnTo>
                    <a:lnTo>
                      <a:pt x="52" y="177"/>
                    </a:lnTo>
                    <a:lnTo>
                      <a:pt x="86" y="162"/>
                    </a:lnTo>
                    <a:lnTo>
                      <a:pt x="86" y="177"/>
                    </a:lnTo>
                    <a:lnTo>
                      <a:pt x="86" y="192"/>
                    </a:lnTo>
                    <a:lnTo>
                      <a:pt x="103" y="192"/>
                    </a:lnTo>
                    <a:lnTo>
                      <a:pt x="103" y="225"/>
                    </a:lnTo>
                    <a:lnTo>
                      <a:pt x="52" y="225"/>
                    </a:lnTo>
                    <a:lnTo>
                      <a:pt x="69" y="240"/>
                    </a:lnTo>
                    <a:lnTo>
                      <a:pt x="52" y="257"/>
                    </a:lnTo>
                    <a:lnTo>
                      <a:pt x="69" y="257"/>
                    </a:lnTo>
                    <a:lnTo>
                      <a:pt x="69" y="273"/>
                    </a:lnTo>
                    <a:lnTo>
                      <a:pt x="34" y="288"/>
                    </a:lnTo>
                    <a:lnTo>
                      <a:pt x="52" y="305"/>
                    </a:lnTo>
                    <a:lnTo>
                      <a:pt x="69" y="305"/>
                    </a:lnTo>
                    <a:lnTo>
                      <a:pt x="86" y="321"/>
                    </a:lnTo>
                    <a:lnTo>
                      <a:pt x="103" y="305"/>
                    </a:lnTo>
                    <a:lnTo>
                      <a:pt x="103" y="321"/>
                    </a:lnTo>
                    <a:lnTo>
                      <a:pt x="69" y="321"/>
                    </a:lnTo>
                    <a:lnTo>
                      <a:pt x="34" y="36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495">
                <a:extLst>
                  <a:ext uri="{FF2B5EF4-FFF2-40B4-BE49-F238E27FC236}">
                    <a16:creationId xmlns:a16="http://schemas.microsoft.com/office/drawing/2014/main" id="{CDE0CDFF-2568-4A22-B0EC-E46DBDF2E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2" y="2013"/>
                <a:ext cx="113" cy="184"/>
              </a:xfrm>
              <a:custGeom>
                <a:avLst/>
                <a:gdLst>
                  <a:gd name="T0" fmla="*/ 34 w 224"/>
                  <a:gd name="T1" fmla="*/ 369 h 369"/>
                  <a:gd name="T2" fmla="*/ 52 w 224"/>
                  <a:gd name="T3" fmla="*/ 353 h 369"/>
                  <a:gd name="T4" fmla="*/ 86 w 224"/>
                  <a:gd name="T5" fmla="*/ 369 h 369"/>
                  <a:gd name="T6" fmla="*/ 86 w 224"/>
                  <a:gd name="T7" fmla="*/ 353 h 369"/>
                  <a:gd name="T8" fmla="*/ 103 w 224"/>
                  <a:gd name="T9" fmla="*/ 336 h 369"/>
                  <a:gd name="T10" fmla="*/ 121 w 224"/>
                  <a:gd name="T11" fmla="*/ 353 h 369"/>
                  <a:gd name="T12" fmla="*/ 138 w 224"/>
                  <a:gd name="T13" fmla="*/ 336 h 369"/>
                  <a:gd name="T14" fmla="*/ 207 w 224"/>
                  <a:gd name="T15" fmla="*/ 336 h 369"/>
                  <a:gd name="T16" fmla="*/ 224 w 224"/>
                  <a:gd name="T17" fmla="*/ 321 h 369"/>
                  <a:gd name="T18" fmla="*/ 190 w 224"/>
                  <a:gd name="T19" fmla="*/ 321 h 369"/>
                  <a:gd name="T20" fmla="*/ 224 w 224"/>
                  <a:gd name="T21" fmla="*/ 273 h 369"/>
                  <a:gd name="T22" fmla="*/ 207 w 224"/>
                  <a:gd name="T23" fmla="*/ 257 h 369"/>
                  <a:gd name="T24" fmla="*/ 190 w 224"/>
                  <a:gd name="T25" fmla="*/ 257 h 369"/>
                  <a:gd name="T26" fmla="*/ 172 w 224"/>
                  <a:gd name="T27" fmla="*/ 257 h 369"/>
                  <a:gd name="T28" fmla="*/ 190 w 224"/>
                  <a:gd name="T29" fmla="*/ 240 h 369"/>
                  <a:gd name="T30" fmla="*/ 190 w 224"/>
                  <a:gd name="T31" fmla="*/ 225 h 369"/>
                  <a:gd name="T32" fmla="*/ 172 w 224"/>
                  <a:gd name="T33" fmla="*/ 192 h 369"/>
                  <a:gd name="T34" fmla="*/ 155 w 224"/>
                  <a:gd name="T35" fmla="*/ 177 h 369"/>
                  <a:gd name="T36" fmla="*/ 121 w 224"/>
                  <a:gd name="T37" fmla="*/ 129 h 369"/>
                  <a:gd name="T38" fmla="*/ 86 w 224"/>
                  <a:gd name="T39" fmla="*/ 114 h 369"/>
                  <a:gd name="T40" fmla="*/ 138 w 224"/>
                  <a:gd name="T41" fmla="*/ 48 h 369"/>
                  <a:gd name="T42" fmla="*/ 121 w 224"/>
                  <a:gd name="T43" fmla="*/ 33 h 369"/>
                  <a:gd name="T44" fmla="*/ 69 w 224"/>
                  <a:gd name="T45" fmla="*/ 48 h 369"/>
                  <a:gd name="T46" fmla="*/ 69 w 224"/>
                  <a:gd name="T47" fmla="*/ 18 h 369"/>
                  <a:gd name="T48" fmla="*/ 103 w 224"/>
                  <a:gd name="T49" fmla="*/ 0 h 369"/>
                  <a:gd name="T50" fmla="*/ 86 w 224"/>
                  <a:gd name="T51" fmla="*/ 0 h 369"/>
                  <a:gd name="T52" fmla="*/ 52 w 224"/>
                  <a:gd name="T53" fmla="*/ 0 h 369"/>
                  <a:gd name="T54" fmla="*/ 17 w 224"/>
                  <a:gd name="T55" fmla="*/ 48 h 369"/>
                  <a:gd name="T56" fmla="*/ 0 w 224"/>
                  <a:gd name="T57" fmla="*/ 48 h 369"/>
                  <a:gd name="T58" fmla="*/ 17 w 224"/>
                  <a:gd name="T59" fmla="*/ 66 h 369"/>
                  <a:gd name="T60" fmla="*/ 34 w 224"/>
                  <a:gd name="T61" fmla="*/ 66 h 369"/>
                  <a:gd name="T62" fmla="*/ 17 w 224"/>
                  <a:gd name="T63" fmla="*/ 96 h 369"/>
                  <a:gd name="T64" fmla="*/ 34 w 224"/>
                  <a:gd name="T65" fmla="*/ 96 h 369"/>
                  <a:gd name="T66" fmla="*/ 34 w 224"/>
                  <a:gd name="T67" fmla="*/ 114 h 369"/>
                  <a:gd name="T68" fmla="*/ 17 w 224"/>
                  <a:gd name="T69" fmla="*/ 129 h 369"/>
                  <a:gd name="T70" fmla="*/ 34 w 224"/>
                  <a:gd name="T71" fmla="*/ 129 h 369"/>
                  <a:gd name="T72" fmla="*/ 34 w 224"/>
                  <a:gd name="T73" fmla="*/ 144 h 369"/>
                  <a:gd name="T74" fmla="*/ 34 w 224"/>
                  <a:gd name="T75" fmla="*/ 129 h 369"/>
                  <a:gd name="T76" fmla="*/ 52 w 224"/>
                  <a:gd name="T77" fmla="*/ 144 h 369"/>
                  <a:gd name="T78" fmla="*/ 34 w 224"/>
                  <a:gd name="T79" fmla="*/ 162 h 369"/>
                  <a:gd name="T80" fmla="*/ 52 w 224"/>
                  <a:gd name="T81" fmla="*/ 177 h 369"/>
                  <a:gd name="T82" fmla="*/ 86 w 224"/>
                  <a:gd name="T83" fmla="*/ 162 h 369"/>
                  <a:gd name="T84" fmla="*/ 86 w 224"/>
                  <a:gd name="T85" fmla="*/ 177 h 369"/>
                  <a:gd name="T86" fmla="*/ 86 w 224"/>
                  <a:gd name="T87" fmla="*/ 192 h 369"/>
                  <a:gd name="T88" fmla="*/ 103 w 224"/>
                  <a:gd name="T89" fmla="*/ 192 h 369"/>
                  <a:gd name="T90" fmla="*/ 103 w 224"/>
                  <a:gd name="T91" fmla="*/ 225 h 369"/>
                  <a:gd name="T92" fmla="*/ 52 w 224"/>
                  <a:gd name="T93" fmla="*/ 225 h 369"/>
                  <a:gd name="T94" fmla="*/ 69 w 224"/>
                  <a:gd name="T95" fmla="*/ 240 h 369"/>
                  <a:gd name="T96" fmla="*/ 52 w 224"/>
                  <a:gd name="T97" fmla="*/ 257 h 369"/>
                  <a:gd name="T98" fmla="*/ 69 w 224"/>
                  <a:gd name="T99" fmla="*/ 257 h 369"/>
                  <a:gd name="T100" fmla="*/ 69 w 224"/>
                  <a:gd name="T101" fmla="*/ 273 h 369"/>
                  <a:gd name="T102" fmla="*/ 34 w 224"/>
                  <a:gd name="T103" fmla="*/ 288 h 369"/>
                  <a:gd name="T104" fmla="*/ 52 w 224"/>
                  <a:gd name="T105" fmla="*/ 305 h 369"/>
                  <a:gd name="T106" fmla="*/ 69 w 224"/>
                  <a:gd name="T107" fmla="*/ 305 h 369"/>
                  <a:gd name="T108" fmla="*/ 86 w 224"/>
                  <a:gd name="T109" fmla="*/ 321 h 369"/>
                  <a:gd name="T110" fmla="*/ 103 w 224"/>
                  <a:gd name="T111" fmla="*/ 305 h 369"/>
                  <a:gd name="T112" fmla="*/ 103 w 224"/>
                  <a:gd name="T113" fmla="*/ 321 h 369"/>
                  <a:gd name="T114" fmla="*/ 69 w 224"/>
                  <a:gd name="T115" fmla="*/ 321 h 369"/>
                  <a:gd name="T116" fmla="*/ 34 w 224"/>
                  <a:gd name="T117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" h="369">
                    <a:moveTo>
                      <a:pt x="34" y="369"/>
                    </a:moveTo>
                    <a:lnTo>
                      <a:pt x="52" y="353"/>
                    </a:lnTo>
                    <a:lnTo>
                      <a:pt x="86" y="369"/>
                    </a:lnTo>
                    <a:lnTo>
                      <a:pt x="86" y="353"/>
                    </a:lnTo>
                    <a:lnTo>
                      <a:pt x="103" y="336"/>
                    </a:lnTo>
                    <a:lnTo>
                      <a:pt x="121" y="353"/>
                    </a:lnTo>
                    <a:lnTo>
                      <a:pt x="138" y="336"/>
                    </a:lnTo>
                    <a:lnTo>
                      <a:pt x="207" y="336"/>
                    </a:lnTo>
                    <a:lnTo>
                      <a:pt x="224" y="321"/>
                    </a:lnTo>
                    <a:lnTo>
                      <a:pt x="190" y="321"/>
                    </a:lnTo>
                    <a:lnTo>
                      <a:pt x="224" y="273"/>
                    </a:lnTo>
                    <a:lnTo>
                      <a:pt x="207" y="257"/>
                    </a:lnTo>
                    <a:lnTo>
                      <a:pt x="190" y="257"/>
                    </a:lnTo>
                    <a:lnTo>
                      <a:pt x="172" y="257"/>
                    </a:lnTo>
                    <a:lnTo>
                      <a:pt x="190" y="240"/>
                    </a:lnTo>
                    <a:lnTo>
                      <a:pt x="190" y="225"/>
                    </a:lnTo>
                    <a:lnTo>
                      <a:pt x="172" y="192"/>
                    </a:lnTo>
                    <a:lnTo>
                      <a:pt x="155" y="177"/>
                    </a:lnTo>
                    <a:lnTo>
                      <a:pt x="121" y="129"/>
                    </a:lnTo>
                    <a:lnTo>
                      <a:pt x="86" y="114"/>
                    </a:lnTo>
                    <a:lnTo>
                      <a:pt x="138" y="48"/>
                    </a:lnTo>
                    <a:lnTo>
                      <a:pt x="121" y="33"/>
                    </a:lnTo>
                    <a:lnTo>
                      <a:pt x="69" y="48"/>
                    </a:lnTo>
                    <a:lnTo>
                      <a:pt x="69" y="18"/>
                    </a:lnTo>
                    <a:lnTo>
                      <a:pt x="103" y="0"/>
                    </a:lnTo>
                    <a:lnTo>
                      <a:pt x="86" y="0"/>
                    </a:lnTo>
                    <a:lnTo>
                      <a:pt x="52" y="0"/>
                    </a:lnTo>
                    <a:lnTo>
                      <a:pt x="17" y="48"/>
                    </a:lnTo>
                    <a:lnTo>
                      <a:pt x="0" y="48"/>
                    </a:lnTo>
                    <a:lnTo>
                      <a:pt x="17" y="66"/>
                    </a:lnTo>
                    <a:lnTo>
                      <a:pt x="34" y="66"/>
                    </a:lnTo>
                    <a:lnTo>
                      <a:pt x="17" y="96"/>
                    </a:lnTo>
                    <a:lnTo>
                      <a:pt x="34" y="96"/>
                    </a:lnTo>
                    <a:lnTo>
                      <a:pt x="34" y="114"/>
                    </a:lnTo>
                    <a:lnTo>
                      <a:pt x="17" y="129"/>
                    </a:lnTo>
                    <a:lnTo>
                      <a:pt x="34" y="129"/>
                    </a:lnTo>
                    <a:lnTo>
                      <a:pt x="34" y="144"/>
                    </a:lnTo>
                    <a:lnTo>
                      <a:pt x="34" y="129"/>
                    </a:lnTo>
                    <a:lnTo>
                      <a:pt x="52" y="144"/>
                    </a:lnTo>
                    <a:lnTo>
                      <a:pt x="34" y="162"/>
                    </a:lnTo>
                    <a:lnTo>
                      <a:pt x="52" y="177"/>
                    </a:lnTo>
                    <a:lnTo>
                      <a:pt x="86" y="162"/>
                    </a:lnTo>
                    <a:lnTo>
                      <a:pt x="86" y="177"/>
                    </a:lnTo>
                    <a:lnTo>
                      <a:pt x="86" y="192"/>
                    </a:lnTo>
                    <a:lnTo>
                      <a:pt x="103" y="192"/>
                    </a:lnTo>
                    <a:lnTo>
                      <a:pt x="103" y="225"/>
                    </a:lnTo>
                    <a:lnTo>
                      <a:pt x="52" y="225"/>
                    </a:lnTo>
                    <a:lnTo>
                      <a:pt x="69" y="240"/>
                    </a:lnTo>
                    <a:lnTo>
                      <a:pt x="52" y="257"/>
                    </a:lnTo>
                    <a:lnTo>
                      <a:pt x="69" y="257"/>
                    </a:lnTo>
                    <a:lnTo>
                      <a:pt x="69" y="273"/>
                    </a:lnTo>
                    <a:lnTo>
                      <a:pt x="34" y="288"/>
                    </a:lnTo>
                    <a:lnTo>
                      <a:pt x="52" y="305"/>
                    </a:lnTo>
                    <a:lnTo>
                      <a:pt x="69" y="305"/>
                    </a:lnTo>
                    <a:lnTo>
                      <a:pt x="86" y="321"/>
                    </a:lnTo>
                    <a:lnTo>
                      <a:pt x="103" y="305"/>
                    </a:lnTo>
                    <a:lnTo>
                      <a:pt x="103" y="321"/>
                    </a:lnTo>
                    <a:lnTo>
                      <a:pt x="69" y="321"/>
                    </a:lnTo>
                    <a:lnTo>
                      <a:pt x="34" y="36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496">
                <a:extLst>
                  <a:ext uri="{FF2B5EF4-FFF2-40B4-BE49-F238E27FC236}">
                    <a16:creationId xmlns:a16="http://schemas.microsoft.com/office/drawing/2014/main" id="{BD836EE5-F3A9-4A9C-BC18-3FAFDFAD0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325"/>
                <a:ext cx="8" cy="33"/>
              </a:xfrm>
              <a:custGeom>
                <a:avLst/>
                <a:gdLst>
                  <a:gd name="T0" fmla="*/ 0 w 18"/>
                  <a:gd name="T1" fmla="*/ 17 h 65"/>
                  <a:gd name="T2" fmla="*/ 0 w 18"/>
                  <a:gd name="T3" fmla="*/ 17 h 65"/>
                  <a:gd name="T4" fmla="*/ 0 w 18"/>
                  <a:gd name="T5" fmla="*/ 48 h 65"/>
                  <a:gd name="T6" fmla="*/ 18 w 18"/>
                  <a:gd name="T7" fmla="*/ 65 h 65"/>
                  <a:gd name="T8" fmla="*/ 18 w 18"/>
                  <a:gd name="T9" fmla="*/ 0 h 65"/>
                  <a:gd name="T10" fmla="*/ 0 w 18"/>
                  <a:gd name="T11" fmla="*/ 1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5">
                    <a:moveTo>
                      <a:pt x="0" y="17"/>
                    </a:moveTo>
                    <a:lnTo>
                      <a:pt x="0" y="17"/>
                    </a:lnTo>
                    <a:lnTo>
                      <a:pt x="0" y="48"/>
                    </a:lnTo>
                    <a:lnTo>
                      <a:pt x="18" y="65"/>
                    </a:lnTo>
                    <a:lnTo>
                      <a:pt x="18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497">
                <a:extLst>
                  <a:ext uri="{FF2B5EF4-FFF2-40B4-BE49-F238E27FC236}">
                    <a16:creationId xmlns:a16="http://schemas.microsoft.com/office/drawing/2014/main" id="{3BDDB60E-4E31-4136-9CEB-B9C1706B63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325"/>
                <a:ext cx="8" cy="33"/>
              </a:xfrm>
              <a:custGeom>
                <a:avLst/>
                <a:gdLst>
                  <a:gd name="T0" fmla="*/ 0 w 18"/>
                  <a:gd name="T1" fmla="*/ 17 h 65"/>
                  <a:gd name="T2" fmla="*/ 0 w 18"/>
                  <a:gd name="T3" fmla="*/ 17 h 65"/>
                  <a:gd name="T4" fmla="*/ 0 w 18"/>
                  <a:gd name="T5" fmla="*/ 48 h 65"/>
                  <a:gd name="T6" fmla="*/ 18 w 18"/>
                  <a:gd name="T7" fmla="*/ 65 h 65"/>
                  <a:gd name="T8" fmla="*/ 18 w 18"/>
                  <a:gd name="T9" fmla="*/ 0 h 65"/>
                  <a:gd name="T10" fmla="*/ 0 w 18"/>
                  <a:gd name="T11" fmla="*/ 1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5">
                    <a:moveTo>
                      <a:pt x="0" y="17"/>
                    </a:moveTo>
                    <a:lnTo>
                      <a:pt x="0" y="17"/>
                    </a:lnTo>
                    <a:lnTo>
                      <a:pt x="0" y="48"/>
                    </a:lnTo>
                    <a:lnTo>
                      <a:pt x="18" y="65"/>
                    </a:lnTo>
                    <a:lnTo>
                      <a:pt x="18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498">
                <a:extLst>
                  <a:ext uri="{FF2B5EF4-FFF2-40B4-BE49-F238E27FC236}">
                    <a16:creationId xmlns:a16="http://schemas.microsoft.com/office/drawing/2014/main" id="{B6EDDC86-900B-4DB6-B870-582326006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2358"/>
                <a:ext cx="26" cy="39"/>
              </a:xfrm>
              <a:custGeom>
                <a:avLst/>
                <a:gdLst>
                  <a:gd name="T0" fmla="*/ 0 w 52"/>
                  <a:gd name="T1" fmla="*/ 0 h 79"/>
                  <a:gd name="T2" fmla="*/ 0 w 52"/>
                  <a:gd name="T3" fmla="*/ 0 h 79"/>
                  <a:gd name="T4" fmla="*/ 17 w 52"/>
                  <a:gd name="T5" fmla="*/ 64 h 79"/>
                  <a:gd name="T6" fmla="*/ 17 w 52"/>
                  <a:gd name="T7" fmla="*/ 79 h 79"/>
                  <a:gd name="T8" fmla="*/ 35 w 52"/>
                  <a:gd name="T9" fmla="*/ 64 h 79"/>
                  <a:gd name="T10" fmla="*/ 52 w 52"/>
                  <a:gd name="T11" fmla="*/ 16 h 79"/>
                  <a:gd name="T12" fmla="*/ 35 w 52"/>
                  <a:gd name="T13" fmla="*/ 0 h 79"/>
                  <a:gd name="T14" fmla="*/ 0 w 52"/>
                  <a:gd name="T1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79">
                    <a:moveTo>
                      <a:pt x="0" y="0"/>
                    </a:moveTo>
                    <a:lnTo>
                      <a:pt x="0" y="0"/>
                    </a:lnTo>
                    <a:lnTo>
                      <a:pt x="17" y="64"/>
                    </a:lnTo>
                    <a:lnTo>
                      <a:pt x="17" y="79"/>
                    </a:lnTo>
                    <a:lnTo>
                      <a:pt x="35" y="64"/>
                    </a:lnTo>
                    <a:lnTo>
                      <a:pt x="52" y="16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499">
                <a:extLst>
                  <a:ext uri="{FF2B5EF4-FFF2-40B4-BE49-F238E27FC236}">
                    <a16:creationId xmlns:a16="http://schemas.microsoft.com/office/drawing/2014/main" id="{18E3AE15-A5E1-46A5-B9EA-FC61CBAA2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2358"/>
                <a:ext cx="26" cy="39"/>
              </a:xfrm>
              <a:custGeom>
                <a:avLst/>
                <a:gdLst>
                  <a:gd name="T0" fmla="*/ 0 w 52"/>
                  <a:gd name="T1" fmla="*/ 0 h 79"/>
                  <a:gd name="T2" fmla="*/ 0 w 52"/>
                  <a:gd name="T3" fmla="*/ 0 h 79"/>
                  <a:gd name="T4" fmla="*/ 17 w 52"/>
                  <a:gd name="T5" fmla="*/ 64 h 79"/>
                  <a:gd name="T6" fmla="*/ 17 w 52"/>
                  <a:gd name="T7" fmla="*/ 79 h 79"/>
                  <a:gd name="T8" fmla="*/ 35 w 52"/>
                  <a:gd name="T9" fmla="*/ 64 h 79"/>
                  <a:gd name="T10" fmla="*/ 52 w 52"/>
                  <a:gd name="T11" fmla="*/ 16 h 79"/>
                  <a:gd name="T12" fmla="*/ 35 w 52"/>
                  <a:gd name="T13" fmla="*/ 0 h 79"/>
                  <a:gd name="T14" fmla="*/ 0 w 52"/>
                  <a:gd name="T1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79">
                    <a:moveTo>
                      <a:pt x="0" y="0"/>
                    </a:moveTo>
                    <a:lnTo>
                      <a:pt x="0" y="0"/>
                    </a:lnTo>
                    <a:lnTo>
                      <a:pt x="17" y="64"/>
                    </a:lnTo>
                    <a:lnTo>
                      <a:pt x="17" y="79"/>
                    </a:lnTo>
                    <a:lnTo>
                      <a:pt x="35" y="64"/>
                    </a:lnTo>
                    <a:lnTo>
                      <a:pt x="52" y="16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500">
                <a:extLst>
                  <a:ext uri="{FF2B5EF4-FFF2-40B4-BE49-F238E27FC236}">
                    <a16:creationId xmlns:a16="http://schemas.microsoft.com/office/drawing/2014/main" id="{F9C14C58-1192-4B48-A6AE-20B273F49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406"/>
                <a:ext cx="45" cy="24"/>
              </a:xfrm>
              <a:custGeom>
                <a:avLst/>
                <a:gdLst>
                  <a:gd name="T0" fmla="*/ 0 w 88"/>
                  <a:gd name="T1" fmla="*/ 0 h 48"/>
                  <a:gd name="T2" fmla="*/ 0 w 88"/>
                  <a:gd name="T3" fmla="*/ 0 h 48"/>
                  <a:gd name="T4" fmla="*/ 0 w 88"/>
                  <a:gd name="T5" fmla="*/ 15 h 48"/>
                  <a:gd name="T6" fmla="*/ 69 w 88"/>
                  <a:gd name="T7" fmla="*/ 48 h 48"/>
                  <a:gd name="T8" fmla="*/ 88 w 88"/>
                  <a:gd name="T9" fmla="*/ 0 h 48"/>
                  <a:gd name="T10" fmla="*/ 52 w 88"/>
                  <a:gd name="T11" fmla="*/ 0 h 48"/>
                  <a:gd name="T12" fmla="*/ 17 w 88"/>
                  <a:gd name="T13" fmla="*/ 0 h 48"/>
                  <a:gd name="T14" fmla="*/ 0 w 8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48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69" y="48"/>
                    </a:lnTo>
                    <a:lnTo>
                      <a:pt x="88" y="0"/>
                    </a:lnTo>
                    <a:lnTo>
                      <a:pt x="52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501">
                <a:extLst>
                  <a:ext uri="{FF2B5EF4-FFF2-40B4-BE49-F238E27FC236}">
                    <a16:creationId xmlns:a16="http://schemas.microsoft.com/office/drawing/2014/main" id="{71E795F2-1C2F-4489-90AD-A1419F638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406"/>
                <a:ext cx="45" cy="24"/>
              </a:xfrm>
              <a:custGeom>
                <a:avLst/>
                <a:gdLst>
                  <a:gd name="T0" fmla="*/ 0 w 88"/>
                  <a:gd name="T1" fmla="*/ 0 h 48"/>
                  <a:gd name="T2" fmla="*/ 0 w 88"/>
                  <a:gd name="T3" fmla="*/ 0 h 48"/>
                  <a:gd name="T4" fmla="*/ 0 w 88"/>
                  <a:gd name="T5" fmla="*/ 15 h 48"/>
                  <a:gd name="T6" fmla="*/ 69 w 88"/>
                  <a:gd name="T7" fmla="*/ 48 h 48"/>
                  <a:gd name="T8" fmla="*/ 88 w 88"/>
                  <a:gd name="T9" fmla="*/ 0 h 48"/>
                  <a:gd name="T10" fmla="*/ 52 w 88"/>
                  <a:gd name="T11" fmla="*/ 0 h 48"/>
                  <a:gd name="T12" fmla="*/ 17 w 88"/>
                  <a:gd name="T13" fmla="*/ 0 h 48"/>
                  <a:gd name="T14" fmla="*/ 0 w 8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48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69" y="48"/>
                    </a:lnTo>
                    <a:lnTo>
                      <a:pt x="88" y="0"/>
                    </a:lnTo>
                    <a:lnTo>
                      <a:pt x="52" y="0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502">
                <a:extLst>
                  <a:ext uri="{FF2B5EF4-FFF2-40B4-BE49-F238E27FC236}">
                    <a16:creationId xmlns:a16="http://schemas.microsoft.com/office/drawing/2014/main" id="{2C8B54A2-E022-43D5-8681-41EAAE174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406"/>
                <a:ext cx="26" cy="24"/>
              </a:xfrm>
              <a:custGeom>
                <a:avLst/>
                <a:gdLst>
                  <a:gd name="T0" fmla="*/ 0 w 52"/>
                  <a:gd name="T1" fmla="*/ 15 h 48"/>
                  <a:gd name="T2" fmla="*/ 0 w 52"/>
                  <a:gd name="T3" fmla="*/ 15 h 48"/>
                  <a:gd name="T4" fmla="*/ 17 w 52"/>
                  <a:gd name="T5" fmla="*/ 15 h 48"/>
                  <a:gd name="T6" fmla="*/ 17 w 52"/>
                  <a:gd name="T7" fmla="*/ 48 h 48"/>
                  <a:gd name="T8" fmla="*/ 34 w 52"/>
                  <a:gd name="T9" fmla="*/ 48 h 48"/>
                  <a:gd name="T10" fmla="*/ 52 w 52"/>
                  <a:gd name="T11" fmla="*/ 48 h 48"/>
                  <a:gd name="T12" fmla="*/ 34 w 52"/>
                  <a:gd name="T13" fmla="*/ 15 h 48"/>
                  <a:gd name="T14" fmla="*/ 52 w 52"/>
                  <a:gd name="T15" fmla="*/ 31 h 48"/>
                  <a:gd name="T16" fmla="*/ 52 w 52"/>
                  <a:gd name="T17" fmla="*/ 15 h 48"/>
                  <a:gd name="T18" fmla="*/ 17 w 52"/>
                  <a:gd name="T19" fmla="*/ 0 h 48"/>
                  <a:gd name="T20" fmla="*/ 0 w 52"/>
                  <a:gd name="T21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8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17" y="48"/>
                    </a:lnTo>
                    <a:lnTo>
                      <a:pt x="34" y="48"/>
                    </a:lnTo>
                    <a:lnTo>
                      <a:pt x="52" y="48"/>
                    </a:lnTo>
                    <a:lnTo>
                      <a:pt x="34" y="15"/>
                    </a:lnTo>
                    <a:lnTo>
                      <a:pt x="52" y="31"/>
                    </a:lnTo>
                    <a:lnTo>
                      <a:pt x="52" y="15"/>
                    </a:lnTo>
                    <a:lnTo>
                      <a:pt x="17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503">
                <a:extLst>
                  <a:ext uri="{FF2B5EF4-FFF2-40B4-BE49-F238E27FC236}">
                    <a16:creationId xmlns:a16="http://schemas.microsoft.com/office/drawing/2014/main" id="{252BD287-B3EB-4368-9A86-B966A6928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2406"/>
                <a:ext cx="26" cy="24"/>
              </a:xfrm>
              <a:custGeom>
                <a:avLst/>
                <a:gdLst>
                  <a:gd name="T0" fmla="*/ 0 w 52"/>
                  <a:gd name="T1" fmla="*/ 15 h 48"/>
                  <a:gd name="T2" fmla="*/ 0 w 52"/>
                  <a:gd name="T3" fmla="*/ 15 h 48"/>
                  <a:gd name="T4" fmla="*/ 17 w 52"/>
                  <a:gd name="T5" fmla="*/ 15 h 48"/>
                  <a:gd name="T6" fmla="*/ 17 w 52"/>
                  <a:gd name="T7" fmla="*/ 48 h 48"/>
                  <a:gd name="T8" fmla="*/ 34 w 52"/>
                  <a:gd name="T9" fmla="*/ 48 h 48"/>
                  <a:gd name="T10" fmla="*/ 52 w 52"/>
                  <a:gd name="T11" fmla="*/ 48 h 48"/>
                  <a:gd name="T12" fmla="*/ 34 w 52"/>
                  <a:gd name="T13" fmla="*/ 15 h 48"/>
                  <a:gd name="T14" fmla="*/ 52 w 52"/>
                  <a:gd name="T15" fmla="*/ 31 h 48"/>
                  <a:gd name="T16" fmla="*/ 52 w 52"/>
                  <a:gd name="T17" fmla="*/ 15 h 48"/>
                  <a:gd name="T18" fmla="*/ 17 w 52"/>
                  <a:gd name="T19" fmla="*/ 0 h 48"/>
                  <a:gd name="T20" fmla="*/ 0 w 52"/>
                  <a:gd name="T21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8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17" y="48"/>
                    </a:lnTo>
                    <a:lnTo>
                      <a:pt x="34" y="48"/>
                    </a:lnTo>
                    <a:lnTo>
                      <a:pt x="52" y="48"/>
                    </a:lnTo>
                    <a:lnTo>
                      <a:pt x="34" y="15"/>
                    </a:lnTo>
                    <a:lnTo>
                      <a:pt x="52" y="31"/>
                    </a:lnTo>
                    <a:lnTo>
                      <a:pt x="52" y="15"/>
                    </a:lnTo>
                    <a:lnTo>
                      <a:pt x="17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504">
                <a:extLst>
                  <a:ext uri="{FF2B5EF4-FFF2-40B4-BE49-F238E27FC236}">
                    <a16:creationId xmlns:a16="http://schemas.microsoft.com/office/drawing/2014/main" id="{9AAF44D2-9EE4-470A-BFE3-61620CBB0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8" y="2445"/>
                <a:ext cx="35" cy="9"/>
              </a:xfrm>
              <a:custGeom>
                <a:avLst/>
                <a:gdLst>
                  <a:gd name="T0" fmla="*/ 0 w 71"/>
                  <a:gd name="T1" fmla="*/ 17 h 17"/>
                  <a:gd name="T2" fmla="*/ 0 w 71"/>
                  <a:gd name="T3" fmla="*/ 17 h 17"/>
                  <a:gd name="T4" fmla="*/ 36 w 71"/>
                  <a:gd name="T5" fmla="*/ 17 h 17"/>
                  <a:gd name="T6" fmla="*/ 71 w 71"/>
                  <a:gd name="T7" fmla="*/ 17 h 17"/>
                  <a:gd name="T8" fmla="*/ 54 w 71"/>
                  <a:gd name="T9" fmla="*/ 17 h 17"/>
                  <a:gd name="T10" fmla="*/ 0 w 71"/>
                  <a:gd name="T11" fmla="*/ 0 h 17"/>
                  <a:gd name="T12" fmla="*/ 0 w 71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17">
                    <a:moveTo>
                      <a:pt x="0" y="17"/>
                    </a:moveTo>
                    <a:lnTo>
                      <a:pt x="0" y="17"/>
                    </a:lnTo>
                    <a:lnTo>
                      <a:pt x="36" y="17"/>
                    </a:lnTo>
                    <a:lnTo>
                      <a:pt x="71" y="17"/>
                    </a:lnTo>
                    <a:lnTo>
                      <a:pt x="54" y="17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505">
                <a:extLst>
                  <a:ext uri="{FF2B5EF4-FFF2-40B4-BE49-F238E27FC236}">
                    <a16:creationId xmlns:a16="http://schemas.microsoft.com/office/drawing/2014/main" id="{FC340357-BEEF-4B82-A419-F37EAE614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8" y="2445"/>
                <a:ext cx="35" cy="9"/>
              </a:xfrm>
              <a:custGeom>
                <a:avLst/>
                <a:gdLst>
                  <a:gd name="T0" fmla="*/ 0 w 71"/>
                  <a:gd name="T1" fmla="*/ 17 h 17"/>
                  <a:gd name="T2" fmla="*/ 0 w 71"/>
                  <a:gd name="T3" fmla="*/ 17 h 17"/>
                  <a:gd name="T4" fmla="*/ 36 w 71"/>
                  <a:gd name="T5" fmla="*/ 17 h 17"/>
                  <a:gd name="T6" fmla="*/ 71 w 71"/>
                  <a:gd name="T7" fmla="*/ 17 h 17"/>
                  <a:gd name="T8" fmla="*/ 54 w 71"/>
                  <a:gd name="T9" fmla="*/ 17 h 17"/>
                  <a:gd name="T10" fmla="*/ 0 w 71"/>
                  <a:gd name="T11" fmla="*/ 0 h 17"/>
                  <a:gd name="T12" fmla="*/ 0 w 71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17">
                    <a:moveTo>
                      <a:pt x="0" y="17"/>
                    </a:moveTo>
                    <a:lnTo>
                      <a:pt x="0" y="17"/>
                    </a:lnTo>
                    <a:lnTo>
                      <a:pt x="36" y="17"/>
                    </a:lnTo>
                    <a:lnTo>
                      <a:pt x="71" y="17"/>
                    </a:lnTo>
                    <a:lnTo>
                      <a:pt x="54" y="17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506">
                <a:extLst>
                  <a:ext uri="{FF2B5EF4-FFF2-40B4-BE49-F238E27FC236}">
                    <a16:creationId xmlns:a16="http://schemas.microsoft.com/office/drawing/2014/main" id="{0A3C9CA2-955F-4A04-9EB8-FA5616C82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2445"/>
                <a:ext cx="35" cy="16"/>
              </a:xfrm>
              <a:custGeom>
                <a:avLst/>
                <a:gdLst>
                  <a:gd name="T0" fmla="*/ 0 w 70"/>
                  <a:gd name="T1" fmla="*/ 17 h 32"/>
                  <a:gd name="T2" fmla="*/ 0 w 70"/>
                  <a:gd name="T3" fmla="*/ 17 h 32"/>
                  <a:gd name="T4" fmla="*/ 18 w 70"/>
                  <a:gd name="T5" fmla="*/ 32 h 32"/>
                  <a:gd name="T6" fmla="*/ 35 w 70"/>
                  <a:gd name="T7" fmla="*/ 32 h 32"/>
                  <a:gd name="T8" fmla="*/ 52 w 70"/>
                  <a:gd name="T9" fmla="*/ 17 h 32"/>
                  <a:gd name="T10" fmla="*/ 70 w 70"/>
                  <a:gd name="T11" fmla="*/ 0 h 32"/>
                  <a:gd name="T12" fmla="*/ 0 w 70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32">
                    <a:moveTo>
                      <a:pt x="0" y="17"/>
                    </a:moveTo>
                    <a:lnTo>
                      <a:pt x="0" y="17"/>
                    </a:lnTo>
                    <a:lnTo>
                      <a:pt x="18" y="32"/>
                    </a:lnTo>
                    <a:lnTo>
                      <a:pt x="35" y="32"/>
                    </a:lnTo>
                    <a:lnTo>
                      <a:pt x="52" y="17"/>
                    </a:lnTo>
                    <a:lnTo>
                      <a:pt x="7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507">
                <a:extLst>
                  <a:ext uri="{FF2B5EF4-FFF2-40B4-BE49-F238E27FC236}">
                    <a16:creationId xmlns:a16="http://schemas.microsoft.com/office/drawing/2014/main" id="{0E644E25-7204-4A80-9667-B9B47C42E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2445"/>
                <a:ext cx="35" cy="16"/>
              </a:xfrm>
              <a:custGeom>
                <a:avLst/>
                <a:gdLst>
                  <a:gd name="T0" fmla="*/ 0 w 70"/>
                  <a:gd name="T1" fmla="*/ 17 h 32"/>
                  <a:gd name="T2" fmla="*/ 0 w 70"/>
                  <a:gd name="T3" fmla="*/ 17 h 32"/>
                  <a:gd name="T4" fmla="*/ 18 w 70"/>
                  <a:gd name="T5" fmla="*/ 32 h 32"/>
                  <a:gd name="T6" fmla="*/ 35 w 70"/>
                  <a:gd name="T7" fmla="*/ 32 h 32"/>
                  <a:gd name="T8" fmla="*/ 52 w 70"/>
                  <a:gd name="T9" fmla="*/ 17 h 32"/>
                  <a:gd name="T10" fmla="*/ 70 w 70"/>
                  <a:gd name="T11" fmla="*/ 0 h 32"/>
                  <a:gd name="T12" fmla="*/ 0 w 70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32">
                    <a:moveTo>
                      <a:pt x="0" y="17"/>
                    </a:moveTo>
                    <a:lnTo>
                      <a:pt x="0" y="17"/>
                    </a:lnTo>
                    <a:lnTo>
                      <a:pt x="18" y="32"/>
                    </a:lnTo>
                    <a:lnTo>
                      <a:pt x="35" y="32"/>
                    </a:lnTo>
                    <a:lnTo>
                      <a:pt x="52" y="17"/>
                    </a:lnTo>
                    <a:lnTo>
                      <a:pt x="70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508">
                <a:extLst>
                  <a:ext uri="{FF2B5EF4-FFF2-40B4-BE49-F238E27FC236}">
                    <a16:creationId xmlns:a16="http://schemas.microsoft.com/office/drawing/2014/main" id="{8FB86550-C842-4700-B30C-560826D87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2373"/>
                <a:ext cx="18" cy="16"/>
              </a:xfrm>
              <a:custGeom>
                <a:avLst/>
                <a:gdLst>
                  <a:gd name="T0" fmla="*/ 0 w 34"/>
                  <a:gd name="T1" fmla="*/ 17 h 33"/>
                  <a:gd name="T2" fmla="*/ 0 w 34"/>
                  <a:gd name="T3" fmla="*/ 17 h 33"/>
                  <a:gd name="T4" fmla="*/ 17 w 34"/>
                  <a:gd name="T5" fmla="*/ 33 h 33"/>
                  <a:gd name="T6" fmla="*/ 34 w 34"/>
                  <a:gd name="T7" fmla="*/ 17 h 33"/>
                  <a:gd name="T8" fmla="*/ 17 w 34"/>
                  <a:gd name="T9" fmla="*/ 0 h 33"/>
                  <a:gd name="T10" fmla="*/ 0 w 34"/>
                  <a:gd name="T1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3">
                    <a:moveTo>
                      <a:pt x="0" y="17"/>
                    </a:moveTo>
                    <a:lnTo>
                      <a:pt x="0" y="17"/>
                    </a:lnTo>
                    <a:lnTo>
                      <a:pt x="17" y="33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509">
                <a:extLst>
                  <a:ext uri="{FF2B5EF4-FFF2-40B4-BE49-F238E27FC236}">
                    <a16:creationId xmlns:a16="http://schemas.microsoft.com/office/drawing/2014/main" id="{7907D535-4D52-4142-A029-7E288D0CD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2373"/>
                <a:ext cx="18" cy="16"/>
              </a:xfrm>
              <a:custGeom>
                <a:avLst/>
                <a:gdLst>
                  <a:gd name="T0" fmla="*/ 0 w 34"/>
                  <a:gd name="T1" fmla="*/ 17 h 33"/>
                  <a:gd name="T2" fmla="*/ 0 w 34"/>
                  <a:gd name="T3" fmla="*/ 17 h 33"/>
                  <a:gd name="T4" fmla="*/ 17 w 34"/>
                  <a:gd name="T5" fmla="*/ 33 h 33"/>
                  <a:gd name="T6" fmla="*/ 34 w 34"/>
                  <a:gd name="T7" fmla="*/ 17 h 33"/>
                  <a:gd name="T8" fmla="*/ 17 w 34"/>
                  <a:gd name="T9" fmla="*/ 0 h 33"/>
                  <a:gd name="T10" fmla="*/ 0 w 34"/>
                  <a:gd name="T1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3">
                    <a:moveTo>
                      <a:pt x="0" y="17"/>
                    </a:moveTo>
                    <a:lnTo>
                      <a:pt x="0" y="17"/>
                    </a:lnTo>
                    <a:lnTo>
                      <a:pt x="17" y="33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Line 980">
                <a:extLst>
                  <a:ext uri="{FF2B5EF4-FFF2-40B4-BE49-F238E27FC236}">
                    <a16:creationId xmlns:a16="http://schemas.microsoft.com/office/drawing/2014/main" id="{FCFF44A5-1C3B-44F5-9AAB-8E5E1202D6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46" y="2433"/>
                <a:ext cx="7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511">
                <a:extLst>
                  <a:ext uri="{FF2B5EF4-FFF2-40B4-BE49-F238E27FC236}">
                    <a16:creationId xmlns:a16="http://schemas.microsoft.com/office/drawing/2014/main" id="{B77BD565-73A6-4FD3-A816-C33A063E8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49"/>
                <a:ext cx="10" cy="8"/>
              </a:xfrm>
              <a:custGeom>
                <a:avLst/>
                <a:gdLst>
                  <a:gd name="T0" fmla="*/ 0 w 20"/>
                  <a:gd name="T1" fmla="*/ 0 h 15"/>
                  <a:gd name="T2" fmla="*/ 0 w 20"/>
                  <a:gd name="T3" fmla="*/ 0 h 15"/>
                  <a:gd name="T4" fmla="*/ 0 w 20"/>
                  <a:gd name="T5" fmla="*/ 15 h 15"/>
                  <a:gd name="T6" fmla="*/ 20 w 20"/>
                  <a:gd name="T7" fmla="*/ 0 h 15"/>
                  <a:gd name="T8" fmla="*/ 0 w 20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2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512">
                <a:extLst>
                  <a:ext uri="{FF2B5EF4-FFF2-40B4-BE49-F238E27FC236}">
                    <a16:creationId xmlns:a16="http://schemas.microsoft.com/office/drawing/2014/main" id="{E1F51521-B7D5-4BD8-98E7-312DC11C5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549"/>
                <a:ext cx="10" cy="8"/>
              </a:xfrm>
              <a:custGeom>
                <a:avLst/>
                <a:gdLst>
                  <a:gd name="T0" fmla="*/ 0 w 20"/>
                  <a:gd name="T1" fmla="*/ 0 h 15"/>
                  <a:gd name="T2" fmla="*/ 0 w 20"/>
                  <a:gd name="T3" fmla="*/ 0 h 15"/>
                  <a:gd name="T4" fmla="*/ 0 w 20"/>
                  <a:gd name="T5" fmla="*/ 15 h 15"/>
                  <a:gd name="T6" fmla="*/ 20 w 20"/>
                  <a:gd name="T7" fmla="*/ 0 h 15"/>
                  <a:gd name="T8" fmla="*/ 0 w 20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2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Line 983">
                <a:extLst>
                  <a:ext uri="{FF2B5EF4-FFF2-40B4-BE49-F238E27FC236}">
                    <a16:creationId xmlns:a16="http://schemas.microsoft.com/office/drawing/2014/main" id="{9343B003-5BF8-41D7-ABA5-D5293B6DC3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76" y="2549"/>
                <a:ext cx="0" cy="1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514">
                <a:extLst>
                  <a:ext uri="{FF2B5EF4-FFF2-40B4-BE49-F238E27FC236}">
                    <a16:creationId xmlns:a16="http://schemas.microsoft.com/office/drawing/2014/main" id="{E15285EF-C6CD-41F7-B3CC-7DBBA03C2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877"/>
                <a:ext cx="8" cy="8"/>
              </a:xfrm>
              <a:custGeom>
                <a:avLst/>
                <a:gdLst>
                  <a:gd name="T0" fmla="*/ 0 w 18"/>
                  <a:gd name="T1" fmla="*/ 18 h 18"/>
                  <a:gd name="T2" fmla="*/ 0 w 18"/>
                  <a:gd name="T3" fmla="*/ 18 h 18"/>
                  <a:gd name="T4" fmla="*/ 18 w 18"/>
                  <a:gd name="T5" fmla="*/ 0 h 18"/>
                  <a:gd name="T6" fmla="*/ 0 w 18"/>
                  <a:gd name="T7" fmla="*/ 0 h 18"/>
                  <a:gd name="T8" fmla="*/ 0 w 18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0" y="18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515">
                <a:extLst>
                  <a:ext uri="{FF2B5EF4-FFF2-40B4-BE49-F238E27FC236}">
                    <a16:creationId xmlns:a16="http://schemas.microsoft.com/office/drawing/2014/main" id="{0796C88D-4F11-4B4D-9409-F347E30D3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2877"/>
                <a:ext cx="8" cy="8"/>
              </a:xfrm>
              <a:custGeom>
                <a:avLst/>
                <a:gdLst>
                  <a:gd name="T0" fmla="*/ 0 w 18"/>
                  <a:gd name="T1" fmla="*/ 18 h 18"/>
                  <a:gd name="T2" fmla="*/ 0 w 18"/>
                  <a:gd name="T3" fmla="*/ 18 h 18"/>
                  <a:gd name="T4" fmla="*/ 18 w 18"/>
                  <a:gd name="T5" fmla="*/ 0 h 18"/>
                  <a:gd name="T6" fmla="*/ 0 w 18"/>
                  <a:gd name="T7" fmla="*/ 0 h 18"/>
                  <a:gd name="T8" fmla="*/ 0 w 18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0" y="18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516">
                <a:extLst>
                  <a:ext uri="{FF2B5EF4-FFF2-40B4-BE49-F238E27FC236}">
                    <a16:creationId xmlns:a16="http://schemas.microsoft.com/office/drawing/2014/main" id="{A1B81D0E-5F2F-4EE5-A740-8BF967857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0" y="3061"/>
                <a:ext cx="555" cy="400"/>
              </a:xfrm>
              <a:custGeom>
                <a:avLst/>
                <a:gdLst>
                  <a:gd name="T0" fmla="*/ 54 w 1109"/>
                  <a:gd name="T1" fmla="*/ 639 h 800"/>
                  <a:gd name="T2" fmla="*/ 140 w 1109"/>
                  <a:gd name="T3" fmla="*/ 671 h 800"/>
                  <a:gd name="T4" fmla="*/ 278 w 1109"/>
                  <a:gd name="T5" fmla="*/ 623 h 800"/>
                  <a:gd name="T6" fmla="*/ 365 w 1109"/>
                  <a:gd name="T7" fmla="*/ 575 h 800"/>
                  <a:gd name="T8" fmla="*/ 574 w 1109"/>
                  <a:gd name="T9" fmla="*/ 591 h 800"/>
                  <a:gd name="T10" fmla="*/ 591 w 1109"/>
                  <a:gd name="T11" fmla="*/ 608 h 800"/>
                  <a:gd name="T12" fmla="*/ 677 w 1109"/>
                  <a:gd name="T13" fmla="*/ 591 h 800"/>
                  <a:gd name="T14" fmla="*/ 660 w 1109"/>
                  <a:gd name="T15" fmla="*/ 671 h 800"/>
                  <a:gd name="T16" fmla="*/ 677 w 1109"/>
                  <a:gd name="T17" fmla="*/ 639 h 800"/>
                  <a:gd name="T18" fmla="*/ 677 w 1109"/>
                  <a:gd name="T19" fmla="*/ 687 h 800"/>
                  <a:gd name="T20" fmla="*/ 729 w 1109"/>
                  <a:gd name="T21" fmla="*/ 719 h 800"/>
                  <a:gd name="T22" fmla="*/ 747 w 1109"/>
                  <a:gd name="T23" fmla="*/ 752 h 800"/>
                  <a:gd name="T24" fmla="*/ 816 w 1109"/>
                  <a:gd name="T25" fmla="*/ 767 h 800"/>
                  <a:gd name="T26" fmla="*/ 868 w 1109"/>
                  <a:gd name="T27" fmla="*/ 752 h 800"/>
                  <a:gd name="T28" fmla="*/ 885 w 1109"/>
                  <a:gd name="T29" fmla="*/ 767 h 800"/>
                  <a:gd name="T30" fmla="*/ 919 w 1109"/>
                  <a:gd name="T31" fmla="*/ 800 h 800"/>
                  <a:gd name="T32" fmla="*/ 1006 w 1109"/>
                  <a:gd name="T33" fmla="*/ 752 h 800"/>
                  <a:gd name="T34" fmla="*/ 1092 w 1109"/>
                  <a:gd name="T35" fmla="*/ 543 h 800"/>
                  <a:gd name="T36" fmla="*/ 1092 w 1109"/>
                  <a:gd name="T37" fmla="*/ 399 h 800"/>
                  <a:gd name="T38" fmla="*/ 1040 w 1109"/>
                  <a:gd name="T39" fmla="*/ 336 h 800"/>
                  <a:gd name="T40" fmla="*/ 1006 w 1109"/>
                  <a:gd name="T41" fmla="*/ 288 h 800"/>
                  <a:gd name="T42" fmla="*/ 971 w 1109"/>
                  <a:gd name="T43" fmla="*/ 255 h 800"/>
                  <a:gd name="T44" fmla="*/ 902 w 1109"/>
                  <a:gd name="T45" fmla="*/ 159 h 800"/>
                  <a:gd name="T46" fmla="*/ 885 w 1109"/>
                  <a:gd name="T47" fmla="*/ 111 h 800"/>
                  <a:gd name="T48" fmla="*/ 833 w 1109"/>
                  <a:gd name="T49" fmla="*/ 96 h 800"/>
                  <a:gd name="T50" fmla="*/ 798 w 1109"/>
                  <a:gd name="T51" fmla="*/ 0 h 800"/>
                  <a:gd name="T52" fmla="*/ 781 w 1109"/>
                  <a:gd name="T53" fmla="*/ 111 h 800"/>
                  <a:gd name="T54" fmla="*/ 729 w 1109"/>
                  <a:gd name="T55" fmla="*/ 176 h 800"/>
                  <a:gd name="T56" fmla="*/ 643 w 1109"/>
                  <a:gd name="T57" fmla="*/ 128 h 800"/>
                  <a:gd name="T58" fmla="*/ 608 w 1109"/>
                  <a:gd name="T59" fmla="*/ 111 h 800"/>
                  <a:gd name="T60" fmla="*/ 643 w 1109"/>
                  <a:gd name="T61" fmla="*/ 63 h 800"/>
                  <a:gd name="T62" fmla="*/ 643 w 1109"/>
                  <a:gd name="T63" fmla="*/ 32 h 800"/>
                  <a:gd name="T64" fmla="*/ 626 w 1109"/>
                  <a:gd name="T65" fmla="*/ 32 h 800"/>
                  <a:gd name="T66" fmla="*/ 520 w 1109"/>
                  <a:gd name="T67" fmla="*/ 15 h 800"/>
                  <a:gd name="T68" fmla="*/ 520 w 1109"/>
                  <a:gd name="T69" fmla="*/ 32 h 800"/>
                  <a:gd name="T70" fmla="*/ 468 w 1109"/>
                  <a:gd name="T71" fmla="*/ 48 h 800"/>
                  <a:gd name="T72" fmla="*/ 451 w 1109"/>
                  <a:gd name="T73" fmla="*/ 63 h 800"/>
                  <a:gd name="T74" fmla="*/ 451 w 1109"/>
                  <a:gd name="T75" fmla="*/ 111 h 800"/>
                  <a:gd name="T76" fmla="*/ 416 w 1109"/>
                  <a:gd name="T77" fmla="*/ 111 h 800"/>
                  <a:gd name="T78" fmla="*/ 399 w 1109"/>
                  <a:gd name="T79" fmla="*/ 80 h 800"/>
                  <a:gd name="T80" fmla="*/ 347 w 1109"/>
                  <a:gd name="T81" fmla="*/ 96 h 800"/>
                  <a:gd name="T82" fmla="*/ 313 w 1109"/>
                  <a:gd name="T83" fmla="*/ 144 h 800"/>
                  <a:gd name="T84" fmla="*/ 278 w 1109"/>
                  <a:gd name="T85" fmla="*/ 144 h 800"/>
                  <a:gd name="T86" fmla="*/ 278 w 1109"/>
                  <a:gd name="T87" fmla="*/ 176 h 800"/>
                  <a:gd name="T88" fmla="*/ 244 w 1109"/>
                  <a:gd name="T89" fmla="*/ 176 h 800"/>
                  <a:gd name="T90" fmla="*/ 209 w 1109"/>
                  <a:gd name="T91" fmla="*/ 224 h 800"/>
                  <a:gd name="T92" fmla="*/ 36 w 1109"/>
                  <a:gd name="T93" fmla="*/ 303 h 800"/>
                  <a:gd name="T94" fmla="*/ 17 w 1109"/>
                  <a:gd name="T95" fmla="*/ 303 h 800"/>
                  <a:gd name="T96" fmla="*/ 0 w 1109"/>
                  <a:gd name="T97" fmla="*/ 336 h 800"/>
                  <a:gd name="T98" fmla="*/ 17 w 1109"/>
                  <a:gd name="T99" fmla="*/ 384 h 800"/>
                  <a:gd name="T100" fmla="*/ 0 w 1109"/>
                  <a:gd name="T101" fmla="*/ 399 h 800"/>
                  <a:gd name="T102" fmla="*/ 71 w 1109"/>
                  <a:gd name="T103" fmla="*/ 560 h 800"/>
                  <a:gd name="T104" fmla="*/ 54 w 1109"/>
                  <a:gd name="T105" fmla="*/ 623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09" h="800">
                    <a:moveTo>
                      <a:pt x="54" y="639"/>
                    </a:moveTo>
                    <a:lnTo>
                      <a:pt x="54" y="639"/>
                    </a:lnTo>
                    <a:lnTo>
                      <a:pt x="105" y="671"/>
                    </a:lnTo>
                    <a:lnTo>
                      <a:pt x="140" y="671"/>
                    </a:lnTo>
                    <a:lnTo>
                      <a:pt x="192" y="623"/>
                    </a:lnTo>
                    <a:lnTo>
                      <a:pt x="278" y="623"/>
                    </a:lnTo>
                    <a:lnTo>
                      <a:pt x="295" y="608"/>
                    </a:lnTo>
                    <a:lnTo>
                      <a:pt x="365" y="575"/>
                    </a:lnTo>
                    <a:lnTo>
                      <a:pt x="503" y="560"/>
                    </a:lnTo>
                    <a:lnTo>
                      <a:pt x="574" y="591"/>
                    </a:lnTo>
                    <a:lnTo>
                      <a:pt x="574" y="608"/>
                    </a:lnTo>
                    <a:lnTo>
                      <a:pt x="591" y="608"/>
                    </a:lnTo>
                    <a:lnTo>
                      <a:pt x="626" y="671"/>
                    </a:lnTo>
                    <a:lnTo>
                      <a:pt x="677" y="591"/>
                    </a:lnTo>
                    <a:lnTo>
                      <a:pt x="677" y="623"/>
                    </a:lnTo>
                    <a:lnTo>
                      <a:pt x="660" y="671"/>
                    </a:lnTo>
                    <a:lnTo>
                      <a:pt x="677" y="671"/>
                    </a:lnTo>
                    <a:lnTo>
                      <a:pt x="677" y="639"/>
                    </a:lnTo>
                    <a:lnTo>
                      <a:pt x="695" y="671"/>
                    </a:lnTo>
                    <a:lnTo>
                      <a:pt x="677" y="687"/>
                    </a:lnTo>
                    <a:lnTo>
                      <a:pt x="712" y="687"/>
                    </a:lnTo>
                    <a:lnTo>
                      <a:pt x="729" y="719"/>
                    </a:lnTo>
                    <a:lnTo>
                      <a:pt x="729" y="735"/>
                    </a:lnTo>
                    <a:lnTo>
                      <a:pt x="747" y="752"/>
                    </a:lnTo>
                    <a:lnTo>
                      <a:pt x="781" y="767"/>
                    </a:lnTo>
                    <a:lnTo>
                      <a:pt x="816" y="767"/>
                    </a:lnTo>
                    <a:lnTo>
                      <a:pt x="833" y="783"/>
                    </a:lnTo>
                    <a:lnTo>
                      <a:pt x="868" y="752"/>
                    </a:lnTo>
                    <a:lnTo>
                      <a:pt x="868" y="767"/>
                    </a:lnTo>
                    <a:lnTo>
                      <a:pt x="885" y="767"/>
                    </a:lnTo>
                    <a:lnTo>
                      <a:pt x="885" y="783"/>
                    </a:lnTo>
                    <a:lnTo>
                      <a:pt x="919" y="800"/>
                    </a:lnTo>
                    <a:lnTo>
                      <a:pt x="954" y="752"/>
                    </a:lnTo>
                    <a:lnTo>
                      <a:pt x="1006" y="752"/>
                    </a:lnTo>
                    <a:lnTo>
                      <a:pt x="1023" y="687"/>
                    </a:lnTo>
                    <a:lnTo>
                      <a:pt x="1092" y="543"/>
                    </a:lnTo>
                    <a:lnTo>
                      <a:pt x="1109" y="479"/>
                    </a:lnTo>
                    <a:lnTo>
                      <a:pt x="1092" y="399"/>
                    </a:lnTo>
                    <a:lnTo>
                      <a:pt x="1058" y="351"/>
                    </a:lnTo>
                    <a:lnTo>
                      <a:pt x="1040" y="336"/>
                    </a:lnTo>
                    <a:lnTo>
                      <a:pt x="1023" y="303"/>
                    </a:lnTo>
                    <a:lnTo>
                      <a:pt x="1006" y="288"/>
                    </a:lnTo>
                    <a:lnTo>
                      <a:pt x="1006" y="303"/>
                    </a:lnTo>
                    <a:lnTo>
                      <a:pt x="971" y="255"/>
                    </a:lnTo>
                    <a:lnTo>
                      <a:pt x="919" y="207"/>
                    </a:lnTo>
                    <a:lnTo>
                      <a:pt x="902" y="159"/>
                    </a:lnTo>
                    <a:lnTo>
                      <a:pt x="885" y="144"/>
                    </a:lnTo>
                    <a:lnTo>
                      <a:pt x="885" y="111"/>
                    </a:lnTo>
                    <a:lnTo>
                      <a:pt x="868" y="96"/>
                    </a:lnTo>
                    <a:lnTo>
                      <a:pt x="833" y="96"/>
                    </a:lnTo>
                    <a:lnTo>
                      <a:pt x="816" y="0"/>
                    </a:lnTo>
                    <a:lnTo>
                      <a:pt x="798" y="0"/>
                    </a:lnTo>
                    <a:lnTo>
                      <a:pt x="781" y="32"/>
                    </a:lnTo>
                    <a:lnTo>
                      <a:pt x="781" y="111"/>
                    </a:lnTo>
                    <a:lnTo>
                      <a:pt x="764" y="176"/>
                    </a:lnTo>
                    <a:lnTo>
                      <a:pt x="729" y="176"/>
                    </a:lnTo>
                    <a:lnTo>
                      <a:pt x="660" y="128"/>
                    </a:lnTo>
                    <a:lnTo>
                      <a:pt x="643" y="128"/>
                    </a:lnTo>
                    <a:lnTo>
                      <a:pt x="643" y="111"/>
                    </a:lnTo>
                    <a:lnTo>
                      <a:pt x="608" y="111"/>
                    </a:lnTo>
                    <a:lnTo>
                      <a:pt x="626" y="63"/>
                    </a:lnTo>
                    <a:lnTo>
                      <a:pt x="643" y="63"/>
                    </a:lnTo>
                    <a:lnTo>
                      <a:pt x="660" y="32"/>
                    </a:lnTo>
                    <a:lnTo>
                      <a:pt x="643" y="32"/>
                    </a:lnTo>
                    <a:lnTo>
                      <a:pt x="626" y="48"/>
                    </a:lnTo>
                    <a:lnTo>
                      <a:pt x="626" y="32"/>
                    </a:lnTo>
                    <a:lnTo>
                      <a:pt x="608" y="32"/>
                    </a:lnTo>
                    <a:lnTo>
                      <a:pt x="520" y="15"/>
                    </a:lnTo>
                    <a:lnTo>
                      <a:pt x="537" y="32"/>
                    </a:lnTo>
                    <a:lnTo>
                      <a:pt x="520" y="32"/>
                    </a:lnTo>
                    <a:lnTo>
                      <a:pt x="485" y="32"/>
                    </a:lnTo>
                    <a:lnTo>
                      <a:pt x="468" y="48"/>
                    </a:lnTo>
                    <a:lnTo>
                      <a:pt x="468" y="63"/>
                    </a:lnTo>
                    <a:lnTo>
                      <a:pt x="451" y="63"/>
                    </a:lnTo>
                    <a:lnTo>
                      <a:pt x="451" y="96"/>
                    </a:lnTo>
                    <a:lnTo>
                      <a:pt x="451" y="111"/>
                    </a:lnTo>
                    <a:lnTo>
                      <a:pt x="416" y="96"/>
                    </a:lnTo>
                    <a:lnTo>
                      <a:pt x="416" y="111"/>
                    </a:lnTo>
                    <a:lnTo>
                      <a:pt x="416" y="96"/>
                    </a:lnTo>
                    <a:lnTo>
                      <a:pt x="399" y="80"/>
                    </a:lnTo>
                    <a:lnTo>
                      <a:pt x="382" y="80"/>
                    </a:lnTo>
                    <a:lnTo>
                      <a:pt x="347" y="96"/>
                    </a:lnTo>
                    <a:lnTo>
                      <a:pt x="330" y="96"/>
                    </a:lnTo>
                    <a:lnTo>
                      <a:pt x="313" y="144"/>
                    </a:lnTo>
                    <a:lnTo>
                      <a:pt x="295" y="144"/>
                    </a:lnTo>
                    <a:lnTo>
                      <a:pt x="278" y="144"/>
                    </a:lnTo>
                    <a:lnTo>
                      <a:pt x="295" y="159"/>
                    </a:lnTo>
                    <a:lnTo>
                      <a:pt x="278" y="176"/>
                    </a:lnTo>
                    <a:lnTo>
                      <a:pt x="278" y="144"/>
                    </a:lnTo>
                    <a:lnTo>
                      <a:pt x="244" y="176"/>
                    </a:lnTo>
                    <a:lnTo>
                      <a:pt x="261" y="192"/>
                    </a:lnTo>
                    <a:lnTo>
                      <a:pt x="209" y="224"/>
                    </a:lnTo>
                    <a:lnTo>
                      <a:pt x="88" y="255"/>
                    </a:lnTo>
                    <a:lnTo>
                      <a:pt x="36" y="303"/>
                    </a:lnTo>
                    <a:lnTo>
                      <a:pt x="17" y="288"/>
                    </a:lnTo>
                    <a:lnTo>
                      <a:pt x="17" y="303"/>
                    </a:lnTo>
                    <a:lnTo>
                      <a:pt x="17" y="336"/>
                    </a:lnTo>
                    <a:lnTo>
                      <a:pt x="0" y="336"/>
                    </a:lnTo>
                    <a:lnTo>
                      <a:pt x="36" y="416"/>
                    </a:lnTo>
                    <a:lnTo>
                      <a:pt x="17" y="384"/>
                    </a:lnTo>
                    <a:lnTo>
                      <a:pt x="17" y="416"/>
                    </a:lnTo>
                    <a:lnTo>
                      <a:pt x="0" y="399"/>
                    </a:lnTo>
                    <a:lnTo>
                      <a:pt x="54" y="495"/>
                    </a:lnTo>
                    <a:lnTo>
                      <a:pt x="71" y="560"/>
                    </a:lnTo>
                    <a:lnTo>
                      <a:pt x="71" y="608"/>
                    </a:lnTo>
                    <a:lnTo>
                      <a:pt x="54" y="623"/>
                    </a:lnTo>
                    <a:lnTo>
                      <a:pt x="54" y="63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517">
                <a:extLst>
                  <a:ext uri="{FF2B5EF4-FFF2-40B4-BE49-F238E27FC236}">
                    <a16:creationId xmlns:a16="http://schemas.microsoft.com/office/drawing/2014/main" id="{0D1E91DB-ECBB-4CE6-872E-6785EB38B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0" y="3061"/>
                <a:ext cx="555" cy="400"/>
              </a:xfrm>
              <a:custGeom>
                <a:avLst/>
                <a:gdLst>
                  <a:gd name="T0" fmla="*/ 54 w 1109"/>
                  <a:gd name="T1" fmla="*/ 639 h 800"/>
                  <a:gd name="T2" fmla="*/ 140 w 1109"/>
                  <a:gd name="T3" fmla="*/ 671 h 800"/>
                  <a:gd name="T4" fmla="*/ 278 w 1109"/>
                  <a:gd name="T5" fmla="*/ 623 h 800"/>
                  <a:gd name="T6" fmla="*/ 365 w 1109"/>
                  <a:gd name="T7" fmla="*/ 575 h 800"/>
                  <a:gd name="T8" fmla="*/ 574 w 1109"/>
                  <a:gd name="T9" fmla="*/ 591 h 800"/>
                  <a:gd name="T10" fmla="*/ 591 w 1109"/>
                  <a:gd name="T11" fmla="*/ 608 h 800"/>
                  <a:gd name="T12" fmla="*/ 677 w 1109"/>
                  <a:gd name="T13" fmla="*/ 591 h 800"/>
                  <a:gd name="T14" fmla="*/ 660 w 1109"/>
                  <a:gd name="T15" fmla="*/ 671 h 800"/>
                  <a:gd name="T16" fmla="*/ 677 w 1109"/>
                  <a:gd name="T17" fmla="*/ 639 h 800"/>
                  <a:gd name="T18" fmla="*/ 677 w 1109"/>
                  <a:gd name="T19" fmla="*/ 687 h 800"/>
                  <a:gd name="T20" fmla="*/ 729 w 1109"/>
                  <a:gd name="T21" fmla="*/ 719 h 800"/>
                  <a:gd name="T22" fmla="*/ 747 w 1109"/>
                  <a:gd name="T23" fmla="*/ 752 h 800"/>
                  <a:gd name="T24" fmla="*/ 816 w 1109"/>
                  <a:gd name="T25" fmla="*/ 767 h 800"/>
                  <a:gd name="T26" fmla="*/ 868 w 1109"/>
                  <a:gd name="T27" fmla="*/ 752 h 800"/>
                  <a:gd name="T28" fmla="*/ 885 w 1109"/>
                  <a:gd name="T29" fmla="*/ 767 h 800"/>
                  <a:gd name="T30" fmla="*/ 919 w 1109"/>
                  <a:gd name="T31" fmla="*/ 800 h 800"/>
                  <a:gd name="T32" fmla="*/ 1006 w 1109"/>
                  <a:gd name="T33" fmla="*/ 752 h 800"/>
                  <a:gd name="T34" fmla="*/ 1092 w 1109"/>
                  <a:gd name="T35" fmla="*/ 543 h 800"/>
                  <a:gd name="T36" fmla="*/ 1092 w 1109"/>
                  <a:gd name="T37" fmla="*/ 399 h 800"/>
                  <a:gd name="T38" fmla="*/ 1040 w 1109"/>
                  <a:gd name="T39" fmla="*/ 336 h 800"/>
                  <a:gd name="T40" fmla="*/ 1006 w 1109"/>
                  <a:gd name="T41" fmla="*/ 288 h 800"/>
                  <a:gd name="T42" fmla="*/ 971 w 1109"/>
                  <a:gd name="T43" fmla="*/ 255 h 800"/>
                  <a:gd name="T44" fmla="*/ 902 w 1109"/>
                  <a:gd name="T45" fmla="*/ 159 h 800"/>
                  <a:gd name="T46" fmla="*/ 885 w 1109"/>
                  <a:gd name="T47" fmla="*/ 111 h 800"/>
                  <a:gd name="T48" fmla="*/ 833 w 1109"/>
                  <a:gd name="T49" fmla="*/ 96 h 800"/>
                  <a:gd name="T50" fmla="*/ 798 w 1109"/>
                  <a:gd name="T51" fmla="*/ 0 h 800"/>
                  <a:gd name="T52" fmla="*/ 781 w 1109"/>
                  <a:gd name="T53" fmla="*/ 111 h 800"/>
                  <a:gd name="T54" fmla="*/ 729 w 1109"/>
                  <a:gd name="T55" fmla="*/ 176 h 800"/>
                  <a:gd name="T56" fmla="*/ 643 w 1109"/>
                  <a:gd name="T57" fmla="*/ 128 h 800"/>
                  <a:gd name="T58" fmla="*/ 608 w 1109"/>
                  <a:gd name="T59" fmla="*/ 111 h 800"/>
                  <a:gd name="T60" fmla="*/ 643 w 1109"/>
                  <a:gd name="T61" fmla="*/ 63 h 800"/>
                  <a:gd name="T62" fmla="*/ 643 w 1109"/>
                  <a:gd name="T63" fmla="*/ 32 h 800"/>
                  <a:gd name="T64" fmla="*/ 626 w 1109"/>
                  <a:gd name="T65" fmla="*/ 32 h 800"/>
                  <a:gd name="T66" fmla="*/ 520 w 1109"/>
                  <a:gd name="T67" fmla="*/ 15 h 800"/>
                  <a:gd name="T68" fmla="*/ 520 w 1109"/>
                  <a:gd name="T69" fmla="*/ 32 h 800"/>
                  <a:gd name="T70" fmla="*/ 468 w 1109"/>
                  <a:gd name="T71" fmla="*/ 48 h 800"/>
                  <a:gd name="T72" fmla="*/ 451 w 1109"/>
                  <a:gd name="T73" fmla="*/ 63 h 800"/>
                  <a:gd name="T74" fmla="*/ 451 w 1109"/>
                  <a:gd name="T75" fmla="*/ 111 h 800"/>
                  <a:gd name="T76" fmla="*/ 416 w 1109"/>
                  <a:gd name="T77" fmla="*/ 111 h 800"/>
                  <a:gd name="T78" fmla="*/ 399 w 1109"/>
                  <a:gd name="T79" fmla="*/ 80 h 800"/>
                  <a:gd name="T80" fmla="*/ 347 w 1109"/>
                  <a:gd name="T81" fmla="*/ 96 h 800"/>
                  <a:gd name="T82" fmla="*/ 313 w 1109"/>
                  <a:gd name="T83" fmla="*/ 144 h 800"/>
                  <a:gd name="T84" fmla="*/ 278 w 1109"/>
                  <a:gd name="T85" fmla="*/ 144 h 800"/>
                  <a:gd name="T86" fmla="*/ 278 w 1109"/>
                  <a:gd name="T87" fmla="*/ 176 h 800"/>
                  <a:gd name="T88" fmla="*/ 244 w 1109"/>
                  <a:gd name="T89" fmla="*/ 176 h 800"/>
                  <a:gd name="T90" fmla="*/ 209 w 1109"/>
                  <a:gd name="T91" fmla="*/ 224 h 800"/>
                  <a:gd name="T92" fmla="*/ 36 w 1109"/>
                  <a:gd name="T93" fmla="*/ 303 h 800"/>
                  <a:gd name="T94" fmla="*/ 17 w 1109"/>
                  <a:gd name="T95" fmla="*/ 303 h 800"/>
                  <a:gd name="T96" fmla="*/ 0 w 1109"/>
                  <a:gd name="T97" fmla="*/ 336 h 800"/>
                  <a:gd name="T98" fmla="*/ 17 w 1109"/>
                  <a:gd name="T99" fmla="*/ 384 h 800"/>
                  <a:gd name="T100" fmla="*/ 0 w 1109"/>
                  <a:gd name="T101" fmla="*/ 399 h 800"/>
                  <a:gd name="T102" fmla="*/ 71 w 1109"/>
                  <a:gd name="T103" fmla="*/ 560 h 800"/>
                  <a:gd name="T104" fmla="*/ 54 w 1109"/>
                  <a:gd name="T105" fmla="*/ 623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09" h="800">
                    <a:moveTo>
                      <a:pt x="54" y="639"/>
                    </a:moveTo>
                    <a:lnTo>
                      <a:pt x="54" y="639"/>
                    </a:lnTo>
                    <a:lnTo>
                      <a:pt x="105" y="671"/>
                    </a:lnTo>
                    <a:lnTo>
                      <a:pt x="140" y="671"/>
                    </a:lnTo>
                    <a:lnTo>
                      <a:pt x="192" y="623"/>
                    </a:lnTo>
                    <a:lnTo>
                      <a:pt x="278" y="623"/>
                    </a:lnTo>
                    <a:lnTo>
                      <a:pt x="295" y="608"/>
                    </a:lnTo>
                    <a:lnTo>
                      <a:pt x="365" y="575"/>
                    </a:lnTo>
                    <a:lnTo>
                      <a:pt x="503" y="560"/>
                    </a:lnTo>
                    <a:lnTo>
                      <a:pt x="574" y="591"/>
                    </a:lnTo>
                    <a:lnTo>
                      <a:pt x="574" y="608"/>
                    </a:lnTo>
                    <a:lnTo>
                      <a:pt x="591" y="608"/>
                    </a:lnTo>
                    <a:lnTo>
                      <a:pt x="626" y="671"/>
                    </a:lnTo>
                    <a:lnTo>
                      <a:pt x="677" y="591"/>
                    </a:lnTo>
                    <a:lnTo>
                      <a:pt x="677" y="623"/>
                    </a:lnTo>
                    <a:lnTo>
                      <a:pt x="660" y="671"/>
                    </a:lnTo>
                    <a:lnTo>
                      <a:pt x="677" y="671"/>
                    </a:lnTo>
                    <a:lnTo>
                      <a:pt x="677" y="639"/>
                    </a:lnTo>
                    <a:lnTo>
                      <a:pt x="695" y="671"/>
                    </a:lnTo>
                    <a:lnTo>
                      <a:pt x="677" y="687"/>
                    </a:lnTo>
                    <a:lnTo>
                      <a:pt x="712" y="687"/>
                    </a:lnTo>
                    <a:lnTo>
                      <a:pt x="729" y="719"/>
                    </a:lnTo>
                    <a:lnTo>
                      <a:pt x="729" y="735"/>
                    </a:lnTo>
                    <a:lnTo>
                      <a:pt x="747" y="752"/>
                    </a:lnTo>
                    <a:lnTo>
                      <a:pt x="781" y="767"/>
                    </a:lnTo>
                    <a:lnTo>
                      <a:pt x="816" y="767"/>
                    </a:lnTo>
                    <a:lnTo>
                      <a:pt x="833" y="783"/>
                    </a:lnTo>
                    <a:lnTo>
                      <a:pt x="868" y="752"/>
                    </a:lnTo>
                    <a:lnTo>
                      <a:pt x="868" y="767"/>
                    </a:lnTo>
                    <a:lnTo>
                      <a:pt x="885" y="767"/>
                    </a:lnTo>
                    <a:lnTo>
                      <a:pt x="885" y="783"/>
                    </a:lnTo>
                    <a:lnTo>
                      <a:pt x="919" y="800"/>
                    </a:lnTo>
                    <a:lnTo>
                      <a:pt x="954" y="752"/>
                    </a:lnTo>
                    <a:lnTo>
                      <a:pt x="1006" y="752"/>
                    </a:lnTo>
                    <a:lnTo>
                      <a:pt x="1023" y="687"/>
                    </a:lnTo>
                    <a:lnTo>
                      <a:pt x="1092" y="543"/>
                    </a:lnTo>
                    <a:lnTo>
                      <a:pt x="1109" y="479"/>
                    </a:lnTo>
                    <a:lnTo>
                      <a:pt x="1092" y="399"/>
                    </a:lnTo>
                    <a:lnTo>
                      <a:pt x="1058" y="351"/>
                    </a:lnTo>
                    <a:lnTo>
                      <a:pt x="1040" y="336"/>
                    </a:lnTo>
                    <a:lnTo>
                      <a:pt x="1023" y="303"/>
                    </a:lnTo>
                    <a:lnTo>
                      <a:pt x="1006" y="288"/>
                    </a:lnTo>
                    <a:lnTo>
                      <a:pt x="1006" y="303"/>
                    </a:lnTo>
                    <a:lnTo>
                      <a:pt x="971" y="255"/>
                    </a:lnTo>
                    <a:lnTo>
                      <a:pt x="919" y="207"/>
                    </a:lnTo>
                    <a:lnTo>
                      <a:pt x="902" y="159"/>
                    </a:lnTo>
                    <a:lnTo>
                      <a:pt x="885" y="144"/>
                    </a:lnTo>
                    <a:lnTo>
                      <a:pt x="885" y="111"/>
                    </a:lnTo>
                    <a:lnTo>
                      <a:pt x="868" y="96"/>
                    </a:lnTo>
                    <a:lnTo>
                      <a:pt x="833" y="96"/>
                    </a:lnTo>
                    <a:lnTo>
                      <a:pt x="816" y="0"/>
                    </a:lnTo>
                    <a:lnTo>
                      <a:pt x="798" y="0"/>
                    </a:lnTo>
                    <a:lnTo>
                      <a:pt x="781" y="32"/>
                    </a:lnTo>
                    <a:lnTo>
                      <a:pt x="781" y="111"/>
                    </a:lnTo>
                    <a:lnTo>
                      <a:pt x="764" y="176"/>
                    </a:lnTo>
                    <a:lnTo>
                      <a:pt x="729" y="176"/>
                    </a:lnTo>
                    <a:lnTo>
                      <a:pt x="660" y="128"/>
                    </a:lnTo>
                    <a:lnTo>
                      <a:pt x="643" y="128"/>
                    </a:lnTo>
                    <a:lnTo>
                      <a:pt x="643" y="111"/>
                    </a:lnTo>
                    <a:lnTo>
                      <a:pt x="608" y="111"/>
                    </a:lnTo>
                    <a:lnTo>
                      <a:pt x="626" y="63"/>
                    </a:lnTo>
                    <a:lnTo>
                      <a:pt x="643" y="63"/>
                    </a:lnTo>
                    <a:lnTo>
                      <a:pt x="660" y="32"/>
                    </a:lnTo>
                    <a:lnTo>
                      <a:pt x="643" y="32"/>
                    </a:lnTo>
                    <a:lnTo>
                      <a:pt x="626" y="48"/>
                    </a:lnTo>
                    <a:lnTo>
                      <a:pt x="626" y="32"/>
                    </a:lnTo>
                    <a:lnTo>
                      <a:pt x="608" y="32"/>
                    </a:lnTo>
                    <a:lnTo>
                      <a:pt x="520" y="15"/>
                    </a:lnTo>
                    <a:lnTo>
                      <a:pt x="537" y="32"/>
                    </a:lnTo>
                    <a:lnTo>
                      <a:pt x="520" y="32"/>
                    </a:lnTo>
                    <a:lnTo>
                      <a:pt x="485" y="32"/>
                    </a:lnTo>
                    <a:lnTo>
                      <a:pt x="468" y="48"/>
                    </a:lnTo>
                    <a:lnTo>
                      <a:pt x="468" y="63"/>
                    </a:lnTo>
                    <a:lnTo>
                      <a:pt x="451" y="63"/>
                    </a:lnTo>
                    <a:lnTo>
                      <a:pt x="451" y="96"/>
                    </a:lnTo>
                    <a:lnTo>
                      <a:pt x="451" y="111"/>
                    </a:lnTo>
                    <a:lnTo>
                      <a:pt x="416" y="96"/>
                    </a:lnTo>
                    <a:lnTo>
                      <a:pt x="416" y="111"/>
                    </a:lnTo>
                    <a:lnTo>
                      <a:pt x="416" y="96"/>
                    </a:lnTo>
                    <a:lnTo>
                      <a:pt x="399" y="80"/>
                    </a:lnTo>
                    <a:lnTo>
                      <a:pt x="382" y="80"/>
                    </a:lnTo>
                    <a:lnTo>
                      <a:pt x="347" y="96"/>
                    </a:lnTo>
                    <a:lnTo>
                      <a:pt x="330" y="96"/>
                    </a:lnTo>
                    <a:lnTo>
                      <a:pt x="313" y="144"/>
                    </a:lnTo>
                    <a:lnTo>
                      <a:pt x="295" y="144"/>
                    </a:lnTo>
                    <a:lnTo>
                      <a:pt x="278" y="144"/>
                    </a:lnTo>
                    <a:lnTo>
                      <a:pt x="295" y="159"/>
                    </a:lnTo>
                    <a:lnTo>
                      <a:pt x="278" y="176"/>
                    </a:lnTo>
                    <a:lnTo>
                      <a:pt x="278" y="144"/>
                    </a:lnTo>
                    <a:lnTo>
                      <a:pt x="244" y="176"/>
                    </a:lnTo>
                    <a:lnTo>
                      <a:pt x="261" y="192"/>
                    </a:lnTo>
                    <a:lnTo>
                      <a:pt x="209" y="224"/>
                    </a:lnTo>
                    <a:lnTo>
                      <a:pt x="88" y="255"/>
                    </a:lnTo>
                    <a:lnTo>
                      <a:pt x="36" y="303"/>
                    </a:lnTo>
                    <a:lnTo>
                      <a:pt x="17" y="288"/>
                    </a:lnTo>
                    <a:lnTo>
                      <a:pt x="17" y="303"/>
                    </a:lnTo>
                    <a:lnTo>
                      <a:pt x="17" y="336"/>
                    </a:lnTo>
                    <a:lnTo>
                      <a:pt x="0" y="336"/>
                    </a:lnTo>
                    <a:lnTo>
                      <a:pt x="36" y="416"/>
                    </a:lnTo>
                    <a:lnTo>
                      <a:pt x="17" y="384"/>
                    </a:lnTo>
                    <a:lnTo>
                      <a:pt x="17" y="416"/>
                    </a:lnTo>
                    <a:lnTo>
                      <a:pt x="0" y="399"/>
                    </a:lnTo>
                    <a:lnTo>
                      <a:pt x="54" y="495"/>
                    </a:lnTo>
                    <a:lnTo>
                      <a:pt x="71" y="560"/>
                    </a:lnTo>
                    <a:lnTo>
                      <a:pt x="71" y="608"/>
                    </a:lnTo>
                    <a:lnTo>
                      <a:pt x="54" y="623"/>
                    </a:lnTo>
                    <a:lnTo>
                      <a:pt x="54" y="639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518">
                <a:extLst>
                  <a:ext uri="{FF2B5EF4-FFF2-40B4-BE49-F238E27FC236}">
                    <a16:creationId xmlns:a16="http://schemas.microsoft.com/office/drawing/2014/main" id="{6FA7659B-4B44-4420-99E0-31706F35D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4" y="3069"/>
                <a:ext cx="17" cy="8"/>
              </a:xfrm>
              <a:custGeom>
                <a:avLst/>
                <a:gdLst>
                  <a:gd name="T0" fmla="*/ 0 w 35"/>
                  <a:gd name="T1" fmla="*/ 17 h 17"/>
                  <a:gd name="T2" fmla="*/ 0 w 35"/>
                  <a:gd name="T3" fmla="*/ 17 h 17"/>
                  <a:gd name="T4" fmla="*/ 17 w 35"/>
                  <a:gd name="T5" fmla="*/ 17 h 17"/>
                  <a:gd name="T6" fmla="*/ 35 w 35"/>
                  <a:gd name="T7" fmla="*/ 0 h 17"/>
                  <a:gd name="T8" fmla="*/ 0 w 35"/>
                  <a:gd name="T9" fmla="*/ 0 h 17"/>
                  <a:gd name="T10" fmla="*/ 0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lnTo>
                      <a:pt x="0" y="17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519">
                <a:extLst>
                  <a:ext uri="{FF2B5EF4-FFF2-40B4-BE49-F238E27FC236}">
                    <a16:creationId xmlns:a16="http://schemas.microsoft.com/office/drawing/2014/main" id="{18F89480-915A-4E1E-8624-C7140C0AE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4" y="3069"/>
                <a:ext cx="17" cy="8"/>
              </a:xfrm>
              <a:custGeom>
                <a:avLst/>
                <a:gdLst>
                  <a:gd name="T0" fmla="*/ 0 w 35"/>
                  <a:gd name="T1" fmla="*/ 17 h 17"/>
                  <a:gd name="T2" fmla="*/ 0 w 35"/>
                  <a:gd name="T3" fmla="*/ 17 h 17"/>
                  <a:gd name="T4" fmla="*/ 17 w 35"/>
                  <a:gd name="T5" fmla="*/ 17 h 17"/>
                  <a:gd name="T6" fmla="*/ 35 w 35"/>
                  <a:gd name="T7" fmla="*/ 0 h 17"/>
                  <a:gd name="T8" fmla="*/ 0 w 35"/>
                  <a:gd name="T9" fmla="*/ 0 h 17"/>
                  <a:gd name="T10" fmla="*/ 0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lnTo>
                      <a:pt x="0" y="17"/>
                    </a:lnTo>
                    <a:lnTo>
                      <a:pt x="17" y="17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520">
                <a:extLst>
                  <a:ext uri="{FF2B5EF4-FFF2-40B4-BE49-F238E27FC236}">
                    <a16:creationId xmlns:a16="http://schemas.microsoft.com/office/drawing/2014/main" id="{AD59C925-3DF8-4991-A78E-B79FA96BE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1" y="3404"/>
                <a:ext cx="17" cy="9"/>
              </a:xfrm>
              <a:custGeom>
                <a:avLst/>
                <a:gdLst>
                  <a:gd name="T0" fmla="*/ 0 w 33"/>
                  <a:gd name="T1" fmla="*/ 0 h 17"/>
                  <a:gd name="T2" fmla="*/ 0 w 33"/>
                  <a:gd name="T3" fmla="*/ 0 h 17"/>
                  <a:gd name="T4" fmla="*/ 33 w 33"/>
                  <a:gd name="T5" fmla="*/ 17 h 17"/>
                  <a:gd name="T6" fmla="*/ 33 w 33"/>
                  <a:gd name="T7" fmla="*/ 0 h 17"/>
                  <a:gd name="T8" fmla="*/ 17 w 33"/>
                  <a:gd name="T9" fmla="*/ 0 h 17"/>
                  <a:gd name="T10" fmla="*/ 0 w 3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7">
                    <a:moveTo>
                      <a:pt x="0" y="0"/>
                    </a:moveTo>
                    <a:lnTo>
                      <a:pt x="0" y="0"/>
                    </a:lnTo>
                    <a:lnTo>
                      <a:pt x="33" y="17"/>
                    </a:lnTo>
                    <a:lnTo>
                      <a:pt x="33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521">
                <a:extLst>
                  <a:ext uri="{FF2B5EF4-FFF2-40B4-BE49-F238E27FC236}">
                    <a16:creationId xmlns:a16="http://schemas.microsoft.com/office/drawing/2014/main" id="{A9D25CD9-13EB-44F5-95FF-9B78CFFE4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1" y="3404"/>
                <a:ext cx="17" cy="9"/>
              </a:xfrm>
              <a:custGeom>
                <a:avLst/>
                <a:gdLst>
                  <a:gd name="T0" fmla="*/ 0 w 33"/>
                  <a:gd name="T1" fmla="*/ 0 h 17"/>
                  <a:gd name="T2" fmla="*/ 0 w 33"/>
                  <a:gd name="T3" fmla="*/ 0 h 17"/>
                  <a:gd name="T4" fmla="*/ 33 w 33"/>
                  <a:gd name="T5" fmla="*/ 17 h 17"/>
                  <a:gd name="T6" fmla="*/ 33 w 33"/>
                  <a:gd name="T7" fmla="*/ 0 h 17"/>
                  <a:gd name="T8" fmla="*/ 17 w 33"/>
                  <a:gd name="T9" fmla="*/ 0 h 17"/>
                  <a:gd name="T10" fmla="*/ 0 w 3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7">
                    <a:moveTo>
                      <a:pt x="0" y="0"/>
                    </a:moveTo>
                    <a:lnTo>
                      <a:pt x="0" y="0"/>
                    </a:lnTo>
                    <a:lnTo>
                      <a:pt x="33" y="17"/>
                    </a:lnTo>
                    <a:lnTo>
                      <a:pt x="33" y="0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522">
                <a:extLst>
                  <a:ext uri="{FF2B5EF4-FFF2-40B4-BE49-F238E27FC236}">
                    <a16:creationId xmlns:a16="http://schemas.microsoft.com/office/drawing/2014/main" id="{A9EC3F6A-26EC-4285-935E-CC9CA3C18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485"/>
                <a:ext cx="53" cy="48"/>
              </a:xfrm>
              <a:custGeom>
                <a:avLst/>
                <a:gdLst>
                  <a:gd name="T0" fmla="*/ 0 w 105"/>
                  <a:gd name="T1" fmla="*/ 0 h 96"/>
                  <a:gd name="T2" fmla="*/ 0 w 105"/>
                  <a:gd name="T3" fmla="*/ 0 h 96"/>
                  <a:gd name="T4" fmla="*/ 19 w 105"/>
                  <a:gd name="T5" fmla="*/ 79 h 96"/>
                  <a:gd name="T6" fmla="*/ 53 w 105"/>
                  <a:gd name="T7" fmla="*/ 96 h 96"/>
                  <a:gd name="T8" fmla="*/ 71 w 105"/>
                  <a:gd name="T9" fmla="*/ 63 h 96"/>
                  <a:gd name="T10" fmla="*/ 88 w 105"/>
                  <a:gd name="T11" fmla="*/ 79 h 96"/>
                  <a:gd name="T12" fmla="*/ 105 w 105"/>
                  <a:gd name="T13" fmla="*/ 0 h 96"/>
                  <a:gd name="T14" fmla="*/ 88 w 105"/>
                  <a:gd name="T15" fmla="*/ 0 h 96"/>
                  <a:gd name="T16" fmla="*/ 36 w 105"/>
                  <a:gd name="T17" fmla="*/ 15 h 96"/>
                  <a:gd name="T18" fmla="*/ 0 w 105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96">
                    <a:moveTo>
                      <a:pt x="0" y="0"/>
                    </a:moveTo>
                    <a:lnTo>
                      <a:pt x="0" y="0"/>
                    </a:lnTo>
                    <a:lnTo>
                      <a:pt x="19" y="79"/>
                    </a:lnTo>
                    <a:lnTo>
                      <a:pt x="53" y="96"/>
                    </a:lnTo>
                    <a:lnTo>
                      <a:pt x="71" y="63"/>
                    </a:lnTo>
                    <a:lnTo>
                      <a:pt x="88" y="79"/>
                    </a:lnTo>
                    <a:lnTo>
                      <a:pt x="105" y="0"/>
                    </a:lnTo>
                    <a:lnTo>
                      <a:pt x="88" y="0"/>
                    </a:lnTo>
                    <a:lnTo>
                      <a:pt x="3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523">
                <a:extLst>
                  <a:ext uri="{FF2B5EF4-FFF2-40B4-BE49-F238E27FC236}">
                    <a16:creationId xmlns:a16="http://schemas.microsoft.com/office/drawing/2014/main" id="{22D7CE01-1197-49DE-8507-8591105E1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485"/>
                <a:ext cx="53" cy="48"/>
              </a:xfrm>
              <a:custGeom>
                <a:avLst/>
                <a:gdLst>
                  <a:gd name="T0" fmla="*/ 0 w 105"/>
                  <a:gd name="T1" fmla="*/ 0 h 96"/>
                  <a:gd name="T2" fmla="*/ 0 w 105"/>
                  <a:gd name="T3" fmla="*/ 0 h 96"/>
                  <a:gd name="T4" fmla="*/ 19 w 105"/>
                  <a:gd name="T5" fmla="*/ 79 h 96"/>
                  <a:gd name="T6" fmla="*/ 53 w 105"/>
                  <a:gd name="T7" fmla="*/ 96 h 96"/>
                  <a:gd name="T8" fmla="*/ 71 w 105"/>
                  <a:gd name="T9" fmla="*/ 63 h 96"/>
                  <a:gd name="T10" fmla="*/ 88 w 105"/>
                  <a:gd name="T11" fmla="*/ 79 h 96"/>
                  <a:gd name="T12" fmla="*/ 105 w 105"/>
                  <a:gd name="T13" fmla="*/ 0 h 96"/>
                  <a:gd name="T14" fmla="*/ 88 w 105"/>
                  <a:gd name="T15" fmla="*/ 0 h 96"/>
                  <a:gd name="T16" fmla="*/ 36 w 105"/>
                  <a:gd name="T17" fmla="*/ 15 h 96"/>
                  <a:gd name="T18" fmla="*/ 0 w 105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96">
                    <a:moveTo>
                      <a:pt x="0" y="0"/>
                    </a:moveTo>
                    <a:lnTo>
                      <a:pt x="0" y="0"/>
                    </a:lnTo>
                    <a:lnTo>
                      <a:pt x="19" y="79"/>
                    </a:lnTo>
                    <a:lnTo>
                      <a:pt x="53" y="96"/>
                    </a:lnTo>
                    <a:lnTo>
                      <a:pt x="71" y="63"/>
                    </a:lnTo>
                    <a:lnTo>
                      <a:pt x="88" y="79"/>
                    </a:lnTo>
                    <a:lnTo>
                      <a:pt x="105" y="0"/>
                    </a:lnTo>
                    <a:lnTo>
                      <a:pt x="88" y="0"/>
                    </a:lnTo>
                    <a:lnTo>
                      <a:pt x="36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524">
                <a:extLst>
                  <a:ext uri="{FF2B5EF4-FFF2-40B4-BE49-F238E27FC236}">
                    <a16:creationId xmlns:a16="http://schemas.microsoft.com/office/drawing/2014/main" id="{A55BA304-AE66-4AAC-8A16-AECFFE7EF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4" y="3389"/>
                <a:ext cx="79" cy="111"/>
              </a:xfrm>
              <a:custGeom>
                <a:avLst/>
                <a:gdLst>
                  <a:gd name="T0" fmla="*/ 34 w 157"/>
                  <a:gd name="T1" fmla="*/ 144 h 223"/>
                  <a:gd name="T2" fmla="*/ 34 w 157"/>
                  <a:gd name="T3" fmla="*/ 144 h 223"/>
                  <a:gd name="T4" fmla="*/ 69 w 157"/>
                  <a:gd name="T5" fmla="*/ 159 h 223"/>
                  <a:gd name="T6" fmla="*/ 52 w 157"/>
                  <a:gd name="T7" fmla="*/ 207 h 223"/>
                  <a:gd name="T8" fmla="*/ 69 w 157"/>
                  <a:gd name="T9" fmla="*/ 223 h 223"/>
                  <a:gd name="T10" fmla="*/ 86 w 157"/>
                  <a:gd name="T11" fmla="*/ 207 h 223"/>
                  <a:gd name="T12" fmla="*/ 121 w 157"/>
                  <a:gd name="T13" fmla="*/ 144 h 223"/>
                  <a:gd name="T14" fmla="*/ 140 w 157"/>
                  <a:gd name="T15" fmla="*/ 144 h 223"/>
                  <a:gd name="T16" fmla="*/ 157 w 157"/>
                  <a:gd name="T17" fmla="*/ 127 h 223"/>
                  <a:gd name="T18" fmla="*/ 157 w 157"/>
                  <a:gd name="T19" fmla="*/ 96 h 223"/>
                  <a:gd name="T20" fmla="*/ 140 w 157"/>
                  <a:gd name="T21" fmla="*/ 79 h 223"/>
                  <a:gd name="T22" fmla="*/ 121 w 157"/>
                  <a:gd name="T23" fmla="*/ 96 h 223"/>
                  <a:gd name="T24" fmla="*/ 86 w 157"/>
                  <a:gd name="T25" fmla="*/ 96 h 223"/>
                  <a:gd name="T26" fmla="*/ 86 w 157"/>
                  <a:gd name="T27" fmla="*/ 63 h 223"/>
                  <a:gd name="T28" fmla="*/ 69 w 157"/>
                  <a:gd name="T29" fmla="*/ 63 h 223"/>
                  <a:gd name="T30" fmla="*/ 69 w 157"/>
                  <a:gd name="T31" fmla="*/ 79 h 223"/>
                  <a:gd name="T32" fmla="*/ 52 w 157"/>
                  <a:gd name="T33" fmla="*/ 63 h 223"/>
                  <a:gd name="T34" fmla="*/ 52 w 157"/>
                  <a:gd name="T35" fmla="*/ 15 h 223"/>
                  <a:gd name="T36" fmla="*/ 0 w 157"/>
                  <a:gd name="T37" fmla="*/ 0 h 223"/>
                  <a:gd name="T38" fmla="*/ 52 w 157"/>
                  <a:gd name="T39" fmla="*/ 63 h 223"/>
                  <a:gd name="T40" fmla="*/ 52 w 157"/>
                  <a:gd name="T41" fmla="*/ 127 h 223"/>
                  <a:gd name="T42" fmla="*/ 34 w 157"/>
                  <a:gd name="T43" fmla="*/ 14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7" h="223">
                    <a:moveTo>
                      <a:pt x="34" y="144"/>
                    </a:moveTo>
                    <a:lnTo>
                      <a:pt x="34" y="144"/>
                    </a:lnTo>
                    <a:lnTo>
                      <a:pt x="69" y="159"/>
                    </a:lnTo>
                    <a:lnTo>
                      <a:pt x="52" y="207"/>
                    </a:lnTo>
                    <a:lnTo>
                      <a:pt x="69" y="223"/>
                    </a:lnTo>
                    <a:lnTo>
                      <a:pt x="86" y="207"/>
                    </a:lnTo>
                    <a:lnTo>
                      <a:pt x="121" y="144"/>
                    </a:lnTo>
                    <a:lnTo>
                      <a:pt x="140" y="144"/>
                    </a:lnTo>
                    <a:lnTo>
                      <a:pt x="157" y="127"/>
                    </a:lnTo>
                    <a:lnTo>
                      <a:pt x="157" y="96"/>
                    </a:lnTo>
                    <a:lnTo>
                      <a:pt x="140" y="79"/>
                    </a:lnTo>
                    <a:lnTo>
                      <a:pt x="121" y="96"/>
                    </a:lnTo>
                    <a:lnTo>
                      <a:pt x="86" y="96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69" y="79"/>
                    </a:lnTo>
                    <a:lnTo>
                      <a:pt x="52" y="63"/>
                    </a:lnTo>
                    <a:lnTo>
                      <a:pt x="52" y="15"/>
                    </a:lnTo>
                    <a:lnTo>
                      <a:pt x="0" y="0"/>
                    </a:lnTo>
                    <a:lnTo>
                      <a:pt x="52" y="63"/>
                    </a:lnTo>
                    <a:lnTo>
                      <a:pt x="52" y="127"/>
                    </a:lnTo>
                    <a:lnTo>
                      <a:pt x="34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525">
                <a:extLst>
                  <a:ext uri="{FF2B5EF4-FFF2-40B4-BE49-F238E27FC236}">
                    <a16:creationId xmlns:a16="http://schemas.microsoft.com/office/drawing/2014/main" id="{668EA0F9-D939-4440-B82C-6E25D8CA4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4" y="3389"/>
                <a:ext cx="79" cy="111"/>
              </a:xfrm>
              <a:custGeom>
                <a:avLst/>
                <a:gdLst>
                  <a:gd name="T0" fmla="*/ 34 w 157"/>
                  <a:gd name="T1" fmla="*/ 144 h 223"/>
                  <a:gd name="T2" fmla="*/ 34 w 157"/>
                  <a:gd name="T3" fmla="*/ 144 h 223"/>
                  <a:gd name="T4" fmla="*/ 69 w 157"/>
                  <a:gd name="T5" fmla="*/ 159 h 223"/>
                  <a:gd name="T6" fmla="*/ 52 w 157"/>
                  <a:gd name="T7" fmla="*/ 207 h 223"/>
                  <a:gd name="T8" fmla="*/ 69 w 157"/>
                  <a:gd name="T9" fmla="*/ 223 h 223"/>
                  <a:gd name="T10" fmla="*/ 86 w 157"/>
                  <a:gd name="T11" fmla="*/ 207 h 223"/>
                  <a:gd name="T12" fmla="*/ 121 w 157"/>
                  <a:gd name="T13" fmla="*/ 144 h 223"/>
                  <a:gd name="T14" fmla="*/ 140 w 157"/>
                  <a:gd name="T15" fmla="*/ 144 h 223"/>
                  <a:gd name="T16" fmla="*/ 157 w 157"/>
                  <a:gd name="T17" fmla="*/ 127 h 223"/>
                  <a:gd name="T18" fmla="*/ 157 w 157"/>
                  <a:gd name="T19" fmla="*/ 96 h 223"/>
                  <a:gd name="T20" fmla="*/ 140 w 157"/>
                  <a:gd name="T21" fmla="*/ 79 h 223"/>
                  <a:gd name="T22" fmla="*/ 121 w 157"/>
                  <a:gd name="T23" fmla="*/ 96 h 223"/>
                  <a:gd name="T24" fmla="*/ 86 w 157"/>
                  <a:gd name="T25" fmla="*/ 96 h 223"/>
                  <a:gd name="T26" fmla="*/ 86 w 157"/>
                  <a:gd name="T27" fmla="*/ 63 h 223"/>
                  <a:gd name="T28" fmla="*/ 69 w 157"/>
                  <a:gd name="T29" fmla="*/ 63 h 223"/>
                  <a:gd name="T30" fmla="*/ 69 w 157"/>
                  <a:gd name="T31" fmla="*/ 79 h 223"/>
                  <a:gd name="T32" fmla="*/ 52 w 157"/>
                  <a:gd name="T33" fmla="*/ 63 h 223"/>
                  <a:gd name="T34" fmla="*/ 52 w 157"/>
                  <a:gd name="T35" fmla="*/ 15 h 223"/>
                  <a:gd name="T36" fmla="*/ 0 w 157"/>
                  <a:gd name="T37" fmla="*/ 0 h 223"/>
                  <a:gd name="T38" fmla="*/ 52 w 157"/>
                  <a:gd name="T39" fmla="*/ 63 h 223"/>
                  <a:gd name="T40" fmla="*/ 52 w 157"/>
                  <a:gd name="T41" fmla="*/ 127 h 223"/>
                  <a:gd name="T42" fmla="*/ 34 w 157"/>
                  <a:gd name="T43" fmla="*/ 14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7" h="223">
                    <a:moveTo>
                      <a:pt x="34" y="144"/>
                    </a:moveTo>
                    <a:lnTo>
                      <a:pt x="34" y="144"/>
                    </a:lnTo>
                    <a:lnTo>
                      <a:pt x="69" y="159"/>
                    </a:lnTo>
                    <a:lnTo>
                      <a:pt x="52" y="207"/>
                    </a:lnTo>
                    <a:lnTo>
                      <a:pt x="69" y="223"/>
                    </a:lnTo>
                    <a:lnTo>
                      <a:pt x="86" y="207"/>
                    </a:lnTo>
                    <a:lnTo>
                      <a:pt x="121" y="144"/>
                    </a:lnTo>
                    <a:lnTo>
                      <a:pt x="140" y="144"/>
                    </a:lnTo>
                    <a:lnTo>
                      <a:pt x="157" y="127"/>
                    </a:lnTo>
                    <a:lnTo>
                      <a:pt x="157" y="96"/>
                    </a:lnTo>
                    <a:lnTo>
                      <a:pt x="140" y="79"/>
                    </a:lnTo>
                    <a:lnTo>
                      <a:pt x="121" y="96"/>
                    </a:lnTo>
                    <a:lnTo>
                      <a:pt x="86" y="96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69" y="79"/>
                    </a:lnTo>
                    <a:lnTo>
                      <a:pt x="52" y="63"/>
                    </a:lnTo>
                    <a:lnTo>
                      <a:pt x="52" y="15"/>
                    </a:lnTo>
                    <a:lnTo>
                      <a:pt x="0" y="0"/>
                    </a:lnTo>
                    <a:lnTo>
                      <a:pt x="52" y="63"/>
                    </a:lnTo>
                    <a:lnTo>
                      <a:pt x="52" y="127"/>
                    </a:lnTo>
                    <a:lnTo>
                      <a:pt x="34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526">
                <a:extLst>
                  <a:ext uri="{FF2B5EF4-FFF2-40B4-BE49-F238E27FC236}">
                    <a16:creationId xmlns:a16="http://schemas.microsoft.com/office/drawing/2014/main" id="{F1DAB6F7-4BD3-494B-A62D-1AA5AC95E8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" y="3485"/>
                <a:ext cx="112" cy="104"/>
              </a:xfrm>
              <a:custGeom>
                <a:avLst/>
                <a:gdLst>
                  <a:gd name="T0" fmla="*/ 0 w 223"/>
                  <a:gd name="T1" fmla="*/ 174 h 207"/>
                  <a:gd name="T2" fmla="*/ 0 w 223"/>
                  <a:gd name="T3" fmla="*/ 174 h 207"/>
                  <a:gd name="T4" fmla="*/ 17 w 223"/>
                  <a:gd name="T5" fmla="*/ 192 h 207"/>
                  <a:gd name="T6" fmla="*/ 34 w 223"/>
                  <a:gd name="T7" fmla="*/ 192 h 207"/>
                  <a:gd name="T8" fmla="*/ 69 w 223"/>
                  <a:gd name="T9" fmla="*/ 207 h 207"/>
                  <a:gd name="T10" fmla="*/ 104 w 223"/>
                  <a:gd name="T11" fmla="*/ 192 h 207"/>
                  <a:gd name="T12" fmla="*/ 121 w 223"/>
                  <a:gd name="T13" fmla="*/ 159 h 207"/>
                  <a:gd name="T14" fmla="*/ 138 w 223"/>
                  <a:gd name="T15" fmla="*/ 127 h 207"/>
                  <a:gd name="T16" fmla="*/ 171 w 223"/>
                  <a:gd name="T17" fmla="*/ 96 h 207"/>
                  <a:gd name="T18" fmla="*/ 188 w 223"/>
                  <a:gd name="T19" fmla="*/ 96 h 207"/>
                  <a:gd name="T20" fmla="*/ 171 w 223"/>
                  <a:gd name="T21" fmla="*/ 79 h 207"/>
                  <a:gd name="T22" fmla="*/ 223 w 223"/>
                  <a:gd name="T23" fmla="*/ 31 h 207"/>
                  <a:gd name="T24" fmla="*/ 223 w 223"/>
                  <a:gd name="T25" fmla="*/ 15 h 207"/>
                  <a:gd name="T26" fmla="*/ 205 w 223"/>
                  <a:gd name="T27" fmla="*/ 15 h 207"/>
                  <a:gd name="T28" fmla="*/ 205 w 223"/>
                  <a:gd name="T29" fmla="*/ 0 h 207"/>
                  <a:gd name="T30" fmla="*/ 188 w 223"/>
                  <a:gd name="T31" fmla="*/ 15 h 207"/>
                  <a:gd name="T32" fmla="*/ 188 w 223"/>
                  <a:gd name="T33" fmla="*/ 0 h 207"/>
                  <a:gd name="T34" fmla="*/ 171 w 223"/>
                  <a:gd name="T35" fmla="*/ 0 h 207"/>
                  <a:gd name="T36" fmla="*/ 153 w 223"/>
                  <a:gd name="T37" fmla="*/ 0 h 207"/>
                  <a:gd name="T38" fmla="*/ 153 w 223"/>
                  <a:gd name="T39" fmla="*/ 31 h 207"/>
                  <a:gd name="T40" fmla="*/ 138 w 223"/>
                  <a:gd name="T41" fmla="*/ 31 h 207"/>
                  <a:gd name="T42" fmla="*/ 121 w 223"/>
                  <a:gd name="T43" fmla="*/ 63 h 207"/>
                  <a:gd name="T44" fmla="*/ 52 w 223"/>
                  <a:gd name="T45" fmla="*/ 111 h 207"/>
                  <a:gd name="T46" fmla="*/ 0 w 223"/>
                  <a:gd name="T4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3" h="207">
                    <a:moveTo>
                      <a:pt x="0" y="174"/>
                    </a:moveTo>
                    <a:lnTo>
                      <a:pt x="0" y="174"/>
                    </a:lnTo>
                    <a:lnTo>
                      <a:pt x="17" y="192"/>
                    </a:lnTo>
                    <a:lnTo>
                      <a:pt x="34" y="192"/>
                    </a:lnTo>
                    <a:lnTo>
                      <a:pt x="69" y="207"/>
                    </a:lnTo>
                    <a:lnTo>
                      <a:pt x="104" y="192"/>
                    </a:lnTo>
                    <a:lnTo>
                      <a:pt x="121" y="159"/>
                    </a:lnTo>
                    <a:lnTo>
                      <a:pt x="138" y="127"/>
                    </a:lnTo>
                    <a:lnTo>
                      <a:pt x="171" y="96"/>
                    </a:lnTo>
                    <a:lnTo>
                      <a:pt x="188" y="96"/>
                    </a:lnTo>
                    <a:lnTo>
                      <a:pt x="171" y="79"/>
                    </a:lnTo>
                    <a:lnTo>
                      <a:pt x="223" y="31"/>
                    </a:lnTo>
                    <a:lnTo>
                      <a:pt x="223" y="15"/>
                    </a:lnTo>
                    <a:lnTo>
                      <a:pt x="205" y="15"/>
                    </a:lnTo>
                    <a:lnTo>
                      <a:pt x="205" y="0"/>
                    </a:lnTo>
                    <a:lnTo>
                      <a:pt x="188" y="15"/>
                    </a:lnTo>
                    <a:lnTo>
                      <a:pt x="188" y="0"/>
                    </a:lnTo>
                    <a:lnTo>
                      <a:pt x="171" y="0"/>
                    </a:lnTo>
                    <a:lnTo>
                      <a:pt x="153" y="0"/>
                    </a:lnTo>
                    <a:lnTo>
                      <a:pt x="153" y="31"/>
                    </a:lnTo>
                    <a:lnTo>
                      <a:pt x="138" y="31"/>
                    </a:lnTo>
                    <a:lnTo>
                      <a:pt x="121" y="63"/>
                    </a:lnTo>
                    <a:lnTo>
                      <a:pt x="52" y="111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527">
                <a:extLst>
                  <a:ext uri="{FF2B5EF4-FFF2-40B4-BE49-F238E27FC236}">
                    <a16:creationId xmlns:a16="http://schemas.microsoft.com/office/drawing/2014/main" id="{A9BD65A9-A61A-4B2D-93D2-23054AAA3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" y="3485"/>
                <a:ext cx="112" cy="104"/>
              </a:xfrm>
              <a:custGeom>
                <a:avLst/>
                <a:gdLst>
                  <a:gd name="T0" fmla="*/ 0 w 223"/>
                  <a:gd name="T1" fmla="*/ 174 h 207"/>
                  <a:gd name="T2" fmla="*/ 0 w 223"/>
                  <a:gd name="T3" fmla="*/ 174 h 207"/>
                  <a:gd name="T4" fmla="*/ 17 w 223"/>
                  <a:gd name="T5" fmla="*/ 192 h 207"/>
                  <a:gd name="T6" fmla="*/ 34 w 223"/>
                  <a:gd name="T7" fmla="*/ 192 h 207"/>
                  <a:gd name="T8" fmla="*/ 69 w 223"/>
                  <a:gd name="T9" fmla="*/ 207 h 207"/>
                  <a:gd name="T10" fmla="*/ 104 w 223"/>
                  <a:gd name="T11" fmla="*/ 192 h 207"/>
                  <a:gd name="T12" fmla="*/ 121 w 223"/>
                  <a:gd name="T13" fmla="*/ 159 h 207"/>
                  <a:gd name="T14" fmla="*/ 138 w 223"/>
                  <a:gd name="T15" fmla="*/ 127 h 207"/>
                  <a:gd name="T16" fmla="*/ 171 w 223"/>
                  <a:gd name="T17" fmla="*/ 96 h 207"/>
                  <a:gd name="T18" fmla="*/ 188 w 223"/>
                  <a:gd name="T19" fmla="*/ 96 h 207"/>
                  <a:gd name="T20" fmla="*/ 171 w 223"/>
                  <a:gd name="T21" fmla="*/ 79 h 207"/>
                  <a:gd name="T22" fmla="*/ 223 w 223"/>
                  <a:gd name="T23" fmla="*/ 31 h 207"/>
                  <a:gd name="T24" fmla="*/ 223 w 223"/>
                  <a:gd name="T25" fmla="*/ 15 h 207"/>
                  <a:gd name="T26" fmla="*/ 205 w 223"/>
                  <a:gd name="T27" fmla="*/ 15 h 207"/>
                  <a:gd name="T28" fmla="*/ 205 w 223"/>
                  <a:gd name="T29" fmla="*/ 0 h 207"/>
                  <a:gd name="T30" fmla="*/ 188 w 223"/>
                  <a:gd name="T31" fmla="*/ 15 h 207"/>
                  <a:gd name="T32" fmla="*/ 188 w 223"/>
                  <a:gd name="T33" fmla="*/ 0 h 207"/>
                  <a:gd name="T34" fmla="*/ 171 w 223"/>
                  <a:gd name="T35" fmla="*/ 0 h 207"/>
                  <a:gd name="T36" fmla="*/ 153 w 223"/>
                  <a:gd name="T37" fmla="*/ 0 h 207"/>
                  <a:gd name="T38" fmla="*/ 153 w 223"/>
                  <a:gd name="T39" fmla="*/ 31 h 207"/>
                  <a:gd name="T40" fmla="*/ 138 w 223"/>
                  <a:gd name="T41" fmla="*/ 31 h 207"/>
                  <a:gd name="T42" fmla="*/ 121 w 223"/>
                  <a:gd name="T43" fmla="*/ 63 h 207"/>
                  <a:gd name="T44" fmla="*/ 52 w 223"/>
                  <a:gd name="T45" fmla="*/ 111 h 207"/>
                  <a:gd name="T46" fmla="*/ 0 w 223"/>
                  <a:gd name="T4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3" h="207">
                    <a:moveTo>
                      <a:pt x="0" y="174"/>
                    </a:moveTo>
                    <a:lnTo>
                      <a:pt x="0" y="174"/>
                    </a:lnTo>
                    <a:lnTo>
                      <a:pt x="17" y="192"/>
                    </a:lnTo>
                    <a:lnTo>
                      <a:pt x="34" y="192"/>
                    </a:lnTo>
                    <a:lnTo>
                      <a:pt x="69" y="207"/>
                    </a:lnTo>
                    <a:lnTo>
                      <a:pt x="104" y="192"/>
                    </a:lnTo>
                    <a:lnTo>
                      <a:pt x="121" y="159"/>
                    </a:lnTo>
                    <a:lnTo>
                      <a:pt x="138" y="127"/>
                    </a:lnTo>
                    <a:lnTo>
                      <a:pt x="171" y="96"/>
                    </a:lnTo>
                    <a:lnTo>
                      <a:pt x="188" y="96"/>
                    </a:lnTo>
                    <a:lnTo>
                      <a:pt x="171" y="79"/>
                    </a:lnTo>
                    <a:lnTo>
                      <a:pt x="223" y="31"/>
                    </a:lnTo>
                    <a:lnTo>
                      <a:pt x="223" y="15"/>
                    </a:lnTo>
                    <a:lnTo>
                      <a:pt x="205" y="15"/>
                    </a:lnTo>
                    <a:lnTo>
                      <a:pt x="205" y="0"/>
                    </a:lnTo>
                    <a:lnTo>
                      <a:pt x="188" y="15"/>
                    </a:lnTo>
                    <a:lnTo>
                      <a:pt x="188" y="0"/>
                    </a:lnTo>
                    <a:lnTo>
                      <a:pt x="171" y="0"/>
                    </a:lnTo>
                    <a:lnTo>
                      <a:pt x="153" y="0"/>
                    </a:lnTo>
                    <a:lnTo>
                      <a:pt x="153" y="31"/>
                    </a:lnTo>
                    <a:lnTo>
                      <a:pt x="138" y="31"/>
                    </a:lnTo>
                    <a:lnTo>
                      <a:pt x="121" y="63"/>
                    </a:lnTo>
                    <a:lnTo>
                      <a:pt x="52" y="111"/>
                    </a:lnTo>
                    <a:lnTo>
                      <a:pt x="0" y="17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528">
                <a:extLst>
                  <a:ext uri="{FF2B5EF4-FFF2-40B4-BE49-F238E27FC236}">
                    <a16:creationId xmlns:a16="http://schemas.microsoft.com/office/drawing/2014/main" id="{FF06252D-8862-49FA-B97F-B48B8123D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5" y="3589"/>
                <a:ext cx="9" cy="7"/>
              </a:xfrm>
              <a:custGeom>
                <a:avLst/>
                <a:gdLst>
                  <a:gd name="T0" fmla="*/ 0 w 19"/>
                  <a:gd name="T1" fmla="*/ 15 h 15"/>
                  <a:gd name="T2" fmla="*/ 0 w 19"/>
                  <a:gd name="T3" fmla="*/ 15 h 15"/>
                  <a:gd name="T4" fmla="*/ 19 w 19"/>
                  <a:gd name="T5" fmla="*/ 15 h 15"/>
                  <a:gd name="T6" fmla="*/ 19 w 19"/>
                  <a:gd name="T7" fmla="*/ 0 h 15"/>
                  <a:gd name="T8" fmla="*/ 0 w 19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0" y="15"/>
                    </a:moveTo>
                    <a:lnTo>
                      <a:pt x="0" y="15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529">
                <a:extLst>
                  <a:ext uri="{FF2B5EF4-FFF2-40B4-BE49-F238E27FC236}">
                    <a16:creationId xmlns:a16="http://schemas.microsoft.com/office/drawing/2014/main" id="{505897E5-A8C1-4AAD-828A-FCD1CCF70F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5" y="3589"/>
                <a:ext cx="9" cy="7"/>
              </a:xfrm>
              <a:custGeom>
                <a:avLst/>
                <a:gdLst>
                  <a:gd name="T0" fmla="*/ 0 w 19"/>
                  <a:gd name="T1" fmla="*/ 15 h 15"/>
                  <a:gd name="T2" fmla="*/ 0 w 19"/>
                  <a:gd name="T3" fmla="*/ 15 h 15"/>
                  <a:gd name="T4" fmla="*/ 19 w 19"/>
                  <a:gd name="T5" fmla="*/ 15 h 15"/>
                  <a:gd name="T6" fmla="*/ 19 w 19"/>
                  <a:gd name="T7" fmla="*/ 0 h 15"/>
                  <a:gd name="T8" fmla="*/ 0 w 19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0" y="15"/>
                    </a:moveTo>
                    <a:lnTo>
                      <a:pt x="0" y="15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530">
                <a:extLst>
                  <a:ext uri="{FF2B5EF4-FFF2-40B4-BE49-F238E27FC236}">
                    <a16:creationId xmlns:a16="http://schemas.microsoft.com/office/drawing/2014/main" id="{10A392EB-FBEA-48CD-90B1-D16964AC2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7" y="2853"/>
                <a:ext cx="148" cy="144"/>
              </a:xfrm>
              <a:custGeom>
                <a:avLst/>
                <a:gdLst>
                  <a:gd name="T0" fmla="*/ 0 w 296"/>
                  <a:gd name="T1" fmla="*/ 0 h 288"/>
                  <a:gd name="T2" fmla="*/ 0 w 296"/>
                  <a:gd name="T3" fmla="*/ 0 h 288"/>
                  <a:gd name="T4" fmla="*/ 0 w 296"/>
                  <a:gd name="T5" fmla="*/ 18 h 288"/>
                  <a:gd name="T6" fmla="*/ 35 w 296"/>
                  <a:gd name="T7" fmla="*/ 48 h 288"/>
                  <a:gd name="T8" fmla="*/ 71 w 296"/>
                  <a:gd name="T9" fmla="*/ 81 h 288"/>
                  <a:gd name="T10" fmla="*/ 88 w 296"/>
                  <a:gd name="T11" fmla="*/ 96 h 288"/>
                  <a:gd name="T12" fmla="*/ 106 w 296"/>
                  <a:gd name="T13" fmla="*/ 129 h 288"/>
                  <a:gd name="T14" fmla="*/ 140 w 296"/>
                  <a:gd name="T15" fmla="*/ 162 h 288"/>
                  <a:gd name="T16" fmla="*/ 175 w 296"/>
                  <a:gd name="T17" fmla="*/ 225 h 288"/>
                  <a:gd name="T18" fmla="*/ 244 w 296"/>
                  <a:gd name="T19" fmla="*/ 288 h 288"/>
                  <a:gd name="T20" fmla="*/ 278 w 296"/>
                  <a:gd name="T21" fmla="*/ 288 h 288"/>
                  <a:gd name="T22" fmla="*/ 296 w 296"/>
                  <a:gd name="T23" fmla="*/ 225 h 288"/>
                  <a:gd name="T24" fmla="*/ 278 w 296"/>
                  <a:gd name="T25" fmla="*/ 192 h 288"/>
                  <a:gd name="T26" fmla="*/ 261 w 296"/>
                  <a:gd name="T27" fmla="*/ 192 h 288"/>
                  <a:gd name="T28" fmla="*/ 244 w 296"/>
                  <a:gd name="T29" fmla="*/ 162 h 288"/>
                  <a:gd name="T30" fmla="*/ 227 w 296"/>
                  <a:gd name="T31" fmla="*/ 162 h 288"/>
                  <a:gd name="T32" fmla="*/ 227 w 296"/>
                  <a:gd name="T33" fmla="*/ 144 h 288"/>
                  <a:gd name="T34" fmla="*/ 209 w 296"/>
                  <a:gd name="T35" fmla="*/ 129 h 288"/>
                  <a:gd name="T36" fmla="*/ 209 w 296"/>
                  <a:gd name="T37" fmla="*/ 114 h 288"/>
                  <a:gd name="T38" fmla="*/ 158 w 296"/>
                  <a:gd name="T39" fmla="*/ 81 h 288"/>
                  <a:gd name="T40" fmla="*/ 140 w 296"/>
                  <a:gd name="T41" fmla="*/ 81 h 288"/>
                  <a:gd name="T42" fmla="*/ 54 w 296"/>
                  <a:gd name="T43" fmla="*/ 18 h 288"/>
                  <a:gd name="T44" fmla="*/ 0 w 296"/>
                  <a:gd name="T4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6" h="288">
                    <a:moveTo>
                      <a:pt x="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71" y="81"/>
                    </a:lnTo>
                    <a:lnTo>
                      <a:pt x="88" y="96"/>
                    </a:lnTo>
                    <a:lnTo>
                      <a:pt x="106" y="129"/>
                    </a:lnTo>
                    <a:lnTo>
                      <a:pt x="140" y="162"/>
                    </a:lnTo>
                    <a:lnTo>
                      <a:pt x="175" y="225"/>
                    </a:lnTo>
                    <a:lnTo>
                      <a:pt x="244" y="288"/>
                    </a:lnTo>
                    <a:lnTo>
                      <a:pt x="278" y="288"/>
                    </a:lnTo>
                    <a:lnTo>
                      <a:pt x="296" y="225"/>
                    </a:lnTo>
                    <a:lnTo>
                      <a:pt x="278" y="192"/>
                    </a:lnTo>
                    <a:lnTo>
                      <a:pt x="261" y="192"/>
                    </a:lnTo>
                    <a:lnTo>
                      <a:pt x="244" y="162"/>
                    </a:lnTo>
                    <a:lnTo>
                      <a:pt x="227" y="162"/>
                    </a:lnTo>
                    <a:lnTo>
                      <a:pt x="227" y="144"/>
                    </a:lnTo>
                    <a:lnTo>
                      <a:pt x="209" y="129"/>
                    </a:lnTo>
                    <a:lnTo>
                      <a:pt x="209" y="114"/>
                    </a:lnTo>
                    <a:lnTo>
                      <a:pt x="158" y="81"/>
                    </a:lnTo>
                    <a:lnTo>
                      <a:pt x="140" y="81"/>
                    </a:lnTo>
                    <a:lnTo>
                      <a:pt x="5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531">
                <a:extLst>
                  <a:ext uri="{FF2B5EF4-FFF2-40B4-BE49-F238E27FC236}">
                    <a16:creationId xmlns:a16="http://schemas.microsoft.com/office/drawing/2014/main" id="{F7AEDF40-F8A4-4E92-9E71-FB5F57BD1D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7" y="2853"/>
                <a:ext cx="148" cy="144"/>
              </a:xfrm>
              <a:custGeom>
                <a:avLst/>
                <a:gdLst>
                  <a:gd name="T0" fmla="*/ 0 w 296"/>
                  <a:gd name="T1" fmla="*/ 0 h 288"/>
                  <a:gd name="T2" fmla="*/ 0 w 296"/>
                  <a:gd name="T3" fmla="*/ 0 h 288"/>
                  <a:gd name="T4" fmla="*/ 0 w 296"/>
                  <a:gd name="T5" fmla="*/ 18 h 288"/>
                  <a:gd name="T6" fmla="*/ 35 w 296"/>
                  <a:gd name="T7" fmla="*/ 48 h 288"/>
                  <a:gd name="T8" fmla="*/ 71 w 296"/>
                  <a:gd name="T9" fmla="*/ 81 h 288"/>
                  <a:gd name="T10" fmla="*/ 88 w 296"/>
                  <a:gd name="T11" fmla="*/ 96 h 288"/>
                  <a:gd name="T12" fmla="*/ 106 w 296"/>
                  <a:gd name="T13" fmla="*/ 129 h 288"/>
                  <a:gd name="T14" fmla="*/ 140 w 296"/>
                  <a:gd name="T15" fmla="*/ 162 h 288"/>
                  <a:gd name="T16" fmla="*/ 175 w 296"/>
                  <a:gd name="T17" fmla="*/ 225 h 288"/>
                  <a:gd name="T18" fmla="*/ 244 w 296"/>
                  <a:gd name="T19" fmla="*/ 288 h 288"/>
                  <a:gd name="T20" fmla="*/ 278 w 296"/>
                  <a:gd name="T21" fmla="*/ 288 h 288"/>
                  <a:gd name="T22" fmla="*/ 296 w 296"/>
                  <a:gd name="T23" fmla="*/ 225 h 288"/>
                  <a:gd name="T24" fmla="*/ 278 w 296"/>
                  <a:gd name="T25" fmla="*/ 192 h 288"/>
                  <a:gd name="T26" fmla="*/ 261 w 296"/>
                  <a:gd name="T27" fmla="*/ 192 h 288"/>
                  <a:gd name="T28" fmla="*/ 244 w 296"/>
                  <a:gd name="T29" fmla="*/ 162 h 288"/>
                  <a:gd name="T30" fmla="*/ 227 w 296"/>
                  <a:gd name="T31" fmla="*/ 162 h 288"/>
                  <a:gd name="T32" fmla="*/ 227 w 296"/>
                  <a:gd name="T33" fmla="*/ 144 h 288"/>
                  <a:gd name="T34" fmla="*/ 209 w 296"/>
                  <a:gd name="T35" fmla="*/ 129 h 288"/>
                  <a:gd name="T36" fmla="*/ 209 w 296"/>
                  <a:gd name="T37" fmla="*/ 114 h 288"/>
                  <a:gd name="T38" fmla="*/ 158 w 296"/>
                  <a:gd name="T39" fmla="*/ 81 h 288"/>
                  <a:gd name="T40" fmla="*/ 140 w 296"/>
                  <a:gd name="T41" fmla="*/ 81 h 288"/>
                  <a:gd name="T42" fmla="*/ 54 w 296"/>
                  <a:gd name="T43" fmla="*/ 18 h 288"/>
                  <a:gd name="T44" fmla="*/ 0 w 296"/>
                  <a:gd name="T4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6" h="288">
                    <a:moveTo>
                      <a:pt x="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71" y="81"/>
                    </a:lnTo>
                    <a:lnTo>
                      <a:pt x="88" y="96"/>
                    </a:lnTo>
                    <a:lnTo>
                      <a:pt x="106" y="129"/>
                    </a:lnTo>
                    <a:lnTo>
                      <a:pt x="140" y="162"/>
                    </a:lnTo>
                    <a:lnTo>
                      <a:pt x="175" y="225"/>
                    </a:lnTo>
                    <a:lnTo>
                      <a:pt x="244" y="288"/>
                    </a:lnTo>
                    <a:lnTo>
                      <a:pt x="278" y="288"/>
                    </a:lnTo>
                    <a:lnTo>
                      <a:pt x="296" y="225"/>
                    </a:lnTo>
                    <a:lnTo>
                      <a:pt x="278" y="192"/>
                    </a:lnTo>
                    <a:lnTo>
                      <a:pt x="261" y="192"/>
                    </a:lnTo>
                    <a:lnTo>
                      <a:pt x="244" y="162"/>
                    </a:lnTo>
                    <a:lnTo>
                      <a:pt x="227" y="162"/>
                    </a:lnTo>
                    <a:lnTo>
                      <a:pt x="227" y="144"/>
                    </a:lnTo>
                    <a:lnTo>
                      <a:pt x="209" y="129"/>
                    </a:lnTo>
                    <a:lnTo>
                      <a:pt x="209" y="114"/>
                    </a:lnTo>
                    <a:lnTo>
                      <a:pt x="158" y="81"/>
                    </a:lnTo>
                    <a:lnTo>
                      <a:pt x="140" y="81"/>
                    </a:lnTo>
                    <a:lnTo>
                      <a:pt x="54" y="18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532">
                <a:extLst>
                  <a:ext uri="{FF2B5EF4-FFF2-40B4-BE49-F238E27FC236}">
                    <a16:creationId xmlns:a16="http://schemas.microsoft.com/office/drawing/2014/main" id="{B3D1F90C-E51C-42AF-ACB4-E50DF17402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" y="2997"/>
                <a:ext cx="121" cy="32"/>
              </a:xfrm>
              <a:custGeom>
                <a:avLst/>
                <a:gdLst>
                  <a:gd name="T0" fmla="*/ 0 w 242"/>
                  <a:gd name="T1" fmla="*/ 17 h 65"/>
                  <a:gd name="T2" fmla="*/ 0 w 242"/>
                  <a:gd name="T3" fmla="*/ 17 h 65"/>
                  <a:gd name="T4" fmla="*/ 70 w 242"/>
                  <a:gd name="T5" fmla="*/ 48 h 65"/>
                  <a:gd name="T6" fmla="*/ 242 w 242"/>
                  <a:gd name="T7" fmla="*/ 65 h 65"/>
                  <a:gd name="T8" fmla="*/ 242 w 242"/>
                  <a:gd name="T9" fmla="*/ 48 h 65"/>
                  <a:gd name="T10" fmla="*/ 208 w 242"/>
                  <a:gd name="T11" fmla="*/ 48 h 65"/>
                  <a:gd name="T12" fmla="*/ 191 w 242"/>
                  <a:gd name="T13" fmla="*/ 33 h 65"/>
                  <a:gd name="T14" fmla="*/ 139 w 242"/>
                  <a:gd name="T15" fmla="*/ 17 h 65"/>
                  <a:gd name="T16" fmla="*/ 139 w 242"/>
                  <a:gd name="T17" fmla="*/ 33 h 65"/>
                  <a:gd name="T18" fmla="*/ 104 w 242"/>
                  <a:gd name="T19" fmla="*/ 17 h 65"/>
                  <a:gd name="T20" fmla="*/ 52 w 242"/>
                  <a:gd name="T21" fmla="*/ 0 h 65"/>
                  <a:gd name="T22" fmla="*/ 18 w 242"/>
                  <a:gd name="T23" fmla="*/ 0 h 65"/>
                  <a:gd name="T24" fmla="*/ 0 w 242"/>
                  <a:gd name="T25" fmla="*/ 1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2" h="65">
                    <a:moveTo>
                      <a:pt x="0" y="17"/>
                    </a:moveTo>
                    <a:lnTo>
                      <a:pt x="0" y="17"/>
                    </a:lnTo>
                    <a:lnTo>
                      <a:pt x="70" y="48"/>
                    </a:lnTo>
                    <a:lnTo>
                      <a:pt x="242" y="65"/>
                    </a:lnTo>
                    <a:lnTo>
                      <a:pt x="242" y="48"/>
                    </a:lnTo>
                    <a:lnTo>
                      <a:pt x="208" y="48"/>
                    </a:lnTo>
                    <a:lnTo>
                      <a:pt x="191" y="33"/>
                    </a:lnTo>
                    <a:lnTo>
                      <a:pt x="139" y="17"/>
                    </a:lnTo>
                    <a:lnTo>
                      <a:pt x="139" y="33"/>
                    </a:lnTo>
                    <a:lnTo>
                      <a:pt x="104" y="17"/>
                    </a:lnTo>
                    <a:lnTo>
                      <a:pt x="52" y="0"/>
                    </a:lnTo>
                    <a:lnTo>
                      <a:pt x="18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533">
                <a:extLst>
                  <a:ext uri="{FF2B5EF4-FFF2-40B4-BE49-F238E27FC236}">
                    <a16:creationId xmlns:a16="http://schemas.microsoft.com/office/drawing/2014/main" id="{E3DCB138-E070-4D3B-835A-64236534C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" y="2997"/>
                <a:ext cx="121" cy="32"/>
              </a:xfrm>
              <a:custGeom>
                <a:avLst/>
                <a:gdLst>
                  <a:gd name="T0" fmla="*/ 0 w 242"/>
                  <a:gd name="T1" fmla="*/ 17 h 65"/>
                  <a:gd name="T2" fmla="*/ 0 w 242"/>
                  <a:gd name="T3" fmla="*/ 17 h 65"/>
                  <a:gd name="T4" fmla="*/ 70 w 242"/>
                  <a:gd name="T5" fmla="*/ 48 h 65"/>
                  <a:gd name="T6" fmla="*/ 242 w 242"/>
                  <a:gd name="T7" fmla="*/ 65 h 65"/>
                  <a:gd name="T8" fmla="*/ 242 w 242"/>
                  <a:gd name="T9" fmla="*/ 48 h 65"/>
                  <a:gd name="T10" fmla="*/ 208 w 242"/>
                  <a:gd name="T11" fmla="*/ 48 h 65"/>
                  <a:gd name="T12" fmla="*/ 191 w 242"/>
                  <a:gd name="T13" fmla="*/ 33 h 65"/>
                  <a:gd name="T14" fmla="*/ 139 w 242"/>
                  <a:gd name="T15" fmla="*/ 17 h 65"/>
                  <a:gd name="T16" fmla="*/ 139 w 242"/>
                  <a:gd name="T17" fmla="*/ 33 h 65"/>
                  <a:gd name="T18" fmla="*/ 104 w 242"/>
                  <a:gd name="T19" fmla="*/ 17 h 65"/>
                  <a:gd name="T20" fmla="*/ 52 w 242"/>
                  <a:gd name="T21" fmla="*/ 0 h 65"/>
                  <a:gd name="T22" fmla="*/ 18 w 242"/>
                  <a:gd name="T23" fmla="*/ 0 h 65"/>
                  <a:gd name="T24" fmla="*/ 0 w 242"/>
                  <a:gd name="T25" fmla="*/ 1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2" h="65">
                    <a:moveTo>
                      <a:pt x="0" y="17"/>
                    </a:moveTo>
                    <a:lnTo>
                      <a:pt x="0" y="17"/>
                    </a:lnTo>
                    <a:lnTo>
                      <a:pt x="70" y="48"/>
                    </a:lnTo>
                    <a:lnTo>
                      <a:pt x="242" y="65"/>
                    </a:lnTo>
                    <a:lnTo>
                      <a:pt x="242" y="48"/>
                    </a:lnTo>
                    <a:lnTo>
                      <a:pt x="208" y="48"/>
                    </a:lnTo>
                    <a:lnTo>
                      <a:pt x="191" y="33"/>
                    </a:lnTo>
                    <a:lnTo>
                      <a:pt x="139" y="17"/>
                    </a:lnTo>
                    <a:lnTo>
                      <a:pt x="139" y="33"/>
                    </a:lnTo>
                    <a:lnTo>
                      <a:pt x="104" y="17"/>
                    </a:lnTo>
                    <a:lnTo>
                      <a:pt x="52" y="0"/>
                    </a:lnTo>
                    <a:lnTo>
                      <a:pt x="18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534">
                <a:extLst>
                  <a:ext uri="{FF2B5EF4-FFF2-40B4-BE49-F238E27FC236}">
                    <a16:creationId xmlns:a16="http://schemas.microsoft.com/office/drawing/2014/main" id="{1CC2399B-7FCE-43B4-A84D-F3F82BB18B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7" y="3029"/>
                <a:ext cx="18" cy="0"/>
              </a:xfrm>
              <a:custGeom>
                <a:avLst/>
                <a:gdLst>
                  <a:gd name="T0" fmla="*/ 0 w 37"/>
                  <a:gd name="T1" fmla="*/ 0 w 37"/>
                  <a:gd name="T2" fmla="*/ 18 w 37"/>
                  <a:gd name="T3" fmla="*/ 37 w 37"/>
                  <a:gd name="T4" fmla="*/ 0 w 3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7">
                    <a:moveTo>
                      <a:pt x="0" y="0"/>
                    </a:moveTo>
                    <a:lnTo>
                      <a:pt x="0" y="0"/>
                    </a:lnTo>
                    <a:lnTo>
                      <a:pt x="18" y="0"/>
                    </a:lnTo>
                    <a:lnTo>
                      <a:pt x="3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535">
                <a:extLst>
                  <a:ext uri="{FF2B5EF4-FFF2-40B4-BE49-F238E27FC236}">
                    <a16:creationId xmlns:a16="http://schemas.microsoft.com/office/drawing/2014/main" id="{73874375-0697-43D0-B8D6-F8FC22B86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3029"/>
                <a:ext cx="104" cy="8"/>
              </a:xfrm>
              <a:custGeom>
                <a:avLst/>
                <a:gdLst>
                  <a:gd name="T0" fmla="*/ 0 w 208"/>
                  <a:gd name="T1" fmla="*/ 16 h 16"/>
                  <a:gd name="T2" fmla="*/ 0 w 208"/>
                  <a:gd name="T3" fmla="*/ 16 h 16"/>
                  <a:gd name="T4" fmla="*/ 17 w 208"/>
                  <a:gd name="T5" fmla="*/ 16 h 16"/>
                  <a:gd name="T6" fmla="*/ 87 w 208"/>
                  <a:gd name="T7" fmla="*/ 0 h 16"/>
                  <a:gd name="T8" fmla="*/ 156 w 208"/>
                  <a:gd name="T9" fmla="*/ 16 h 16"/>
                  <a:gd name="T10" fmla="*/ 208 w 208"/>
                  <a:gd name="T11" fmla="*/ 0 h 16"/>
                  <a:gd name="T12" fmla="*/ 173 w 208"/>
                  <a:gd name="T13" fmla="*/ 0 h 16"/>
                  <a:gd name="T14" fmla="*/ 121 w 208"/>
                  <a:gd name="T15" fmla="*/ 0 h 16"/>
                  <a:gd name="T16" fmla="*/ 87 w 208"/>
                  <a:gd name="T17" fmla="*/ 0 h 16"/>
                  <a:gd name="T18" fmla="*/ 35 w 208"/>
                  <a:gd name="T19" fmla="*/ 0 h 16"/>
                  <a:gd name="T20" fmla="*/ 52 w 208"/>
                  <a:gd name="T21" fmla="*/ 0 h 16"/>
                  <a:gd name="T22" fmla="*/ 0 w 208"/>
                  <a:gd name="T23" fmla="*/ 0 h 16"/>
                  <a:gd name="T24" fmla="*/ 0 w 208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8" h="16">
                    <a:moveTo>
                      <a:pt x="0" y="16"/>
                    </a:moveTo>
                    <a:lnTo>
                      <a:pt x="0" y="16"/>
                    </a:lnTo>
                    <a:lnTo>
                      <a:pt x="17" y="16"/>
                    </a:lnTo>
                    <a:lnTo>
                      <a:pt x="87" y="0"/>
                    </a:lnTo>
                    <a:lnTo>
                      <a:pt x="156" y="16"/>
                    </a:lnTo>
                    <a:lnTo>
                      <a:pt x="208" y="0"/>
                    </a:lnTo>
                    <a:lnTo>
                      <a:pt x="173" y="0"/>
                    </a:lnTo>
                    <a:lnTo>
                      <a:pt x="121" y="0"/>
                    </a:lnTo>
                    <a:lnTo>
                      <a:pt x="87" y="0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536">
                <a:extLst>
                  <a:ext uri="{FF2B5EF4-FFF2-40B4-BE49-F238E27FC236}">
                    <a16:creationId xmlns:a16="http://schemas.microsoft.com/office/drawing/2014/main" id="{3BF475F3-E8F0-4429-AF86-13ADB4D9F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3029"/>
                <a:ext cx="104" cy="8"/>
              </a:xfrm>
              <a:custGeom>
                <a:avLst/>
                <a:gdLst>
                  <a:gd name="T0" fmla="*/ 0 w 208"/>
                  <a:gd name="T1" fmla="*/ 16 h 16"/>
                  <a:gd name="T2" fmla="*/ 0 w 208"/>
                  <a:gd name="T3" fmla="*/ 16 h 16"/>
                  <a:gd name="T4" fmla="*/ 17 w 208"/>
                  <a:gd name="T5" fmla="*/ 16 h 16"/>
                  <a:gd name="T6" fmla="*/ 87 w 208"/>
                  <a:gd name="T7" fmla="*/ 0 h 16"/>
                  <a:gd name="T8" fmla="*/ 156 w 208"/>
                  <a:gd name="T9" fmla="*/ 16 h 16"/>
                  <a:gd name="T10" fmla="*/ 208 w 208"/>
                  <a:gd name="T11" fmla="*/ 0 h 16"/>
                  <a:gd name="T12" fmla="*/ 173 w 208"/>
                  <a:gd name="T13" fmla="*/ 0 h 16"/>
                  <a:gd name="T14" fmla="*/ 121 w 208"/>
                  <a:gd name="T15" fmla="*/ 0 h 16"/>
                  <a:gd name="T16" fmla="*/ 87 w 208"/>
                  <a:gd name="T17" fmla="*/ 0 h 16"/>
                  <a:gd name="T18" fmla="*/ 35 w 208"/>
                  <a:gd name="T19" fmla="*/ 0 h 16"/>
                  <a:gd name="T20" fmla="*/ 52 w 208"/>
                  <a:gd name="T21" fmla="*/ 0 h 16"/>
                  <a:gd name="T22" fmla="*/ 0 w 208"/>
                  <a:gd name="T23" fmla="*/ 0 h 16"/>
                  <a:gd name="T24" fmla="*/ 0 w 208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8" h="16">
                    <a:moveTo>
                      <a:pt x="0" y="16"/>
                    </a:moveTo>
                    <a:lnTo>
                      <a:pt x="0" y="16"/>
                    </a:lnTo>
                    <a:lnTo>
                      <a:pt x="17" y="16"/>
                    </a:lnTo>
                    <a:lnTo>
                      <a:pt x="87" y="0"/>
                    </a:lnTo>
                    <a:lnTo>
                      <a:pt x="156" y="16"/>
                    </a:lnTo>
                    <a:lnTo>
                      <a:pt x="208" y="0"/>
                    </a:lnTo>
                    <a:lnTo>
                      <a:pt x="173" y="0"/>
                    </a:lnTo>
                    <a:lnTo>
                      <a:pt x="121" y="0"/>
                    </a:lnTo>
                    <a:lnTo>
                      <a:pt x="87" y="0"/>
                    </a:lnTo>
                    <a:lnTo>
                      <a:pt x="35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537">
                <a:extLst>
                  <a:ext uri="{FF2B5EF4-FFF2-40B4-BE49-F238E27FC236}">
                    <a16:creationId xmlns:a16="http://schemas.microsoft.com/office/drawing/2014/main" id="{DE6221CB-F557-4354-8876-EC31D6F79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3045"/>
                <a:ext cx="26" cy="8"/>
              </a:xfrm>
              <a:custGeom>
                <a:avLst/>
                <a:gdLst>
                  <a:gd name="T0" fmla="*/ 0 w 52"/>
                  <a:gd name="T1" fmla="*/ 0 h 17"/>
                  <a:gd name="T2" fmla="*/ 0 w 52"/>
                  <a:gd name="T3" fmla="*/ 0 h 17"/>
                  <a:gd name="T4" fmla="*/ 35 w 52"/>
                  <a:gd name="T5" fmla="*/ 17 h 17"/>
                  <a:gd name="T6" fmla="*/ 52 w 52"/>
                  <a:gd name="T7" fmla="*/ 17 h 17"/>
                  <a:gd name="T8" fmla="*/ 35 w 52"/>
                  <a:gd name="T9" fmla="*/ 0 h 17"/>
                  <a:gd name="T10" fmla="*/ 0 w 52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7">
                    <a:moveTo>
                      <a:pt x="0" y="0"/>
                    </a:moveTo>
                    <a:lnTo>
                      <a:pt x="0" y="0"/>
                    </a:lnTo>
                    <a:lnTo>
                      <a:pt x="35" y="17"/>
                    </a:lnTo>
                    <a:lnTo>
                      <a:pt x="52" y="17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538">
                <a:extLst>
                  <a:ext uri="{FF2B5EF4-FFF2-40B4-BE49-F238E27FC236}">
                    <a16:creationId xmlns:a16="http://schemas.microsoft.com/office/drawing/2014/main" id="{583434C7-1896-45A7-9972-7E8C2F900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3045"/>
                <a:ext cx="26" cy="8"/>
              </a:xfrm>
              <a:custGeom>
                <a:avLst/>
                <a:gdLst>
                  <a:gd name="T0" fmla="*/ 0 w 52"/>
                  <a:gd name="T1" fmla="*/ 0 h 17"/>
                  <a:gd name="T2" fmla="*/ 0 w 52"/>
                  <a:gd name="T3" fmla="*/ 0 h 17"/>
                  <a:gd name="T4" fmla="*/ 35 w 52"/>
                  <a:gd name="T5" fmla="*/ 17 h 17"/>
                  <a:gd name="T6" fmla="*/ 52 w 52"/>
                  <a:gd name="T7" fmla="*/ 17 h 17"/>
                  <a:gd name="T8" fmla="*/ 35 w 52"/>
                  <a:gd name="T9" fmla="*/ 0 h 17"/>
                  <a:gd name="T10" fmla="*/ 0 w 52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7">
                    <a:moveTo>
                      <a:pt x="0" y="0"/>
                    </a:moveTo>
                    <a:lnTo>
                      <a:pt x="0" y="0"/>
                    </a:lnTo>
                    <a:lnTo>
                      <a:pt x="35" y="17"/>
                    </a:lnTo>
                    <a:lnTo>
                      <a:pt x="52" y="17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539">
                <a:extLst>
                  <a:ext uri="{FF2B5EF4-FFF2-40B4-BE49-F238E27FC236}">
                    <a16:creationId xmlns:a16="http://schemas.microsoft.com/office/drawing/2014/main" id="{9739A866-B951-47EB-B6BF-D7905F877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9" y="3029"/>
                <a:ext cx="52" cy="24"/>
              </a:xfrm>
              <a:custGeom>
                <a:avLst/>
                <a:gdLst>
                  <a:gd name="T0" fmla="*/ 0 w 104"/>
                  <a:gd name="T1" fmla="*/ 48 h 48"/>
                  <a:gd name="T2" fmla="*/ 0 w 104"/>
                  <a:gd name="T3" fmla="*/ 48 h 48"/>
                  <a:gd name="T4" fmla="*/ 35 w 104"/>
                  <a:gd name="T5" fmla="*/ 48 h 48"/>
                  <a:gd name="T6" fmla="*/ 104 w 104"/>
                  <a:gd name="T7" fmla="*/ 0 h 48"/>
                  <a:gd name="T8" fmla="*/ 52 w 104"/>
                  <a:gd name="T9" fmla="*/ 0 h 48"/>
                  <a:gd name="T10" fmla="*/ 17 w 104"/>
                  <a:gd name="T11" fmla="*/ 31 h 48"/>
                  <a:gd name="T12" fmla="*/ 0 w 104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48">
                    <a:moveTo>
                      <a:pt x="0" y="48"/>
                    </a:moveTo>
                    <a:lnTo>
                      <a:pt x="0" y="48"/>
                    </a:lnTo>
                    <a:lnTo>
                      <a:pt x="35" y="48"/>
                    </a:lnTo>
                    <a:lnTo>
                      <a:pt x="104" y="0"/>
                    </a:lnTo>
                    <a:lnTo>
                      <a:pt x="52" y="0"/>
                    </a:lnTo>
                    <a:lnTo>
                      <a:pt x="17" y="31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F32450A-5C1B-48BC-AB65-750A68D1AA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4207" y="2116570"/>
              <a:ext cx="7539038" cy="3433763"/>
              <a:chOff x="671" y="1610"/>
              <a:chExt cx="4749" cy="2163"/>
            </a:xfrm>
          </p:grpSpPr>
          <p:sp>
            <p:nvSpPr>
              <p:cNvPr id="149" name="Freeform 140">
                <a:extLst>
                  <a:ext uri="{FF2B5EF4-FFF2-40B4-BE49-F238E27FC236}">
                    <a16:creationId xmlns:a16="http://schemas.microsoft.com/office/drawing/2014/main" id="{47B329B1-5E88-4577-A4F0-5114EEA908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9" y="3029"/>
                <a:ext cx="52" cy="24"/>
              </a:xfrm>
              <a:custGeom>
                <a:avLst/>
                <a:gdLst>
                  <a:gd name="T0" fmla="*/ 0 w 104"/>
                  <a:gd name="T1" fmla="*/ 48 h 48"/>
                  <a:gd name="T2" fmla="*/ 0 w 104"/>
                  <a:gd name="T3" fmla="*/ 48 h 48"/>
                  <a:gd name="T4" fmla="*/ 35 w 104"/>
                  <a:gd name="T5" fmla="*/ 48 h 48"/>
                  <a:gd name="T6" fmla="*/ 104 w 104"/>
                  <a:gd name="T7" fmla="*/ 0 h 48"/>
                  <a:gd name="T8" fmla="*/ 52 w 104"/>
                  <a:gd name="T9" fmla="*/ 0 h 48"/>
                  <a:gd name="T10" fmla="*/ 17 w 104"/>
                  <a:gd name="T11" fmla="*/ 31 h 48"/>
                  <a:gd name="T12" fmla="*/ 0 w 104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48">
                    <a:moveTo>
                      <a:pt x="0" y="48"/>
                    </a:moveTo>
                    <a:lnTo>
                      <a:pt x="0" y="48"/>
                    </a:lnTo>
                    <a:lnTo>
                      <a:pt x="35" y="48"/>
                    </a:lnTo>
                    <a:lnTo>
                      <a:pt x="104" y="0"/>
                    </a:lnTo>
                    <a:lnTo>
                      <a:pt x="52" y="0"/>
                    </a:lnTo>
                    <a:lnTo>
                      <a:pt x="17" y="31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41">
                <a:extLst>
                  <a:ext uri="{FF2B5EF4-FFF2-40B4-BE49-F238E27FC236}">
                    <a16:creationId xmlns:a16="http://schemas.microsoft.com/office/drawing/2014/main" id="{69823370-7FD6-4DF1-8DD7-D2B213962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6" y="2989"/>
                <a:ext cx="10" cy="24"/>
              </a:xfrm>
              <a:custGeom>
                <a:avLst/>
                <a:gdLst>
                  <a:gd name="T0" fmla="*/ 0 w 19"/>
                  <a:gd name="T1" fmla="*/ 48 h 48"/>
                  <a:gd name="T2" fmla="*/ 0 w 19"/>
                  <a:gd name="T3" fmla="*/ 48 h 48"/>
                  <a:gd name="T4" fmla="*/ 19 w 19"/>
                  <a:gd name="T5" fmla="*/ 15 h 48"/>
                  <a:gd name="T6" fmla="*/ 19 w 19"/>
                  <a:gd name="T7" fmla="*/ 0 h 48"/>
                  <a:gd name="T8" fmla="*/ 0 w 1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8">
                    <a:moveTo>
                      <a:pt x="0" y="48"/>
                    </a:moveTo>
                    <a:lnTo>
                      <a:pt x="0" y="48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42">
                <a:extLst>
                  <a:ext uri="{FF2B5EF4-FFF2-40B4-BE49-F238E27FC236}">
                    <a16:creationId xmlns:a16="http://schemas.microsoft.com/office/drawing/2014/main" id="{D24A1ADD-5378-4F70-B3D1-C4AC189A0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6" y="2989"/>
                <a:ext cx="10" cy="24"/>
              </a:xfrm>
              <a:custGeom>
                <a:avLst/>
                <a:gdLst>
                  <a:gd name="T0" fmla="*/ 0 w 19"/>
                  <a:gd name="T1" fmla="*/ 48 h 48"/>
                  <a:gd name="T2" fmla="*/ 0 w 19"/>
                  <a:gd name="T3" fmla="*/ 48 h 48"/>
                  <a:gd name="T4" fmla="*/ 19 w 19"/>
                  <a:gd name="T5" fmla="*/ 15 h 48"/>
                  <a:gd name="T6" fmla="*/ 19 w 19"/>
                  <a:gd name="T7" fmla="*/ 0 h 48"/>
                  <a:gd name="T8" fmla="*/ 0 w 1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8">
                    <a:moveTo>
                      <a:pt x="0" y="48"/>
                    </a:moveTo>
                    <a:lnTo>
                      <a:pt x="0" y="48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43">
                <a:extLst>
                  <a:ext uri="{FF2B5EF4-FFF2-40B4-BE49-F238E27FC236}">
                    <a16:creationId xmlns:a16="http://schemas.microsoft.com/office/drawing/2014/main" id="{8B781F01-D83F-498C-872F-75FAC6311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" y="2941"/>
                <a:ext cx="18" cy="24"/>
              </a:xfrm>
              <a:custGeom>
                <a:avLst/>
                <a:gdLst>
                  <a:gd name="T0" fmla="*/ 0 w 35"/>
                  <a:gd name="T1" fmla="*/ 15 h 48"/>
                  <a:gd name="T2" fmla="*/ 0 w 35"/>
                  <a:gd name="T3" fmla="*/ 15 h 48"/>
                  <a:gd name="T4" fmla="*/ 18 w 35"/>
                  <a:gd name="T5" fmla="*/ 32 h 48"/>
                  <a:gd name="T6" fmla="*/ 35 w 35"/>
                  <a:gd name="T7" fmla="*/ 48 h 48"/>
                  <a:gd name="T8" fmla="*/ 35 w 35"/>
                  <a:gd name="T9" fmla="*/ 32 h 48"/>
                  <a:gd name="T10" fmla="*/ 18 w 35"/>
                  <a:gd name="T11" fmla="*/ 0 h 48"/>
                  <a:gd name="T12" fmla="*/ 0 w 35"/>
                  <a:gd name="T1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8">
                    <a:moveTo>
                      <a:pt x="0" y="15"/>
                    </a:moveTo>
                    <a:lnTo>
                      <a:pt x="0" y="15"/>
                    </a:lnTo>
                    <a:lnTo>
                      <a:pt x="18" y="32"/>
                    </a:lnTo>
                    <a:lnTo>
                      <a:pt x="35" y="48"/>
                    </a:lnTo>
                    <a:lnTo>
                      <a:pt x="35" y="32"/>
                    </a:lnTo>
                    <a:lnTo>
                      <a:pt x="18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44">
                <a:extLst>
                  <a:ext uri="{FF2B5EF4-FFF2-40B4-BE49-F238E27FC236}">
                    <a16:creationId xmlns:a16="http://schemas.microsoft.com/office/drawing/2014/main" id="{9BB2DFCE-B679-4A3B-A8E6-CE40CD29E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" y="2941"/>
                <a:ext cx="18" cy="24"/>
              </a:xfrm>
              <a:custGeom>
                <a:avLst/>
                <a:gdLst>
                  <a:gd name="T0" fmla="*/ 0 w 35"/>
                  <a:gd name="T1" fmla="*/ 15 h 48"/>
                  <a:gd name="T2" fmla="*/ 0 w 35"/>
                  <a:gd name="T3" fmla="*/ 15 h 48"/>
                  <a:gd name="T4" fmla="*/ 18 w 35"/>
                  <a:gd name="T5" fmla="*/ 32 h 48"/>
                  <a:gd name="T6" fmla="*/ 35 w 35"/>
                  <a:gd name="T7" fmla="*/ 48 h 48"/>
                  <a:gd name="T8" fmla="*/ 35 w 35"/>
                  <a:gd name="T9" fmla="*/ 32 h 48"/>
                  <a:gd name="T10" fmla="*/ 18 w 35"/>
                  <a:gd name="T11" fmla="*/ 0 h 48"/>
                  <a:gd name="T12" fmla="*/ 0 w 35"/>
                  <a:gd name="T1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8">
                    <a:moveTo>
                      <a:pt x="0" y="15"/>
                    </a:moveTo>
                    <a:lnTo>
                      <a:pt x="0" y="15"/>
                    </a:lnTo>
                    <a:lnTo>
                      <a:pt x="18" y="32"/>
                    </a:lnTo>
                    <a:lnTo>
                      <a:pt x="35" y="48"/>
                    </a:lnTo>
                    <a:lnTo>
                      <a:pt x="35" y="32"/>
                    </a:lnTo>
                    <a:lnTo>
                      <a:pt x="18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45">
                <a:extLst>
                  <a:ext uri="{FF2B5EF4-FFF2-40B4-BE49-F238E27FC236}">
                    <a16:creationId xmlns:a16="http://schemas.microsoft.com/office/drawing/2014/main" id="{3B8A2CC9-89E4-411B-9768-B6DD8C2F3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2" y="2957"/>
                <a:ext cx="9" cy="8"/>
              </a:xfrm>
              <a:custGeom>
                <a:avLst/>
                <a:gdLst>
                  <a:gd name="T0" fmla="*/ 0 w 18"/>
                  <a:gd name="T1" fmla="*/ 16 h 16"/>
                  <a:gd name="T2" fmla="*/ 0 w 18"/>
                  <a:gd name="T3" fmla="*/ 16 h 16"/>
                  <a:gd name="T4" fmla="*/ 18 w 18"/>
                  <a:gd name="T5" fmla="*/ 16 h 16"/>
                  <a:gd name="T6" fmla="*/ 18 w 18"/>
                  <a:gd name="T7" fmla="*/ 0 h 16"/>
                  <a:gd name="T8" fmla="*/ 0 w 18"/>
                  <a:gd name="T9" fmla="*/ 0 h 16"/>
                  <a:gd name="T10" fmla="*/ 0 w 18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6">
                    <a:moveTo>
                      <a:pt x="0" y="16"/>
                    </a:moveTo>
                    <a:lnTo>
                      <a:pt x="0" y="16"/>
                    </a:lnTo>
                    <a:lnTo>
                      <a:pt x="18" y="16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46">
                <a:extLst>
                  <a:ext uri="{FF2B5EF4-FFF2-40B4-BE49-F238E27FC236}">
                    <a16:creationId xmlns:a16="http://schemas.microsoft.com/office/drawing/2014/main" id="{4C1A6022-12FA-481C-AF46-DC6005DD7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2" y="2957"/>
                <a:ext cx="9" cy="8"/>
              </a:xfrm>
              <a:custGeom>
                <a:avLst/>
                <a:gdLst>
                  <a:gd name="T0" fmla="*/ 0 w 18"/>
                  <a:gd name="T1" fmla="*/ 16 h 16"/>
                  <a:gd name="T2" fmla="*/ 0 w 18"/>
                  <a:gd name="T3" fmla="*/ 16 h 16"/>
                  <a:gd name="T4" fmla="*/ 18 w 18"/>
                  <a:gd name="T5" fmla="*/ 16 h 16"/>
                  <a:gd name="T6" fmla="*/ 18 w 18"/>
                  <a:gd name="T7" fmla="*/ 0 h 16"/>
                  <a:gd name="T8" fmla="*/ 0 w 18"/>
                  <a:gd name="T9" fmla="*/ 0 h 16"/>
                  <a:gd name="T10" fmla="*/ 0 w 18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6">
                    <a:moveTo>
                      <a:pt x="0" y="16"/>
                    </a:moveTo>
                    <a:lnTo>
                      <a:pt x="0" y="16"/>
                    </a:lnTo>
                    <a:lnTo>
                      <a:pt x="18" y="16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47">
                <a:extLst>
                  <a:ext uri="{FF2B5EF4-FFF2-40B4-BE49-F238E27FC236}">
                    <a16:creationId xmlns:a16="http://schemas.microsoft.com/office/drawing/2014/main" id="{012354E0-B06D-47C9-A270-8AE23A49F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2901"/>
                <a:ext cx="86" cy="96"/>
              </a:xfrm>
              <a:custGeom>
                <a:avLst/>
                <a:gdLst>
                  <a:gd name="T0" fmla="*/ 0 w 173"/>
                  <a:gd name="T1" fmla="*/ 113 h 192"/>
                  <a:gd name="T2" fmla="*/ 0 w 173"/>
                  <a:gd name="T3" fmla="*/ 113 h 192"/>
                  <a:gd name="T4" fmla="*/ 0 w 173"/>
                  <a:gd name="T5" fmla="*/ 129 h 192"/>
                  <a:gd name="T6" fmla="*/ 17 w 173"/>
                  <a:gd name="T7" fmla="*/ 129 h 192"/>
                  <a:gd name="T8" fmla="*/ 17 w 173"/>
                  <a:gd name="T9" fmla="*/ 144 h 192"/>
                  <a:gd name="T10" fmla="*/ 17 w 173"/>
                  <a:gd name="T11" fmla="*/ 192 h 192"/>
                  <a:gd name="T12" fmla="*/ 35 w 173"/>
                  <a:gd name="T13" fmla="*/ 177 h 192"/>
                  <a:gd name="T14" fmla="*/ 35 w 173"/>
                  <a:gd name="T15" fmla="*/ 129 h 192"/>
                  <a:gd name="T16" fmla="*/ 52 w 173"/>
                  <a:gd name="T17" fmla="*/ 113 h 192"/>
                  <a:gd name="T18" fmla="*/ 69 w 173"/>
                  <a:gd name="T19" fmla="*/ 113 h 192"/>
                  <a:gd name="T20" fmla="*/ 52 w 173"/>
                  <a:gd name="T21" fmla="*/ 129 h 192"/>
                  <a:gd name="T22" fmla="*/ 69 w 173"/>
                  <a:gd name="T23" fmla="*/ 144 h 192"/>
                  <a:gd name="T24" fmla="*/ 69 w 173"/>
                  <a:gd name="T25" fmla="*/ 161 h 192"/>
                  <a:gd name="T26" fmla="*/ 104 w 173"/>
                  <a:gd name="T27" fmla="*/ 161 h 192"/>
                  <a:gd name="T28" fmla="*/ 104 w 173"/>
                  <a:gd name="T29" fmla="*/ 192 h 192"/>
                  <a:gd name="T30" fmla="*/ 121 w 173"/>
                  <a:gd name="T31" fmla="*/ 177 h 192"/>
                  <a:gd name="T32" fmla="*/ 121 w 173"/>
                  <a:gd name="T33" fmla="*/ 161 h 192"/>
                  <a:gd name="T34" fmla="*/ 87 w 173"/>
                  <a:gd name="T35" fmla="*/ 129 h 192"/>
                  <a:gd name="T36" fmla="*/ 104 w 173"/>
                  <a:gd name="T37" fmla="*/ 129 h 192"/>
                  <a:gd name="T38" fmla="*/ 69 w 173"/>
                  <a:gd name="T39" fmla="*/ 96 h 192"/>
                  <a:gd name="T40" fmla="*/ 104 w 173"/>
                  <a:gd name="T41" fmla="*/ 66 h 192"/>
                  <a:gd name="T42" fmla="*/ 121 w 173"/>
                  <a:gd name="T43" fmla="*/ 66 h 192"/>
                  <a:gd name="T44" fmla="*/ 52 w 173"/>
                  <a:gd name="T45" fmla="*/ 81 h 192"/>
                  <a:gd name="T46" fmla="*/ 35 w 173"/>
                  <a:gd name="T47" fmla="*/ 66 h 192"/>
                  <a:gd name="T48" fmla="*/ 35 w 173"/>
                  <a:gd name="T49" fmla="*/ 48 h 192"/>
                  <a:gd name="T50" fmla="*/ 52 w 173"/>
                  <a:gd name="T51" fmla="*/ 33 h 192"/>
                  <a:gd name="T52" fmla="*/ 156 w 173"/>
                  <a:gd name="T53" fmla="*/ 33 h 192"/>
                  <a:gd name="T54" fmla="*/ 173 w 173"/>
                  <a:gd name="T55" fmla="*/ 0 h 192"/>
                  <a:gd name="T56" fmla="*/ 138 w 173"/>
                  <a:gd name="T57" fmla="*/ 18 h 192"/>
                  <a:gd name="T58" fmla="*/ 104 w 173"/>
                  <a:gd name="T59" fmla="*/ 33 h 192"/>
                  <a:gd name="T60" fmla="*/ 52 w 173"/>
                  <a:gd name="T61" fmla="*/ 18 h 192"/>
                  <a:gd name="T62" fmla="*/ 52 w 173"/>
                  <a:gd name="T63" fmla="*/ 33 h 192"/>
                  <a:gd name="T64" fmla="*/ 35 w 173"/>
                  <a:gd name="T65" fmla="*/ 33 h 192"/>
                  <a:gd name="T66" fmla="*/ 35 w 173"/>
                  <a:gd name="T67" fmla="*/ 66 h 192"/>
                  <a:gd name="T68" fmla="*/ 0 w 173"/>
                  <a:gd name="T69" fmla="*/ 11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3" h="192">
                    <a:moveTo>
                      <a:pt x="0" y="113"/>
                    </a:moveTo>
                    <a:lnTo>
                      <a:pt x="0" y="113"/>
                    </a:lnTo>
                    <a:lnTo>
                      <a:pt x="0" y="129"/>
                    </a:lnTo>
                    <a:lnTo>
                      <a:pt x="17" y="129"/>
                    </a:lnTo>
                    <a:lnTo>
                      <a:pt x="17" y="144"/>
                    </a:lnTo>
                    <a:lnTo>
                      <a:pt x="17" y="192"/>
                    </a:lnTo>
                    <a:lnTo>
                      <a:pt x="35" y="177"/>
                    </a:lnTo>
                    <a:lnTo>
                      <a:pt x="35" y="129"/>
                    </a:lnTo>
                    <a:lnTo>
                      <a:pt x="52" y="113"/>
                    </a:lnTo>
                    <a:lnTo>
                      <a:pt x="69" y="113"/>
                    </a:lnTo>
                    <a:lnTo>
                      <a:pt x="52" y="129"/>
                    </a:lnTo>
                    <a:lnTo>
                      <a:pt x="69" y="144"/>
                    </a:lnTo>
                    <a:lnTo>
                      <a:pt x="69" y="161"/>
                    </a:lnTo>
                    <a:lnTo>
                      <a:pt x="104" y="161"/>
                    </a:lnTo>
                    <a:lnTo>
                      <a:pt x="104" y="192"/>
                    </a:lnTo>
                    <a:lnTo>
                      <a:pt x="121" y="177"/>
                    </a:lnTo>
                    <a:lnTo>
                      <a:pt x="121" y="161"/>
                    </a:lnTo>
                    <a:lnTo>
                      <a:pt x="87" y="129"/>
                    </a:lnTo>
                    <a:lnTo>
                      <a:pt x="104" y="129"/>
                    </a:lnTo>
                    <a:lnTo>
                      <a:pt x="69" y="96"/>
                    </a:lnTo>
                    <a:lnTo>
                      <a:pt x="104" y="66"/>
                    </a:lnTo>
                    <a:lnTo>
                      <a:pt x="121" y="66"/>
                    </a:lnTo>
                    <a:lnTo>
                      <a:pt x="52" y="81"/>
                    </a:lnTo>
                    <a:lnTo>
                      <a:pt x="35" y="66"/>
                    </a:lnTo>
                    <a:lnTo>
                      <a:pt x="35" y="48"/>
                    </a:lnTo>
                    <a:lnTo>
                      <a:pt x="52" y="33"/>
                    </a:lnTo>
                    <a:lnTo>
                      <a:pt x="156" y="33"/>
                    </a:lnTo>
                    <a:lnTo>
                      <a:pt x="173" y="0"/>
                    </a:lnTo>
                    <a:lnTo>
                      <a:pt x="138" y="18"/>
                    </a:lnTo>
                    <a:lnTo>
                      <a:pt x="104" y="33"/>
                    </a:lnTo>
                    <a:lnTo>
                      <a:pt x="52" y="18"/>
                    </a:lnTo>
                    <a:lnTo>
                      <a:pt x="52" y="33"/>
                    </a:lnTo>
                    <a:lnTo>
                      <a:pt x="35" y="33"/>
                    </a:lnTo>
                    <a:lnTo>
                      <a:pt x="35" y="66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48">
                <a:extLst>
                  <a:ext uri="{FF2B5EF4-FFF2-40B4-BE49-F238E27FC236}">
                    <a16:creationId xmlns:a16="http://schemas.microsoft.com/office/drawing/2014/main" id="{4D3AB346-D020-4D1D-8A63-BD4FDD6B9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2901"/>
                <a:ext cx="86" cy="96"/>
              </a:xfrm>
              <a:custGeom>
                <a:avLst/>
                <a:gdLst>
                  <a:gd name="T0" fmla="*/ 0 w 173"/>
                  <a:gd name="T1" fmla="*/ 113 h 192"/>
                  <a:gd name="T2" fmla="*/ 0 w 173"/>
                  <a:gd name="T3" fmla="*/ 113 h 192"/>
                  <a:gd name="T4" fmla="*/ 0 w 173"/>
                  <a:gd name="T5" fmla="*/ 129 h 192"/>
                  <a:gd name="T6" fmla="*/ 17 w 173"/>
                  <a:gd name="T7" fmla="*/ 129 h 192"/>
                  <a:gd name="T8" fmla="*/ 17 w 173"/>
                  <a:gd name="T9" fmla="*/ 144 h 192"/>
                  <a:gd name="T10" fmla="*/ 17 w 173"/>
                  <a:gd name="T11" fmla="*/ 192 h 192"/>
                  <a:gd name="T12" fmla="*/ 35 w 173"/>
                  <a:gd name="T13" fmla="*/ 177 h 192"/>
                  <a:gd name="T14" fmla="*/ 35 w 173"/>
                  <a:gd name="T15" fmla="*/ 129 h 192"/>
                  <a:gd name="T16" fmla="*/ 52 w 173"/>
                  <a:gd name="T17" fmla="*/ 113 h 192"/>
                  <a:gd name="T18" fmla="*/ 69 w 173"/>
                  <a:gd name="T19" fmla="*/ 113 h 192"/>
                  <a:gd name="T20" fmla="*/ 52 w 173"/>
                  <a:gd name="T21" fmla="*/ 129 h 192"/>
                  <a:gd name="T22" fmla="*/ 69 w 173"/>
                  <a:gd name="T23" fmla="*/ 144 h 192"/>
                  <a:gd name="T24" fmla="*/ 69 w 173"/>
                  <a:gd name="T25" fmla="*/ 161 h 192"/>
                  <a:gd name="T26" fmla="*/ 104 w 173"/>
                  <a:gd name="T27" fmla="*/ 161 h 192"/>
                  <a:gd name="T28" fmla="*/ 104 w 173"/>
                  <a:gd name="T29" fmla="*/ 192 h 192"/>
                  <a:gd name="T30" fmla="*/ 121 w 173"/>
                  <a:gd name="T31" fmla="*/ 177 h 192"/>
                  <a:gd name="T32" fmla="*/ 121 w 173"/>
                  <a:gd name="T33" fmla="*/ 161 h 192"/>
                  <a:gd name="T34" fmla="*/ 87 w 173"/>
                  <a:gd name="T35" fmla="*/ 129 h 192"/>
                  <a:gd name="T36" fmla="*/ 104 w 173"/>
                  <a:gd name="T37" fmla="*/ 129 h 192"/>
                  <a:gd name="T38" fmla="*/ 69 w 173"/>
                  <a:gd name="T39" fmla="*/ 96 h 192"/>
                  <a:gd name="T40" fmla="*/ 104 w 173"/>
                  <a:gd name="T41" fmla="*/ 66 h 192"/>
                  <a:gd name="T42" fmla="*/ 121 w 173"/>
                  <a:gd name="T43" fmla="*/ 66 h 192"/>
                  <a:gd name="T44" fmla="*/ 52 w 173"/>
                  <a:gd name="T45" fmla="*/ 81 h 192"/>
                  <a:gd name="T46" fmla="*/ 35 w 173"/>
                  <a:gd name="T47" fmla="*/ 66 h 192"/>
                  <a:gd name="T48" fmla="*/ 35 w 173"/>
                  <a:gd name="T49" fmla="*/ 48 h 192"/>
                  <a:gd name="T50" fmla="*/ 52 w 173"/>
                  <a:gd name="T51" fmla="*/ 33 h 192"/>
                  <a:gd name="T52" fmla="*/ 156 w 173"/>
                  <a:gd name="T53" fmla="*/ 33 h 192"/>
                  <a:gd name="T54" fmla="*/ 173 w 173"/>
                  <a:gd name="T55" fmla="*/ 0 h 192"/>
                  <a:gd name="T56" fmla="*/ 138 w 173"/>
                  <a:gd name="T57" fmla="*/ 18 h 192"/>
                  <a:gd name="T58" fmla="*/ 104 w 173"/>
                  <a:gd name="T59" fmla="*/ 33 h 192"/>
                  <a:gd name="T60" fmla="*/ 52 w 173"/>
                  <a:gd name="T61" fmla="*/ 18 h 192"/>
                  <a:gd name="T62" fmla="*/ 52 w 173"/>
                  <a:gd name="T63" fmla="*/ 33 h 192"/>
                  <a:gd name="T64" fmla="*/ 35 w 173"/>
                  <a:gd name="T65" fmla="*/ 33 h 192"/>
                  <a:gd name="T66" fmla="*/ 35 w 173"/>
                  <a:gd name="T67" fmla="*/ 66 h 192"/>
                  <a:gd name="T68" fmla="*/ 0 w 173"/>
                  <a:gd name="T69" fmla="*/ 11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3" h="192">
                    <a:moveTo>
                      <a:pt x="0" y="113"/>
                    </a:moveTo>
                    <a:lnTo>
                      <a:pt x="0" y="113"/>
                    </a:lnTo>
                    <a:lnTo>
                      <a:pt x="0" y="129"/>
                    </a:lnTo>
                    <a:lnTo>
                      <a:pt x="17" y="129"/>
                    </a:lnTo>
                    <a:lnTo>
                      <a:pt x="17" y="144"/>
                    </a:lnTo>
                    <a:lnTo>
                      <a:pt x="17" y="192"/>
                    </a:lnTo>
                    <a:lnTo>
                      <a:pt x="35" y="177"/>
                    </a:lnTo>
                    <a:lnTo>
                      <a:pt x="35" y="129"/>
                    </a:lnTo>
                    <a:lnTo>
                      <a:pt x="52" y="113"/>
                    </a:lnTo>
                    <a:lnTo>
                      <a:pt x="69" y="113"/>
                    </a:lnTo>
                    <a:lnTo>
                      <a:pt x="52" y="129"/>
                    </a:lnTo>
                    <a:lnTo>
                      <a:pt x="69" y="144"/>
                    </a:lnTo>
                    <a:lnTo>
                      <a:pt x="69" y="161"/>
                    </a:lnTo>
                    <a:lnTo>
                      <a:pt x="104" y="161"/>
                    </a:lnTo>
                    <a:lnTo>
                      <a:pt x="104" y="192"/>
                    </a:lnTo>
                    <a:lnTo>
                      <a:pt x="121" y="177"/>
                    </a:lnTo>
                    <a:lnTo>
                      <a:pt x="121" y="161"/>
                    </a:lnTo>
                    <a:lnTo>
                      <a:pt x="87" y="129"/>
                    </a:lnTo>
                    <a:lnTo>
                      <a:pt x="104" y="129"/>
                    </a:lnTo>
                    <a:lnTo>
                      <a:pt x="69" y="96"/>
                    </a:lnTo>
                    <a:lnTo>
                      <a:pt x="104" y="66"/>
                    </a:lnTo>
                    <a:lnTo>
                      <a:pt x="121" y="66"/>
                    </a:lnTo>
                    <a:lnTo>
                      <a:pt x="52" y="81"/>
                    </a:lnTo>
                    <a:lnTo>
                      <a:pt x="35" y="66"/>
                    </a:lnTo>
                    <a:lnTo>
                      <a:pt x="35" y="48"/>
                    </a:lnTo>
                    <a:lnTo>
                      <a:pt x="52" y="33"/>
                    </a:lnTo>
                    <a:lnTo>
                      <a:pt x="156" y="33"/>
                    </a:lnTo>
                    <a:lnTo>
                      <a:pt x="173" y="0"/>
                    </a:lnTo>
                    <a:lnTo>
                      <a:pt x="138" y="18"/>
                    </a:lnTo>
                    <a:lnTo>
                      <a:pt x="104" y="33"/>
                    </a:lnTo>
                    <a:lnTo>
                      <a:pt x="52" y="18"/>
                    </a:lnTo>
                    <a:lnTo>
                      <a:pt x="52" y="33"/>
                    </a:lnTo>
                    <a:lnTo>
                      <a:pt x="35" y="33"/>
                    </a:lnTo>
                    <a:lnTo>
                      <a:pt x="35" y="66"/>
                    </a:lnTo>
                    <a:lnTo>
                      <a:pt x="0" y="11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49">
                <a:extLst>
                  <a:ext uri="{FF2B5EF4-FFF2-40B4-BE49-F238E27FC236}">
                    <a16:creationId xmlns:a16="http://schemas.microsoft.com/office/drawing/2014/main" id="{015C9A3B-8902-4F08-8BF1-A91207110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" y="2893"/>
                <a:ext cx="17" cy="40"/>
              </a:xfrm>
              <a:custGeom>
                <a:avLst/>
                <a:gdLst>
                  <a:gd name="T0" fmla="*/ 0 w 34"/>
                  <a:gd name="T1" fmla="*/ 33 h 81"/>
                  <a:gd name="T2" fmla="*/ 0 w 34"/>
                  <a:gd name="T3" fmla="*/ 33 h 81"/>
                  <a:gd name="T4" fmla="*/ 17 w 34"/>
                  <a:gd name="T5" fmla="*/ 63 h 81"/>
                  <a:gd name="T6" fmla="*/ 34 w 34"/>
                  <a:gd name="T7" fmla="*/ 81 h 81"/>
                  <a:gd name="T8" fmla="*/ 17 w 34"/>
                  <a:gd name="T9" fmla="*/ 63 h 81"/>
                  <a:gd name="T10" fmla="*/ 17 w 34"/>
                  <a:gd name="T11" fmla="*/ 48 h 81"/>
                  <a:gd name="T12" fmla="*/ 34 w 34"/>
                  <a:gd name="T13" fmla="*/ 48 h 81"/>
                  <a:gd name="T14" fmla="*/ 34 w 34"/>
                  <a:gd name="T15" fmla="*/ 33 h 81"/>
                  <a:gd name="T16" fmla="*/ 34 w 34"/>
                  <a:gd name="T17" fmla="*/ 15 h 81"/>
                  <a:gd name="T18" fmla="*/ 34 w 34"/>
                  <a:gd name="T19" fmla="*/ 33 h 81"/>
                  <a:gd name="T20" fmla="*/ 17 w 34"/>
                  <a:gd name="T21" fmla="*/ 0 h 81"/>
                  <a:gd name="T22" fmla="*/ 0 w 34"/>
                  <a:gd name="T23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81">
                    <a:moveTo>
                      <a:pt x="0" y="33"/>
                    </a:moveTo>
                    <a:lnTo>
                      <a:pt x="0" y="33"/>
                    </a:lnTo>
                    <a:lnTo>
                      <a:pt x="17" y="63"/>
                    </a:lnTo>
                    <a:lnTo>
                      <a:pt x="34" y="81"/>
                    </a:lnTo>
                    <a:lnTo>
                      <a:pt x="17" y="63"/>
                    </a:lnTo>
                    <a:lnTo>
                      <a:pt x="17" y="48"/>
                    </a:lnTo>
                    <a:lnTo>
                      <a:pt x="34" y="48"/>
                    </a:lnTo>
                    <a:lnTo>
                      <a:pt x="34" y="33"/>
                    </a:lnTo>
                    <a:lnTo>
                      <a:pt x="34" y="15"/>
                    </a:lnTo>
                    <a:lnTo>
                      <a:pt x="34" y="33"/>
                    </a:lnTo>
                    <a:lnTo>
                      <a:pt x="1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50">
                <a:extLst>
                  <a:ext uri="{FF2B5EF4-FFF2-40B4-BE49-F238E27FC236}">
                    <a16:creationId xmlns:a16="http://schemas.microsoft.com/office/drawing/2014/main" id="{DBCF49CF-B96E-45FB-AD7D-BC1079190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" y="2893"/>
                <a:ext cx="17" cy="40"/>
              </a:xfrm>
              <a:custGeom>
                <a:avLst/>
                <a:gdLst>
                  <a:gd name="T0" fmla="*/ 0 w 34"/>
                  <a:gd name="T1" fmla="*/ 33 h 81"/>
                  <a:gd name="T2" fmla="*/ 0 w 34"/>
                  <a:gd name="T3" fmla="*/ 33 h 81"/>
                  <a:gd name="T4" fmla="*/ 17 w 34"/>
                  <a:gd name="T5" fmla="*/ 63 h 81"/>
                  <a:gd name="T6" fmla="*/ 34 w 34"/>
                  <a:gd name="T7" fmla="*/ 81 h 81"/>
                  <a:gd name="T8" fmla="*/ 17 w 34"/>
                  <a:gd name="T9" fmla="*/ 63 h 81"/>
                  <a:gd name="T10" fmla="*/ 17 w 34"/>
                  <a:gd name="T11" fmla="*/ 48 h 81"/>
                  <a:gd name="T12" fmla="*/ 34 w 34"/>
                  <a:gd name="T13" fmla="*/ 48 h 81"/>
                  <a:gd name="T14" fmla="*/ 34 w 34"/>
                  <a:gd name="T15" fmla="*/ 33 h 81"/>
                  <a:gd name="T16" fmla="*/ 34 w 34"/>
                  <a:gd name="T17" fmla="*/ 15 h 81"/>
                  <a:gd name="T18" fmla="*/ 34 w 34"/>
                  <a:gd name="T19" fmla="*/ 33 h 81"/>
                  <a:gd name="T20" fmla="*/ 17 w 34"/>
                  <a:gd name="T21" fmla="*/ 0 h 81"/>
                  <a:gd name="T22" fmla="*/ 0 w 34"/>
                  <a:gd name="T23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81">
                    <a:moveTo>
                      <a:pt x="0" y="33"/>
                    </a:moveTo>
                    <a:lnTo>
                      <a:pt x="0" y="33"/>
                    </a:lnTo>
                    <a:lnTo>
                      <a:pt x="17" y="63"/>
                    </a:lnTo>
                    <a:lnTo>
                      <a:pt x="34" y="81"/>
                    </a:lnTo>
                    <a:lnTo>
                      <a:pt x="17" y="63"/>
                    </a:lnTo>
                    <a:lnTo>
                      <a:pt x="17" y="48"/>
                    </a:lnTo>
                    <a:lnTo>
                      <a:pt x="34" y="48"/>
                    </a:lnTo>
                    <a:lnTo>
                      <a:pt x="34" y="33"/>
                    </a:lnTo>
                    <a:lnTo>
                      <a:pt x="34" y="15"/>
                    </a:lnTo>
                    <a:lnTo>
                      <a:pt x="34" y="33"/>
                    </a:lnTo>
                    <a:lnTo>
                      <a:pt x="17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51">
                <a:extLst>
                  <a:ext uri="{FF2B5EF4-FFF2-40B4-BE49-F238E27FC236}">
                    <a16:creationId xmlns:a16="http://schemas.microsoft.com/office/drawing/2014/main" id="{2DB5DC9E-4BDA-410E-8B81-D697A1FB3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" y="2965"/>
                <a:ext cx="17" cy="8"/>
              </a:xfrm>
              <a:custGeom>
                <a:avLst/>
                <a:gdLst>
                  <a:gd name="T0" fmla="*/ 0 w 35"/>
                  <a:gd name="T1" fmla="*/ 0 h 15"/>
                  <a:gd name="T2" fmla="*/ 0 w 35"/>
                  <a:gd name="T3" fmla="*/ 0 h 15"/>
                  <a:gd name="T4" fmla="*/ 35 w 35"/>
                  <a:gd name="T5" fmla="*/ 15 h 15"/>
                  <a:gd name="T6" fmla="*/ 35 w 35"/>
                  <a:gd name="T7" fmla="*/ 0 h 15"/>
                  <a:gd name="T8" fmla="*/ 0 w 3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0" y="0"/>
                    </a:moveTo>
                    <a:lnTo>
                      <a:pt x="0" y="0"/>
                    </a:lnTo>
                    <a:lnTo>
                      <a:pt x="35" y="15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2">
                <a:extLst>
                  <a:ext uri="{FF2B5EF4-FFF2-40B4-BE49-F238E27FC236}">
                    <a16:creationId xmlns:a16="http://schemas.microsoft.com/office/drawing/2014/main" id="{A16447B2-4F37-4676-9697-5B904792C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" y="2965"/>
                <a:ext cx="17" cy="8"/>
              </a:xfrm>
              <a:custGeom>
                <a:avLst/>
                <a:gdLst>
                  <a:gd name="T0" fmla="*/ 0 w 35"/>
                  <a:gd name="T1" fmla="*/ 0 h 15"/>
                  <a:gd name="T2" fmla="*/ 0 w 35"/>
                  <a:gd name="T3" fmla="*/ 0 h 15"/>
                  <a:gd name="T4" fmla="*/ 35 w 35"/>
                  <a:gd name="T5" fmla="*/ 15 h 15"/>
                  <a:gd name="T6" fmla="*/ 35 w 35"/>
                  <a:gd name="T7" fmla="*/ 0 h 15"/>
                  <a:gd name="T8" fmla="*/ 0 w 3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0" y="0"/>
                    </a:moveTo>
                    <a:lnTo>
                      <a:pt x="0" y="0"/>
                    </a:lnTo>
                    <a:lnTo>
                      <a:pt x="35" y="15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3">
                <a:extLst>
                  <a:ext uri="{FF2B5EF4-FFF2-40B4-BE49-F238E27FC236}">
                    <a16:creationId xmlns:a16="http://schemas.microsoft.com/office/drawing/2014/main" id="{701FC5EC-A47A-4684-B3EC-3A64473D9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" y="2957"/>
                <a:ext cx="43" cy="16"/>
              </a:xfrm>
              <a:custGeom>
                <a:avLst/>
                <a:gdLst>
                  <a:gd name="T0" fmla="*/ 0 w 86"/>
                  <a:gd name="T1" fmla="*/ 16 h 31"/>
                  <a:gd name="T2" fmla="*/ 0 w 86"/>
                  <a:gd name="T3" fmla="*/ 16 h 31"/>
                  <a:gd name="T4" fmla="*/ 86 w 86"/>
                  <a:gd name="T5" fmla="*/ 31 h 31"/>
                  <a:gd name="T6" fmla="*/ 69 w 86"/>
                  <a:gd name="T7" fmla="*/ 16 h 31"/>
                  <a:gd name="T8" fmla="*/ 52 w 86"/>
                  <a:gd name="T9" fmla="*/ 0 h 31"/>
                  <a:gd name="T10" fmla="*/ 17 w 86"/>
                  <a:gd name="T11" fmla="*/ 0 h 31"/>
                  <a:gd name="T12" fmla="*/ 0 w 86"/>
                  <a:gd name="T13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31">
                    <a:moveTo>
                      <a:pt x="0" y="16"/>
                    </a:moveTo>
                    <a:lnTo>
                      <a:pt x="0" y="16"/>
                    </a:lnTo>
                    <a:lnTo>
                      <a:pt x="86" y="31"/>
                    </a:lnTo>
                    <a:lnTo>
                      <a:pt x="69" y="16"/>
                    </a:lnTo>
                    <a:lnTo>
                      <a:pt x="52" y="0"/>
                    </a:lnTo>
                    <a:lnTo>
                      <a:pt x="17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54">
                <a:extLst>
                  <a:ext uri="{FF2B5EF4-FFF2-40B4-BE49-F238E27FC236}">
                    <a16:creationId xmlns:a16="http://schemas.microsoft.com/office/drawing/2014/main" id="{33D43A32-1368-467A-B84E-B01D4FB19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" y="2957"/>
                <a:ext cx="43" cy="16"/>
              </a:xfrm>
              <a:custGeom>
                <a:avLst/>
                <a:gdLst>
                  <a:gd name="T0" fmla="*/ 0 w 86"/>
                  <a:gd name="T1" fmla="*/ 16 h 31"/>
                  <a:gd name="T2" fmla="*/ 0 w 86"/>
                  <a:gd name="T3" fmla="*/ 16 h 31"/>
                  <a:gd name="T4" fmla="*/ 86 w 86"/>
                  <a:gd name="T5" fmla="*/ 31 h 31"/>
                  <a:gd name="T6" fmla="*/ 69 w 86"/>
                  <a:gd name="T7" fmla="*/ 16 h 31"/>
                  <a:gd name="T8" fmla="*/ 52 w 86"/>
                  <a:gd name="T9" fmla="*/ 0 h 31"/>
                  <a:gd name="T10" fmla="*/ 17 w 86"/>
                  <a:gd name="T11" fmla="*/ 0 h 31"/>
                  <a:gd name="T12" fmla="*/ 0 w 86"/>
                  <a:gd name="T13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31">
                    <a:moveTo>
                      <a:pt x="0" y="16"/>
                    </a:moveTo>
                    <a:lnTo>
                      <a:pt x="0" y="16"/>
                    </a:lnTo>
                    <a:lnTo>
                      <a:pt x="86" y="31"/>
                    </a:lnTo>
                    <a:lnTo>
                      <a:pt x="69" y="16"/>
                    </a:lnTo>
                    <a:lnTo>
                      <a:pt x="52" y="0"/>
                    </a:lnTo>
                    <a:lnTo>
                      <a:pt x="17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55">
                <a:extLst>
                  <a:ext uri="{FF2B5EF4-FFF2-40B4-BE49-F238E27FC236}">
                    <a16:creationId xmlns:a16="http://schemas.microsoft.com/office/drawing/2014/main" id="{283EAE4F-6F83-4564-9434-9AFF68A71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" y="2941"/>
                <a:ext cx="17" cy="0"/>
              </a:xfrm>
              <a:custGeom>
                <a:avLst/>
                <a:gdLst>
                  <a:gd name="T0" fmla="*/ 0 w 34"/>
                  <a:gd name="T1" fmla="*/ 0 w 34"/>
                  <a:gd name="T2" fmla="*/ 34 w 34"/>
                  <a:gd name="T3" fmla="*/ 17 w 34"/>
                  <a:gd name="T4" fmla="*/ 0 w 3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4">
                    <a:moveTo>
                      <a:pt x="0" y="0"/>
                    </a:moveTo>
                    <a:lnTo>
                      <a:pt x="0" y="0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56">
                <a:extLst>
                  <a:ext uri="{FF2B5EF4-FFF2-40B4-BE49-F238E27FC236}">
                    <a16:creationId xmlns:a16="http://schemas.microsoft.com/office/drawing/2014/main" id="{2B9038C5-7FF4-4537-8369-9FD3EF803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3" y="2933"/>
                <a:ext cx="9" cy="8"/>
              </a:xfrm>
              <a:custGeom>
                <a:avLst/>
                <a:gdLst>
                  <a:gd name="T0" fmla="*/ 0 w 18"/>
                  <a:gd name="T1" fmla="*/ 0 h 15"/>
                  <a:gd name="T2" fmla="*/ 0 w 18"/>
                  <a:gd name="T3" fmla="*/ 0 h 15"/>
                  <a:gd name="T4" fmla="*/ 18 w 18"/>
                  <a:gd name="T5" fmla="*/ 15 h 15"/>
                  <a:gd name="T6" fmla="*/ 18 w 18"/>
                  <a:gd name="T7" fmla="*/ 0 h 15"/>
                  <a:gd name="T8" fmla="*/ 0 w 1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lnTo>
                      <a:pt x="0" y="0"/>
                    </a:lnTo>
                    <a:lnTo>
                      <a:pt x="18" y="15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57">
                <a:extLst>
                  <a:ext uri="{FF2B5EF4-FFF2-40B4-BE49-F238E27FC236}">
                    <a16:creationId xmlns:a16="http://schemas.microsoft.com/office/drawing/2014/main" id="{06013479-0C2F-489D-9A72-DCC7B5842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3" y="2933"/>
                <a:ext cx="9" cy="8"/>
              </a:xfrm>
              <a:custGeom>
                <a:avLst/>
                <a:gdLst>
                  <a:gd name="T0" fmla="*/ 0 w 18"/>
                  <a:gd name="T1" fmla="*/ 0 h 15"/>
                  <a:gd name="T2" fmla="*/ 0 w 18"/>
                  <a:gd name="T3" fmla="*/ 0 h 15"/>
                  <a:gd name="T4" fmla="*/ 18 w 18"/>
                  <a:gd name="T5" fmla="*/ 15 h 15"/>
                  <a:gd name="T6" fmla="*/ 18 w 18"/>
                  <a:gd name="T7" fmla="*/ 0 h 15"/>
                  <a:gd name="T8" fmla="*/ 0 w 1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lnTo>
                      <a:pt x="0" y="0"/>
                    </a:lnTo>
                    <a:lnTo>
                      <a:pt x="18" y="15"/>
                    </a:lnTo>
                    <a:lnTo>
                      <a:pt x="18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58">
                <a:extLst>
                  <a:ext uri="{FF2B5EF4-FFF2-40B4-BE49-F238E27FC236}">
                    <a16:creationId xmlns:a16="http://schemas.microsoft.com/office/drawing/2014/main" id="{90D21370-3D40-4D6A-8084-949B16779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685"/>
                <a:ext cx="52" cy="72"/>
              </a:xfrm>
              <a:custGeom>
                <a:avLst/>
                <a:gdLst>
                  <a:gd name="T0" fmla="*/ 0 w 104"/>
                  <a:gd name="T1" fmla="*/ 65 h 143"/>
                  <a:gd name="T2" fmla="*/ 0 w 104"/>
                  <a:gd name="T3" fmla="*/ 65 h 143"/>
                  <a:gd name="T4" fmla="*/ 0 w 104"/>
                  <a:gd name="T5" fmla="*/ 95 h 143"/>
                  <a:gd name="T6" fmla="*/ 17 w 104"/>
                  <a:gd name="T7" fmla="*/ 113 h 143"/>
                  <a:gd name="T8" fmla="*/ 17 w 104"/>
                  <a:gd name="T9" fmla="*/ 128 h 143"/>
                  <a:gd name="T10" fmla="*/ 34 w 104"/>
                  <a:gd name="T11" fmla="*/ 128 h 143"/>
                  <a:gd name="T12" fmla="*/ 52 w 104"/>
                  <a:gd name="T13" fmla="*/ 128 h 143"/>
                  <a:gd name="T14" fmla="*/ 69 w 104"/>
                  <a:gd name="T15" fmla="*/ 143 h 143"/>
                  <a:gd name="T16" fmla="*/ 69 w 104"/>
                  <a:gd name="T17" fmla="*/ 128 h 143"/>
                  <a:gd name="T18" fmla="*/ 86 w 104"/>
                  <a:gd name="T19" fmla="*/ 143 h 143"/>
                  <a:gd name="T20" fmla="*/ 104 w 104"/>
                  <a:gd name="T21" fmla="*/ 143 h 143"/>
                  <a:gd name="T22" fmla="*/ 86 w 104"/>
                  <a:gd name="T23" fmla="*/ 128 h 143"/>
                  <a:gd name="T24" fmla="*/ 104 w 104"/>
                  <a:gd name="T25" fmla="*/ 128 h 143"/>
                  <a:gd name="T26" fmla="*/ 69 w 104"/>
                  <a:gd name="T27" fmla="*/ 113 h 143"/>
                  <a:gd name="T28" fmla="*/ 52 w 104"/>
                  <a:gd name="T29" fmla="*/ 128 h 143"/>
                  <a:gd name="T30" fmla="*/ 34 w 104"/>
                  <a:gd name="T31" fmla="*/ 95 h 143"/>
                  <a:gd name="T32" fmla="*/ 69 w 104"/>
                  <a:gd name="T33" fmla="*/ 48 h 143"/>
                  <a:gd name="T34" fmla="*/ 52 w 104"/>
                  <a:gd name="T35" fmla="*/ 32 h 143"/>
                  <a:gd name="T36" fmla="*/ 69 w 104"/>
                  <a:gd name="T37" fmla="*/ 0 h 143"/>
                  <a:gd name="T38" fmla="*/ 52 w 104"/>
                  <a:gd name="T39" fmla="*/ 17 h 143"/>
                  <a:gd name="T40" fmla="*/ 17 w 104"/>
                  <a:gd name="T41" fmla="*/ 0 h 143"/>
                  <a:gd name="T42" fmla="*/ 0 w 104"/>
                  <a:gd name="T43" fmla="*/ 6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43">
                    <a:moveTo>
                      <a:pt x="0" y="65"/>
                    </a:moveTo>
                    <a:lnTo>
                      <a:pt x="0" y="65"/>
                    </a:lnTo>
                    <a:lnTo>
                      <a:pt x="0" y="95"/>
                    </a:lnTo>
                    <a:lnTo>
                      <a:pt x="17" y="113"/>
                    </a:lnTo>
                    <a:lnTo>
                      <a:pt x="17" y="128"/>
                    </a:lnTo>
                    <a:lnTo>
                      <a:pt x="34" y="128"/>
                    </a:lnTo>
                    <a:lnTo>
                      <a:pt x="52" y="128"/>
                    </a:lnTo>
                    <a:lnTo>
                      <a:pt x="69" y="143"/>
                    </a:lnTo>
                    <a:lnTo>
                      <a:pt x="69" y="128"/>
                    </a:lnTo>
                    <a:lnTo>
                      <a:pt x="86" y="143"/>
                    </a:lnTo>
                    <a:lnTo>
                      <a:pt x="104" y="143"/>
                    </a:lnTo>
                    <a:lnTo>
                      <a:pt x="86" y="128"/>
                    </a:lnTo>
                    <a:lnTo>
                      <a:pt x="104" y="128"/>
                    </a:lnTo>
                    <a:lnTo>
                      <a:pt x="69" y="113"/>
                    </a:lnTo>
                    <a:lnTo>
                      <a:pt x="52" y="128"/>
                    </a:lnTo>
                    <a:lnTo>
                      <a:pt x="34" y="95"/>
                    </a:lnTo>
                    <a:lnTo>
                      <a:pt x="69" y="48"/>
                    </a:lnTo>
                    <a:lnTo>
                      <a:pt x="52" y="32"/>
                    </a:lnTo>
                    <a:lnTo>
                      <a:pt x="69" y="0"/>
                    </a:lnTo>
                    <a:lnTo>
                      <a:pt x="52" y="17"/>
                    </a:lnTo>
                    <a:lnTo>
                      <a:pt x="17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59">
                <a:extLst>
                  <a:ext uri="{FF2B5EF4-FFF2-40B4-BE49-F238E27FC236}">
                    <a16:creationId xmlns:a16="http://schemas.microsoft.com/office/drawing/2014/main" id="{D6F87055-9A0C-46BE-A2EE-88F91A5F7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685"/>
                <a:ext cx="52" cy="72"/>
              </a:xfrm>
              <a:custGeom>
                <a:avLst/>
                <a:gdLst>
                  <a:gd name="T0" fmla="*/ 0 w 104"/>
                  <a:gd name="T1" fmla="*/ 65 h 143"/>
                  <a:gd name="T2" fmla="*/ 0 w 104"/>
                  <a:gd name="T3" fmla="*/ 65 h 143"/>
                  <a:gd name="T4" fmla="*/ 0 w 104"/>
                  <a:gd name="T5" fmla="*/ 95 h 143"/>
                  <a:gd name="T6" fmla="*/ 17 w 104"/>
                  <a:gd name="T7" fmla="*/ 113 h 143"/>
                  <a:gd name="T8" fmla="*/ 17 w 104"/>
                  <a:gd name="T9" fmla="*/ 128 h 143"/>
                  <a:gd name="T10" fmla="*/ 34 w 104"/>
                  <a:gd name="T11" fmla="*/ 128 h 143"/>
                  <a:gd name="T12" fmla="*/ 52 w 104"/>
                  <a:gd name="T13" fmla="*/ 128 h 143"/>
                  <a:gd name="T14" fmla="*/ 69 w 104"/>
                  <a:gd name="T15" fmla="*/ 143 h 143"/>
                  <a:gd name="T16" fmla="*/ 69 w 104"/>
                  <a:gd name="T17" fmla="*/ 128 h 143"/>
                  <a:gd name="T18" fmla="*/ 86 w 104"/>
                  <a:gd name="T19" fmla="*/ 143 h 143"/>
                  <a:gd name="T20" fmla="*/ 104 w 104"/>
                  <a:gd name="T21" fmla="*/ 143 h 143"/>
                  <a:gd name="T22" fmla="*/ 86 w 104"/>
                  <a:gd name="T23" fmla="*/ 128 h 143"/>
                  <a:gd name="T24" fmla="*/ 104 w 104"/>
                  <a:gd name="T25" fmla="*/ 128 h 143"/>
                  <a:gd name="T26" fmla="*/ 69 w 104"/>
                  <a:gd name="T27" fmla="*/ 113 h 143"/>
                  <a:gd name="T28" fmla="*/ 52 w 104"/>
                  <a:gd name="T29" fmla="*/ 128 h 143"/>
                  <a:gd name="T30" fmla="*/ 34 w 104"/>
                  <a:gd name="T31" fmla="*/ 95 h 143"/>
                  <a:gd name="T32" fmla="*/ 69 w 104"/>
                  <a:gd name="T33" fmla="*/ 48 h 143"/>
                  <a:gd name="T34" fmla="*/ 52 w 104"/>
                  <a:gd name="T35" fmla="*/ 32 h 143"/>
                  <a:gd name="T36" fmla="*/ 69 w 104"/>
                  <a:gd name="T37" fmla="*/ 0 h 143"/>
                  <a:gd name="T38" fmla="*/ 52 w 104"/>
                  <a:gd name="T39" fmla="*/ 17 h 143"/>
                  <a:gd name="T40" fmla="*/ 17 w 104"/>
                  <a:gd name="T41" fmla="*/ 0 h 143"/>
                  <a:gd name="T42" fmla="*/ 0 w 104"/>
                  <a:gd name="T43" fmla="*/ 6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43">
                    <a:moveTo>
                      <a:pt x="0" y="65"/>
                    </a:moveTo>
                    <a:lnTo>
                      <a:pt x="0" y="65"/>
                    </a:lnTo>
                    <a:lnTo>
                      <a:pt x="0" y="95"/>
                    </a:lnTo>
                    <a:lnTo>
                      <a:pt x="17" y="113"/>
                    </a:lnTo>
                    <a:lnTo>
                      <a:pt x="17" y="128"/>
                    </a:lnTo>
                    <a:lnTo>
                      <a:pt x="34" y="128"/>
                    </a:lnTo>
                    <a:lnTo>
                      <a:pt x="52" y="128"/>
                    </a:lnTo>
                    <a:lnTo>
                      <a:pt x="69" y="143"/>
                    </a:lnTo>
                    <a:lnTo>
                      <a:pt x="69" y="128"/>
                    </a:lnTo>
                    <a:lnTo>
                      <a:pt x="86" y="143"/>
                    </a:lnTo>
                    <a:lnTo>
                      <a:pt x="104" y="143"/>
                    </a:lnTo>
                    <a:lnTo>
                      <a:pt x="86" y="128"/>
                    </a:lnTo>
                    <a:lnTo>
                      <a:pt x="104" y="128"/>
                    </a:lnTo>
                    <a:lnTo>
                      <a:pt x="69" y="113"/>
                    </a:lnTo>
                    <a:lnTo>
                      <a:pt x="52" y="128"/>
                    </a:lnTo>
                    <a:lnTo>
                      <a:pt x="34" y="95"/>
                    </a:lnTo>
                    <a:lnTo>
                      <a:pt x="69" y="48"/>
                    </a:lnTo>
                    <a:lnTo>
                      <a:pt x="52" y="32"/>
                    </a:lnTo>
                    <a:lnTo>
                      <a:pt x="69" y="0"/>
                    </a:lnTo>
                    <a:lnTo>
                      <a:pt x="52" y="17"/>
                    </a:lnTo>
                    <a:lnTo>
                      <a:pt x="17" y="0"/>
                    </a:lnTo>
                    <a:lnTo>
                      <a:pt x="0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0">
                <a:extLst>
                  <a:ext uri="{FF2B5EF4-FFF2-40B4-BE49-F238E27FC236}">
                    <a16:creationId xmlns:a16="http://schemas.microsoft.com/office/drawing/2014/main" id="{B7FE0D56-8CE8-4DD4-8416-E89C9E417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3" y="2781"/>
                <a:ext cx="34" cy="40"/>
              </a:xfrm>
              <a:custGeom>
                <a:avLst/>
                <a:gdLst>
                  <a:gd name="T0" fmla="*/ 0 w 69"/>
                  <a:gd name="T1" fmla="*/ 81 h 81"/>
                  <a:gd name="T2" fmla="*/ 0 w 69"/>
                  <a:gd name="T3" fmla="*/ 81 h 81"/>
                  <a:gd name="T4" fmla="*/ 69 w 69"/>
                  <a:gd name="T5" fmla="*/ 18 h 81"/>
                  <a:gd name="T6" fmla="*/ 69 w 69"/>
                  <a:gd name="T7" fmla="*/ 0 h 81"/>
                  <a:gd name="T8" fmla="*/ 0 w 69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81">
                    <a:moveTo>
                      <a:pt x="0" y="81"/>
                    </a:moveTo>
                    <a:lnTo>
                      <a:pt x="0" y="81"/>
                    </a:lnTo>
                    <a:lnTo>
                      <a:pt x="69" y="18"/>
                    </a:lnTo>
                    <a:lnTo>
                      <a:pt x="69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1">
                <a:extLst>
                  <a:ext uri="{FF2B5EF4-FFF2-40B4-BE49-F238E27FC236}">
                    <a16:creationId xmlns:a16="http://schemas.microsoft.com/office/drawing/2014/main" id="{B11FB8CF-70E0-473A-9E3B-1BF6A11E1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3" y="2781"/>
                <a:ext cx="34" cy="40"/>
              </a:xfrm>
              <a:custGeom>
                <a:avLst/>
                <a:gdLst>
                  <a:gd name="T0" fmla="*/ 0 w 69"/>
                  <a:gd name="T1" fmla="*/ 81 h 81"/>
                  <a:gd name="T2" fmla="*/ 0 w 69"/>
                  <a:gd name="T3" fmla="*/ 81 h 81"/>
                  <a:gd name="T4" fmla="*/ 69 w 69"/>
                  <a:gd name="T5" fmla="*/ 18 h 81"/>
                  <a:gd name="T6" fmla="*/ 69 w 69"/>
                  <a:gd name="T7" fmla="*/ 0 h 81"/>
                  <a:gd name="T8" fmla="*/ 0 w 69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81">
                    <a:moveTo>
                      <a:pt x="0" y="81"/>
                    </a:moveTo>
                    <a:lnTo>
                      <a:pt x="0" y="81"/>
                    </a:lnTo>
                    <a:lnTo>
                      <a:pt x="69" y="18"/>
                    </a:lnTo>
                    <a:lnTo>
                      <a:pt x="69" y="0"/>
                    </a:lnTo>
                    <a:lnTo>
                      <a:pt x="0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2">
                <a:extLst>
                  <a:ext uri="{FF2B5EF4-FFF2-40B4-BE49-F238E27FC236}">
                    <a16:creationId xmlns:a16="http://schemas.microsoft.com/office/drawing/2014/main" id="{2576A57B-9078-46E4-8EBA-DF11D6A91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757"/>
                <a:ext cx="18" cy="16"/>
              </a:xfrm>
              <a:custGeom>
                <a:avLst/>
                <a:gdLst>
                  <a:gd name="T0" fmla="*/ 0 w 36"/>
                  <a:gd name="T1" fmla="*/ 0 h 33"/>
                  <a:gd name="T2" fmla="*/ 0 w 36"/>
                  <a:gd name="T3" fmla="*/ 0 h 33"/>
                  <a:gd name="T4" fmla="*/ 36 w 36"/>
                  <a:gd name="T5" fmla="*/ 33 h 33"/>
                  <a:gd name="T6" fmla="*/ 36 w 36"/>
                  <a:gd name="T7" fmla="*/ 18 h 33"/>
                  <a:gd name="T8" fmla="*/ 36 w 36"/>
                  <a:gd name="T9" fmla="*/ 0 h 33"/>
                  <a:gd name="T10" fmla="*/ 0 w 36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0"/>
                    </a:moveTo>
                    <a:lnTo>
                      <a:pt x="0" y="0"/>
                    </a:lnTo>
                    <a:lnTo>
                      <a:pt x="36" y="33"/>
                    </a:lnTo>
                    <a:lnTo>
                      <a:pt x="36" y="18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63">
                <a:extLst>
                  <a:ext uri="{FF2B5EF4-FFF2-40B4-BE49-F238E27FC236}">
                    <a16:creationId xmlns:a16="http://schemas.microsoft.com/office/drawing/2014/main" id="{E7EF7A45-4A8B-48AF-9833-05865886B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" y="2757"/>
                <a:ext cx="18" cy="16"/>
              </a:xfrm>
              <a:custGeom>
                <a:avLst/>
                <a:gdLst>
                  <a:gd name="T0" fmla="*/ 0 w 36"/>
                  <a:gd name="T1" fmla="*/ 0 h 33"/>
                  <a:gd name="T2" fmla="*/ 0 w 36"/>
                  <a:gd name="T3" fmla="*/ 0 h 33"/>
                  <a:gd name="T4" fmla="*/ 36 w 36"/>
                  <a:gd name="T5" fmla="*/ 33 h 33"/>
                  <a:gd name="T6" fmla="*/ 36 w 36"/>
                  <a:gd name="T7" fmla="*/ 18 h 33"/>
                  <a:gd name="T8" fmla="*/ 36 w 36"/>
                  <a:gd name="T9" fmla="*/ 0 h 33"/>
                  <a:gd name="T10" fmla="*/ 0 w 36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0"/>
                    </a:moveTo>
                    <a:lnTo>
                      <a:pt x="0" y="0"/>
                    </a:lnTo>
                    <a:lnTo>
                      <a:pt x="36" y="33"/>
                    </a:lnTo>
                    <a:lnTo>
                      <a:pt x="36" y="18"/>
                    </a:lnTo>
                    <a:lnTo>
                      <a:pt x="36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64">
                <a:extLst>
                  <a:ext uri="{FF2B5EF4-FFF2-40B4-BE49-F238E27FC236}">
                    <a16:creationId xmlns:a16="http://schemas.microsoft.com/office/drawing/2014/main" id="{6515BF8A-5A76-4D16-AE6F-96999D0F70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6" y="2765"/>
                <a:ext cx="18" cy="32"/>
              </a:xfrm>
              <a:custGeom>
                <a:avLst/>
                <a:gdLst>
                  <a:gd name="T0" fmla="*/ 0 w 34"/>
                  <a:gd name="T1" fmla="*/ 0 h 63"/>
                  <a:gd name="T2" fmla="*/ 0 w 34"/>
                  <a:gd name="T3" fmla="*/ 0 h 63"/>
                  <a:gd name="T4" fmla="*/ 17 w 34"/>
                  <a:gd name="T5" fmla="*/ 15 h 63"/>
                  <a:gd name="T6" fmla="*/ 0 w 34"/>
                  <a:gd name="T7" fmla="*/ 30 h 63"/>
                  <a:gd name="T8" fmla="*/ 0 w 34"/>
                  <a:gd name="T9" fmla="*/ 48 h 63"/>
                  <a:gd name="T10" fmla="*/ 0 w 34"/>
                  <a:gd name="T11" fmla="*/ 63 h 63"/>
                  <a:gd name="T12" fmla="*/ 17 w 34"/>
                  <a:gd name="T13" fmla="*/ 63 h 63"/>
                  <a:gd name="T14" fmla="*/ 17 w 34"/>
                  <a:gd name="T15" fmla="*/ 30 h 63"/>
                  <a:gd name="T16" fmla="*/ 34 w 34"/>
                  <a:gd name="T17" fmla="*/ 30 h 63"/>
                  <a:gd name="T18" fmla="*/ 17 w 34"/>
                  <a:gd name="T19" fmla="*/ 15 h 63"/>
                  <a:gd name="T20" fmla="*/ 17 w 34"/>
                  <a:gd name="T21" fmla="*/ 0 h 63"/>
                  <a:gd name="T22" fmla="*/ 0 w 34"/>
                  <a:gd name="T2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63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0" y="30"/>
                    </a:lnTo>
                    <a:lnTo>
                      <a:pt x="0" y="48"/>
                    </a:lnTo>
                    <a:lnTo>
                      <a:pt x="0" y="63"/>
                    </a:lnTo>
                    <a:lnTo>
                      <a:pt x="17" y="63"/>
                    </a:lnTo>
                    <a:lnTo>
                      <a:pt x="17" y="30"/>
                    </a:lnTo>
                    <a:lnTo>
                      <a:pt x="34" y="30"/>
                    </a:lnTo>
                    <a:lnTo>
                      <a:pt x="17" y="15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65">
                <a:extLst>
                  <a:ext uri="{FF2B5EF4-FFF2-40B4-BE49-F238E27FC236}">
                    <a16:creationId xmlns:a16="http://schemas.microsoft.com/office/drawing/2014/main" id="{BC2AC251-7BBB-4BC4-946A-55BE79C9E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6" y="2765"/>
                <a:ext cx="18" cy="32"/>
              </a:xfrm>
              <a:custGeom>
                <a:avLst/>
                <a:gdLst>
                  <a:gd name="T0" fmla="*/ 0 w 34"/>
                  <a:gd name="T1" fmla="*/ 0 h 63"/>
                  <a:gd name="T2" fmla="*/ 0 w 34"/>
                  <a:gd name="T3" fmla="*/ 0 h 63"/>
                  <a:gd name="T4" fmla="*/ 17 w 34"/>
                  <a:gd name="T5" fmla="*/ 15 h 63"/>
                  <a:gd name="T6" fmla="*/ 0 w 34"/>
                  <a:gd name="T7" fmla="*/ 30 h 63"/>
                  <a:gd name="T8" fmla="*/ 0 w 34"/>
                  <a:gd name="T9" fmla="*/ 48 h 63"/>
                  <a:gd name="T10" fmla="*/ 0 w 34"/>
                  <a:gd name="T11" fmla="*/ 63 h 63"/>
                  <a:gd name="T12" fmla="*/ 17 w 34"/>
                  <a:gd name="T13" fmla="*/ 63 h 63"/>
                  <a:gd name="T14" fmla="*/ 17 w 34"/>
                  <a:gd name="T15" fmla="*/ 30 h 63"/>
                  <a:gd name="T16" fmla="*/ 34 w 34"/>
                  <a:gd name="T17" fmla="*/ 30 h 63"/>
                  <a:gd name="T18" fmla="*/ 17 w 34"/>
                  <a:gd name="T19" fmla="*/ 15 h 63"/>
                  <a:gd name="T20" fmla="*/ 17 w 34"/>
                  <a:gd name="T21" fmla="*/ 0 h 63"/>
                  <a:gd name="T22" fmla="*/ 0 w 34"/>
                  <a:gd name="T2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63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0" y="30"/>
                    </a:lnTo>
                    <a:lnTo>
                      <a:pt x="0" y="48"/>
                    </a:lnTo>
                    <a:lnTo>
                      <a:pt x="0" y="63"/>
                    </a:lnTo>
                    <a:lnTo>
                      <a:pt x="17" y="63"/>
                    </a:lnTo>
                    <a:lnTo>
                      <a:pt x="17" y="30"/>
                    </a:lnTo>
                    <a:lnTo>
                      <a:pt x="34" y="30"/>
                    </a:lnTo>
                    <a:lnTo>
                      <a:pt x="17" y="15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66">
                <a:extLst>
                  <a:ext uri="{FF2B5EF4-FFF2-40B4-BE49-F238E27FC236}">
                    <a16:creationId xmlns:a16="http://schemas.microsoft.com/office/drawing/2014/main" id="{467B7D80-A1D6-45E2-B643-208A10852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73"/>
                <a:ext cx="35" cy="40"/>
              </a:xfrm>
              <a:custGeom>
                <a:avLst/>
                <a:gdLst>
                  <a:gd name="T0" fmla="*/ 0 w 71"/>
                  <a:gd name="T1" fmla="*/ 33 h 81"/>
                  <a:gd name="T2" fmla="*/ 0 w 71"/>
                  <a:gd name="T3" fmla="*/ 33 h 81"/>
                  <a:gd name="T4" fmla="*/ 19 w 71"/>
                  <a:gd name="T5" fmla="*/ 33 h 81"/>
                  <a:gd name="T6" fmla="*/ 19 w 71"/>
                  <a:gd name="T7" fmla="*/ 48 h 81"/>
                  <a:gd name="T8" fmla="*/ 36 w 71"/>
                  <a:gd name="T9" fmla="*/ 81 h 81"/>
                  <a:gd name="T10" fmla="*/ 36 w 71"/>
                  <a:gd name="T11" fmla="*/ 63 h 81"/>
                  <a:gd name="T12" fmla="*/ 36 w 71"/>
                  <a:gd name="T13" fmla="*/ 48 h 81"/>
                  <a:gd name="T14" fmla="*/ 71 w 71"/>
                  <a:gd name="T15" fmla="*/ 63 h 81"/>
                  <a:gd name="T16" fmla="*/ 71 w 71"/>
                  <a:gd name="T17" fmla="*/ 48 h 81"/>
                  <a:gd name="T18" fmla="*/ 53 w 71"/>
                  <a:gd name="T19" fmla="*/ 48 h 81"/>
                  <a:gd name="T20" fmla="*/ 53 w 71"/>
                  <a:gd name="T21" fmla="*/ 15 h 81"/>
                  <a:gd name="T22" fmla="*/ 36 w 71"/>
                  <a:gd name="T23" fmla="*/ 33 h 81"/>
                  <a:gd name="T24" fmla="*/ 36 w 71"/>
                  <a:gd name="T25" fmla="*/ 15 h 81"/>
                  <a:gd name="T26" fmla="*/ 19 w 71"/>
                  <a:gd name="T27" fmla="*/ 0 h 81"/>
                  <a:gd name="T28" fmla="*/ 0 w 71"/>
                  <a:gd name="T29" fmla="*/ 0 h 81"/>
                  <a:gd name="T30" fmla="*/ 0 w 71"/>
                  <a:gd name="T31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81">
                    <a:moveTo>
                      <a:pt x="0" y="33"/>
                    </a:moveTo>
                    <a:lnTo>
                      <a:pt x="0" y="33"/>
                    </a:lnTo>
                    <a:lnTo>
                      <a:pt x="19" y="33"/>
                    </a:lnTo>
                    <a:lnTo>
                      <a:pt x="19" y="48"/>
                    </a:lnTo>
                    <a:lnTo>
                      <a:pt x="36" y="81"/>
                    </a:lnTo>
                    <a:lnTo>
                      <a:pt x="36" y="63"/>
                    </a:lnTo>
                    <a:lnTo>
                      <a:pt x="36" y="48"/>
                    </a:lnTo>
                    <a:lnTo>
                      <a:pt x="71" y="63"/>
                    </a:lnTo>
                    <a:lnTo>
                      <a:pt x="71" y="48"/>
                    </a:lnTo>
                    <a:lnTo>
                      <a:pt x="53" y="48"/>
                    </a:lnTo>
                    <a:lnTo>
                      <a:pt x="53" y="15"/>
                    </a:lnTo>
                    <a:lnTo>
                      <a:pt x="36" y="33"/>
                    </a:lnTo>
                    <a:lnTo>
                      <a:pt x="36" y="15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67">
                <a:extLst>
                  <a:ext uri="{FF2B5EF4-FFF2-40B4-BE49-F238E27FC236}">
                    <a16:creationId xmlns:a16="http://schemas.microsoft.com/office/drawing/2014/main" id="{989CB8D8-6D3C-46FC-A8D9-81251D00D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73"/>
                <a:ext cx="35" cy="40"/>
              </a:xfrm>
              <a:custGeom>
                <a:avLst/>
                <a:gdLst>
                  <a:gd name="T0" fmla="*/ 0 w 71"/>
                  <a:gd name="T1" fmla="*/ 33 h 81"/>
                  <a:gd name="T2" fmla="*/ 0 w 71"/>
                  <a:gd name="T3" fmla="*/ 33 h 81"/>
                  <a:gd name="T4" fmla="*/ 19 w 71"/>
                  <a:gd name="T5" fmla="*/ 33 h 81"/>
                  <a:gd name="T6" fmla="*/ 19 w 71"/>
                  <a:gd name="T7" fmla="*/ 48 h 81"/>
                  <a:gd name="T8" fmla="*/ 36 w 71"/>
                  <a:gd name="T9" fmla="*/ 81 h 81"/>
                  <a:gd name="T10" fmla="*/ 36 w 71"/>
                  <a:gd name="T11" fmla="*/ 63 h 81"/>
                  <a:gd name="T12" fmla="*/ 36 w 71"/>
                  <a:gd name="T13" fmla="*/ 48 h 81"/>
                  <a:gd name="T14" fmla="*/ 71 w 71"/>
                  <a:gd name="T15" fmla="*/ 63 h 81"/>
                  <a:gd name="T16" fmla="*/ 71 w 71"/>
                  <a:gd name="T17" fmla="*/ 48 h 81"/>
                  <a:gd name="T18" fmla="*/ 53 w 71"/>
                  <a:gd name="T19" fmla="*/ 48 h 81"/>
                  <a:gd name="T20" fmla="*/ 53 w 71"/>
                  <a:gd name="T21" fmla="*/ 15 h 81"/>
                  <a:gd name="T22" fmla="*/ 36 w 71"/>
                  <a:gd name="T23" fmla="*/ 33 h 81"/>
                  <a:gd name="T24" fmla="*/ 36 w 71"/>
                  <a:gd name="T25" fmla="*/ 15 h 81"/>
                  <a:gd name="T26" fmla="*/ 19 w 71"/>
                  <a:gd name="T27" fmla="*/ 0 h 81"/>
                  <a:gd name="T28" fmla="*/ 0 w 71"/>
                  <a:gd name="T29" fmla="*/ 0 h 81"/>
                  <a:gd name="T30" fmla="*/ 0 w 71"/>
                  <a:gd name="T31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81">
                    <a:moveTo>
                      <a:pt x="0" y="33"/>
                    </a:moveTo>
                    <a:lnTo>
                      <a:pt x="0" y="33"/>
                    </a:lnTo>
                    <a:lnTo>
                      <a:pt x="19" y="33"/>
                    </a:lnTo>
                    <a:lnTo>
                      <a:pt x="19" y="48"/>
                    </a:lnTo>
                    <a:lnTo>
                      <a:pt x="36" y="81"/>
                    </a:lnTo>
                    <a:lnTo>
                      <a:pt x="36" y="63"/>
                    </a:lnTo>
                    <a:lnTo>
                      <a:pt x="36" y="48"/>
                    </a:lnTo>
                    <a:lnTo>
                      <a:pt x="71" y="63"/>
                    </a:lnTo>
                    <a:lnTo>
                      <a:pt x="71" y="48"/>
                    </a:lnTo>
                    <a:lnTo>
                      <a:pt x="53" y="48"/>
                    </a:lnTo>
                    <a:lnTo>
                      <a:pt x="53" y="15"/>
                    </a:lnTo>
                    <a:lnTo>
                      <a:pt x="36" y="33"/>
                    </a:lnTo>
                    <a:lnTo>
                      <a:pt x="36" y="15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68">
                <a:extLst>
                  <a:ext uri="{FF2B5EF4-FFF2-40B4-BE49-F238E27FC236}">
                    <a16:creationId xmlns:a16="http://schemas.microsoft.com/office/drawing/2014/main" id="{7DA4E6F1-F296-4BEF-8CF9-87324E02C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97"/>
                <a:ext cx="61" cy="56"/>
              </a:xfrm>
              <a:custGeom>
                <a:avLst/>
                <a:gdLst>
                  <a:gd name="T0" fmla="*/ 0 w 123"/>
                  <a:gd name="T1" fmla="*/ 81 h 111"/>
                  <a:gd name="T2" fmla="*/ 0 w 123"/>
                  <a:gd name="T3" fmla="*/ 81 h 111"/>
                  <a:gd name="T4" fmla="*/ 19 w 123"/>
                  <a:gd name="T5" fmla="*/ 63 h 111"/>
                  <a:gd name="T6" fmla="*/ 36 w 123"/>
                  <a:gd name="T7" fmla="*/ 63 h 111"/>
                  <a:gd name="T8" fmla="*/ 53 w 123"/>
                  <a:gd name="T9" fmla="*/ 63 h 111"/>
                  <a:gd name="T10" fmla="*/ 71 w 123"/>
                  <a:gd name="T11" fmla="*/ 63 h 111"/>
                  <a:gd name="T12" fmla="*/ 53 w 123"/>
                  <a:gd name="T13" fmla="*/ 96 h 111"/>
                  <a:gd name="T14" fmla="*/ 88 w 123"/>
                  <a:gd name="T15" fmla="*/ 111 h 111"/>
                  <a:gd name="T16" fmla="*/ 105 w 123"/>
                  <a:gd name="T17" fmla="*/ 96 h 111"/>
                  <a:gd name="T18" fmla="*/ 88 w 123"/>
                  <a:gd name="T19" fmla="*/ 81 h 111"/>
                  <a:gd name="T20" fmla="*/ 105 w 123"/>
                  <a:gd name="T21" fmla="*/ 63 h 111"/>
                  <a:gd name="T22" fmla="*/ 123 w 123"/>
                  <a:gd name="T23" fmla="*/ 96 h 111"/>
                  <a:gd name="T24" fmla="*/ 123 w 123"/>
                  <a:gd name="T25" fmla="*/ 63 h 111"/>
                  <a:gd name="T26" fmla="*/ 123 w 123"/>
                  <a:gd name="T27" fmla="*/ 33 h 111"/>
                  <a:gd name="T28" fmla="*/ 88 w 123"/>
                  <a:gd name="T29" fmla="*/ 0 h 111"/>
                  <a:gd name="T30" fmla="*/ 88 w 123"/>
                  <a:gd name="T31" fmla="*/ 33 h 111"/>
                  <a:gd name="T32" fmla="*/ 71 w 123"/>
                  <a:gd name="T33" fmla="*/ 33 h 111"/>
                  <a:gd name="T34" fmla="*/ 53 w 123"/>
                  <a:gd name="T35" fmla="*/ 48 h 111"/>
                  <a:gd name="T36" fmla="*/ 36 w 123"/>
                  <a:gd name="T37" fmla="*/ 33 h 111"/>
                  <a:gd name="T38" fmla="*/ 0 w 123"/>
                  <a:gd name="T39" fmla="*/ 63 h 111"/>
                  <a:gd name="T40" fmla="*/ 0 w 123"/>
                  <a:gd name="T41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111">
                    <a:moveTo>
                      <a:pt x="0" y="81"/>
                    </a:moveTo>
                    <a:lnTo>
                      <a:pt x="0" y="81"/>
                    </a:lnTo>
                    <a:lnTo>
                      <a:pt x="19" y="63"/>
                    </a:lnTo>
                    <a:lnTo>
                      <a:pt x="36" y="63"/>
                    </a:lnTo>
                    <a:lnTo>
                      <a:pt x="53" y="63"/>
                    </a:lnTo>
                    <a:lnTo>
                      <a:pt x="71" y="63"/>
                    </a:lnTo>
                    <a:lnTo>
                      <a:pt x="53" y="96"/>
                    </a:lnTo>
                    <a:lnTo>
                      <a:pt x="88" y="111"/>
                    </a:lnTo>
                    <a:lnTo>
                      <a:pt x="105" y="96"/>
                    </a:lnTo>
                    <a:lnTo>
                      <a:pt x="88" y="81"/>
                    </a:lnTo>
                    <a:lnTo>
                      <a:pt x="105" y="63"/>
                    </a:lnTo>
                    <a:lnTo>
                      <a:pt x="123" y="96"/>
                    </a:lnTo>
                    <a:lnTo>
                      <a:pt x="123" y="63"/>
                    </a:lnTo>
                    <a:lnTo>
                      <a:pt x="123" y="33"/>
                    </a:lnTo>
                    <a:lnTo>
                      <a:pt x="88" y="0"/>
                    </a:lnTo>
                    <a:lnTo>
                      <a:pt x="88" y="33"/>
                    </a:lnTo>
                    <a:lnTo>
                      <a:pt x="71" y="33"/>
                    </a:lnTo>
                    <a:lnTo>
                      <a:pt x="53" y="48"/>
                    </a:lnTo>
                    <a:lnTo>
                      <a:pt x="36" y="33"/>
                    </a:lnTo>
                    <a:lnTo>
                      <a:pt x="0" y="63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69">
                <a:extLst>
                  <a:ext uri="{FF2B5EF4-FFF2-40B4-BE49-F238E27FC236}">
                    <a16:creationId xmlns:a16="http://schemas.microsoft.com/office/drawing/2014/main" id="{D7DE3369-B4F5-43AE-9C4F-4F6F5256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97"/>
                <a:ext cx="61" cy="56"/>
              </a:xfrm>
              <a:custGeom>
                <a:avLst/>
                <a:gdLst>
                  <a:gd name="T0" fmla="*/ 0 w 123"/>
                  <a:gd name="T1" fmla="*/ 81 h 111"/>
                  <a:gd name="T2" fmla="*/ 0 w 123"/>
                  <a:gd name="T3" fmla="*/ 81 h 111"/>
                  <a:gd name="T4" fmla="*/ 19 w 123"/>
                  <a:gd name="T5" fmla="*/ 63 h 111"/>
                  <a:gd name="T6" fmla="*/ 36 w 123"/>
                  <a:gd name="T7" fmla="*/ 63 h 111"/>
                  <a:gd name="T8" fmla="*/ 53 w 123"/>
                  <a:gd name="T9" fmla="*/ 63 h 111"/>
                  <a:gd name="T10" fmla="*/ 71 w 123"/>
                  <a:gd name="T11" fmla="*/ 63 h 111"/>
                  <a:gd name="T12" fmla="*/ 53 w 123"/>
                  <a:gd name="T13" fmla="*/ 96 h 111"/>
                  <a:gd name="T14" fmla="*/ 88 w 123"/>
                  <a:gd name="T15" fmla="*/ 111 h 111"/>
                  <a:gd name="T16" fmla="*/ 105 w 123"/>
                  <a:gd name="T17" fmla="*/ 96 h 111"/>
                  <a:gd name="T18" fmla="*/ 88 w 123"/>
                  <a:gd name="T19" fmla="*/ 81 h 111"/>
                  <a:gd name="T20" fmla="*/ 105 w 123"/>
                  <a:gd name="T21" fmla="*/ 63 h 111"/>
                  <a:gd name="T22" fmla="*/ 123 w 123"/>
                  <a:gd name="T23" fmla="*/ 96 h 111"/>
                  <a:gd name="T24" fmla="*/ 123 w 123"/>
                  <a:gd name="T25" fmla="*/ 63 h 111"/>
                  <a:gd name="T26" fmla="*/ 123 w 123"/>
                  <a:gd name="T27" fmla="*/ 33 h 111"/>
                  <a:gd name="T28" fmla="*/ 88 w 123"/>
                  <a:gd name="T29" fmla="*/ 0 h 111"/>
                  <a:gd name="T30" fmla="*/ 88 w 123"/>
                  <a:gd name="T31" fmla="*/ 33 h 111"/>
                  <a:gd name="T32" fmla="*/ 71 w 123"/>
                  <a:gd name="T33" fmla="*/ 33 h 111"/>
                  <a:gd name="T34" fmla="*/ 53 w 123"/>
                  <a:gd name="T35" fmla="*/ 48 h 111"/>
                  <a:gd name="T36" fmla="*/ 36 w 123"/>
                  <a:gd name="T37" fmla="*/ 33 h 111"/>
                  <a:gd name="T38" fmla="*/ 0 w 123"/>
                  <a:gd name="T39" fmla="*/ 63 h 111"/>
                  <a:gd name="T40" fmla="*/ 0 w 123"/>
                  <a:gd name="T41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111">
                    <a:moveTo>
                      <a:pt x="0" y="81"/>
                    </a:moveTo>
                    <a:lnTo>
                      <a:pt x="0" y="81"/>
                    </a:lnTo>
                    <a:lnTo>
                      <a:pt x="19" y="63"/>
                    </a:lnTo>
                    <a:lnTo>
                      <a:pt x="36" y="63"/>
                    </a:lnTo>
                    <a:lnTo>
                      <a:pt x="53" y="63"/>
                    </a:lnTo>
                    <a:lnTo>
                      <a:pt x="71" y="63"/>
                    </a:lnTo>
                    <a:lnTo>
                      <a:pt x="53" y="96"/>
                    </a:lnTo>
                    <a:lnTo>
                      <a:pt x="88" y="111"/>
                    </a:lnTo>
                    <a:lnTo>
                      <a:pt x="105" y="96"/>
                    </a:lnTo>
                    <a:lnTo>
                      <a:pt x="88" y="81"/>
                    </a:lnTo>
                    <a:lnTo>
                      <a:pt x="105" y="63"/>
                    </a:lnTo>
                    <a:lnTo>
                      <a:pt x="123" y="96"/>
                    </a:lnTo>
                    <a:lnTo>
                      <a:pt x="123" y="63"/>
                    </a:lnTo>
                    <a:lnTo>
                      <a:pt x="123" y="33"/>
                    </a:lnTo>
                    <a:lnTo>
                      <a:pt x="88" y="0"/>
                    </a:lnTo>
                    <a:lnTo>
                      <a:pt x="88" y="33"/>
                    </a:lnTo>
                    <a:lnTo>
                      <a:pt x="71" y="33"/>
                    </a:lnTo>
                    <a:lnTo>
                      <a:pt x="53" y="48"/>
                    </a:lnTo>
                    <a:lnTo>
                      <a:pt x="36" y="33"/>
                    </a:lnTo>
                    <a:lnTo>
                      <a:pt x="0" y="63"/>
                    </a:lnTo>
                    <a:lnTo>
                      <a:pt x="0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70">
                <a:extLst>
                  <a:ext uri="{FF2B5EF4-FFF2-40B4-BE49-F238E27FC236}">
                    <a16:creationId xmlns:a16="http://schemas.microsoft.com/office/drawing/2014/main" id="{8878216D-897A-40F1-9E13-E8EAE6316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6" y="2973"/>
                <a:ext cx="61" cy="32"/>
              </a:xfrm>
              <a:custGeom>
                <a:avLst/>
                <a:gdLst>
                  <a:gd name="T0" fmla="*/ 0 w 123"/>
                  <a:gd name="T1" fmla="*/ 33 h 65"/>
                  <a:gd name="T2" fmla="*/ 0 w 123"/>
                  <a:gd name="T3" fmla="*/ 33 h 65"/>
                  <a:gd name="T4" fmla="*/ 35 w 123"/>
                  <a:gd name="T5" fmla="*/ 65 h 65"/>
                  <a:gd name="T6" fmla="*/ 71 w 123"/>
                  <a:gd name="T7" fmla="*/ 65 h 65"/>
                  <a:gd name="T8" fmla="*/ 106 w 123"/>
                  <a:gd name="T9" fmla="*/ 48 h 65"/>
                  <a:gd name="T10" fmla="*/ 123 w 123"/>
                  <a:gd name="T11" fmla="*/ 17 h 65"/>
                  <a:gd name="T12" fmla="*/ 123 w 123"/>
                  <a:gd name="T13" fmla="*/ 0 h 65"/>
                  <a:gd name="T14" fmla="*/ 106 w 123"/>
                  <a:gd name="T15" fmla="*/ 0 h 65"/>
                  <a:gd name="T16" fmla="*/ 106 w 123"/>
                  <a:gd name="T17" fmla="*/ 33 h 65"/>
                  <a:gd name="T18" fmla="*/ 88 w 123"/>
                  <a:gd name="T19" fmla="*/ 33 h 65"/>
                  <a:gd name="T20" fmla="*/ 71 w 123"/>
                  <a:gd name="T21" fmla="*/ 33 h 65"/>
                  <a:gd name="T22" fmla="*/ 0 w 123"/>
                  <a:gd name="T23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65">
                    <a:moveTo>
                      <a:pt x="0" y="33"/>
                    </a:moveTo>
                    <a:lnTo>
                      <a:pt x="0" y="33"/>
                    </a:lnTo>
                    <a:lnTo>
                      <a:pt x="35" y="65"/>
                    </a:lnTo>
                    <a:lnTo>
                      <a:pt x="71" y="65"/>
                    </a:lnTo>
                    <a:lnTo>
                      <a:pt x="106" y="48"/>
                    </a:lnTo>
                    <a:lnTo>
                      <a:pt x="123" y="17"/>
                    </a:lnTo>
                    <a:lnTo>
                      <a:pt x="123" y="0"/>
                    </a:lnTo>
                    <a:lnTo>
                      <a:pt x="106" y="0"/>
                    </a:lnTo>
                    <a:lnTo>
                      <a:pt x="106" y="33"/>
                    </a:lnTo>
                    <a:lnTo>
                      <a:pt x="88" y="33"/>
                    </a:lnTo>
                    <a:lnTo>
                      <a:pt x="71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71">
                <a:extLst>
                  <a:ext uri="{FF2B5EF4-FFF2-40B4-BE49-F238E27FC236}">
                    <a16:creationId xmlns:a16="http://schemas.microsoft.com/office/drawing/2014/main" id="{242B14E3-4F15-41C4-954D-E0A433B07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6" y="2973"/>
                <a:ext cx="61" cy="32"/>
              </a:xfrm>
              <a:custGeom>
                <a:avLst/>
                <a:gdLst>
                  <a:gd name="T0" fmla="*/ 0 w 123"/>
                  <a:gd name="T1" fmla="*/ 33 h 65"/>
                  <a:gd name="T2" fmla="*/ 0 w 123"/>
                  <a:gd name="T3" fmla="*/ 33 h 65"/>
                  <a:gd name="T4" fmla="*/ 35 w 123"/>
                  <a:gd name="T5" fmla="*/ 65 h 65"/>
                  <a:gd name="T6" fmla="*/ 71 w 123"/>
                  <a:gd name="T7" fmla="*/ 65 h 65"/>
                  <a:gd name="T8" fmla="*/ 106 w 123"/>
                  <a:gd name="T9" fmla="*/ 48 h 65"/>
                  <a:gd name="T10" fmla="*/ 123 w 123"/>
                  <a:gd name="T11" fmla="*/ 17 h 65"/>
                  <a:gd name="T12" fmla="*/ 123 w 123"/>
                  <a:gd name="T13" fmla="*/ 0 h 65"/>
                  <a:gd name="T14" fmla="*/ 106 w 123"/>
                  <a:gd name="T15" fmla="*/ 0 h 65"/>
                  <a:gd name="T16" fmla="*/ 106 w 123"/>
                  <a:gd name="T17" fmla="*/ 33 h 65"/>
                  <a:gd name="T18" fmla="*/ 88 w 123"/>
                  <a:gd name="T19" fmla="*/ 33 h 65"/>
                  <a:gd name="T20" fmla="*/ 71 w 123"/>
                  <a:gd name="T21" fmla="*/ 33 h 65"/>
                  <a:gd name="T22" fmla="*/ 0 w 123"/>
                  <a:gd name="T23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65">
                    <a:moveTo>
                      <a:pt x="0" y="33"/>
                    </a:moveTo>
                    <a:lnTo>
                      <a:pt x="0" y="33"/>
                    </a:lnTo>
                    <a:lnTo>
                      <a:pt x="35" y="65"/>
                    </a:lnTo>
                    <a:lnTo>
                      <a:pt x="71" y="65"/>
                    </a:lnTo>
                    <a:lnTo>
                      <a:pt x="106" y="48"/>
                    </a:lnTo>
                    <a:lnTo>
                      <a:pt x="123" y="17"/>
                    </a:lnTo>
                    <a:lnTo>
                      <a:pt x="123" y="0"/>
                    </a:lnTo>
                    <a:lnTo>
                      <a:pt x="106" y="0"/>
                    </a:lnTo>
                    <a:lnTo>
                      <a:pt x="106" y="33"/>
                    </a:lnTo>
                    <a:lnTo>
                      <a:pt x="88" y="33"/>
                    </a:lnTo>
                    <a:lnTo>
                      <a:pt x="71" y="33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72">
                <a:extLst>
                  <a:ext uri="{FF2B5EF4-FFF2-40B4-BE49-F238E27FC236}">
                    <a16:creationId xmlns:a16="http://schemas.microsoft.com/office/drawing/2014/main" id="{96B574C2-0035-4479-B1F9-381621B73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" y="2965"/>
                <a:ext cx="26" cy="16"/>
              </a:xfrm>
              <a:custGeom>
                <a:avLst/>
                <a:gdLst>
                  <a:gd name="T0" fmla="*/ 0 w 52"/>
                  <a:gd name="T1" fmla="*/ 0 h 32"/>
                  <a:gd name="T2" fmla="*/ 0 w 52"/>
                  <a:gd name="T3" fmla="*/ 0 h 32"/>
                  <a:gd name="T4" fmla="*/ 35 w 52"/>
                  <a:gd name="T5" fmla="*/ 15 h 32"/>
                  <a:gd name="T6" fmla="*/ 52 w 52"/>
                  <a:gd name="T7" fmla="*/ 32 h 32"/>
                  <a:gd name="T8" fmla="*/ 52 w 52"/>
                  <a:gd name="T9" fmla="*/ 15 h 32"/>
                  <a:gd name="T10" fmla="*/ 0 w 5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2">
                    <a:moveTo>
                      <a:pt x="0" y="0"/>
                    </a:moveTo>
                    <a:lnTo>
                      <a:pt x="0" y="0"/>
                    </a:lnTo>
                    <a:lnTo>
                      <a:pt x="35" y="15"/>
                    </a:lnTo>
                    <a:lnTo>
                      <a:pt x="52" y="32"/>
                    </a:lnTo>
                    <a:lnTo>
                      <a:pt x="52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73">
                <a:extLst>
                  <a:ext uri="{FF2B5EF4-FFF2-40B4-BE49-F238E27FC236}">
                    <a16:creationId xmlns:a16="http://schemas.microsoft.com/office/drawing/2014/main" id="{650B3606-0306-4C5A-9371-0A9B9E6FB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" y="2965"/>
                <a:ext cx="26" cy="16"/>
              </a:xfrm>
              <a:custGeom>
                <a:avLst/>
                <a:gdLst>
                  <a:gd name="T0" fmla="*/ 0 w 52"/>
                  <a:gd name="T1" fmla="*/ 0 h 32"/>
                  <a:gd name="T2" fmla="*/ 0 w 52"/>
                  <a:gd name="T3" fmla="*/ 0 h 32"/>
                  <a:gd name="T4" fmla="*/ 35 w 52"/>
                  <a:gd name="T5" fmla="*/ 15 h 32"/>
                  <a:gd name="T6" fmla="*/ 52 w 52"/>
                  <a:gd name="T7" fmla="*/ 32 h 32"/>
                  <a:gd name="T8" fmla="*/ 52 w 52"/>
                  <a:gd name="T9" fmla="*/ 15 h 32"/>
                  <a:gd name="T10" fmla="*/ 0 w 5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2">
                    <a:moveTo>
                      <a:pt x="0" y="0"/>
                    </a:moveTo>
                    <a:lnTo>
                      <a:pt x="0" y="0"/>
                    </a:lnTo>
                    <a:lnTo>
                      <a:pt x="35" y="15"/>
                    </a:lnTo>
                    <a:lnTo>
                      <a:pt x="52" y="32"/>
                    </a:lnTo>
                    <a:lnTo>
                      <a:pt x="52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74">
                <a:extLst>
                  <a:ext uri="{FF2B5EF4-FFF2-40B4-BE49-F238E27FC236}">
                    <a16:creationId xmlns:a16="http://schemas.microsoft.com/office/drawing/2014/main" id="{4EC82BC2-CF9A-45FB-B61F-E93F7B922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2" y="2989"/>
                <a:ext cx="17" cy="24"/>
              </a:xfrm>
              <a:custGeom>
                <a:avLst/>
                <a:gdLst>
                  <a:gd name="T0" fmla="*/ 0 w 35"/>
                  <a:gd name="T1" fmla="*/ 0 h 48"/>
                  <a:gd name="T2" fmla="*/ 0 w 35"/>
                  <a:gd name="T3" fmla="*/ 0 h 48"/>
                  <a:gd name="T4" fmla="*/ 17 w 35"/>
                  <a:gd name="T5" fmla="*/ 48 h 48"/>
                  <a:gd name="T6" fmla="*/ 35 w 35"/>
                  <a:gd name="T7" fmla="*/ 32 h 48"/>
                  <a:gd name="T8" fmla="*/ 0 w 3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8">
                    <a:moveTo>
                      <a:pt x="0" y="0"/>
                    </a:moveTo>
                    <a:lnTo>
                      <a:pt x="0" y="0"/>
                    </a:lnTo>
                    <a:lnTo>
                      <a:pt x="17" y="48"/>
                    </a:lnTo>
                    <a:lnTo>
                      <a:pt x="35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75">
                <a:extLst>
                  <a:ext uri="{FF2B5EF4-FFF2-40B4-BE49-F238E27FC236}">
                    <a16:creationId xmlns:a16="http://schemas.microsoft.com/office/drawing/2014/main" id="{F8AEFD20-09E2-4D0B-B1C9-2C69F60F9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2" y="2989"/>
                <a:ext cx="17" cy="24"/>
              </a:xfrm>
              <a:custGeom>
                <a:avLst/>
                <a:gdLst>
                  <a:gd name="T0" fmla="*/ 0 w 35"/>
                  <a:gd name="T1" fmla="*/ 0 h 48"/>
                  <a:gd name="T2" fmla="*/ 0 w 35"/>
                  <a:gd name="T3" fmla="*/ 0 h 48"/>
                  <a:gd name="T4" fmla="*/ 17 w 35"/>
                  <a:gd name="T5" fmla="*/ 48 h 48"/>
                  <a:gd name="T6" fmla="*/ 35 w 35"/>
                  <a:gd name="T7" fmla="*/ 32 h 48"/>
                  <a:gd name="T8" fmla="*/ 0 w 3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8">
                    <a:moveTo>
                      <a:pt x="0" y="0"/>
                    </a:moveTo>
                    <a:lnTo>
                      <a:pt x="0" y="0"/>
                    </a:lnTo>
                    <a:lnTo>
                      <a:pt x="17" y="48"/>
                    </a:lnTo>
                    <a:lnTo>
                      <a:pt x="35" y="3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76">
                <a:extLst>
                  <a:ext uri="{FF2B5EF4-FFF2-40B4-BE49-F238E27FC236}">
                    <a16:creationId xmlns:a16="http://schemas.microsoft.com/office/drawing/2014/main" id="{7C3CA15F-C375-4BDC-B02F-8AF650188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037"/>
                <a:ext cx="18" cy="8"/>
              </a:xfrm>
              <a:custGeom>
                <a:avLst/>
                <a:gdLst>
                  <a:gd name="T0" fmla="*/ 0 w 34"/>
                  <a:gd name="T1" fmla="*/ 0 h 15"/>
                  <a:gd name="T2" fmla="*/ 0 w 34"/>
                  <a:gd name="T3" fmla="*/ 0 h 15"/>
                  <a:gd name="T4" fmla="*/ 0 w 34"/>
                  <a:gd name="T5" fmla="*/ 15 h 15"/>
                  <a:gd name="T6" fmla="*/ 34 w 34"/>
                  <a:gd name="T7" fmla="*/ 15 h 15"/>
                  <a:gd name="T8" fmla="*/ 0 w 3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34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77">
                <a:extLst>
                  <a:ext uri="{FF2B5EF4-FFF2-40B4-BE49-F238E27FC236}">
                    <a16:creationId xmlns:a16="http://schemas.microsoft.com/office/drawing/2014/main" id="{11205CB3-EED2-4C8B-B214-5522DE1F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037"/>
                <a:ext cx="18" cy="8"/>
              </a:xfrm>
              <a:custGeom>
                <a:avLst/>
                <a:gdLst>
                  <a:gd name="T0" fmla="*/ 0 w 34"/>
                  <a:gd name="T1" fmla="*/ 0 h 15"/>
                  <a:gd name="T2" fmla="*/ 0 w 34"/>
                  <a:gd name="T3" fmla="*/ 0 h 15"/>
                  <a:gd name="T4" fmla="*/ 0 w 34"/>
                  <a:gd name="T5" fmla="*/ 15 h 15"/>
                  <a:gd name="T6" fmla="*/ 34 w 34"/>
                  <a:gd name="T7" fmla="*/ 15 h 15"/>
                  <a:gd name="T8" fmla="*/ 0 w 3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34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78">
                <a:extLst>
                  <a:ext uri="{FF2B5EF4-FFF2-40B4-BE49-F238E27FC236}">
                    <a16:creationId xmlns:a16="http://schemas.microsoft.com/office/drawing/2014/main" id="{FAE20AF8-C74B-4C9C-A517-06ECBF4E5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6" y="3109"/>
                <a:ext cx="9" cy="16"/>
              </a:xfrm>
              <a:custGeom>
                <a:avLst/>
                <a:gdLst>
                  <a:gd name="T0" fmla="*/ 0 w 18"/>
                  <a:gd name="T1" fmla="*/ 0 h 32"/>
                  <a:gd name="T2" fmla="*/ 0 w 18"/>
                  <a:gd name="T3" fmla="*/ 0 h 32"/>
                  <a:gd name="T4" fmla="*/ 0 w 18"/>
                  <a:gd name="T5" fmla="*/ 32 h 32"/>
                  <a:gd name="T6" fmla="*/ 18 w 18"/>
                  <a:gd name="T7" fmla="*/ 15 h 32"/>
                  <a:gd name="T8" fmla="*/ 0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18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79">
                <a:extLst>
                  <a:ext uri="{FF2B5EF4-FFF2-40B4-BE49-F238E27FC236}">
                    <a16:creationId xmlns:a16="http://schemas.microsoft.com/office/drawing/2014/main" id="{3CAB073B-F0E0-4064-ACF6-FF878BF2C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6" y="3109"/>
                <a:ext cx="9" cy="16"/>
              </a:xfrm>
              <a:custGeom>
                <a:avLst/>
                <a:gdLst>
                  <a:gd name="T0" fmla="*/ 0 w 18"/>
                  <a:gd name="T1" fmla="*/ 0 h 32"/>
                  <a:gd name="T2" fmla="*/ 0 w 18"/>
                  <a:gd name="T3" fmla="*/ 0 h 32"/>
                  <a:gd name="T4" fmla="*/ 0 w 18"/>
                  <a:gd name="T5" fmla="*/ 32 h 32"/>
                  <a:gd name="T6" fmla="*/ 18 w 18"/>
                  <a:gd name="T7" fmla="*/ 15 h 32"/>
                  <a:gd name="T8" fmla="*/ 0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18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80">
                <a:extLst>
                  <a:ext uri="{FF2B5EF4-FFF2-40B4-BE49-F238E27FC236}">
                    <a16:creationId xmlns:a16="http://schemas.microsoft.com/office/drawing/2014/main" id="{DF686EB6-0240-4A21-A822-0C4CAD8CB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3" y="3181"/>
                <a:ext cx="33" cy="31"/>
              </a:xfrm>
              <a:custGeom>
                <a:avLst/>
                <a:gdLst>
                  <a:gd name="T0" fmla="*/ 0 w 67"/>
                  <a:gd name="T1" fmla="*/ 0 h 63"/>
                  <a:gd name="T2" fmla="*/ 0 w 67"/>
                  <a:gd name="T3" fmla="*/ 0 h 63"/>
                  <a:gd name="T4" fmla="*/ 17 w 67"/>
                  <a:gd name="T5" fmla="*/ 32 h 63"/>
                  <a:gd name="T6" fmla="*/ 50 w 67"/>
                  <a:gd name="T7" fmla="*/ 63 h 63"/>
                  <a:gd name="T8" fmla="*/ 67 w 67"/>
                  <a:gd name="T9" fmla="*/ 63 h 63"/>
                  <a:gd name="T10" fmla="*/ 17 w 67"/>
                  <a:gd name="T11" fmla="*/ 15 h 63"/>
                  <a:gd name="T12" fmla="*/ 0 w 6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63">
                    <a:moveTo>
                      <a:pt x="0" y="0"/>
                    </a:moveTo>
                    <a:lnTo>
                      <a:pt x="0" y="0"/>
                    </a:lnTo>
                    <a:lnTo>
                      <a:pt x="17" y="32"/>
                    </a:lnTo>
                    <a:lnTo>
                      <a:pt x="50" y="63"/>
                    </a:lnTo>
                    <a:lnTo>
                      <a:pt x="67" y="63"/>
                    </a:lnTo>
                    <a:lnTo>
                      <a:pt x="17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81">
                <a:extLst>
                  <a:ext uri="{FF2B5EF4-FFF2-40B4-BE49-F238E27FC236}">
                    <a16:creationId xmlns:a16="http://schemas.microsoft.com/office/drawing/2014/main" id="{E114F89B-1773-4720-8455-AB9BE297A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3" y="3181"/>
                <a:ext cx="33" cy="31"/>
              </a:xfrm>
              <a:custGeom>
                <a:avLst/>
                <a:gdLst>
                  <a:gd name="T0" fmla="*/ 0 w 67"/>
                  <a:gd name="T1" fmla="*/ 0 h 63"/>
                  <a:gd name="T2" fmla="*/ 0 w 67"/>
                  <a:gd name="T3" fmla="*/ 0 h 63"/>
                  <a:gd name="T4" fmla="*/ 17 w 67"/>
                  <a:gd name="T5" fmla="*/ 32 h 63"/>
                  <a:gd name="T6" fmla="*/ 50 w 67"/>
                  <a:gd name="T7" fmla="*/ 63 h 63"/>
                  <a:gd name="T8" fmla="*/ 67 w 67"/>
                  <a:gd name="T9" fmla="*/ 63 h 63"/>
                  <a:gd name="T10" fmla="*/ 17 w 67"/>
                  <a:gd name="T11" fmla="*/ 15 h 63"/>
                  <a:gd name="T12" fmla="*/ 0 w 6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63">
                    <a:moveTo>
                      <a:pt x="0" y="0"/>
                    </a:moveTo>
                    <a:lnTo>
                      <a:pt x="0" y="0"/>
                    </a:lnTo>
                    <a:lnTo>
                      <a:pt x="17" y="32"/>
                    </a:lnTo>
                    <a:lnTo>
                      <a:pt x="50" y="63"/>
                    </a:lnTo>
                    <a:lnTo>
                      <a:pt x="67" y="63"/>
                    </a:lnTo>
                    <a:lnTo>
                      <a:pt x="17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82">
                <a:extLst>
                  <a:ext uri="{FF2B5EF4-FFF2-40B4-BE49-F238E27FC236}">
                    <a16:creationId xmlns:a16="http://schemas.microsoft.com/office/drawing/2014/main" id="{BFBD6573-A1A8-403C-8824-BAED2629F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5" y="3141"/>
                <a:ext cx="18" cy="16"/>
              </a:xfrm>
              <a:custGeom>
                <a:avLst/>
                <a:gdLst>
                  <a:gd name="T0" fmla="*/ 0 w 34"/>
                  <a:gd name="T1" fmla="*/ 33 h 33"/>
                  <a:gd name="T2" fmla="*/ 0 w 34"/>
                  <a:gd name="T3" fmla="*/ 33 h 33"/>
                  <a:gd name="T4" fmla="*/ 34 w 34"/>
                  <a:gd name="T5" fmla="*/ 33 h 33"/>
                  <a:gd name="T6" fmla="*/ 34 w 34"/>
                  <a:gd name="T7" fmla="*/ 17 h 33"/>
                  <a:gd name="T8" fmla="*/ 17 w 34"/>
                  <a:gd name="T9" fmla="*/ 0 h 33"/>
                  <a:gd name="T10" fmla="*/ 0 w 34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3">
                    <a:moveTo>
                      <a:pt x="0" y="33"/>
                    </a:moveTo>
                    <a:lnTo>
                      <a:pt x="0" y="33"/>
                    </a:lnTo>
                    <a:lnTo>
                      <a:pt x="34" y="33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183">
                <a:extLst>
                  <a:ext uri="{FF2B5EF4-FFF2-40B4-BE49-F238E27FC236}">
                    <a16:creationId xmlns:a16="http://schemas.microsoft.com/office/drawing/2014/main" id="{FE1992AD-8438-4C35-84E4-B72C3C62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5" y="3141"/>
                <a:ext cx="18" cy="16"/>
              </a:xfrm>
              <a:custGeom>
                <a:avLst/>
                <a:gdLst>
                  <a:gd name="T0" fmla="*/ 0 w 34"/>
                  <a:gd name="T1" fmla="*/ 33 h 33"/>
                  <a:gd name="T2" fmla="*/ 0 w 34"/>
                  <a:gd name="T3" fmla="*/ 33 h 33"/>
                  <a:gd name="T4" fmla="*/ 34 w 34"/>
                  <a:gd name="T5" fmla="*/ 33 h 33"/>
                  <a:gd name="T6" fmla="*/ 34 w 34"/>
                  <a:gd name="T7" fmla="*/ 17 h 33"/>
                  <a:gd name="T8" fmla="*/ 17 w 34"/>
                  <a:gd name="T9" fmla="*/ 0 h 33"/>
                  <a:gd name="T10" fmla="*/ 0 w 34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3">
                    <a:moveTo>
                      <a:pt x="0" y="33"/>
                    </a:moveTo>
                    <a:lnTo>
                      <a:pt x="0" y="33"/>
                    </a:lnTo>
                    <a:lnTo>
                      <a:pt x="34" y="33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84">
                <a:extLst>
                  <a:ext uri="{FF2B5EF4-FFF2-40B4-BE49-F238E27FC236}">
                    <a16:creationId xmlns:a16="http://schemas.microsoft.com/office/drawing/2014/main" id="{201B77D6-13B7-4268-8446-5FE39CB37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" y="3133"/>
                <a:ext cx="17" cy="8"/>
              </a:xfrm>
              <a:custGeom>
                <a:avLst/>
                <a:gdLst>
                  <a:gd name="T0" fmla="*/ 0 w 35"/>
                  <a:gd name="T1" fmla="*/ 0 h 15"/>
                  <a:gd name="T2" fmla="*/ 0 w 35"/>
                  <a:gd name="T3" fmla="*/ 0 h 15"/>
                  <a:gd name="T4" fmla="*/ 17 w 35"/>
                  <a:gd name="T5" fmla="*/ 15 h 15"/>
                  <a:gd name="T6" fmla="*/ 35 w 35"/>
                  <a:gd name="T7" fmla="*/ 0 h 15"/>
                  <a:gd name="T8" fmla="*/ 0 w 3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85">
                <a:extLst>
                  <a:ext uri="{FF2B5EF4-FFF2-40B4-BE49-F238E27FC236}">
                    <a16:creationId xmlns:a16="http://schemas.microsoft.com/office/drawing/2014/main" id="{19B61D8C-4ED2-4183-B4ED-D3BCB6445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" y="3133"/>
                <a:ext cx="17" cy="8"/>
              </a:xfrm>
              <a:custGeom>
                <a:avLst/>
                <a:gdLst>
                  <a:gd name="T0" fmla="*/ 0 w 35"/>
                  <a:gd name="T1" fmla="*/ 0 h 15"/>
                  <a:gd name="T2" fmla="*/ 0 w 35"/>
                  <a:gd name="T3" fmla="*/ 0 h 15"/>
                  <a:gd name="T4" fmla="*/ 17 w 35"/>
                  <a:gd name="T5" fmla="*/ 15 h 15"/>
                  <a:gd name="T6" fmla="*/ 35 w 35"/>
                  <a:gd name="T7" fmla="*/ 0 h 15"/>
                  <a:gd name="T8" fmla="*/ 0 w 3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0" y="0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186">
                <a:extLst>
                  <a:ext uri="{FF2B5EF4-FFF2-40B4-BE49-F238E27FC236}">
                    <a16:creationId xmlns:a16="http://schemas.microsoft.com/office/drawing/2014/main" id="{7BC9EAD4-EB0A-4F3B-A489-D48D164CF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3293"/>
                <a:ext cx="35" cy="32"/>
              </a:xfrm>
              <a:custGeom>
                <a:avLst/>
                <a:gdLst>
                  <a:gd name="T0" fmla="*/ 69 w 69"/>
                  <a:gd name="T1" fmla="*/ 31 h 63"/>
                  <a:gd name="T2" fmla="*/ 69 w 69"/>
                  <a:gd name="T3" fmla="*/ 31 h 63"/>
                  <a:gd name="T4" fmla="*/ 52 w 69"/>
                  <a:gd name="T5" fmla="*/ 48 h 63"/>
                  <a:gd name="T6" fmla="*/ 18 w 69"/>
                  <a:gd name="T7" fmla="*/ 63 h 63"/>
                  <a:gd name="T8" fmla="*/ 0 w 69"/>
                  <a:gd name="T9" fmla="*/ 48 h 63"/>
                  <a:gd name="T10" fmla="*/ 35 w 69"/>
                  <a:gd name="T11" fmla="*/ 0 h 63"/>
                  <a:gd name="T12" fmla="*/ 52 w 69"/>
                  <a:gd name="T13" fmla="*/ 15 h 63"/>
                  <a:gd name="T14" fmla="*/ 69 w 69"/>
                  <a:gd name="T1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3">
                    <a:moveTo>
                      <a:pt x="69" y="31"/>
                    </a:moveTo>
                    <a:lnTo>
                      <a:pt x="69" y="31"/>
                    </a:lnTo>
                    <a:lnTo>
                      <a:pt x="52" y="48"/>
                    </a:lnTo>
                    <a:lnTo>
                      <a:pt x="18" y="63"/>
                    </a:lnTo>
                    <a:lnTo>
                      <a:pt x="0" y="48"/>
                    </a:lnTo>
                    <a:lnTo>
                      <a:pt x="35" y="0"/>
                    </a:lnTo>
                    <a:lnTo>
                      <a:pt x="52" y="15"/>
                    </a:lnTo>
                    <a:lnTo>
                      <a:pt x="69" y="3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87">
                <a:extLst>
                  <a:ext uri="{FF2B5EF4-FFF2-40B4-BE49-F238E27FC236}">
                    <a16:creationId xmlns:a16="http://schemas.microsoft.com/office/drawing/2014/main" id="{EDA66189-322C-4445-B8BB-FC925863C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3293"/>
                <a:ext cx="35" cy="32"/>
              </a:xfrm>
              <a:custGeom>
                <a:avLst/>
                <a:gdLst>
                  <a:gd name="T0" fmla="*/ 69 w 69"/>
                  <a:gd name="T1" fmla="*/ 31 h 63"/>
                  <a:gd name="T2" fmla="*/ 69 w 69"/>
                  <a:gd name="T3" fmla="*/ 31 h 63"/>
                  <a:gd name="T4" fmla="*/ 52 w 69"/>
                  <a:gd name="T5" fmla="*/ 48 h 63"/>
                  <a:gd name="T6" fmla="*/ 18 w 69"/>
                  <a:gd name="T7" fmla="*/ 63 h 63"/>
                  <a:gd name="T8" fmla="*/ 0 w 69"/>
                  <a:gd name="T9" fmla="*/ 48 h 63"/>
                  <a:gd name="T10" fmla="*/ 35 w 69"/>
                  <a:gd name="T11" fmla="*/ 0 h 63"/>
                  <a:gd name="T12" fmla="*/ 52 w 69"/>
                  <a:gd name="T13" fmla="*/ 15 h 63"/>
                  <a:gd name="T14" fmla="*/ 69 w 69"/>
                  <a:gd name="T1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3">
                    <a:moveTo>
                      <a:pt x="69" y="31"/>
                    </a:moveTo>
                    <a:lnTo>
                      <a:pt x="69" y="31"/>
                    </a:lnTo>
                    <a:lnTo>
                      <a:pt x="52" y="48"/>
                    </a:lnTo>
                    <a:lnTo>
                      <a:pt x="18" y="63"/>
                    </a:lnTo>
                    <a:lnTo>
                      <a:pt x="0" y="48"/>
                    </a:lnTo>
                    <a:lnTo>
                      <a:pt x="35" y="0"/>
                    </a:lnTo>
                    <a:lnTo>
                      <a:pt x="52" y="15"/>
                    </a:lnTo>
                    <a:lnTo>
                      <a:pt x="69" y="3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88">
                <a:extLst>
                  <a:ext uri="{FF2B5EF4-FFF2-40B4-BE49-F238E27FC236}">
                    <a16:creationId xmlns:a16="http://schemas.microsoft.com/office/drawing/2014/main" id="{8B0B8D8F-136A-4D33-9540-9FF10F818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334"/>
                <a:ext cx="26" cy="48"/>
              </a:xfrm>
              <a:custGeom>
                <a:avLst/>
                <a:gdLst>
                  <a:gd name="T0" fmla="*/ 0 w 52"/>
                  <a:gd name="T1" fmla="*/ 0 h 96"/>
                  <a:gd name="T2" fmla="*/ 0 w 52"/>
                  <a:gd name="T3" fmla="*/ 0 h 96"/>
                  <a:gd name="T4" fmla="*/ 17 w 52"/>
                  <a:gd name="T5" fmla="*/ 0 h 96"/>
                  <a:gd name="T6" fmla="*/ 34 w 52"/>
                  <a:gd name="T7" fmla="*/ 16 h 96"/>
                  <a:gd name="T8" fmla="*/ 34 w 52"/>
                  <a:gd name="T9" fmla="*/ 31 h 96"/>
                  <a:gd name="T10" fmla="*/ 52 w 52"/>
                  <a:gd name="T11" fmla="*/ 48 h 96"/>
                  <a:gd name="T12" fmla="*/ 52 w 52"/>
                  <a:gd name="T13" fmla="*/ 64 h 96"/>
                  <a:gd name="T14" fmla="*/ 17 w 52"/>
                  <a:gd name="T15" fmla="*/ 96 h 96"/>
                  <a:gd name="T16" fmla="*/ 0 w 52"/>
                  <a:gd name="T17" fmla="*/ 79 h 96"/>
                  <a:gd name="T18" fmla="*/ 0 w 52"/>
                  <a:gd name="T19" fmla="*/ 31 h 96"/>
                  <a:gd name="T20" fmla="*/ 0 w 52"/>
                  <a:gd name="T21" fmla="*/ 16 h 96"/>
                  <a:gd name="T22" fmla="*/ 0 w 52"/>
                  <a:gd name="T2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96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34" y="16"/>
                    </a:lnTo>
                    <a:lnTo>
                      <a:pt x="34" y="31"/>
                    </a:lnTo>
                    <a:lnTo>
                      <a:pt x="52" y="48"/>
                    </a:lnTo>
                    <a:lnTo>
                      <a:pt x="52" y="64"/>
                    </a:lnTo>
                    <a:lnTo>
                      <a:pt x="17" y="96"/>
                    </a:lnTo>
                    <a:lnTo>
                      <a:pt x="0" y="79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89">
                <a:extLst>
                  <a:ext uri="{FF2B5EF4-FFF2-40B4-BE49-F238E27FC236}">
                    <a16:creationId xmlns:a16="http://schemas.microsoft.com/office/drawing/2014/main" id="{A9690D05-F91D-48EF-A65A-E82727321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334"/>
                <a:ext cx="26" cy="48"/>
              </a:xfrm>
              <a:custGeom>
                <a:avLst/>
                <a:gdLst>
                  <a:gd name="T0" fmla="*/ 0 w 52"/>
                  <a:gd name="T1" fmla="*/ 0 h 96"/>
                  <a:gd name="T2" fmla="*/ 0 w 52"/>
                  <a:gd name="T3" fmla="*/ 0 h 96"/>
                  <a:gd name="T4" fmla="*/ 17 w 52"/>
                  <a:gd name="T5" fmla="*/ 0 h 96"/>
                  <a:gd name="T6" fmla="*/ 34 w 52"/>
                  <a:gd name="T7" fmla="*/ 16 h 96"/>
                  <a:gd name="T8" fmla="*/ 34 w 52"/>
                  <a:gd name="T9" fmla="*/ 31 h 96"/>
                  <a:gd name="T10" fmla="*/ 52 w 52"/>
                  <a:gd name="T11" fmla="*/ 48 h 96"/>
                  <a:gd name="T12" fmla="*/ 52 w 52"/>
                  <a:gd name="T13" fmla="*/ 64 h 96"/>
                  <a:gd name="T14" fmla="*/ 17 w 52"/>
                  <a:gd name="T15" fmla="*/ 96 h 96"/>
                  <a:gd name="T16" fmla="*/ 0 w 52"/>
                  <a:gd name="T17" fmla="*/ 79 h 96"/>
                  <a:gd name="T18" fmla="*/ 0 w 52"/>
                  <a:gd name="T19" fmla="*/ 31 h 96"/>
                  <a:gd name="T20" fmla="*/ 0 w 52"/>
                  <a:gd name="T21" fmla="*/ 16 h 96"/>
                  <a:gd name="T22" fmla="*/ 0 w 52"/>
                  <a:gd name="T2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96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34" y="16"/>
                    </a:lnTo>
                    <a:lnTo>
                      <a:pt x="34" y="31"/>
                    </a:lnTo>
                    <a:lnTo>
                      <a:pt x="52" y="48"/>
                    </a:lnTo>
                    <a:lnTo>
                      <a:pt x="52" y="64"/>
                    </a:lnTo>
                    <a:lnTo>
                      <a:pt x="17" y="96"/>
                    </a:lnTo>
                    <a:lnTo>
                      <a:pt x="0" y="79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90">
                <a:extLst>
                  <a:ext uri="{FF2B5EF4-FFF2-40B4-BE49-F238E27FC236}">
                    <a16:creationId xmlns:a16="http://schemas.microsoft.com/office/drawing/2014/main" id="{B95C6FA6-9267-439D-BEED-D0BC2331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2301"/>
                <a:ext cx="86" cy="57"/>
              </a:xfrm>
              <a:custGeom>
                <a:avLst/>
                <a:gdLst>
                  <a:gd name="T0" fmla="*/ 173 w 173"/>
                  <a:gd name="T1" fmla="*/ 17 h 113"/>
                  <a:gd name="T2" fmla="*/ 173 w 173"/>
                  <a:gd name="T3" fmla="*/ 17 h 113"/>
                  <a:gd name="T4" fmla="*/ 173 w 173"/>
                  <a:gd name="T5" fmla="*/ 33 h 113"/>
                  <a:gd name="T6" fmla="*/ 156 w 173"/>
                  <a:gd name="T7" fmla="*/ 33 h 113"/>
                  <a:gd name="T8" fmla="*/ 139 w 173"/>
                  <a:gd name="T9" fmla="*/ 65 h 113"/>
                  <a:gd name="T10" fmla="*/ 156 w 173"/>
                  <a:gd name="T11" fmla="*/ 81 h 113"/>
                  <a:gd name="T12" fmla="*/ 121 w 173"/>
                  <a:gd name="T13" fmla="*/ 81 h 113"/>
                  <a:gd name="T14" fmla="*/ 104 w 173"/>
                  <a:gd name="T15" fmla="*/ 96 h 113"/>
                  <a:gd name="T16" fmla="*/ 87 w 173"/>
                  <a:gd name="T17" fmla="*/ 113 h 113"/>
                  <a:gd name="T18" fmla="*/ 52 w 173"/>
                  <a:gd name="T19" fmla="*/ 96 h 113"/>
                  <a:gd name="T20" fmla="*/ 18 w 173"/>
                  <a:gd name="T21" fmla="*/ 96 h 113"/>
                  <a:gd name="T22" fmla="*/ 18 w 173"/>
                  <a:gd name="T23" fmla="*/ 81 h 113"/>
                  <a:gd name="T24" fmla="*/ 0 w 173"/>
                  <a:gd name="T25" fmla="*/ 65 h 113"/>
                  <a:gd name="T26" fmla="*/ 18 w 173"/>
                  <a:gd name="T27" fmla="*/ 48 h 113"/>
                  <a:gd name="T28" fmla="*/ 0 w 173"/>
                  <a:gd name="T29" fmla="*/ 17 h 113"/>
                  <a:gd name="T30" fmla="*/ 0 w 173"/>
                  <a:gd name="T31" fmla="*/ 0 h 113"/>
                  <a:gd name="T32" fmla="*/ 18 w 173"/>
                  <a:gd name="T33" fmla="*/ 17 h 113"/>
                  <a:gd name="T34" fmla="*/ 35 w 173"/>
                  <a:gd name="T35" fmla="*/ 17 h 113"/>
                  <a:gd name="T36" fmla="*/ 87 w 173"/>
                  <a:gd name="T37" fmla="*/ 33 h 113"/>
                  <a:gd name="T38" fmla="*/ 121 w 173"/>
                  <a:gd name="T39" fmla="*/ 0 h 113"/>
                  <a:gd name="T40" fmla="*/ 173 w 173"/>
                  <a:gd name="T41" fmla="*/ 1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13">
                    <a:moveTo>
                      <a:pt x="173" y="17"/>
                    </a:moveTo>
                    <a:lnTo>
                      <a:pt x="173" y="17"/>
                    </a:lnTo>
                    <a:lnTo>
                      <a:pt x="173" y="33"/>
                    </a:lnTo>
                    <a:lnTo>
                      <a:pt x="156" y="33"/>
                    </a:lnTo>
                    <a:lnTo>
                      <a:pt x="139" y="65"/>
                    </a:lnTo>
                    <a:lnTo>
                      <a:pt x="156" y="81"/>
                    </a:lnTo>
                    <a:lnTo>
                      <a:pt x="121" y="81"/>
                    </a:lnTo>
                    <a:lnTo>
                      <a:pt x="104" y="96"/>
                    </a:lnTo>
                    <a:lnTo>
                      <a:pt x="87" y="113"/>
                    </a:lnTo>
                    <a:lnTo>
                      <a:pt x="52" y="96"/>
                    </a:lnTo>
                    <a:lnTo>
                      <a:pt x="18" y="96"/>
                    </a:lnTo>
                    <a:lnTo>
                      <a:pt x="18" y="81"/>
                    </a:lnTo>
                    <a:lnTo>
                      <a:pt x="0" y="65"/>
                    </a:lnTo>
                    <a:lnTo>
                      <a:pt x="18" y="48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8" y="17"/>
                    </a:lnTo>
                    <a:lnTo>
                      <a:pt x="35" y="17"/>
                    </a:lnTo>
                    <a:lnTo>
                      <a:pt x="87" y="33"/>
                    </a:lnTo>
                    <a:lnTo>
                      <a:pt x="121" y="0"/>
                    </a:lnTo>
                    <a:lnTo>
                      <a:pt x="173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91">
                <a:extLst>
                  <a:ext uri="{FF2B5EF4-FFF2-40B4-BE49-F238E27FC236}">
                    <a16:creationId xmlns:a16="http://schemas.microsoft.com/office/drawing/2014/main" id="{605AE562-6BD4-47D3-876E-EC662538B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2301"/>
                <a:ext cx="86" cy="57"/>
              </a:xfrm>
              <a:custGeom>
                <a:avLst/>
                <a:gdLst>
                  <a:gd name="T0" fmla="*/ 173 w 173"/>
                  <a:gd name="T1" fmla="*/ 17 h 113"/>
                  <a:gd name="T2" fmla="*/ 173 w 173"/>
                  <a:gd name="T3" fmla="*/ 17 h 113"/>
                  <a:gd name="T4" fmla="*/ 173 w 173"/>
                  <a:gd name="T5" fmla="*/ 33 h 113"/>
                  <a:gd name="T6" fmla="*/ 156 w 173"/>
                  <a:gd name="T7" fmla="*/ 33 h 113"/>
                  <a:gd name="T8" fmla="*/ 139 w 173"/>
                  <a:gd name="T9" fmla="*/ 65 h 113"/>
                  <a:gd name="T10" fmla="*/ 156 w 173"/>
                  <a:gd name="T11" fmla="*/ 81 h 113"/>
                  <a:gd name="T12" fmla="*/ 121 w 173"/>
                  <a:gd name="T13" fmla="*/ 81 h 113"/>
                  <a:gd name="T14" fmla="*/ 104 w 173"/>
                  <a:gd name="T15" fmla="*/ 96 h 113"/>
                  <a:gd name="T16" fmla="*/ 87 w 173"/>
                  <a:gd name="T17" fmla="*/ 113 h 113"/>
                  <a:gd name="T18" fmla="*/ 52 w 173"/>
                  <a:gd name="T19" fmla="*/ 96 h 113"/>
                  <a:gd name="T20" fmla="*/ 18 w 173"/>
                  <a:gd name="T21" fmla="*/ 96 h 113"/>
                  <a:gd name="T22" fmla="*/ 18 w 173"/>
                  <a:gd name="T23" fmla="*/ 81 h 113"/>
                  <a:gd name="T24" fmla="*/ 0 w 173"/>
                  <a:gd name="T25" fmla="*/ 65 h 113"/>
                  <a:gd name="T26" fmla="*/ 18 w 173"/>
                  <a:gd name="T27" fmla="*/ 48 h 113"/>
                  <a:gd name="T28" fmla="*/ 0 w 173"/>
                  <a:gd name="T29" fmla="*/ 17 h 113"/>
                  <a:gd name="T30" fmla="*/ 0 w 173"/>
                  <a:gd name="T31" fmla="*/ 0 h 113"/>
                  <a:gd name="T32" fmla="*/ 18 w 173"/>
                  <a:gd name="T33" fmla="*/ 17 h 113"/>
                  <a:gd name="T34" fmla="*/ 35 w 173"/>
                  <a:gd name="T35" fmla="*/ 17 h 113"/>
                  <a:gd name="T36" fmla="*/ 87 w 173"/>
                  <a:gd name="T37" fmla="*/ 33 h 113"/>
                  <a:gd name="T38" fmla="*/ 121 w 173"/>
                  <a:gd name="T39" fmla="*/ 0 h 113"/>
                  <a:gd name="T40" fmla="*/ 173 w 173"/>
                  <a:gd name="T41" fmla="*/ 1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13">
                    <a:moveTo>
                      <a:pt x="173" y="17"/>
                    </a:moveTo>
                    <a:lnTo>
                      <a:pt x="173" y="17"/>
                    </a:lnTo>
                    <a:lnTo>
                      <a:pt x="173" y="33"/>
                    </a:lnTo>
                    <a:lnTo>
                      <a:pt x="156" y="33"/>
                    </a:lnTo>
                    <a:lnTo>
                      <a:pt x="139" y="65"/>
                    </a:lnTo>
                    <a:lnTo>
                      <a:pt x="156" y="81"/>
                    </a:lnTo>
                    <a:lnTo>
                      <a:pt x="121" y="81"/>
                    </a:lnTo>
                    <a:lnTo>
                      <a:pt x="104" y="96"/>
                    </a:lnTo>
                    <a:lnTo>
                      <a:pt x="87" y="113"/>
                    </a:lnTo>
                    <a:lnTo>
                      <a:pt x="52" y="96"/>
                    </a:lnTo>
                    <a:lnTo>
                      <a:pt x="18" y="96"/>
                    </a:lnTo>
                    <a:lnTo>
                      <a:pt x="18" y="81"/>
                    </a:lnTo>
                    <a:lnTo>
                      <a:pt x="0" y="65"/>
                    </a:lnTo>
                    <a:lnTo>
                      <a:pt x="18" y="48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8" y="17"/>
                    </a:lnTo>
                    <a:lnTo>
                      <a:pt x="35" y="17"/>
                    </a:lnTo>
                    <a:lnTo>
                      <a:pt x="87" y="33"/>
                    </a:lnTo>
                    <a:lnTo>
                      <a:pt x="121" y="0"/>
                    </a:lnTo>
                    <a:lnTo>
                      <a:pt x="173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192">
                <a:extLst>
                  <a:ext uri="{FF2B5EF4-FFF2-40B4-BE49-F238E27FC236}">
                    <a16:creationId xmlns:a16="http://schemas.microsoft.com/office/drawing/2014/main" id="{F517245F-9127-4144-B271-32E4FD95F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2221"/>
                <a:ext cx="88" cy="56"/>
              </a:xfrm>
              <a:custGeom>
                <a:avLst/>
                <a:gdLst>
                  <a:gd name="T0" fmla="*/ 69 w 174"/>
                  <a:gd name="T1" fmla="*/ 111 h 111"/>
                  <a:gd name="T2" fmla="*/ 69 w 174"/>
                  <a:gd name="T3" fmla="*/ 111 h 111"/>
                  <a:gd name="T4" fmla="*/ 103 w 174"/>
                  <a:gd name="T5" fmla="*/ 96 h 111"/>
                  <a:gd name="T6" fmla="*/ 140 w 174"/>
                  <a:gd name="T7" fmla="*/ 96 h 111"/>
                  <a:gd name="T8" fmla="*/ 157 w 174"/>
                  <a:gd name="T9" fmla="*/ 32 h 111"/>
                  <a:gd name="T10" fmla="*/ 174 w 174"/>
                  <a:gd name="T11" fmla="*/ 32 h 111"/>
                  <a:gd name="T12" fmla="*/ 157 w 174"/>
                  <a:gd name="T13" fmla="*/ 15 h 111"/>
                  <a:gd name="T14" fmla="*/ 121 w 174"/>
                  <a:gd name="T15" fmla="*/ 0 h 111"/>
                  <a:gd name="T16" fmla="*/ 51 w 174"/>
                  <a:gd name="T17" fmla="*/ 32 h 111"/>
                  <a:gd name="T18" fmla="*/ 17 w 174"/>
                  <a:gd name="T19" fmla="*/ 32 h 111"/>
                  <a:gd name="T20" fmla="*/ 0 w 174"/>
                  <a:gd name="T21" fmla="*/ 63 h 111"/>
                  <a:gd name="T22" fmla="*/ 0 w 174"/>
                  <a:gd name="T23" fmla="*/ 80 h 111"/>
                  <a:gd name="T24" fmla="*/ 51 w 174"/>
                  <a:gd name="T25" fmla="*/ 111 h 111"/>
                  <a:gd name="T26" fmla="*/ 69 w 174"/>
                  <a:gd name="T2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11">
                    <a:moveTo>
                      <a:pt x="69" y="111"/>
                    </a:moveTo>
                    <a:lnTo>
                      <a:pt x="69" y="111"/>
                    </a:lnTo>
                    <a:lnTo>
                      <a:pt x="103" y="96"/>
                    </a:lnTo>
                    <a:lnTo>
                      <a:pt x="140" y="96"/>
                    </a:lnTo>
                    <a:lnTo>
                      <a:pt x="157" y="32"/>
                    </a:lnTo>
                    <a:lnTo>
                      <a:pt x="174" y="32"/>
                    </a:lnTo>
                    <a:lnTo>
                      <a:pt x="157" y="15"/>
                    </a:lnTo>
                    <a:lnTo>
                      <a:pt x="121" y="0"/>
                    </a:lnTo>
                    <a:lnTo>
                      <a:pt x="51" y="32"/>
                    </a:lnTo>
                    <a:lnTo>
                      <a:pt x="17" y="32"/>
                    </a:lnTo>
                    <a:lnTo>
                      <a:pt x="0" y="63"/>
                    </a:lnTo>
                    <a:lnTo>
                      <a:pt x="0" y="80"/>
                    </a:lnTo>
                    <a:lnTo>
                      <a:pt x="51" y="111"/>
                    </a:lnTo>
                    <a:lnTo>
                      <a:pt x="69" y="11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193">
                <a:extLst>
                  <a:ext uri="{FF2B5EF4-FFF2-40B4-BE49-F238E27FC236}">
                    <a16:creationId xmlns:a16="http://schemas.microsoft.com/office/drawing/2014/main" id="{55354454-832C-4DCA-8CDE-78A1777C3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2221"/>
                <a:ext cx="88" cy="56"/>
              </a:xfrm>
              <a:custGeom>
                <a:avLst/>
                <a:gdLst>
                  <a:gd name="T0" fmla="*/ 69 w 174"/>
                  <a:gd name="T1" fmla="*/ 111 h 111"/>
                  <a:gd name="T2" fmla="*/ 69 w 174"/>
                  <a:gd name="T3" fmla="*/ 111 h 111"/>
                  <a:gd name="T4" fmla="*/ 103 w 174"/>
                  <a:gd name="T5" fmla="*/ 96 h 111"/>
                  <a:gd name="T6" fmla="*/ 140 w 174"/>
                  <a:gd name="T7" fmla="*/ 96 h 111"/>
                  <a:gd name="T8" fmla="*/ 157 w 174"/>
                  <a:gd name="T9" fmla="*/ 32 h 111"/>
                  <a:gd name="T10" fmla="*/ 174 w 174"/>
                  <a:gd name="T11" fmla="*/ 32 h 111"/>
                  <a:gd name="T12" fmla="*/ 157 w 174"/>
                  <a:gd name="T13" fmla="*/ 15 h 111"/>
                  <a:gd name="T14" fmla="*/ 121 w 174"/>
                  <a:gd name="T15" fmla="*/ 0 h 111"/>
                  <a:gd name="T16" fmla="*/ 51 w 174"/>
                  <a:gd name="T17" fmla="*/ 32 h 111"/>
                  <a:gd name="T18" fmla="*/ 17 w 174"/>
                  <a:gd name="T19" fmla="*/ 32 h 111"/>
                  <a:gd name="T20" fmla="*/ 0 w 174"/>
                  <a:gd name="T21" fmla="*/ 63 h 111"/>
                  <a:gd name="T22" fmla="*/ 0 w 174"/>
                  <a:gd name="T23" fmla="*/ 80 h 111"/>
                  <a:gd name="T24" fmla="*/ 51 w 174"/>
                  <a:gd name="T25" fmla="*/ 111 h 111"/>
                  <a:gd name="T26" fmla="*/ 69 w 174"/>
                  <a:gd name="T2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11">
                    <a:moveTo>
                      <a:pt x="69" y="111"/>
                    </a:moveTo>
                    <a:lnTo>
                      <a:pt x="69" y="111"/>
                    </a:lnTo>
                    <a:lnTo>
                      <a:pt x="103" y="96"/>
                    </a:lnTo>
                    <a:lnTo>
                      <a:pt x="140" y="96"/>
                    </a:lnTo>
                    <a:lnTo>
                      <a:pt x="157" y="32"/>
                    </a:lnTo>
                    <a:lnTo>
                      <a:pt x="174" y="32"/>
                    </a:lnTo>
                    <a:lnTo>
                      <a:pt x="157" y="15"/>
                    </a:lnTo>
                    <a:lnTo>
                      <a:pt x="121" y="0"/>
                    </a:lnTo>
                    <a:lnTo>
                      <a:pt x="51" y="32"/>
                    </a:lnTo>
                    <a:lnTo>
                      <a:pt x="17" y="32"/>
                    </a:lnTo>
                    <a:lnTo>
                      <a:pt x="0" y="63"/>
                    </a:lnTo>
                    <a:lnTo>
                      <a:pt x="0" y="80"/>
                    </a:lnTo>
                    <a:lnTo>
                      <a:pt x="51" y="111"/>
                    </a:lnTo>
                    <a:lnTo>
                      <a:pt x="69" y="11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194">
                <a:extLst>
                  <a:ext uri="{FF2B5EF4-FFF2-40B4-BE49-F238E27FC236}">
                    <a16:creationId xmlns:a16="http://schemas.microsoft.com/office/drawing/2014/main" id="{8B65B28C-872C-43C5-A456-516CE052B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253"/>
                <a:ext cx="34" cy="24"/>
              </a:xfrm>
              <a:custGeom>
                <a:avLst/>
                <a:gdLst>
                  <a:gd name="T0" fmla="*/ 70 w 70"/>
                  <a:gd name="T1" fmla="*/ 17 h 48"/>
                  <a:gd name="T2" fmla="*/ 70 w 70"/>
                  <a:gd name="T3" fmla="*/ 17 h 48"/>
                  <a:gd name="T4" fmla="*/ 52 w 70"/>
                  <a:gd name="T5" fmla="*/ 17 h 48"/>
                  <a:gd name="T6" fmla="*/ 35 w 70"/>
                  <a:gd name="T7" fmla="*/ 48 h 48"/>
                  <a:gd name="T8" fmla="*/ 18 w 70"/>
                  <a:gd name="T9" fmla="*/ 48 h 48"/>
                  <a:gd name="T10" fmla="*/ 0 w 70"/>
                  <a:gd name="T11" fmla="*/ 48 h 48"/>
                  <a:gd name="T12" fmla="*/ 0 w 70"/>
                  <a:gd name="T13" fmla="*/ 33 h 48"/>
                  <a:gd name="T14" fmla="*/ 0 w 70"/>
                  <a:gd name="T15" fmla="*/ 17 h 48"/>
                  <a:gd name="T16" fmla="*/ 70 w 70"/>
                  <a:gd name="T17" fmla="*/ 0 h 48"/>
                  <a:gd name="T18" fmla="*/ 70 w 70"/>
                  <a:gd name="T19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48">
                    <a:moveTo>
                      <a:pt x="70" y="17"/>
                    </a:moveTo>
                    <a:lnTo>
                      <a:pt x="70" y="17"/>
                    </a:lnTo>
                    <a:lnTo>
                      <a:pt x="52" y="17"/>
                    </a:lnTo>
                    <a:lnTo>
                      <a:pt x="35" y="48"/>
                    </a:lnTo>
                    <a:lnTo>
                      <a:pt x="18" y="48"/>
                    </a:lnTo>
                    <a:lnTo>
                      <a:pt x="0" y="48"/>
                    </a:lnTo>
                    <a:lnTo>
                      <a:pt x="0" y="33"/>
                    </a:lnTo>
                    <a:lnTo>
                      <a:pt x="0" y="17"/>
                    </a:lnTo>
                    <a:lnTo>
                      <a:pt x="70" y="0"/>
                    </a:ln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195">
                <a:extLst>
                  <a:ext uri="{FF2B5EF4-FFF2-40B4-BE49-F238E27FC236}">
                    <a16:creationId xmlns:a16="http://schemas.microsoft.com/office/drawing/2014/main" id="{A5306FCF-F232-41C6-AF57-C4B68C1ED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253"/>
                <a:ext cx="34" cy="24"/>
              </a:xfrm>
              <a:custGeom>
                <a:avLst/>
                <a:gdLst>
                  <a:gd name="T0" fmla="*/ 70 w 70"/>
                  <a:gd name="T1" fmla="*/ 17 h 48"/>
                  <a:gd name="T2" fmla="*/ 70 w 70"/>
                  <a:gd name="T3" fmla="*/ 17 h 48"/>
                  <a:gd name="T4" fmla="*/ 52 w 70"/>
                  <a:gd name="T5" fmla="*/ 17 h 48"/>
                  <a:gd name="T6" fmla="*/ 35 w 70"/>
                  <a:gd name="T7" fmla="*/ 48 h 48"/>
                  <a:gd name="T8" fmla="*/ 18 w 70"/>
                  <a:gd name="T9" fmla="*/ 48 h 48"/>
                  <a:gd name="T10" fmla="*/ 0 w 70"/>
                  <a:gd name="T11" fmla="*/ 48 h 48"/>
                  <a:gd name="T12" fmla="*/ 0 w 70"/>
                  <a:gd name="T13" fmla="*/ 33 h 48"/>
                  <a:gd name="T14" fmla="*/ 0 w 70"/>
                  <a:gd name="T15" fmla="*/ 17 h 48"/>
                  <a:gd name="T16" fmla="*/ 70 w 70"/>
                  <a:gd name="T17" fmla="*/ 0 h 48"/>
                  <a:gd name="T18" fmla="*/ 70 w 70"/>
                  <a:gd name="T19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48">
                    <a:moveTo>
                      <a:pt x="70" y="17"/>
                    </a:moveTo>
                    <a:lnTo>
                      <a:pt x="70" y="17"/>
                    </a:lnTo>
                    <a:lnTo>
                      <a:pt x="52" y="17"/>
                    </a:lnTo>
                    <a:lnTo>
                      <a:pt x="35" y="48"/>
                    </a:lnTo>
                    <a:lnTo>
                      <a:pt x="18" y="48"/>
                    </a:lnTo>
                    <a:lnTo>
                      <a:pt x="0" y="48"/>
                    </a:lnTo>
                    <a:lnTo>
                      <a:pt x="0" y="33"/>
                    </a:lnTo>
                    <a:lnTo>
                      <a:pt x="0" y="17"/>
                    </a:lnTo>
                    <a:lnTo>
                      <a:pt x="70" y="0"/>
                    </a:lnTo>
                    <a:lnTo>
                      <a:pt x="7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196">
                <a:extLst>
                  <a:ext uri="{FF2B5EF4-FFF2-40B4-BE49-F238E27FC236}">
                    <a16:creationId xmlns:a16="http://schemas.microsoft.com/office/drawing/2014/main" id="{CB3A6617-F13A-4CBC-BD70-F52F3824D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262"/>
                <a:ext cx="77" cy="72"/>
              </a:xfrm>
              <a:custGeom>
                <a:avLst/>
                <a:gdLst>
                  <a:gd name="T0" fmla="*/ 70 w 156"/>
                  <a:gd name="T1" fmla="*/ 0 h 144"/>
                  <a:gd name="T2" fmla="*/ 70 w 156"/>
                  <a:gd name="T3" fmla="*/ 0 h 144"/>
                  <a:gd name="T4" fmla="*/ 121 w 156"/>
                  <a:gd name="T5" fmla="*/ 31 h 144"/>
                  <a:gd name="T6" fmla="*/ 139 w 156"/>
                  <a:gd name="T7" fmla="*/ 31 h 144"/>
                  <a:gd name="T8" fmla="*/ 156 w 156"/>
                  <a:gd name="T9" fmla="*/ 48 h 144"/>
                  <a:gd name="T10" fmla="*/ 156 w 156"/>
                  <a:gd name="T11" fmla="*/ 64 h 144"/>
                  <a:gd name="T12" fmla="*/ 139 w 156"/>
                  <a:gd name="T13" fmla="*/ 64 h 144"/>
                  <a:gd name="T14" fmla="*/ 139 w 156"/>
                  <a:gd name="T15" fmla="*/ 48 h 144"/>
                  <a:gd name="T16" fmla="*/ 87 w 156"/>
                  <a:gd name="T17" fmla="*/ 31 h 144"/>
                  <a:gd name="T18" fmla="*/ 70 w 156"/>
                  <a:gd name="T19" fmla="*/ 48 h 144"/>
                  <a:gd name="T20" fmla="*/ 70 w 156"/>
                  <a:gd name="T21" fmla="*/ 31 h 144"/>
                  <a:gd name="T22" fmla="*/ 52 w 156"/>
                  <a:gd name="T23" fmla="*/ 48 h 144"/>
                  <a:gd name="T24" fmla="*/ 70 w 156"/>
                  <a:gd name="T25" fmla="*/ 64 h 144"/>
                  <a:gd name="T26" fmla="*/ 104 w 156"/>
                  <a:gd name="T27" fmla="*/ 112 h 144"/>
                  <a:gd name="T28" fmla="*/ 139 w 156"/>
                  <a:gd name="T29" fmla="*/ 127 h 144"/>
                  <a:gd name="T30" fmla="*/ 121 w 156"/>
                  <a:gd name="T31" fmla="*/ 144 h 144"/>
                  <a:gd name="T32" fmla="*/ 87 w 156"/>
                  <a:gd name="T33" fmla="*/ 112 h 144"/>
                  <a:gd name="T34" fmla="*/ 70 w 156"/>
                  <a:gd name="T35" fmla="*/ 112 h 144"/>
                  <a:gd name="T36" fmla="*/ 35 w 156"/>
                  <a:gd name="T37" fmla="*/ 79 h 144"/>
                  <a:gd name="T38" fmla="*/ 52 w 156"/>
                  <a:gd name="T39" fmla="*/ 79 h 144"/>
                  <a:gd name="T40" fmla="*/ 35 w 156"/>
                  <a:gd name="T41" fmla="*/ 79 h 144"/>
                  <a:gd name="T42" fmla="*/ 35 w 156"/>
                  <a:gd name="T43" fmla="*/ 48 h 144"/>
                  <a:gd name="T44" fmla="*/ 18 w 156"/>
                  <a:gd name="T45" fmla="*/ 48 h 144"/>
                  <a:gd name="T46" fmla="*/ 0 w 156"/>
                  <a:gd name="T47" fmla="*/ 64 h 144"/>
                  <a:gd name="T48" fmla="*/ 0 w 156"/>
                  <a:gd name="T49" fmla="*/ 48 h 144"/>
                  <a:gd name="T50" fmla="*/ 0 w 156"/>
                  <a:gd name="T51" fmla="*/ 31 h 144"/>
                  <a:gd name="T52" fmla="*/ 18 w 156"/>
                  <a:gd name="T53" fmla="*/ 31 h 144"/>
                  <a:gd name="T54" fmla="*/ 35 w 156"/>
                  <a:gd name="T55" fmla="*/ 31 h 144"/>
                  <a:gd name="T56" fmla="*/ 52 w 156"/>
                  <a:gd name="T57" fmla="*/ 0 h 144"/>
                  <a:gd name="T58" fmla="*/ 70 w 156"/>
                  <a:gd name="T5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6" h="144">
                    <a:moveTo>
                      <a:pt x="70" y="0"/>
                    </a:moveTo>
                    <a:lnTo>
                      <a:pt x="70" y="0"/>
                    </a:lnTo>
                    <a:lnTo>
                      <a:pt x="121" y="31"/>
                    </a:lnTo>
                    <a:lnTo>
                      <a:pt x="139" y="31"/>
                    </a:lnTo>
                    <a:lnTo>
                      <a:pt x="156" y="48"/>
                    </a:lnTo>
                    <a:lnTo>
                      <a:pt x="156" y="64"/>
                    </a:lnTo>
                    <a:lnTo>
                      <a:pt x="139" y="64"/>
                    </a:lnTo>
                    <a:lnTo>
                      <a:pt x="139" y="48"/>
                    </a:lnTo>
                    <a:lnTo>
                      <a:pt x="87" y="31"/>
                    </a:lnTo>
                    <a:lnTo>
                      <a:pt x="70" y="48"/>
                    </a:lnTo>
                    <a:lnTo>
                      <a:pt x="70" y="31"/>
                    </a:lnTo>
                    <a:lnTo>
                      <a:pt x="52" y="48"/>
                    </a:lnTo>
                    <a:lnTo>
                      <a:pt x="70" y="64"/>
                    </a:lnTo>
                    <a:lnTo>
                      <a:pt x="104" y="112"/>
                    </a:lnTo>
                    <a:lnTo>
                      <a:pt x="139" y="127"/>
                    </a:lnTo>
                    <a:lnTo>
                      <a:pt x="121" y="144"/>
                    </a:lnTo>
                    <a:lnTo>
                      <a:pt x="87" y="112"/>
                    </a:lnTo>
                    <a:lnTo>
                      <a:pt x="70" y="112"/>
                    </a:lnTo>
                    <a:lnTo>
                      <a:pt x="35" y="79"/>
                    </a:lnTo>
                    <a:lnTo>
                      <a:pt x="52" y="79"/>
                    </a:lnTo>
                    <a:lnTo>
                      <a:pt x="35" y="79"/>
                    </a:lnTo>
                    <a:lnTo>
                      <a:pt x="35" y="48"/>
                    </a:lnTo>
                    <a:lnTo>
                      <a:pt x="18" y="48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0" y="31"/>
                    </a:lnTo>
                    <a:lnTo>
                      <a:pt x="18" y="31"/>
                    </a:lnTo>
                    <a:lnTo>
                      <a:pt x="35" y="31"/>
                    </a:lnTo>
                    <a:lnTo>
                      <a:pt x="52" y="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197">
                <a:extLst>
                  <a:ext uri="{FF2B5EF4-FFF2-40B4-BE49-F238E27FC236}">
                    <a16:creationId xmlns:a16="http://schemas.microsoft.com/office/drawing/2014/main" id="{598E0ACF-7CAB-4513-A8DD-CEE3746F0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2262"/>
                <a:ext cx="77" cy="72"/>
              </a:xfrm>
              <a:custGeom>
                <a:avLst/>
                <a:gdLst>
                  <a:gd name="T0" fmla="*/ 70 w 156"/>
                  <a:gd name="T1" fmla="*/ 0 h 144"/>
                  <a:gd name="T2" fmla="*/ 70 w 156"/>
                  <a:gd name="T3" fmla="*/ 0 h 144"/>
                  <a:gd name="T4" fmla="*/ 121 w 156"/>
                  <a:gd name="T5" fmla="*/ 31 h 144"/>
                  <a:gd name="T6" fmla="*/ 139 w 156"/>
                  <a:gd name="T7" fmla="*/ 31 h 144"/>
                  <a:gd name="T8" fmla="*/ 156 w 156"/>
                  <a:gd name="T9" fmla="*/ 48 h 144"/>
                  <a:gd name="T10" fmla="*/ 156 w 156"/>
                  <a:gd name="T11" fmla="*/ 64 h 144"/>
                  <a:gd name="T12" fmla="*/ 139 w 156"/>
                  <a:gd name="T13" fmla="*/ 64 h 144"/>
                  <a:gd name="T14" fmla="*/ 139 w 156"/>
                  <a:gd name="T15" fmla="*/ 48 h 144"/>
                  <a:gd name="T16" fmla="*/ 87 w 156"/>
                  <a:gd name="T17" fmla="*/ 31 h 144"/>
                  <a:gd name="T18" fmla="*/ 70 w 156"/>
                  <a:gd name="T19" fmla="*/ 48 h 144"/>
                  <a:gd name="T20" fmla="*/ 70 w 156"/>
                  <a:gd name="T21" fmla="*/ 31 h 144"/>
                  <a:gd name="T22" fmla="*/ 52 w 156"/>
                  <a:gd name="T23" fmla="*/ 48 h 144"/>
                  <a:gd name="T24" fmla="*/ 70 w 156"/>
                  <a:gd name="T25" fmla="*/ 64 h 144"/>
                  <a:gd name="T26" fmla="*/ 104 w 156"/>
                  <a:gd name="T27" fmla="*/ 112 h 144"/>
                  <a:gd name="T28" fmla="*/ 139 w 156"/>
                  <a:gd name="T29" fmla="*/ 127 h 144"/>
                  <a:gd name="T30" fmla="*/ 121 w 156"/>
                  <a:gd name="T31" fmla="*/ 144 h 144"/>
                  <a:gd name="T32" fmla="*/ 87 w 156"/>
                  <a:gd name="T33" fmla="*/ 112 h 144"/>
                  <a:gd name="T34" fmla="*/ 70 w 156"/>
                  <a:gd name="T35" fmla="*/ 112 h 144"/>
                  <a:gd name="T36" fmla="*/ 35 w 156"/>
                  <a:gd name="T37" fmla="*/ 79 h 144"/>
                  <a:gd name="T38" fmla="*/ 52 w 156"/>
                  <a:gd name="T39" fmla="*/ 79 h 144"/>
                  <a:gd name="T40" fmla="*/ 35 w 156"/>
                  <a:gd name="T41" fmla="*/ 79 h 144"/>
                  <a:gd name="T42" fmla="*/ 35 w 156"/>
                  <a:gd name="T43" fmla="*/ 48 h 144"/>
                  <a:gd name="T44" fmla="*/ 18 w 156"/>
                  <a:gd name="T45" fmla="*/ 48 h 144"/>
                  <a:gd name="T46" fmla="*/ 0 w 156"/>
                  <a:gd name="T47" fmla="*/ 64 h 144"/>
                  <a:gd name="T48" fmla="*/ 0 w 156"/>
                  <a:gd name="T49" fmla="*/ 48 h 144"/>
                  <a:gd name="T50" fmla="*/ 0 w 156"/>
                  <a:gd name="T51" fmla="*/ 31 h 144"/>
                  <a:gd name="T52" fmla="*/ 18 w 156"/>
                  <a:gd name="T53" fmla="*/ 31 h 144"/>
                  <a:gd name="T54" fmla="*/ 35 w 156"/>
                  <a:gd name="T55" fmla="*/ 31 h 144"/>
                  <a:gd name="T56" fmla="*/ 52 w 156"/>
                  <a:gd name="T57" fmla="*/ 0 h 144"/>
                  <a:gd name="T58" fmla="*/ 70 w 156"/>
                  <a:gd name="T5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6" h="144">
                    <a:moveTo>
                      <a:pt x="70" y="0"/>
                    </a:moveTo>
                    <a:lnTo>
                      <a:pt x="70" y="0"/>
                    </a:lnTo>
                    <a:lnTo>
                      <a:pt x="121" y="31"/>
                    </a:lnTo>
                    <a:lnTo>
                      <a:pt x="139" y="31"/>
                    </a:lnTo>
                    <a:lnTo>
                      <a:pt x="156" y="48"/>
                    </a:lnTo>
                    <a:lnTo>
                      <a:pt x="156" y="64"/>
                    </a:lnTo>
                    <a:lnTo>
                      <a:pt x="139" y="64"/>
                    </a:lnTo>
                    <a:lnTo>
                      <a:pt x="139" y="48"/>
                    </a:lnTo>
                    <a:lnTo>
                      <a:pt x="87" y="31"/>
                    </a:lnTo>
                    <a:lnTo>
                      <a:pt x="70" y="48"/>
                    </a:lnTo>
                    <a:lnTo>
                      <a:pt x="70" y="31"/>
                    </a:lnTo>
                    <a:lnTo>
                      <a:pt x="52" y="48"/>
                    </a:lnTo>
                    <a:lnTo>
                      <a:pt x="70" y="64"/>
                    </a:lnTo>
                    <a:lnTo>
                      <a:pt x="104" y="112"/>
                    </a:lnTo>
                    <a:lnTo>
                      <a:pt x="139" y="127"/>
                    </a:lnTo>
                    <a:lnTo>
                      <a:pt x="121" y="144"/>
                    </a:lnTo>
                    <a:lnTo>
                      <a:pt x="87" y="112"/>
                    </a:lnTo>
                    <a:lnTo>
                      <a:pt x="70" y="112"/>
                    </a:lnTo>
                    <a:lnTo>
                      <a:pt x="35" y="79"/>
                    </a:lnTo>
                    <a:lnTo>
                      <a:pt x="52" y="79"/>
                    </a:lnTo>
                    <a:lnTo>
                      <a:pt x="35" y="79"/>
                    </a:lnTo>
                    <a:lnTo>
                      <a:pt x="35" y="48"/>
                    </a:lnTo>
                    <a:lnTo>
                      <a:pt x="18" y="48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0" y="31"/>
                    </a:lnTo>
                    <a:lnTo>
                      <a:pt x="18" y="31"/>
                    </a:lnTo>
                    <a:lnTo>
                      <a:pt x="35" y="31"/>
                    </a:lnTo>
                    <a:lnTo>
                      <a:pt x="52" y="0"/>
                    </a:lnTo>
                    <a:lnTo>
                      <a:pt x="7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198">
                <a:extLst>
                  <a:ext uri="{FF2B5EF4-FFF2-40B4-BE49-F238E27FC236}">
                    <a16:creationId xmlns:a16="http://schemas.microsoft.com/office/drawing/2014/main" id="{1F359EDB-35A6-412F-A2C9-8EFBCF407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277"/>
                <a:ext cx="51" cy="48"/>
              </a:xfrm>
              <a:custGeom>
                <a:avLst/>
                <a:gdLst>
                  <a:gd name="T0" fmla="*/ 87 w 104"/>
                  <a:gd name="T1" fmla="*/ 96 h 96"/>
                  <a:gd name="T2" fmla="*/ 87 w 104"/>
                  <a:gd name="T3" fmla="*/ 96 h 96"/>
                  <a:gd name="T4" fmla="*/ 69 w 104"/>
                  <a:gd name="T5" fmla="*/ 96 h 96"/>
                  <a:gd name="T6" fmla="*/ 87 w 104"/>
                  <a:gd name="T7" fmla="*/ 81 h 96"/>
                  <a:gd name="T8" fmla="*/ 104 w 104"/>
                  <a:gd name="T9" fmla="*/ 81 h 96"/>
                  <a:gd name="T10" fmla="*/ 104 w 104"/>
                  <a:gd name="T11" fmla="*/ 65 h 96"/>
                  <a:gd name="T12" fmla="*/ 104 w 104"/>
                  <a:gd name="T13" fmla="*/ 48 h 96"/>
                  <a:gd name="T14" fmla="*/ 104 w 104"/>
                  <a:gd name="T15" fmla="*/ 33 h 96"/>
                  <a:gd name="T16" fmla="*/ 87 w 104"/>
                  <a:gd name="T17" fmla="*/ 33 h 96"/>
                  <a:gd name="T18" fmla="*/ 87 w 104"/>
                  <a:gd name="T19" fmla="*/ 17 h 96"/>
                  <a:gd name="T20" fmla="*/ 35 w 104"/>
                  <a:gd name="T21" fmla="*/ 0 h 96"/>
                  <a:gd name="T22" fmla="*/ 18 w 104"/>
                  <a:gd name="T23" fmla="*/ 17 h 96"/>
                  <a:gd name="T24" fmla="*/ 18 w 104"/>
                  <a:gd name="T25" fmla="*/ 0 h 96"/>
                  <a:gd name="T26" fmla="*/ 0 w 104"/>
                  <a:gd name="T27" fmla="*/ 17 h 96"/>
                  <a:gd name="T28" fmla="*/ 18 w 104"/>
                  <a:gd name="T29" fmla="*/ 33 h 96"/>
                  <a:gd name="T30" fmla="*/ 52 w 104"/>
                  <a:gd name="T31" fmla="*/ 81 h 96"/>
                  <a:gd name="T32" fmla="*/ 87 w 104"/>
                  <a:gd name="T3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96">
                    <a:moveTo>
                      <a:pt x="87" y="96"/>
                    </a:moveTo>
                    <a:lnTo>
                      <a:pt x="87" y="96"/>
                    </a:lnTo>
                    <a:lnTo>
                      <a:pt x="69" y="96"/>
                    </a:lnTo>
                    <a:lnTo>
                      <a:pt x="87" y="81"/>
                    </a:lnTo>
                    <a:lnTo>
                      <a:pt x="104" y="81"/>
                    </a:lnTo>
                    <a:lnTo>
                      <a:pt x="104" y="65"/>
                    </a:lnTo>
                    <a:lnTo>
                      <a:pt x="104" y="48"/>
                    </a:lnTo>
                    <a:lnTo>
                      <a:pt x="104" y="33"/>
                    </a:lnTo>
                    <a:lnTo>
                      <a:pt x="87" y="33"/>
                    </a:lnTo>
                    <a:lnTo>
                      <a:pt x="87" y="17"/>
                    </a:lnTo>
                    <a:lnTo>
                      <a:pt x="35" y="0"/>
                    </a:lnTo>
                    <a:lnTo>
                      <a:pt x="18" y="17"/>
                    </a:lnTo>
                    <a:lnTo>
                      <a:pt x="18" y="0"/>
                    </a:lnTo>
                    <a:lnTo>
                      <a:pt x="0" y="17"/>
                    </a:lnTo>
                    <a:lnTo>
                      <a:pt x="18" y="33"/>
                    </a:lnTo>
                    <a:lnTo>
                      <a:pt x="52" y="81"/>
                    </a:lnTo>
                    <a:lnTo>
                      <a:pt x="87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199">
                <a:extLst>
                  <a:ext uri="{FF2B5EF4-FFF2-40B4-BE49-F238E27FC236}">
                    <a16:creationId xmlns:a16="http://schemas.microsoft.com/office/drawing/2014/main" id="{97065DA7-096C-411B-B542-274B3C234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277"/>
                <a:ext cx="51" cy="48"/>
              </a:xfrm>
              <a:custGeom>
                <a:avLst/>
                <a:gdLst>
                  <a:gd name="T0" fmla="*/ 87 w 104"/>
                  <a:gd name="T1" fmla="*/ 96 h 96"/>
                  <a:gd name="T2" fmla="*/ 87 w 104"/>
                  <a:gd name="T3" fmla="*/ 96 h 96"/>
                  <a:gd name="T4" fmla="*/ 69 w 104"/>
                  <a:gd name="T5" fmla="*/ 96 h 96"/>
                  <a:gd name="T6" fmla="*/ 87 w 104"/>
                  <a:gd name="T7" fmla="*/ 81 h 96"/>
                  <a:gd name="T8" fmla="*/ 104 w 104"/>
                  <a:gd name="T9" fmla="*/ 81 h 96"/>
                  <a:gd name="T10" fmla="*/ 104 w 104"/>
                  <a:gd name="T11" fmla="*/ 65 h 96"/>
                  <a:gd name="T12" fmla="*/ 104 w 104"/>
                  <a:gd name="T13" fmla="*/ 48 h 96"/>
                  <a:gd name="T14" fmla="*/ 104 w 104"/>
                  <a:gd name="T15" fmla="*/ 33 h 96"/>
                  <a:gd name="T16" fmla="*/ 87 w 104"/>
                  <a:gd name="T17" fmla="*/ 33 h 96"/>
                  <a:gd name="T18" fmla="*/ 87 w 104"/>
                  <a:gd name="T19" fmla="*/ 17 h 96"/>
                  <a:gd name="T20" fmla="*/ 35 w 104"/>
                  <a:gd name="T21" fmla="*/ 0 h 96"/>
                  <a:gd name="T22" fmla="*/ 18 w 104"/>
                  <a:gd name="T23" fmla="*/ 17 h 96"/>
                  <a:gd name="T24" fmla="*/ 18 w 104"/>
                  <a:gd name="T25" fmla="*/ 0 h 96"/>
                  <a:gd name="T26" fmla="*/ 0 w 104"/>
                  <a:gd name="T27" fmla="*/ 17 h 96"/>
                  <a:gd name="T28" fmla="*/ 18 w 104"/>
                  <a:gd name="T29" fmla="*/ 33 h 96"/>
                  <a:gd name="T30" fmla="*/ 52 w 104"/>
                  <a:gd name="T31" fmla="*/ 81 h 96"/>
                  <a:gd name="T32" fmla="*/ 87 w 104"/>
                  <a:gd name="T3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96">
                    <a:moveTo>
                      <a:pt x="87" y="96"/>
                    </a:moveTo>
                    <a:lnTo>
                      <a:pt x="87" y="96"/>
                    </a:lnTo>
                    <a:lnTo>
                      <a:pt x="69" y="96"/>
                    </a:lnTo>
                    <a:lnTo>
                      <a:pt x="87" y="81"/>
                    </a:lnTo>
                    <a:lnTo>
                      <a:pt x="104" y="81"/>
                    </a:lnTo>
                    <a:lnTo>
                      <a:pt x="104" y="65"/>
                    </a:lnTo>
                    <a:lnTo>
                      <a:pt x="104" y="48"/>
                    </a:lnTo>
                    <a:lnTo>
                      <a:pt x="104" y="33"/>
                    </a:lnTo>
                    <a:lnTo>
                      <a:pt x="87" y="33"/>
                    </a:lnTo>
                    <a:lnTo>
                      <a:pt x="87" y="17"/>
                    </a:lnTo>
                    <a:lnTo>
                      <a:pt x="35" y="0"/>
                    </a:lnTo>
                    <a:lnTo>
                      <a:pt x="18" y="17"/>
                    </a:lnTo>
                    <a:lnTo>
                      <a:pt x="18" y="0"/>
                    </a:lnTo>
                    <a:lnTo>
                      <a:pt x="0" y="17"/>
                    </a:lnTo>
                    <a:lnTo>
                      <a:pt x="18" y="33"/>
                    </a:lnTo>
                    <a:lnTo>
                      <a:pt x="52" y="81"/>
                    </a:lnTo>
                    <a:lnTo>
                      <a:pt x="87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00">
                <a:extLst>
                  <a:ext uri="{FF2B5EF4-FFF2-40B4-BE49-F238E27FC236}">
                    <a16:creationId xmlns:a16="http://schemas.microsoft.com/office/drawing/2014/main" id="{70A529F6-ECBC-47C8-8763-6EA786082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317"/>
                <a:ext cx="26" cy="24"/>
              </a:xfrm>
              <a:custGeom>
                <a:avLst/>
                <a:gdLst>
                  <a:gd name="T0" fmla="*/ 0 w 52"/>
                  <a:gd name="T1" fmla="*/ 32 h 48"/>
                  <a:gd name="T2" fmla="*/ 0 w 52"/>
                  <a:gd name="T3" fmla="*/ 32 h 48"/>
                  <a:gd name="T4" fmla="*/ 35 w 52"/>
                  <a:gd name="T5" fmla="*/ 48 h 48"/>
                  <a:gd name="T6" fmla="*/ 35 w 52"/>
                  <a:gd name="T7" fmla="*/ 32 h 48"/>
                  <a:gd name="T8" fmla="*/ 52 w 52"/>
                  <a:gd name="T9" fmla="*/ 32 h 48"/>
                  <a:gd name="T10" fmla="*/ 52 w 52"/>
                  <a:gd name="T11" fmla="*/ 15 h 48"/>
                  <a:gd name="T12" fmla="*/ 35 w 52"/>
                  <a:gd name="T13" fmla="*/ 0 h 48"/>
                  <a:gd name="T14" fmla="*/ 18 w 52"/>
                  <a:gd name="T15" fmla="*/ 0 h 48"/>
                  <a:gd name="T16" fmla="*/ 0 w 52"/>
                  <a:gd name="T17" fmla="*/ 15 h 48"/>
                  <a:gd name="T18" fmla="*/ 18 w 52"/>
                  <a:gd name="T19" fmla="*/ 15 h 48"/>
                  <a:gd name="T20" fmla="*/ 0 w 52"/>
                  <a:gd name="T21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8">
                    <a:moveTo>
                      <a:pt x="0" y="32"/>
                    </a:moveTo>
                    <a:lnTo>
                      <a:pt x="0" y="32"/>
                    </a:lnTo>
                    <a:lnTo>
                      <a:pt x="35" y="48"/>
                    </a:lnTo>
                    <a:lnTo>
                      <a:pt x="35" y="32"/>
                    </a:lnTo>
                    <a:lnTo>
                      <a:pt x="52" y="32"/>
                    </a:lnTo>
                    <a:lnTo>
                      <a:pt x="52" y="15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0" y="15"/>
                    </a:lnTo>
                    <a:lnTo>
                      <a:pt x="18" y="15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01">
                <a:extLst>
                  <a:ext uri="{FF2B5EF4-FFF2-40B4-BE49-F238E27FC236}">
                    <a16:creationId xmlns:a16="http://schemas.microsoft.com/office/drawing/2014/main" id="{F8071A31-3A82-4F11-8B2B-C5577279E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317"/>
                <a:ext cx="26" cy="24"/>
              </a:xfrm>
              <a:custGeom>
                <a:avLst/>
                <a:gdLst>
                  <a:gd name="T0" fmla="*/ 0 w 52"/>
                  <a:gd name="T1" fmla="*/ 32 h 48"/>
                  <a:gd name="T2" fmla="*/ 0 w 52"/>
                  <a:gd name="T3" fmla="*/ 32 h 48"/>
                  <a:gd name="T4" fmla="*/ 35 w 52"/>
                  <a:gd name="T5" fmla="*/ 48 h 48"/>
                  <a:gd name="T6" fmla="*/ 35 w 52"/>
                  <a:gd name="T7" fmla="*/ 32 h 48"/>
                  <a:gd name="T8" fmla="*/ 52 w 52"/>
                  <a:gd name="T9" fmla="*/ 32 h 48"/>
                  <a:gd name="T10" fmla="*/ 52 w 52"/>
                  <a:gd name="T11" fmla="*/ 15 h 48"/>
                  <a:gd name="T12" fmla="*/ 35 w 52"/>
                  <a:gd name="T13" fmla="*/ 0 h 48"/>
                  <a:gd name="T14" fmla="*/ 18 w 52"/>
                  <a:gd name="T15" fmla="*/ 0 h 48"/>
                  <a:gd name="T16" fmla="*/ 0 w 52"/>
                  <a:gd name="T17" fmla="*/ 15 h 48"/>
                  <a:gd name="T18" fmla="*/ 18 w 52"/>
                  <a:gd name="T19" fmla="*/ 15 h 48"/>
                  <a:gd name="T20" fmla="*/ 0 w 52"/>
                  <a:gd name="T21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8">
                    <a:moveTo>
                      <a:pt x="0" y="32"/>
                    </a:moveTo>
                    <a:lnTo>
                      <a:pt x="0" y="32"/>
                    </a:lnTo>
                    <a:lnTo>
                      <a:pt x="35" y="48"/>
                    </a:lnTo>
                    <a:lnTo>
                      <a:pt x="35" y="32"/>
                    </a:lnTo>
                    <a:lnTo>
                      <a:pt x="52" y="32"/>
                    </a:lnTo>
                    <a:lnTo>
                      <a:pt x="52" y="15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0" y="15"/>
                    </a:lnTo>
                    <a:lnTo>
                      <a:pt x="18" y="15"/>
                    </a:lnTo>
                    <a:lnTo>
                      <a:pt x="0" y="3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202">
                <a:extLst>
                  <a:ext uri="{FF2B5EF4-FFF2-40B4-BE49-F238E27FC236}">
                    <a16:creationId xmlns:a16="http://schemas.microsoft.com/office/drawing/2014/main" id="{74451ED7-EB4B-4A46-9BF2-628DAA4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0" y="2269"/>
                <a:ext cx="60" cy="72"/>
              </a:xfrm>
              <a:custGeom>
                <a:avLst/>
                <a:gdLst>
                  <a:gd name="T0" fmla="*/ 17 w 121"/>
                  <a:gd name="T1" fmla="*/ 48 h 144"/>
                  <a:gd name="T2" fmla="*/ 17 w 121"/>
                  <a:gd name="T3" fmla="*/ 48 h 144"/>
                  <a:gd name="T4" fmla="*/ 17 w 121"/>
                  <a:gd name="T5" fmla="*/ 32 h 144"/>
                  <a:gd name="T6" fmla="*/ 0 w 121"/>
                  <a:gd name="T7" fmla="*/ 15 h 144"/>
                  <a:gd name="T8" fmla="*/ 34 w 121"/>
                  <a:gd name="T9" fmla="*/ 0 h 144"/>
                  <a:gd name="T10" fmla="*/ 69 w 121"/>
                  <a:gd name="T11" fmla="*/ 48 h 144"/>
                  <a:gd name="T12" fmla="*/ 103 w 121"/>
                  <a:gd name="T13" fmla="*/ 48 h 144"/>
                  <a:gd name="T14" fmla="*/ 103 w 121"/>
                  <a:gd name="T15" fmla="*/ 63 h 144"/>
                  <a:gd name="T16" fmla="*/ 103 w 121"/>
                  <a:gd name="T17" fmla="*/ 80 h 144"/>
                  <a:gd name="T18" fmla="*/ 121 w 121"/>
                  <a:gd name="T19" fmla="*/ 111 h 144"/>
                  <a:gd name="T20" fmla="*/ 103 w 121"/>
                  <a:gd name="T21" fmla="*/ 128 h 144"/>
                  <a:gd name="T22" fmla="*/ 69 w 121"/>
                  <a:gd name="T23" fmla="*/ 128 h 144"/>
                  <a:gd name="T24" fmla="*/ 51 w 121"/>
                  <a:gd name="T25" fmla="*/ 144 h 144"/>
                  <a:gd name="T26" fmla="*/ 34 w 121"/>
                  <a:gd name="T27" fmla="*/ 128 h 144"/>
                  <a:gd name="T28" fmla="*/ 34 w 121"/>
                  <a:gd name="T29" fmla="*/ 111 h 144"/>
                  <a:gd name="T30" fmla="*/ 17 w 121"/>
                  <a:gd name="T31" fmla="*/ 96 h 144"/>
                  <a:gd name="T32" fmla="*/ 17 w 121"/>
                  <a:gd name="T33" fmla="*/ 80 h 144"/>
                  <a:gd name="T34" fmla="*/ 17 w 121"/>
                  <a:gd name="T35" fmla="*/ 63 h 144"/>
                  <a:gd name="T36" fmla="*/ 17 w 121"/>
                  <a:gd name="T37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1" h="144">
                    <a:moveTo>
                      <a:pt x="17" y="48"/>
                    </a:moveTo>
                    <a:lnTo>
                      <a:pt x="17" y="48"/>
                    </a:lnTo>
                    <a:lnTo>
                      <a:pt x="17" y="32"/>
                    </a:lnTo>
                    <a:lnTo>
                      <a:pt x="0" y="15"/>
                    </a:lnTo>
                    <a:lnTo>
                      <a:pt x="34" y="0"/>
                    </a:lnTo>
                    <a:lnTo>
                      <a:pt x="69" y="48"/>
                    </a:lnTo>
                    <a:lnTo>
                      <a:pt x="103" y="48"/>
                    </a:lnTo>
                    <a:lnTo>
                      <a:pt x="103" y="63"/>
                    </a:lnTo>
                    <a:lnTo>
                      <a:pt x="103" y="80"/>
                    </a:lnTo>
                    <a:lnTo>
                      <a:pt x="121" y="111"/>
                    </a:lnTo>
                    <a:lnTo>
                      <a:pt x="103" y="128"/>
                    </a:lnTo>
                    <a:lnTo>
                      <a:pt x="69" y="128"/>
                    </a:lnTo>
                    <a:lnTo>
                      <a:pt x="51" y="144"/>
                    </a:lnTo>
                    <a:lnTo>
                      <a:pt x="34" y="128"/>
                    </a:lnTo>
                    <a:lnTo>
                      <a:pt x="34" y="111"/>
                    </a:lnTo>
                    <a:lnTo>
                      <a:pt x="17" y="96"/>
                    </a:lnTo>
                    <a:lnTo>
                      <a:pt x="17" y="80"/>
                    </a:lnTo>
                    <a:lnTo>
                      <a:pt x="17" y="63"/>
                    </a:lnTo>
                    <a:lnTo>
                      <a:pt x="17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203">
                <a:extLst>
                  <a:ext uri="{FF2B5EF4-FFF2-40B4-BE49-F238E27FC236}">
                    <a16:creationId xmlns:a16="http://schemas.microsoft.com/office/drawing/2014/main" id="{DA4546A7-A7B5-4FC5-925A-0C9B84C50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0" y="2269"/>
                <a:ext cx="60" cy="72"/>
              </a:xfrm>
              <a:custGeom>
                <a:avLst/>
                <a:gdLst>
                  <a:gd name="T0" fmla="*/ 17 w 121"/>
                  <a:gd name="T1" fmla="*/ 48 h 144"/>
                  <a:gd name="T2" fmla="*/ 17 w 121"/>
                  <a:gd name="T3" fmla="*/ 48 h 144"/>
                  <a:gd name="T4" fmla="*/ 17 w 121"/>
                  <a:gd name="T5" fmla="*/ 32 h 144"/>
                  <a:gd name="T6" fmla="*/ 0 w 121"/>
                  <a:gd name="T7" fmla="*/ 15 h 144"/>
                  <a:gd name="T8" fmla="*/ 34 w 121"/>
                  <a:gd name="T9" fmla="*/ 0 h 144"/>
                  <a:gd name="T10" fmla="*/ 69 w 121"/>
                  <a:gd name="T11" fmla="*/ 48 h 144"/>
                  <a:gd name="T12" fmla="*/ 103 w 121"/>
                  <a:gd name="T13" fmla="*/ 48 h 144"/>
                  <a:gd name="T14" fmla="*/ 103 w 121"/>
                  <a:gd name="T15" fmla="*/ 63 h 144"/>
                  <a:gd name="T16" fmla="*/ 103 w 121"/>
                  <a:gd name="T17" fmla="*/ 80 h 144"/>
                  <a:gd name="T18" fmla="*/ 121 w 121"/>
                  <a:gd name="T19" fmla="*/ 111 h 144"/>
                  <a:gd name="T20" fmla="*/ 103 w 121"/>
                  <a:gd name="T21" fmla="*/ 128 h 144"/>
                  <a:gd name="T22" fmla="*/ 69 w 121"/>
                  <a:gd name="T23" fmla="*/ 128 h 144"/>
                  <a:gd name="T24" fmla="*/ 51 w 121"/>
                  <a:gd name="T25" fmla="*/ 144 h 144"/>
                  <a:gd name="T26" fmla="*/ 34 w 121"/>
                  <a:gd name="T27" fmla="*/ 128 h 144"/>
                  <a:gd name="T28" fmla="*/ 34 w 121"/>
                  <a:gd name="T29" fmla="*/ 111 h 144"/>
                  <a:gd name="T30" fmla="*/ 17 w 121"/>
                  <a:gd name="T31" fmla="*/ 96 h 144"/>
                  <a:gd name="T32" fmla="*/ 17 w 121"/>
                  <a:gd name="T33" fmla="*/ 80 h 144"/>
                  <a:gd name="T34" fmla="*/ 17 w 121"/>
                  <a:gd name="T35" fmla="*/ 63 h 144"/>
                  <a:gd name="T36" fmla="*/ 17 w 121"/>
                  <a:gd name="T37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1" h="144">
                    <a:moveTo>
                      <a:pt x="17" y="48"/>
                    </a:moveTo>
                    <a:lnTo>
                      <a:pt x="17" y="48"/>
                    </a:lnTo>
                    <a:lnTo>
                      <a:pt x="17" y="32"/>
                    </a:lnTo>
                    <a:lnTo>
                      <a:pt x="0" y="15"/>
                    </a:lnTo>
                    <a:lnTo>
                      <a:pt x="34" y="0"/>
                    </a:lnTo>
                    <a:lnTo>
                      <a:pt x="69" y="48"/>
                    </a:lnTo>
                    <a:lnTo>
                      <a:pt x="103" y="48"/>
                    </a:lnTo>
                    <a:lnTo>
                      <a:pt x="103" y="63"/>
                    </a:lnTo>
                    <a:lnTo>
                      <a:pt x="103" y="80"/>
                    </a:lnTo>
                    <a:lnTo>
                      <a:pt x="121" y="111"/>
                    </a:lnTo>
                    <a:lnTo>
                      <a:pt x="103" y="128"/>
                    </a:lnTo>
                    <a:lnTo>
                      <a:pt x="69" y="128"/>
                    </a:lnTo>
                    <a:lnTo>
                      <a:pt x="51" y="144"/>
                    </a:lnTo>
                    <a:lnTo>
                      <a:pt x="34" y="128"/>
                    </a:lnTo>
                    <a:lnTo>
                      <a:pt x="34" y="111"/>
                    </a:lnTo>
                    <a:lnTo>
                      <a:pt x="17" y="96"/>
                    </a:lnTo>
                    <a:lnTo>
                      <a:pt x="17" y="80"/>
                    </a:lnTo>
                    <a:lnTo>
                      <a:pt x="17" y="63"/>
                    </a:lnTo>
                    <a:lnTo>
                      <a:pt x="17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204">
                <a:extLst>
                  <a:ext uri="{FF2B5EF4-FFF2-40B4-BE49-F238E27FC236}">
                    <a16:creationId xmlns:a16="http://schemas.microsoft.com/office/drawing/2014/main" id="{5E300710-BC44-4CFD-91D9-EB1CE2FB1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2334"/>
                <a:ext cx="34" cy="24"/>
              </a:xfrm>
              <a:custGeom>
                <a:avLst/>
                <a:gdLst>
                  <a:gd name="T0" fmla="*/ 18 w 70"/>
                  <a:gd name="T1" fmla="*/ 48 h 48"/>
                  <a:gd name="T2" fmla="*/ 18 w 70"/>
                  <a:gd name="T3" fmla="*/ 48 h 48"/>
                  <a:gd name="T4" fmla="*/ 0 w 70"/>
                  <a:gd name="T5" fmla="*/ 31 h 48"/>
                  <a:gd name="T6" fmla="*/ 0 w 70"/>
                  <a:gd name="T7" fmla="*/ 16 h 48"/>
                  <a:gd name="T8" fmla="*/ 18 w 70"/>
                  <a:gd name="T9" fmla="*/ 0 h 48"/>
                  <a:gd name="T10" fmla="*/ 52 w 70"/>
                  <a:gd name="T11" fmla="*/ 0 h 48"/>
                  <a:gd name="T12" fmla="*/ 70 w 70"/>
                  <a:gd name="T13" fmla="*/ 16 h 48"/>
                  <a:gd name="T14" fmla="*/ 70 w 70"/>
                  <a:gd name="T15" fmla="*/ 31 h 48"/>
                  <a:gd name="T16" fmla="*/ 18 w 70"/>
                  <a:gd name="T1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18" y="0"/>
                    </a:lnTo>
                    <a:lnTo>
                      <a:pt x="52" y="0"/>
                    </a:lnTo>
                    <a:lnTo>
                      <a:pt x="70" y="16"/>
                    </a:lnTo>
                    <a:lnTo>
                      <a:pt x="70" y="31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205">
                <a:extLst>
                  <a:ext uri="{FF2B5EF4-FFF2-40B4-BE49-F238E27FC236}">
                    <a16:creationId xmlns:a16="http://schemas.microsoft.com/office/drawing/2014/main" id="{24DAF842-A65C-43E0-87C4-275CED30F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2334"/>
                <a:ext cx="34" cy="24"/>
              </a:xfrm>
              <a:custGeom>
                <a:avLst/>
                <a:gdLst>
                  <a:gd name="T0" fmla="*/ 18 w 70"/>
                  <a:gd name="T1" fmla="*/ 48 h 48"/>
                  <a:gd name="T2" fmla="*/ 18 w 70"/>
                  <a:gd name="T3" fmla="*/ 48 h 48"/>
                  <a:gd name="T4" fmla="*/ 0 w 70"/>
                  <a:gd name="T5" fmla="*/ 31 h 48"/>
                  <a:gd name="T6" fmla="*/ 0 w 70"/>
                  <a:gd name="T7" fmla="*/ 16 h 48"/>
                  <a:gd name="T8" fmla="*/ 18 w 70"/>
                  <a:gd name="T9" fmla="*/ 0 h 48"/>
                  <a:gd name="T10" fmla="*/ 52 w 70"/>
                  <a:gd name="T11" fmla="*/ 0 h 48"/>
                  <a:gd name="T12" fmla="*/ 70 w 70"/>
                  <a:gd name="T13" fmla="*/ 16 h 48"/>
                  <a:gd name="T14" fmla="*/ 70 w 70"/>
                  <a:gd name="T15" fmla="*/ 31 h 48"/>
                  <a:gd name="T16" fmla="*/ 18 w 70"/>
                  <a:gd name="T1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18" y="0"/>
                    </a:lnTo>
                    <a:lnTo>
                      <a:pt x="52" y="0"/>
                    </a:lnTo>
                    <a:lnTo>
                      <a:pt x="70" y="16"/>
                    </a:lnTo>
                    <a:lnTo>
                      <a:pt x="70" y="31"/>
                    </a:lnTo>
                    <a:lnTo>
                      <a:pt x="18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206">
                <a:extLst>
                  <a:ext uri="{FF2B5EF4-FFF2-40B4-BE49-F238E27FC236}">
                    <a16:creationId xmlns:a16="http://schemas.microsoft.com/office/drawing/2014/main" id="{43AD0200-FFD5-4A3A-865A-5C408DC5C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2173"/>
                <a:ext cx="94" cy="48"/>
              </a:xfrm>
              <a:custGeom>
                <a:avLst/>
                <a:gdLst>
                  <a:gd name="T0" fmla="*/ 188 w 188"/>
                  <a:gd name="T1" fmla="*/ 63 h 96"/>
                  <a:gd name="T2" fmla="*/ 188 w 188"/>
                  <a:gd name="T3" fmla="*/ 63 h 96"/>
                  <a:gd name="T4" fmla="*/ 153 w 188"/>
                  <a:gd name="T5" fmla="*/ 32 h 96"/>
                  <a:gd name="T6" fmla="*/ 136 w 188"/>
                  <a:gd name="T7" fmla="*/ 32 h 96"/>
                  <a:gd name="T8" fmla="*/ 103 w 188"/>
                  <a:gd name="T9" fmla="*/ 15 h 96"/>
                  <a:gd name="T10" fmla="*/ 86 w 188"/>
                  <a:gd name="T11" fmla="*/ 0 h 96"/>
                  <a:gd name="T12" fmla="*/ 86 w 188"/>
                  <a:gd name="T13" fmla="*/ 15 h 96"/>
                  <a:gd name="T14" fmla="*/ 69 w 188"/>
                  <a:gd name="T15" fmla="*/ 0 h 96"/>
                  <a:gd name="T16" fmla="*/ 34 w 188"/>
                  <a:gd name="T17" fmla="*/ 15 h 96"/>
                  <a:gd name="T18" fmla="*/ 0 w 188"/>
                  <a:gd name="T19" fmla="*/ 32 h 96"/>
                  <a:gd name="T20" fmla="*/ 17 w 188"/>
                  <a:gd name="T21" fmla="*/ 63 h 96"/>
                  <a:gd name="T22" fmla="*/ 51 w 188"/>
                  <a:gd name="T23" fmla="*/ 96 h 96"/>
                  <a:gd name="T24" fmla="*/ 86 w 188"/>
                  <a:gd name="T25" fmla="*/ 96 h 96"/>
                  <a:gd name="T26" fmla="*/ 86 w 188"/>
                  <a:gd name="T27" fmla="*/ 80 h 96"/>
                  <a:gd name="T28" fmla="*/ 136 w 188"/>
                  <a:gd name="T29" fmla="*/ 96 h 96"/>
                  <a:gd name="T30" fmla="*/ 188 w 188"/>
                  <a:gd name="T31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" h="96">
                    <a:moveTo>
                      <a:pt x="188" y="63"/>
                    </a:moveTo>
                    <a:lnTo>
                      <a:pt x="188" y="63"/>
                    </a:lnTo>
                    <a:lnTo>
                      <a:pt x="153" y="32"/>
                    </a:lnTo>
                    <a:lnTo>
                      <a:pt x="136" y="32"/>
                    </a:lnTo>
                    <a:lnTo>
                      <a:pt x="103" y="15"/>
                    </a:lnTo>
                    <a:lnTo>
                      <a:pt x="86" y="0"/>
                    </a:lnTo>
                    <a:lnTo>
                      <a:pt x="86" y="15"/>
                    </a:lnTo>
                    <a:lnTo>
                      <a:pt x="69" y="0"/>
                    </a:lnTo>
                    <a:lnTo>
                      <a:pt x="34" y="15"/>
                    </a:lnTo>
                    <a:lnTo>
                      <a:pt x="0" y="32"/>
                    </a:lnTo>
                    <a:lnTo>
                      <a:pt x="17" y="63"/>
                    </a:lnTo>
                    <a:lnTo>
                      <a:pt x="51" y="96"/>
                    </a:lnTo>
                    <a:lnTo>
                      <a:pt x="86" y="96"/>
                    </a:lnTo>
                    <a:lnTo>
                      <a:pt x="86" y="80"/>
                    </a:lnTo>
                    <a:lnTo>
                      <a:pt x="136" y="96"/>
                    </a:lnTo>
                    <a:lnTo>
                      <a:pt x="188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207">
                <a:extLst>
                  <a:ext uri="{FF2B5EF4-FFF2-40B4-BE49-F238E27FC236}">
                    <a16:creationId xmlns:a16="http://schemas.microsoft.com/office/drawing/2014/main" id="{14530A23-B27F-4CFE-AEE2-900F46A29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2173"/>
                <a:ext cx="94" cy="48"/>
              </a:xfrm>
              <a:custGeom>
                <a:avLst/>
                <a:gdLst>
                  <a:gd name="T0" fmla="*/ 188 w 188"/>
                  <a:gd name="T1" fmla="*/ 63 h 96"/>
                  <a:gd name="T2" fmla="*/ 188 w 188"/>
                  <a:gd name="T3" fmla="*/ 63 h 96"/>
                  <a:gd name="T4" fmla="*/ 153 w 188"/>
                  <a:gd name="T5" fmla="*/ 32 h 96"/>
                  <a:gd name="T6" fmla="*/ 136 w 188"/>
                  <a:gd name="T7" fmla="*/ 32 h 96"/>
                  <a:gd name="T8" fmla="*/ 103 w 188"/>
                  <a:gd name="T9" fmla="*/ 15 h 96"/>
                  <a:gd name="T10" fmla="*/ 86 w 188"/>
                  <a:gd name="T11" fmla="*/ 0 h 96"/>
                  <a:gd name="T12" fmla="*/ 86 w 188"/>
                  <a:gd name="T13" fmla="*/ 15 h 96"/>
                  <a:gd name="T14" fmla="*/ 69 w 188"/>
                  <a:gd name="T15" fmla="*/ 0 h 96"/>
                  <a:gd name="T16" fmla="*/ 34 w 188"/>
                  <a:gd name="T17" fmla="*/ 15 h 96"/>
                  <a:gd name="T18" fmla="*/ 0 w 188"/>
                  <a:gd name="T19" fmla="*/ 32 h 96"/>
                  <a:gd name="T20" fmla="*/ 17 w 188"/>
                  <a:gd name="T21" fmla="*/ 63 h 96"/>
                  <a:gd name="T22" fmla="*/ 51 w 188"/>
                  <a:gd name="T23" fmla="*/ 96 h 96"/>
                  <a:gd name="T24" fmla="*/ 86 w 188"/>
                  <a:gd name="T25" fmla="*/ 96 h 96"/>
                  <a:gd name="T26" fmla="*/ 86 w 188"/>
                  <a:gd name="T27" fmla="*/ 80 h 96"/>
                  <a:gd name="T28" fmla="*/ 136 w 188"/>
                  <a:gd name="T29" fmla="*/ 96 h 96"/>
                  <a:gd name="T30" fmla="*/ 188 w 188"/>
                  <a:gd name="T31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" h="96">
                    <a:moveTo>
                      <a:pt x="188" y="63"/>
                    </a:moveTo>
                    <a:lnTo>
                      <a:pt x="188" y="63"/>
                    </a:lnTo>
                    <a:lnTo>
                      <a:pt x="153" y="32"/>
                    </a:lnTo>
                    <a:lnTo>
                      <a:pt x="136" y="32"/>
                    </a:lnTo>
                    <a:lnTo>
                      <a:pt x="103" y="15"/>
                    </a:lnTo>
                    <a:lnTo>
                      <a:pt x="86" y="0"/>
                    </a:lnTo>
                    <a:lnTo>
                      <a:pt x="86" y="15"/>
                    </a:lnTo>
                    <a:lnTo>
                      <a:pt x="69" y="0"/>
                    </a:lnTo>
                    <a:lnTo>
                      <a:pt x="34" y="15"/>
                    </a:lnTo>
                    <a:lnTo>
                      <a:pt x="0" y="32"/>
                    </a:lnTo>
                    <a:lnTo>
                      <a:pt x="17" y="63"/>
                    </a:lnTo>
                    <a:lnTo>
                      <a:pt x="51" y="96"/>
                    </a:lnTo>
                    <a:lnTo>
                      <a:pt x="86" y="96"/>
                    </a:lnTo>
                    <a:lnTo>
                      <a:pt x="86" y="80"/>
                    </a:lnTo>
                    <a:lnTo>
                      <a:pt x="136" y="96"/>
                    </a:lnTo>
                    <a:lnTo>
                      <a:pt x="188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208">
                <a:extLst>
                  <a:ext uri="{FF2B5EF4-FFF2-40B4-BE49-F238E27FC236}">
                    <a16:creationId xmlns:a16="http://schemas.microsoft.com/office/drawing/2014/main" id="{D6BA3D8C-C381-4C14-919B-ED6685B74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3" y="2205"/>
                <a:ext cx="79" cy="33"/>
              </a:xfrm>
              <a:custGeom>
                <a:avLst/>
                <a:gdLst>
                  <a:gd name="T0" fmla="*/ 0 w 157"/>
                  <a:gd name="T1" fmla="*/ 33 h 65"/>
                  <a:gd name="T2" fmla="*/ 0 w 157"/>
                  <a:gd name="T3" fmla="*/ 33 h 65"/>
                  <a:gd name="T4" fmla="*/ 0 w 157"/>
                  <a:gd name="T5" fmla="*/ 65 h 65"/>
                  <a:gd name="T6" fmla="*/ 34 w 157"/>
                  <a:gd name="T7" fmla="*/ 65 h 65"/>
                  <a:gd name="T8" fmla="*/ 105 w 157"/>
                  <a:gd name="T9" fmla="*/ 33 h 65"/>
                  <a:gd name="T10" fmla="*/ 140 w 157"/>
                  <a:gd name="T11" fmla="*/ 48 h 65"/>
                  <a:gd name="T12" fmla="*/ 157 w 157"/>
                  <a:gd name="T13" fmla="*/ 17 h 65"/>
                  <a:gd name="T14" fmla="*/ 123 w 157"/>
                  <a:gd name="T15" fmla="*/ 0 h 65"/>
                  <a:gd name="T16" fmla="*/ 88 w 157"/>
                  <a:gd name="T17" fmla="*/ 17 h 65"/>
                  <a:gd name="T18" fmla="*/ 71 w 157"/>
                  <a:gd name="T19" fmla="*/ 0 h 65"/>
                  <a:gd name="T20" fmla="*/ 54 w 157"/>
                  <a:gd name="T21" fmla="*/ 0 h 65"/>
                  <a:gd name="T22" fmla="*/ 0 w 157"/>
                  <a:gd name="T23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65">
                    <a:moveTo>
                      <a:pt x="0" y="33"/>
                    </a:moveTo>
                    <a:lnTo>
                      <a:pt x="0" y="33"/>
                    </a:lnTo>
                    <a:lnTo>
                      <a:pt x="0" y="65"/>
                    </a:lnTo>
                    <a:lnTo>
                      <a:pt x="34" y="65"/>
                    </a:lnTo>
                    <a:lnTo>
                      <a:pt x="105" y="33"/>
                    </a:lnTo>
                    <a:lnTo>
                      <a:pt x="140" y="48"/>
                    </a:lnTo>
                    <a:lnTo>
                      <a:pt x="157" y="17"/>
                    </a:lnTo>
                    <a:lnTo>
                      <a:pt x="123" y="0"/>
                    </a:lnTo>
                    <a:lnTo>
                      <a:pt x="88" y="17"/>
                    </a:lnTo>
                    <a:lnTo>
                      <a:pt x="71" y="0"/>
                    </a:lnTo>
                    <a:lnTo>
                      <a:pt x="5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209">
                <a:extLst>
                  <a:ext uri="{FF2B5EF4-FFF2-40B4-BE49-F238E27FC236}">
                    <a16:creationId xmlns:a16="http://schemas.microsoft.com/office/drawing/2014/main" id="{E45796CD-D1FD-4F50-A0FE-9C568C726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3" y="2205"/>
                <a:ext cx="79" cy="33"/>
              </a:xfrm>
              <a:custGeom>
                <a:avLst/>
                <a:gdLst>
                  <a:gd name="T0" fmla="*/ 0 w 157"/>
                  <a:gd name="T1" fmla="*/ 33 h 65"/>
                  <a:gd name="T2" fmla="*/ 0 w 157"/>
                  <a:gd name="T3" fmla="*/ 33 h 65"/>
                  <a:gd name="T4" fmla="*/ 0 w 157"/>
                  <a:gd name="T5" fmla="*/ 65 h 65"/>
                  <a:gd name="T6" fmla="*/ 34 w 157"/>
                  <a:gd name="T7" fmla="*/ 65 h 65"/>
                  <a:gd name="T8" fmla="*/ 105 w 157"/>
                  <a:gd name="T9" fmla="*/ 33 h 65"/>
                  <a:gd name="T10" fmla="*/ 140 w 157"/>
                  <a:gd name="T11" fmla="*/ 48 h 65"/>
                  <a:gd name="T12" fmla="*/ 157 w 157"/>
                  <a:gd name="T13" fmla="*/ 17 h 65"/>
                  <a:gd name="T14" fmla="*/ 123 w 157"/>
                  <a:gd name="T15" fmla="*/ 0 h 65"/>
                  <a:gd name="T16" fmla="*/ 88 w 157"/>
                  <a:gd name="T17" fmla="*/ 17 h 65"/>
                  <a:gd name="T18" fmla="*/ 71 w 157"/>
                  <a:gd name="T19" fmla="*/ 0 h 65"/>
                  <a:gd name="T20" fmla="*/ 54 w 157"/>
                  <a:gd name="T21" fmla="*/ 0 h 65"/>
                  <a:gd name="T22" fmla="*/ 0 w 157"/>
                  <a:gd name="T23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65">
                    <a:moveTo>
                      <a:pt x="0" y="33"/>
                    </a:moveTo>
                    <a:lnTo>
                      <a:pt x="0" y="33"/>
                    </a:lnTo>
                    <a:lnTo>
                      <a:pt x="0" y="65"/>
                    </a:lnTo>
                    <a:lnTo>
                      <a:pt x="34" y="65"/>
                    </a:lnTo>
                    <a:lnTo>
                      <a:pt x="105" y="33"/>
                    </a:lnTo>
                    <a:lnTo>
                      <a:pt x="140" y="48"/>
                    </a:lnTo>
                    <a:lnTo>
                      <a:pt x="157" y="17"/>
                    </a:lnTo>
                    <a:lnTo>
                      <a:pt x="123" y="0"/>
                    </a:lnTo>
                    <a:lnTo>
                      <a:pt x="88" y="17"/>
                    </a:lnTo>
                    <a:lnTo>
                      <a:pt x="71" y="0"/>
                    </a:lnTo>
                    <a:lnTo>
                      <a:pt x="54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210">
                <a:extLst>
                  <a:ext uri="{FF2B5EF4-FFF2-40B4-BE49-F238E27FC236}">
                    <a16:creationId xmlns:a16="http://schemas.microsoft.com/office/drawing/2014/main" id="{8C773C45-D0DE-435A-891A-4B193DF53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1" y="2741"/>
                <a:ext cx="36" cy="24"/>
              </a:xfrm>
              <a:custGeom>
                <a:avLst/>
                <a:gdLst>
                  <a:gd name="T0" fmla="*/ 0 w 71"/>
                  <a:gd name="T1" fmla="*/ 15 h 48"/>
                  <a:gd name="T2" fmla="*/ 0 w 71"/>
                  <a:gd name="T3" fmla="*/ 15 h 48"/>
                  <a:gd name="T4" fmla="*/ 35 w 71"/>
                  <a:gd name="T5" fmla="*/ 48 h 48"/>
                  <a:gd name="T6" fmla="*/ 54 w 71"/>
                  <a:gd name="T7" fmla="*/ 30 h 48"/>
                  <a:gd name="T8" fmla="*/ 71 w 71"/>
                  <a:gd name="T9" fmla="*/ 30 h 48"/>
                  <a:gd name="T10" fmla="*/ 35 w 71"/>
                  <a:gd name="T11" fmla="*/ 15 h 48"/>
                  <a:gd name="T12" fmla="*/ 18 w 71"/>
                  <a:gd name="T13" fmla="*/ 0 h 48"/>
                  <a:gd name="T14" fmla="*/ 0 w 71"/>
                  <a:gd name="T15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5"/>
                    </a:moveTo>
                    <a:lnTo>
                      <a:pt x="0" y="15"/>
                    </a:lnTo>
                    <a:lnTo>
                      <a:pt x="35" y="48"/>
                    </a:lnTo>
                    <a:lnTo>
                      <a:pt x="54" y="30"/>
                    </a:lnTo>
                    <a:lnTo>
                      <a:pt x="71" y="30"/>
                    </a:lnTo>
                    <a:lnTo>
                      <a:pt x="35" y="15"/>
                    </a:lnTo>
                    <a:lnTo>
                      <a:pt x="18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211">
                <a:extLst>
                  <a:ext uri="{FF2B5EF4-FFF2-40B4-BE49-F238E27FC236}">
                    <a16:creationId xmlns:a16="http://schemas.microsoft.com/office/drawing/2014/main" id="{D21215D3-8B08-4BC5-BFC0-4D05FA159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1" y="2741"/>
                <a:ext cx="36" cy="24"/>
              </a:xfrm>
              <a:custGeom>
                <a:avLst/>
                <a:gdLst>
                  <a:gd name="T0" fmla="*/ 0 w 71"/>
                  <a:gd name="T1" fmla="*/ 15 h 48"/>
                  <a:gd name="T2" fmla="*/ 0 w 71"/>
                  <a:gd name="T3" fmla="*/ 15 h 48"/>
                  <a:gd name="T4" fmla="*/ 35 w 71"/>
                  <a:gd name="T5" fmla="*/ 48 h 48"/>
                  <a:gd name="T6" fmla="*/ 54 w 71"/>
                  <a:gd name="T7" fmla="*/ 30 h 48"/>
                  <a:gd name="T8" fmla="*/ 71 w 71"/>
                  <a:gd name="T9" fmla="*/ 30 h 48"/>
                  <a:gd name="T10" fmla="*/ 35 w 71"/>
                  <a:gd name="T11" fmla="*/ 15 h 48"/>
                  <a:gd name="T12" fmla="*/ 18 w 71"/>
                  <a:gd name="T13" fmla="*/ 0 h 48"/>
                  <a:gd name="T14" fmla="*/ 0 w 71"/>
                  <a:gd name="T15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5"/>
                    </a:moveTo>
                    <a:lnTo>
                      <a:pt x="0" y="15"/>
                    </a:lnTo>
                    <a:lnTo>
                      <a:pt x="35" y="48"/>
                    </a:lnTo>
                    <a:lnTo>
                      <a:pt x="54" y="30"/>
                    </a:lnTo>
                    <a:lnTo>
                      <a:pt x="71" y="30"/>
                    </a:lnTo>
                    <a:lnTo>
                      <a:pt x="35" y="15"/>
                    </a:lnTo>
                    <a:lnTo>
                      <a:pt x="18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12">
                <a:extLst>
                  <a:ext uri="{FF2B5EF4-FFF2-40B4-BE49-F238E27FC236}">
                    <a16:creationId xmlns:a16="http://schemas.microsoft.com/office/drawing/2014/main" id="{9FE2BC51-384D-4C28-AC40-7109630D4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3045"/>
                <a:ext cx="17" cy="64"/>
              </a:xfrm>
              <a:custGeom>
                <a:avLst/>
                <a:gdLst>
                  <a:gd name="T0" fmla="*/ 0 w 35"/>
                  <a:gd name="T1" fmla="*/ 65 h 129"/>
                  <a:gd name="T2" fmla="*/ 0 w 35"/>
                  <a:gd name="T3" fmla="*/ 65 h 129"/>
                  <a:gd name="T4" fmla="*/ 18 w 35"/>
                  <a:gd name="T5" fmla="*/ 96 h 129"/>
                  <a:gd name="T6" fmla="*/ 35 w 35"/>
                  <a:gd name="T7" fmla="*/ 129 h 129"/>
                  <a:gd name="T8" fmla="*/ 18 w 35"/>
                  <a:gd name="T9" fmla="*/ 0 h 129"/>
                  <a:gd name="T10" fmla="*/ 0 w 35"/>
                  <a:gd name="T11" fmla="*/ 0 h 129"/>
                  <a:gd name="T12" fmla="*/ 18 w 35"/>
                  <a:gd name="T13" fmla="*/ 48 h 129"/>
                  <a:gd name="T14" fmla="*/ 0 w 35"/>
                  <a:gd name="T15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29">
                    <a:moveTo>
                      <a:pt x="0" y="65"/>
                    </a:moveTo>
                    <a:lnTo>
                      <a:pt x="0" y="65"/>
                    </a:lnTo>
                    <a:lnTo>
                      <a:pt x="18" y="96"/>
                    </a:lnTo>
                    <a:lnTo>
                      <a:pt x="35" y="129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18" y="48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213">
                <a:extLst>
                  <a:ext uri="{FF2B5EF4-FFF2-40B4-BE49-F238E27FC236}">
                    <a16:creationId xmlns:a16="http://schemas.microsoft.com/office/drawing/2014/main" id="{DD113DA9-EC50-462B-8171-BD0DAD7F3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3045"/>
                <a:ext cx="17" cy="64"/>
              </a:xfrm>
              <a:custGeom>
                <a:avLst/>
                <a:gdLst>
                  <a:gd name="T0" fmla="*/ 0 w 35"/>
                  <a:gd name="T1" fmla="*/ 65 h 129"/>
                  <a:gd name="T2" fmla="*/ 0 w 35"/>
                  <a:gd name="T3" fmla="*/ 65 h 129"/>
                  <a:gd name="T4" fmla="*/ 18 w 35"/>
                  <a:gd name="T5" fmla="*/ 96 h 129"/>
                  <a:gd name="T6" fmla="*/ 35 w 35"/>
                  <a:gd name="T7" fmla="*/ 129 h 129"/>
                  <a:gd name="T8" fmla="*/ 18 w 35"/>
                  <a:gd name="T9" fmla="*/ 0 h 129"/>
                  <a:gd name="T10" fmla="*/ 0 w 35"/>
                  <a:gd name="T11" fmla="*/ 0 h 129"/>
                  <a:gd name="T12" fmla="*/ 18 w 35"/>
                  <a:gd name="T13" fmla="*/ 48 h 129"/>
                  <a:gd name="T14" fmla="*/ 0 w 35"/>
                  <a:gd name="T15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29">
                    <a:moveTo>
                      <a:pt x="0" y="65"/>
                    </a:moveTo>
                    <a:lnTo>
                      <a:pt x="0" y="65"/>
                    </a:lnTo>
                    <a:lnTo>
                      <a:pt x="18" y="96"/>
                    </a:lnTo>
                    <a:lnTo>
                      <a:pt x="35" y="129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18" y="48"/>
                    </a:lnTo>
                    <a:lnTo>
                      <a:pt x="0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214">
                <a:extLst>
                  <a:ext uri="{FF2B5EF4-FFF2-40B4-BE49-F238E27FC236}">
                    <a16:creationId xmlns:a16="http://schemas.microsoft.com/office/drawing/2014/main" id="{149B62A7-45F9-4065-A7D8-D290B46C1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2965"/>
                <a:ext cx="35" cy="72"/>
              </a:xfrm>
              <a:custGeom>
                <a:avLst/>
                <a:gdLst>
                  <a:gd name="T0" fmla="*/ 17 w 69"/>
                  <a:gd name="T1" fmla="*/ 63 h 144"/>
                  <a:gd name="T2" fmla="*/ 17 w 69"/>
                  <a:gd name="T3" fmla="*/ 63 h 144"/>
                  <a:gd name="T4" fmla="*/ 35 w 69"/>
                  <a:gd name="T5" fmla="*/ 96 h 144"/>
                  <a:gd name="T6" fmla="*/ 52 w 69"/>
                  <a:gd name="T7" fmla="*/ 128 h 144"/>
                  <a:gd name="T8" fmla="*/ 69 w 69"/>
                  <a:gd name="T9" fmla="*/ 144 h 144"/>
                  <a:gd name="T10" fmla="*/ 52 w 69"/>
                  <a:gd name="T11" fmla="*/ 96 h 144"/>
                  <a:gd name="T12" fmla="*/ 17 w 69"/>
                  <a:gd name="T13" fmla="*/ 80 h 144"/>
                  <a:gd name="T14" fmla="*/ 35 w 69"/>
                  <a:gd name="T15" fmla="*/ 63 h 144"/>
                  <a:gd name="T16" fmla="*/ 17 w 69"/>
                  <a:gd name="T17" fmla="*/ 0 h 144"/>
                  <a:gd name="T18" fmla="*/ 0 w 69"/>
                  <a:gd name="T19" fmla="*/ 15 h 144"/>
                  <a:gd name="T20" fmla="*/ 17 w 69"/>
                  <a:gd name="T21" fmla="*/ 6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144">
                    <a:moveTo>
                      <a:pt x="17" y="63"/>
                    </a:moveTo>
                    <a:lnTo>
                      <a:pt x="17" y="63"/>
                    </a:lnTo>
                    <a:lnTo>
                      <a:pt x="35" y="96"/>
                    </a:lnTo>
                    <a:lnTo>
                      <a:pt x="52" y="128"/>
                    </a:lnTo>
                    <a:lnTo>
                      <a:pt x="69" y="144"/>
                    </a:lnTo>
                    <a:lnTo>
                      <a:pt x="52" y="96"/>
                    </a:lnTo>
                    <a:lnTo>
                      <a:pt x="17" y="80"/>
                    </a:lnTo>
                    <a:lnTo>
                      <a:pt x="35" y="63"/>
                    </a:lnTo>
                    <a:lnTo>
                      <a:pt x="17" y="0"/>
                    </a:lnTo>
                    <a:lnTo>
                      <a:pt x="0" y="15"/>
                    </a:lnTo>
                    <a:lnTo>
                      <a:pt x="17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215">
                <a:extLst>
                  <a:ext uri="{FF2B5EF4-FFF2-40B4-BE49-F238E27FC236}">
                    <a16:creationId xmlns:a16="http://schemas.microsoft.com/office/drawing/2014/main" id="{3C5403C5-0218-40F1-9D6A-DC16E506B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2965"/>
                <a:ext cx="35" cy="72"/>
              </a:xfrm>
              <a:custGeom>
                <a:avLst/>
                <a:gdLst>
                  <a:gd name="T0" fmla="*/ 17 w 69"/>
                  <a:gd name="T1" fmla="*/ 63 h 144"/>
                  <a:gd name="T2" fmla="*/ 17 w 69"/>
                  <a:gd name="T3" fmla="*/ 63 h 144"/>
                  <a:gd name="T4" fmla="*/ 35 w 69"/>
                  <a:gd name="T5" fmla="*/ 96 h 144"/>
                  <a:gd name="T6" fmla="*/ 52 w 69"/>
                  <a:gd name="T7" fmla="*/ 128 h 144"/>
                  <a:gd name="T8" fmla="*/ 69 w 69"/>
                  <a:gd name="T9" fmla="*/ 144 h 144"/>
                  <a:gd name="T10" fmla="*/ 52 w 69"/>
                  <a:gd name="T11" fmla="*/ 96 h 144"/>
                  <a:gd name="T12" fmla="*/ 17 w 69"/>
                  <a:gd name="T13" fmla="*/ 80 h 144"/>
                  <a:gd name="T14" fmla="*/ 35 w 69"/>
                  <a:gd name="T15" fmla="*/ 63 h 144"/>
                  <a:gd name="T16" fmla="*/ 17 w 69"/>
                  <a:gd name="T17" fmla="*/ 0 h 144"/>
                  <a:gd name="T18" fmla="*/ 0 w 69"/>
                  <a:gd name="T19" fmla="*/ 15 h 144"/>
                  <a:gd name="T20" fmla="*/ 17 w 69"/>
                  <a:gd name="T21" fmla="*/ 6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144">
                    <a:moveTo>
                      <a:pt x="17" y="63"/>
                    </a:moveTo>
                    <a:lnTo>
                      <a:pt x="17" y="63"/>
                    </a:lnTo>
                    <a:lnTo>
                      <a:pt x="35" y="96"/>
                    </a:lnTo>
                    <a:lnTo>
                      <a:pt x="52" y="128"/>
                    </a:lnTo>
                    <a:lnTo>
                      <a:pt x="69" y="144"/>
                    </a:lnTo>
                    <a:lnTo>
                      <a:pt x="52" y="96"/>
                    </a:lnTo>
                    <a:lnTo>
                      <a:pt x="17" y="80"/>
                    </a:lnTo>
                    <a:lnTo>
                      <a:pt x="35" y="63"/>
                    </a:lnTo>
                    <a:lnTo>
                      <a:pt x="17" y="0"/>
                    </a:lnTo>
                    <a:lnTo>
                      <a:pt x="0" y="15"/>
                    </a:lnTo>
                    <a:lnTo>
                      <a:pt x="17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Line 1087">
                <a:extLst>
                  <a:ext uri="{FF2B5EF4-FFF2-40B4-BE49-F238E27FC236}">
                    <a16:creationId xmlns:a16="http://schemas.microsoft.com/office/drawing/2014/main" id="{5DF58A87-615D-405D-A333-7B8F4F8C00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7" y="2769"/>
                <a:ext cx="0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Line 1088">
                <a:extLst>
                  <a:ext uri="{FF2B5EF4-FFF2-40B4-BE49-F238E27FC236}">
                    <a16:creationId xmlns:a16="http://schemas.microsoft.com/office/drawing/2014/main" id="{EF13B484-9D66-4FD7-9034-39ECA29424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4" y="2577"/>
                <a:ext cx="8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Line 1089">
                <a:extLst>
                  <a:ext uri="{FF2B5EF4-FFF2-40B4-BE49-F238E27FC236}">
                    <a16:creationId xmlns:a16="http://schemas.microsoft.com/office/drawing/2014/main" id="{A9B9220A-F733-4518-A44F-325F4C2DD4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35" y="2557"/>
                <a:ext cx="0" cy="1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Line 1090">
                <a:extLst>
                  <a:ext uri="{FF2B5EF4-FFF2-40B4-BE49-F238E27FC236}">
                    <a16:creationId xmlns:a16="http://schemas.microsoft.com/office/drawing/2014/main" id="{1A523F45-F1E2-46D8-AB49-711AA68B77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56" y="2306"/>
                <a:ext cx="9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Line 1091">
                <a:extLst>
                  <a:ext uri="{FF2B5EF4-FFF2-40B4-BE49-F238E27FC236}">
                    <a16:creationId xmlns:a16="http://schemas.microsoft.com/office/drawing/2014/main" id="{E6775C09-279A-41E9-9F51-3D850C55CE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08" y="2273"/>
                <a:ext cx="17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21">
                <a:extLst>
                  <a:ext uri="{FF2B5EF4-FFF2-40B4-BE49-F238E27FC236}">
                    <a16:creationId xmlns:a16="http://schemas.microsoft.com/office/drawing/2014/main" id="{B5913A5E-7800-4A46-B978-7DBAA5878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1" y="1965"/>
                <a:ext cx="9" cy="9"/>
              </a:xfrm>
              <a:custGeom>
                <a:avLst/>
                <a:gdLst>
                  <a:gd name="T0" fmla="*/ 0 w 17"/>
                  <a:gd name="T1" fmla="*/ 18 h 18"/>
                  <a:gd name="T2" fmla="*/ 0 w 17"/>
                  <a:gd name="T3" fmla="*/ 18 h 18"/>
                  <a:gd name="T4" fmla="*/ 17 w 17"/>
                  <a:gd name="T5" fmla="*/ 0 h 18"/>
                  <a:gd name="T6" fmla="*/ 17 w 17"/>
                  <a:gd name="T7" fmla="*/ 18 h 18"/>
                  <a:gd name="T8" fmla="*/ 0 w 1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18"/>
                    </a:moveTo>
                    <a:lnTo>
                      <a:pt x="0" y="18"/>
                    </a:lnTo>
                    <a:lnTo>
                      <a:pt x="17" y="0"/>
                    </a:lnTo>
                    <a:lnTo>
                      <a:pt x="17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22">
                <a:extLst>
                  <a:ext uri="{FF2B5EF4-FFF2-40B4-BE49-F238E27FC236}">
                    <a16:creationId xmlns:a16="http://schemas.microsoft.com/office/drawing/2014/main" id="{CF53A08E-88EA-4017-A6DA-B9E785539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1" y="1965"/>
                <a:ext cx="9" cy="9"/>
              </a:xfrm>
              <a:custGeom>
                <a:avLst/>
                <a:gdLst>
                  <a:gd name="T0" fmla="*/ 0 w 17"/>
                  <a:gd name="T1" fmla="*/ 18 h 18"/>
                  <a:gd name="T2" fmla="*/ 0 w 17"/>
                  <a:gd name="T3" fmla="*/ 18 h 18"/>
                  <a:gd name="T4" fmla="*/ 17 w 17"/>
                  <a:gd name="T5" fmla="*/ 0 h 18"/>
                  <a:gd name="T6" fmla="*/ 17 w 17"/>
                  <a:gd name="T7" fmla="*/ 18 h 18"/>
                  <a:gd name="T8" fmla="*/ 0 w 1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18"/>
                    </a:moveTo>
                    <a:lnTo>
                      <a:pt x="0" y="18"/>
                    </a:lnTo>
                    <a:lnTo>
                      <a:pt x="17" y="0"/>
                    </a:lnTo>
                    <a:lnTo>
                      <a:pt x="17" y="18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Line 1094">
                <a:extLst>
                  <a:ext uri="{FF2B5EF4-FFF2-40B4-BE49-F238E27FC236}">
                    <a16:creationId xmlns:a16="http://schemas.microsoft.com/office/drawing/2014/main" id="{053E3C42-B17A-4761-8BBB-647C6C68A1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9" y="2009"/>
                <a:ext cx="9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Line 1095">
                <a:extLst>
                  <a:ext uri="{FF2B5EF4-FFF2-40B4-BE49-F238E27FC236}">
                    <a16:creationId xmlns:a16="http://schemas.microsoft.com/office/drawing/2014/main" id="{EB453CE8-3898-4E8F-A0C4-774952A7CC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58" y="3017"/>
                <a:ext cx="8" cy="24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Line 1096">
                <a:extLst>
                  <a:ext uri="{FF2B5EF4-FFF2-40B4-BE49-F238E27FC236}">
                    <a16:creationId xmlns:a16="http://schemas.microsoft.com/office/drawing/2014/main" id="{D15D47D8-7184-42D3-9CE1-DA7C4AE77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48" y="2937"/>
                <a:ext cx="10" cy="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Line 1097">
                <a:extLst>
                  <a:ext uri="{FF2B5EF4-FFF2-40B4-BE49-F238E27FC236}">
                    <a16:creationId xmlns:a16="http://schemas.microsoft.com/office/drawing/2014/main" id="{047FFA58-C28E-4749-A782-B4A4927330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" y="3017"/>
                <a:ext cx="18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Line 1098">
                <a:extLst>
                  <a:ext uri="{FF2B5EF4-FFF2-40B4-BE49-F238E27FC236}">
                    <a16:creationId xmlns:a16="http://schemas.microsoft.com/office/drawing/2014/main" id="{F3DF3D85-EB6C-4983-B3DB-7220928199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1" y="3033"/>
                <a:ext cx="8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Line 1099">
                <a:extLst>
                  <a:ext uri="{FF2B5EF4-FFF2-40B4-BE49-F238E27FC236}">
                    <a16:creationId xmlns:a16="http://schemas.microsoft.com/office/drawing/2014/main" id="{8D1BB078-ABF9-4950-96B8-D58338C3FF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9" y="3033"/>
                <a:ext cx="8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Line 1100">
                <a:extLst>
                  <a:ext uri="{FF2B5EF4-FFF2-40B4-BE49-F238E27FC236}">
                    <a16:creationId xmlns:a16="http://schemas.microsoft.com/office/drawing/2014/main" id="{5C9EF78F-2776-4401-A684-5CDE3B1093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5" y="3041"/>
                <a:ext cx="8" cy="1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Line 1101">
                <a:extLst>
                  <a:ext uri="{FF2B5EF4-FFF2-40B4-BE49-F238E27FC236}">
                    <a16:creationId xmlns:a16="http://schemas.microsoft.com/office/drawing/2014/main" id="{FD3FD3BB-E08B-4C86-B870-784F25037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3" y="3065"/>
                <a:ext cx="17" cy="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31">
                <a:extLst>
                  <a:ext uri="{FF2B5EF4-FFF2-40B4-BE49-F238E27FC236}">
                    <a16:creationId xmlns:a16="http://schemas.microsoft.com/office/drawing/2014/main" id="{39404B5C-284F-40CE-8DE1-55CA15CE4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6" y="2262"/>
                <a:ext cx="52" cy="55"/>
              </a:xfrm>
              <a:custGeom>
                <a:avLst/>
                <a:gdLst>
                  <a:gd name="T0" fmla="*/ 0 w 103"/>
                  <a:gd name="T1" fmla="*/ 64 h 112"/>
                  <a:gd name="T2" fmla="*/ 0 w 103"/>
                  <a:gd name="T3" fmla="*/ 64 h 112"/>
                  <a:gd name="T4" fmla="*/ 17 w 103"/>
                  <a:gd name="T5" fmla="*/ 112 h 112"/>
                  <a:gd name="T6" fmla="*/ 52 w 103"/>
                  <a:gd name="T7" fmla="*/ 112 h 112"/>
                  <a:gd name="T8" fmla="*/ 69 w 103"/>
                  <a:gd name="T9" fmla="*/ 112 h 112"/>
                  <a:gd name="T10" fmla="*/ 86 w 103"/>
                  <a:gd name="T11" fmla="*/ 79 h 112"/>
                  <a:gd name="T12" fmla="*/ 86 w 103"/>
                  <a:gd name="T13" fmla="*/ 64 h 112"/>
                  <a:gd name="T14" fmla="*/ 103 w 103"/>
                  <a:gd name="T15" fmla="*/ 64 h 112"/>
                  <a:gd name="T16" fmla="*/ 86 w 103"/>
                  <a:gd name="T17" fmla="*/ 31 h 112"/>
                  <a:gd name="T18" fmla="*/ 103 w 103"/>
                  <a:gd name="T19" fmla="*/ 0 h 112"/>
                  <a:gd name="T20" fmla="*/ 52 w 103"/>
                  <a:gd name="T21" fmla="*/ 0 h 112"/>
                  <a:gd name="T22" fmla="*/ 52 w 103"/>
                  <a:gd name="T23" fmla="*/ 16 h 112"/>
                  <a:gd name="T24" fmla="*/ 34 w 103"/>
                  <a:gd name="T25" fmla="*/ 31 h 112"/>
                  <a:gd name="T26" fmla="*/ 17 w 103"/>
                  <a:gd name="T27" fmla="*/ 31 h 112"/>
                  <a:gd name="T28" fmla="*/ 0 w 103"/>
                  <a:gd name="T29" fmla="*/ 6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12">
                    <a:moveTo>
                      <a:pt x="0" y="64"/>
                    </a:moveTo>
                    <a:lnTo>
                      <a:pt x="0" y="64"/>
                    </a:lnTo>
                    <a:lnTo>
                      <a:pt x="17" y="112"/>
                    </a:lnTo>
                    <a:lnTo>
                      <a:pt x="52" y="112"/>
                    </a:lnTo>
                    <a:lnTo>
                      <a:pt x="69" y="112"/>
                    </a:lnTo>
                    <a:lnTo>
                      <a:pt x="86" y="79"/>
                    </a:lnTo>
                    <a:lnTo>
                      <a:pt x="86" y="64"/>
                    </a:lnTo>
                    <a:lnTo>
                      <a:pt x="103" y="64"/>
                    </a:lnTo>
                    <a:lnTo>
                      <a:pt x="86" y="31"/>
                    </a:lnTo>
                    <a:lnTo>
                      <a:pt x="103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34" y="31"/>
                    </a:lnTo>
                    <a:lnTo>
                      <a:pt x="17" y="31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32">
                <a:extLst>
                  <a:ext uri="{FF2B5EF4-FFF2-40B4-BE49-F238E27FC236}">
                    <a16:creationId xmlns:a16="http://schemas.microsoft.com/office/drawing/2014/main" id="{54DDF513-9982-415A-8353-05602FB64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6" y="2262"/>
                <a:ext cx="52" cy="55"/>
              </a:xfrm>
              <a:custGeom>
                <a:avLst/>
                <a:gdLst>
                  <a:gd name="T0" fmla="*/ 0 w 103"/>
                  <a:gd name="T1" fmla="*/ 64 h 112"/>
                  <a:gd name="T2" fmla="*/ 0 w 103"/>
                  <a:gd name="T3" fmla="*/ 64 h 112"/>
                  <a:gd name="T4" fmla="*/ 17 w 103"/>
                  <a:gd name="T5" fmla="*/ 112 h 112"/>
                  <a:gd name="T6" fmla="*/ 52 w 103"/>
                  <a:gd name="T7" fmla="*/ 112 h 112"/>
                  <a:gd name="T8" fmla="*/ 69 w 103"/>
                  <a:gd name="T9" fmla="*/ 112 h 112"/>
                  <a:gd name="T10" fmla="*/ 86 w 103"/>
                  <a:gd name="T11" fmla="*/ 79 h 112"/>
                  <a:gd name="T12" fmla="*/ 86 w 103"/>
                  <a:gd name="T13" fmla="*/ 64 h 112"/>
                  <a:gd name="T14" fmla="*/ 103 w 103"/>
                  <a:gd name="T15" fmla="*/ 64 h 112"/>
                  <a:gd name="T16" fmla="*/ 86 w 103"/>
                  <a:gd name="T17" fmla="*/ 31 h 112"/>
                  <a:gd name="T18" fmla="*/ 103 w 103"/>
                  <a:gd name="T19" fmla="*/ 0 h 112"/>
                  <a:gd name="T20" fmla="*/ 52 w 103"/>
                  <a:gd name="T21" fmla="*/ 0 h 112"/>
                  <a:gd name="T22" fmla="*/ 52 w 103"/>
                  <a:gd name="T23" fmla="*/ 16 h 112"/>
                  <a:gd name="T24" fmla="*/ 34 w 103"/>
                  <a:gd name="T25" fmla="*/ 31 h 112"/>
                  <a:gd name="T26" fmla="*/ 17 w 103"/>
                  <a:gd name="T27" fmla="*/ 31 h 112"/>
                  <a:gd name="T28" fmla="*/ 0 w 103"/>
                  <a:gd name="T29" fmla="*/ 6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12">
                    <a:moveTo>
                      <a:pt x="0" y="64"/>
                    </a:moveTo>
                    <a:lnTo>
                      <a:pt x="0" y="64"/>
                    </a:lnTo>
                    <a:lnTo>
                      <a:pt x="17" y="112"/>
                    </a:lnTo>
                    <a:lnTo>
                      <a:pt x="52" y="112"/>
                    </a:lnTo>
                    <a:lnTo>
                      <a:pt x="69" y="112"/>
                    </a:lnTo>
                    <a:lnTo>
                      <a:pt x="86" y="79"/>
                    </a:lnTo>
                    <a:lnTo>
                      <a:pt x="86" y="64"/>
                    </a:lnTo>
                    <a:lnTo>
                      <a:pt x="103" y="64"/>
                    </a:lnTo>
                    <a:lnTo>
                      <a:pt x="86" y="31"/>
                    </a:lnTo>
                    <a:lnTo>
                      <a:pt x="103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34" y="31"/>
                    </a:lnTo>
                    <a:lnTo>
                      <a:pt x="17" y="31"/>
                    </a:lnTo>
                    <a:lnTo>
                      <a:pt x="0" y="6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33">
                <a:extLst>
                  <a:ext uri="{FF2B5EF4-FFF2-40B4-BE49-F238E27FC236}">
                    <a16:creationId xmlns:a16="http://schemas.microsoft.com/office/drawing/2014/main" id="{9931BBD2-4B32-4E66-AAA5-56F8470DB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2262"/>
                <a:ext cx="86" cy="31"/>
              </a:xfrm>
              <a:custGeom>
                <a:avLst/>
                <a:gdLst>
                  <a:gd name="T0" fmla="*/ 0 w 173"/>
                  <a:gd name="T1" fmla="*/ 31 h 64"/>
                  <a:gd name="T2" fmla="*/ 0 w 173"/>
                  <a:gd name="T3" fmla="*/ 31 h 64"/>
                  <a:gd name="T4" fmla="*/ 18 w 173"/>
                  <a:gd name="T5" fmla="*/ 64 h 64"/>
                  <a:gd name="T6" fmla="*/ 35 w 173"/>
                  <a:gd name="T7" fmla="*/ 16 h 64"/>
                  <a:gd name="T8" fmla="*/ 52 w 173"/>
                  <a:gd name="T9" fmla="*/ 0 h 64"/>
                  <a:gd name="T10" fmla="*/ 121 w 173"/>
                  <a:gd name="T11" fmla="*/ 0 h 64"/>
                  <a:gd name="T12" fmla="*/ 139 w 173"/>
                  <a:gd name="T13" fmla="*/ 16 h 64"/>
                  <a:gd name="T14" fmla="*/ 173 w 173"/>
                  <a:gd name="T15" fmla="*/ 0 h 64"/>
                  <a:gd name="T16" fmla="*/ 121 w 173"/>
                  <a:gd name="T17" fmla="*/ 0 h 64"/>
                  <a:gd name="T18" fmla="*/ 35 w 173"/>
                  <a:gd name="T19" fmla="*/ 0 h 64"/>
                  <a:gd name="T20" fmla="*/ 18 w 173"/>
                  <a:gd name="T21" fmla="*/ 16 h 64"/>
                  <a:gd name="T22" fmla="*/ 0 w 173"/>
                  <a:gd name="T23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3" h="64">
                    <a:moveTo>
                      <a:pt x="0" y="31"/>
                    </a:moveTo>
                    <a:lnTo>
                      <a:pt x="0" y="31"/>
                    </a:lnTo>
                    <a:lnTo>
                      <a:pt x="18" y="64"/>
                    </a:lnTo>
                    <a:lnTo>
                      <a:pt x="35" y="16"/>
                    </a:lnTo>
                    <a:lnTo>
                      <a:pt x="52" y="0"/>
                    </a:lnTo>
                    <a:lnTo>
                      <a:pt x="121" y="0"/>
                    </a:lnTo>
                    <a:lnTo>
                      <a:pt x="139" y="16"/>
                    </a:lnTo>
                    <a:lnTo>
                      <a:pt x="173" y="0"/>
                    </a:lnTo>
                    <a:lnTo>
                      <a:pt x="121" y="0"/>
                    </a:lnTo>
                    <a:lnTo>
                      <a:pt x="35" y="0"/>
                    </a:lnTo>
                    <a:lnTo>
                      <a:pt x="18" y="16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234">
                <a:extLst>
                  <a:ext uri="{FF2B5EF4-FFF2-40B4-BE49-F238E27FC236}">
                    <a16:creationId xmlns:a16="http://schemas.microsoft.com/office/drawing/2014/main" id="{B9FD59DF-DD60-4767-96B8-80E4D9FEB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2262"/>
                <a:ext cx="86" cy="31"/>
              </a:xfrm>
              <a:custGeom>
                <a:avLst/>
                <a:gdLst>
                  <a:gd name="T0" fmla="*/ 0 w 173"/>
                  <a:gd name="T1" fmla="*/ 31 h 64"/>
                  <a:gd name="T2" fmla="*/ 0 w 173"/>
                  <a:gd name="T3" fmla="*/ 31 h 64"/>
                  <a:gd name="T4" fmla="*/ 18 w 173"/>
                  <a:gd name="T5" fmla="*/ 64 h 64"/>
                  <a:gd name="T6" fmla="*/ 35 w 173"/>
                  <a:gd name="T7" fmla="*/ 16 h 64"/>
                  <a:gd name="T8" fmla="*/ 52 w 173"/>
                  <a:gd name="T9" fmla="*/ 0 h 64"/>
                  <a:gd name="T10" fmla="*/ 121 w 173"/>
                  <a:gd name="T11" fmla="*/ 0 h 64"/>
                  <a:gd name="T12" fmla="*/ 139 w 173"/>
                  <a:gd name="T13" fmla="*/ 16 h 64"/>
                  <a:gd name="T14" fmla="*/ 173 w 173"/>
                  <a:gd name="T15" fmla="*/ 0 h 64"/>
                  <a:gd name="T16" fmla="*/ 121 w 173"/>
                  <a:gd name="T17" fmla="*/ 0 h 64"/>
                  <a:gd name="T18" fmla="*/ 35 w 173"/>
                  <a:gd name="T19" fmla="*/ 0 h 64"/>
                  <a:gd name="T20" fmla="*/ 18 w 173"/>
                  <a:gd name="T21" fmla="*/ 16 h 64"/>
                  <a:gd name="T22" fmla="*/ 0 w 173"/>
                  <a:gd name="T23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3" h="64">
                    <a:moveTo>
                      <a:pt x="0" y="31"/>
                    </a:moveTo>
                    <a:lnTo>
                      <a:pt x="0" y="31"/>
                    </a:lnTo>
                    <a:lnTo>
                      <a:pt x="18" y="64"/>
                    </a:lnTo>
                    <a:lnTo>
                      <a:pt x="35" y="16"/>
                    </a:lnTo>
                    <a:lnTo>
                      <a:pt x="52" y="0"/>
                    </a:lnTo>
                    <a:lnTo>
                      <a:pt x="121" y="0"/>
                    </a:lnTo>
                    <a:lnTo>
                      <a:pt x="139" y="16"/>
                    </a:lnTo>
                    <a:lnTo>
                      <a:pt x="173" y="0"/>
                    </a:lnTo>
                    <a:lnTo>
                      <a:pt x="121" y="0"/>
                    </a:lnTo>
                    <a:lnTo>
                      <a:pt x="35" y="0"/>
                    </a:lnTo>
                    <a:lnTo>
                      <a:pt x="18" y="16"/>
                    </a:lnTo>
                    <a:lnTo>
                      <a:pt x="0" y="3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235">
                <a:extLst>
                  <a:ext uri="{FF2B5EF4-FFF2-40B4-BE49-F238E27FC236}">
                    <a16:creationId xmlns:a16="http://schemas.microsoft.com/office/drawing/2014/main" id="{3C4F18B8-2AED-4639-B085-695E08E30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0" y="2077"/>
                <a:ext cx="88" cy="96"/>
              </a:xfrm>
              <a:custGeom>
                <a:avLst/>
                <a:gdLst>
                  <a:gd name="T0" fmla="*/ 0 w 174"/>
                  <a:gd name="T1" fmla="*/ 176 h 192"/>
                  <a:gd name="T2" fmla="*/ 0 w 174"/>
                  <a:gd name="T3" fmla="*/ 176 h 192"/>
                  <a:gd name="T4" fmla="*/ 17 w 174"/>
                  <a:gd name="T5" fmla="*/ 192 h 192"/>
                  <a:gd name="T6" fmla="*/ 69 w 174"/>
                  <a:gd name="T7" fmla="*/ 176 h 192"/>
                  <a:gd name="T8" fmla="*/ 69 w 174"/>
                  <a:gd name="T9" fmla="*/ 159 h 192"/>
                  <a:gd name="T10" fmla="*/ 121 w 174"/>
                  <a:gd name="T11" fmla="*/ 128 h 192"/>
                  <a:gd name="T12" fmla="*/ 157 w 174"/>
                  <a:gd name="T13" fmla="*/ 80 h 192"/>
                  <a:gd name="T14" fmla="*/ 174 w 174"/>
                  <a:gd name="T15" fmla="*/ 0 h 192"/>
                  <a:gd name="T16" fmla="*/ 157 w 174"/>
                  <a:gd name="T17" fmla="*/ 0 h 192"/>
                  <a:gd name="T18" fmla="*/ 121 w 174"/>
                  <a:gd name="T19" fmla="*/ 80 h 192"/>
                  <a:gd name="T20" fmla="*/ 51 w 174"/>
                  <a:gd name="T21" fmla="*/ 159 h 192"/>
                  <a:gd name="T22" fmla="*/ 0 w 174"/>
                  <a:gd name="T23" fmla="*/ 17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4" h="192">
                    <a:moveTo>
                      <a:pt x="0" y="176"/>
                    </a:moveTo>
                    <a:lnTo>
                      <a:pt x="0" y="176"/>
                    </a:lnTo>
                    <a:lnTo>
                      <a:pt x="17" y="192"/>
                    </a:lnTo>
                    <a:lnTo>
                      <a:pt x="69" y="176"/>
                    </a:lnTo>
                    <a:lnTo>
                      <a:pt x="69" y="159"/>
                    </a:lnTo>
                    <a:lnTo>
                      <a:pt x="121" y="128"/>
                    </a:lnTo>
                    <a:lnTo>
                      <a:pt x="157" y="8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21" y="80"/>
                    </a:lnTo>
                    <a:lnTo>
                      <a:pt x="51" y="159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236">
                <a:extLst>
                  <a:ext uri="{FF2B5EF4-FFF2-40B4-BE49-F238E27FC236}">
                    <a16:creationId xmlns:a16="http://schemas.microsoft.com/office/drawing/2014/main" id="{E274CF89-4D4B-46E9-B033-B4B47251D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0" y="2077"/>
                <a:ext cx="88" cy="96"/>
              </a:xfrm>
              <a:custGeom>
                <a:avLst/>
                <a:gdLst>
                  <a:gd name="T0" fmla="*/ 0 w 174"/>
                  <a:gd name="T1" fmla="*/ 176 h 192"/>
                  <a:gd name="T2" fmla="*/ 0 w 174"/>
                  <a:gd name="T3" fmla="*/ 176 h 192"/>
                  <a:gd name="T4" fmla="*/ 17 w 174"/>
                  <a:gd name="T5" fmla="*/ 192 h 192"/>
                  <a:gd name="T6" fmla="*/ 69 w 174"/>
                  <a:gd name="T7" fmla="*/ 176 h 192"/>
                  <a:gd name="T8" fmla="*/ 69 w 174"/>
                  <a:gd name="T9" fmla="*/ 159 h 192"/>
                  <a:gd name="T10" fmla="*/ 121 w 174"/>
                  <a:gd name="T11" fmla="*/ 128 h 192"/>
                  <a:gd name="T12" fmla="*/ 157 w 174"/>
                  <a:gd name="T13" fmla="*/ 80 h 192"/>
                  <a:gd name="T14" fmla="*/ 174 w 174"/>
                  <a:gd name="T15" fmla="*/ 0 h 192"/>
                  <a:gd name="T16" fmla="*/ 157 w 174"/>
                  <a:gd name="T17" fmla="*/ 0 h 192"/>
                  <a:gd name="T18" fmla="*/ 121 w 174"/>
                  <a:gd name="T19" fmla="*/ 80 h 192"/>
                  <a:gd name="T20" fmla="*/ 51 w 174"/>
                  <a:gd name="T21" fmla="*/ 159 h 192"/>
                  <a:gd name="T22" fmla="*/ 0 w 174"/>
                  <a:gd name="T23" fmla="*/ 17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4" h="192">
                    <a:moveTo>
                      <a:pt x="0" y="176"/>
                    </a:moveTo>
                    <a:lnTo>
                      <a:pt x="0" y="176"/>
                    </a:lnTo>
                    <a:lnTo>
                      <a:pt x="17" y="192"/>
                    </a:lnTo>
                    <a:lnTo>
                      <a:pt x="69" y="176"/>
                    </a:lnTo>
                    <a:lnTo>
                      <a:pt x="69" y="159"/>
                    </a:lnTo>
                    <a:lnTo>
                      <a:pt x="121" y="128"/>
                    </a:lnTo>
                    <a:lnTo>
                      <a:pt x="157" y="8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21" y="80"/>
                    </a:lnTo>
                    <a:lnTo>
                      <a:pt x="51" y="159"/>
                    </a:lnTo>
                    <a:lnTo>
                      <a:pt x="0" y="17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237">
                <a:extLst>
                  <a:ext uri="{FF2B5EF4-FFF2-40B4-BE49-F238E27FC236}">
                    <a16:creationId xmlns:a16="http://schemas.microsoft.com/office/drawing/2014/main" id="{A6074F16-8743-4C25-ADCB-D6063C4A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" y="1934"/>
                <a:ext cx="35" cy="47"/>
              </a:xfrm>
              <a:custGeom>
                <a:avLst/>
                <a:gdLst>
                  <a:gd name="T0" fmla="*/ 0 w 69"/>
                  <a:gd name="T1" fmla="*/ 33 h 96"/>
                  <a:gd name="T2" fmla="*/ 0 w 69"/>
                  <a:gd name="T3" fmla="*/ 33 h 96"/>
                  <a:gd name="T4" fmla="*/ 17 w 69"/>
                  <a:gd name="T5" fmla="*/ 48 h 96"/>
                  <a:gd name="T6" fmla="*/ 34 w 69"/>
                  <a:gd name="T7" fmla="*/ 96 h 96"/>
                  <a:gd name="T8" fmla="*/ 51 w 69"/>
                  <a:gd name="T9" fmla="*/ 81 h 96"/>
                  <a:gd name="T10" fmla="*/ 69 w 69"/>
                  <a:gd name="T11" fmla="*/ 81 h 96"/>
                  <a:gd name="T12" fmla="*/ 69 w 69"/>
                  <a:gd name="T13" fmla="*/ 48 h 96"/>
                  <a:gd name="T14" fmla="*/ 34 w 69"/>
                  <a:gd name="T15" fmla="*/ 0 h 96"/>
                  <a:gd name="T16" fmla="*/ 17 w 69"/>
                  <a:gd name="T17" fmla="*/ 0 h 96"/>
                  <a:gd name="T18" fmla="*/ 0 w 69"/>
                  <a:gd name="T19" fmla="*/ 3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6">
                    <a:moveTo>
                      <a:pt x="0" y="33"/>
                    </a:moveTo>
                    <a:lnTo>
                      <a:pt x="0" y="33"/>
                    </a:lnTo>
                    <a:lnTo>
                      <a:pt x="17" y="48"/>
                    </a:lnTo>
                    <a:lnTo>
                      <a:pt x="34" y="96"/>
                    </a:lnTo>
                    <a:lnTo>
                      <a:pt x="51" y="81"/>
                    </a:lnTo>
                    <a:lnTo>
                      <a:pt x="69" y="81"/>
                    </a:lnTo>
                    <a:lnTo>
                      <a:pt x="69" y="48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238">
                <a:extLst>
                  <a:ext uri="{FF2B5EF4-FFF2-40B4-BE49-F238E27FC236}">
                    <a16:creationId xmlns:a16="http://schemas.microsoft.com/office/drawing/2014/main" id="{35819A9E-15DC-41A6-85D1-964E55E3C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" y="1934"/>
                <a:ext cx="35" cy="47"/>
              </a:xfrm>
              <a:custGeom>
                <a:avLst/>
                <a:gdLst>
                  <a:gd name="T0" fmla="*/ 0 w 69"/>
                  <a:gd name="T1" fmla="*/ 33 h 96"/>
                  <a:gd name="T2" fmla="*/ 0 w 69"/>
                  <a:gd name="T3" fmla="*/ 33 h 96"/>
                  <a:gd name="T4" fmla="*/ 17 w 69"/>
                  <a:gd name="T5" fmla="*/ 48 h 96"/>
                  <a:gd name="T6" fmla="*/ 34 w 69"/>
                  <a:gd name="T7" fmla="*/ 96 h 96"/>
                  <a:gd name="T8" fmla="*/ 51 w 69"/>
                  <a:gd name="T9" fmla="*/ 81 h 96"/>
                  <a:gd name="T10" fmla="*/ 69 w 69"/>
                  <a:gd name="T11" fmla="*/ 81 h 96"/>
                  <a:gd name="T12" fmla="*/ 69 w 69"/>
                  <a:gd name="T13" fmla="*/ 48 h 96"/>
                  <a:gd name="T14" fmla="*/ 34 w 69"/>
                  <a:gd name="T15" fmla="*/ 0 h 96"/>
                  <a:gd name="T16" fmla="*/ 17 w 69"/>
                  <a:gd name="T17" fmla="*/ 0 h 96"/>
                  <a:gd name="T18" fmla="*/ 0 w 69"/>
                  <a:gd name="T19" fmla="*/ 3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6">
                    <a:moveTo>
                      <a:pt x="0" y="33"/>
                    </a:moveTo>
                    <a:lnTo>
                      <a:pt x="0" y="33"/>
                    </a:lnTo>
                    <a:lnTo>
                      <a:pt x="17" y="48"/>
                    </a:lnTo>
                    <a:lnTo>
                      <a:pt x="34" y="96"/>
                    </a:lnTo>
                    <a:lnTo>
                      <a:pt x="51" y="81"/>
                    </a:lnTo>
                    <a:lnTo>
                      <a:pt x="69" y="81"/>
                    </a:lnTo>
                    <a:lnTo>
                      <a:pt x="69" y="48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239">
                <a:extLst>
                  <a:ext uri="{FF2B5EF4-FFF2-40B4-BE49-F238E27FC236}">
                    <a16:creationId xmlns:a16="http://schemas.microsoft.com/office/drawing/2014/main" id="{79DB0E49-9121-4D3F-B9F5-954358EDF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1902"/>
                <a:ext cx="26" cy="48"/>
              </a:xfrm>
              <a:custGeom>
                <a:avLst/>
                <a:gdLst>
                  <a:gd name="T0" fmla="*/ 0 w 51"/>
                  <a:gd name="T1" fmla="*/ 63 h 96"/>
                  <a:gd name="T2" fmla="*/ 0 w 51"/>
                  <a:gd name="T3" fmla="*/ 63 h 96"/>
                  <a:gd name="T4" fmla="*/ 34 w 51"/>
                  <a:gd name="T5" fmla="*/ 78 h 96"/>
                  <a:gd name="T6" fmla="*/ 34 w 51"/>
                  <a:gd name="T7" fmla="*/ 96 h 96"/>
                  <a:gd name="T8" fmla="*/ 51 w 51"/>
                  <a:gd name="T9" fmla="*/ 96 h 96"/>
                  <a:gd name="T10" fmla="*/ 34 w 51"/>
                  <a:gd name="T11" fmla="*/ 48 h 96"/>
                  <a:gd name="T12" fmla="*/ 34 w 51"/>
                  <a:gd name="T13" fmla="*/ 15 h 96"/>
                  <a:gd name="T14" fmla="*/ 17 w 51"/>
                  <a:gd name="T15" fmla="*/ 15 h 96"/>
                  <a:gd name="T16" fmla="*/ 0 w 51"/>
                  <a:gd name="T17" fmla="*/ 0 h 96"/>
                  <a:gd name="T18" fmla="*/ 17 w 51"/>
                  <a:gd name="T19" fmla="*/ 15 h 96"/>
                  <a:gd name="T20" fmla="*/ 17 w 51"/>
                  <a:gd name="T21" fmla="*/ 30 h 96"/>
                  <a:gd name="T22" fmla="*/ 0 w 51"/>
                  <a:gd name="T23" fmla="*/ 30 h 96"/>
                  <a:gd name="T24" fmla="*/ 0 w 51"/>
                  <a:gd name="T25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96">
                    <a:moveTo>
                      <a:pt x="0" y="63"/>
                    </a:moveTo>
                    <a:lnTo>
                      <a:pt x="0" y="63"/>
                    </a:lnTo>
                    <a:lnTo>
                      <a:pt x="34" y="78"/>
                    </a:lnTo>
                    <a:lnTo>
                      <a:pt x="34" y="96"/>
                    </a:lnTo>
                    <a:lnTo>
                      <a:pt x="51" y="96"/>
                    </a:lnTo>
                    <a:lnTo>
                      <a:pt x="34" y="48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  <a:lnTo>
                      <a:pt x="17" y="30"/>
                    </a:lnTo>
                    <a:lnTo>
                      <a:pt x="0" y="3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240">
                <a:extLst>
                  <a:ext uri="{FF2B5EF4-FFF2-40B4-BE49-F238E27FC236}">
                    <a16:creationId xmlns:a16="http://schemas.microsoft.com/office/drawing/2014/main" id="{34B15E26-973C-4113-A90C-A497607F2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1902"/>
                <a:ext cx="26" cy="48"/>
              </a:xfrm>
              <a:custGeom>
                <a:avLst/>
                <a:gdLst>
                  <a:gd name="T0" fmla="*/ 0 w 51"/>
                  <a:gd name="T1" fmla="*/ 63 h 96"/>
                  <a:gd name="T2" fmla="*/ 0 w 51"/>
                  <a:gd name="T3" fmla="*/ 63 h 96"/>
                  <a:gd name="T4" fmla="*/ 34 w 51"/>
                  <a:gd name="T5" fmla="*/ 78 h 96"/>
                  <a:gd name="T6" fmla="*/ 34 w 51"/>
                  <a:gd name="T7" fmla="*/ 96 h 96"/>
                  <a:gd name="T8" fmla="*/ 51 w 51"/>
                  <a:gd name="T9" fmla="*/ 96 h 96"/>
                  <a:gd name="T10" fmla="*/ 34 w 51"/>
                  <a:gd name="T11" fmla="*/ 48 h 96"/>
                  <a:gd name="T12" fmla="*/ 34 w 51"/>
                  <a:gd name="T13" fmla="*/ 15 h 96"/>
                  <a:gd name="T14" fmla="*/ 17 w 51"/>
                  <a:gd name="T15" fmla="*/ 15 h 96"/>
                  <a:gd name="T16" fmla="*/ 0 w 51"/>
                  <a:gd name="T17" fmla="*/ 0 h 96"/>
                  <a:gd name="T18" fmla="*/ 17 w 51"/>
                  <a:gd name="T19" fmla="*/ 15 h 96"/>
                  <a:gd name="T20" fmla="*/ 17 w 51"/>
                  <a:gd name="T21" fmla="*/ 30 h 96"/>
                  <a:gd name="T22" fmla="*/ 0 w 51"/>
                  <a:gd name="T23" fmla="*/ 30 h 96"/>
                  <a:gd name="T24" fmla="*/ 0 w 51"/>
                  <a:gd name="T25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96">
                    <a:moveTo>
                      <a:pt x="0" y="63"/>
                    </a:moveTo>
                    <a:lnTo>
                      <a:pt x="0" y="63"/>
                    </a:lnTo>
                    <a:lnTo>
                      <a:pt x="34" y="78"/>
                    </a:lnTo>
                    <a:lnTo>
                      <a:pt x="34" y="96"/>
                    </a:lnTo>
                    <a:lnTo>
                      <a:pt x="51" y="96"/>
                    </a:lnTo>
                    <a:lnTo>
                      <a:pt x="34" y="48"/>
                    </a:lnTo>
                    <a:lnTo>
                      <a:pt x="34" y="15"/>
                    </a:lnTo>
                    <a:lnTo>
                      <a:pt x="17" y="15"/>
                    </a:lnTo>
                    <a:lnTo>
                      <a:pt x="0" y="0"/>
                    </a:lnTo>
                    <a:lnTo>
                      <a:pt x="17" y="15"/>
                    </a:lnTo>
                    <a:lnTo>
                      <a:pt x="17" y="30"/>
                    </a:lnTo>
                    <a:lnTo>
                      <a:pt x="0" y="30"/>
                    </a:lnTo>
                    <a:lnTo>
                      <a:pt x="0" y="6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241">
                <a:extLst>
                  <a:ext uri="{FF2B5EF4-FFF2-40B4-BE49-F238E27FC236}">
                    <a16:creationId xmlns:a16="http://schemas.microsoft.com/office/drawing/2014/main" id="{ED212F28-67DF-467A-8BD8-E47ED099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1622"/>
                <a:ext cx="512" cy="487"/>
              </a:xfrm>
              <a:custGeom>
                <a:avLst/>
                <a:gdLst>
                  <a:gd name="T0" fmla="*/ 1023 w 1023"/>
                  <a:gd name="T1" fmla="*/ 945 h 975"/>
                  <a:gd name="T2" fmla="*/ 971 w 1023"/>
                  <a:gd name="T3" fmla="*/ 864 h 975"/>
                  <a:gd name="T4" fmla="*/ 900 w 1023"/>
                  <a:gd name="T5" fmla="*/ 768 h 975"/>
                  <a:gd name="T6" fmla="*/ 848 w 1023"/>
                  <a:gd name="T7" fmla="*/ 735 h 975"/>
                  <a:gd name="T8" fmla="*/ 779 w 1023"/>
                  <a:gd name="T9" fmla="*/ 705 h 975"/>
                  <a:gd name="T10" fmla="*/ 727 w 1023"/>
                  <a:gd name="T11" fmla="*/ 705 h 975"/>
                  <a:gd name="T12" fmla="*/ 727 w 1023"/>
                  <a:gd name="T13" fmla="*/ 129 h 975"/>
                  <a:gd name="T14" fmla="*/ 624 w 1023"/>
                  <a:gd name="T15" fmla="*/ 112 h 975"/>
                  <a:gd name="T16" fmla="*/ 555 w 1023"/>
                  <a:gd name="T17" fmla="*/ 96 h 975"/>
                  <a:gd name="T18" fmla="*/ 434 w 1023"/>
                  <a:gd name="T19" fmla="*/ 64 h 975"/>
                  <a:gd name="T20" fmla="*/ 364 w 1023"/>
                  <a:gd name="T21" fmla="*/ 33 h 975"/>
                  <a:gd name="T22" fmla="*/ 313 w 1023"/>
                  <a:gd name="T23" fmla="*/ 0 h 975"/>
                  <a:gd name="T24" fmla="*/ 244 w 1023"/>
                  <a:gd name="T25" fmla="*/ 48 h 975"/>
                  <a:gd name="T26" fmla="*/ 174 w 1023"/>
                  <a:gd name="T27" fmla="*/ 81 h 975"/>
                  <a:gd name="T28" fmla="*/ 123 w 1023"/>
                  <a:gd name="T29" fmla="*/ 177 h 975"/>
                  <a:gd name="T30" fmla="*/ 34 w 1023"/>
                  <a:gd name="T31" fmla="*/ 225 h 975"/>
                  <a:gd name="T32" fmla="*/ 123 w 1023"/>
                  <a:gd name="T33" fmla="*/ 304 h 975"/>
                  <a:gd name="T34" fmla="*/ 157 w 1023"/>
                  <a:gd name="T35" fmla="*/ 369 h 975"/>
                  <a:gd name="T36" fmla="*/ 103 w 1023"/>
                  <a:gd name="T37" fmla="*/ 336 h 975"/>
                  <a:gd name="T38" fmla="*/ 17 w 1023"/>
                  <a:gd name="T39" fmla="*/ 369 h 975"/>
                  <a:gd name="T40" fmla="*/ 34 w 1023"/>
                  <a:gd name="T41" fmla="*/ 417 h 975"/>
                  <a:gd name="T42" fmla="*/ 34 w 1023"/>
                  <a:gd name="T43" fmla="*/ 448 h 975"/>
                  <a:gd name="T44" fmla="*/ 103 w 1023"/>
                  <a:gd name="T45" fmla="*/ 465 h 975"/>
                  <a:gd name="T46" fmla="*/ 174 w 1023"/>
                  <a:gd name="T47" fmla="*/ 448 h 975"/>
                  <a:gd name="T48" fmla="*/ 192 w 1023"/>
                  <a:gd name="T49" fmla="*/ 495 h 975"/>
                  <a:gd name="T50" fmla="*/ 140 w 1023"/>
                  <a:gd name="T51" fmla="*/ 528 h 975"/>
                  <a:gd name="T52" fmla="*/ 103 w 1023"/>
                  <a:gd name="T53" fmla="*/ 543 h 975"/>
                  <a:gd name="T54" fmla="*/ 52 w 1023"/>
                  <a:gd name="T55" fmla="*/ 624 h 975"/>
                  <a:gd name="T56" fmla="*/ 123 w 1023"/>
                  <a:gd name="T57" fmla="*/ 720 h 975"/>
                  <a:gd name="T58" fmla="*/ 157 w 1023"/>
                  <a:gd name="T59" fmla="*/ 735 h 975"/>
                  <a:gd name="T60" fmla="*/ 174 w 1023"/>
                  <a:gd name="T61" fmla="*/ 768 h 975"/>
                  <a:gd name="T62" fmla="*/ 244 w 1023"/>
                  <a:gd name="T63" fmla="*/ 783 h 975"/>
                  <a:gd name="T64" fmla="*/ 278 w 1023"/>
                  <a:gd name="T65" fmla="*/ 768 h 975"/>
                  <a:gd name="T66" fmla="*/ 278 w 1023"/>
                  <a:gd name="T67" fmla="*/ 831 h 975"/>
                  <a:gd name="T68" fmla="*/ 140 w 1023"/>
                  <a:gd name="T69" fmla="*/ 912 h 975"/>
                  <a:gd name="T70" fmla="*/ 69 w 1023"/>
                  <a:gd name="T71" fmla="*/ 960 h 975"/>
                  <a:gd name="T72" fmla="*/ 174 w 1023"/>
                  <a:gd name="T73" fmla="*/ 927 h 975"/>
                  <a:gd name="T74" fmla="*/ 261 w 1023"/>
                  <a:gd name="T75" fmla="*/ 879 h 975"/>
                  <a:gd name="T76" fmla="*/ 382 w 1023"/>
                  <a:gd name="T77" fmla="*/ 783 h 975"/>
                  <a:gd name="T78" fmla="*/ 364 w 1023"/>
                  <a:gd name="T79" fmla="*/ 753 h 975"/>
                  <a:gd name="T80" fmla="*/ 416 w 1023"/>
                  <a:gd name="T81" fmla="*/ 705 h 975"/>
                  <a:gd name="T82" fmla="*/ 468 w 1023"/>
                  <a:gd name="T83" fmla="*/ 639 h 975"/>
                  <a:gd name="T84" fmla="*/ 468 w 1023"/>
                  <a:gd name="T85" fmla="*/ 657 h 975"/>
                  <a:gd name="T86" fmla="*/ 434 w 1023"/>
                  <a:gd name="T87" fmla="*/ 720 h 975"/>
                  <a:gd name="T88" fmla="*/ 434 w 1023"/>
                  <a:gd name="T89" fmla="*/ 753 h 975"/>
                  <a:gd name="T90" fmla="*/ 503 w 1023"/>
                  <a:gd name="T91" fmla="*/ 720 h 975"/>
                  <a:gd name="T92" fmla="*/ 537 w 1023"/>
                  <a:gd name="T93" fmla="*/ 687 h 975"/>
                  <a:gd name="T94" fmla="*/ 572 w 1023"/>
                  <a:gd name="T95" fmla="*/ 672 h 975"/>
                  <a:gd name="T96" fmla="*/ 693 w 1023"/>
                  <a:gd name="T97" fmla="*/ 705 h 975"/>
                  <a:gd name="T98" fmla="*/ 762 w 1023"/>
                  <a:gd name="T99" fmla="*/ 720 h 975"/>
                  <a:gd name="T100" fmla="*/ 848 w 1023"/>
                  <a:gd name="T101" fmla="*/ 801 h 975"/>
                  <a:gd name="T102" fmla="*/ 883 w 1023"/>
                  <a:gd name="T103" fmla="*/ 816 h 975"/>
                  <a:gd name="T104" fmla="*/ 883 w 1023"/>
                  <a:gd name="T105" fmla="*/ 801 h 975"/>
                  <a:gd name="T106" fmla="*/ 900 w 1023"/>
                  <a:gd name="T107" fmla="*/ 849 h 975"/>
                  <a:gd name="T108" fmla="*/ 952 w 1023"/>
                  <a:gd name="T109" fmla="*/ 864 h 975"/>
                  <a:gd name="T110" fmla="*/ 917 w 1023"/>
                  <a:gd name="T111" fmla="*/ 864 h 975"/>
                  <a:gd name="T112" fmla="*/ 935 w 1023"/>
                  <a:gd name="T113" fmla="*/ 879 h 975"/>
                  <a:gd name="T114" fmla="*/ 971 w 1023"/>
                  <a:gd name="T115" fmla="*/ 960 h 975"/>
                  <a:gd name="T116" fmla="*/ 952 w 1023"/>
                  <a:gd name="T117" fmla="*/ 897 h 975"/>
                  <a:gd name="T118" fmla="*/ 971 w 1023"/>
                  <a:gd name="T119" fmla="*/ 912 h 975"/>
                  <a:gd name="T120" fmla="*/ 1006 w 1023"/>
                  <a:gd name="T121" fmla="*/ 960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3" h="975">
                    <a:moveTo>
                      <a:pt x="1023" y="945"/>
                    </a:moveTo>
                    <a:lnTo>
                      <a:pt x="1023" y="945"/>
                    </a:lnTo>
                    <a:lnTo>
                      <a:pt x="1023" y="897"/>
                    </a:lnTo>
                    <a:lnTo>
                      <a:pt x="971" y="864"/>
                    </a:lnTo>
                    <a:lnTo>
                      <a:pt x="917" y="768"/>
                    </a:lnTo>
                    <a:lnTo>
                      <a:pt x="900" y="768"/>
                    </a:lnTo>
                    <a:lnTo>
                      <a:pt x="883" y="720"/>
                    </a:lnTo>
                    <a:lnTo>
                      <a:pt x="848" y="735"/>
                    </a:lnTo>
                    <a:lnTo>
                      <a:pt x="831" y="753"/>
                    </a:lnTo>
                    <a:lnTo>
                      <a:pt x="779" y="705"/>
                    </a:lnTo>
                    <a:lnTo>
                      <a:pt x="779" y="687"/>
                    </a:lnTo>
                    <a:lnTo>
                      <a:pt x="727" y="705"/>
                    </a:lnTo>
                    <a:lnTo>
                      <a:pt x="727" y="687"/>
                    </a:lnTo>
                    <a:lnTo>
                      <a:pt x="727" y="129"/>
                    </a:lnTo>
                    <a:lnTo>
                      <a:pt x="675" y="96"/>
                    </a:lnTo>
                    <a:lnTo>
                      <a:pt x="624" y="112"/>
                    </a:lnTo>
                    <a:lnTo>
                      <a:pt x="589" y="96"/>
                    </a:lnTo>
                    <a:lnTo>
                      <a:pt x="555" y="96"/>
                    </a:lnTo>
                    <a:lnTo>
                      <a:pt x="503" y="64"/>
                    </a:lnTo>
                    <a:lnTo>
                      <a:pt x="434" y="64"/>
                    </a:lnTo>
                    <a:lnTo>
                      <a:pt x="416" y="33"/>
                    </a:lnTo>
                    <a:lnTo>
                      <a:pt x="364" y="33"/>
                    </a:lnTo>
                    <a:lnTo>
                      <a:pt x="347" y="16"/>
                    </a:lnTo>
                    <a:lnTo>
                      <a:pt x="313" y="0"/>
                    </a:lnTo>
                    <a:lnTo>
                      <a:pt x="278" y="33"/>
                    </a:lnTo>
                    <a:lnTo>
                      <a:pt x="244" y="48"/>
                    </a:lnTo>
                    <a:lnTo>
                      <a:pt x="192" y="81"/>
                    </a:lnTo>
                    <a:lnTo>
                      <a:pt x="174" y="81"/>
                    </a:lnTo>
                    <a:lnTo>
                      <a:pt x="140" y="112"/>
                    </a:lnTo>
                    <a:lnTo>
                      <a:pt x="123" y="177"/>
                    </a:lnTo>
                    <a:lnTo>
                      <a:pt x="52" y="192"/>
                    </a:lnTo>
                    <a:lnTo>
                      <a:pt x="34" y="225"/>
                    </a:lnTo>
                    <a:lnTo>
                      <a:pt x="103" y="273"/>
                    </a:lnTo>
                    <a:lnTo>
                      <a:pt x="123" y="304"/>
                    </a:lnTo>
                    <a:lnTo>
                      <a:pt x="157" y="352"/>
                    </a:lnTo>
                    <a:lnTo>
                      <a:pt x="157" y="369"/>
                    </a:lnTo>
                    <a:lnTo>
                      <a:pt x="103" y="369"/>
                    </a:lnTo>
                    <a:lnTo>
                      <a:pt x="103" y="336"/>
                    </a:lnTo>
                    <a:lnTo>
                      <a:pt x="86" y="336"/>
                    </a:lnTo>
                    <a:lnTo>
                      <a:pt x="17" y="369"/>
                    </a:lnTo>
                    <a:lnTo>
                      <a:pt x="0" y="400"/>
                    </a:lnTo>
                    <a:lnTo>
                      <a:pt x="34" y="417"/>
                    </a:lnTo>
                    <a:lnTo>
                      <a:pt x="34" y="432"/>
                    </a:lnTo>
                    <a:lnTo>
                      <a:pt x="34" y="448"/>
                    </a:lnTo>
                    <a:lnTo>
                      <a:pt x="69" y="465"/>
                    </a:lnTo>
                    <a:lnTo>
                      <a:pt x="103" y="465"/>
                    </a:lnTo>
                    <a:lnTo>
                      <a:pt x="140" y="465"/>
                    </a:lnTo>
                    <a:lnTo>
                      <a:pt x="174" y="448"/>
                    </a:lnTo>
                    <a:lnTo>
                      <a:pt x="174" y="465"/>
                    </a:lnTo>
                    <a:lnTo>
                      <a:pt x="192" y="495"/>
                    </a:lnTo>
                    <a:lnTo>
                      <a:pt x="174" y="528"/>
                    </a:lnTo>
                    <a:lnTo>
                      <a:pt x="140" y="528"/>
                    </a:lnTo>
                    <a:lnTo>
                      <a:pt x="123" y="543"/>
                    </a:lnTo>
                    <a:lnTo>
                      <a:pt x="103" y="543"/>
                    </a:lnTo>
                    <a:lnTo>
                      <a:pt x="86" y="543"/>
                    </a:lnTo>
                    <a:lnTo>
                      <a:pt x="52" y="624"/>
                    </a:lnTo>
                    <a:lnTo>
                      <a:pt x="103" y="720"/>
                    </a:lnTo>
                    <a:lnTo>
                      <a:pt x="123" y="720"/>
                    </a:lnTo>
                    <a:lnTo>
                      <a:pt x="157" y="705"/>
                    </a:lnTo>
                    <a:lnTo>
                      <a:pt x="157" y="735"/>
                    </a:lnTo>
                    <a:lnTo>
                      <a:pt x="157" y="753"/>
                    </a:lnTo>
                    <a:lnTo>
                      <a:pt x="174" y="768"/>
                    </a:lnTo>
                    <a:lnTo>
                      <a:pt x="226" y="768"/>
                    </a:lnTo>
                    <a:lnTo>
                      <a:pt x="244" y="783"/>
                    </a:lnTo>
                    <a:lnTo>
                      <a:pt x="244" y="768"/>
                    </a:lnTo>
                    <a:lnTo>
                      <a:pt x="278" y="768"/>
                    </a:lnTo>
                    <a:lnTo>
                      <a:pt x="278" y="801"/>
                    </a:lnTo>
                    <a:lnTo>
                      <a:pt x="278" y="831"/>
                    </a:lnTo>
                    <a:lnTo>
                      <a:pt x="192" y="897"/>
                    </a:lnTo>
                    <a:lnTo>
                      <a:pt x="140" y="912"/>
                    </a:lnTo>
                    <a:lnTo>
                      <a:pt x="123" y="927"/>
                    </a:lnTo>
                    <a:lnTo>
                      <a:pt x="69" y="960"/>
                    </a:lnTo>
                    <a:lnTo>
                      <a:pt x="86" y="975"/>
                    </a:lnTo>
                    <a:lnTo>
                      <a:pt x="174" y="927"/>
                    </a:lnTo>
                    <a:lnTo>
                      <a:pt x="244" y="897"/>
                    </a:lnTo>
                    <a:lnTo>
                      <a:pt x="261" y="879"/>
                    </a:lnTo>
                    <a:lnTo>
                      <a:pt x="295" y="849"/>
                    </a:lnTo>
                    <a:lnTo>
                      <a:pt x="382" y="783"/>
                    </a:lnTo>
                    <a:lnTo>
                      <a:pt x="399" y="768"/>
                    </a:lnTo>
                    <a:lnTo>
                      <a:pt x="364" y="753"/>
                    </a:lnTo>
                    <a:lnTo>
                      <a:pt x="382" y="735"/>
                    </a:lnTo>
                    <a:lnTo>
                      <a:pt x="416" y="705"/>
                    </a:lnTo>
                    <a:lnTo>
                      <a:pt x="416" y="672"/>
                    </a:lnTo>
                    <a:lnTo>
                      <a:pt x="468" y="639"/>
                    </a:lnTo>
                    <a:lnTo>
                      <a:pt x="485" y="639"/>
                    </a:lnTo>
                    <a:lnTo>
                      <a:pt x="468" y="657"/>
                    </a:lnTo>
                    <a:lnTo>
                      <a:pt x="451" y="672"/>
                    </a:lnTo>
                    <a:lnTo>
                      <a:pt x="434" y="720"/>
                    </a:lnTo>
                    <a:lnTo>
                      <a:pt x="451" y="735"/>
                    </a:lnTo>
                    <a:lnTo>
                      <a:pt x="434" y="753"/>
                    </a:lnTo>
                    <a:lnTo>
                      <a:pt x="451" y="753"/>
                    </a:lnTo>
                    <a:lnTo>
                      <a:pt x="503" y="720"/>
                    </a:lnTo>
                    <a:lnTo>
                      <a:pt x="520" y="720"/>
                    </a:lnTo>
                    <a:lnTo>
                      <a:pt x="537" y="687"/>
                    </a:lnTo>
                    <a:lnTo>
                      <a:pt x="520" y="657"/>
                    </a:lnTo>
                    <a:lnTo>
                      <a:pt x="572" y="672"/>
                    </a:lnTo>
                    <a:lnTo>
                      <a:pt x="641" y="705"/>
                    </a:lnTo>
                    <a:lnTo>
                      <a:pt x="693" y="705"/>
                    </a:lnTo>
                    <a:lnTo>
                      <a:pt x="745" y="720"/>
                    </a:lnTo>
                    <a:lnTo>
                      <a:pt x="762" y="720"/>
                    </a:lnTo>
                    <a:lnTo>
                      <a:pt x="762" y="735"/>
                    </a:lnTo>
                    <a:lnTo>
                      <a:pt x="848" y="801"/>
                    </a:lnTo>
                    <a:lnTo>
                      <a:pt x="900" y="897"/>
                    </a:lnTo>
                    <a:lnTo>
                      <a:pt x="883" y="816"/>
                    </a:lnTo>
                    <a:lnTo>
                      <a:pt x="866" y="801"/>
                    </a:lnTo>
                    <a:lnTo>
                      <a:pt x="883" y="801"/>
                    </a:lnTo>
                    <a:lnTo>
                      <a:pt x="883" y="768"/>
                    </a:lnTo>
                    <a:lnTo>
                      <a:pt x="900" y="849"/>
                    </a:lnTo>
                    <a:lnTo>
                      <a:pt x="917" y="831"/>
                    </a:lnTo>
                    <a:lnTo>
                      <a:pt x="952" y="864"/>
                    </a:lnTo>
                    <a:lnTo>
                      <a:pt x="917" y="849"/>
                    </a:lnTo>
                    <a:lnTo>
                      <a:pt x="917" y="864"/>
                    </a:lnTo>
                    <a:lnTo>
                      <a:pt x="917" y="897"/>
                    </a:lnTo>
                    <a:lnTo>
                      <a:pt x="935" y="879"/>
                    </a:lnTo>
                    <a:lnTo>
                      <a:pt x="935" y="912"/>
                    </a:lnTo>
                    <a:lnTo>
                      <a:pt x="971" y="960"/>
                    </a:lnTo>
                    <a:lnTo>
                      <a:pt x="971" y="927"/>
                    </a:lnTo>
                    <a:lnTo>
                      <a:pt x="952" y="897"/>
                    </a:lnTo>
                    <a:lnTo>
                      <a:pt x="971" y="897"/>
                    </a:lnTo>
                    <a:lnTo>
                      <a:pt x="971" y="912"/>
                    </a:lnTo>
                    <a:lnTo>
                      <a:pt x="988" y="945"/>
                    </a:lnTo>
                    <a:lnTo>
                      <a:pt x="1006" y="960"/>
                    </a:lnTo>
                    <a:lnTo>
                      <a:pt x="1023" y="94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242">
                <a:extLst>
                  <a:ext uri="{FF2B5EF4-FFF2-40B4-BE49-F238E27FC236}">
                    <a16:creationId xmlns:a16="http://schemas.microsoft.com/office/drawing/2014/main" id="{B7801094-0281-4CBB-A047-B861202EA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1622"/>
                <a:ext cx="512" cy="487"/>
              </a:xfrm>
              <a:custGeom>
                <a:avLst/>
                <a:gdLst>
                  <a:gd name="T0" fmla="*/ 1023 w 1023"/>
                  <a:gd name="T1" fmla="*/ 945 h 975"/>
                  <a:gd name="T2" fmla="*/ 971 w 1023"/>
                  <a:gd name="T3" fmla="*/ 864 h 975"/>
                  <a:gd name="T4" fmla="*/ 900 w 1023"/>
                  <a:gd name="T5" fmla="*/ 768 h 975"/>
                  <a:gd name="T6" fmla="*/ 848 w 1023"/>
                  <a:gd name="T7" fmla="*/ 735 h 975"/>
                  <a:gd name="T8" fmla="*/ 779 w 1023"/>
                  <a:gd name="T9" fmla="*/ 705 h 975"/>
                  <a:gd name="T10" fmla="*/ 727 w 1023"/>
                  <a:gd name="T11" fmla="*/ 705 h 975"/>
                  <a:gd name="T12" fmla="*/ 727 w 1023"/>
                  <a:gd name="T13" fmla="*/ 129 h 975"/>
                  <a:gd name="T14" fmla="*/ 624 w 1023"/>
                  <a:gd name="T15" fmla="*/ 112 h 975"/>
                  <a:gd name="T16" fmla="*/ 555 w 1023"/>
                  <a:gd name="T17" fmla="*/ 96 h 975"/>
                  <a:gd name="T18" fmla="*/ 434 w 1023"/>
                  <a:gd name="T19" fmla="*/ 64 h 975"/>
                  <a:gd name="T20" fmla="*/ 364 w 1023"/>
                  <a:gd name="T21" fmla="*/ 33 h 975"/>
                  <a:gd name="T22" fmla="*/ 313 w 1023"/>
                  <a:gd name="T23" fmla="*/ 0 h 975"/>
                  <a:gd name="T24" fmla="*/ 244 w 1023"/>
                  <a:gd name="T25" fmla="*/ 48 h 975"/>
                  <a:gd name="T26" fmla="*/ 174 w 1023"/>
                  <a:gd name="T27" fmla="*/ 81 h 975"/>
                  <a:gd name="T28" fmla="*/ 123 w 1023"/>
                  <a:gd name="T29" fmla="*/ 177 h 975"/>
                  <a:gd name="T30" fmla="*/ 34 w 1023"/>
                  <a:gd name="T31" fmla="*/ 225 h 975"/>
                  <a:gd name="T32" fmla="*/ 123 w 1023"/>
                  <a:gd name="T33" fmla="*/ 304 h 975"/>
                  <a:gd name="T34" fmla="*/ 157 w 1023"/>
                  <a:gd name="T35" fmla="*/ 369 h 975"/>
                  <a:gd name="T36" fmla="*/ 103 w 1023"/>
                  <a:gd name="T37" fmla="*/ 336 h 975"/>
                  <a:gd name="T38" fmla="*/ 17 w 1023"/>
                  <a:gd name="T39" fmla="*/ 369 h 975"/>
                  <a:gd name="T40" fmla="*/ 34 w 1023"/>
                  <a:gd name="T41" fmla="*/ 417 h 975"/>
                  <a:gd name="T42" fmla="*/ 34 w 1023"/>
                  <a:gd name="T43" fmla="*/ 448 h 975"/>
                  <a:gd name="T44" fmla="*/ 103 w 1023"/>
                  <a:gd name="T45" fmla="*/ 465 h 975"/>
                  <a:gd name="T46" fmla="*/ 174 w 1023"/>
                  <a:gd name="T47" fmla="*/ 448 h 975"/>
                  <a:gd name="T48" fmla="*/ 192 w 1023"/>
                  <a:gd name="T49" fmla="*/ 495 h 975"/>
                  <a:gd name="T50" fmla="*/ 140 w 1023"/>
                  <a:gd name="T51" fmla="*/ 528 h 975"/>
                  <a:gd name="T52" fmla="*/ 103 w 1023"/>
                  <a:gd name="T53" fmla="*/ 543 h 975"/>
                  <a:gd name="T54" fmla="*/ 52 w 1023"/>
                  <a:gd name="T55" fmla="*/ 624 h 975"/>
                  <a:gd name="T56" fmla="*/ 123 w 1023"/>
                  <a:gd name="T57" fmla="*/ 720 h 975"/>
                  <a:gd name="T58" fmla="*/ 157 w 1023"/>
                  <a:gd name="T59" fmla="*/ 735 h 975"/>
                  <a:gd name="T60" fmla="*/ 174 w 1023"/>
                  <a:gd name="T61" fmla="*/ 768 h 975"/>
                  <a:gd name="T62" fmla="*/ 244 w 1023"/>
                  <a:gd name="T63" fmla="*/ 783 h 975"/>
                  <a:gd name="T64" fmla="*/ 278 w 1023"/>
                  <a:gd name="T65" fmla="*/ 768 h 975"/>
                  <a:gd name="T66" fmla="*/ 278 w 1023"/>
                  <a:gd name="T67" fmla="*/ 831 h 975"/>
                  <a:gd name="T68" fmla="*/ 140 w 1023"/>
                  <a:gd name="T69" fmla="*/ 912 h 975"/>
                  <a:gd name="T70" fmla="*/ 69 w 1023"/>
                  <a:gd name="T71" fmla="*/ 960 h 975"/>
                  <a:gd name="T72" fmla="*/ 174 w 1023"/>
                  <a:gd name="T73" fmla="*/ 927 h 975"/>
                  <a:gd name="T74" fmla="*/ 261 w 1023"/>
                  <a:gd name="T75" fmla="*/ 879 h 975"/>
                  <a:gd name="T76" fmla="*/ 382 w 1023"/>
                  <a:gd name="T77" fmla="*/ 783 h 975"/>
                  <a:gd name="T78" fmla="*/ 364 w 1023"/>
                  <a:gd name="T79" fmla="*/ 753 h 975"/>
                  <a:gd name="T80" fmla="*/ 416 w 1023"/>
                  <a:gd name="T81" fmla="*/ 705 h 975"/>
                  <a:gd name="T82" fmla="*/ 468 w 1023"/>
                  <a:gd name="T83" fmla="*/ 639 h 975"/>
                  <a:gd name="T84" fmla="*/ 468 w 1023"/>
                  <a:gd name="T85" fmla="*/ 657 h 975"/>
                  <a:gd name="T86" fmla="*/ 434 w 1023"/>
                  <a:gd name="T87" fmla="*/ 720 h 975"/>
                  <a:gd name="T88" fmla="*/ 434 w 1023"/>
                  <a:gd name="T89" fmla="*/ 753 h 975"/>
                  <a:gd name="T90" fmla="*/ 503 w 1023"/>
                  <a:gd name="T91" fmla="*/ 720 h 975"/>
                  <a:gd name="T92" fmla="*/ 537 w 1023"/>
                  <a:gd name="T93" fmla="*/ 687 h 975"/>
                  <a:gd name="T94" fmla="*/ 572 w 1023"/>
                  <a:gd name="T95" fmla="*/ 672 h 975"/>
                  <a:gd name="T96" fmla="*/ 693 w 1023"/>
                  <a:gd name="T97" fmla="*/ 705 h 975"/>
                  <a:gd name="T98" fmla="*/ 762 w 1023"/>
                  <a:gd name="T99" fmla="*/ 720 h 975"/>
                  <a:gd name="T100" fmla="*/ 848 w 1023"/>
                  <a:gd name="T101" fmla="*/ 801 h 975"/>
                  <a:gd name="T102" fmla="*/ 883 w 1023"/>
                  <a:gd name="T103" fmla="*/ 816 h 975"/>
                  <a:gd name="T104" fmla="*/ 883 w 1023"/>
                  <a:gd name="T105" fmla="*/ 801 h 975"/>
                  <a:gd name="T106" fmla="*/ 900 w 1023"/>
                  <a:gd name="T107" fmla="*/ 849 h 975"/>
                  <a:gd name="T108" fmla="*/ 952 w 1023"/>
                  <a:gd name="T109" fmla="*/ 864 h 975"/>
                  <a:gd name="T110" fmla="*/ 917 w 1023"/>
                  <a:gd name="T111" fmla="*/ 864 h 975"/>
                  <a:gd name="T112" fmla="*/ 935 w 1023"/>
                  <a:gd name="T113" fmla="*/ 879 h 975"/>
                  <a:gd name="T114" fmla="*/ 971 w 1023"/>
                  <a:gd name="T115" fmla="*/ 960 h 975"/>
                  <a:gd name="T116" fmla="*/ 952 w 1023"/>
                  <a:gd name="T117" fmla="*/ 897 h 975"/>
                  <a:gd name="T118" fmla="*/ 971 w 1023"/>
                  <a:gd name="T119" fmla="*/ 912 h 975"/>
                  <a:gd name="T120" fmla="*/ 1006 w 1023"/>
                  <a:gd name="T121" fmla="*/ 960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3" h="975">
                    <a:moveTo>
                      <a:pt x="1023" y="945"/>
                    </a:moveTo>
                    <a:lnTo>
                      <a:pt x="1023" y="945"/>
                    </a:lnTo>
                    <a:lnTo>
                      <a:pt x="1023" y="897"/>
                    </a:lnTo>
                    <a:lnTo>
                      <a:pt x="971" y="864"/>
                    </a:lnTo>
                    <a:lnTo>
                      <a:pt x="917" y="768"/>
                    </a:lnTo>
                    <a:lnTo>
                      <a:pt x="900" y="768"/>
                    </a:lnTo>
                    <a:lnTo>
                      <a:pt x="883" y="720"/>
                    </a:lnTo>
                    <a:lnTo>
                      <a:pt x="848" y="735"/>
                    </a:lnTo>
                    <a:lnTo>
                      <a:pt x="831" y="753"/>
                    </a:lnTo>
                    <a:lnTo>
                      <a:pt x="779" y="705"/>
                    </a:lnTo>
                    <a:lnTo>
                      <a:pt x="779" y="687"/>
                    </a:lnTo>
                    <a:lnTo>
                      <a:pt x="727" y="705"/>
                    </a:lnTo>
                    <a:lnTo>
                      <a:pt x="727" y="687"/>
                    </a:lnTo>
                    <a:lnTo>
                      <a:pt x="727" y="129"/>
                    </a:lnTo>
                    <a:lnTo>
                      <a:pt x="675" y="96"/>
                    </a:lnTo>
                    <a:lnTo>
                      <a:pt x="624" y="112"/>
                    </a:lnTo>
                    <a:lnTo>
                      <a:pt x="589" y="96"/>
                    </a:lnTo>
                    <a:lnTo>
                      <a:pt x="555" y="96"/>
                    </a:lnTo>
                    <a:lnTo>
                      <a:pt x="503" y="64"/>
                    </a:lnTo>
                    <a:lnTo>
                      <a:pt x="434" y="64"/>
                    </a:lnTo>
                    <a:lnTo>
                      <a:pt x="416" y="33"/>
                    </a:lnTo>
                    <a:lnTo>
                      <a:pt x="364" y="33"/>
                    </a:lnTo>
                    <a:lnTo>
                      <a:pt x="347" y="16"/>
                    </a:lnTo>
                    <a:lnTo>
                      <a:pt x="313" y="0"/>
                    </a:lnTo>
                    <a:lnTo>
                      <a:pt x="278" y="33"/>
                    </a:lnTo>
                    <a:lnTo>
                      <a:pt x="244" y="48"/>
                    </a:lnTo>
                    <a:lnTo>
                      <a:pt x="192" y="81"/>
                    </a:lnTo>
                    <a:lnTo>
                      <a:pt x="174" y="81"/>
                    </a:lnTo>
                    <a:lnTo>
                      <a:pt x="140" y="112"/>
                    </a:lnTo>
                    <a:lnTo>
                      <a:pt x="123" y="177"/>
                    </a:lnTo>
                    <a:lnTo>
                      <a:pt x="52" y="192"/>
                    </a:lnTo>
                    <a:lnTo>
                      <a:pt x="34" y="225"/>
                    </a:lnTo>
                    <a:lnTo>
                      <a:pt x="103" y="273"/>
                    </a:lnTo>
                    <a:lnTo>
                      <a:pt x="123" y="304"/>
                    </a:lnTo>
                    <a:lnTo>
                      <a:pt x="157" y="352"/>
                    </a:lnTo>
                    <a:lnTo>
                      <a:pt x="157" y="369"/>
                    </a:lnTo>
                    <a:lnTo>
                      <a:pt x="103" y="369"/>
                    </a:lnTo>
                    <a:lnTo>
                      <a:pt x="103" y="336"/>
                    </a:lnTo>
                    <a:lnTo>
                      <a:pt x="86" y="336"/>
                    </a:lnTo>
                    <a:lnTo>
                      <a:pt x="17" y="369"/>
                    </a:lnTo>
                    <a:lnTo>
                      <a:pt x="0" y="400"/>
                    </a:lnTo>
                    <a:lnTo>
                      <a:pt x="34" y="417"/>
                    </a:lnTo>
                    <a:lnTo>
                      <a:pt x="34" y="432"/>
                    </a:lnTo>
                    <a:lnTo>
                      <a:pt x="34" y="448"/>
                    </a:lnTo>
                    <a:lnTo>
                      <a:pt x="69" y="465"/>
                    </a:lnTo>
                    <a:lnTo>
                      <a:pt x="103" y="465"/>
                    </a:lnTo>
                    <a:lnTo>
                      <a:pt x="140" y="465"/>
                    </a:lnTo>
                    <a:lnTo>
                      <a:pt x="174" y="448"/>
                    </a:lnTo>
                    <a:lnTo>
                      <a:pt x="174" y="465"/>
                    </a:lnTo>
                    <a:lnTo>
                      <a:pt x="192" y="495"/>
                    </a:lnTo>
                    <a:lnTo>
                      <a:pt x="174" y="528"/>
                    </a:lnTo>
                    <a:lnTo>
                      <a:pt x="140" y="528"/>
                    </a:lnTo>
                    <a:lnTo>
                      <a:pt x="123" y="543"/>
                    </a:lnTo>
                    <a:lnTo>
                      <a:pt x="103" y="543"/>
                    </a:lnTo>
                    <a:lnTo>
                      <a:pt x="86" y="543"/>
                    </a:lnTo>
                    <a:lnTo>
                      <a:pt x="52" y="624"/>
                    </a:lnTo>
                    <a:lnTo>
                      <a:pt x="103" y="720"/>
                    </a:lnTo>
                    <a:lnTo>
                      <a:pt x="123" y="720"/>
                    </a:lnTo>
                    <a:lnTo>
                      <a:pt x="157" y="705"/>
                    </a:lnTo>
                    <a:lnTo>
                      <a:pt x="157" y="735"/>
                    </a:lnTo>
                    <a:lnTo>
                      <a:pt x="157" y="753"/>
                    </a:lnTo>
                    <a:lnTo>
                      <a:pt x="174" y="768"/>
                    </a:lnTo>
                    <a:lnTo>
                      <a:pt x="226" y="768"/>
                    </a:lnTo>
                    <a:lnTo>
                      <a:pt x="244" y="783"/>
                    </a:lnTo>
                    <a:lnTo>
                      <a:pt x="244" y="768"/>
                    </a:lnTo>
                    <a:lnTo>
                      <a:pt x="278" y="768"/>
                    </a:lnTo>
                    <a:lnTo>
                      <a:pt x="278" y="801"/>
                    </a:lnTo>
                    <a:lnTo>
                      <a:pt x="278" y="831"/>
                    </a:lnTo>
                    <a:lnTo>
                      <a:pt x="192" y="897"/>
                    </a:lnTo>
                    <a:lnTo>
                      <a:pt x="140" y="912"/>
                    </a:lnTo>
                    <a:lnTo>
                      <a:pt x="123" y="927"/>
                    </a:lnTo>
                    <a:lnTo>
                      <a:pt x="69" y="960"/>
                    </a:lnTo>
                    <a:lnTo>
                      <a:pt x="86" y="975"/>
                    </a:lnTo>
                    <a:lnTo>
                      <a:pt x="174" y="927"/>
                    </a:lnTo>
                    <a:lnTo>
                      <a:pt x="244" y="897"/>
                    </a:lnTo>
                    <a:lnTo>
                      <a:pt x="261" y="879"/>
                    </a:lnTo>
                    <a:lnTo>
                      <a:pt x="295" y="849"/>
                    </a:lnTo>
                    <a:lnTo>
                      <a:pt x="382" y="783"/>
                    </a:lnTo>
                    <a:lnTo>
                      <a:pt x="399" y="768"/>
                    </a:lnTo>
                    <a:lnTo>
                      <a:pt x="364" y="753"/>
                    </a:lnTo>
                    <a:lnTo>
                      <a:pt x="382" y="735"/>
                    </a:lnTo>
                    <a:lnTo>
                      <a:pt x="416" y="705"/>
                    </a:lnTo>
                    <a:lnTo>
                      <a:pt x="416" y="672"/>
                    </a:lnTo>
                    <a:lnTo>
                      <a:pt x="468" y="639"/>
                    </a:lnTo>
                    <a:lnTo>
                      <a:pt x="485" y="639"/>
                    </a:lnTo>
                    <a:lnTo>
                      <a:pt x="468" y="657"/>
                    </a:lnTo>
                    <a:lnTo>
                      <a:pt x="451" y="672"/>
                    </a:lnTo>
                    <a:lnTo>
                      <a:pt x="434" y="720"/>
                    </a:lnTo>
                    <a:lnTo>
                      <a:pt x="451" y="735"/>
                    </a:lnTo>
                    <a:lnTo>
                      <a:pt x="434" y="753"/>
                    </a:lnTo>
                    <a:lnTo>
                      <a:pt x="451" y="753"/>
                    </a:lnTo>
                    <a:lnTo>
                      <a:pt x="503" y="720"/>
                    </a:lnTo>
                    <a:lnTo>
                      <a:pt x="520" y="720"/>
                    </a:lnTo>
                    <a:lnTo>
                      <a:pt x="537" y="687"/>
                    </a:lnTo>
                    <a:lnTo>
                      <a:pt x="520" y="657"/>
                    </a:lnTo>
                    <a:lnTo>
                      <a:pt x="572" y="672"/>
                    </a:lnTo>
                    <a:lnTo>
                      <a:pt x="641" y="705"/>
                    </a:lnTo>
                    <a:lnTo>
                      <a:pt x="693" y="705"/>
                    </a:lnTo>
                    <a:lnTo>
                      <a:pt x="745" y="720"/>
                    </a:lnTo>
                    <a:lnTo>
                      <a:pt x="762" y="720"/>
                    </a:lnTo>
                    <a:lnTo>
                      <a:pt x="762" y="735"/>
                    </a:lnTo>
                    <a:lnTo>
                      <a:pt x="848" y="801"/>
                    </a:lnTo>
                    <a:lnTo>
                      <a:pt x="900" y="897"/>
                    </a:lnTo>
                    <a:lnTo>
                      <a:pt x="883" y="816"/>
                    </a:lnTo>
                    <a:lnTo>
                      <a:pt x="866" y="801"/>
                    </a:lnTo>
                    <a:lnTo>
                      <a:pt x="883" y="801"/>
                    </a:lnTo>
                    <a:lnTo>
                      <a:pt x="883" y="768"/>
                    </a:lnTo>
                    <a:lnTo>
                      <a:pt x="900" y="849"/>
                    </a:lnTo>
                    <a:lnTo>
                      <a:pt x="917" y="831"/>
                    </a:lnTo>
                    <a:lnTo>
                      <a:pt x="952" y="864"/>
                    </a:lnTo>
                    <a:lnTo>
                      <a:pt x="917" y="849"/>
                    </a:lnTo>
                    <a:lnTo>
                      <a:pt x="917" y="864"/>
                    </a:lnTo>
                    <a:lnTo>
                      <a:pt x="917" y="897"/>
                    </a:lnTo>
                    <a:lnTo>
                      <a:pt x="935" y="879"/>
                    </a:lnTo>
                    <a:lnTo>
                      <a:pt x="935" y="912"/>
                    </a:lnTo>
                    <a:lnTo>
                      <a:pt x="971" y="960"/>
                    </a:lnTo>
                    <a:lnTo>
                      <a:pt x="971" y="927"/>
                    </a:lnTo>
                    <a:lnTo>
                      <a:pt x="952" y="897"/>
                    </a:lnTo>
                    <a:lnTo>
                      <a:pt x="971" y="897"/>
                    </a:lnTo>
                    <a:lnTo>
                      <a:pt x="971" y="912"/>
                    </a:lnTo>
                    <a:lnTo>
                      <a:pt x="988" y="945"/>
                    </a:lnTo>
                    <a:lnTo>
                      <a:pt x="1006" y="960"/>
                    </a:lnTo>
                    <a:lnTo>
                      <a:pt x="1023" y="94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43">
                <a:extLst>
                  <a:ext uri="{FF2B5EF4-FFF2-40B4-BE49-F238E27FC236}">
                    <a16:creationId xmlns:a16="http://schemas.microsoft.com/office/drawing/2014/main" id="{0BB1D856-FDE8-47F4-9F22-A4E1188FF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" y="1610"/>
                <a:ext cx="1169" cy="739"/>
              </a:xfrm>
              <a:custGeom>
                <a:avLst/>
                <a:gdLst>
                  <a:gd name="T0" fmla="*/ 1697 w 2338"/>
                  <a:gd name="T1" fmla="*/ 1430 h 1478"/>
                  <a:gd name="T2" fmla="*/ 1611 w 2338"/>
                  <a:gd name="T3" fmla="*/ 1430 h 1478"/>
                  <a:gd name="T4" fmla="*/ 1663 w 2338"/>
                  <a:gd name="T5" fmla="*/ 1382 h 1478"/>
                  <a:gd name="T6" fmla="*/ 1542 w 2338"/>
                  <a:gd name="T7" fmla="*/ 1303 h 1478"/>
                  <a:gd name="T8" fmla="*/ 1455 w 2338"/>
                  <a:gd name="T9" fmla="*/ 1207 h 1478"/>
                  <a:gd name="T10" fmla="*/ 1281 w 2338"/>
                  <a:gd name="T11" fmla="*/ 1223 h 1478"/>
                  <a:gd name="T12" fmla="*/ 486 w 2338"/>
                  <a:gd name="T13" fmla="*/ 1207 h 1478"/>
                  <a:gd name="T14" fmla="*/ 363 w 2338"/>
                  <a:gd name="T15" fmla="*/ 1127 h 1478"/>
                  <a:gd name="T16" fmla="*/ 294 w 2338"/>
                  <a:gd name="T17" fmla="*/ 998 h 1478"/>
                  <a:gd name="T18" fmla="*/ 188 w 2338"/>
                  <a:gd name="T19" fmla="*/ 791 h 1478"/>
                  <a:gd name="T20" fmla="*/ 104 w 2338"/>
                  <a:gd name="T21" fmla="*/ 776 h 1478"/>
                  <a:gd name="T22" fmla="*/ 0 w 2338"/>
                  <a:gd name="T23" fmla="*/ 710 h 1478"/>
                  <a:gd name="T24" fmla="*/ 137 w 2338"/>
                  <a:gd name="T25" fmla="*/ 183 h 1478"/>
                  <a:gd name="T26" fmla="*/ 311 w 2338"/>
                  <a:gd name="T27" fmla="*/ 104 h 1478"/>
                  <a:gd name="T28" fmla="*/ 398 w 2338"/>
                  <a:gd name="T29" fmla="*/ 119 h 1478"/>
                  <a:gd name="T30" fmla="*/ 449 w 2338"/>
                  <a:gd name="T31" fmla="*/ 167 h 1478"/>
                  <a:gd name="T32" fmla="*/ 570 w 2338"/>
                  <a:gd name="T33" fmla="*/ 167 h 1478"/>
                  <a:gd name="T34" fmla="*/ 728 w 2338"/>
                  <a:gd name="T35" fmla="*/ 215 h 1478"/>
                  <a:gd name="T36" fmla="*/ 760 w 2338"/>
                  <a:gd name="T37" fmla="*/ 296 h 1478"/>
                  <a:gd name="T38" fmla="*/ 883 w 2338"/>
                  <a:gd name="T39" fmla="*/ 248 h 1478"/>
                  <a:gd name="T40" fmla="*/ 1073 w 2338"/>
                  <a:gd name="T41" fmla="*/ 279 h 1478"/>
                  <a:gd name="T42" fmla="*/ 1177 w 2338"/>
                  <a:gd name="T43" fmla="*/ 231 h 1478"/>
                  <a:gd name="T44" fmla="*/ 1214 w 2338"/>
                  <a:gd name="T45" fmla="*/ 183 h 1478"/>
                  <a:gd name="T46" fmla="*/ 1229 w 2338"/>
                  <a:gd name="T47" fmla="*/ 296 h 1478"/>
                  <a:gd name="T48" fmla="*/ 1281 w 2338"/>
                  <a:gd name="T49" fmla="*/ 167 h 1478"/>
                  <a:gd name="T50" fmla="*/ 1283 w 2338"/>
                  <a:gd name="T51" fmla="*/ 0 h 1478"/>
                  <a:gd name="T52" fmla="*/ 1404 w 2338"/>
                  <a:gd name="T53" fmla="*/ 231 h 1478"/>
                  <a:gd name="T54" fmla="*/ 1473 w 2338"/>
                  <a:gd name="T55" fmla="*/ 311 h 1478"/>
                  <a:gd name="T56" fmla="*/ 1525 w 2338"/>
                  <a:gd name="T57" fmla="*/ 135 h 1478"/>
                  <a:gd name="T58" fmla="*/ 1628 w 2338"/>
                  <a:gd name="T59" fmla="*/ 183 h 1478"/>
                  <a:gd name="T60" fmla="*/ 1628 w 2338"/>
                  <a:gd name="T61" fmla="*/ 296 h 1478"/>
                  <a:gd name="T62" fmla="*/ 1525 w 2338"/>
                  <a:gd name="T63" fmla="*/ 359 h 1478"/>
                  <a:gd name="T64" fmla="*/ 1473 w 2338"/>
                  <a:gd name="T65" fmla="*/ 455 h 1478"/>
                  <a:gd name="T66" fmla="*/ 1384 w 2338"/>
                  <a:gd name="T67" fmla="*/ 584 h 1478"/>
                  <a:gd name="T68" fmla="*/ 1300 w 2338"/>
                  <a:gd name="T69" fmla="*/ 647 h 1478"/>
                  <a:gd name="T70" fmla="*/ 1317 w 2338"/>
                  <a:gd name="T71" fmla="*/ 791 h 1478"/>
                  <a:gd name="T72" fmla="*/ 1455 w 2338"/>
                  <a:gd name="T73" fmla="*/ 920 h 1478"/>
                  <a:gd name="T74" fmla="*/ 1611 w 2338"/>
                  <a:gd name="T75" fmla="*/ 1063 h 1478"/>
                  <a:gd name="T76" fmla="*/ 1715 w 2338"/>
                  <a:gd name="T77" fmla="*/ 968 h 1478"/>
                  <a:gd name="T78" fmla="*/ 1715 w 2338"/>
                  <a:gd name="T79" fmla="*/ 776 h 1478"/>
                  <a:gd name="T80" fmla="*/ 1715 w 2338"/>
                  <a:gd name="T81" fmla="*/ 695 h 1478"/>
                  <a:gd name="T82" fmla="*/ 1734 w 2338"/>
                  <a:gd name="T83" fmla="*/ 599 h 1478"/>
                  <a:gd name="T84" fmla="*/ 1889 w 2338"/>
                  <a:gd name="T85" fmla="*/ 662 h 1478"/>
                  <a:gd name="T86" fmla="*/ 2008 w 2338"/>
                  <a:gd name="T87" fmla="*/ 824 h 1478"/>
                  <a:gd name="T88" fmla="*/ 2060 w 2338"/>
                  <a:gd name="T89" fmla="*/ 743 h 1478"/>
                  <a:gd name="T90" fmla="*/ 2166 w 2338"/>
                  <a:gd name="T91" fmla="*/ 920 h 1478"/>
                  <a:gd name="T92" fmla="*/ 2252 w 2338"/>
                  <a:gd name="T93" fmla="*/ 968 h 1478"/>
                  <a:gd name="T94" fmla="*/ 2287 w 2338"/>
                  <a:gd name="T95" fmla="*/ 1031 h 1478"/>
                  <a:gd name="T96" fmla="*/ 2338 w 2338"/>
                  <a:gd name="T97" fmla="*/ 1094 h 1478"/>
                  <a:gd name="T98" fmla="*/ 2166 w 2338"/>
                  <a:gd name="T99" fmla="*/ 1175 h 1478"/>
                  <a:gd name="T100" fmla="*/ 1993 w 2338"/>
                  <a:gd name="T101" fmla="*/ 1207 h 1478"/>
                  <a:gd name="T102" fmla="*/ 1976 w 2338"/>
                  <a:gd name="T103" fmla="*/ 1238 h 1478"/>
                  <a:gd name="T104" fmla="*/ 2097 w 2338"/>
                  <a:gd name="T105" fmla="*/ 1238 h 1478"/>
                  <a:gd name="T106" fmla="*/ 2079 w 2338"/>
                  <a:gd name="T107" fmla="*/ 1255 h 1478"/>
                  <a:gd name="T108" fmla="*/ 2166 w 2338"/>
                  <a:gd name="T109" fmla="*/ 1334 h 1478"/>
                  <a:gd name="T110" fmla="*/ 2218 w 2338"/>
                  <a:gd name="T111" fmla="*/ 1319 h 1478"/>
                  <a:gd name="T112" fmla="*/ 2060 w 2338"/>
                  <a:gd name="T113" fmla="*/ 1415 h 1478"/>
                  <a:gd name="T114" fmla="*/ 2079 w 2338"/>
                  <a:gd name="T115" fmla="*/ 1334 h 1478"/>
                  <a:gd name="T116" fmla="*/ 1993 w 2338"/>
                  <a:gd name="T117" fmla="*/ 1286 h 1478"/>
                  <a:gd name="T118" fmla="*/ 1924 w 2338"/>
                  <a:gd name="T119" fmla="*/ 1351 h 1478"/>
                  <a:gd name="T120" fmla="*/ 1749 w 2338"/>
                  <a:gd name="T121" fmla="*/ 1399 h 1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38" h="1478">
                    <a:moveTo>
                      <a:pt x="1682" y="1415"/>
                    </a:moveTo>
                    <a:lnTo>
                      <a:pt x="1682" y="1415"/>
                    </a:lnTo>
                    <a:lnTo>
                      <a:pt x="1697" y="1415"/>
                    </a:lnTo>
                    <a:lnTo>
                      <a:pt x="1697" y="1430"/>
                    </a:lnTo>
                    <a:lnTo>
                      <a:pt x="1628" y="1447"/>
                    </a:lnTo>
                    <a:lnTo>
                      <a:pt x="1611" y="1463"/>
                    </a:lnTo>
                    <a:lnTo>
                      <a:pt x="1576" y="1478"/>
                    </a:lnTo>
                    <a:lnTo>
                      <a:pt x="1611" y="1430"/>
                    </a:lnTo>
                    <a:lnTo>
                      <a:pt x="1594" y="1430"/>
                    </a:lnTo>
                    <a:lnTo>
                      <a:pt x="1628" y="1415"/>
                    </a:lnTo>
                    <a:lnTo>
                      <a:pt x="1628" y="1351"/>
                    </a:lnTo>
                    <a:lnTo>
                      <a:pt x="1663" y="1382"/>
                    </a:lnTo>
                    <a:lnTo>
                      <a:pt x="1682" y="1367"/>
                    </a:lnTo>
                    <a:lnTo>
                      <a:pt x="1645" y="1334"/>
                    </a:lnTo>
                    <a:lnTo>
                      <a:pt x="1559" y="1319"/>
                    </a:lnTo>
                    <a:lnTo>
                      <a:pt x="1542" y="1303"/>
                    </a:lnTo>
                    <a:lnTo>
                      <a:pt x="1525" y="1255"/>
                    </a:lnTo>
                    <a:lnTo>
                      <a:pt x="1507" y="1255"/>
                    </a:lnTo>
                    <a:lnTo>
                      <a:pt x="1490" y="1223"/>
                    </a:lnTo>
                    <a:lnTo>
                      <a:pt x="1455" y="1207"/>
                    </a:lnTo>
                    <a:lnTo>
                      <a:pt x="1404" y="1255"/>
                    </a:lnTo>
                    <a:lnTo>
                      <a:pt x="1352" y="1255"/>
                    </a:lnTo>
                    <a:lnTo>
                      <a:pt x="1317" y="1223"/>
                    </a:lnTo>
                    <a:lnTo>
                      <a:pt x="1281" y="1223"/>
                    </a:lnTo>
                    <a:lnTo>
                      <a:pt x="1265" y="1190"/>
                    </a:lnTo>
                    <a:lnTo>
                      <a:pt x="1248" y="1207"/>
                    </a:lnTo>
                    <a:lnTo>
                      <a:pt x="501" y="1207"/>
                    </a:lnTo>
                    <a:lnTo>
                      <a:pt x="486" y="1207"/>
                    </a:lnTo>
                    <a:lnTo>
                      <a:pt x="486" y="1190"/>
                    </a:lnTo>
                    <a:lnTo>
                      <a:pt x="467" y="1190"/>
                    </a:lnTo>
                    <a:lnTo>
                      <a:pt x="415" y="1159"/>
                    </a:lnTo>
                    <a:lnTo>
                      <a:pt x="363" y="1127"/>
                    </a:lnTo>
                    <a:lnTo>
                      <a:pt x="346" y="1079"/>
                    </a:lnTo>
                    <a:lnTo>
                      <a:pt x="328" y="1063"/>
                    </a:lnTo>
                    <a:lnTo>
                      <a:pt x="277" y="1015"/>
                    </a:lnTo>
                    <a:lnTo>
                      <a:pt x="294" y="998"/>
                    </a:lnTo>
                    <a:lnTo>
                      <a:pt x="294" y="968"/>
                    </a:lnTo>
                    <a:lnTo>
                      <a:pt x="294" y="920"/>
                    </a:lnTo>
                    <a:lnTo>
                      <a:pt x="242" y="887"/>
                    </a:lnTo>
                    <a:lnTo>
                      <a:pt x="188" y="791"/>
                    </a:lnTo>
                    <a:lnTo>
                      <a:pt x="173" y="791"/>
                    </a:lnTo>
                    <a:lnTo>
                      <a:pt x="156" y="743"/>
                    </a:lnTo>
                    <a:lnTo>
                      <a:pt x="121" y="758"/>
                    </a:lnTo>
                    <a:lnTo>
                      <a:pt x="104" y="776"/>
                    </a:lnTo>
                    <a:lnTo>
                      <a:pt x="52" y="728"/>
                    </a:lnTo>
                    <a:lnTo>
                      <a:pt x="52" y="710"/>
                    </a:lnTo>
                    <a:lnTo>
                      <a:pt x="0" y="728"/>
                    </a:lnTo>
                    <a:lnTo>
                      <a:pt x="0" y="710"/>
                    </a:lnTo>
                    <a:lnTo>
                      <a:pt x="0" y="152"/>
                    </a:lnTo>
                    <a:lnTo>
                      <a:pt x="33" y="152"/>
                    </a:lnTo>
                    <a:lnTo>
                      <a:pt x="137" y="215"/>
                    </a:lnTo>
                    <a:lnTo>
                      <a:pt x="137" y="183"/>
                    </a:lnTo>
                    <a:lnTo>
                      <a:pt x="156" y="167"/>
                    </a:lnTo>
                    <a:lnTo>
                      <a:pt x="188" y="152"/>
                    </a:lnTo>
                    <a:lnTo>
                      <a:pt x="208" y="167"/>
                    </a:lnTo>
                    <a:lnTo>
                      <a:pt x="311" y="104"/>
                    </a:lnTo>
                    <a:lnTo>
                      <a:pt x="311" y="135"/>
                    </a:lnTo>
                    <a:lnTo>
                      <a:pt x="346" y="135"/>
                    </a:lnTo>
                    <a:lnTo>
                      <a:pt x="363" y="87"/>
                    </a:lnTo>
                    <a:lnTo>
                      <a:pt x="398" y="119"/>
                    </a:lnTo>
                    <a:lnTo>
                      <a:pt x="398" y="152"/>
                    </a:lnTo>
                    <a:lnTo>
                      <a:pt x="434" y="167"/>
                    </a:lnTo>
                    <a:lnTo>
                      <a:pt x="449" y="135"/>
                    </a:lnTo>
                    <a:lnTo>
                      <a:pt x="449" y="167"/>
                    </a:lnTo>
                    <a:lnTo>
                      <a:pt x="486" y="167"/>
                    </a:lnTo>
                    <a:lnTo>
                      <a:pt x="486" y="135"/>
                    </a:lnTo>
                    <a:lnTo>
                      <a:pt x="538" y="135"/>
                    </a:lnTo>
                    <a:lnTo>
                      <a:pt x="570" y="167"/>
                    </a:lnTo>
                    <a:lnTo>
                      <a:pt x="605" y="183"/>
                    </a:lnTo>
                    <a:lnTo>
                      <a:pt x="641" y="200"/>
                    </a:lnTo>
                    <a:lnTo>
                      <a:pt x="676" y="200"/>
                    </a:lnTo>
                    <a:lnTo>
                      <a:pt x="728" y="215"/>
                    </a:lnTo>
                    <a:lnTo>
                      <a:pt x="728" y="248"/>
                    </a:lnTo>
                    <a:lnTo>
                      <a:pt x="709" y="263"/>
                    </a:lnTo>
                    <a:lnTo>
                      <a:pt x="709" y="279"/>
                    </a:lnTo>
                    <a:lnTo>
                      <a:pt x="760" y="296"/>
                    </a:lnTo>
                    <a:lnTo>
                      <a:pt x="849" y="263"/>
                    </a:lnTo>
                    <a:lnTo>
                      <a:pt x="901" y="296"/>
                    </a:lnTo>
                    <a:lnTo>
                      <a:pt x="901" y="263"/>
                    </a:lnTo>
                    <a:lnTo>
                      <a:pt x="883" y="248"/>
                    </a:lnTo>
                    <a:lnTo>
                      <a:pt x="901" y="231"/>
                    </a:lnTo>
                    <a:lnTo>
                      <a:pt x="970" y="200"/>
                    </a:lnTo>
                    <a:lnTo>
                      <a:pt x="987" y="248"/>
                    </a:lnTo>
                    <a:lnTo>
                      <a:pt x="1073" y="279"/>
                    </a:lnTo>
                    <a:lnTo>
                      <a:pt x="1125" y="296"/>
                    </a:lnTo>
                    <a:lnTo>
                      <a:pt x="1162" y="296"/>
                    </a:lnTo>
                    <a:lnTo>
                      <a:pt x="1162" y="248"/>
                    </a:lnTo>
                    <a:lnTo>
                      <a:pt x="1177" y="231"/>
                    </a:lnTo>
                    <a:lnTo>
                      <a:pt x="1125" y="200"/>
                    </a:lnTo>
                    <a:lnTo>
                      <a:pt x="1162" y="183"/>
                    </a:lnTo>
                    <a:lnTo>
                      <a:pt x="1177" y="135"/>
                    </a:lnTo>
                    <a:lnTo>
                      <a:pt x="1214" y="183"/>
                    </a:lnTo>
                    <a:lnTo>
                      <a:pt x="1248" y="215"/>
                    </a:lnTo>
                    <a:lnTo>
                      <a:pt x="1214" y="248"/>
                    </a:lnTo>
                    <a:lnTo>
                      <a:pt x="1214" y="279"/>
                    </a:lnTo>
                    <a:lnTo>
                      <a:pt x="1229" y="296"/>
                    </a:lnTo>
                    <a:lnTo>
                      <a:pt x="1248" y="263"/>
                    </a:lnTo>
                    <a:lnTo>
                      <a:pt x="1281" y="231"/>
                    </a:lnTo>
                    <a:lnTo>
                      <a:pt x="1265" y="200"/>
                    </a:lnTo>
                    <a:lnTo>
                      <a:pt x="1281" y="167"/>
                    </a:lnTo>
                    <a:lnTo>
                      <a:pt x="1248" y="135"/>
                    </a:lnTo>
                    <a:lnTo>
                      <a:pt x="1214" y="104"/>
                    </a:lnTo>
                    <a:lnTo>
                      <a:pt x="1229" y="8"/>
                    </a:lnTo>
                    <a:lnTo>
                      <a:pt x="1283" y="0"/>
                    </a:lnTo>
                    <a:lnTo>
                      <a:pt x="1352" y="119"/>
                    </a:lnTo>
                    <a:lnTo>
                      <a:pt x="1333" y="152"/>
                    </a:lnTo>
                    <a:lnTo>
                      <a:pt x="1352" y="167"/>
                    </a:lnTo>
                    <a:lnTo>
                      <a:pt x="1404" y="231"/>
                    </a:lnTo>
                    <a:lnTo>
                      <a:pt x="1421" y="183"/>
                    </a:lnTo>
                    <a:lnTo>
                      <a:pt x="1455" y="215"/>
                    </a:lnTo>
                    <a:lnTo>
                      <a:pt x="1436" y="279"/>
                    </a:lnTo>
                    <a:lnTo>
                      <a:pt x="1473" y="311"/>
                    </a:lnTo>
                    <a:lnTo>
                      <a:pt x="1490" y="311"/>
                    </a:lnTo>
                    <a:lnTo>
                      <a:pt x="1490" y="279"/>
                    </a:lnTo>
                    <a:lnTo>
                      <a:pt x="1525" y="263"/>
                    </a:lnTo>
                    <a:lnTo>
                      <a:pt x="1525" y="135"/>
                    </a:lnTo>
                    <a:lnTo>
                      <a:pt x="1559" y="135"/>
                    </a:lnTo>
                    <a:lnTo>
                      <a:pt x="1594" y="152"/>
                    </a:lnTo>
                    <a:lnTo>
                      <a:pt x="1594" y="183"/>
                    </a:lnTo>
                    <a:lnTo>
                      <a:pt x="1628" y="183"/>
                    </a:lnTo>
                    <a:lnTo>
                      <a:pt x="1628" y="231"/>
                    </a:lnTo>
                    <a:lnTo>
                      <a:pt x="1594" y="248"/>
                    </a:lnTo>
                    <a:lnTo>
                      <a:pt x="1594" y="279"/>
                    </a:lnTo>
                    <a:lnTo>
                      <a:pt x="1628" y="296"/>
                    </a:lnTo>
                    <a:lnTo>
                      <a:pt x="1628" y="327"/>
                    </a:lnTo>
                    <a:lnTo>
                      <a:pt x="1559" y="392"/>
                    </a:lnTo>
                    <a:lnTo>
                      <a:pt x="1525" y="375"/>
                    </a:lnTo>
                    <a:lnTo>
                      <a:pt x="1525" y="359"/>
                    </a:lnTo>
                    <a:lnTo>
                      <a:pt x="1490" y="359"/>
                    </a:lnTo>
                    <a:lnTo>
                      <a:pt x="1507" y="392"/>
                    </a:lnTo>
                    <a:lnTo>
                      <a:pt x="1473" y="423"/>
                    </a:lnTo>
                    <a:lnTo>
                      <a:pt x="1473" y="455"/>
                    </a:lnTo>
                    <a:lnTo>
                      <a:pt x="1436" y="518"/>
                    </a:lnTo>
                    <a:lnTo>
                      <a:pt x="1404" y="518"/>
                    </a:lnTo>
                    <a:lnTo>
                      <a:pt x="1369" y="551"/>
                    </a:lnTo>
                    <a:lnTo>
                      <a:pt x="1384" y="584"/>
                    </a:lnTo>
                    <a:lnTo>
                      <a:pt x="1333" y="599"/>
                    </a:lnTo>
                    <a:lnTo>
                      <a:pt x="1333" y="632"/>
                    </a:lnTo>
                    <a:lnTo>
                      <a:pt x="1317" y="632"/>
                    </a:lnTo>
                    <a:lnTo>
                      <a:pt x="1300" y="647"/>
                    </a:lnTo>
                    <a:lnTo>
                      <a:pt x="1265" y="728"/>
                    </a:lnTo>
                    <a:lnTo>
                      <a:pt x="1265" y="776"/>
                    </a:lnTo>
                    <a:lnTo>
                      <a:pt x="1281" y="791"/>
                    </a:lnTo>
                    <a:lnTo>
                      <a:pt x="1317" y="791"/>
                    </a:lnTo>
                    <a:lnTo>
                      <a:pt x="1333" y="887"/>
                    </a:lnTo>
                    <a:lnTo>
                      <a:pt x="1369" y="872"/>
                    </a:lnTo>
                    <a:lnTo>
                      <a:pt x="1421" y="887"/>
                    </a:lnTo>
                    <a:lnTo>
                      <a:pt x="1455" y="920"/>
                    </a:lnTo>
                    <a:lnTo>
                      <a:pt x="1525" y="950"/>
                    </a:lnTo>
                    <a:lnTo>
                      <a:pt x="1594" y="950"/>
                    </a:lnTo>
                    <a:lnTo>
                      <a:pt x="1611" y="968"/>
                    </a:lnTo>
                    <a:lnTo>
                      <a:pt x="1611" y="1063"/>
                    </a:lnTo>
                    <a:lnTo>
                      <a:pt x="1682" y="1127"/>
                    </a:lnTo>
                    <a:lnTo>
                      <a:pt x="1715" y="1094"/>
                    </a:lnTo>
                    <a:lnTo>
                      <a:pt x="1682" y="983"/>
                    </a:lnTo>
                    <a:lnTo>
                      <a:pt x="1715" y="968"/>
                    </a:lnTo>
                    <a:lnTo>
                      <a:pt x="1749" y="920"/>
                    </a:lnTo>
                    <a:lnTo>
                      <a:pt x="1734" y="824"/>
                    </a:lnTo>
                    <a:lnTo>
                      <a:pt x="1697" y="791"/>
                    </a:lnTo>
                    <a:lnTo>
                      <a:pt x="1715" y="776"/>
                    </a:lnTo>
                    <a:lnTo>
                      <a:pt x="1734" y="776"/>
                    </a:lnTo>
                    <a:lnTo>
                      <a:pt x="1734" y="758"/>
                    </a:lnTo>
                    <a:lnTo>
                      <a:pt x="1734" y="710"/>
                    </a:lnTo>
                    <a:lnTo>
                      <a:pt x="1715" y="695"/>
                    </a:lnTo>
                    <a:lnTo>
                      <a:pt x="1734" y="647"/>
                    </a:lnTo>
                    <a:lnTo>
                      <a:pt x="1715" y="632"/>
                    </a:lnTo>
                    <a:lnTo>
                      <a:pt x="1715" y="614"/>
                    </a:lnTo>
                    <a:lnTo>
                      <a:pt x="1734" y="599"/>
                    </a:lnTo>
                    <a:lnTo>
                      <a:pt x="1786" y="614"/>
                    </a:lnTo>
                    <a:lnTo>
                      <a:pt x="1837" y="599"/>
                    </a:lnTo>
                    <a:lnTo>
                      <a:pt x="1905" y="647"/>
                    </a:lnTo>
                    <a:lnTo>
                      <a:pt x="1889" y="662"/>
                    </a:lnTo>
                    <a:lnTo>
                      <a:pt x="1905" y="680"/>
                    </a:lnTo>
                    <a:lnTo>
                      <a:pt x="1956" y="680"/>
                    </a:lnTo>
                    <a:lnTo>
                      <a:pt x="1956" y="776"/>
                    </a:lnTo>
                    <a:lnTo>
                      <a:pt x="2008" y="824"/>
                    </a:lnTo>
                    <a:lnTo>
                      <a:pt x="2027" y="806"/>
                    </a:lnTo>
                    <a:lnTo>
                      <a:pt x="2060" y="776"/>
                    </a:lnTo>
                    <a:lnTo>
                      <a:pt x="2079" y="758"/>
                    </a:lnTo>
                    <a:lnTo>
                      <a:pt x="2060" y="743"/>
                    </a:lnTo>
                    <a:lnTo>
                      <a:pt x="2079" y="710"/>
                    </a:lnTo>
                    <a:lnTo>
                      <a:pt x="2183" y="872"/>
                    </a:lnTo>
                    <a:lnTo>
                      <a:pt x="2166" y="887"/>
                    </a:lnTo>
                    <a:lnTo>
                      <a:pt x="2166" y="920"/>
                    </a:lnTo>
                    <a:lnTo>
                      <a:pt x="2200" y="935"/>
                    </a:lnTo>
                    <a:lnTo>
                      <a:pt x="2200" y="950"/>
                    </a:lnTo>
                    <a:lnTo>
                      <a:pt x="2235" y="968"/>
                    </a:lnTo>
                    <a:lnTo>
                      <a:pt x="2252" y="968"/>
                    </a:lnTo>
                    <a:lnTo>
                      <a:pt x="2287" y="983"/>
                    </a:lnTo>
                    <a:lnTo>
                      <a:pt x="2252" y="998"/>
                    </a:lnTo>
                    <a:lnTo>
                      <a:pt x="2287" y="998"/>
                    </a:lnTo>
                    <a:lnTo>
                      <a:pt x="2287" y="1031"/>
                    </a:lnTo>
                    <a:lnTo>
                      <a:pt x="2306" y="1031"/>
                    </a:lnTo>
                    <a:lnTo>
                      <a:pt x="2321" y="1046"/>
                    </a:lnTo>
                    <a:lnTo>
                      <a:pt x="2321" y="1063"/>
                    </a:lnTo>
                    <a:lnTo>
                      <a:pt x="2338" y="1094"/>
                    </a:lnTo>
                    <a:lnTo>
                      <a:pt x="2306" y="1111"/>
                    </a:lnTo>
                    <a:lnTo>
                      <a:pt x="2252" y="1127"/>
                    </a:lnTo>
                    <a:lnTo>
                      <a:pt x="2218" y="1175"/>
                    </a:lnTo>
                    <a:lnTo>
                      <a:pt x="2166" y="1175"/>
                    </a:lnTo>
                    <a:lnTo>
                      <a:pt x="2114" y="1159"/>
                    </a:lnTo>
                    <a:lnTo>
                      <a:pt x="2027" y="1175"/>
                    </a:lnTo>
                    <a:lnTo>
                      <a:pt x="2008" y="1207"/>
                    </a:lnTo>
                    <a:lnTo>
                      <a:pt x="1993" y="1207"/>
                    </a:lnTo>
                    <a:lnTo>
                      <a:pt x="1956" y="1223"/>
                    </a:lnTo>
                    <a:lnTo>
                      <a:pt x="1905" y="1286"/>
                    </a:lnTo>
                    <a:lnTo>
                      <a:pt x="1924" y="1286"/>
                    </a:lnTo>
                    <a:lnTo>
                      <a:pt x="1976" y="1238"/>
                    </a:lnTo>
                    <a:lnTo>
                      <a:pt x="2027" y="1207"/>
                    </a:lnTo>
                    <a:lnTo>
                      <a:pt x="2079" y="1207"/>
                    </a:lnTo>
                    <a:lnTo>
                      <a:pt x="2097" y="1207"/>
                    </a:lnTo>
                    <a:lnTo>
                      <a:pt x="2097" y="1238"/>
                    </a:lnTo>
                    <a:lnTo>
                      <a:pt x="2060" y="1255"/>
                    </a:lnTo>
                    <a:lnTo>
                      <a:pt x="2045" y="1255"/>
                    </a:lnTo>
                    <a:lnTo>
                      <a:pt x="2060" y="1271"/>
                    </a:lnTo>
                    <a:lnTo>
                      <a:pt x="2079" y="1255"/>
                    </a:lnTo>
                    <a:lnTo>
                      <a:pt x="2079" y="1303"/>
                    </a:lnTo>
                    <a:lnTo>
                      <a:pt x="2097" y="1319"/>
                    </a:lnTo>
                    <a:lnTo>
                      <a:pt x="2131" y="1334"/>
                    </a:lnTo>
                    <a:lnTo>
                      <a:pt x="2166" y="1334"/>
                    </a:lnTo>
                    <a:lnTo>
                      <a:pt x="2166" y="1319"/>
                    </a:lnTo>
                    <a:lnTo>
                      <a:pt x="2200" y="1286"/>
                    </a:lnTo>
                    <a:lnTo>
                      <a:pt x="2200" y="1319"/>
                    </a:lnTo>
                    <a:lnTo>
                      <a:pt x="2218" y="1319"/>
                    </a:lnTo>
                    <a:lnTo>
                      <a:pt x="2183" y="1334"/>
                    </a:lnTo>
                    <a:lnTo>
                      <a:pt x="2183" y="1351"/>
                    </a:lnTo>
                    <a:lnTo>
                      <a:pt x="2097" y="1382"/>
                    </a:lnTo>
                    <a:lnTo>
                      <a:pt x="2060" y="1415"/>
                    </a:lnTo>
                    <a:lnTo>
                      <a:pt x="2045" y="1382"/>
                    </a:lnTo>
                    <a:lnTo>
                      <a:pt x="2097" y="1351"/>
                    </a:lnTo>
                    <a:lnTo>
                      <a:pt x="2079" y="1351"/>
                    </a:lnTo>
                    <a:lnTo>
                      <a:pt x="2079" y="1334"/>
                    </a:lnTo>
                    <a:lnTo>
                      <a:pt x="2045" y="1351"/>
                    </a:lnTo>
                    <a:lnTo>
                      <a:pt x="2027" y="1351"/>
                    </a:lnTo>
                    <a:lnTo>
                      <a:pt x="2008" y="1334"/>
                    </a:lnTo>
                    <a:lnTo>
                      <a:pt x="1993" y="1286"/>
                    </a:lnTo>
                    <a:lnTo>
                      <a:pt x="1993" y="1271"/>
                    </a:lnTo>
                    <a:lnTo>
                      <a:pt x="1976" y="1286"/>
                    </a:lnTo>
                    <a:lnTo>
                      <a:pt x="1956" y="1271"/>
                    </a:lnTo>
                    <a:lnTo>
                      <a:pt x="1924" y="1351"/>
                    </a:lnTo>
                    <a:lnTo>
                      <a:pt x="1889" y="1367"/>
                    </a:lnTo>
                    <a:lnTo>
                      <a:pt x="1801" y="1367"/>
                    </a:lnTo>
                    <a:lnTo>
                      <a:pt x="1766" y="1382"/>
                    </a:lnTo>
                    <a:lnTo>
                      <a:pt x="1749" y="1399"/>
                    </a:lnTo>
                    <a:lnTo>
                      <a:pt x="1682" y="14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44">
                <a:extLst>
                  <a:ext uri="{FF2B5EF4-FFF2-40B4-BE49-F238E27FC236}">
                    <a16:creationId xmlns:a16="http://schemas.microsoft.com/office/drawing/2014/main" id="{0EC3DB52-C383-44ED-BE83-CDEFDCC2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" y="1610"/>
                <a:ext cx="1169" cy="739"/>
              </a:xfrm>
              <a:custGeom>
                <a:avLst/>
                <a:gdLst>
                  <a:gd name="T0" fmla="*/ 1697 w 2338"/>
                  <a:gd name="T1" fmla="*/ 1430 h 1478"/>
                  <a:gd name="T2" fmla="*/ 1611 w 2338"/>
                  <a:gd name="T3" fmla="*/ 1430 h 1478"/>
                  <a:gd name="T4" fmla="*/ 1663 w 2338"/>
                  <a:gd name="T5" fmla="*/ 1382 h 1478"/>
                  <a:gd name="T6" fmla="*/ 1542 w 2338"/>
                  <a:gd name="T7" fmla="*/ 1303 h 1478"/>
                  <a:gd name="T8" fmla="*/ 1455 w 2338"/>
                  <a:gd name="T9" fmla="*/ 1207 h 1478"/>
                  <a:gd name="T10" fmla="*/ 1281 w 2338"/>
                  <a:gd name="T11" fmla="*/ 1223 h 1478"/>
                  <a:gd name="T12" fmla="*/ 486 w 2338"/>
                  <a:gd name="T13" fmla="*/ 1207 h 1478"/>
                  <a:gd name="T14" fmla="*/ 363 w 2338"/>
                  <a:gd name="T15" fmla="*/ 1127 h 1478"/>
                  <a:gd name="T16" fmla="*/ 294 w 2338"/>
                  <a:gd name="T17" fmla="*/ 998 h 1478"/>
                  <a:gd name="T18" fmla="*/ 188 w 2338"/>
                  <a:gd name="T19" fmla="*/ 791 h 1478"/>
                  <a:gd name="T20" fmla="*/ 104 w 2338"/>
                  <a:gd name="T21" fmla="*/ 776 h 1478"/>
                  <a:gd name="T22" fmla="*/ 0 w 2338"/>
                  <a:gd name="T23" fmla="*/ 710 h 1478"/>
                  <a:gd name="T24" fmla="*/ 137 w 2338"/>
                  <a:gd name="T25" fmla="*/ 183 h 1478"/>
                  <a:gd name="T26" fmla="*/ 311 w 2338"/>
                  <a:gd name="T27" fmla="*/ 104 h 1478"/>
                  <a:gd name="T28" fmla="*/ 398 w 2338"/>
                  <a:gd name="T29" fmla="*/ 119 h 1478"/>
                  <a:gd name="T30" fmla="*/ 449 w 2338"/>
                  <a:gd name="T31" fmla="*/ 167 h 1478"/>
                  <a:gd name="T32" fmla="*/ 570 w 2338"/>
                  <a:gd name="T33" fmla="*/ 167 h 1478"/>
                  <a:gd name="T34" fmla="*/ 728 w 2338"/>
                  <a:gd name="T35" fmla="*/ 215 h 1478"/>
                  <a:gd name="T36" fmla="*/ 760 w 2338"/>
                  <a:gd name="T37" fmla="*/ 296 h 1478"/>
                  <a:gd name="T38" fmla="*/ 883 w 2338"/>
                  <a:gd name="T39" fmla="*/ 248 h 1478"/>
                  <a:gd name="T40" fmla="*/ 1073 w 2338"/>
                  <a:gd name="T41" fmla="*/ 279 h 1478"/>
                  <a:gd name="T42" fmla="*/ 1177 w 2338"/>
                  <a:gd name="T43" fmla="*/ 231 h 1478"/>
                  <a:gd name="T44" fmla="*/ 1214 w 2338"/>
                  <a:gd name="T45" fmla="*/ 183 h 1478"/>
                  <a:gd name="T46" fmla="*/ 1229 w 2338"/>
                  <a:gd name="T47" fmla="*/ 296 h 1478"/>
                  <a:gd name="T48" fmla="*/ 1281 w 2338"/>
                  <a:gd name="T49" fmla="*/ 167 h 1478"/>
                  <a:gd name="T50" fmla="*/ 1283 w 2338"/>
                  <a:gd name="T51" fmla="*/ 0 h 1478"/>
                  <a:gd name="T52" fmla="*/ 1404 w 2338"/>
                  <a:gd name="T53" fmla="*/ 231 h 1478"/>
                  <a:gd name="T54" fmla="*/ 1473 w 2338"/>
                  <a:gd name="T55" fmla="*/ 311 h 1478"/>
                  <a:gd name="T56" fmla="*/ 1525 w 2338"/>
                  <a:gd name="T57" fmla="*/ 135 h 1478"/>
                  <a:gd name="T58" fmla="*/ 1628 w 2338"/>
                  <a:gd name="T59" fmla="*/ 183 h 1478"/>
                  <a:gd name="T60" fmla="*/ 1628 w 2338"/>
                  <a:gd name="T61" fmla="*/ 296 h 1478"/>
                  <a:gd name="T62" fmla="*/ 1525 w 2338"/>
                  <a:gd name="T63" fmla="*/ 359 h 1478"/>
                  <a:gd name="T64" fmla="*/ 1473 w 2338"/>
                  <a:gd name="T65" fmla="*/ 455 h 1478"/>
                  <a:gd name="T66" fmla="*/ 1384 w 2338"/>
                  <a:gd name="T67" fmla="*/ 584 h 1478"/>
                  <a:gd name="T68" fmla="*/ 1300 w 2338"/>
                  <a:gd name="T69" fmla="*/ 647 h 1478"/>
                  <a:gd name="T70" fmla="*/ 1317 w 2338"/>
                  <a:gd name="T71" fmla="*/ 791 h 1478"/>
                  <a:gd name="T72" fmla="*/ 1455 w 2338"/>
                  <a:gd name="T73" fmla="*/ 920 h 1478"/>
                  <a:gd name="T74" fmla="*/ 1611 w 2338"/>
                  <a:gd name="T75" fmla="*/ 1063 h 1478"/>
                  <a:gd name="T76" fmla="*/ 1715 w 2338"/>
                  <a:gd name="T77" fmla="*/ 968 h 1478"/>
                  <a:gd name="T78" fmla="*/ 1715 w 2338"/>
                  <a:gd name="T79" fmla="*/ 776 h 1478"/>
                  <a:gd name="T80" fmla="*/ 1715 w 2338"/>
                  <a:gd name="T81" fmla="*/ 695 h 1478"/>
                  <a:gd name="T82" fmla="*/ 1734 w 2338"/>
                  <a:gd name="T83" fmla="*/ 599 h 1478"/>
                  <a:gd name="T84" fmla="*/ 1889 w 2338"/>
                  <a:gd name="T85" fmla="*/ 662 h 1478"/>
                  <a:gd name="T86" fmla="*/ 2008 w 2338"/>
                  <a:gd name="T87" fmla="*/ 824 h 1478"/>
                  <a:gd name="T88" fmla="*/ 2060 w 2338"/>
                  <a:gd name="T89" fmla="*/ 743 h 1478"/>
                  <a:gd name="T90" fmla="*/ 2166 w 2338"/>
                  <a:gd name="T91" fmla="*/ 920 h 1478"/>
                  <a:gd name="T92" fmla="*/ 2252 w 2338"/>
                  <a:gd name="T93" fmla="*/ 968 h 1478"/>
                  <a:gd name="T94" fmla="*/ 2287 w 2338"/>
                  <a:gd name="T95" fmla="*/ 1031 h 1478"/>
                  <a:gd name="T96" fmla="*/ 2338 w 2338"/>
                  <a:gd name="T97" fmla="*/ 1094 h 1478"/>
                  <a:gd name="T98" fmla="*/ 2166 w 2338"/>
                  <a:gd name="T99" fmla="*/ 1175 h 1478"/>
                  <a:gd name="T100" fmla="*/ 1993 w 2338"/>
                  <a:gd name="T101" fmla="*/ 1207 h 1478"/>
                  <a:gd name="T102" fmla="*/ 1976 w 2338"/>
                  <a:gd name="T103" fmla="*/ 1238 h 1478"/>
                  <a:gd name="T104" fmla="*/ 2097 w 2338"/>
                  <a:gd name="T105" fmla="*/ 1238 h 1478"/>
                  <a:gd name="T106" fmla="*/ 2079 w 2338"/>
                  <a:gd name="T107" fmla="*/ 1255 h 1478"/>
                  <a:gd name="T108" fmla="*/ 2166 w 2338"/>
                  <a:gd name="T109" fmla="*/ 1334 h 1478"/>
                  <a:gd name="T110" fmla="*/ 2218 w 2338"/>
                  <a:gd name="T111" fmla="*/ 1319 h 1478"/>
                  <a:gd name="T112" fmla="*/ 2060 w 2338"/>
                  <a:gd name="T113" fmla="*/ 1415 h 1478"/>
                  <a:gd name="T114" fmla="*/ 2079 w 2338"/>
                  <a:gd name="T115" fmla="*/ 1334 h 1478"/>
                  <a:gd name="T116" fmla="*/ 1993 w 2338"/>
                  <a:gd name="T117" fmla="*/ 1286 h 1478"/>
                  <a:gd name="T118" fmla="*/ 1924 w 2338"/>
                  <a:gd name="T119" fmla="*/ 1351 h 1478"/>
                  <a:gd name="T120" fmla="*/ 1749 w 2338"/>
                  <a:gd name="T121" fmla="*/ 1399 h 1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38" h="1478">
                    <a:moveTo>
                      <a:pt x="1682" y="1415"/>
                    </a:moveTo>
                    <a:lnTo>
                      <a:pt x="1682" y="1415"/>
                    </a:lnTo>
                    <a:lnTo>
                      <a:pt x="1697" y="1415"/>
                    </a:lnTo>
                    <a:lnTo>
                      <a:pt x="1697" y="1430"/>
                    </a:lnTo>
                    <a:lnTo>
                      <a:pt x="1628" y="1447"/>
                    </a:lnTo>
                    <a:lnTo>
                      <a:pt x="1611" y="1463"/>
                    </a:lnTo>
                    <a:lnTo>
                      <a:pt x="1576" y="1478"/>
                    </a:lnTo>
                    <a:lnTo>
                      <a:pt x="1611" y="1430"/>
                    </a:lnTo>
                    <a:lnTo>
                      <a:pt x="1594" y="1430"/>
                    </a:lnTo>
                    <a:lnTo>
                      <a:pt x="1628" y="1415"/>
                    </a:lnTo>
                    <a:lnTo>
                      <a:pt x="1628" y="1351"/>
                    </a:lnTo>
                    <a:lnTo>
                      <a:pt x="1663" y="1382"/>
                    </a:lnTo>
                    <a:lnTo>
                      <a:pt x="1682" y="1367"/>
                    </a:lnTo>
                    <a:lnTo>
                      <a:pt x="1645" y="1334"/>
                    </a:lnTo>
                    <a:lnTo>
                      <a:pt x="1559" y="1319"/>
                    </a:lnTo>
                    <a:lnTo>
                      <a:pt x="1542" y="1303"/>
                    </a:lnTo>
                    <a:lnTo>
                      <a:pt x="1525" y="1255"/>
                    </a:lnTo>
                    <a:lnTo>
                      <a:pt x="1507" y="1255"/>
                    </a:lnTo>
                    <a:lnTo>
                      <a:pt x="1490" y="1223"/>
                    </a:lnTo>
                    <a:lnTo>
                      <a:pt x="1455" y="1207"/>
                    </a:lnTo>
                    <a:lnTo>
                      <a:pt x="1404" y="1255"/>
                    </a:lnTo>
                    <a:lnTo>
                      <a:pt x="1352" y="1255"/>
                    </a:lnTo>
                    <a:lnTo>
                      <a:pt x="1317" y="1223"/>
                    </a:lnTo>
                    <a:lnTo>
                      <a:pt x="1281" y="1223"/>
                    </a:lnTo>
                    <a:lnTo>
                      <a:pt x="1265" y="1190"/>
                    </a:lnTo>
                    <a:lnTo>
                      <a:pt x="1248" y="1207"/>
                    </a:lnTo>
                    <a:lnTo>
                      <a:pt x="501" y="1207"/>
                    </a:lnTo>
                    <a:lnTo>
                      <a:pt x="486" y="1207"/>
                    </a:lnTo>
                    <a:lnTo>
                      <a:pt x="486" y="1190"/>
                    </a:lnTo>
                    <a:lnTo>
                      <a:pt x="467" y="1190"/>
                    </a:lnTo>
                    <a:lnTo>
                      <a:pt x="415" y="1159"/>
                    </a:lnTo>
                    <a:lnTo>
                      <a:pt x="363" y="1127"/>
                    </a:lnTo>
                    <a:lnTo>
                      <a:pt x="346" y="1079"/>
                    </a:lnTo>
                    <a:lnTo>
                      <a:pt x="328" y="1063"/>
                    </a:lnTo>
                    <a:lnTo>
                      <a:pt x="277" y="1015"/>
                    </a:lnTo>
                    <a:lnTo>
                      <a:pt x="294" y="998"/>
                    </a:lnTo>
                    <a:lnTo>
                      <a:pt x="294" y="968"/>
                    </a:lnTo>
                    <a:lnTo>
                      <a:pt x="294" y="920"/>
                    </a:lnTo>
                    <a:lnTo>
                      <a:pt x="242" y="887"/>
                    </a:lnTo>
                    <a:lnTo>
                      <a:pt x="188" y="791"/>
                    </a:lnTo>
                    <a:lnTo>
                      <a:pt x="173" y="791"/>
                    </a:lnTo>
                    <a:lnTo>
                      <a:pt x="156" y="743"/>
                    </a:lnTo>
                    <a:lnTo>
                      <a:pt x="121" y="758"/>
                    </a:lnTo>
                    <a:lnTo>
                      <a:pt x="104" y="776"/>
                    </a:lnTo>
                    <a:lnTo>
                      <a:pt x="52" y="728"/>
                    </a:lnTo>
                    <a:lnTo>
                      <a:pt x="52" y="710"/>
                    </a:lnTo>
                    <a:lnTo>
                      <a:pt x="0" y="728"/>
                    </a:lnTo>
                    <a:lnTo>
                      <a:pt x="0" y="710"/>
                    </a:lnTo>
                    <a:lnTo>
                      <a:pt x="0" y="152"/>
                    </a:lnTo>
                    <a:lnTo>
                      <a:pt x="33" y="152"/>
                    </a:lnTo>
                    <a:lnTo>
                      <a:pt x="137" y="215"/>
                    </a:lnTo>
                    <a:lnTo>
                      <a:pt x="137" y="183"/>
                    </a:lnTo>
                    <a:lnTo>
                      <a:pt x="156" y="167"/>
                    </a:lnTo>
                    <a:lnTo>
                      <a:pt x="188" y="152"/>
                    </a:lnTo>
                    <a:lnTo>
                      <a:pt x="208" y="167"/>
                    </a:lnTo>
                    <a:lnTo>
                      <a:pt x="311" y="104"/>
                    </a:lnTo>
                    <a:lnTo>
                      <a:pt x="311" y="135"/>
                    </a:lnTo>
                    <a:lnTo>
                      <a:pt x="346" y="135"/>
                    </a:lnTo>
                    <a:lnTo>
                      <a:pt x="363" y="87"/>
                    </a:lnTo>
                    <a:lnTo>
                      <a:pt x="398" y="119"/>
                    </a:lnTo>
                    <a:lnTo>
                      <a:pt x="398" y="152"/>
                    </a:lnTo>
                    <a:lnTo>
                      <a:pt x="434" y="167"/>
                    </a:lnTo>
                    <a:lnTo>
                      <a:pt x="449" y="135"/>
                    </a:lnTo>
                    <a:lnTo>
                      <a:pt x="449" y="167"/>
                    </a:lnTo>
                    <a:lnTo>
                      <a:pt x="486" y="167"/>
                    </a:lnTo>
                    <a:lnTo>
                      <a:pt x="486" y="135"/>
                    </a:lnTo>
                    <a:lnTo>
                      <a:pt x="538" y="135"/>
                    </a:lnTo>
                    <a:lnTo>
                      <a:pt x="570" y="167"/>
                    </a:lnTo>
                    <a:lnTo>
                      <a:pt x="605" y="183"/>
                    </a:lnTo>
                    <a:lnTo>
                      <a:pt x="641" y="200"/>
                    </a:lnTo>
                    <a:lnTo>
                      <a:pt x="676" y="200"/>
                    </a:lnTo>
                    <a:lnTo>
                      <a:pt x="728" y="215"/>
                    </a:lnTo>
                    <a:lnTo>
                      <a:pt x="728" y="248"/>
                    </a:lnTo>
                    <a:lnTo>
                      <a:pt x="709" y="263"/>
                    </a:lnTo>
                    <a:lnTo>
                      <a:pt x="709" y="279"/>
                    </a:lnTo>
                    <a:lnTo>
                      <a:pt x="760" y="296"/>
                    </a:lnTo>
                    <a:lnTo>
                      <a:pt x="849" y="263"/>
                    </a:lnTo>
                    <a:lnTo>
                      <a:pt x="901" y="296"/>
                    </a:lnTo>
                    <a:lnTo>
                      <a:pt x="901" y="263"/>
                    </a:lnTo>
                    <a:lnTo>
                      <a:pt x="883" y="248"/>
                    </a:lnTo>
                    <a:lnTo>
                      <a:pt x="901" y="231"/>
                    </a:lnTo>
                    <a:lnTo>
                      <a:pt x="970" y="200"/>
                    </a:lnTo>
                    <a:lnTo>
                      <a:pt x="987" y="248"/>
                    </a:lnTo>
                    <a:lnTo>
                      <a:pt x="1073" y="279"/>
                    </a:lnTo>
                    <a:lnTo>
                      <a:pt x="1125" y="296"/>
                    </a:lnTo>
                    <a:lnTo>
                      <a:pt x="1162" y="296"/>
                    </a:lnTo>
                    <a:lnTo>
                      <a:pt x="1162" y="248"/>
                    </a:lnTo>
                    <a:lnTo>
                      <a:pt x="1177" y="231"/>
                    </a:lnTo>
                    <a:lnTo>
                      <a:pt x="1125" y="200"/>
                    </a:lnTo>
                    <a:lnTo>
                      <a:pt x="1162" y="183"/>
                    </a:lnTo>
                    <a:lnTo>
                      <a:pt x="1177" y="135"/>
                    </a:lnTo>
                    <a:lnTo>
                      <a:pt x="1214" y="183"/>
                    </a:lnTo>
                    <a:lnTo>
                      <a:pt x="1248" y="215"/>
                    </a:lnTo>
                    <a:lnTo>
                      <a:pt x="1214" y="248"/>
                    </a:lnTo>
                    <a:lnTo>
                      <a:pt x="1214" y="279"/>
                    </a:lnTo>
                    <a:lnTo>
                      <a:pt x="1229" y="296"/>
                    </a:lnTo>
                    <a:lnTo>
                      <a:pt x="1248" y="263"/>
                    </a:lnTo>
                    <a:lnTo>
                      <a:pt x="1281" y="231"/>
                    </a:lnTo>
                    <a:lnTo>
                      <a:pt x="1265" y="200"/>
                    </a:lnTo>
                    <a:lnTo>
                      <a:pt x="1281" y="167"/>
                    </a:lnTo>
                    <a:lnTo>
                      <a:pt x="1248" y="135"/>
                    </a:lnTo>
                    <a:lnTo>
                      <a:pt x="1214" y="104"/>
                    </a:lnTo>
                    <a:lnTo>
                      <a:pt x="1229" y="8"/>
                    </a:lnTo>
                    <a:lnTo>
                      <a:pt x="1283" y="0"/>
                    </a:lnTo>
                    <a:lnTo>
                      <a:pt x="1352" y="119"/>
                    </a:lnTo>
                    <a:lnTo>
                      <a:pt x="1333" y="152"/>
                    </a:lnTo>
                    <a:lnTo>
                      <a:pt x="1352" y="167"/>
                    </a:lnTo>
                    <a:lnTo>
                      <a:pt x="1404" y="231"/>
                    </a:lnTo>
                    <a:lnTo>
                      <a:pt x="1421" y="183"/>
                    </a:lnTo>
                    <a:lnTo>
                      <a:pt x="1455" y="215"/>
                    </a:lnTo>
                    <a:lnTo>
                      <a:pt x="1436" y="279"/>
                    </a:lnTo>
                    <a:lnTo>
                      <a:pt x="1473" y="311"/>
                    </a:lnTo>
                    <a:lnTo>
                      <a:pt x="1490" y="311"/>
                    </a:lnTo>
                    <a:lnTo>
                      <a:pt x="1490" y="279"/>
                    </a:lnTo>
                    <a:lnTo>
                      <a:pt x="1525" y="263"/>
                    </a:lnTo>
                    <a:lnTo>
                      <a:pt x="1525" y="135"/>
                    </a:lnTo>
                    <a:lnTo>
                      <a:pt x="1559" y="135"/>
                    </a:lnTo>
                    <a:lnTo>
                      <a:pt x="1594" y="152"/>
                    </a:lnTo>
                    <a:lnTo>
                      <a:pt x="1594" y="183"/>
                    </a:lnTo>
                    <a:lnTo>
                      <a:pt x="1628" y="183"/>
                    </a:lnTo>
                    <a:lnTo>
                      <a:pt x="1628" y="231"/>
                    </a:lnTo>
                    <a:lnTo>
                      <a:pt x="1594" y="248"/>
                    </a:lnTo>
                    <a:lnTo>
                      <a:pt x="1594" y="279"/>
                    </a:lnTo>
                    <a:lnTo>
                      <a:pt x="1628" y="296"/>
                    </a:lnTo>
                    <a:lnTo>
                      <a:pt x="1628" y="327"/>
                    </a:lnTo>
                    <a:lnTo>
                      <a:pt x="1559" y="392"/>
                    </a:lnTo>
                    <a:lnTo>
                      <a:pt x="1525" y="375"/>
                    </a:lnTo>
                    <a:lnTo>
                      <a:pt x="1525" y="359"/>
                    </a:lnTo>
                    <a:lnTo>
                      <a:pt x="1490" y="359"/>
                    </a:lnTo>
                    <a:lnTo>
                      <a:pt x="1507" y="392"/>
                    </a:lnTo>
                    <a:lnTo>
                      <a:pt x="1473" y="423"/>
                    </a:lnTo>
                    <a:lnTo>
                      <a:pt x="1473" y="455"/>
                    </a:lnTo>
                    <a:lnTo>
                      <a:pt x="1436" y="518"/>
                    </a:lnTo>
                    <a:lnTo>
                      <a:pt x="1404" y="518"/>
                    </a:lnTo>
                    <a:lnTo>
                      <a:pt x="1369" y="551"/>
                    </a:lnTo>
                    <a:lnTo>
                      <a:pt x="1384" y="584"/>
                    </a:lnTo>
                    <a:lnTo>
                      <a:pt x="1333" y="599"/>
                    </a:lnTo>
                    <a:lnTo>
                      <a:pt x="1333" y="632"/>
                    </a:lnTo>
                    <a:lnTo>
                      <a:pt x="1317" y="632"/>
                    </a:lnTo>
                    <a:lnTo>
                      <a:pt x="1300" y="647"/>
                    </a:lnTo>
                    <a:lnTo>
                      <a:pt x="1265" y="728"/>
                    </a:lnTo>
                    <a:lnTo>
                      <a:pt x="1265" y="776"/>
                    </a:lnTo>
                    <a:lnTo>
                      <a:pt x="1281" y="791"/>
                    </a:lnTo>
                    <a:lnTo>
                      <a:pt x="1317" y="791"/>
                    </a:lnTo>
                    <a:lnTo>
                      <a:pt x="1333" y="887"/>
                    </a:lnTo>
                    <a:lnTo>
                      <a:pt x="1369" y="872"/>
                    </a:lnTo>
                    <a:lnTo>
                      <a:pt x="1421" y="887"/>
                    </a:lnTo>
                    <a:lnTo>
                      <a:pt x="1455" y="920"/>
                    </a:lnTo>
                    <a:lnTo>
                      <a:pt x="1525" y="950"/>
                    </a:lnTo>
                    <a:lnTo>
                      <a:pt x="1594" y="950"/>
                    </a:lnTo>
                    <a:lnTo>
                      <a:pt x="1611" y="968"/>
                    </a:lnTo>
                    <a:lnTo>
                      <a:pt x="1611" y="1063"/>
                    </a:lnTo>
                    <a:lnTo>
                      <a:pt x="1682" y="1127"/>
                    </a:lnTo>
                    <a:lnTo>
                      <a:pt x="1715" y="1094"/>
                    </a:lnTo>
                    <a:lnTo>
                      <a:pt x="1682" y="983"/>
                    </a:lnTo>
                    <a:lnTo>
                      <a:pt x="1715" y="968"/>
                    </a:lnTo>
                    <a:lnTo>
                      <a:pt x="1749" y="920"/>
                    </a:lnTo>
                    <a:lnTo>
                      <a:pt x="1734" y="824"/>
                    </a:lnTo>
                    <a:lnTo>
                      <a:pt x="1697" y="791"/>
                    </a:lnTo>
                    <a:lnTo>
                      <a:pt x="1715" y="776"/>
                    </a:lnTo>
                    <a:lnTo>
                      <a:pt x="1734" y="776"/>
                    </a:lnTo>
                    <a:lnTo>
                      <a:pt x="1734" y="758"/>
                    </a:lnTo>
                    <a:lnTo>
                      <a:pt x="1734" y="710"/>
                    </a:lnTo>
                    <a:lnTo>
                      <a:pt x="1715" y="695"/>
                    </a:lnTo>
                    <a:lnTo>
                      <a:pt x="1734" y="647"/>
                    </a:lnTo>
                    <a:lnTo>
                      <a:pt x="1715" y="632"/>
                    </a:lnTo>
                    <a:lnTo>
                      <a:pt x="1715" y="614"/>
                    </a:lnTo>
                    <a:lnTo>
                      <a:pt x="1734" y="599"/>
                    </a:lnTo>
                    <a:lnTo>
                      <a:pt x="1786" y="614"/>
                    </a:lnTo>
                    <a:lnTo>
                      <a:pt x="1837" y="599"/>
                    </a:lnTo>
                    <a:lnTo>
                      <a:pt x="1905" y="647"/>
                    </a:lnTo>
                    <a:lnTo>
                      <a:pt x="1889" y="662"/>
                    </a:lnTo>
                    <a:lnTo>
                      <a:pt x="1905" y="680"/>
                    </a:lnTo>
                    <a:lnTo>
                      <a:pt x="1956" y="680"/>
                    </a:lnTo>
                    <a:lnTo>
                      <a:pt x="1956" y="776"/>
                    </a:lnTo>
                    <a:lnTo>
                      <a:pt x="2008" y="824"/>
                    </a:lnTo>
                    <a:lnTo>
                      <a:pt x="2027" y="806"/>
                    </a:lnTo>
                    <a:lnTo>
                      <a:pt x="2060" y="776"/>
                    </a:lnTo>
                    <a:lnTo>
                      <a:pt x="2079" y="758"/>
                    </a:lnTo>
                    <a:lnTo>
                      <a:pt x="2060" y="743"/>
                    </a:lnTo>
                    <a:lnTo>
                      <a:pt x="2079" y="710"/>
                    </a:lnTo>
                    <a:lnTo>
                      <a:pt x="2183" y="872"/>
                    </a:lnTo>
                    <a:lnTo>
                      <a:pt x="2166" y="887"/>
                    </a:lnTo>
                    <a:lnTo>
                      <a:pt x="2166" y="920"/>
                    </a:lnTo>
                    <a:lnTo>
                      <a:pt x="2200" y="935"/>
                    </a:lnTo>
                    <a:lnTo>
                      <a:pt x="2200" y="950"/>
                    </a:lnTo>
                    <a:lnTo>
                      <a:pt x="2235" y="968"/>
                    </a:lnTo>
                    <a:lnTo>
                      <a:pt x="2252" y="968"/>
                    </a:lnTo>
                    <a:lnTo>
                      <a:pt x="2287" y="983"/>
                    </a:lnTo>
                    <a:lnTo>
                      <a:pt x="2252" y="998"/>
                    </a:lnTo>
                    <a:lnTo>
                      <a:pt x="2287" y="998"/>
                    </a:lnTo>
                    <a:lnTo>
                      <a:pt x="2287" y="1031"/>
                    </a:lnTo>
                    <a:lnTo>
                      <a:pt x="2306" y="1031"/>
                    </a:lnTo>
                    <a:lnTo>
                      <a:pt x="2321" y="1046"/>
                    </a:lnTo>
                    <a:lnTo>
                      <a:pt x="2321" y="1063"/>
                    </a:lnTo>
                    <a:lnTo>
                      <a:pt x="2338" y="1094"/>
                    </a:lnTo>
                    <a:lnTo>
                      <a:pt x="2306" y="1111"/>
                    </a:lnTo>
                    <a:lnTo>
                      <a:pt x="2252" y="1127"/>
                    </a:lnTo>
                    <a:lnTo>
                      <a:pt x="2218" y="1175"/>
                    </a:lnTo>
                    <a:lnTo>
                      <a:pt x="2166" y="1175"/>
                    </a:lnTo>
                    <a:lnTo>
                      <a:pt x="2114" y="1159"/>
                    </a:lnTo>
                    <a:lnTo>
                      <a:pt x="2027" y="1175"/>
                    </a:lnTo>
                    <a:lnTo>
                      <a:pt x="2008" y="1207"/>
                    </a:lnTo>
                    <a:lnTo>
                      <a:pt x="1993" y="1207"/>
                    </a:lnTo>
                    <a:lnTo>
                      <a:pt x="1956" y="1223"/>
                    </a:lnTo>
                    <a:lnTo>
                      <a:pt x="1905" y="1286"/>
                    </a:lnTo>
                    <a:lnTo>
                      <a:pt x="1924" y="1286"/>
                    </a:lnTo>
                    <a:lnTo>
                      <a:pt x="1976" y="1238"/>
                    </a:lnTo>
                    <a:lnTo>
                      <a:pt x="2027" y="1207"/>
                    </a:lnTo>
                    <a:lnTo>
                      <a:pt x="2079" y="1207"/>
                    </a:lnTo>
                    <a:lnTo>
                      <a:pt x="2097" y="1207"/>
                    </a:lnTo>
                    <a:lnTo>
                      <a:pt x="2097" y="1238"/>
                    </a:lnTo>
                    <a:lnTo>
                      <a:pt x="2060" y="1255"/>
                    </a:lnTo>
                    <a:lnTo>
                      <a:pt x="2045" y="1255"/>
                    </a:lnTo>
                    <a:lnTo>
                      <a:pt x="2060" y="1271"/>
                    </a:lnTo>
                    <a:lnTo>
                      <a:pt x="2079" y="1255"/>
                    </a:lnTo>
                    <a:lnTo>
                      <a:pt x="2079" y="1303"/>
                    </a:lnTo>
                    <a:lnTo>
                      <a:pt x="2097" y="1319"/>
                    </a:lnTo>
                    <a:lnTo>
                      <a:pt x="2131" y="1334"/>
                    </a:lnTo>
                    <a:lnTo>
                      <a:pt x="2166" y="1334"/>
                    </a:lnTo>
                    <a:lnTo>
                      <a:pt x="2166" y="1319"/>
                    </a:lnTo>
                    <a:lnTo>
                      <a:pt x="2200" y="1286"/>
                    </a:lnTo>
                    <a:lnTo>
                      <a:pt x="2200" y="1319"/>
                    </a:lnTo>
                    <a:lnTo>
                      <a:pt x="2218" y="1319"/>
                    </a:lnTo>
                    <a:lnTo>
                      <a:pt x="2183" y="1334"/>
                    </a:lnTo>
                    <a:lnTo>
                      <a:pt x="2183" y="1351"/>
                    </a:lnTo>
                    <a:lnTo>
                      <a:pt x="2097" y="1382"/>
                    </a:lnTo>
                    <a:lnTo>
                      <a:pt x="2060" y="1415"/>
                    </a:lnTo>
                    <a:lnTo>
                      <a:pt x="2045" y="1382"/>
                    </a:lnTo>
                    <a:lnTo>
                      <a:pt x="2097" y="1351"/>
                    </a:lnTo>
                    <a:lnTo>
                      <a:pt x="2079" y="1351"/>
                    </a:lnTo>
                    <a:lnTo>
                      <a:pt x="2079" y="1334"/>
                    </a:lnTo>
                    <a:lnTo>
                      <a:pt x="2045" y="1351"/>
                    </a:lnTo>
                    <a:lnTo>
                      <a:pt x="2027" y="1351"/>
                    </a:lnTo>
                    <a:lnTo>
                      <a:pt x="2008" y="1334"/>
                    </a:lnTo>
                    <a:lnTo>
                      <a:pt x="1993" y="1286"/>
                    </a:lnTo>
                    <a:lnTo>
                      <a:pt x="1993" y="1271"/>
                    </a:lnTo>
                    <a:lnTo>
                      <a:pt x="1976" y="1286"/>
                    </a:lnTo>
                    <a:lnTo>
                      <a:pt x="1956" y="1271"/>
                    </a:lnTo>
                    <a:lnTo>
                      <a:pt x="1924" y="1351"/>
                    </a:lnTo>
                    <a:lnTo>
                      <a:pt x="1889" y="1367"/>
                    </a:lnTo>
                    <a:lnTo>
                      <a:pt x="1801" y="1367"/>
                    </a:lnTo>
                    <a:lnTo>
                      <a:pt x="1766" y="1382"/>
                    </a:lnTo>
                    <a:lnTo>
                      <a:pt x="1749" y="1399"/>
                    </a:lnTo>
                    <a:lnTo>
                      <a:pt x="1682" y="14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45">
                <a:extLst>
                  <a:ext uri="{FF2B5EF4-FFF2-40B4-BE49-F238E27FC236}">
                    <a16:creationId xmlns:a16="http://schemas.microsoft.com/office/drawing/2014/main" id="{A8DA9BE7-7A31-4D23-9C27-3C3EABE16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3149"/>
                <a:ext cx="112" cy="583"/>
              </a:xfrm>
              <a:custGeom>
                <a:avLst/>
                <a:gdLst>
                  <a:gd name="T0" fmla="*/ 138 w 224"/>
                  <a:gd name="T1" fmla="*/ 16 h 1167"/>
                  <a:gd name="T2" fmla="*/ 190 w 224"/>
                  <a:gd name="T3" fmla="*/ 48 h 1167"/>
                  <a:gd name="T4" fmla="*/ 207 w 224"/>
                  <a:gd name="T5" fmla="*/ 144 h 1167"/>
                  <a:gd name="T6" fmla="*/ 224 w 224"/>
                  <a:gd name="T7" fmla="*/ 175 h 1167"/>
                  <a:gd name="T8" fmla="*/ 207 w 224"/>
                  <a:gd name="T9" fmla="*/ 240 h 1167"/>
                  <a:gd name="T10" fmla="*/ 138 w 224"/>
                  <a:gd name="T11" fmla="*/ 384 h 1167"/>
                  <a:gd name="T12" fmla="*/ 138 w 224"/>
                  <a:gd name="T13" fmla="*/ 495 h 1167"/>
                  <a:gd name="T14" fmla="*/ 121 w 224"/>
                  <a:gd name="T15" fmla="*/ 543 h 1167"/>
                  <a:gd name="T16" fmla="*/ 103 w 224"/>
                  <a:gd name="T17" fmla="*/ 639 h 1167"/>
                  <a:gd name="T18" fmla="*/ 103 w 224"/>
                  <a:gd name="T19" fmla="*/ 735 h 1167"/>
                  <a:gd name="T20" fmla="*/ 121 w 224"/>
                  <a:gd name="T21" fmla="*/ 799 h 1167"/>
                  <a:gd name="T22" fmla="*/ 103 w 224"/>
                  <a:gd name="T23" fmla="*/ 816 h 1167"/>
                  <a:gd name="T24" fmla="*/ 103 w 224"/>
                  <a:gd name="T25" fmla="*/ 879 h 1167"/>
                  <a:gd name="T26" fmla="*/ 86 w 224"/>
                  <a:gd name="T27" fmla="*/ 942 h 1167"/>
                  <a:gd name="T28" fmla="*/ 69 w 224"/>
                  <a:gd name="T29" fmla="*/ 1023 h 1167"/>
                  <a:gd name="T30" fmla="*/ 86 w 224"/>
                  <a:gd name="T31" fmla="*/ 1023 h 1167"/>
                  <a:gd name="T32" fmla="*/ 103 w 224"/>
                  <a:gd name="T33" fmla="*/ 1086 h 1167"/>
                  <a:gd name="T34" fmla="*/ 190 w 224"/>
                  <a:gd name="T35" fmla="*/ 1086 h 1167"/>
                  <a:gd name="T36" fmla="*/ 172 w 224"/>
                  <a:gd name="T37" fmla="*/ 1086 h 1167"/>
                  <a:gd name="T38" fmla="*/ 138 w 224"/>
                  <a:gd name="T39" fmla="*/ 1119 h 1167"/>
                  <a:gd name="T40" fmla="*/ 121 w 224"/>
                  <a:gd name="T41" fmla="*/ 1167 h 1167"/>
                  <a:gd name="T42" fmla="*/ 121 w 224"/>
                  <a:gd name="T43" fmla="*/ 1134 h 1167"/>
                  <a:gd name="T44" fmla="*/ 86 w 224"/>
                  <a:gd name="T45" fmla="*/ 1134 h 1167"/>
                  <a:gd name="T46" fmla="*/ 69 w 224"/>
                  <a:gd name="T47" fmla="*/ 1104 h 1167"/>
                  <a:gd name="T48" fmla="*/ 34 w 224"/>
                  <a:gd name="T49" fmla="*/ 1086 h 1167"/>
                  <a:gd name="T50" fmla="*/ 17 w 224"/>
                  <a:gd name="T51" fmla="*/ 1086 h 1167"/>
                  <a:gd name="T52" fmla="*/ 34 w 224"/>
                  <a:gd name="T53" fmla="*/ 1071 h 1167"/>
                  <a:gd name="T54" fmla="*/ 34 w 224"/>
                  <a:gd name="T55" fmla="*/ 1038 h 1167"/>
                  <a:gd name="T56" fmla="*/ 17 w 224"/>
                  <a:gd name="T57" fmla="*/ 1071 h 1167"/>
                  <a:gd name="T58" fmla="*/ 34 w 224"/>
                  <a:gd name="T59" fmla="*/ 1038 h 1167"/>
                  <a:gd name="T60" fmla="*/ 17 w 224"/>
                  <a:gd name="T61" fmla="*/ 1038 h 1167"/>
                  <a:gd name="T62" fmla="*/ 0 w 224"/>
                  <a:gd name="T63" fmla="*/ 990 h 1167"/>
                  <a:gd name="T64" fmla="*/ 17 w 224"/>
                  <a:gd name="T65" fmla="*/ 927 h 1167"/>
                  <a:gd name="T66" fmla="*/ 34 w 224"/>
                  <a:gd name="T67" fmla="*/ 942 h 1167"/>
                  <a:gd name="T68" fmla="*/ 17 w 224"/>
                  <a:gd name="T69" fmla="*/ 879 h 1167"/>
                  <a:gd name="T70" fmla="*/ 34 w 224"/>
                  <a:gd name="T71" fmla="*/ 864 h 1167"/>
                  <a:gd name="T72" fmla="*/ 34 w 224"/>
                  <a:gd name="T73" fmla="*/ 846 h 1167"/>
                  <a:gd name="T74" fmla="*/ 52 w 224"/>
                  <a:gd name="T75" fmla="*/ 783 h 1167"/>
                  <a:gd name="T76" fmla="*/ 52 w 224"/>
                  <a:gd name="T77" fmla="*/ 816 h 1167"/>
                  <a:gd name="T78" fmla="*/ 86 w 224"/>
                  <a:gd name="T79" fmla="*/ 720 h 1167"/>
                  <a:gd name="T80" fmla="*/ 69 w 224"/>
                  <a:gd name="T81" fmla="*/ 703 h 1167"/>
                  <a:gd name="T82" fmla="*/ 52 w 224"/>
                  <a:gd name="T83" fmla="*/ 639 h 1167"/>
                  <a:gd name="T84" fmla="*/ 52 w 224"/>
                  <a:gd name="T85" fmla="*/ 576 h 1167"/>
                  <a:gd name="T86" fmla="*/ 121 w 224"/>
                  <a:gd name="T87" fmla="*/ 415 h 1167"/>
                  <a:gd name="T88" fmla="*/ 121 w 224"/>
                  <a:gd name="T89" fmla="*/ 336 h 1167"/>
                  <a:gd name="T90" fmla="*/ 138 w 224"/>
                  <a:gd name="T91" fmla="*/ 240 h 1167"/>
                  <a:gd name="T92" fmla="*/ 155 w 224"/>
                  <a:gd name="T93" fmla="*/ 96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4" h="1167">
                    <a:moveTo>
                      <a:pt x="138" y="16"/>
                    </a:moveTo>
                    <a:lnTo>
                      <a:pt x="138" y="16"/>
                    </a:lnTo>
                    <a:lnTo>
                      <a:pt x="172" y="0"/>
                    </a:lnTo>
                    <a:lnTo>
                      <a:pt x="190" y="48"/>
                    </a:lnTo>
                    <a:lnTo>
                      <a:pt x="190" y="64"/>
                    </a:lnTo>
                    <a:lnTo>
                      <a:pt x="207" y="144"/>
                    </a:lnTo>
                    <a:lnTo>
                      <a:pt x="224" y="144"/>
                    </a:lnTo>
                    <a:lnTo>
                      <a:pt x="224" y="175"/>
                    </a:lnTo>
                    <a:lnTo>
                      <a:pt x="190" y="192"/>
                    </a:lnTo>
                    <a:lnTo>
                      <a:pt x="207" y="240"/>
                    </a:lnTo>
                    <a:lnTo>
                      <a:pt x="172" y="288"/>
                    </a:lnTo>
                    <a:lnTo>
                      <a:pt x="138" y="384"/>
                    </a:lnTo>
                    <a:lnTo>
                      <a:pt x="155" y="447"/>
                    </a:lnTo>
                    <a:lnTo>
                      <a:pt x="138" y="495"/>
                    </a:lnTo>
                    <a:lnTo>
                      <a:pt x="138" y="528"/>
                    </a:lnTo>
                    <a:lnTo>
                      <a:pt x="121" y="543"/>
                    </a:lnTo>
                    <a:lnTo>
                      <a:pt x="121" y="607"/>
                    </a:lnTo>
                    <a:lnTo>
                      <a:pt x="103" y="639"/>
                    </a:lnTo>
                    <a:lnTo>
                      <a:pt x="103" y="703"/>
                    </a:lnTo>
                    <a:lnTo>
                      <a:pt x="103" y="735"/>
                    </a:lnTo>
                    <a:lnTo>
                      <a:pt x="103" y="799"/>
                    </a:lnTo>
                    <a:lnTo>
                      <a:pt x="121" y="799"/>
                    </a:lnTo>
                    <a:lnTo>
                      <a:pt x="121" y="816"/>
                    </a:lnTo>
                    <a:lnTo>
                      <a:pt x="103" y="816"/>
                    </a:lnTo>
                    <a:lnTo>
                      <a:pt x="121" y="816"/>
                    </a:lnTo>
                    <a:lnTo>
                      <a:pt x="103" y="879"/>
                    </a:lnTo>
                    <a:lnTo>
                      <a:pt x="86" y="912"/>
                    </a:lnTo>
                    <a:lnTo>
                      <a:pt x="86" y="942"/>
                    </a:lnTo>
                    <a:lnTo>
                      <a:pt x="69" y="990"/>
                    </a:lnTo>
                    <a:lnTo>
                      <a:pt x="69" y="1023"/>
                    </a:lnTo>
                    <a:lnTo>
                      <a:pt x="69" y="1038"/>
                    </a:lnTo>
                    <a:lnTo>
                      <a:pt x="86" y="1023"/>
                    </a:lnTo>
                    <a:lnTo>
                      <a:pt x="86" y="1071"/>
                    </a:lnTo>
                    <a:lnTo>
                      <a:pt x="103" y="1086"/>
                    </a:lnTo>
                    <a:lnTo>
                      <a:pt x="155" y="1086"/>
                    </a:lnTo>
                    <a:lnTo>
                      <a:pt x="190" y="1086"/>
                    </a:lnTo>
                    <a:lnTo>
                      <a:pt x="190" y="1104"/>
                    </a:lnTo>
                    <a:lnTo>
                      <a:pt x="172" y="1086"/>
                    </a:lnTo>
                    <a:lnTo>
                      <a:pt x="172" y="1104"/>
                    </a:lnTo>
                    <a:lnTo>
                      <a:pt x="138" y="1119"/>
                    </a:lnTo>
                    <a:lnTo>
                      <a:pt x="138" y="1152"/>
                    </a:lnTo>
                    <a:lnTo>
                      <a:pt x="121" y="1167"/>
                    </a:lnTo>
                    <a:lnTo>
                      <a:pt x="103" y="1134"/>
                    </a:lnTo>
                    <a:lnTo>
                      <a:pt x="121" y="1134"/>
                    </a:lnTo>
                    <a:lnTo>
                      <a:pt x="121" y="1119"/>
                    </a:lnTo>
                    <a:lnTo>
                      <a:pt x="86" y="1134"/>
                    </a:lnTo>
                    <a:lnTo>
                      <a:pt x="69" y="1119"/>
                    </a:lnTo>
                    <a:lnTo>
                      <a:pt x="69" y="1104"/>
                    </a:lnTo>
                    <a:lnTo>
                      <a:pt x="52" y="1104"/>
                    </a:lnTo>
                    <a:lnTo>
                      <a:pt x="34" y="1086"/>
                    </a:lnTo>
                    <a:lnTo>
                      <a:pt x="34" y="1104"/>
                    </a:lnTo>
                    <a:lnTo>
                      <a:pt x="17" y="1086"/>
                    </a:lnTo>
                    <a:lnTo>
                      <a:pt x="17" y="1071"/>
                    </a:lnTo>
                    <a:lnTo>
                      <a:pt x="34" y="1071"/>
                    </a:lnTo>
                    <a:lnTo>
                      <a:pt x="34" y="1056"/>
                    </a:lnTo>
                    <a:lnTo>
                      <a:pt x="34" y="1038"/>
                    </a:lnTo>
                    <a:lnTo>
                      <a:pt x="34" y="1056"/>
                    </a:lnTo>
                    <a:lnTo>
                      <a:pt x="17" y="1071"/>
                    </a:lnTo>
                    <a:lnTo>
                      <a:pt x="17" y="1023"/>
                    </a:lnTo>
                    <a:lnTo>
                      <a:pt x="34" y="1038"/>
                    </a:lnTo>
                    <a:lnTo>
                      <a:pt x="34" y="1008"/>
                    </a:lnTo>
                    <a:lnTo>
                      <a:pt x="17" y="1038"/>
                    </a:lnTo>
                    <a:lnTo>
                      <a:pt x="17" y="1008"/>
                    </a:lnTo>
                    <a:lnTo>
                      <a:pt x="0" y="990"/>
                    </a:lnTo>
                    <a:lnTo>
                      <a:pt x="0" y="975"/>
                    </a:lnTo>
                    <a:lnTo>
                      <a:pt x="17" y="927"/>
                    </a:lnTo>
                    <a:lnTo>
                      <a:pt x="17" y="912"/>
                    </a:lnTo>
                    <a:lnTo>
                      <a:pt x="34" y="942"/>
                    </a:lnTo>
                    <a:lnTo>
                      <a:pt x="52" y="879"/>
                    </a:lnTo>
                    <a:lnTo>
                      <a:pt x="17" y="879"/>
                    </a:lnTo>
                    <a:lnTo>
                      <a:pt x="0" y="879"/>
                    </a:lnTo>
                    <a:lnTo>
                      <a:pt x="34" y="864"/>
                    </a:lnTo>
                    <a:lnTo>
                      <a:pt x="17" y="846"/>
                    </a:lnTo>
                    <a:lnTo>
                      <a:pt x="34" y="846"/>
                    </a:lnTo>
                    <a:lnTo>
                      <a:pt x="34" y="799"/>
                    </a:lnTo>
                    <a:lnTo>
                      <a:pt x="52" y="783"/>
                    </a:lnTo>
                    <a:lnTo>
                      <a:pt x="69" y="783"/>
                    </a:lnTo>
                    <a:lnTo>
                      <a:pt x="52" y="816"/>
                    </a:lnTo>
                    <a:lnTo>
                      <a:pt x="52" y="831"/>
                    </a:lnTo>
                    <a:lnTo>
                      <a:pt x="86" y="720"/>
                    </a:lnTo>
                    <a:lnTo>
                      <a:pt x="86" y="703"/>
                    </a:lnTo>
                    <a:lnTo>
                      <a:pt x="69" y="703"/>
                    </a:lnTo>
                    <a:lnTo>
                      <a:pt x="52" y="687"/>
                    </a:lnTo>
                    <a:lnTo>
                      <a:pt x="52" y="639"/>
                    </a:lnTo>
                    <a:lnTo>
                      <a:pt x="69" y="624"/>
                    </a:lnTo>
                    <a:lnTo>
                      <a:pt x="52" y="576"/>
                    </a:lnTo>
                    <a:lnTo>
                      <a:pt x="69" y="559"/>
                    </a:lnTo>
                    <a:lnTo>
                      <a:pt x="121" y="415"/>
                    </a:lnTo>
                    <a:lnTo>
                      <a:pt x="103" y="367"/>
                    </a:lnTo>
                    <a:lnTo>
                      <a:pt x="121" y="336"/>
                    </a:lnTo>
                    <a:lnTo>
                      <a:pt x="121" y="303"/>
                    </a:lnTo>
                    <a:lnTo>
                      <a:pt x="138" y="240"/>
                    </a:lnTo>
                    <a:lnTo>
                      <a:pt x="138" y="144"/>
                    </a:lnTo>
                    <a:lnTo>
                      <a:pt x="155" y="96"/>
                    </a:lnTo>
                    <a:lnTo>
                      <a:pt x="138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246">
                <a:extLst>
                  <a:ext uri="{FF2B5EF4-FFF2-40B4-BE49-F238E27FC236}">
                    <a16:creationId xmlns:a16="http://schemas.microsoft.com/office/drawing/2014/main" id="{A2EF7AB3-7A46-4DCF-BEAD-CF4F356C4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3149"/>
                <a:ext cx="112" cy="583"/>
              </a:xfrm>
              <a:custGeom>
                <a:avLst/>
                <a:gdLst>
                  <a:gd name="T0" fmla="*/ 138 w 224"/>
                  <a:gd name="T1" fmla="*/ 16 h 1167"/>
                  <a:gd name="T2" fmla="*/ 190 w 224"/>
                  <a:gd name="T3" fmla="*/ 48 h 1167"/>
                  <a:gd name="T4" fmla="*/ 207 w 224"/>
                  <a:gd name="T5" fmla="*/ 144 h 1167"/>
                  <a:gd name="T6" fmla="*/ 224 w 224"/>
                  <a:gd name="T7" fmla="*/ 175 h 1167"/>
                  <a:gd name="T8" fmla="*/ 207 w 224"/>
                  <a:gd name="T9" fmla="*/ 240 h 1167"/>
                  <a:gd name="T10" fmla="*/ 138 w 224"/>
                  <a:gd name="T11" fmla="*/ 384 h 1167"/>
                  <a:gd name="T12" fmla="*/ 138 w 224"/>
                  <a:gd name="T13" fmla="*/ 495 h 1167"/>
                  <a:gd name="T14" fmla="*/ 121 w 224"/>
                  <a:gd name="T15" fmla="*/ 543 h 1167"/>
                  <a:gd name="T16" fmla="*/ 103 w 224"/>
                  <a:gd name="T17" fmla="*/ 639 h 1167"/>
                  <a:gd name="T18" fmla="*/ 103 w 224"/>
                  <a:gd name="T19" fmla="*/ 735 h 1167"/>
                  <a:gd name="T20" fmla="*/ 121 w 224"/>
                  <a:gd name="T21" fmla="*/ 799 h 1167"/>
                  <a:gd name="T22" fmla="*/ 103 w 224"/>
                  <a:gd name="T23" fmla="*/ 816 h 1167"/>
                  <a:gd name="T24" fmla="*/ 103 w 224"/>
                  <a:gd name="T25" fmla="*/ 879 h 1167"/>
                  <a:gd name="T26" fmla="*/ 86 w 224"/>
                  <a:gd name="T27" fmla="*/ 942 h 1167"/>
                  <a:gd name="T28" fmla="*/ 69 w 224"/>
                  <a:gd name="T29" fmla="*/ 1023 h 1167"/>
                  <a:gd name="T30" fmla="*/ 86 w 224"/>
                  <a:gd name="T31" fmla="*/ 1023 h 1167"/>
                  <a:gd name="T32" fmla="*/ 103 w 224"/>
                  <a:gd name="T33" fmla="*/ 1086 h 1167"/>
                  <a:gd name="T34" fmla="*/ 190 w 224"/>
                  <a:gd name="T35" fmla="*/ 1086 h 1167"/>
                  <a:gd name="T36" fmla="*/ 172 w 224"/>
                  <a:gd name="T37" fmla="*/ 1086 h 1167"/>
                  <a:gd name="T38" fmla="*/ 138 w 224"/>
                  <a:gd name="T39" fmla="*/ 1119 h 1167"/>
                  <a:gd name="T40" fmla="*/ 121 w 224"/>
                  <a:gd name="T41" fmla="*/ 1167 h 1167"/>
                  <a:gd name="T42" fmla="*/ 121 w 224"/>
                  <a:gd name="T43" fmla="*/ 1134 h 1167"/>
                  <a:gd name="T44" fmla="*/ 86 w 224"/>
                  <a:gd name="T45" fmla="*/ 1134 h 1167"/>
                  <a:gd name="T46" fmla="*/ 69 w 224"/>
                  <a:gd name="T47" fmla="*/ 1104 h 1167"/>
                  <a:gd name="T48" fmla="*/ 34 w 224"/>
                  <a:gd name="T49" fmla="*/ 1086 h 1167"/>
                  <a:gd name="T50" fmla="*/ 17 w 224"/>
                  <a:gd name="T51" fmla="*/ 1086 h 1167"/>
                  <a:gd name="T52" fmla="*/ 34 w 224"/>
                  <a:gd name="T53" fmla="*/ 1071 h 1167"/>
                  <a:gd name="T54" fmla="*/ 34 w 224"/>
                  <a:gd name="T55" fmla="*/ 1038 h 1167"/>
                  <a:gd name="T56" fmla="*/ 17 w 224"/>
                  <a:gd name="T57" fmla="*/ 1071 h 1167"/>
                  <a:gd name="T58" fmla="*/ 34 w 224"/>
                  <a:gd name="T59" fmla="*/ 1038 h 1167"/>
                  <a:gd name="T60" fmla="*/ 17 w 224"/>
                  <a:gd name="T61" fmla="*/ 1038 h 1167"/>
                  <a:gd name="T62" fmla="*/ 0 w 224"/>
                  <a:gd name="T63" fmla="*/ 990 h 1167"/>
                  <a:gd name="T64" fmla="*/ 17 w 224"/>
                  <a:gd name="T65" fmla="*/ 927 h 1167"/>
                  <a:gd name="T66" fmla="*/ 34 w 224"/>
                  <a:gd name="T67" fmla="*/ 942 h 1167"/>
                  <a:gd name="T68" fmla="*/ 17 w 224"/>
                  <a:gd name="T69" fmla="*/ 879 h 1167"/>
                  <a:gd name="T70" fmla="*/ 34 w 224"/>
                  <a:gd name="T71" fmla="*/ 864 h 1167"/>
                  <a:gd name="T72" fmla="*/ 34 w 224"/>
                  <a:gd name="T73" fmla="*/ 846 h 1167"/>
                  <a:gd name="T74" fmla="*/ 52 w 224"/>
                  <a:gd name="T75" fmla="*/ 783 h 1167"/>
                  <a:gd name="T76" fmla="*/ 52 w 224"/>
                  <a:gd name="T77" fmla="*/ 816 h 1167"/>
                  <a:gd name="T78" fmla="*/ 86 w 224"/>
                  <a:gd name="T79" fmla="*/ 720 h 1167"/>
                  <a:gd name="T80" fmla="*/ 69 w 224"/>
                  <a:gd name="T81" fmla="*/ 703 h 1167"/>
                  <a:gd name="T82" fmla="*/ 52 w 224"/>
                  <a:gd name="T83" fmla="*/ 639 h 1167"/>
                  <a:gd name="T84" fmla="*/ 52 w 224"/>
                  <a:gd name="T85" fmla="*/ 576 h 1167"/>
                  <a:gd name="T86" fmla="*/ 121 w 224"/>
                  <a:gd name="T87" fmla="*/ 415 h 1167"/>
                  <a:gd name="T88" fmla="*/ 121 w 224"/>
                  <a:gd name="T89" fmla="*/ 336 h 1167"/>
                  <a:gd name="T90" fmla="*/ 138 w 224"/>
                  <a:gd name="T91" fmla="*/ 240 h 1167"/>
                  <a:gd name="T92" fmla="*/ 155 w 224"/>
                  <a:gd name="T93" fmla="*/ 96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4" h="1167">
                    <a:moveTo>
                      <a:pt x="138" y="16"/>
                    </a:moveTo>
                    <a:lnTo>
                      <a:pt x="138" y="16"/>
                    </a:lnTo>
                    <a:lnTo>
                      <a:pt x="172" y="0"/>
                    </a:lnTo>
                    <a:lnTo>
                      <a:pt x="190" y="48"/>
                    </a:lnTo>
                    <a:lnTo>
                      <a:pt x="190" y="64"/>
                    </a:lnTo>
                    <a:lnTo>
                      <a:pt x="207" y="144"/>
                    </a:lnTo>
                    <a:lnTo>
                      <a:pt x="224" y="144"/>
                    </a:lnTo>
                    <a:lnTo>
                      <a:pt x="224" y="175"/>
                    </a:lnTo>
                    <a:lnTo>
                      <a:pt x="190" y="192"/>
                    </a:lnTo>
                    <a:lnTo>
                      <a:pt x="207" y="240"/>
                    </a:lnTo>
                    <a:lnTo>
                      <a:pt x="172" y="288"/>
                    </a:lnTo>
                    <a:lnTo>
                      <a:pt x="138" y="384"/>
                    </a:lnTo>
                    <a:lnTo>
                      <a:pt x="155" y="447"/>
                    </a:lnTo>
                    <a:lnTo>
                      <a:pt x="138" y="495"/>
                    </a:lnTo>
                    <a:lnTo>
                      <a:pt x="138" y="528"/>
                    </a:lnTo>
                    <a:lnTo>
                      <a:pt x="121" y="543"/>
                    </a:lnTo>
                    <a:lnTo>
                      <a:pt x="121" y="607"/>
                    </a:lnTo>
                    <a:lnTo>
                      <a:pt x="103" y="639"/>
                    </a:lnTo>
                    <a:lnTo>
                      <a:pt x="103" y="703"/>
                    </a:lnTo>
                    <a:lnTo>
                      <a:pt x="103" y="735"/>
                    </a:lnTo>
                    <a:lnTo>
                      <a:pt x="103" y="799"/>
                    </a:lnTo>
                    <a:lnTo>
                      <a:pt x="121" y="799"/>
                    </a:lnTo>
                    <a:lnTo>
                      <a:pt x="121" y="816"/>
                    </a:lnTo>
                    <a:lnTo>
                      <a:pt x="103" y="816"/>
                    </a:lnTo>
                    <a:lnTo>
                      <a:pt x="121" y="816"/>
                    </a:lnTo>
                    <a:lnTo>
                      <a:pt x="103" y="879"/>
                    </a:lnTo>
                    <a:lnTo>
                      <a:pt x="86" y="912"/>
                    </a:lnTo>
                    <a:lnTo>
                      <a:pt x="86" y="942"/>
                    </a:lnTo>
                    <a:lnTo>
                      <a:pt x="69" y="990"/>
                    </a:lnTo>
                    <a:lnTo>
                      <a:pt x="69" y="1023"/>
                    </a:lnTo>
                    <a:lnTo>
                      <a:pt x="69" y="1038"/>
                    </a:lnTo>
                    <a:lnTo>
                      <a:pt x="86" y="1023"/>
                    </a:lnTo>
                    <a:lnTo>
                      <a:pt x="86" y="1071"/>
                    </a:lnTo>
                    <a:lnTo>
                      <a:pt x="103" y="1086"/>
                    </a:lnTo>
                    <a:lnTo>
                      <a:pt x="155" y="1086"/>
                    </a:lnTo>
                    <a:lnTo>
                      <a:pt x="190" y="1086"/>
                    </a:lnTo>
                    <a:lnTo>
                      <a:pt x="190" y="1104"/>
                    </a:lnTo>
                    <a:lnTo>
                      <a:pt x="172" y="1086"/>
                    </a:lnTo>
                    <a:lnTo>
                      <a:pt x="172" y="1104"/>
                    </a:lnTo>
                    <a:lnTo>
                      <a:pt x="138" y="1119"/>
                    </a:lnTo>
                    <a:lnTo>
                      <a:pt x="138" y="1152"/>
                    </a:lnTo>
                    <a:lnTo>
                      <a:pt x="121" y="1167"/>
                    </a:lnTo>
                    <a:lnTo>
                      <a:pt x="103" y="1134"/>
                    </a:lnTo>
                    <a:lnTo>
                      <a:pt x="121" y="1134"/>
                    </a:lnTo>
                    <a:lnTo>
                      <a:pt x="121" y="1119"/>
                    </a:lnTo>
                    <a:lnTo>
                      <a:pt x="86" y="1134"/>
                    </a:lnTo>
                    <a:lnTo>
                      <a:pt x="69" y="1119"/>
                    </a:lnTo>
                    <a:lnTo>
                      <a:pt x="69" y="1104"/>
                    </a:lnTo>
                    <a:lnTo>
                      <a:pt x="52" y="1104"/>
                    </a:lnTo>
                    <a:lnTo>
                      <a:pt x="34" y="1086"/>
                    </a:lnTo>
                    <a:lnTo>
                      <a:pt x="34" y="1104"/>
                    </a:lnTo>
                    <a:lnTo>
                      <a:pt x="17" y="1086"/>
                    </a:lnTo>
                    <a:lnTo>
                      <a:pt x="17" y="1071"/>
                    </a:lnTo>
                    <a:lnTo>
                      <a:pt x="34" y="1071"/>
                    </a:lnTo>
                    <a:lnTo>
                      <a:pt x="34" y="1056"/>
                    </a:lnTo>
                    <a:lnTo>
                      <a:pt x="34" y="1038"/>
                    </a:lnTo>
                    <a:lnTo>
                      <a:pt x="34" y="1056"/>
                    </a:lnTo>
                    <a:lnTo>
                      <a:pt x="17" y="1071"/>
                    </a:lnTo>
                    <a:lnTo>
                      <a:pt x="17" y="1023"/>
                    </a:lnTo>
                    <a:lnTo>
                      <a:pt x="34" y="1038"/>
                    </a:lnTo>
                    <a:lnTo>
                      <a:pt x="34" y="1008"/>
                    </a:lnTo>
                    <a:lnTo>
                      <a:pt x="17" y="1038"/>
                    </a:lnTo>
                    <a:lnTo>
                      <a:pt x="17" y="1008"/>
                    </a:lnTo>
                    <a:lnTo>
                      <a:pt x="0" y="990"/>
                    </a:lnTo>
                    <a:lnTo>
                      <a:pt x="0" y="975"/>
                    </a:lnTo>
                    <a:lnTo>
                      <a:pt x="17" y="927"/>
                    </a:lnTo>
                    <a:lnTo>
                      <a:pt x="17" y="912"/>
                    </a:lnTo>
                    <a:lnTo>
                      <a:pt x="34" y="942"/>
                    </a:lnTo>
                    <a:lnTo>
                      <a:pt x="52" y="879"/>
                    </a:lnTo>
                    <a:lnTo>
                      <a:pt x="17" y="879"/>
                    </a:lnTo>
                    <a:lnTo>
                      <a:pt x="0" y="879"/>
                    </a:lnTo>
                    <a:lnTo>
                      <a:pt x="34" y="864"/>
                    </a:lnTo>
                    <a:lnTo>
                      <a:pt x="17" y="846"/>
                    </a:lnTo>
                    <a:lnTo>
                      <a:pt x="34" y="846"/>
                    </a:lnTo>
                    <a:lnTo>
                      <a:pt x="34" y="799"/>
                    </a:lnTo>
                    <a:lnTo>
                      <a:pt x="52" y="783"/>
                    </a:lnTo>
                    <a:lnTo>
                      <a:pt x="69" y="783"/>
                    </a:lnTo>
                    <a:lnTo>
                      <a:pt x="52" y="816"/>
                    </a:lnTo>
                    <a:lnTo>
                      <a:pt x="52" y="831"/>
                    </a:lnTo>
                    <a:lnTo>
                      <a:pt x="86" y="720"/>
                    </a:lnTo>
                    <a:lnTo>
                      <a:pt x="86" y="703"/>
                    </a:lnTo>
                    <a:lnTo>
                      <a:pt x="69" y="703"/>
                    </a:lnTo>
                    <a:lnTo>
                      <a:pt x="52" y="687"/>
                    </a:lnTo>
                    <a:lnTo>
                      <a:pt x="52" y="639"/>
                    </a:lnTo>
                    <a:lnTo>
                      <a:pt x="69" y="624"/>
                    </a:lnTo>
                    <a:lnTo>
                      <a:pt x="52" y="576"/>
                    </a:lnTo>
                    <a:lnTo>
                      <a:pt x="69" y="559"/>
                    </a:lnTo>
                    <a:lnTo>
                      <a:pt x="121" y="415"/>
                    </a:lnTo>
                    <a:lnTo>
                      <a:pt x="103" y="367"/>
                    </a:lnTo>
                    <a:lnTo>
                      <a:pt x="121" y="336"/>
                    </a:lnTo>
                    <a:lnTo>
                      <a:pt x="121" y="303"/>
                    </a:lnTo>
                    <a:lnTo>
                      <a:pt x="138" y="240"/>
                    </a:lnTo>
                    <a:lnTo>
                      <a:pt x="138" y="144"/>
                    </a:lnTo>
                    <a:lnTo>
                      <a:pt x="155" y="96"/>
                    </a:lnTo>
                    <a:lnTo>
                      <a:pt x="138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247">
                <a:extLst>
                  <a:ext uri="{FF2B5EF4-FFF2-40B4-BE49-F238E27FC236}">
                    <a16:creationId xmlns:a16="http://schemas.microsoft.com/office/drawing/2014/main" id="{3821D732-FA0B-42D4-B657-3C6F443D2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" y="2205"/>
                <a:ext cx="789" cy="392"/>
              </a:xfrm>
              <a:custGeom>
                <a:avLst/>
                <a:gdLst>
                  <a:gd name="T0" fmla="*/ 797 w 1578"/>
                  <a:gd name="T1" fmla="*/ 17 h 785"/>
                  <a:gd name="T2" fmla="*/ 866 w 1578"/>
                  <a:gd name="T3" fmla="*/ 33 h 785"/>
                  <a:gd name="T4" fmla="*/ 884 w 1578"/>
                  <a:gd name="T5" fmla="*/ 113 h 785"/>
                  <a:gd name="T6" fmla="*/ 989 w 1578"/>
                  <a:gd name="T7" fmla="*/ 96 h 785"/>
                  <a:gd name="T8" fmla="*/ 1024 w 1578"/>
                  <a:gd name="T9" fmla="*/ 113 h 785"/>
                  <a:gd name="T10" fmla="*/ 1110 w 1578"/>
                  <a:gd name="T11" fmla="*/ 129 h 785"/>
                  <a:gd name="T12" fmla="*/ 1006 w 1578"/>
                  <a:gd name="T13" fmla="*/ 192 h 785"/>
                  <a:gd name="T14" fmla="*/ 1006 w 1578"/>
                  <a:gd name="T15" fmla="*/ 273 h 785"/>
                  <a:gd name="T16" fmla="*/ 1041 w 1578"/>
                  <a:gd name="T17" fmla="*/ 273 h 785"/>
                  <a:gd name="T18" fmla="*/ 1076 w 1578"/>
                  <a:gd name="T19" fmla="*/ 161 h 785"/>
                  <a:gd name="T20" fmla="*/ 1127 w 1578"/>
                  <a:gd name="T21" fmla="*/ 192 h 785"/>
                  <a:gd name="T22" fmla="*/ 1145 w 1578"/>
                  <a:gd name="T23" fmla="*/ 240 h 785"/>
                  <a:gd name="T24" fmla="*/ 1145 w 1578"/>
                  <a:gd name="T25" fmla="*/ 288 h 785"/>
                  <a:gd name="T26" fmla="*/ 1248 w 1578"/>
                  <a:gd name="T27" fmla="*/ 225 h 785"/>
                  <a:gd name="T28" fmla="*/ 1352 w 1578"/>
                  <a:gd name="T29" fmla="*/ 177 h 785"/>
                  <a:gd name="T30" fmla="*/ 1509 w 1578"/>
                  <a:gd name="T31" fmla="*/ 81 h 785"/>
                  <a:gd name="T32" fmla="*/ 1544 w 1578"/>
                  <a:gd name="T33" fmla="*/ 96 h 785"/>
                  <a:gd name="T34" fmla="*/ 1578 w 1578"/>
                  <a:gd name="T35" fmla="*/ 177 h 785"/>
                  <a:gd name="T36" fmla="*/ 1509 w 1578"/>
                  <a:gd name="T37" fmla="*/ 209 h 785"/>
                  <a:gd name="T38" fmla="*/ 1475 w 1578"/>
                  <a:gd name="T39" fmla="*/ 288 h 785"/>
                  <a:gd name="T40" fmla="*/ 1492 w 1578"/>
                  <a:gd name="T41" fmla="*/ 288 h 785"/>
                  <a:gd name="T42" fmla="*/ 1387 w 1578"/>
                  <a:gd name="T43" fmla="*/ 321 h 785"/>
                  <a:gd name="T44" fmla="*/ 1335 w 1578"/>
                  <a:gd name="T45" fmla="*/ 353 h 785"/>
                  <a:gd name="T46" fmla="*/ 1335 w 1578"/>
                  <a:gd name="T47" fmla="*/ 401 h 785"/>
                  <a:gd name="T48" fmla="*/ 1317 w 1578"/>
                  <a:gd name="T49" fmla="*/ 369 h 785"/>
                  <a:gd name="T50" fmla="*/ 1317 w 1578"/>
                  <a:gd name="T51" fmla="*/ 401 h 785"/>
                  <a:gd name="T52" fmla="*/ 1317 w 1578"/>
                  <a:gd name="T53" fmla="*/ 512 h 785"/>
                  <a:gd name="T54" fmla="*/ 1179 w 1578"/>
                  <a:gd name="T55" fmla="*/ 624 h 785"/>
                  <a:gd name="T56" fmla="*/ 1196 w 1578"/>
                  <a:gd name="T57" fmla="*/ 785 h 785"/>
                  <a:gd name="T58" fmla="*/ 1145 w 1578"/>
                  <a:gd name="T59" fmla="*/ 672 h 785"/>
                  <a:gd name="T60" fmla="*/ 1076 w 1578"/>
                  <a:gd name="T61" fmla="*/ 641 h 785"/>
                  <a:gd name="T62" fmla="*/ 1006 w 1578"/>
                  <a:gd name="T63" fmla="*/ 624 h 785"/>
                  <a:gd name="T64" fmla="*/ 972 w 1578"/>
                  <a:gd name="T65" fmla="*/ 641 h 785"/>
                  <a:gd name="T66" fmla="*/ 955 w 1578"/>
                  <a:gd name="T67" fmla="*/ 672 h 785"/>
                  <a:gd name="T68" fmla="*/ 884 w 1578"/>
                  <a:gd name="T69" fmla="*/ 656 h 785"/>
                  <a:gd name="T70" fmla="*/ 814 w 1578"/>
                  <a:gd name="T71" fmla="*/ 656 h 785"/>
                  <a:gd name="T72" fmla="*/ 745 w 1578"/>
                  <a:gd name="T73" fmla="*/ 720 h 785"/>
                  <a:gd name="T74" fmla="*/ 624 w 1578"/>
                  <a:gd name="T75" fmla="*/ 656 h 785"/>
                  <a:gd name="T76" fmla="*/ 573 w 1578"/>
                  <a:gd name="T77" fmla="*/ 672 h 785"/>
                  <a:gd name="T78" fmla="*/ 503 w 1578"/>
                  <a:gd name="T79" fmla="*/ 593 h 785"/>
                  <a:gd name="T80" fmla="*/ 208 w 1578"/>
                  <a:gd name="T81" fmla="*/ 576 h 785"/>
                  <a:gd name="T82" fmla="*/ 173 w 1578"/>
                  <a:gd name="T83" fmla="*/ 528 h 785"/>
                  <a:gd name="T84" fmla="*/ 70 w 1578"/>
                  <a:gd name="T85" fmla="*/ 464 h 785"/>
                  <a:gd name="T86" fmla="*/ 52 w 1578"/>
                  <a:gd name="T87" fmla="*/ 416 h 785"/>
                  <a:gd name="T88" fmla="*/ 35 w 1578"/>
                  <a:gd name="T89" fmla="*/ 401 h 785"/>
                  <a:gd name="T90" fmla="*/ 18 w 1578"/>
                  <a:gd name="T91" fmla="*/ 353 h 785"/>
                  <a:gd name="T92" fmla="*/ 0 w 1578"/>
                  <a:gd name="T93" fmla="*/ 240 h 785"/>
                  <a:gd name="T94" fmla="*/ 18 w 1578"/>
                  <a:gd name="T95" fmla="*/ 129 h 785"/>
                  <a:gd name="T96" fmla="*/ 52 w 1578"/>
                  <a:gd name="T97" fmla="*/ 65 h 785"/>
                  <a:gd name="T98" fmla="*/ 52 w 1578"/>
                  <a:gd name="T99" fmla="*/ 33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78" h="785">
                    <a:moveTo>
                      <a:pt x="52" y="17"/>
                    </a:moveTo>
                    <a:lnTo>
                      <a:pt x="52" y="17"/>
                    </a:lnTo>
                    <a:lnTo>
                      <a:pt x="797" y="17"/>
                    </a:lnTo>
                    <a:lnTo>
                      <a:pt x="814" y="0"/>
                    </a:lnTo>
                    <a:lnTo>
                      <a:pt x="832" y="33"/>
                    </a:lnTo>
                    <a:lnTo>
                      <a:pt x="866" y="33"/>
                    </a:lnTo>
                    <a:lnTo>
                      <a:pt x="903" y="65"/>
                    </a:lnTo>
                    <a:lnTo>
                      <a:pt x="955" y="65"/>
                    </a:lnTo>
                    <a:lnTo>
                      <a:pt x="884" y="113"/>
                    </a:lnTo>
                    <a:lnTo>
                      <a:pt x="920" y="96"/>
                    </a:lnTo>
                    <a:lnTo>
                      <a:pt x="937" y="113"/>
                    </a:lnTo>
                    <a:lnTo>
                      <a:pt x="989" y="96"/>
                    </a:lnTo>
                    <a:lnTo>
                      <a:pt x="989" y="113"/>
                    </a:lnTo>
                    <a:lnTo>
                      <a:pt x="1006" y="96"/>
                    </a:lnTo>
                    <a:lnTo>
                      <a:pt x="1024" y="113"/>
                    </a:lnTo>
                    <a:lnTo>
                      <a:pt x="1076" y="113"/>
                    </a:lnTo>
                    <a:lnTo>
                      <a:pt x="1093" y="113"/>
                    </a:lnTo>
                    <a:lnTo>
                      <a:pt x="1110" y="129"/>
                    </a:lnTo>
                    <a:lnTo>
                      <a:pt x="1110" y="144"/>
                    </a:lnTo>
                    <a:lnTo>
                      <a:pt x="1024" y="144"/>
                    </a:lnTo>
                    <a:lnTo>
                      <a:pt x="1006" y="192"/>
                    </a:lnTo>
                    <a:lnTo>
                      <a:pt x="1024" y="177"/>
                    </a:lnTo>
                    <a:lnTo>
                      <a:pt x="1006" y="240"/>
                    </a:lnTo>
                    <a:lnTo>
                      <a:pt x="1006" y="273"/>
                    </a:lnTo>
                    <a:lnTo>
                      <a:pt x="1006" y="288"/>
                    </a:lnTo>
                    <a:lnTo>
                      <a:pt x="1024" y="288"/>
                    </a:lnTo>
                    <a:lnTo>
                      <a:pt x="1041" y="273"/>
                    </a:lnTo>
                    <a:lnTo>
                      <a:pt x="1041" y="209"/>
                    </a:lnTo>
                    <a:lnTo>
                      <a:pt x="1058" y="177"/>
                    </a:lnTo>
                    <a:lnTo>
                      <a:pt x="1076" y="161"/>
                    </a:lnTo>
                    <a:lnTo>
                      <a:pt x="1076" y="144"/>
                    </a:lnTo>
                    <a:lnTo>
                      <a:pt x="1127" y="161"/>
                    </a:lnTo>
                    <a:lnTo>
                      <a:pt x="1127" y="192"/>
                    </a:lnTo>
                    <a:lnTo>
                      <a:pt x="1110" y="225"/>
                    </a:lnTo>
                    <a:lnTo>
                      <a:pt x="1145" y="209"/>
                    </a:lnTo>
                    <a:lnTo>
                      <a:pt x="1145" y="240"/>
                    </a:lnTo>
                    <a:lnTo>
                      <a:pt x="1162" y="240"/>
                    </a:lnTo>
                    <a:lnTo>
                      <a:pt x="1127" y="288"/>
                    </a:lnTo>
                    <a:lnTo>
                      <a:pt x="1145" y="288"/>
                    </a:lnTo>
                    <a:lnTo>
                      <a:pt x="1179" y="288"/>
                    </a:lnTo>
                    <a:lnTo>
                      <a:pt x="1248" y="240"/>
                    </a:lnTo>
                    <a:lnTo>
                      <a:pt x="1248" y="225"/>
                    </a:lnTo>
                    <a:lnTo>
                      <a:pt x="1317" y="225"/>
                    </a:lnTo>
                    <a:lnTo>
                      <a:pt x="1317" y="192"/>
                    </a:lnTo>
                    <a:lnTo>
                      <a:pt x="1352" y="177"/>
                    </a:lnTo>
                    <a:lnTo>
                      <a:pt x="1438" y="177"/>
                    </a:lnTo>
                    <a:lnTo>
                      <a:pt x="1475" y="161"/>
                    </a:lnTo>
                    <a:lnTo>
                      <a:pt x="1509" y="81"/>
                    </a:lnTo>
                    <a:lnTo>
                      <a:pt x="1527" y="96"/>
                    </a:lnTo>
                    <a:lnTo>
                      <a:pt x="1544" y="81"/>
                    </a:lnTo>
                    <a:lnTo>
                      <a:pt x="1544" y="96"/>
                    </a:lnTo>
                    <a:lnTo>
                      <a:pt x="1561" y="144"/>
                    </a:lnTo>
                    <a:lnTo>
                      <a:pt x="1578" y="161"/>
                    </a:lnTo>
                    <a:lnTo>
                      <a:pt x="1578" y="177"/>
                    </a:lnTo>
                    <a:lnTo>
                      <a:pt x="1561" y="192"/>
                    </a:lnTo>
                    <a:lnTo>
                      <a:pt x="1527" y="192"/>
                    </a:lnTo>
                    <a:lnTo>
                      <a:pt x="1509" y="209"/>
                    </a:lnTo>
                    <a:lnTo>
                      <a:pt x="1492" y="225"/>
                    </a:lnTo>
                    <a:lnTo>
                      <a:pt x="1456" y="257"/>
                    </a:lnTo>
                    <a:lnTo>
                      <a:pt x="1475" y="288"/>
                    </a:lnTo>
                    <a:lnTo>
                      <a:pt x="1492" y="288"/>
                    </a:lnTo>
                    <a:lnTo>
                      <a:pt x="1492" y="273"/>
                    </a:lnTo>
                    <a:lnTo>
                      <a:pt x="1492" y="288"/>
                    </a:lnTo>
                    <a:lnTo>
                      <a:pt x="1456" y="288"/>
                    </a:lnTo>
                    <a:lnTo>
                      <a:pt x="1404" y="305"/>
                    </a:lnTo>
                    <a:lnTo>
                      <a:pt x="1387" y="321"/>
                    </a:lnTo>
                    <a:lnTo>
                      <a:pt x="1369" y="369"/>
                    </a:lnTo>
                    <a:lnTo>
                      <a:pt x="1352" y="369"/>
                    </a:lnTo>
                    <a:lnTo>
                      <a:pt x="1335" y="353"/>
                    </a:lnTo>
                    <a:lnTo>
                      <a:pt x="1352" y="384"/>
                    </a:lnTo>
                    <a:lnTo>
                      <a:pt x="1335" y="432"/>
                    </a:lnTo>
                    <a:lnTo>
                      <a:pt x="1335" y="401"/>
                    </a:lnTo>
                    <a:lnTo>
                      <a:pt x="1317" y="384"/>
                    </a:lnTo>
                    <a:lnTo>
                      <a:pt x="1335" y="353"/>
                    </a:lnTo>
                    <a:lnTo>
                      <a:pt x="1317" y="369"/>
                    </a:lnTo>
                    <a:lnTo>
                      <a:pt x="1317" y="401"/>
                    </a:lnTo>
                    <a:lnTo>
                      <a:pt x="1300" y="401"/>
                    </a:lnTo>
                    <a:lnTo>
                      <a:pt x="1317" y="401"/>
                    </a:lnTo>
                    <a:lnTo>
                      <a:pt x="1317" y="432"/>
                    </a:lnTo>
                    <a:lnTo>
                      <a:pt x="1335" y="480"/>
                    </a:lnTo>
                    <a:lnTo>
                      <a:pt x="1317" y="512"/>
                    </a:lnTo>
                    <a:lnTo>
                      <a:pt x="1248" y="545"/>
                    </a:lnTo>
                    <a:lnTo>
                      <a:pt x="1196" y="593"/>
                    </a:lnTo>
                    <a:lnTo>
                      <a:pt x="1179" y="624"/>
                    </a:lnTo>
                    <a:lnTo>
                      <a:pt x="1214" y="737"/>
                    </a:lnTo>
                    <a:lnTo>
                      <a:pt x="1214" y="785"/>
                    </a:lnTo>
                    <a:lnTo>
                      <a:pt x="1196" y="785"/>
                    </a:lnTo>
                    <a:lnTo>
                      <a:pt x="1179" y="768"/>
                    </a:lnTo>
                    <a:lnTo>
                      <a:pt x="1145" y="737"/>
                    </a:lnTo>
                    <a:lnTo>
                      <a:pt x="1145" y="672"/>
                    </a:lnTo>
                    <a:lnTo>
                      <a:pt x="1110" y="641"/>
                    </a:lnTo>
                    <a:lnTo>
                      <a:pt x="1076" y="656"/>
                    </a:lnTo>
                    <a:lnTo>
                      <a:pt x="1076" y="641"/>
                    </a:lnTo>
                    <a:lnTo>
                      <a:pt x="1041" y="641"/>
                    </a:lnTo>
                    <a:lnTo>
                      <a:pt x="1006" y="641"/>
                    </a:lnTo>
                    <a:lnTo>
                      <a:pt x="1006" y="624"/>
                    </a:lnTo>
                    <a:lnTo>
                      <a:pt x="955" y="641"/>
                    </a:lnTo>
                    <a:lnTo>
                      <a:pt x="937" y="641"/>
                    </a:lnTo>
                    <a:lnTo>
                      <a:pt x="972" y="641"/>
                    </a:lnTo>
                    <a:lnTo>
                      <a:pt x="955" y="656"/>
                    </a:lnTo>
                    <a:lnTo>
                      <a:pt x="972" y="672"/>
                    </a:lnTo>
                    <a:lnTo>
                      <a:pt x="955" y="672"/>
                    </a:lnTo>
                    <a:lnTo>
                      <a:pt x="920" y="672"/>
                    </a:lnTo>
                    <a:lnTo>
                      <a:pt x="903" y="656"/>
                    </a:lnTo>
                    <a:lnTo>
                      <a:pt x="884" y="656"/>
                    </a:lnTo>
                    <a:lnTo>
                      <a:pt x="849" y="656"/>
                    </a:lnTo>
                    <a:lnTo>
                      <a:pt x="814" y="672"/>
                    </a:lnTo>
                    <a:lnTo>
                      <a:pt x="814" y="656"/>
                    </a:lnTo>
                    <a:lnTo>
                      <a:pt x="797" y="656"/>
                    </a:lnTo>
                    <a:lnTo>
                      <a:pt x="814" y="672"/>
                    </a:lnTo>
                    <a:lnTo>
                      <a:pt x="745" y="720"/>
                    </a:lnTo>
                    <a:lnTo>
                      <a:pt x="745" y="768"/>
                    </a:lnTo>
                    <a:lnTo>
                      <a:pt x="693" y="752"/>
                    </a:lnTo>
                    <a:lnTo>
                      <a:pt x="624" y="656"/>
                    </a:lnTo>
                    <a:lnTo>
                      <a:pt x="607" y="656"/>
                    </a:lnTo>
                    <a:lnTo>
                      <a:pt x="590" y="672"/>
                    </a:lnTo>
                    <a:lnTo>
                      <a:pt x="573" y="672"/>
                    </a:lnTo>
                    <a:lnTo>
                      <a:pt x="538" y="656"/>
                    </a:lnTo>
                    <a:lnTo>
                      <a:pt x="538" y="624"/>
                    </a:lnTo>
                    <a:lnTo>
                      <a:pt x="503" y="593"/>
                    </a:lnTo>
                    <a:lnTo>
                      <a:pt x="365" y="608"/>
                    </a:lnTo>
                    <a:lnTo>
                      <a:pt x="260" y="576"/>
                    </a:lnTo>
                    <a:lnTo>
                      <a:pt x="208" y="576"/>
                    </a:lnTo>
                    <a:lnTo>
                      <a:pt x="190" y="545"/>
                    </a:lnTo>
                    <a:lnTo>
                      <a:pt x="173" y="545"/>
                    </a:lnTo>
                    <a:lnTo>
                      <a:pt x="173" y="528"/>
                    </a:lnTo>
                    <a:lnTo>
                      <a:pt x="104" y="512"/>
                    </a:lnTo>
                    <a:lnTo>
                      <a:pt x="104" y="497"/>
                    </a:lnTo>
                    <a:lnTo>
                      <a:pt x="70" y="464"/>
                    </a:lnTo>
                    <a:lnTo>
                      <a:pt x="70" y="432"/>
                    </a:lnTo>
                    <a:lnTo>
                      <a:pt x="52" y="432"/>
                    </a:lnTo>
                    <a:lnTo>
                      <a:pt x="52" y="416"/>
                    </a:lnTo>
                    <a:lnTo>
                      <a:pt x="70" y="416"/>
                    </a:lnTo>
                    <a:lnTo>
                      <a:pt x="70" y="401"/>
                    </a:lnTo>
                    <a:lnTo>
                      <a:pt x="35" y="401"/>
                    </a:lnTo>
                    <a:lnTo>
                      <a:pt x="52" y="401"/>
                    </a:lnTo>
                    <a:lnTo>
                      <a:pt x="18" y="369"/>
                    </a:lnTo>
                    <a:lnTo>
                      <a:pt x="18" y="353"/>
                    </a:lnTo>
                    <a:lnTo>
                      <a:pt x="0" y="336"/>
                    </a:lnTo>
                    <a:lnTo>
                      <a:pt x="18" y="288"/>
                    </a:lnTo>
                    <a:lnTo>
                      <a:pt x="0" y="240"/>
                    </a:lnTo>
                    <a:lnTo>
                      <a:pt x="18" y="129"/>
                    </a:lnTo>
                    <a:lnTo>
                      <a:pt x="35" y="129"/>
                    </a:lnTo>
                    <a:lnTo>
                      <a:pt x="18" y="129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52" y="65"/>
                    </a:lnTo>
                    <a:lnTo>
                      <a:pt x="35" y="81"/>
                    </a:lnTo>
                    <a:lnTo>
                      <a:pt x="52" y="81"/>
                    </a:lnTo>
                    <a:lnTo>
                      <a:pt x="52" y="33"/>
                    </a:lnTo>
                    <a:lnTo>
                      <a:pt x="52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248">
                <a:extLst>
                  <a:ext uri="{FF2B5EF4-FFF2-40B4-BE49-F238E27FC236}">
                    <a16:creationId xmlns:a16="http://schemas.microsoft.com/office/drawing/2014/main" id="{6B4B4035-5B64-45A5-8A3C-3601EEC08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" y="2205"/>
                <a:ext cx="789" cy="392"/>
              </a:xfrm>
              <a:custGeom>
                <a:avLst/>
                <a:gdLst>
                  <a:gd name="T0" fmla="*/ 797 w 1578"/>
                  <a:gd name="T1" fmla="*/ 17 h 785"/>
                  <a:gd name="T2" fmla="*/ 866 w 1578"/>
                  <a:gd name="T3" fmla="*/ 33 h 785"/>
                  <a:gd name="T4" fmla="*/ 884 w 1578"/>
                  <a:gd name="T5" fmla="*/ 113 h 785"/>
                  <a:gd name="T6" fmla="*/ 989 w 1578"/>
                  <a:gd name="T7" fmla="*/ 96 h 785"/>
                  <a:gd name="T8" fmla="*/ 1024 w 1578"/>
                  <a:gd name="T9" fmla="*/ 113 h 785"/>
                  <a:gd name="T10" fmla="*/ 1110 w 1578"/>
                  <a:gd name="T11" fmla="*/ 129 h 785"/>
                  <a:gd name="T12" fmla="*/ 1006 w 1578"/>
                  <a:gd name="T13" fmla="*/ 192 h 785"/>
                  <a:gd name="T14" fmla="*/ 1006 w 1578"/>
                  <a:gd name="T15" fmla="*/ 273 h 785"/>
                  <a:gd name="T16" fmla="*/ 1041 w 1578"/>
                  <a:gd name="T17" fmla="*/ 273 h 785"/>
                  <a:gd name="T18" fmla="*/ 1076 w 1578"/>
                  <a:gd name="T19" fmla="*/ 161 h 785"/>
                  <a:gd name="T20" fmla="*/ 1127 w 1578"/>
                  <a:gd name="T21" fmla="*/ 192 h 785"/>
                  <a:gd name="T22" fmla="*/ 1145 w 1578"/>
                  <a:gd name="T23" fmla="*/ 240 h 785"/>
                  <a:gd name="T24" fmla="*/ 1145 w 1578"/>
                  <a:gd name="T25" fmla="*/ 288 h 785"/>
                  <a:gd name="T26" fmla="*/ 1248 w 1578"/>
                  <a:gd name="T27" fmla="*/ 225 h 785"/>
                  <a:gd name="T28" fmla="*/ 1352 w 1578"/>
                  <a:gd name="T29" fmla="*/ 177 h 785"/>
                  <a:gd name="T30" fmla="*/ 1509 w 1578"/>
                  <a:gd name="T31" fmla="*/ 81 h 785"/>
                  <a:gd name="T32" fmla="*/ 1544 w 1578"/>
                  <a:gd name="T33" fmla="*/ 96 h 785"/>
                  <a:gd name="T34" fmla="*/ 1578 w 1578"/>
                  <a:gd name="T35" fmla="*/ 177 h 785"/>
                  <a:gd name="T36" fmla="*/ 1509 w 1578"/>
                  <a:gd name="T37" fmla="*/ 209 h 785"/>
                  <a:gd name="T38" fmla="*/ 1475 w 1578"/>
                  <a:gd name="T39" fmla="*/ 288 h 785"/>
                  <a:gd name="T40" fmla="*/ 1492 w 1578"/>
                  <a:gd name="T41" fmla="*/ 288 h 785"/>
                  <a:gd name="T42" fmla="*/ 1387 w 1578"/>
                  <a:gd name="T43" fmla="*/ 321 h 785"/>
                  <a:gd name="T44" fmla="*/ 1335 w 1578"/>
                  <a:gd name="T45" fmla="*/ 353 h 785"/>
                  <a:gd name="T46" fmla="*/ 1335 w 1578"/>
                  <a:gd name="T47" fmla="*/ 401 h 785"/>
                  <a:gd name="T48" fmla="*/ 1317 w 1578"/>
                  <a:gd name="T49" fmla="*/ 369 h 785"/>
                  <a:gd name="T50" fmla="*/ 1317 w 1578"/>
                  <a:gd name="T51" fmla="*/ 401 h 785"/>
                  <a:gd name="T52" fmla="*/ 1317 w 1578"/>
                  <a:gd name="T53" fmla="*/ 512 h 785"/>
                  <a:gd name="T54" fmla="*/ 1179 w 1578"/>
                  <a:gd name="T55" fmla="*/ 624 h 785"/>
                  <a:gd name="T56" fmla="*/ 1196 w 1578"/>
                  <a:gd name="T57" fmla="*/ 785 h 785"/>
                  <a:gd name="T58" fmla="*/ 1145 w 1578"/>
                  <a:gd name="T59" fmla="*/ 672 h 785"/>
                  <a:gd name="T60" fmla="*/ 1076 w 1578"/>
                  <a:gd name="T61" fmla="*/ 641 h 785"/>
                  <a:gd name="T62" fmla="*/ 1006 w 1578"/>
                  <a:gd name="T63" fmla="*/ 624 h 785"/>
                  <a:gd name="T64" fmla="*/ 972 w 1578"/>
                  <a:gd name="T65" fmla="*/ 641 h 785"/>
                  <a:gd name="T66" fmla="*/ 955 w 1578"/>
                  <a:gd name="T67" fmla="*/ 672 h 785"/>
                  <a:gd name="T68" fmla="*/ 884 w 1578"/>
                  <a:gd name="T69" fmla="*/ 656 h 785"/>
                  <a:gd name="T70" fmla="*/ 814 w 1578"/>
                  <a:gd name="T71" fmla="*/ 656 h 785"/>
                  <a:gd name="T72" fmla="*/ 745 w 1578"/>
                  <a:gd name="T73" fmla="*/ 720 h 785"/>
                  <a:gd name="T74" fmla="*/ 624 w 1578"/>
                  <a:gd name="T75" fmla="*/ 656 h 785"/>
                  <a:gd name="T76" fmla="*/ 573 w 1578"/>
                  <a:gd name="T77" fmla="*/ 672 h 785"/>
                  <a:gd name="T78" fmla="*/ 503 w 1578"/>
                  <a:gd name="T79" fmla="*/ 593 h 785"/>
                  <a:gd name="T80" fmla="*/ 208 w 1578"/>
                  <a:gd name="T81" fmla="*/ 576 h 785"/>
                  <a:gd name="T82" fmla="*/ 173 w 1578"/>
                  <a:gd name="T83" fmla="*/ 528 h 785"/>
                  <a:gd name="T84" fmla="*/ 70 w 1578"/>
                  <a:gd name="T85" fmla="*/ 464 h 785"/>
                  <a:gd name="T86" fmla="*/ 52 w 1578"/>
                  <a:gd name="T87" fmla="*/ 416 h 785"/>
                  <a:gd name="T88" fmla="*/ 35 w 1578"/>
                  <a:gd name="T89" fmla="*/ 401 h 785"/>
                  <a:gd name="T90" fmla="*/ 18 w 1578"/>
                  <a:gd name="T91" fmla="*/ 353 h 785"/>
                  <a:gd name="T92" fmla="*/ 0 w 1578"/>
                  <a:gd name="T93" fmla="*/ 240 h 785"/>
                  <a:gd name="T94" fmla="*/ 18 w 1578"/>
                  <a:gd name="T95" fmla="*/ 129 h 785"/>
                  <a:gd name="T96" fmla="*/ 52 w 1578"/>
                  <a:gd name="T97" fmla="*/ 65 h 785"/>
                  <a:gd name="T98" fmla="*/ 52 w 1578"/>
                  <a:gd name="T99" fmla="*/ 33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78" h="785">
                    <a:moveTo>
                      <a:pt x="52" y="17"/>
                    </a:moveTo>
                    <a:lnTo>
                      <a:pt x="52" y="17"/>
                    </a:lnTo>
                    <a:lnTo>
                      <a:pt x="797" y="17"/>
                    </a:lnTo>
                    <a:lnTo>
                      <a:pt x="814" y="0"/>
                    </a:lnTo>
                    <a:lnTo>
                      <a:pt x="832" y="33"/>
                    </a:lnTo>
                    <a:lnTo>
                      <a:pt x="866" y="33"/>
                    </a:lnTo>
                    <a:lnTo>
                      <a:pt x="903" y="65"/>
                    </a:lnTo>
                    <a:lnTo>
                      <a:pt x="955" y="65"/>
                    </a:lnTo>
                    <a:lnTo>
                      <a:pt x="884" y="113"/>
                    </a:lnTo>
                    <a:lnTo>
                      <a:pt x="920" y="96"/>
                    </a:lnTo>
                    <a:lnTo>
                      <a:pt x="937" y="113"/>
                    </a:lnTo>
                    <a:lnTo>
                      <a:pt x="989" y="96"/>
                    </a:lnTo>
                    <a:lnTo>
                      <a:pt x="989" y="113"/>
                    </a:lnTo>
                    <a:lnTo>
                      <a:pt x="1006" y="96"/>
                    </a:lnTo>
                    <a:lnTo>
                      <a:pt x="1024" y="113"/>
                    </a:lnTo>
                    <a:lnTo>
                      <a:pt x="1076" y="113"/>
                    </a:lnTo>
                    <a:lnTo>
                      <a:pt x="1093" y="113"/>
                    </a:lnTo>
                    <a:lnTo>
                      <a:pt x="1110" y="129"/>
                    </a:lnTo>
                    <a:lnTo>
                      <a:pt x="1110" y="144"/>
                    </a:lnTo>
                    <a:lnTo>
                      <a:pt x="1024" y="144"/>
                    </a:lnTo>
                    <a:lnTo>
                      <a:pt x="1006" y="192"/>
                    </a:lnTo>
                    <a:lnTo>
                      <a:pt x="1024" y="177"/>
                    </a:lnTo>
                    <a:lnTo>
                      <a:pt x="1006" y="240"/>
                    </a:lnTo>
                    <a:lnTo>
                      <a:pt x="1006" y="273"/>
                    </a:lnTo>
                    <a:lnTo>
                      <a:pt x="1006" y="288"/>
                    </a:lnTo>
                    <a:lnTo>
                      <a:pt x="1024" y="288"/>
                    </a:lnTo>
                    <a:lnTo>
                      <a:pt x="1041" y="273"/>
                    </a:lnTo>
                    <a:lnTo>
                      <a:pt x="1041" y="209"/>
                    </a:lnTo>
                    <a:lnTo>
                      <a:pt x="1058" y="177"/>
                    </a:lnTo>
                    <a:lnTo>
                      <a:pt x="1076" y="161"/>
                    </a:lnTo>
                    <a:lnTo>
                      <a:pt x="1076" y="144"/>
                    </a:lnTo>
                    <a:lnTo>
                      <a:pt x="1127" y="161"/>
                    </a:lnTo>
                    <a:lnTo>
                      <a:pt x="1127" y="192"/>
                    </a:lnTo>
                    <a:lnTo>
                      <a:pt x="1110" y="225"/>
                    </a:lnTo>
                    <a:lnTo>
                      <a:pt x="1145" y="209"/>
                    </a:lnTo>
                    <a:lnTo>
                      <a:pt x="1145" y="240"/>
                    </a:lnTo>
                    <a:lnTo>
                      <a:pt x="1162" y="240"/>
                    </a:lnTo>
                    <a:lnTo>
                      <a:pt x="1127" y="288"/>
                    </a:lnTo>
                    <a:lnTo>
                      <a:pt x="1145" y="288"/>
                    </a:lnTo>
                    <a:lnTo>
                      <a:pt x="1179" y="288"/>
                    </a:lnTo>
                    <a:lnTo>
                      <a:pt x="1248" y="240"/>
                    </a:lnTo>
                    <a:lnTo>
                      <a:pt x="1248" y="225"/>
                    </a:lnTo>
                    <a:lnTo>
                      <a:pt x="1317" y="225"/>
                    </a:lnTo>
                    <a:lnTo>
                      <a:pt x="1317" y="192"/>
                    </a:lnTo>
                    <a:lnTo>
                      <a:pt x="1352" y="177"/>
                    </a:lnTo>
                    <a:lnTo>
                      <a:pt x="1438" y="177"/>
                    </a:lnTo>
                    <a:lnTo>
                      <a:pt x="1475" y="161"/>
                    </a:lnTo>
                    <a:lnTo>
                      <a:pt x="1509" y="81"/>
                    </a:lnTo>
                    <a:lnTo>
                      <a:pt x="1527" y="96"/>
                    </a:lnTo>
                    <a:lnTo>
                      <a:pt x="1544" y="81"/>
                    </a:lnTo>
                    <a:lnTo>
                      <a:pt x="1544" y="96"/>
                    </a:lnTo>
                    <a:lnTo>
                      <a:pt x="1561" y="144"/>
                    </a:lnTo>
                    <a:lnTo>
                      <a:pt x="1578" y="161"/>
                    </a:lnTo>
                    <a:lnTo>
                      <a:pt x="1578" y="177"/>
                    </a:lnTo>
                    <a:lnTo>
                      <a:pt x="1561" y="192"/>
                    </a:lnTo>
                    <a:lnTo>
                      <a:pt x="1527" y="192"/>
                    </a:lnTo>
                    <a:lnTo>
                      <a:pt x="1509" y="209"/>
                    </a:lnTo>
                    <a:lnTo>
                      <a:pt x="1492" y="225"/>
                    </a:lnTo>
                    <a:lnTo>
                      <a:pt x="1456" y="257"/>
                    </a:lnTo>
                    <a:lnTo>
                      <a:pt x="1475" y="288"/>
                    </a:lnTo>
                    <a:lnTo>
                      <a:pt x="1492" y="288"/>
                    </a:lnTo>
                    <a:lnTo>
                      <a:pt x="1492" y="273"/>
                    </a:lnTo>
                    <a:lnTo>
                      <a:pt x="1492" y="288"/>
                    </a:lnTo>
                    <a:lnTo>
                      <a:pt x="1456" y="288"/>
                    </a:lnTo>
                    <a:lnTo>
                      <a:pt x="1404" y="305"/>
                    </a:lnTo>
                    <a:lnTo>
                      <a:pt x="1387" y="321"/>
                    </a:lnTo>
                    <a:lnTo>
                      <a:pt x="1369" y="369"/>
                    </a:lnTo>
                    <a:lnTo>
                      <a:pt x="1352" y="369"/>
                    </a:lnTo>
                    <a:lnTo>
                      <a:pt x="1335" y="353"/>
                    </a:lnTo>
                    <a:lnTo>
                      <a:pt x="1352" y="384"/>
                    </a:lnTo>
                    <a:lnTo>
                      <a:pt x="1335" y="432"/>
                    </a:lnTo>
                    <a:lnTo>
                      <a:pt x="1335" y="401"/>
                    </a:lnTo>
                    <a:lnTo>
                      <a:pt x="1317" y="384"/>
                    </a:lnTo>
                    <a:lnTo>
                      <a:pt x="1335" y="353"/>
                    </a:lnTo>
                    <a:lnTo>
                      <a:pt x="1317" y="369"/>
                    </a:lnTo>
                    <a:lnTo>
                      <a:pt x="1317" y="401"/>
                    </a:lnTo>
                    <a:lnTo>
                      <a:pt x="1300" y="401"/>
                    </a:lnTo>
                    <a:lnTo>
                      <a:pt x="1317" y="401"/>
                    </a:lnTo>
                    <a:lnTo>
                      <a:pt x="1317" y="432"/>
                    </a:lnTo>
                    <a:lnTo>
                      <a:pt x="1335" y="480"/>
                    </a:lnTo>
                    <a:lnTo>
                      <a:pt x="1317" y="512"/>
                    </a:lnTo>
                    <a:lnTo>
                      <a:pt x="1248" y="545"/>
                    </a:lnTo>
                    <a:lnTo>
                      <a:pt x="1196" y="593"/>
                    </a:lnTo>
                    <a:lnTo>
                      <a:pt x="1179" y="624"/>
                    </a:lnTo>
                    <a:lnTo>
                      <a:pt x="1214" y="737"/>
                    </a:lnTo>
                    <a:lnTo>
                      <a:pt x="1214" y="785"/>
                    </a:lnTo>
                    <a:lnTo>
                      <a:pt x="1196" y="785"/>
                    </a:lnTo>
                    <a:lnTo>
                      <a:pt x="1179" y="768"/>
                    </a:lnTo>
                    <a:lnTo>
                      <a:pt x="1145" y="737"/>
                    </a:lnTo>
                    <a:lnTo>
                      <a:pt x="1145" y="672"/>
                    </a:lnTo>
                    <a:lnTo>
                      <a:pt x="1110" y="641"/>
                    </a:lnTo>
                    <a:lnTo>
                      <a:pt x="1076" y="656"/>
                    </a:lnTo>
                    <a:lnTo>
                      <a:pt x="1076" y="641"/>
                    </a:lnTo>
                    <a:lnTo>
                      <a:pt x="1041" y="641"/>
                    </a:lnTo>
                    <a:lnTo>
                      <a:pt x="1006" y="641"/>
                    </a:lnTo>
                    <a:lnTo>
                      <a:pt x="1006" y="624"/>
                    </a:lnTo>
                    <a:lnTo>
                      <a:pt x="955" y="641"/>
                    </a:lnTo>
                    <a:lnTo>
                      <a:pt x="937" y="641"/>
                    </a:lnTo>
                    <a:lnTo>
                      <a:pt x="972" y="641"/>
                    </a:lnTo>
                    <a:lnTo>
                      <a:pt x="955" y="656"/>
                    </a:lnTo>
                    <a:lnTo>
                      <a:pt x="972" y="672"/>
                    </a:lnTo>
                    <a:lnTo>
                      <a:pt x="955" y="672"/>
                    </a:lnTo>
                    <a:lnTo>
                      <a:pt x="920" y="672"/>
                    </a:lnTo>
                    <a:lnTo>
                      <a:pt x="903" y="656"/>
                    </a:lnTo>
                    <a:lnTo>
                      <a:pt x="884" y="656"/>
                    </a:lnTo>
                    <a:lnTo>
                      <a:pt x="849" y="656"/>
                    </a:lnTo>
                    <a:lnTo>
                      <a:pt x="814" y="672"/>
                    </a:lnTo>
                    <a:lnTo>
                      <a:pt x="814" y="656"/>
                    </a:lnTo>
                    <a:lnTo>
                      <a:pt x="797" y="656"/>
                    </a:lnTo>
                    <a:lnTo>
                      <a:pt x="814" y="672"/>
                    </a:lnTo>
                    <a:lnTo>
                      <a:pt x="745" y="720"/>
                    </a:lnTo>
                    <a:lnTo>
                      <a:pt x="745" y="768"/>
                    </a:lnTo>
                    <a:lnTo>
                      <a:pt x="693" y="752"/>
                    </a:lnTo>
                    <a:lnTo>
                      <a:pt x="624" y="656"/>
                    </a:lnTo>
                    <a:lnTo>
                      <a:pt x="607" y="656"/>
                    </a:lnTo>
                    <a:lnTo>
                      <a:pt x="590" y="672"/>
                    </a:lnTo>
                    <a:lnTo>
                      <a:pt x="573" y="672"/>
                    </a:lnTo>
                    <a:lnTo>
                      <a:pt x="538" y="656"/>
                    </a:lnTo>
                    <a:lnTo>
                      <a:pt x="538" y="624"/>
                    </a:lnTo>
                    <a:lnTo>
                      <a:pt x="503" y="593"/>
                    </a:lnTo>
                    <a:lnTo>
                      <a:pt x="365" y="608"/>
                    </a:lnTo>
                    <a:lnTo>
                      <a:pt x="260" y="576"/>
                    </a:lnTo>
                    <a:lnTo>
                      <a:pt x="208" y="576"/>
                    </a:lnTo>
                    <a:lnTo>
                      <a:pt x="190" y="545"/>
                    </a:lnTo>
                    <a:lnTo>
                      <a:pt x="173" y="545"/>
                    </a:lnTo>
                    <a:lnTo>
                      <a:pt x="173" y="528"/>
                    </a:lnTo>
                    <a:lnTo>
                      <a:pt x="104" y="512"/>
                    </a:lnTo>
                    <a:lnTo>
                      <a:pt x="104" y="497"/>
                    </a:lnTo>
                    <a:lnTo>
                      <a:pt x="70" y="464"/>
                    </a:lnTo>
                    <a:lnTo>
                      <a:pt x="70" y="432"/>
                    </a:lnTo>
                    <a:lnTo>
                      <a:pt x="52" y="432"/>
                    </a:lnTo>
                    <a:lnTo>
                      <a:pt x="52" y="416"/>
                    </a:lnTo>
                    <a:lnTo>
                      <a:pt x="70" y="416"/>
                    </a:lnTo>
                    <a:lnTo>
                      <a:pt x="70" y="401"/>
                    </a:lnTo>
                    <a:lnTo>
                      <a:pt x="35" y="401"/>
                    </a:lnTo>
                    <a:lnTo>
                      <a:pt x="52" y="401"/>
                    </a:lnTo>
                    <a:lnTo>
                      <a:pt x="18" y="369"/>
                    </a:lnTo>
                    <a:lnTo>
                      <a:pt x="18" y="353"/>
                    </a:lnTo>
                    <a:lnTo>
                      <a:pt x="0" y="336"/>
                    </a:lnTo>
                    <a:lnTo>
                      <a:pt x="18" y="288"/>
                    </a:lnTo>
                    <a:lnTo>
                      <a:pt x="0" y="240"/>
                    </a:lnTo>
                    <a:lnTo>
                      <a:pt x="18" y="129"/>
                    </a:lnTo>
                    <a:lnTo>
                      <a:pt x="35" y="129"/>
                    </a:lnTo>
                    <a:lnTo>
                      <a:pt x="18" y="129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52" y="65"/>
                    </a:lnTo>
                    <a:lnTo>
                      <a:pt x="35" y="81"/>
                    </a:lnTo>
                    <a:lnTo>
                      <a:pt x="52" y="81"/>
                    </a:lnTo>
                    <a:lnTo>
                      <a:pt x="52" y="33"/>
                    </a:lnTo>
                    <a:lnTo>
                      <a:pt x="52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249">
                <a:extLst>
                  <a:ext uri="{FF2B5EF4-FFF2-40B4-BE49-F238E27FC236}">
                    <a16:creationId xmlns:a16="http://schemas.microsoft.com/office/drawing/2014/main" id="{618D068B-4E8F-43A1-99F6-AA06BB57E7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" y="2493"/>
                <a:ext cx="407" cy="248"/>
              </a:xfrm>
              <a:custGeom>
                <a:avLst/>
                <a:gdLst>
                  <a:gd name="T0" fmla="*/ 537 w 814"/>
                  <a:gd name="T1" fmla="*/ 192 h 497"/>
                  <a:gd name="T2" fmla="*/ 520 w 814"/>
                  <a:gd name="T3" fmla="*/ 288 h 497"/>
                  <a:gd name="T4" fmla="*/ 537 w 814"/>
                  <a:gd name="T5" fmla="*/ 320 h 497"/>
                  <a:gd name="T6" fmla="*/ 624 w 814"/>
                  <a:gd name="T7" fmla="*/ 401 h 497"/>
                  <a:gd name="T8" fmla="*/ 710 w 814"/>
                  <a:gd name="T9" fmla="*/ 384 h 497"/>
                  <a:gd name="T10" fmla="*/ 710 w 814"/>
                  <a:gd name="T11" fmla="*/ 368 h 497"/>
                  <a:gd name="T12" fmla="*/ 745 w 814"/>
                  <a:gd name="T13" fmla="*/ 320 h 497"/>
                  <a:gd name="T14" fmla="*/ 814 w 814"/>
                  <a:gd name="T15" fmla="*/ 320 h 497"/>
                  <a:gd name="T16" fmla="*/ 796 w 814"/>
                  <a:gd name="T17" fmla="*/ 401 h 497"/>
                  <a:gd name="T18" fmla="*/ 762 w 814"/>
                  <a:gd name="T19" fmla="*/ 401 h 497"/>
                  <a:gd name="T20" fmla="*/ 693 w 814"/>
                  <a:gd name="T21" fmla="*/ 416 h 497"/>
                  <a:gd name="T22" fmla="*/ 693 w 814"/>
                  <a:gd name="T23" fmla="*/ 449 h 497"/>
                  <a:gd name="T24" fmla="*/ 624 w 814"/>
                  <a:gd name="T25" fmla="*/ 449 h 497"/>
                  <a:gd name="T26" fmla="*/ 572 w 814"/>
                  <a:gd name="T27" fmla="*/ 464 h 497"/>
                  <a:gd name="T28" fmla="*/ 434 w 814"/>
                  <a:gd name="T29" fmla="*/ 416 h 497"/>
                  <a:gd name="T30" fmla="*/ 365 w 814"/>
                  <a:gd name="T31" fmla="*/ 401 h 497"/>
                  <a:gd name="T32" fmla="*/ 313 w 814"/>
                  <a:gd name="T33" fmla="*/ 336 h 497"/>
                  <a:gd name="T34" fmla="*/ 313 w 814"/>
                  <a:gd name="T35" fmla="*/ 288 h 497"/>
                  <a:gd name="T36" fmla="*/ 207 w 814"/>
                  <a:gd name="T37" fmla="*/ 192 h 497"/>
                  <a:gd name="T38" fmla="*/ 173 w 814"/>
                  <a:gd name="T39" fmla="*/ 144 h 497"/>
                  <a:gd name="T40" fmla="*/ 155 w 814"/>
                  <a:gd name="T41" fmla="*/ 128 h 497"/>
                  <a:gd name="T42" fmla="*/ 103 w 814"/>
                  <a:gd name="T43" fmla="*/ 32 h 497"/>
                  <a:gd name="T44" fmla="*/ 52 w 814"/>
                  <a:gd name="T45" fmla="*/ 17 h 497"/>
                  <a:gd name="T46" fmla="*/ 155 w 814"/>
                  <a:gd name="T47" fmla="*/ 176 h 497"/>
                  <a:gd name="T48" fmla="*/ 190 w 814"/>
                  <a:gd name="T49" fmla="*/ 240 h 497"/>
                  <a:gd name="T50" fmla="*/ 190 w 814"/>
                  <a:gd name="T51" fmla="*/ 272 h 497"/>
                  <a:gd name="T52" fmla="*/ 121 w 814"/>
                  <a:gd name="T53" fmla="*/ 224 h 497"/>
                  <a:gd name="T54" fmla="*/ 121 w 814"/>
                  <a:gd name="T55" fmla="*/ 176 h 497"/>
                  <a:gd name="T56" fmla="*/ 52 w 814"/>
                  <a:gd name="T57" fmla="*/ 128 h 497"/>
                  <a:gd name="T58" fmla="*/ 86 w 814"/>
                  <a:gd name="T59" fmla="*/ 113 h 497"/>
                  <a:gd name="T60" fmla="*/ 0 w 814"/>
                  <a:gd name="T61" fmla="*/ 0 h 497"/>
                  <a:gd name="T62" fmla="*/ 155 w 814"/>
                  <a:gd name="T63" fmla="*/ 32 h 497"/>
                  <a:gd name="T64" fmla="*/ 330 w 814"/>
                  <a:gd name="T65" fmla="*/ 48 h 497"/>
                  <a:gd name="T66" fmla="*/ 365 w 814"/>
                  <a:gd name="T67" fmla="*/ 96 h 497"/>
                  <a:gd name="T68" fmla="*/ 399 w 814"/>
                  <a:gd name="T69" fmla="*/ 80 h 497"/>
                  <a:gd name="T70" fmla="*/ 485 w 814"/>
                  <a:gd name="T71" fmla="*/ 176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14" h="497">
                    <a:moveTo>
                      <a:pt x="537" y="192"/>
                    </a:moveTo>
                    <a:lnTo>
                      <a:pt x="537" y="192"/>
                    </a:lnTo>
                    <a:lnTo>
                      <a:pt x="520" y="224"/>
                    </a:lnTo>
                    <a:lnTo>
                      <a:pt x="520" y="288"/>
                    </a:lnTo>
                    <a:lnTo>
                      <a:pt x="537" y="305"/>
                    </a:lnTo>
                    <a:lnTo>
                      <a:pt x="537" y="320"/>
                    </a:lnTo>
                    <a:lnTo>
                      <a:pt x="572" y="384"/>
                    </a:lnTo>
                    <a:lnTo>
                      <a:pt x="624" y="401"/>
                    </a:lnTo>
                    <a:lnTo>
                      <a:pt x="676" y="384"/>
                    </a:lnTo>
                    <a:lnTo>
                      <a:pt x="710" y="384"/>
                    </a:lnTo>
                    <a:lnTo>
                      <a:pt x="693" y="384"/>
                    </a:lnTo>
                    <a:lnTo>
                      <a:pt x="710" y="368"/>
                    </a:lnTo>
                    <a:lnTo>
                      <a:pt x="727" y="320"/>
                    </a:lnTo>
                    <a:lnTo>
                      <a:pt x="745" y="320"/>
                    </a:lnTo>
                    <a:lnTo>
                      <a:pt x="796" y="305"/>
                    </a:lnTo>
                    <a:lnTo>
                      <a:pt x="814" y="320"/>
                    </a:lnTo>
                    <a:lnTo>
                      <a:pt x="796" y="384"/>
                    </a:lnTo>
                    <a:lnTo>
                      <a:pt x="796" y="401"/>
                    </a:lnTo>
                    <a:lnTo>
                      <a:pt x="779" y="384"/>
                    </a:lnTo>
                    <a:lnTo>
                      <a:pt x="762" y="401"/>
                    </a:lnTo>
                    <a:lnTo>
                      <a:pt x="710" y="401"/>
                    </a:lnTo>
                    <a:lnTo>
                      <a:pt x="693" y="416"/>
                    </a:lnTo>
                    <a:lnTo>
                      <a:pt x="727" y="449"/>
                    </a:lnTo>
                    <a:lnTo>
                      <a:pt x="693" y="449"/>
                    </a:lnTo>
                    <a:lnTo>
                      <a:pt x="676" y="497"/>
                    </a:lnTo>
                    <a:lnTo>
                      <a:pt x="624" y="449"/>
                    </a:lnTo>
                    <a:lnTo>
                      <a:pt x="589" y="449"/>
                    </a:lnTo>
                    <a:lnTo>
                      <a:pt x="572" y="464"/>
                    </a:lnTo>
                    <a:lnTo>
                      <a:pt x="520" y="449"/>
                    </a:lnTo>
                    <a:lnTo>
                      <a:pt x="434" y="416"/>
                    </a:lnTo>
                    <a:lnTo>
                      <a:pt x="416" y="401"/>
                    </a:lnTo>
                    <a:lnTo>
                      <a:pt x="365" y="401"/>
                    </a:lnTo>
                    <a:lnTo>
                      <a:pt x="330" y="368"/>
                    </a:lnTo>
                    <a:lnTo>
                      <a:pt x="313" y="336"/>
                    </a:lnTo>
                    <a:lnTo>
                      <a:pt x="330" y="320"/>
                    </a:lnTo>
                    <a:lnTo>
                      <a:pt x="313" y="288"/>
                    </a:lnTo>
                    <a:lnTo>
                      <a:pt x="244" y="209"/>
                    </a:lnTo>
                    <a:lnTo>
                      <a:pt x="207" y="192"/>
                    </a:lnTo>
                    <a:lnTo>
                      <a:pt x="207" y="176"/>
                    </a:lnTo>
                    <a:lnTo>
                      <a:pt x="173" y="144"/>
                    </a:lnTo>
                    <a:lnTo>
                      <a:pt x="173" y="128"/>
                    </a:lnTo>
                    <a:lnTo>
                      <a:pt x="155" y="128"/>
                    </a:lnTo>
                    <a:lnTo>
                      <a:pt x="138" y="96"/>
                    </a:lnTo>
                    <a:lnTo>
                      <a:pt x="103" y="32"/>
                    </a:lnTo>
                    <a:lnTo>
                      <a:pt x="86" y="32"/>
                    </a:lnTo>
                    <a:lnTo>
                      <a:pt x="52" y="17"/>
                    </a:lnTo>
                    <a:lnTo>
                      <a:pt x="69" y="65"/>
                    </a:lnTo>
                    <a:lnTo>
                      <a:pt x="155" y="176"/>
                    </a:lnTo>
                    <a:lnTo>
                      <a:pt x="173" y="240"/>
                    </a:lnTo>
                    <a:lnTo>
                      <a:pt x="190" y="240"/>
                    </a:lnTo>
                    <a:lnTo>
                      <a:pt x="207" y="257"/>
                    </a:lnTo>
                    <a:lnTo>
                      <a:pt x="190" y="272"/>
                    </a:lnTo>
                    <a:lnTo>
                      <a:pt x="173" y="257"/>
                    </a:lnTo>
                    <a:lnTo>
                      <a:pt x="121" y="224"/>
                    </a:lnTo>
                    <a:lnTo>
                      <a:pt x="138" y="209"/>
                    </a:lnTo>
                    <a:lnTo>
                      <a:pt x="121" y="176"/>
                    </a:lnTo>
                    <a:lnTo>
                      <a:pt x="69" y="161"/>
                    </a:lnTo>
                    <a:lnTo>
                      <a:pt x="52" y="128"/>
                    </a:lnTo>
                    <a:lnTo>
                      <a:pt x="69" y="144"/>
                    </a:lnTo>
                    <a:lnTo>
                      <a:pt x="86" y="113"/>
                    </a:lnTo>
                    <a:lnTo>
                      <a:pt x="34" y="80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155" y="32"/>
                    </a:lnTo>
                    <a:lnTo>
                      <a:pt x="295" y="17"/>
                    </a:lnTo>
                    <a:lnTo>
                      <a:pt x="330" y="48"/>
                    </a:lnTo>
                    <a:lnTo>
                      <a:pt x="330" y="80"/>
                    </a:lnTo>
                    <a:lnTo>
                      <a:pt x="365" y="96"/>
                    </a:lnTo>
                    <a:lnTo>
                      <a:pt x="382" y="96"/>
                    </a:lnTo>
                    <a:lnTo>
                      <a:pt x="399" y="80"/>
                    </a:lnTo>
                    <a:lnTo>
                      <a:pt x="416" y="80"/>
                    </a:lnTo>
                    <a:lnTo>
                      <a:pt x="485" y="176"/>
                    </a:lnTo>
                    <a:lnTo>
                      <a:pt x="537" y="19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50">
                <a:extLst>
                  <a:ext uri="{FF2B5EF4-FFF2-40B4-BE49-F238E27FC236}">
                    <a16:creationId xmlns:a16="http://schemas.microsoft.com/office/drawing/2014/main" id="{1A24C60C-57BE-4D9F-AFE0-6BED5B095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" y="2493"/>
                <a:ext cx="407" cy="248"/>
              </a:xfrm>
              <a:custGeom>
                <a:avLst/>
                <a:gdLst>
                  <a:gd name="T0" fmla="*/ 537 w 814"/>
                  <a:gd name="T1" fmla="*/ 192 h 497"/>
                  <a:gd name="T2" fmla="*/ 520 w 814"/>
                  <a:gd name="T3" fmla="*/ 288 h 497"/>
                  <a:gd name="T4" fmla="*/ 537 w 814"/>
                  <a:gd name="T5" fmla="*/ 320 h 497"/>
                  <a:gd name="T6" fmla="*/ 624 w 814"/>
                  <a:gd name="T7" fmla="*/ 401 h 497"/>
                  <a:gd name="T8" fmla="*/ 710 w 814"/>
                  <a:gd name="T9" fmla="*/ 384 h 497"/>
                  <a:gd name="T10" fmla="*/ 710 w 814"/>
                  <a:gd name="T11" fmla="*/ 368 h 497"/>
                  <a:gd name="T12" fmla="*/ 745 w 814"/>
                  <a:gd name="T13" fmla="*/ 320 h 497"/>
                  <a:gd name="T14" fmla="*/ 814 w 814"/>
                  <a:gd name="T15" fmla="*/ 320 h 497"/>
                  <a:gd name="T16" fmla="*/ 796 w 814"/>
                  <a:gd name="T17" fmla="*/ 401 h 497"/>
                  <a:gd name="T18" fmla="*/ 762 w 814"/>
                  <a:gd name="T19" fmla="*/ 401 h 497"/>
                  <a:gd name="T20" fmla="*/ 693 w 814"/>
                  <a:gd name="T21" fmla="*/ 416 h 497"/>
                  <a:gd name="T22" fmla="*/ 693 w 814"/>
                  <a:gd name="T23" fmla="*/ 449 h 497"/>
                  <a:gd name="T24" fmla="*/ 624 w 814"/>
                  <a:gd name="T25" fmla="*/ 449 h 497"/>
                  <a:gd name="T26" fmla="*/ 572 w 814"/>
                  <a:gd name="T27" fmla="*/ 464 h 497"/>
                  <a:gd name="T28" fmla="*/ 434 w 814"/>
                  <a:gd name="T29" fmla="*/ 416 h 497"/>
                  <a:gd name="T30" fmla="*/ 365 w 814"/>
                  <a:gd name="T31" fmla="*/ 401 h 497"/>
                  <a:gd name="T32" fmla="*/ 313 w 814"/>
                  <a:gd name="T33" fmla="*/ 336 h 497"/>
                  <a:gd name="T34" fmla="*/ 313 w 814"/>
                  <a:gd name="T35" fmla="*/ 288 h 497"/>
                  <a:gd name="T36" fmla="*/ 207 w 814"/>
                  <a:gd name="T37" fmla="*/ 192 h 497"/>
                  <a:gd name="T38" fmla="*/ 173 w 814"/>
                  <a:gd name="T39" fmla="*/ 144 h 497"/>
                  <a:gd name="T40" fmla="*/ 155 w 814"/>
                  <a:gd name="T41" fmla="*/ 128 h 497"/>
                  <a:gd name="T42" fmla="*/ 103 w 814"/>
                  <a:gd name="T43" fmla="*/ 32 h 497"/>
                  <a:gd name="T44" fmla="*/ 52 w 814"/>
                  <a:gd name="T45" fmla="*/ 17 h 497"/>
                  <a:gd name="T46" fmla="*/ 155 w 814"/>
                  <a:gd name="T47" fmla="*/ 176 h 497"/>
                  <a:gd name="T48" fmla="*/ 190 w 814"/>
                  <a:gd name="T49" fmla="*/ 240 h 497"/>
                  <a:gd name="T50" fmla="*/ 190 w 814"/>
                  <a:gd name="T51" fmla="*/ 272 h 497"/>
                  <a:gd name="T52" fmla="*/ 121 w 814"/>
                  <a:gd name="T53" fmla="*/ 224 h 497"/>
                  <a:gd name="T54" fmla="*/ 121 w 814"/>
                  <a:gd name="T55" fmla="*/ 176 h 497"/>
                  <a:gd name="T56" fmla="*/ 52 w 814"/>
                  <a:gd name="T57" fmla="*/ 128 h 497"/>
                  <a:gd name="T58" fmla="*/ 86 w 814"/>
                  <a:gd name="T59" fmla="*/ 113 h 497"/>
                  <a:gd name="T60" fmla="*/ 0 w 814"/>
                  <a:gd name="T61" fmla="*/ 0 h 497"/>
                  <a:gd name="T62" fmla="*/ 155 w 814"/>
                  <a:gd name="T63" fmla="*/ 32 h 497"/>
                  <a:gd name="T64" fmla="*/ 330 w 814"/>
                  <a:gd name="T65" fmla="*/ 48 h 497"/>
                  <a:gd name="T66" fmla="*/ 365 w 814"/>
                  <a:gd name="T67" fmla="*/ 96 h 497"/>
                  <a:gd name="T68" fmla="*/ 399 w 814"/>
                  <a:gd name="T69" fmla="*/ 80 h 497"/>
                  <a:gd name="T70" fmla="*/ 485 w 814"/>
                  <a:gd name="T71" fmla="*/ 176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14" h="497">
                    <a:moveTo>
                      <a:pt x="537" y="192"/>
                    </a:moveTo>
                    <a:lnTo>
                      <a:pt x="537" y="192"/>
                    </a:lnTo>
                    <a:lnTo>
                      <a:pt x="520" y="224"/>
                    </a:lnTo>
                    <a:lnTo>
                      <a:pt x="520" y="288"/>
                    </a:lnTo>
                    <a:lnTo>
                      <a:pt x="537" y="305"/>
                    </a:lnTo>
                    <a:lnTo>
                      <a:pt x="537" y="320"/>
                    </a:lnTo>
                    <a:lnTo>
                      <a:pt x="572" y="384"/>
                    </a:lnTo>
                    <a:lnTo>
                      <a:pt x="624" y="401"/>
                    </a:lnTo>
                    <a:lnTo>
                      <a:pt x="676" y="384"/>
                    </a:lnTo>
                    <a:lnTo>
                      <a:pt x="710" y="384"/>
                    </a:lnTo>
                    <a:lnTo>
                      <a:pt x="693" y="384"/>
                    </a:lnTo>
                    <a:lnTo>
                      <a:pt x="710" y="368"/>
                    </a:lnTo>
                    <a:lnTo>
                      <a:pt x="727" y="320"/>
                    </a:lnTo>
                    <a:lnTo>
                      <a:pt x="745" y="320"/>
                    </a:lnTo>
                    <a:lnTo>
                      <a:pt x="796" y="305"/>
                    </a:lnTo>
                    <a:lnTo>
                      <a:pt x="814" y="320"/>
                    </a:lnTo>
                    <a:lnTo>
                      <a:pt x="796" y="384"/>
                    </a:lnTo>
                    <a:lnTo>
                      <a:pt x="796" y="401"/>
                    </a:lnTo>
                    <a:lnTo>
                      <a:pt x="779" y="384"/>
                    </a:lnTo>
                    <a:lnTo>
                      <a:pt x="762" y="401"/>
                    </a:lnTo>
                    <a:lnTo>
                      <a:pt x="710" y="401"/>
                    </a:lnTo>
                    <a:lnTo>
                      <a:pt x="693" y="416"/>
                    </a:lnTo>
                    <a:lnTo>
                      <a:pt x="727" y="449"/>
                    </a:lnTo>
                    <a:lnTo>
                      <a:pt x="693" y="449"/>
                    </a:lnTo>
                    <a:lnTo>
                      <a:pt x="676" y="497"/>
                    </a:lnTo>
                    <a:lnTo>
                      <a:pt x="624" y="449"/>
                    </a:lnTo>
                    <a:lnTo>
                      <a:pt x="589" y="449"/>
                    </a:lnTo>
                    <a:lnTo>
                      <a:pt x="572" y="464"/>
                    </a:lnTo>
                    <a:lnTo>
                      <a:pt x="520" y="449"/>
                    </a:lnTo>
                    <a:lnTo>
                      <a:pt x="434" y="416"/>
                    </a:lnTo>
                    <a:lnTo>
                      <a:pt x="416" y="401"/>
                    </a:lnTo>
                    <a:lnTo>
                      <a:pt x="365" y="401"/>
                    </a:lnTo>
                    <a:lnTo>
                      <a:pt x="330" y="368"/>
                    </a:lnTo>
                    <a:lnTo>
                      <a:pt x="313" y="336"/>
                    </a:lnTo>
                    <a:lnTo>
                      <a:pt x="330" y="320"/>
                    </a:lnTo>
                    <a:lnTo>
                      <a:pt x="313" y="288"/>
                    </a:lnTo>
                    <a:lnTo>
                      <a:pt x="244" y="209"/>
                    </a:lnTo>
                    <a:lnTo>
                      <a:pt x="207" y="192"/>
                    </a:lnTo>
                    <a:lnTo>
                      <a:pt x="207" y="176"/>
                    </a:lnTo>
                    <a:lnTo>
                      <a:pt x="173" y="144"/>
                    </a:lnTo>
                    <a:lnTo>
                      <a:pt x="173" y="128"/>
                    </a:lnTo>
                    <a:lnTo>
                      <a:pt x="155" y="128"/>
                    </a:lnTo>
                    <a:lnTo>
                      <a:pt x="138" y="96"/>
                    </a:lnTo>
                    <a:lnTo>
                      <a:pt x="103" y="32"/>
                    </a:lnTo>
                    <a:lnTo>
                      <a:pt x="86" y="32"/>
                    </a:lnTo>
                    <a:lnTo>
                      <a:pt x="52" y="17"/>
                    </a:lnTo>
                    <a:lnTo>
                      <a:pt x="69" y="65"/>
                    </a:lnTo>
                    <a:lnTo>
                      <a:pt x="155" y="176"/>
                    </a:lnTo>
                    <a:lnTo>
                      <a:pt x="173" y="240"/>
                    </a:lnTo>
                    <a:lnTo>
                      <a:pt x="190" y="240"/>
                    </a:lnTo>
                    <a:lnTo>
                      <a:pt x="207" y="257"/>
                    </a:lnTo>
                    <a:lnTo>
                      <a:pt x="190" y="272"/>
                    </a:lnTo>
                    <a:lnTo>
                      <a:pt x="173" y="257"/>
                    </a:lnTo>
                    <a:lnTo>
                      <a:pt x="121" y="224"/>
                    </a:lnTo>
                    <a:lnTo>
                      <a:pt x="138" y="209"/>
                    </a:lnTo>
                    <a:lnTo>
                      <a:pt x="121" y="176"/>
                    </a:lnTo>
                    <a:lnTo>
                      <a:pt x="69" y="161"/>
                    </a:lnTo>
                    <a:lnTo>
                      <a:pt x="52" y="128"/>
                    </a:lnTo>
                    <a:lnTo>
                      <a:pt x="69" y="144"/>
                    </a:lnTo>
                    <a:lnTo>
                      <a:pt x="86" y="113"/>
                    </a:lnTo>
                    <a:lnTo>
                      <a:pt x="34" y="80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155" y="32"/>
                    </a:lnTo>
                    <a:lnTo>
                      <a:pt x="295" y="17"/>
                    </a:lnTo>
                    <a:lnTo>
                      <a:pt x="330" y="48"/>
                    </a:lnTo>
                    <a:lnTo>
                      <a:pt x="330" y="80"/>
                    </a:lnTo>
                    <a:lnTo>
                      <a:pt x="365" y="96"/>
                    </a:lnTo>
                    <a:lnTo>
                      <a:pt x="382" y="96"/>
                    </a:lnTo>
                    <a:lnTo>
                      <a:pt x="399" y="80"/>
                    </a:lnTo>
                    <a:lnTo>
                      <a:pt x="416" y="80"/>
                    </a:lnTo>
                    <a:lnTo>
                      <a:pt x="485" y="176"/>
                    </a:lnTo>
                    <a:lnTo>
                      <a:pt x="537" y="192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251">
                <a:extLst>
                  <a:ext uri="{FF2B5EF4-FFF2-40B4-BE49-F238E27FC236}">
                    <a16:creationId xmlns:a16="http://schemas.microsoft.com/office/drawing/2014/main" id="{C1093DE4-E70D-4A5C-9D28-B529B37D5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5" y="2685"/>
                <a:ext cx="9" cy="32"/>
              </a:xfrm>
              <a:custGeom>
                <a:avLst/>
                <a:gdLst>
                  <a:gd name="T0" fmla="*/ 0 w 17"/>
                  <a:gd name="T1" fmla="*/ 65 h 65"/>
                  <a:gd name="T2" fmla="*/ 0 w 17"/>
                  <a:gd name="T3" fmla="*/ 65 h 65"/>
                  <a:gd name="T4" fmla="*/ 17 w 17"/>
                  <a:gd name="T5" fmla="*/ 65 h 65"/>
                  <a:gd name="T6" fmla="*/ 17 w 17"/>
                  <a:gd name="T7" fmla="*/ 0 h 65"/>
                  <a:gd name="T8" fmla="*/ 0 w 17"/>
                  <a:gd name="T9" fmla="*/ 17 h 65"/>
                  <a:gd name="T10" fmla="*/ 0 w 17"/>
                  <a:gd name="T1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5">
                    <a:moveTo>
                      <a:pt x="0" y="65"/>
                    </a:moveTo>
                    <a:lnTo>
                      <a:pt x="0" y="65"/>
                    </a:lnTo>
                    <a:lnTo>
                      <a:pt x="17" y="65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252">
                <a:extLst>
                  <a:ext uri="{FF2B5EF4-FFF2-40B4-BE49-F238E27FC236}">
                    <a16:creationId xmlns:a16="http://schemas.microsoft.com/office/drawing/2014/main" id="{5BDAAD82-E87A-4BAA-9CA0-89D2CC4E3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5" y="2685"/>
                <a:ext cx="9" cy="32"/>
              </a:xfrm>
              <a:custGeom>
                <a:avLst/>
                <a:gdLst>
                  <a:gd name="T0" fmla="*/ 0 w 17"/>
                  <a:gd name="T1" fmla="*/ 65 h 65"/>
                  <a:gd name="T2" fmla="*/ 0 w 17"/>
                  <a:gd name="T3" fmla="*/ 65 h 65"/>
                  <a:gd name="T4" fmla="*/ 17 w 17"/>
                  <a:gd name="T5" fmla="*/ 65 h 65"/>
                  <a:gd name="T6" fmla="*/ 17 w 17"/>
                  <a:gd name="T7" fmla="*/ 0 h 65"/>
                  <a:gd name="T8" fmla="*/ 0 w 17"/>
                  <a:gd name="T9" fmla="*/ 17 h 65"/>
                  <a:gd name="T10" fmla="*/ 0 w 17"/>
                  <a:gd name="T1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5">
                    <a:moveTo>
                      <a:pt x="0" y="65"/>
                    </a:moveTo>
                    <a:lnTo>
                      <a:pt x="0" y="65"/>
                    </a:lnTo>
                    <a:lnTo>
                      <a:pt x="17" y="65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0" y="6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253">
                <a:extLst>
                  <a:ext uri="{FF2B5EF4-FFF2-40B4-BE49-F238E27FC236}">
                    <a16:creationId xmlns:a16="http://schemas.microsoft.com/office/drawing/2014/main" id="{07E6E339-F6E4-48E7-82D3-F30F8638B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2" y="2693"/>
                <a:ext cx="52" cy="56"/>
              </a:xfrm>
              <a:custGeom>
                <a:avLst/>
                <a:gdLst>
                  <a:gd name="T0" fmla="*/ 86 w 103"/>
                  <a:gd name="T1" fmla="*/ 48 h 111"/>
                  <a:gd name="T2" fmla="*/ 86 w 103"/>
                  <a:gd name="T3" fmla="*/ 48 h 111"/>
                  <a:gd name="T4" fmla="*/ 103 w 103"/>
                  <a:gd name="T5" fmla="*/ 63 h 111"/>
                  <a:gd name="T6" fmla="*/ 69 w 103"/>
                  <a:gd name="T7" fmla="*/ 96 h 111"/>
                  <a:gd name="T8" fmla="*/ 51 w 103"/>
                  <a:gd name="T9" fmla="*/ 111 h 111"/>
                  <a:gd name="T10" fmla="*/ 0 w 103"/>
                  <a:gd name="T11" fmla="*/ 96 h 111"/>
                  <a:gd name="T12" fmla="*/ 17 w 103"/>
                  <a:gd name="T13" fmla="*/ 48 h 111"/>
                  <a:gd name="T14" fmla="*/ 51 w 103"/>
                  <a:gd name="T15" fmla="*/ 48 h 111"/>
                  <a:gd name="T16" fmla="*/ 17 w 103"/>
                  <a:gd name="T17" fmla="*/ 15 h 111"/>
                  <a:gd name="T18" fmla="*/ 34 w 103"/>
                  <a:gd name="T19" fmla="*/ 0 h 111"/>
                  <a:gd name="T20" fmla="*/ 86 w 103"/>
                  <a:gd name="T21" fmla="*/ 0 h 111"/>
                  <a:gd name="T22" fmla="*/ 86 w 103"/>
                  <a:gd name="T23" fmla="*/ 4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111">
                    <a:moveTo>
                      <a:pt x="86" y="48"/>
                    </a:moveTo>
                    <a:lnTo>
                      <a:pt x="86" y="48"/>
                    </a:lnTo>
                    <a:lnTo>
                      <a:pt x="103" y="63"/>
                    </a:lnTo>
                    <a:lnTo>
                      <a:pt x="69" y="96"/>
                    </a:lnTo>
                    <a:lnTo>
                      <a:pt x="51" y="111"/>
                    </a:lnTo>
                    <a:lnTo>
                      <a:pt x="0" y="96"/>
                    </a:lnTo>
                    <a:lnTo>
                      <a:pt x="17" y="48"/>
                    </a:lnTo>
                    <a:lnTo>
                      <a:pt x="51" y="48"/>
                    </a:lnTo>
                    <a:lnTo>
                      <a:pt x="17" y="15"/>
                    </a:lnTo>
                    <a:lnTo>
                      <a:pt x="34" y="0"/>
                    </a:lnTo>
                    <a:lnTo>
                      <a:pt x="86" y="0"/>
                    </a:lnTo>
                    <a:lnTo>
                      <a:pt x="86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254">
                <a:extLst>
                  <a:ext uri="{FF2B5EF4-FFF2-40B4-BE49-F238E27FC236}">
                    <a16:creationId xmlns:a16="http://schemas.microsoft.com/office/drawing/2014/main" id="{33721E55-A802-4F80-8C7E-E8D57925C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2" y="2693"/>
                <a:ext cx="52" cy="56"/>
              </a:xfrm>
              <a:custGeom>
                <a:avLst/>
                <a:gdLst>
                  <a:gd name="T0" fmla="*/ 86 w 103"/>
                  <a:gd name="T1" fmla="*/ 48 h 111"/>
                  <a:gd name="T2" fmla="*/ 86 w 103"/>
                  <a:gd name="T3" fmla="*/ 48 h 111"/>
                  <a:gd name="T4" fmla="*/ 103 w 103"/>
                  <a:gd name="T5" fmla="*/ 63 h 111"/>
                  <a:gd name="T6" fmla="*/ 69 w 103"/>
                  <a:gd name="T7" fmla="*/ 96 h 111"/>
                  <a:gd name="T8" fmla="*/ 51 w 103"/>
                  <a:gd name="T9" fmla="*/ 111 h 111"/>
                  <a:gd name="T10" fmla="*/ 0 w 103"/>
                  <a:gd name="T11" fmla="*/ 96 h 111"/>
                  <a:gd name="T12" fmla="*/ 17 w 103"/>
                  <a:gd name="T13" fmla="*/ 48 h 111"/>
                  <a:gd name="T14" fmla="*/ 51 w 103"/>
                  <a:gd name="T15" fmla="*/ 48 h 111"/>
                  <a:gd name="T16" fmla="*/ 17 w 103"/>
                  <a:gd name="T17" fmla="*/ 15 h 111"/>
                  <a:gd name="T18" fmla="*/ 34 w 103"/>
                  <a:gd name="T19" fmla="*/ 0 h 111"/>
                  <a:gd name="T20" fmla="*/ 86 w 103"/>
                  <a:gd name="T21" fmla="*/ 0 h 111"/>
                  <a:gd name="T22" fmla="*/ 86 w 103"/>
                  <a:gd name="T23" fmla="*/ 4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111">
                    <a:moveTo>
                      <a:pt x="86" y="48"/>
                    </a:moveTo>
                    <a:lnTo>
                      <a:pt x="86" y="48"/>
                    </a:lnTo>
                    <a:lnTo>
                      <a:pt x="103" y="63"/>
                    </a:lnTo>
                    <a:lnTo>
                      <a:pt x="69" y="96"/>
                    </a:lnTo>
                    <a:lnTo>
                      <a:pt x="51" y="111"/>
                    </a:lnTo>
                    <a:lnTo>
                      <a:pt x="0" y="96"/>
                    </a:lnTo>
                    <a:lnTo>
                      <a:pt x="17" y="48"/>
                    </a:lnTo>
                    <a:lnTo>
                      <a:pt x="51" y="48"/>
                    </a:lnTo>
                    <a:lnTo>
                      <a:pt x="17" y="15"/>
                    </a:lnTo>
                    <a:lnTo>
                      <a:pt x="34" y="0"/>
                    </a:lnTo>
                    <a:lnTo>
                      <a:pt x="86" y="0"/>
                    </a:lnTo>
                    <a:lnTo>
                      <a:pt x="86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255">
                <a:extLst>
                  <a:ext uri="{FF2B5EF4-FFF2-40B4-BE49-F238E27FC236}">
                    <a16:creationId xmlns:a16="http://schemas.microsoft.com/office/drawing/2014/main" id="{C4A0AF9E-830E-4C72-B932-4BEEF7BB9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" y="2725"/>
                <a:ext cx="85" cy="32"/>
              </a:xfrm>
              <a:custGeom>
                <a:avLst/>
                <a:gdLst>
                  <a:gd name="T0" fmla="*/ 34 w 170"/>
                  <a:gd name="T1" fmla="*/ 0 h 63"/>
                  <a:gd name="T2" fmla="*/ 34 w 170"/>
                  <a:gd name="T3" fmla="*/ 0 h 63"/>
                  <a:gd name="T4" fmla="*/ 119 w 170"/>
                  <a:gd name="T5" fmla="*/ 0 h 63"/>
                  <a:gd name="T6" fmla="*/ 170 w 170"/>
                  <a:gd name="T7" fmla="*/ 15 h 63"/>
                  <a:gd name="T8" fmla="*/ 136 w 170"/>
                  <a:gd name="T9" fmla="*/ 33 h 63"/>
                  <a:gd name="T10" fmla="*/ 69 w 170"/>
                  <a:gd name="T11" fmla="*/ 63 h 63"/>
                  <a:gd name="T12" fmla="*/ 51 w 170"/>
                  <a:gd name="T13" fmla="*/ 63 h 63"/>
                  <a:gd name="T14" fmla="*/ 51 w 170"/>
                  <a:gd name="T15" fmla="*/ 48 h 63"/>
                  <a:gd name="T16" fmla="*/ 0 w 170"/>
                  <a:gd name="T17" fmla="*/ 33 h 63"/>
                  <a:gd name="T18" fmla="*/ 34 w 170"/>
                  <a:gd name="T1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63">
                    <a:moveTo>
                      <a:pt x="34" y="0"/>
                    </a:moveTo>
                    <a:lnTo>
                      <a:pt x="34" y="0"/>
                    </a:lnTo>
                    <a:lnTo>
                      <a:pt x="119" y="0"/>
                    </a:lnTo>
                    <a:lnTo>
                      <a:pt x="170" y="15"/>
                    </a:lnTo>
                    <a:lnTo>
                      <a:pt x="136" y="33"/>
                    </a:lnTo>
                    <a:lnTo>
                      <a:pt x="69" y="63"/>
                    </a:lnTo>
                    <a:lnTo>
                      <a:pt x="51" y="63"/>
                    </a:lnTo>
                    <a:lnTo>
                      <a:pt x="51" y="48"/>
                    </a:lnTo>
                    <a:lnTo>
                      <a:pt x="0" y="33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256">
                <a:extLst>
                  <a:ext uri="{FF2B5EF4-FFF2-40B4-BE49-F238E27FC236}">
                    <a16:creationId xmlns:a16="http://schemas.microsoft.com/office/drawing/2014/main" id="{15E5D6C5-D59B-43EB-A765-8E363F4577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" y="2725"/>
                <a:ext cx="85" cy="32"/>
              </a:xfrm>
              <a:custGeom>
                <a:avLst/>
                <a:gdLst>
                  <a:gd name="T0" fmla="*/ 34 w 170"/>
                  <a:gd name="T1" fmla="*/ 0 h 63"/>
                  <a:gd name="T2" fmla="*/ 34 w 170"/>
                  <a:gd name="T3" fmla="*/ 0 h 63"/>
                  <a:gd name="T4" fmla="*/ 119 w 170"/>
                  <a:gd name="T5" fmla="*/ 0 h 63"/>
                  <a:gd name="T6" fmla="*/ 170 w 170"/>
                  <a:gd name="T7" fmla="*/ 15 h 63"/>
                  <a:gd name="T8" fmla="*/ 136 w 170"/>
                  <a:gd name="T9" fmla="*/ 33 h 63"/>
                  <a:gd name="T10" fmla="*/ 69 w 170"/>
                  <a:gd name="T11" fmla="*/ 63 h 63"/>
                  <a:gd name="T12" fmla="*/ 51 w 170"/>
                  <a:gd name="T13" fmla="*/ 63 h 63"/>
                  <a:gd name="T14" fmla="*/ 51 w 170"/>
                  <a:gd name="T15" fmla="*/ 48 h 63"/>
                  <a:gd name="T16" fmla="*/ 0 w 170"/>
                  <a:gd name="T17" fmla="*/ 33 h 63"/>
                  <a:gd name="T18" fmla="*/ 34 w 170"/>
                  <a:gd name="T1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63">
                    <a:moveTo>
                      <a:pt x="34" y="0"/>
                    </a:moveTo>
                    <a:lnTo>
                      <a:pt x="34" y="0"/>
                    </a:lnTo>
                    <a:lnTo>
                      <a:pt x="119" y="0"/>
                    </a:lnTo>
                    <a:lnTo>
                      <a:pt x="170" y="15"/>
                    </a:lnTo>
                    <a:lnTo>
                      <a:pt x="136" y="33"/>
                    </a:lnTo>
                    <a:lnTo>
                      <a:pt x="69" y="63"/>
                    </a:lnTo>
                    <a:lnTo>
                      <a:pt x="51" y="63"/>
                    </a:lnTo>
                    <a:lnTo>
                      <a:pt x="51" y="48"/>
                    </a:lnTo>
                    <a:lnTo>
                      <a:pt x="0" y="33"/>
                    </a:lnTo>
                    <a:lnTo>
                      <a:pt x="34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257">
                <a:extLst>
                  <a:ext uri="{FF2B5EF4-FFF2-40B4-BE49-F238E27FC236}">
                    <a16:creationId xmlns:a16="http://schemas.microsoft.com/office/drawing/2014/main" id="{9B7DBAFD-16A2-4DFF-816B-B029B25AE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" y="2741"/>
                <a:ext cx="36" cy="16"/>
              </a:xfrm>
              <a:custGeom>
                <a:avLst/>
                <a:gdLst>
                  <a:gd name="T0" fmla="*/ 20 w 71"/>
                  <a:gd name="T1" fmla="*/ 0 h 30"/>
                  <a:gd name="T2" fmla="*/ 20 w 71"/>
                  <a:gd name="T3" fmla="*/ 0 h 30"/>
                  <a:gd name="T4" fmla="*/ 0 w 71"/>
                  <a:gd name="T5" fmla="*/ 15 h 30"/>
                  <a:gd name="T6" fmla="*/ 20 w 71"/>
                  <a:gd name="T7" fmla="*/ 30 h 30"/>
                  <a:gd name="T8" fmla="*/ 71 w 71"/>
                  <a:gd name="T9" fmla="*/ 30 h 30"/>
                  <a:gd name="T10" fmla="*/ 71 w 71"/>
                  <a:gd name="T11" fmla="*/ 15 h 30"/>
                  <a:gd name="T12" fmla="*/ 20 w 71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30">
                    <a:moveTo>
                      <a:pt x="20" y="0"/>
                    </a:moveTo>
                    <a:lnTo>
                      <a:pt x="20" y="0"/>
                    </a:lnTo>
                    <a:lnTo>
                      <a:pt x="0" y="15"/>
                    </a:lnTo>
                    <a:lnTo>
                      <a:pt x="20" y="30"/>
                    </a:lnTo>
                    <a:lnTo>
                      <a:pt x="71" y="30"/>
                    </a:lnTo>
                    <a:lnTo>
                      <a:pt x="71" y="1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258">
                <a:extLst>
                  <a:ext uri="{FF2B5EF4-FFF2-40B4-BE49-F238E27FC236}">
                    <a16:creationId xmlns:a16="http://schemas.microsoft.com/office/drawing/2014/main" id="{D0E4764E-6C7B-4C62-A66D-E35B9EC5C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" y="2741"/>
                <a:ext cx="36" cy="16"/>
              </a:xfrm>
              <a:custGeom>
                <a:avLst/>
                <a:gdLst>
                  <a:gd name="T0" fmla="*/ 20 w 71"/>
                  <a:gd name="T1" fmla="*/ 0 h 30"/>
                  <a:gd name="T2" fmla="*/ 20 w 71"/>
                  <a:gd name="T3" fmla="*/ 0 h 30"/>
                  <a:gd name="T4" fmla="*/ 0 w 71"/>
                  <a:gd name="T5" fmla="*/ 15 h 30"/>
                  <a:gd name="T6" fmla="*/ 20 w 71"/>
                  <a:gd name="T7" fmla="*/ 30 h 30"/>
                  <a:gd name="T8" fmla="*/ 71 w 71"/>
                  <a:gd name="T9" fmla="*/ 30 h 30"/>
                  <a:gd name="T10" fmla="*/ 71 w 71"/>
                  <a:gd name="T11" fmla="*/ 15 h 30"/>
                  <a:gd name="T12" fmla="*/ 20 w 71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30">
                    <a:moveTo>
                      <a:pt x="20" y="0"/>
                    </a:moveTo>
                    <a:lnTo>
                      <a:pt x="20" y="0"/>
                    </a:lnTo>
                    <a:lnTo>
                      <a:pt x="0" y="15"/>
                    </a:lnTo>
                    <a:lnTo>
                      <a:pt x="20" y="30"/>
                    </a:lnTo>
                    <a:lnTo>
                      <a:pt x="71" y="30"/>
                    </a:lnTo>
                    <a:lnTo>
                      <a:pt x="71" y="15"/>
                    </a:lnTo>
                    <a:lnTo>
                      <a:pt x="2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259">
                <a:extLst>
                  <a:ext uri="{FF2B5EF4-FFF2-40B4-BE49-F238E27FC236}">
                    <a16:creationId xmlns:a16="http://schemas.microsoft.com/office/drawing/2014/main" id="{6E8583A9-1B76-4E41-8FB7-1A9CAEB85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" y="2733"/>
                <a:ext cx="52" cy="56"/>
              </a:xfrm>
              <a:custGeom>
                <a:avLst/>
                <a:gdLst>
                  <a:gd name="T0" fmla="*/ 103 w 103"/>
                  <a:gd name="T1" fmla="*/ 0 h 114"/>
                  <a:gd name="T2" fmla="*/ 103 w 103"/>
                  <a:gd name="T3" fmla="*/ 0 h 114"/>
                  <a:gd name="T4" fmla="*/ 103 w 103"/>
                  <a:gd name="T5" fmla="*/ 18 h 114"/>
                  <a:gd name="T6" fmla="*/ 86 w 103"/>
                  <a:gd name="T7" fmla="*/ 96 h 114"/>
                  <a:gd name="T8" fmla="*/ 103 w 103"/>
                  <a:gd name="T9" fmla="*/ 114 h 114"/>
                  <a:gd name="T10" fmla="*/ 86 w 103"/>
                  <a:gd name="T11" fmla="*/ 114 h 114"/>
                  <a:gd name="T12" fmla="*/ 34 w 103"/>
                  <a:gd name="T13" fmla="*/ 96 h 114"/>
                  <a:gd name="T14" fmla="*/ 0 w 103"/>
                  <a:gd name="T15" fmla="*/ 66 h 114"/>
                  <a:gd name="T16" fmla="*/ 0 w 103"/>
                  <a:gd name="T17" fmla="*/ 48 h 114"/>
                  <a:gd name="T18" fmla="*/ 69 w 103"/>
                  <a:gd name="T19" fmla="*/ 18 h 114"/>
                  <a:gd name="T20" fmla="*/ 103 w 103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4">
                    <a:moveTo>
                      <a:pt x="103" y="0"/>
                    </a:moveTo>
                    <a:lnTo>
                      <a:pt x="103" y="0"/>
                    </a:lnTo>
                    <a:lnTo>
                      <a:pt x="103" y="18"/>
                    </a:lnTo>
                    <a:lnTo>
                      <a:pt x="86" y="96"/>
                    </a:lnTo>
                    <a:lnTo>
                      <a:pt x="103" y="114"/>
                    </a:lnTo>
                    <a:lnTo>
                      <a:pt x="86" y="114"/>
                    </a:lnTo>
                    <a:lnTo>
                      <a:pt x="34" y="96"/>
                    </a:lnTo>
                    <a:lnTo>
                      <a:pt x="0" y="66"/>
                    </a:lnTo>
                    <a:lnTo>
                      <a:pt x="0" y="48"/>
                    </a:lnTo>
                    <a:lnTo>
                      <a:pt x="69" y="18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260">
                <a:extLst>
                  <a:ext uri="{FF2B5EF4-FFF2-40B4-BE49-F238E27FC236}">
                    <a16:creationId xmlns:a16="http://schemas.microsoft.com/office/drawing/2014/main" id="{38AF16BC-6C78-40C5-9317-B73272B17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" y="2733"/>
                <a:ext cx="52" cy="56"/>
              </a:xfrm>
              <a:custGeom>
                <a:avLst/>
                <a:gdLst>
                  <a:gd name="T0" fmla="*/ 103 w 103"/>
                  <a:gd name="T1" fmla="*/ 0 h 114"/>
                  <a:gd name="T2" fmla="*/ 103 w 103"/>
                  <a:gd name="T3" fmla="*/ 0 h 114"/>
                  <a:gd name="T4" fmla="*/ 103 w 103"/>
                  <a:gd name="T5" fmla="*/ 18 h 114"/>
                  <a:gd name="T6" fmla="*/ 86 w 103"/>
                  <a:gd name="T7" fmla="*/ 96 h 114"/>
                  <a:gd name="T8" fmla="*/ 103 w 103"/>
                  <a:gd name="T9" fmla="*/ 114 h 114"/>
                  <a:gd name="T10" fmla="*/ 86 w 103"/>
                  <a:gd name="T11" fmla="*/ 114 h 114"/>
                  <a:gd name="T12" fmla="*/ 34 w 103"/>
                  <a:gd name="T13" fmla="*/ 96 h 114"/>
                  <a:gd name="T14" fmla="*/ 0 w 103"/>
                  <a:gd name="T15" fmla="*/ 66 h 114"/>
                  <a:gd name="T16" fmla="*/ 0 w 103"/>
                  <a:gd name="T17" fmla="*/ 48 h 114"/>
                  <a:gd name="T18" fmla="*/ 69 w 103"/>
                  <a:gd name="T19" fmla="*/ 18 h 114"/>
                  <a:gd name="T20" fmla="*/ 103 w 103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4">
                    <a:moveTo>
                      <a:pt x="103" y="0"/>
                    </a:moveTo>
                    <a:lnTo>
                      <a:pt x="103" y="0"/>
                    </a:lnTo>
                    <a:lnTo>
                      <a:pt x="103" y="18"/>
                    </a:lnTo>
                    <a:lnTo>
                      <a:pt x="86" y="96"/>
                    </a:lnTo>
                    <a:lnTo>
                      <a:pt x="103" y="114"/>
                    </a:lnTo>
                    <a:lnTo>
                      <a:pt x="86" y="114"/>
                    </a:lnTo>
                    <a:lnTo>
                      <a:pt x="34" y="96"/>
                    </a:lnTo>
                    <a:lnTo>
                      <a:pt x="0" y="66"/>
                    </a:lnTo>
                    <a:lnTo>
                      <a:pt x="0" y="48"/>
                    </a:lnTo>
                    <a:lnTo>
                      <a:pt x="69" y="18"/>
                    </a:lnTo>
                    <a:lnTo>
                      <a:pt x="103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261">
                <a:extLst>
                  <a:ext uri="{FF2B5EF4-FFF2-40B4-BE49-F238E27FC236}">
                    <a16:creationId xmlns:a16="http://schemas.microsoft.com/office/drawing/2014/main" id="{8C6AC308-44D6-4B06-85A0-E4700EC47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" y="2781"/>
                <a:ext cx="43" cy="40"/>
              </a:xfrm>
              <a:custGeom>
                <a:avLst/>
                <a:gdLst>
                  <a:gd name="T0" fmla="*/ 87 w 87"/>
                  <a:gd name="T1" fmla="*/ 81 h 81"/>
                  <a:gd name="T2" fmla="*/ 87 w 87"/>
                  <a:gd name="T3" fmla="*/ 81 h 81"/>
                  <a:gd name="T4" fmla="*/ 87 w 87"/>
                  <a:gd name="T5" fmla="*/ 48 h 81"/>
                  <a:gd name="T6" fmla="*/ 69 w 87"/>
                  <a:gd name="T7" fmla="*/ 33 h 81"/>
                  <a:gd name="T8" fmla="*/ 69 w 87"/>
                  <a:gd name="T9" fmla="*/ 18 h 81"/>
                  <a:gd name="T10" fmla="*/ 52 w 87"/>
                  <a:gd name="T11" fmla="*/ 18 h 81"/>
                  <a:gd name="T12" fmla="*/ 0 w 87"/>
                  <a:gd name="T13" fmla="*/ 0 h 81"/>
                  <a:gd name="T14" fmla="*/ 0 w 87"/>
                  <a:gd name="T15" fmla="*/ 33 h 81"/>
                  <a:gd name="T16" fmla="*/ 18 w 87"/>
                  <a:gd name="T17" fmla="*/ 48 h 81"/>
                  <a:gd name="T18" fmla="*/ 35 w 87"/>
                  <a:gd name="T19" fmla="*/ 33 h 81"/>
                  <a:gd name="T20" fmla="*/ 52 w 87"/>
                  <a:gd name="T21" fmla="*/ 66 h 81"/>
                  <a:gd name="T22" fmla="*/ 87 w 87"/>
                  <a:gd name="T2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1">
                    <a:moveTo>
                      <a:pt x="87" y="81"/>
                    </a:moveTo>
                    <a:lnTo>
                      <a:pt x="87" y="81"/>
                    </a:lnTo>
                    <a:lnTo>
                      <a:pt x="87" y="48"/>
                    </a:lnTo>
                    <a:lnTo>
                      <a:pt x="69" y="33"/>
                    </a:lnTo>
                    <a:lnTo>
                      <a:pt x="69" y="18"/>
                    </a:lnTo>
                    <a:lnTo>
                      <a:pt x="52" y="18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8" y="48"/>
                    </a:lnTo>
                    <a:lnTo>
                      <a:pt x="35" y="33"/>
                    </a:lnTo>
                    <a:lnTo>
                      <a:pt x="52" y="66"/>
                    </a:lnTo>
                    <a:lnTo>
                      <a:pt x="87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262">
                <a:extLst>
                  <a:ext uri="{FF2B5EF4-FFF2-40B4-BE49-F238E27FC236}">
                    <a16:creationId xmlns:a16="http://schemas.microsoft.com/office/drawing/2014/main" id="{1767C3A6-4002-4510-870D-1657D8613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" y="2781"/>
                <a:ext cx="43" cy="40"/>
              </a:xfrm>
              <a:custGeom>
                <a:avLst/>
                <a:gdLst>
                  <a:gd name="T0" fmla="*/ 87 w 87"/>
                  <a:gd name="T1" fmla="*/ 81 h 81"/>
                  <a:gd name="T2" fmla="*/ 87 w 87"/>
                  <a:gd name="T3" fmla="*/ 81 h 81"/>
                  <a:gd name="T4" fmla="*/ 87 w 87"/>
                  <a:gd name="T5" fmla="*/ 48 h 81"/>
                  <a:gd name="T6" fmla="*/ 69 w 87"/>
                  <a:gd name="T7" fmla="*/ 33 h 81"/>
                  <a:gd name="T8" fmla="*/ 69 w 87"/>
                  <a:gd name="T9" fmla="*/ 18 h 81"/>
                  <a:gd name="T10" fmla="*/ 52 w 87"/>
                  <a:gd name="T11" fmla="*/ 18 h 81"/>
                  <a:gd name="T12" fmla="*/ 0 w 87"/>
                  <a:gd name="T13" fmla="*/ 0 h 81"/>
                  <a:gd name="T14" fmla="*/ 0 w 87"/>
                  <a:gd name="T15" fmla="*/ 33 h 81"/>
                  <a:gd name="T16" fmla="*/ 18 w 87"/>
                  <a:gd name="T17" fmla="*/ 48 h 81"/>
                  <a:gd name="T18" fmla="*/ 35 w 87"/>
                  <a:gd name="T19" fmla="*/ 33 h 81"/>
                  <a:gd name="T20" fmla="*/ 52 w 87"/>
                  <a:gd name="T21" fmla="*/ 66 h 81"/>
                  <a:gd name="T22" fmla="*/ 87 w 87"/>
                  <a:gd name="T2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1">
                    <a:moveTo>
                      <a:pt x="87" y="81"/>
                    </a:moveTo>
                    <a:lnTo>
                      <a:pt x="87" y="81"/>
                    </a:lnTo>
                    <a:lnTo>
                      <a:pt x="87" y="48"/>
                    </a:lnTo>
                    <a:lnTo>
                      <a:pt x="69" y="33"/>
                    </a:lnTo>
                    <a:lnTo>
                      <a:pt x="69" y="18"/>
                    </a:lnTo>
                    <a:lnTo>
                      <a:pt x="52" y="18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8" y="48"/>
                    </a:lnTo>
                    <a:lnTo>
                      <a:pt x="35" y="33"/>
                    </a:lnTo>
                    <a:lnTo>
                      <a:pt x="52" y="66"/>
                    </a:lnTo>
                    <a:lnTo>
                      <a:pt x="87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263">
                <a:extLst>
                  <a:ext uri="{FF2B5EF4-FFF2-40B4-BE49-F238E27FC236}">
                    <a16:creationId xmlns:a16="http://schemas.microsoft.com/office/drawing/2014/main" id="{D3526677-7B22-4A0C-BC98-3A18D2975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3" y="2805"/>
                <a:ext cx="42" cy="32"/>
              </a:xfrm>
              <a:custGeom>
                <a:avLst/>
                <a:gdLst>
                  <a:gd name="T0" fmla="*/ 0 w 84"/>
                  <a:gd name="T1" fmla="*/ 33 h 66"/>
                  <a:gd name="T2" fmla="*/ 0 w 84"/>
                  <a:gd name="T3" fmla="*/ 33 h 66"/>
                  <a:gd name="T4" fmla="*/ 51 w 84"/>
                  <a:gd name="T5" fmla="*/ 48 h 66"/>
                  <a:gd name="T6" fmla="*/ 51 w 84"/>
                  <a:gd name="T7" fmla="*/ 66 h 66"/>
                  <a:gd name="T8" fmla="*/ 69 w 84"/>
                  <a:gd name="T9" fmla="*/ 48 h 66"/>
                  <a:gd name="T10" fmla="*/ 51 w 84"/>
                  <a:gd name="T11" fmla="*/ 33 h 66"/>
                  <a:gd name="T12" fmla="*/ 84 w 84"/>
                  <a:gd name="T13" fmla="*/ 18 h 66"/>
                  <a:gd name="T14" fmla="*/ 69 w 84"/>
                  <a:gd name="T15" fmla="*/ 0 h 66"/>
                  <a:gd name="T16" fmla="*/ 34 w 84"/>
                  <a:gd name="T17" fmla="*/ 18 h 66"/>
                  <a:gd name="T18" fmla="*/ 17 w 84"/>
                  <a:gd name="T19" fmla="*/ 18 h 66"/>
                  <a:gd name="T20" fmla="*/ 0 w 84"/>
                  <a:gd name="T21" fmla="*/ 0 h 66"/>
                  <a:gd name="T22" fmla="*/ 0 w 84"/>
                  <a:gd name="T23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66">
                    <a:moveTo>
                      <a:pt x="0" y="33"/>
                    </a:moveTo>
                    <a:lnTo>
                      <a:pt x="0" y="33"/>
                    </a:lnTo>
                    <a:lnTo>
                      <a:pt x="51" y="48"/>
                    </a:lnTo>
                    <a:lnTo>
                      <a:pt x="51" y="66"/>
                    </a:lnTo>
                    <a:lnTo>
                      <a:pt x="69" y="48"/>
                    </a:lnTo>
                    <a:lnTo>
                      <a:pt x="51" y="33"/>
                    </a:lnTo>
                    <a:lnTo>
                      <a:pt x="84" y="18"/>
                    </a:lnTo>
                    <a:lnTo>
                      <a:pt x="69" y="0"/>
                    </a:lnTo>
                    <a:lnTo>
                      <a:pt x="34" y="18"/>
                    </a:lnTo>
                    <a:lnTo>
                      <a:pt x="17" y="18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64">
                <a:extLst>
                  <a:ext uri="{FF2B5EF4-FFF2-40B4-BE49-F238E27FC236}">
                    <a16:creationId xmlns:a16="http://schemas.microsoft.com/office/drawing/2014/main" id="{94377EAF-758A-4E0F-AB48-E503A8FFC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3" y="2805"/>
                <a:ext cx="42" cy="32"/>
              </a:xfrm>
              <a:custGeom>
                <a:avLst/>
                <a:gdLst>
                  <a:gd name="T0" fmla="*/ 0 w 84"/>
                  <a:gd name="T1" fmla="*/ 33 h 66"/>
                  <a:gd name="T2" fmla="*/ 0 w 84"/>
                  <a:gd name="T3" fmla="*/ 33 h 66"/>
                  <a:gd name="T4" fmla="*/ 51 w 84"/>
                  <a:gd name="T5" fmla="*/ 48 h 66"/>
                  <a:gd name="T6" fmla="*/ 51 w 84"/>
                  <a:gd name="T7" fmla="*/ 66 h 66"/>
                  <a:gd name="T8" fmla="*/ 69 w 84"/>
                  <a:gd name="T9" fmla="*/ 48 h 66"/>
                  <a:gd name="T10" fmla="*/ 51 w 84"/>
                  <a:gd name="T11" fmla="*/ 33 h 66"/>
                  <a:gd name="T12" fmla="*/ 84 w 84"/>
                  <a:gd name="T13" fmla="*/ 18 h 66"/>
                  <a:gd name="T14" fmla="*/ 69 w 84"/>
                  <a:gd name="T15" fmla="*/ 0 h 66"/>
                  <a:gd name="T16" fmla="*/ 34 w 84"/>
                  <a:gd name="T17" fmla="*/ 18 h 66"/>
                  <a:gd name="T18" fmla="*/ 17 w 84"/>
                  <a:gd name="T19" fmla="*/ 18 h 66"/>
                  <a:gd name="T20" fmla="*/ 0 w 84"/>
                  <a:gd name="T21" fmla="*/ 0 h 66"/>
                  <a:gd name="T22" fmla="*/ 0 w 84"/>
                  <a:gd name="T23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66">
                    <a:moveTo>
                      <a:pt x="0" y="33"/>
                    </a:moveTo>
                    <a:lnTo>
                      <a:pt x="0" y="33"/>
                    </a:lnTo>
                    <a:lnTo>
                      <a:pt x="51" y="48"/>
                    </a:lnTo>
                    <a:lnTo>
                      <a:pt x="51" y="66"/>
                    </a:lnTo>
                    <a:lnTo>
                      <a:pt x="69" y="48"/>
                    </a:lnTo>
                    <a:lnTo>
                      <a:pt x="51" y="33"/>
                    </a:lnTo>
                    <a:lnTo>
                      <a:pt x="84" y="18"/>
                    </a:lnTo>
                    <a:lnTo>
                      <a:pt x="69" y="0"/>
                    </a:lnTo>
                    <a:lnTo>
                      <a:pt x="34" y="18"/>
                    </a:lnTo>
                    <a:lnTo>
                      <a:pt x="17" y="18"/>
                    </a:ln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265">
                <a:extLst>
                  <a:ext uri="{FF2B5EF4-FFF2-40B4-BE49-F238E27FC236}">
                    <a16:creationId xmlns:a16="http://schemas.microsoft.com/office/drawing/2014/main" id="{056D10B0-D9D6-460C-A48E-B3A522DE0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2805"/>
                <a:ext cx="35" cy="32"/>
              </a:xfrm>
              <a:custGeom>
                <a:avLst/>
                <a:gdLst>
                  <a:gd name="T0" fmla="*/ 52 w 69"/>
                  <a:gd name="T1" fmla="*/ 18 h 66"/>
                  <a:gd name="T2" fmla="*/ 52 w 69"/>
                  <a:gd name="T3" fmla="*/ 18 h 66"/>
                  <a:gd name="T4" fmla="*/ 69 w 69"/>
                  <a:gd name="T5" fmla="*/ 33 h 66"/>
                  <a:gd name="T6" fmla="*/ 52 w 69"/>
                  <a:gd name="T7" fmla="*/ 48 h 66"/>
                  <a:gd name="T8" fmla="*/ 52 w 69"/>
                  <a:gd name="T9" fmla="*/ 66 h 66"/>
                  <a:gd name="T10" fmla="*/ 35 w 69"/>
                  <a:gd name="T11" fmla="*/ 33 h 66"/>
                  <a:gd name="T12" fmla="*/ 0 w 69"/>
                  <a:gd name="T13" fmla="*/ 18 h 66"/>
                  <a:gd name="T14" fmla="*/ 0 w 69"/>
                  <a:gd name="T15" fmla="*/ 0 h 66"/>
                  <a:gd name="T16" fmla="*/ 17 w 69"/>
                  <a:gd name="T17" fmla="*/ 0 h 66"/>
                  <a:gd name="T18" fmla="*/ 35 w 69"/>
                  <a:gd name="T19" fmla="*/ 0 h 66"/>
                  <a:gd name="T20" fmla="*/ 52 w 69"/>
                  <a:gd name="T21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6">
                    <a:moveTo>
                      <a:pt x="52" y="18"/>
                    </a:moveTo>
                    <a:lnTo>
                      <a:pt x="52" y="18"/>
                    </a:lnTo>
                    <a:lnTo>
                      <a:pt x="69" y="33"/>
                    </a:lnTo>
                    <a:lnTo>
                      <a:pt x="52" y="48"/>
                    </a:lnTo>
                    <a:lnTo>
                      <a:pt x="52" y="66"/>
                    </a:lnTo>
                    <a:lnTo>
                      <a:pt x="35" y="33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5" y="0"/>
                    </a:lnTo>
                    <a:lnTo>
                      <a:pt x="52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266">
                <a:extLst>
                  <a:ext uri="{FF2B5EF4-FFF2-40B4-BE49-F238E27FC236}">
                    <a16:creationId xmlns:a16="http://schemas.microsoft.com/office/drawing/2014/main" id="{8E40066B-1135-4ED8-A3ED-91DCDD3D9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2805"/>
                <a:ext cx="35" cy="32"/>
              </a:xfrm>
              <a:custGeom>
                <a:avLst/>
                <a:gdLst>
                  <a:gd name="T0" fmla="*/ 52 w 69"/>
                  <a:gd name="T1" fmla="*/ 18 h 66"/>
                  <a:gd name="T2" fmla="*/ 52 w 69"/>
                  <a:gd name="T3" fmla="*/ 18 h 66"/>
                  <a:gd name="T4" fmla="*/ 69 w 69"/>
                  <a:gd name="T5" fmla="*/ 33 h 66"/>
                  <a:gd name="T6" fmla="*/ 52 w 69"/>
                  <a:gd name="T7" fmla="*/ 48 h 66"/>
                  <a:gd name="T8" fmla="*/ 52 w 69"/>
                  <a:gd name="T9" fmla="*/ 66 h 66"/>
                  <a:gd name="T10" fmla="*/ 35 w 69"/>
                  <a:gd name="T11" fmla="*/ 33 h 66"/>
                  <a:gd name="T12" fmla="*/ 0 w 69"/>
                  <a:gd name="T13" fmla="*/ 18 h 66"/>
                  <a:gd name="T14" fmla="*/ 0 w 69"/>
                  <a:gd name="T15" fmla="*/ 0 h 66"/>
                  <a:gd name="T16" fmla="*/ 17 w 69"/>
                  <a:gd name="T17" fmla="*/ 0 h 66"/>
                  <a:gd name="T18" fmla="*/ 35 w 69"/>
                  <a:gd name="T19" fmla="*/ 0 h 66"/>
                  <a:gd name="T20" fmla="*/ 52 w 69"/>
                  <a:gd name="T21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6">
                    <a:moveTo>
                      <a:pt x="52" y="18"/>
                    </a:moveTo>
                    <a:lnTo>
                      <a:pt x="52" y="18"/>
                    </a:lnTo>
                    <a:lnTo>
                      <a:pt x="69" y="33"/>
                    </a:lnTo>
                    <a:lnTo>
                      <a:pt x="52" y="48"/>
                    </a:lnTo>
                    <a:lnTo>
                      <a:pt x="52" y="66"/>
                    </a:lnTo>
                    <a:lnTo>
                      <a:pt x="35" y="33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35" y="0"/>
                    </a:lnTo>
                    <a:lnTo>
                      <a:pt x="52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267">
                <a:extLst>
                  <a:ext uri="{FF2B5EF4-FFF2-40B4-BE49-F238E27FC236}">
                    <a16:creationId xmlns:a16="http://schemas.microsoft.com/office/drawing/2014/main" id="{6398CCD1-D7C3-499E-8AF9-F33F88FE0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2805"/>
                <a:ext cx="9" cy="8"/>
              </a:xfrm>
              <a:custGeom>
                <a:avLst/>
                <a:gdLst>
                  <a:gd name="T0" fmla="*/ 17 w 17"/>
                  <a:gd name="T1" fmla="*/ 18 h 18"/>
                  <a:gd name="T2" fmla="*/ 17 w 17"/>
                  <a:gd name="T3" fmla="*/ 18 h 18"/>
                  <a:gd name="T4" fmla="*/ 17 w 17"/>
                  <a:gd name="T5" fmla="*/ 0 h 18"/>
                  <a:gd name="T6" fmla="*/ 0 w 17"/>
                  <a:gd name="T7" fmla="*/ 0 h 18"/>
                  <a:gd name="T8" fmla="*/ 17 w 1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lnTo>
                      <a:pt x="17" y="18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17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68">
                <a:extLst>
                  <a:ext uri="{FF2B5EF4-FFF2-40B4-BE49-F238E27FC236}">
                    <a16:creationId xmlns:a16="http://schemas.microsoft.com/office/drawing/2014/main" id="{5EC4934F-5887-4833-A33A-0D1C1D251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2805"/>
                <a:ext cx="9" cy="8"/>
              </a:xfrm>
              <a:custGeom>
                <a:avLst/>
                <a:gdLst>
                  <a:gd name="T0" fmla="*/ 17 w 17"/>
                  <a:gd name="T1" fmla="*/ 18 h 18"/>
                  <a:gd name="T2" fmla="*/ 17 w 17"/>
                  <a:gd name="T3" fmla="*/ 18 h 18"/>
                  <a:gd name="T4" fmla="*/ 17 w 17"/>
                  <a:gd name="T5" fmla="*/ 0 h 18"/>
                  <a:gd name="T6" fmla="*/ 0 w 17"/>
                  <a:gd name="T7" fmla="*/ 0 h 18"/>
                  <a:gd name="T8" fmla="*/ 17 w 1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lnTo>
                      <a:pt x="17" y="18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17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69">
                <a:extLst>
                  <a:ext uri="{FF2B5EF4-FFF2-40B4-BE49-F238E27FC236}">
                    <a16:creationId xmlns:a16="http://schemas.microsoft.com/office/drawing/2014/main" id="{81F03A3A-7B3D-496D-B598-55461A655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2669"/>
                <a:ext cx="52" cy="32"/>
              </a:xfrm>
              <a:custGeom>
                <a:avLst/>
                <a:gdLst>
                  <a:gd name="T0" fmla="*/ 0 w 104"/>
                  <a:gd name="T1" fmla="*/ 48 h 63"/>
                  <a:gd name="T2" fmla="*/ 0 w 104"/>
                  <a:gd name="T3" fmla="*/ 48 h 63"/>
                  <a:gd name="T4" fmla="*/ 0 w 104"/>
                  <a:gd name="T5" fmla="*/ 0 h 63"/>
                  <a:gd name="T6" fmla="*/ 52 w 104"/>
                  <a:gd name="T7" fmla="*/ 0 h 63"/>
                  <a:gd name="T8" fmla="*/ 52 w 104"/>
                  <a:gd name="T9" fmla="*/ 15 h 63"/>
                  <a:gd name="T10" fmla="*/ 69 w 104"/>
                  <a:gd name="T11" fmla="*/ 15 h 63"/>
                  <a:gd name="T12" fmla="*/ 104 w 104"/>
                  <a:gd name="T13" fmla="*/ 31 h 63"/>
                  <a:gd name="T14" fmla="*/ 87 w 104"/>
                  <a:gd name="T15" fmla="*/ 48 h 63"/>
                  <a:gd name="T16" fmla="*/ 87 w 104"/>
                  <a:gd name="T17" fmla="*/ 31 h 63"/>
                  <a:gd name="T18" fmla="*/ 35 w 104"/>
                  <a:gd name="T19" fmla="*/ 48 h 63"/>
                  <a:gd name="T20" fmla="*/ 35 w 104"/>
                  <a:gd name="T21" fmla="*/ 31 h 63"/>
                  <a:gd name="T22" fmla="*/ 18 w 104"/>
                  <a:gd name="T23" fmla="*/ 48 h 63"/>
                  <a:gd name="T24" fmla="*/ 18 w 104"/>
                  <a:gd name="T25" fmla="*/ 63 h 63"/>
                  <a:gd name="T26" fmla="*/ 0 w 104"/>
                  <a:gd name="T27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63">
                    <a:moveTo>
                      <a:pt x="0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52" y="15"/>
                    </a:lnTo>
                    <a:lnTo>
                      <a:pt x="69" y="15"/>
                    </a:lnTo>
                    <a:lnTo>
                      <a:pt x="104" y="31"/>
                    </a:lnTo>
                    <a:lnTo>
                      <a:pt x="87" y="48"/>
                    </a:lnTo>
                    <a:lnTo>
                      <a:pt x="87" y="31"/>
                    </a:lnTo>
                    <a:lnTo>
                      <a:pt x="35" y="48"/>
                    </a:lnTo>
                    <a:lnTo>
                      <a:pt x="35" y="31"/>
                    </a:lnTo>
                    <a:lnTo>
                      <a:pt x="18" y="48"/>
                    </a:lnTo>
                    <a:lnTo>
                      <a:pt x="18" y="63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70">
                <a:extLst>
                  <a:ext uri="{FF2B5EF4-FFF2-40B4-BE49-F238E27FC236}">
                    <a16:creationId xmlns:a16="http://schemas.microsoft.com/office/drawing/2014/main" id="{A8572440-8A28-4728-AEE6-E64F12905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2669"/>
                <a:ext cx="52" cy="32"/>
              </a:xfrm>
              <a:custGeom>
                <a:avLst/>
                <a:gdLst>
                  <a:gd name="T0" fmla="*/ 0 w 104"/>
                  <a:gd name="T1" fmla="*/ 48 h 63"/>
                  <a:gd name="T2" fmla="*/ 0 w 104"/>
                  <a:gd name="T3" fmla="*/ 48 h 63"/>
                  <a:gd name="T4" fmla="*/ 0 w 104"/>
                  <a:gd name="T5" fmla="*/ 0 h 63"/>
                  <a:gd name="T6" fmla="*/ 52 w 104"/>
                  <a:gd name="T7" fmla="*/ 0 h 63"/>
                  <a:gd name="T8" fmla="*/ 52 w 104"/>
                  <a:gd name="T9" fmla="*/ 15 h 63"/>
                  <a:gd name="T10" fmla="*/ 69 w 104"/>
                  <a:gd name="T11" fmla="*/ 15 h 63"/>
                  <a:gd name="T12" fmla="*/ 104 w 104"/>
                  <a:gd name="T13" fmla="*/ 31 h 63"/>
                  <a:gd name="T14" fmla="*/ 87 w 104"/>
                  <a:gd name="T15" fmla="*/ 48 h 63"/>
                  <a:gd name="T16" fmla="*/ 87 w 104"/>
                  <a:gd name="T17" fmla="*/ 31 h 63"/>
                  <a:gd name="T18" fmla="*/ 35 w 104"/>
                  <a:gd name="T19" fmla="*/ 48 h 63"/>
                  <a:gd name="T20" fmla="*/ 35 w 104"/>
                  <a:gd name="T21" fmla="*/ 31 h 63"/>
                  <a:gd name="T22" fmla="*/ 18 w 104"/>
                  <a:gd name="T23" fmla="*/ 48 h 63"/>
                  <a:gd name="T24" fmla="*/ 18 w 104"/>
                  <a:gd name="T25" fmla="*/ 63 h 63"/>
                  <a:gd name="T26" fmla="*/ 0 w 104"/>
                  <a:gd name="T27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63">
                    <a:moveTo>
                      <a:pt x="0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52" y="15"/>
                    </a:lnTo>
                    <a:lnTo>
                      <a:pt x="69" y="15"/>
                    </a:lnTo>
                    <a:lnTo>
                      <a:pt x="104" y="31"/>
                    </a:lnTo>
                    <a:lnTo>
                      <a:pt x="87" y="48"/>
                    </a:lnTo>
                    <a:lnTo>
                      <a:pt x="87" y="31"/>
                    </a:lnTo>
                    <a:lnTo>
                      <a:pt x="35" y="48"/>
                    </a:lnTo>
                    <a:lnTo>
                      <a:pt x="35" y="31"/>
                    </a:lnTo>
                    <a:lnTo>
                      <a:pt x="18" y="48"/>
                    </a:lnTo>
                    <a:lnTo>
                      <a:pt x="18" y="63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71">
                <a:extLst>
                  <a:ext uri="{FF2B5EF4-FFF2-40B4-BE49-F238E27FC236}">
                    <a16:creationId xmlns:a16="http://schemas.microsoft.com/office/drawing/2014/main" id="{F9679689-1801-4B3A-B0EB-B4EE3632E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2669"/>
                <a:ext cx="35" cy="24"/>
              </a:xfrm>
              <a:custGeom>
                <a:avLst/>
                <a:gdLst>
                  <a:gd name="T0" fmla="*/ 69 w 69"/>
                  <a:gd name="T1" fmla="*/ 48 h 48"/>
                  <a:gd name="T2" fmla="*/ 69 w 69"/>
                  <a:gd name="T3" fmla="*/ 48 h 48"/>
                  <a:gd name="T4" fmla="*/ 69 w 69"/>
                  <a:gd name="T5" fmla="*/ 0 h 48"/>
                  <a:gd name="T6" fmla="*/ 35 w 69"/>
                  <a:gd name="T7" fmla="*/ 0 h 48"/>
                  <a:gd name="T8" fmla="*/ 52 w 69"/>
                  <a:gd name="T9" fmla="*/ 31 h 48"/>
                  <a:gd name="T10" fmla="*/ 0 w 69"/>
                  <a:gd name="T11" fmla="*/ 48 h 48"/>
                  <a:gd name="T12" fmla="*/ 18 w 69"/>
                  <a:gd name="T13" fmla="*/ 48 h 48"/>
                  <a:gd name="T14" fmla="*/ 69 w 69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8">
                    <a:moveTo>
                      <a:pt x="69" y="48"/>
                    </a:moveTo>
                    <a:lnTo>
                      <a:pt x="69" y="48"/>
                    </a:lnTo>
                    <a:lnTo>
                      <a:pt x="69" y="0"/>
                    </a:lnTo>
                    <a:lnTo>
                      <a:pt x="35" y="0"/>
                    </a:lnTo>
                    <a:lnTo>
                      <a:pt x="52" y="31"/>
                    </a:lnTo>
                    <a:lnTo>
                      <a:pt x="0" y="48"/>
                    </a:lnTo>
                    <a:lnTo>
                      <a:pt x="18" y="48"/>
                    </a:lnTo>
                    <a:lnTo>
                      <a:pt x="69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72">
                <a:extLst>
                  <a:ext uri="{FF2B5EF4-FFF2-40B4-BE49-F238E27FC236}">
                    <a16:creationId xmlns:a16="http://schemas.microsoft.com/office/drawing/2014/main" id="{BA66A6AB-2B4C-4B1E-8EBE-98171C314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2669"/>
                <a:ext cx="35" cy="24"/>
              </a:xfrm>
              <a:custGeom>
                <a:avLst/>
                <a:gdLst>
                  <a:gd name="T0" fmla="*/ 69 w 69"/>
                  <a:gd name="T1" fmla="*/ 48 h 48"/>
                  <a:gd name="T2" fmla="*/ 69 w 69"/>
                  <a:gd name="T3" fmla="*/ 48 h 48"/>
                  <a:gd name="T4" fmla="*/ 69 w 69"/>
                  <a:gd name="T5" fmla="*/ 0 h 48"/>
                  <a:gd name="T6" fmla="*/ 35 w 69"/>
                  <a:gd name="T7" fmla="*/ 0 h 48"/>
                  <a:gd name="T8" fmla="*/ 52 w 69"/>
                  <a:gd name="T9" fmla="*/ 31 h 48"/>
                  <a:gd name="T10" fmla="*/ 0 w 69"/>
                  <a:gd name="T11" fmla="*/ 48 h 48"/>
                  <a:gd name="T12" fmla="*/ 18 w 69"/>
                  <a:gd name="T13" fmla="*/ 48 h 48"/>
                  <a:gd name="T14" fmla="*/ 69 w 69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8">
                    <a:moveTo>
                      <a:pt x="69" y="48"/>
                    </a:moveTo>
                    <a:lnTo>
                      <a:pt x="69" y="48"/>
                    </a:lnTo>
                    <a:lnTo>
                      <a:pt x="69" y="0"/>
                    </a:lnTo>
                    <a:lnTo>
                      <a:pt x="35" y="0"/>
                    </a:lnTo>
                    <a:lnTo>
                      <a:pt x="52" y="31"/>
                    </a:lnTo>
                    <a:lnTo>
                      <a:pt x="0" y="48"/>
                    </a:lnTo>
                    <a:lnTo>
                      <a:pt x="18" y="48"/>
                    </a:lnTo>
                    <a:lnTo>
                      <a:pt x="69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73">
                <a:extLst>
                  <a:ext uri="{FF2B5EF4-FFF2-40B4-BE49-F238E27FC236}">
                    <a16:creationId xmlns:a16="http://schemas.microsoft.com/office/drawing/2014/main" id="{B5D4F547-8A17-4AAB-BCD0-0FB56DF25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" y="2765"/>
                <a:ext cx="155" cy="208"/>
              </a:xfrm>
              <a:custGeom>
                <a:avLst/>
                <a:gdLst>
                  <a:gd name="T0" fmla="*/ 242 w 311"/>
                  <a:gd name="T1" fmla="*/ 414 h 414"/>
                  <a:gd name="T2" fmla="*/ 242 w 311"/>
                  <a:gd name="T3" fmla="*/ 414 h 414"/>
                  <a:gd name="T4" fmla="*/ 259 w 311"/>
                  <a:gd name="T5" fmla="*/ 351 h 414"/>
                  <a:gd name="T6" fmla="*/ 242 w 311"/>
                  <a:gd name="T7" fmla="*/ 303 h 414"/>
                  <a:gd name="T8" fmla="*/ 259 w 311"/>
                  <a:gd name="T9" fmla="*/ 303 h 414"/>
                  <a:gd name="T10" fmla="*/ 242 w 311"/>
                  <a:gd name="T11" fmla="*/ 288 h 414"/>
                  <a:gd name="T12" fmla="*/ 242 w 311"/>
                  <a:gd name="T13" fmla="*/ 270 h 414"/>
                  <a:gd name="T14" fmla="*/ 311 w 311"/>
                  <a:gd name="T15" fmla="*/ 270 h 414"/>
                  <a:gd name="T16" fmla="*/ 311 w 311"/>
                  <a:gd name="T17" fmla="*/ 240 h 414"/>
                  <a:gd name="T18" fmla="*/ 294 w 311"/>
                  <a:gd name="T19" fmla="*/ 207 h 414"/>
                  <a:gd name="T20" fmla="*/ 311 w 311"/>
                  <a:gd name="T21" fmla="*/ 159 h 414"/>
                  <a:gd name="T22" fmla="*/ 259 w 311"/>
                  <a:gd name="T23" fmla="*/ 159 h 414"/>
                  <a:gd name="T24" fmla="*/ 242 w 311"/>
                  <a:gd name="T25" fmla="*/ 144 h 414"/>
                  <a:gd name="T26" fmla="*/ 190 w 311"/>
                  <a:gd name="T27" fmla="*/ 144 h 414"/>
                  <a:gd name="T28" fmla="*/ 173 w 311"/>
                  <a:gd name="T29" fmla="*/ 126 h 414"/>
                  <a:gd name="T30" fmla="*/ 173 w 311"/>
                  <a:gd name="T31" fmla="*/ 111 h 414"/>
                  <a:gd name="T32" fmla="*/ 156 w 311"/>
                  <a:gd name="T33" fmla="*/ 78 h 414"/>
                  <a:gd name="T34" fmla="*/ 173 w 311"/>
                  <a:gd name="T35" fmla="*/ 48 h 414"/>
                  <a:gd name="T36" fmla="*/ 190 w 311"/>
                  <a:gd name="T37" fmla="*/ 30 h 414"/>
                  <a:gd name="T38" fmla="*/ 208 w 311"/>
                  <a:gd name="T39" fmla="*/ 15 h 414"/>
                  <a:gd name="T40" fmla="*/ 190 w 311"/>
                  <a:gd name="T41" fmla="*/ 0 h 414"/>
                  <a:gd name="T42" fmla="*/ 156 w 311"/>
                  <a:gd name="T43" fmla="*/ 30 h 414"/>
                  <a:gd name="T44" fmla="*/ 104 w 311"/>
                  <a:gd name="T45" fmla="*/ 48 h 414"/>
                  <a:gd name="T46" fmla="*/ 87 w 311"/>
                  <a:gd name="T47" fmla="*/ 78 h 414"/>
                  <a:gd name="T48" fmla="*/ 52 w 311"/>
                  <a:gd name="T49" fmla="*/ 96 h 414"/>
                  <a:gd name="T50" fmla="*/ 52 w 311"/>
                  <a:gd name="T51" fmla="*/ 126 h 414"/>
                  <a:gd name="T52" fmla="*/ 35 w 311"/>
                  <a:gd name="T53" fmla="*/ 96 h 414"/>
                  <a:gd name="T54" fmla="*/ 52 w 311"/>
                  <a:gd name="T55" fmla="*/ 111 h 414"/>
                  <a:gd name="T56" fmla="*/ 35 w 311"/>
                  <a:gd name="T57" fmla="*/ 126 h 414"/>
                  <a:gd name="T58" fmla="*/ 35 w 311"/>
                  <a:gd name="T59" fmla="*/ 144 h 414"/>
                  <a:gd name="T60" fmla="*/ 35 w 311"/>
                  <a:gd name="T61" fmla="*/ 159 h 414"/>
                  <a:gd name="T62" fmla="*/ 35 w 311"/>
                  <a:gd name="T63" fmla="*/ 222 h 414"/>
                  <a:gd name="T64" fmla="*/ 52 w 311"/>
                  <a:gd name="T65" fmla="*/ 222 h 414"/>
                  <a:gd name="T66" fmla="*/ 35 w 311"/>
                  <a:gd name="T67" fmla="*/ 255 h 414"/>
                  <a:gd name="T68" fmla="*/ 18 w 311"/>
                  <a:gd name="T69" fmla="*/ 255 h 414"/>
                  <a:gd name="T70" fmla="*/ 18 w 311"/>
                  <a:gd name="T71" fmla="*/ 270 h 414"/>
                  <a:gd name="T72" fmla="*/ 0 w 311"/>
                  <a:gd name="T73" fmla="*/ 270 h 414"/>
                  <a:gd name="T74" fmla="*/ 0 w 311"/>
                  <a:gd name="T75" fmla="*/ 288 h 414"/>
                  <a:gd name="T76" fmla="*/ 52 w 311"/>
                  <a:gd name="T77" fmla="*/ 318 h 414"/>
                  <a:gd name="T78" fmla="*/ 87 w 311"/>
                  <a:gd name="T79" fmla="*/ 303 h 414"/>
                  <a:gd name="T80" fmla="*/ 104 w 311"/>
                  <a:gd name="T81" fmla="*/ 318 h 414"/>
                  <a:gd name="T82" fmla="*/ 139 w 311"/>
                  <a:gd name="T83" fmla="*/ 351 h 414"/>
                  <a:gd name="T84" fmla="*/ 156 w 311"/>
                  <a:gd name="T85" fmla="*/ 383 h 414"/>
                  <a:gd name="T86" fmla="*/ 225 w 311"/>
                  <a:gd name="T87" fmla="*/ 366 h 414"/>
                  <a:gd name="T88" fmla="*/ 242 w 311"/>
                  <a:gd name="T89" fmla="*/ 383 h 414"/>
                  <a:gd name="T90" fmla="*/ 242 w 311"/>
                  <a:gd name="T91" fmla="*/ 399 h 414"/>
                  <a:gd name="T92" fmla="*/ 225 w 311"/>
                  <a:gd name="T93" fmla="*/ 399 h 414"/>
                  <a:gd name="T94" fmla="*/ 242 w 311"/>
                  <a:gd name="T95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1" h="414">
                    <a:moveTo>
                      <a:pt x="242" y="414"/>
                    </a:moveTo>
                    <a:lnTo>
                      <a:pt x="242" y="414"/>
                    </a:lnTo>
                    <a:lnTo>
                      <a:pt x="259" y="351"/>
                    </a:lnTo>
                    <a:lnTo>
                      <a:pt x="242" y="303"/>
                    </a:lnTo>
                    <a:lnTo>
                      <a:pt x="259" y="303"/>
                    </a:lnTo>
                    <a:lnTo>
                      <a:pt x="242" y="288"/>
                    </a:lnTo>
                    <a:lnTo>
                      <a:pt x="242" y="270"/>
                    </a:lnTo>
                    <a:lnTo>
                      <a:pt x="311" y="270"/>
                    </a:lnTo>
                    <a:lnTo>
                      <a:pt x="311" y="240"/>
                    </a:lnTo>
                    <a:lnTo>
                      <a:pt x="294" y="207"/>
                    </a:lnTo>
                    <a:lnTo>
                      <a:pt x="311" y="159"/>
                    </a:lnTo>
                    <a:lnTo>
                      <a:pt x="259" y="159"/>
                    </a:lnTo>
                    <a:lnTo>
                      <a:pt x="242" y="144"/>
                    </a:lnTo>
                    <a:lnTo>
                      <a:pt x="190" y="144"/>
                    </a:lnTo>
                    <a:lnTo>
                      <a:pt x="173" y="126"/>
                    </a:lnTo>
                    <a:lnTo>
                      <a:pt x="173" y="111"/>
                    </a:lnTo>
                    <a:lnTo>
                      <a:pt x="156" y="78"/>
                    </a:lnTo>
                    <a:lnTo>
                      <a:pt x="173" y="48"/>
                    </a:lnTo>
                    <a:lnTo>
                      <a:pt x="190" y="30"/>
                    </a:lnTo>
                    <a:lnTo>
                      <a:pt x="208" y="15"/>
                    </a:lnTo>
                    <a:lnTo>
                      <a:pt x="190" y="0"/>
                    </a:lnTo>
                    <a:lnTo>
                      <a:pt x="156" y="30"/>
                    </a:lnTo>
                    <a:lnTo>
                      <a:pt x="104" y="48"/>
                    </a:lnTo>
                    <a:lnTo>
                      <a:pt x="87" y="78"/>
                    </a:lnTo>
                    <a:lnTo>
                      <a:pt x="52" y="96"/>
                    </a:lnTo>
                    <a:lnTo>
                      <a:pt x="52" y="126"/>
                    </a:lnTo>
                    <a:lnTo>
                      <a:pt x="35" y="96"/>
                    </a:lnTo>
                    <a:lnTo>
                      <a:pt x="52" y="111"/>
                    </a:lnTo>
                    <a:lnTo>
                      <a:pt x="35" y="126"/>
                    </a:lnTo>
                    <a:lnTo>
                      <a:pt x="35" y="144"/>
                    </a:lnTo>
                    <a:lnTo>
                      <a:pt x="35" y="159"/>
                    </a:lnTo>
                    <a:lnTo>
                      <a:pt x="35" y="222"/>
                    </a:lnTo>
                    <a:lnTo>
                      <a:pt x="52" y="222"/>
                    </a:lnTo>
                    <a:lnTo>
                      <a:pt x="35" y="255"/>
                    </a:lnTo>
                    <a:lnTo>
                      <a:pt x="18" y="255"/>
                    </a:lnTo>
                    <a:lnTo>
                      <a:pt x="18" y="270"/>
                    </a:lnTo>
                    <a:lnTo>
                      <a:pt x="0" y="270"/>
                    </a:lnTo>
                    <a:lnTo>
                      <a:pt x="0" y="288"/>
                    </a:lnTo>
                    <a:lnTo>
                      <a:pt x="52" y="318"/>
                    </a:lnTo>
                    <a:lnTo>
                      <a:pt x="87" y="303"/>
                    </a:lnTo>
                    <a:lnTo>
                      <a:pt x="104" y="318"/>
                    </a:lnTo>
                    <a:lnTo>
                      <a:pt x="139" y="351"/>
                    </a:lnTo>
                    <a:lnTo>
                      <a:pt x="156" y="383"/>
                    </a:lnTo>
                    <a:lnTo>
                      <a:pt x="225" y="366"/>
                    </a:lnTo>
                    <a:lnTo>
                      <a:pt x="242" y="383"/>
                    </a:lnTo>
                    <a:lnTo>
                      <a:pt x="242" y="399"/>
                    </a:lnTo>
                    <a:lnTo>
                      <a:pt x="225" y="399"/>
                    </a:lnTo>
                    <a:lnTo>
                      <a:pt x="242" y="41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74">
                <a:extLst>
                  <a:ext uri="{FF2B5EF4-FFF2-40B4-BE49-F238E27FC236}">
                    <a16:creationId xmlns:a16="http://schemas.microsoft.com/office/drawing/2014/main" id="{ADB44E1F-0860-4D49-B1CE-EFD9BF0B0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" y="2765"/>
                <a:ext cx="155" cy="208"/>
              </a:xfrm>
              <a:custGeom>
                <a:avLst/>
                <a:gdLst>
                  <a:gd name="T0" fmla="*/ 242 w 311"/>
                  <a:gd name="T1" fmla="*/ 414 h 414"/>
                  <a:gd name="T2" fmla="*/ 242 w 311"/>
                  <a:gd name="T3" fmla="*/ 414 h 414"/>
                  <a:gd name="T4" fmla="*/ 259 w 311"/>
                  <a:gd name="T5" fmla="*/ 351 h 414"/>
                  <a:gd name="T6" fmla="*/ 242 w 311"/>
                  <a:gd name="T7" fmla="*/ 303 h 414"/>
                  <a:gd name="T8" fmla="*/ 259 w 311"/>
                  <a:gd name="T9" fmla="*/ 303 h 414"/>
                  <a:gd name="T10" fmla="*/ 242 w 311"/>
                  <a:gd name="T11" fmla="*/ 288 h 414"/>
                  <a:gd name="T12" fmla="*/ 242 w 311"/>
                  <a:gd name="T13" fmla="*/ 270 h 414"/>
                  <a:gd name="T14" fmla="*/ 311 w 311"/>
                  <a:gd name="T15" fmla="*/ 270 h 414"/>
                  <a:gd name="T16" fmla="*/ 311 w 311"/>
                  <a:gd name="T17" fmla="*/ 240 h 414"/>
                  <a:gd name="T18" fmla="*/ 294 w 311"/>
                  <a:gd name="T19" fmla="*/ 207 h 414"/>
                  <a:gd name="T20" fmla="*/ 311 w 311"/>
                  <a:gd name="T21" fmla="*/ 159 h 414"/>
                  <a:gd name="T22" fmla="*/ 259 w 311"/>
                  <a:gd name="T23" fmla="*/ 159 h 414"/>
                  <a:gd name="T24" fmla="*/ 242 w 311"/>
                  <a:gd name="T25" fmla="*/ 144 h 414"/>
                  <a:gd name="T26" fmla="*/ 190 w 311"/>
                  <a:gd name="T27" fmla="*/ 144 h 414"/>
                  <a:gd name="T28" fmla="*/ 173 w 311"/>
                  <a:gd name="T29" fmla="*/ 126 h 414"/>
                  <a:gd name="T30" fmla="*/ 173 w 311"/>
                  <a:gd name="T31" fmla="*/ 111 h 414"/>
                  <a:gd name="T32" fmla="*/ 156 w 311"/>
                  <a:gd name="T33" fmla="*/ 78 h 414"/>
                  <a:gd name="T34" fmla="*/ 173 w 311"/>
                  <a:gd name="T35" fmla="*/ 48 h 414"/>
                  <a:gd name="T36" fmla="*/ 190 w 311"/>
                  <a:gd name="T37" fmla="*/ 30 h 414"/>
                  <a:gd name="T38" fmla="*/ 208 w 311"/>
                  <a:gd name="T39" fmla="*/ 15 h 414"/>
                  <a:gd name="T40" fmla="*/ 190 w 311"/>
                  <a:gd name="T41" fmla="*/ 0 h 414"/>
                  <a:gd name="T42" fmla="*/ 156 w 311"/>
                  <a:gd name="T43" fmla="*/ 30 h 414"/>
                  <a:gd name="T44" fmla="*/ 104 w 311"/>
                  <a:gd name="T45" fmla="*/ 48 h 414"/>
                  <a:gd name="T46" fmla="*/ 87 w 311"/>
                  <a:gd name="T47" fmla="*/ 78 h 414"/>
                  <a:gd name="T48" fmla="*/ 52 w 311"/>
                  <a:gd name="T49" fmla="*/ 96 h 414"/>
                  <a:gd name="T50" fmla="*/ 52 w 311"/>
                  <a:gd name="T51" fmla="*/ 126 h 414"/>
                  <a:gd name="T52" fmla="*/ 35 w 311"/>
                  <a:gd name="T53" fmla="*/ 96 h 414"/>
                  <a:gd name="T54" fmla="*/ 52 w 311"/>
                  <a:gd name="T55" fmla="*/ 111 h 414"/>
                  <a:gd name="T56" fmla="*/ 35 w 311"/>
                  <a:gd name="T57" fmla="*/ 126 h 414"/>
                  <a:gd name="T58" fmla="*/ 35 w 311"/>
                  <a:gd name="T59" fmla="*/ 144 h 414"/>
                  <a:gd name="T60" fmla="*/ 35 w 311"/>
                  <a:gd name="T61" fmla="*/ 159 h 414"/>
                  <a:gd name="T62" fmla="*/ 35 w 311"/>
                  <a:gd name="T63" fmla="*/ 222 h 414"/>
                  <a:gd name="T64" fmla="*/ 52 w 311"/>
                  <a:gd name="T65" fmla="*/ 222 h 414"/>
                  <a:gd name="T66" fmla="*/ 35 w 311"/>
                  <a:gd name="T67" fmla="*/ 255 h 414"/>
                  <a:gd name="T68" fmla="*/ 18 w 311"/>
                  <a:gd name="T69" fmla="*/ 255 h 414"/>
                  <a:gd name="T70" fmla="*/ 18 w 311"/>
                  <a:gd name="T71" fmla="*/ 270 h 414"/>
                  <a:gd name="T72" fmla="*/ 0 w 311"/>
                  <a:gd name="T73" fmla="*/ 270 h 414"/>
                  <a:gd name="T74" fmla="*/ 0 w 311"/>
                  <a:gd name="T75" fmla="*/ 288 h 414"/>
                  <a:gd name="T76" fmla="*/ 52 w 311"/>
                  <a:gd name="T77" fmla="*/ 318 h 414"/>
                  <a:gd name="T78" fmla="*/ 87 w 311"/>
                  <a:gd name="T79" fmla="*/ 303 h 414"/>
                  <a:gd name="T80" fmla="*/ 104 w 311"/>
                  <a:gd name="T81" fmla="*/ 318 h 414"/>
                  <a:gd name="T82" fmla="*/ 139 w 311"/>
                  <a:gd name="T83" fmla="*/ 351 h 414"/>
                  <a:gd name="T84" fmla="*/ 156 w 311"/>
                  <a:gd name="T85" fmla="*/ 383 h 414"/>
                  <a:gd name="T86" fmla="*/ 225 w 311"/>
                  <a:gd name="T87" fmla="*/ 366 h 414"/>
                  <a:gd name="T88" fmla="*/ 242 w 311"/>
                  <a:gd name="T89" fmla="*/ 383 h 414"/>
                  <a:gd name="T90" fmla="*/ 242 w 311"/>
                  <a:gd name="T91" fmla="*/ 399 h 414"/>
                  <a:gd name="T92" fmla="*/ 225 w 311"/>
                  <a:gd name="T93" fmla="*/ 399 h 414"/>
                  <a:gd name="T94" fmla="*/ 242 w 311"/>
                  <a:gd name="T95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1" h="414">
                    <a:moveTo>
                      <a:pt x="242" y="414"/>
                    </a:moveTo>
                    <a:lnTo>
                      <a:pt x="242" y="414"/>
                    </a:lnTo>
                    <a:lnTo>
                      <a:pt x="259" y="351"/>
                    </a:lnTo>
                    <a:lnTo>
                      <a:pt x="242" y="303"/>
                    </a:lnTo>
                    <a:lnTo>
                      <a:pt x="259" y="303"/>
                    </a:lnTo>
                    <a:lnTo>
                      <a:pt x="242" y="288"/>
                    </a:lnTo>
                    <a:lnTo>
                      <a:pt x="242" y="270"/>
                    </a:lnTo>
                    <a:lnTo>
                      <a:pt x="311" y="270"/>
                    </a:lnTo>
                    <a:lnTo>
                      <a:pt x="311" y="240"/>
                    </a:lnTo>
                    <a:lnTo>
                      <a:pt x="294" y="207"/>
                    </a:lnTo>
                    <a:lnTo>
                      <a:pt x="311" y="159"/>
                    </a:lnTo>
                    <a:lnTo>
                      <a:pt x="259" y="159"/>
                    </a:lnTo>
                    <a:lnTo>
                      <a:pt x="242" y="144"/>
                    </a:lnTo>
                    <a:lnTo>
                      <a:pt x="190" y="144"/>
                    </a:lnTo>
                    <a:lnTo>
                      <a:pt x="173" y="126"/>
                    </a:lnTo>
                    <a:lnTo>
                      <a:pt x="173" y="111"/>
                    </a:lnTo>
                    <a:lnTo>
                      <a:pt x="156" y="78"/>
                    </a:lnTo>
                    <a:lnTo>
                      <a:pt x="173" y="48"/>
                    </a:lnTo>
                    <a:lnTo>
                      <a:pt x="190" y="30"/>
                    </a:lnTo>
                    <a:lnTo>
                      <a:pt x="208" y="15"/>
                    </a:lnTo>
                    <a:lnTo>
                      <a:pt x="190" y="0"/>
                    </a:lnTo>
                    <a:lnTo>
                      <a:pt x="156" y="30"/>
                    </a:lnTo>
                    <a:lnTo>
                      <a:pt x="104" y="48"/>
                    </a:lnTo>
                    <a:lnTo>
                      <a:pt x="87" y="78"/>
                    </a:lnTo>
                    <a:lnTo>
                      <a:pt x="52" y="96"/>
                    </a:lnTo>
                    <a:lnTo>
                      <a:pt x="52" y="126"/>
                    </a:lnTo>
                    <a:lnTo>
                      <a:pt x="35" y="96"/>
                    </a:lnTo>
                    <a:lnTo>
                      <a:pt x="52" y="111"/>
                    </a:lnTo>
                    <a:lnTo>
                      <a:pt x="35" y="126"/>
                    </a:lnTo>
                    <a:lnTo>
                      <a:pt x="35" y="144"/>
                    </a:lnTo>
                    <a:lnTo>
                      <a:pt x="35" y="159"/>
                    </a:lnTo>
                    <a:lnTo>
                      <a:pt x="35" y="222"/>
                    </a:lnTo>
                    <a:lnTo>
                      <a:pt x="52" y="222"/>
                    </a:lnTo>
                    <a:lnTo>
                      <a:pt x="35" y="255"/>
                    </a:lnTo>
                    <a:lnTo>
                      <a:pt x="18" y="255"/>
                    </a:lnTo>
                    <a:lnTo>
                      <a:pt x="18" y="270"/>
                    </a:lnTo>
                    <a:lnTo>
                      <a:pt x="0" y="270"/>
                    </a:lnTo>
                    <a:lnTo>
                      <a:pt x="0" y="288"/>
                    </a:lnTo>
                    <a:lnTo>
                      <a:pt x="52" y="318"/>
                    </a:lnTo>
                    <a:lnTo>
                      <a:pt x="87" y="303"/>
                    </a:lnTo>
                    <a:lnTo>
                      <a:pt x="104" y="318"/>
                    </a:lnTo>
                    <a:lnTo>
                      <a:pt x="139" y="351"/>
                    </a:lnTo>
                    <a:lnTo>
                      <a:pt x="156" y="383"/>
                    </a:lnTo>
                    <a:lnTo>
                      <a:pt x="225" y="366"/>
                    </a:lnTo>
                    <a:lnTo>
                      <a:pt x="242" y="383"/>
                    </a:lnTo>
                    <a:lnTo>
                      <a:pt x="242" y="399"/>
                    </a:lnTo>
                    <a:lnTo>
                      <a:pt x="225" y="399"/>
                    </a:lnTo>
                    <a:lnTo>
                      <a:pt x="242" y="41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75">
                <a:extLst>
                  <a:ext uri="{FF2B5EF4-FFF2-40B4-BE49-F238E27FC236}">
                    <a16:creationId xmlns:a16="http://schemas.microsoft.com/office/drawing/2014/main" id="{49883881-1861-4C71-9FAB-6EBF74F87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9" y="2909"/>
                <a:ext cx="77" cy="80"/>
              </a:xfrm>
              <a:custGeom>
                <a:avLst/>
                <a:gdLst>
                  <a:gd name="T0" fmla="*/ 156 w 156"/>
                  <a:gd name="T1" fmla="*/ 30 h 159"/>
                  <a:gd name="T2" fmla="*/ 156 w 156"/>
                  <a:gd name="T3" fmla="*/ 30 h 159"/>
                  <a:gd name="T4" fmla="*/ 139 w 156"/>
                  <a:gd name="T5" fmla="*/ 15 h 159"/>
                  <a:gd name="T6" fmla="*/ 104 w 156"/>
                  <a:gd name="T7" fmla="*/ 30 h 159"/>
                  <a:gd name="T8" fmla="*/ 52 w 156"/>
                  <a:gd name="T9" fmla="*/ 0 h 159"/>
                  <a:gd name="T10" fmla="*/ 18 w 156"/>
                  <a:gd name="T11" fmla="*/ 15 h 159"/>
                  <a:gd name="T12" fmla="*/ 18 w 156"/>
                  <a:gd name="T13" fmla="*/ 30 h 159"/>
                  <a:gd name="T14" fmla="*/ 0 w 156"/>
                  <a:gd name="T15" fmla="*/ 48 h 159"/>
                  <a:gd name="T16" fmla="*/ 0 w 156"/>
                  <a:gd name="T17" fmla="*/ 78 h 159"/>
                  <a:gd name="T18" fmla="*/ 18 w 156"/>
                  <a:gd name="T19" fmla="*/ 111 h 159"/>
                  <a:gd name="T20" fmla="*/ 18 w 156"/>
                  <a:gd name="T21" fmla="*/ 95 h 159"/>
                  <a:gd name="T22" fmla="*/ 35 w 156"/>
                  <a:gd name="T23" fmla="*/ 95 h 159"/>
                  <a:gd name="T24" fmla="*/ 18 w 156"/>
                  <a:gd name="T25" fmla="*/ 111 h 159"/>
                  <a:gd name="T26" fmla="*/ 0 w 156"/>
                  <a:gd name="T27" fmla="*/ 143 h 159"/>
                  <a:gd name="T28" fmla="*/ 35 w 156"/>
                  <a:gd name="T29" fmla="*/ 159 h 159"/>
                  <a:gd name="T30" fmla="*/ 87 w 156"/>
                  <a:gd name="T31" fmla="*/ 111 h 159"/>
                  <a:gd name="T32" fmla="*/ 121 w 156"/>
                  <a:gd name="T33" fmla="*/ 95 h 159"/>
                  <a:gd name="T34" fmla="*/ 139 w 156"/>
                  <a:gd name="T35" fmla="*/ 78 h 159"/>
                  <a:gd name="T36" fmla="*/ 156 w 156"/>
                  <a:gd name="T37" fmla="*/ 48 h 159"/>
                  <a:gd name="T38" fmla="*/ 139 w 156"/>
                  <a:gd name="T39" fmla="*/ 30 h 159"/>
                  <a:gd name="T40" fmla="*/ 156 w 156"/>
                  <a:gd name="T41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6" h="159">
                    <a:moveTo>
                      <a:pt x="156" y="30"/>
                    </a:moveTo>
                    <a:lnTo>
                      <a:pt x="156" y="30"/>
                    </a:lnTo>
                    <a:lnTo>
                      <a:pt x="139" y="15"/>
                    </a:lnTo>
                    <a:lnTo>
                      <a:pt x="104" y="30"/>
                    </a:lnTo>
                    <a:lnTo>
                      <a:pt x="52" y="0"/>
                    </a:lnTo>
                    <a:lnTo>
                      <a:pt x="18" y="15"/>
                    </a:lnTo>
                    <a:lnTo>
                      <a:pt x="18" y="30"/>
                    </a:lnTo>
                    <a:lnTo>
                      <a:pt x="0" y="48"/>
                    </a:lnTo>
                    <a:lnTo>
                      <a:pt x="0" y="78"/>
                    </a:lnTo>
                    <a:lnTo>
                      <a:pt x="18" y="111"/>
                    </a:lnTo>
                    <a:lnTo>
                      <a:pt x="18" y="95"/>
                    </a:lnTo>
                    <a:lnTo>
                      <a:pt x="35" y="95"/>
                    </a:lnTo>
                    <a:lnTo>
                      <a:pt x="18" y="111"/>
                    </a:lnTo>
                    <a:lnTo>
                      <a:pt x="0" y="143"/>
                    </a:lnTo>
                    <a:lnTo>
                      <a:pt x="35" y="159"/>
                    </a:lnTo>
                    <a:lnTo>
                      <a:pt x="87" y="111"/>
                    </a:lnTo>
                    <a:lnTo>
                      <a:pt x="121" y="95"/>
                    </a:lnTo>
                    <a:lnTo>
                      <a:pt x="139" y="78"/>
                    </a:lnTo>
                    <a:lnTo>
                      <a:pt x="156" y="48"/>
                    </a:lnTo>
                    <a:lnTo>
                      <a:pt x="139" y="30"/>
                    </a:lnTo>
                    <a:lnTo>
                      <a:pt x="156" y="3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76">
                <a:extLst>
                  <a:ext uri="{FF2B5EF4-FFF2-40B4-BE49-F238E27FC236}">
                    <a16:creationId xmlns:a16="http://schemas.microsoft.com/office/drawing/2014/main" id="{0B301A26-8D72-4AF0-B7E6-AB2A9B343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9" y="2909"/>
                <a:ext cx="77" cy="80"/>
              </a:xfrm>
              <a:custGeom>
                <a:avLst/>
                <a:gdLst>
                  <a:gd name="T0" fmla="*/ 156 w 156"/>
                  <a:gd name="T1" fmla="*/ 30 h 159"/>
                  <a:gd name="T2" fmla="*/ 156 w 156"/>
                  <a:gd name="T3" fmla="*/ 30 h 159"/>
                  <a:gd name="T4" fmla="*/ 139 w 156"/>
                  <a:gd name="T5" fmla="*/ 15 h 159"/>
                  <a:gd name="T6" fmla="*/ 104 w 156"/>
                  <a:gd name="T7" fmla="*/ 30 h 159"/>
                  <a:gd name="T8" fmla="*/ 52 w 156"/>
                  <a:gd name="T9" fmla="*/ 0 h 159"/>
                  <a:gd name="T10" fmla="*/ 18 w 156"/>
                  <a:gd name="T11" fmla="*/ 15 h 159"/>
                  <a:gd name="T12" fmla="*/ 18 w 156"/>
                  <a:gd name="T13" fmla="*/ 30 h 159"/>
                  <a:gd name="T14" fmla="*/ 0 w 156"/>
                  <a:gd name="T15" fmla="*/ 48 h 159"/>
                  <a:gd name="T16" fmla="*/ 0 w 156"/>
                  <a:gd name="T17" fmla="*/ 78 h 159"/>
                  <a:gd name="T18" fmla="*/ 18 w 156"/>
                  <a:gd name="T19" fmla="*/ 111 h 159"/>
                  <a:gd name="T20" fmla="*/ 18 w 156"/>
                  <a:gd name="T21" fmla="*/ 95 h 159"/>
                  <a:gd name="T22" fmla="*/ 35 w 156"/>
                  <a:gd name="T23" fmla="*/ 95 h 159"/>
                  <a:gd name="T24" fmla="*/ 18 w 156"/>
                  <a:gd name="T25" fmla="*/ 111 h 159"/>
                  <a:gd name="T26" fmla="*/ 0 w 156"/>
                  <a:gd name="T27" fmla="*/ 143 h 159"/>
                  <a:gd name="T28" fmla="*/ 35 w 156"/>
                  <a:gd name="T29" fmla="*/ 159 h 159"/>
                  <a:gd name="T30" fmla="*/ 87 w 156"/>
                  <a:gd name="T31" fmla="*/ 111 h 159"/>
                  <a:gd name="T32" fmla="*/ 121 w 156"/>
                  <a:gd name="T33" fmla="*/ 95 h 159"/>
                  <a:gd name="T34" fmla="*/ 139 w 156"/>
                  <a:gd name="T35" fmla="*/ 78 h 159"/>
                  <a:gd name="T36" fmla="*/ 156 w 156"/>
                  <a:gd name="T37" fmla="*/ 48 h 159"/>
                  <a:gd name="T38" fmla="*/ 139 w 156"/>
                  <a:gd name="T39" fmla="*/ 30 h 159"/>
                  <a:gd name="T40" fmla="*/ 156 w 156"/>
                  <a:gd name="T41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6" h="159">
                    <a:moveTo>
                      <a:pt x="156" y="30"/>
                    </a:moveTo>
                    <a:lnTo>
                      <a:pt x="156" y="30"/>
                    </a:lnTo>
                    <a:lnTo>
                      <a:pt x="139" y="15"/>
                    </a:lnTo>
                    <a:lnTo>
                      <a:pt x="104" y="30"/>
                    </a:lnTo>
                    <a:lnTo>
                      <a:pt x="52" y="0"/>
                    </a:lnTo>
                    <a:lnTo>
                      <a:pt x="18" y="15"/>
                    </a:lnTo>
                    <a:lnTo>
                      <a:pt x="18" y="30"/>
                    </a:lnTo>
                    <a:lnTo>
                      <a:pt x="0" y="48"/>
                    </a:lnTo>
                    <a:lnTo>
                      <a:pt x="0" y="78"/>
                    </a:lnTo>
                    <a:lnTo>
                      <a:pt x="18" y="111"/>
                    </a:lnTo>
                    <a:lnTo>
                      <a:pt x="18" y="95"/>
                    </a:lnTo>
                    <a:lnTo>
                      <a:pt x="35" y="95"/>
                    </a:lnTo>
                    <a:lnTo>
                      <a:pt x="18" y="111"/>
                    </a:lnTo>
                    <a:lnTo>
                      <a:pt x="0" y="143"/>
                    </a:lnTo>
                    <a:lnTo>
                      <a:pt x="35" y="159"/>
                    </a:lnTo>
                    <a:lnTo>
                      <a:pt x="87" y="111"/>
                    </a:lnTo>
                    <a:lnTo>
                      <a:pt x="121" y="95"/>
                    </a:lnTo>
                    <a:lnTo>
                      <a:pt x="139" y="78"/>
                    </a:lnTo>
                    <a:lnTo>
                      <a:pt x="156" y="48"/>
                    </a:lnTo>
                    <a:lnTo>
                      <a:pt x="139" y="30"/>
                    </a:lnTo>
                    <a:lnTo>
                      <a:pt x="156" y="3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77">
                <a:extLst>
                  <a:ext uri="{FF2B5EF4-FFF2-40B4-BE49-F238E27FC236}">
                    <a16:creationId xmlns:a16="http://schemas.microsoft.com/office/drawing/2014/main" id="{9CC2EB2A-A9A6-41A6-8389-7D87AAC285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2925"/>
                <a:ext cx="175" cy="232"/>
              </a:xfrm>
              <a:custGeom>
                <a:avLst/>
                <a:gdLst>
                  <a:gd name="T0" fmla="*/ 332 w 350"/>
                  <a:gd name="T1" fmla="*/ 273 h 465"/>
                  <a:gd name="T2" fmla="*/ 332 w 350"/>
                  <a:gd name="T3" fmla="*/ 273 h 465"/>
                  <a:gd name="T4" fmla="*/ 296 w 350"/>
                  <a:gd name="T5" fmla="*/ 273 h 465"/>
                  <a:gd name="T6" fmla="*/ 296 w 350"/>
                  <a:gd name="T7" fmla="*/ 240 h 465"/>
                  <a:gd name="T8" fmla="*/ 261 w 350"/>
                  <a:gd name="T9" fmla="*/ 257 h 465"/>
                  <a:gd name="T10" fmla="*/ 227 w 350"/>
                  <a:gd name="T11" fmla="*/ 240 h 465"/>
                  <a:gd name="T12" fmla="*/ 210 w 350"/>
                  <a:gd name="T13" fmla="*/ 192 h 465"/>
                  <a:gd name="T14" fmla="*/ 244 w 350"/>
                  <a:gd name="T15" fmla="*/ 129 h 465"/>
                  <a:gd name="T16" fmla="*/ 313 w 350"/>
                  <a:gd name="T17" fmla="*/ 96 h 465"/>
                  <a:gd name="T18" fmla="*/ 296 w 350"/>
                  <a:gd name="T19" fmla="*/ 81 h 465"/>
                  <a:gd name="T20" fmla="*/ 313 w 350"/>
                  <a:gd name="T21" fmla="*/ 81 h 465"/>
                  <a:gd name="T22" fmla="*/ 313 w 350"/>
                  <a:gd name="T23" fmla="*/ 65 h 465"/>
                  <a:gd name="T24" fmla="*/ 296 w 350"/>
                  <a:gd name="T25" fmla="*/ 48 h 465"/>
                  <a:gd name="T26" fmla="*/ 227 w 350"/>
                  <a:gd name="T27" fmla="*/ 65 h 465"/>
                  <a:gd name="T28" fmla="*/ 210 w 350"/>
                  <a:gd name="T29" fmla="*/ 33 h 465"/>
                  <a:gd name="T30" fmla="*/ 175 w 350"/>
                  <a:gd name="T31" fmla="*/ 0 h 465"/>
                  <a:gd name="T32" fmla="*/ 158 w 350"/>
                  <a:gd name="T33" fmla="*/ 0 h 465"/>
                  <a:gd name="T34" fmla="*/ 175 w 350"/>
                  <a:gd name="T35" fmla="*/ 18 h 465"/>
                  <a:gd name="T36" fmla="*/ 158 w 350"/>
                  <a:gd name="T37" fmla="*/ 48 h 465"/>
                  <a:gd name="T38" fmla="*/ 140 w 350"/>
                  <a:gd name="T39" fmla="*/ 65 h 465"/>
                  <a:gd name="T40" fmla="*/ 106 w 350"/>
                  <a:gd name="T41" fmla="*/ 81 h 465"/>
                  <a:gd name="T42" fmla="*/ 54 w 350"/>
                  <a:gd name="T43" fmla="*/ 129 h 465"/>
                  <a:gd name="T44" fmla="*/ 19 w 350"/>
                  <a:gd name="T45" fmla="*/ 113 h 465"/>
                  <a:gd name="T46" fmla="*/ 37 w 350"/>
                  <a:gd name="T47" fmla="*/ 81 h 465"/>
                  <a:gd name="T48" fmla="*/ 0 w 350"/>
                  <a:gd name="T49" fmla="*/ 113 h 465"/>
                  <a:gd name="T50" fmla="*/ 19 w 350"/>
                  <a:gd name="T51" fmla="*/ 144 h 465"/>
                  <a:gd name="T52" fmla="*/ 0 w 350"/>
                  <a:gd name="T53" fmla="*/ 144 h 465"/>
                  <a:gd name="T54" fmla="*/ 37 w 350"/>
                  <a:gd name="T55" fmla="*/ 177 h 465"/>
                  <a:gd name="T56" fmla="*/ 71 w 350"/>
                  <a:gd name="T57" fmla="*/ 209 h 465"/>
                  <a:gd name="T58" fmla="*/ 158 w 350"/>
                  <a:gd name="T59" fmla="*/ 369 h 465"/>
                  <a:gd name="T60" fmla="*/ 296 w 350"/>
                  <a:gd name="T61" fmla="*/ 465 h 465"/>
                  <a:gd name="T62" fmla="*/ 332 w 350"/>
                  <a:gd name="T63" fmla="*/ 449 h 465"/>
                  <a:gd name="T64" fmla="*/ 350 w 350"/>
                  <a:gd name="T65" fmla="*/ 417 h 465"/>
                  <a:gd name="T66" fmla="*/ 332 w 350"/>
                  <a:gd name="T67" fmla="*/ 401 h 465"/>
                  <a:gd name="T68" fmla="*/ 350 w 350"/>
                  <a:gd name="T69" fmla="*/ 305 h 465"/>
                  <a:gd name="T70" fmla="*/ 332 w 350"/>
                  <a:gd name="T71" fmla="*/ 27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0" h="465">
                    <a:moveTo>
                      <a:pt x="332" y="273"/>
                    </a:moveTo>
                    <a:lnTo>
                      <a:pt x="332" y="273"/>
                    </a:lnTo>
                    <a:lnTo>
                      <a:pt x="296" y="273"/>
                    </a:lnTo>
                    <a:lnTo>
                      <a:pt x="296" y="240"/>
                    </a:lnTo>
                    <a:lnTo>
                      <a:pt x="261" y="257"/>
                    </a:lnTo>
                    <a:lnTo>
                      <a:pt x="227" y="240"/>
                    </a:lnTo>
                    <a:lnTo>
                      <a:pt x="210" y="192"/>
                    </a:lnTo>
                    <a:lnTo>
                      <a:pt x="244" y="129"/>
                    </a:lnTo>
                    <a:lnTo>
                      <a:pt x="313" y="96"/>
                    </a:lnTo>
                    <a:lnTo>
                      <a:pt x="296" y="81"/>
                    </a:lnTo>
                    <a:lnTo>
                      <a:pt x="313" y="81"/>
                    </a:lnTo>
                    <a:lnTo>
                      <a:pt x="313" y="65"/>
                    </a:lnTo>
                    <a:lnTo>
                      <a:pt x="296" y="48"/>
                    </a:lnTo>
                    <a:lnTo>
                      <a:pt x="227" y="65"/>
                    </a:lnTo>
                    <a:lnTo>
                      <a:pt x="210" y="33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75" y="18"/>
                    </a:lnTo>
                    <a:lnTo>
                      <a:pt x="158" y="48"/>
                    </a:lnTo>
                    <a:lnTo>
                      <a:pt x="140" y="65"/>
                    </a:lnTo>
                    <a:lnTo>
                      <a:pt x="106" y="81"/>
                    </a:lnTo>
                    <a:lnTo>
                      <a:pt x="54" y="129"/>
                    </a:lnTo>
                    <a:lnTo>
                      <a:pt x="19" y="113"/>
                    </a:lnTo>
                    <a:lnTo>
                      <a:pt x="37" y="81"/>
                    </a:lnTo>
                    <a:lnTo>
                      <a:pt x="0" y="113"/>
                    </a:lnTo>
                    <a:lnTo>
                      <a:pt x="19" y="144"/>
                    </a:lnTo>
                    <a:lnTo>
                      <a:pt x="0" y="144"/>
                    </a:lnTo>
                    <a:lnTo>
                      <a:pt x="37" y="177"/>
                    </a:lnTo>
                    <a:lnTo>
                      <a:pt x="71" y="209"/>
                    </a:lnTo>
                    <a:lnTo>
                      <a:pt x="158" y="369"/>
                    </a:lnTo>
                    <a:lnTo>
                      <a:pt x="296" y="465"/>
                    </a:lnTo>
                    <a:lnTo>
                      <a:pt x="332" y="449"/>
                    </a:lnTo>
                    <a:lnTo>
                      <a:pt x="350" y="417"/>
                    </a:lnTo>
                    <a:lnTo>
                      <a:pt x="332" y="401"/>
                    </a:lnTo>
                    <a:lnTo>
                      <a:pt x="350" y="305"/>
                    </a:lnTo>
                    <a:lnTo>
                      <a:pt x="332" y="2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78">
                <a:extLst>
                  <a:ext uri="{FF2B5EF4-FFF2-40B4-BE49-F238E27FC236}">
                    <a16:creationId xmlns:a16="http://schemas.microsoft.com/office/drawing/2014/main" id="{EF8750A9-C337-4A7D-A95F-EF4A1E350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2925"/>
                <a:ext cx="175" cy="232"/>
              </a:xfrm>
              <a:custGeom>
                <a:avLst/>
                <a:gdLst>
                  <a:gd name="T0" fmla="*/ 332 w 350"/>
                  <a:gd name="T1" fmla="*/ 273 h 465"/>
                  <a:gd name="T2" fmla="*/ 332 w 350"/>
                  <a:gd name="T3" fmla="*/ 273 h 465"/>
                  <a:gd name="T4" fmla="*/ 296 w 350"/>
                  <a:gd name="T5" fmla="*/ 273 h 465"/>
                  <a:gd name="T6" fmla="*/ 296 w 350"/>
                  <a:gd name="T7" fmla="*/ 240 h 465"/>
                  <a:gd name="T8" fmla="*/ 261 w 350"/>
                  <a:gd name="T9" fmla="*/ 257 h 465"/>
                  <a:gd name="T10" fmla="*/ 227 w 350"/>
                  <a:gd name="T11" fmla="*/ 240 h 465"/>
                  <a:gd name="T12" fmla="*/ 210 w 350"/>
                  <a:gd name="T13" fmla="*/ 192 h 465"/>
                  <a:gd name="T14" fmla="*/ 244 w 350"/>
                  <a:gd name="T15" fmla="*/ 129 h 465"/>
                  <a:gd name="T16" fmla="*/ 313 w 350"/>
                  <a:gd name="T17" fmla="*/ 96 h 465"/>
                  <a:gd name="T18" fmla="*/ 296 w 350"/>
                  <a:gd name="T19" fmla="*/ 81 h 465"/>
                  <a:gd name="T20" fmla="*/ 313 w 350"/>
                  <a:gd name="T21" fmla="*/ 81 h 465"/>
                  <a:gd name="T22" fmla="*/ 313 w 350"/>
                  <a:gd name="T23" fmla="*/ 65 h 465"/>
                  <a:gd name="T24" fmla="*/ 296 w 350"/>
                  <a:gd name="T25" fmla="*/ 48 h 465"/>
                  <a:gd name="T26" fmla="*/ 227 w 350"/>
                  <a:gd name="T27" fmla="*/ 65 h 465"/>
                  <a:gd name="T28" fmla="*/ 210 w 350"/>
                  <a:gd name="T29" fmla="*/ 33 h 465"/>
                  <a:gd name="T30" fmla="*/ 175 w 350"/>
                  <a:gd name="T31" fmla="*/ 0 h 465"/>
                  <a:gd name="T32" fmla="*/ 158 w 350"/>
                  <a:gd name="T33" fmla="*/ 0 h 465"/>
                  <a:gd name="T34" fmla="*/ 175 w 350"/>
                  <a:gd name="T35" fmla="*/ 18 h 465"/>
                  <a:gd name="T36" fmla="*/ 158 w 350"/>
                  <a:gd name="T37" fmla="*/ 48 h 465"/>
                  <a:gd name="T38" fmla="*/ 140 w 350"/>
                  <a:gd name="T39" fmla="*/ 65 h 465"/>
                  <a:gd name="T40" fmla="*/ 106 w 350"/>
                  <a:gd name="T41" fmla="*/ 81 h 465"/>
                  <a:gd name="T42" fmla="*/ 54 w 350"/>
                  <a:gd name="T43" fmla="*/ 129 h 465"/>
                  <a:gd name="T44" fmla="*/ 19 w 350"/>
                  <a:gd name="T45" fmla="*/ 113 h 465"/>
                  <a:gd name="T46" fmla="*/ 37 w 350"/>
                  <a:gd name="T47" fmla="*/ 81 h 465"/>
                  <a:gd name="T48" fmla="*/ 0 w 350"/>
                  <a:gd name="T49" fmla="*/ 113 h 465"/>
                  <a:gd name="T50" fmla="*/ 19 w 350"/>
                  <a:gd name="T51" fmla="*/ 144 h 465"/>
                  <a:gd name="T52" fmla="*/ 0 w 350"/>
                  <a:gd name="T53" fmla="*/ 144 h 465"/>
                  <a:gd name="T54" fmla="*/ 37 w 350"/>
                  <a:gd name="T55" fmla="*/ 177 h 465"/>
                  <a:gd name="T56" fmla="*/ 71 w 350"/>
                  <a:gd name="T57" fmla="*/ 209 h 465"/>
                  <a:gd name="T58" fmla="*/ 158 w 350"/>
                  <a:gd name="T59" fmla="*/ 369 h 465"/>
                  <a:gd name="T60" fmla="*/ 296 w 350"/>
                  <a:gd name="T61" fmla="*/ 465 h 465"/>
                  <a:gd name="T62" fmla="*/ 332 w 350"/>
                  <a:gd name="T63" fmla="*/ 449 h 465"/>
                  <a:gd name="T64" fmla="*/ 350 w 350"/>
                  <a:gd name="T65" fmla="*/ 417 h 465"/>
                  <a:gd name="T66" fmla="*/ 332 w 350"/>
                  <a:gd name="T67" fmla="*/ 401 h 465"/>
                  <a:gd name="T68" fmla="*/ 350 w 350"/>
                  <a:gd name="T69" fmla="*/ 305 h 465"/>
                  <a:gd name="T70" fmla="*/ 332 w 350"/>
                  <a:gd name="T71" fmla="*/ 27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0" h="465">
                    <a:moveTo>
                      <a:pt x="332" y="273"/>
                    </a:moveTo>
                    <a:lnTo>
                      <a:pt x="332" y="273"/>
                    </a:lnTo>
                    <a:lnTo>
                      <a:pt x="296" y="273"/>
                    </a:lnTo>
                    <a:lnTo>
                      <a:pt x="296" y="240"/>
                    </a:lnTo>
                    <a:lnTo>
                      <a:pt x="261" y="257"/>
                    </a:lnTo>
                    <a:lnTo>
                      <a:pt x="227" y="240"/>
                    </a:lnTo>
                    <a:lnTo>
                      <a:pt x="210" y="192"/>
                    </a:lnTo>
                    <a:lnTo>
                      <a:pt x="244" y="129"/>
                    </a:lnTo>
                    <a:lnTo>
                      <a:pt x="313" y="96"/>
                    </a:lnTo>
                    <a:lnTo>
                      <a:pt x="296" y="81"/>
                    </a:lnTo>
                    <a:lnTo>
                      <a:pt x="313" y="81"/>
                    </a:lnTo>
                    <a:lnTo>
                      <a:pt x="313" y="65"/>
                    </a:lnTo>
                    <a:lnTo>
                      <a:pt x="296" y="48"/>
                    </a:lnTo>
                    <a:lnTo>
                      <a:pt x="227" y="65"/>
                    </a:lnTo>
                    <a:lnTo>
                      <a:pt x="210" y="33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75" y="18"/>
                    </a:lnTo>
                    <a:lnTo>
                      <a:pt x="158" y="48"/>
                    </a:lnTo>
                    <a:lnTo>
                      <a:pt x="140" y="65"/>
                    </a:lnTo>
                    <a:lnTo>
                      <a:pt x="106" y="81"/>
                    </a:lnTo>
                    <a:lnTo>
                      <a:pt x="54" y="129"/>
                    </a:lnTo>
                    <a:lnTo>
                      <a:pt x="19" y="113"/>
                    </a:lnTo>
                    <a:lnTo>
                      <a:pt x="37" y="81"/>
                    </a:lnTo>
                    <a:lnTo>
                      <a:pt x="0" y="113"/>
                    </a:lnTo>
                    <a:lnTo>
                      <a:pt x="19" y="144"/>
                    </a:lnTo>
                    <a:lnTo>
                      <a:pt x="0" y="144"/>
                    </a:lnTo>
                    <a:lnTo>
                      <a:pt x="37" y="177"/>
                    </a:lnTo>
                    <a:lnTo>
                      <a:pt x="71" y="209"/>
                    </a:lnTo>
                    <a:lnTo>
                      <a:pt x="158" y="369"/>
                    </a:lnTo>
                    <a:lnTo>
                      <a:pt x="296" y="465"/>
                    </a:lnTo>
                    <a:lnTo>
                      <a:pt x="332" y="449"/>
                    </a:lnTo>
                    <a:lnTo>
                      <a:pt x="350" y="417"/>
                    </a:lnTo>
                    <a:lnTo>
                      <a:pt x="332" y="401"/>
                    </a:lnTo>
                    <a:lnTo>
                      <a:pt x="350" y="305"/>
                    </a:lnTo>
                    <a:lnTo>
                      <a:pt x="332" y="27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79">
                <a:extLst>
                  <a:ext uri="{FF2B5EF4-FFF2-40B4-BE49-F238E27FC236}">
                    <a16:creationId xmlns:a16="http://schemas.microsoft.com/office/drawing/2014/main" id="{D2D1838D-46EC-4DA8-A603-8960512D1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" y="3045"/>
                <a:ext cx="157" cy="176"/>
              </a:xfrm>
              <a:custGeom>
                <a:avLst/>
                <a:gdLst>
                  <a:gd name="T0" fmla="*/ 313 w 313"/>
                  <a:gd name="T1" fmla="*/ 273 h 353"/>
                  <a:gd name="T2" fmla="*/ 313 w 313"/>
                  <a:gd name="T3" fmla="*/ 273 h 353"/>
                  <a:gd name="T4" fmla="*/ 313 w 313"/>
                  <a:gd name="T5" fmla="*/ 225 h 353"/>
                  <a:gd name="T6" fmla="*/ 296 w 313"/>
                  <a:gd name="T7" fmla="*/ 192 h 353"/>
                  <a:gd name="T8" fmla="*/ 296 w 313"/>
                  <a:gd name="T9" fmla="*/ 177 h 353"/>
                  <a:gd name="T10" fmla="*/ 262 w 313"/>
                  <a:gd name="T11" fmla="*/ 177 h 353"/>
                  <a:gd name="T12" fmla="*/ 244 w 313"/>
                  <a:gd name="T13" fmla="*/ 144 h 353"/>
                  <a:gd name="T14" fmla="*/ 244 w 313"/>
                  <a:gd name="T15" fmla="*/ 129 h 353"/>
                  <a:gd name="T16" fmla="*/ 227 w 313"/>
                  <a:gd name="T17" fmla="*/ 96 h 353"/>
                  <a:gd name="T18" fmla="*/ 121 w 313"/>
                  <a:gd name="T19" fmla="*/ 65 h 353"/>
                  <a:gd name="T20" fmla="*/ 104 w 313"/>
                  <a:gd name="T21" fmla="*/ 48 h 353"/>
                  <a:gd name="T22" fmla="*/ 104 w 313"/>
                  <a:gd name="T23" fmla="*/ 0 h 353"/>
                  <a:gd name="T24" fmla="*/ 70 w 313"/>
                  <a:gd name="T25" fmla="*/ 0 h 353"/>
                  <a:gd name="T26" fmla="*/ 35 w 313"/>
                  <a:gd name="T27" fmla="*/ 33 h 353"/>
                  <a:gd name="T28" fmla="*/ 0 w 313"/>
                  <a:gd name="T29" fmla="*/ 33 h 353"/>
                  <a:gd name="T30" fmla="*/ 18 w 313"/>
                  <a:gd name="T31" fmla="*/ 65 h 353"/>
                  <a:gd name="T32" fmla="*/ 0 w 313"/>
                  <a:gd name="T33" fmla="*/ 161 h 353"/>
                  <a:gd name="T34" fmla="*/ 18 w 313"/>
                  <a:gd name="T35" fmla="*/ 177 h 353"/>
                  <a:gd name="T36" fmla="*/ 0 w 313"/>
                  <a:gd name="T37" fmla="*/ 209 h 353"/>
                  <a:gd name="T38" fmla="*/ 18 w 313"/>
                  <a:gd name="T39" fmla="*/ 257 h 353"/>
                  <a:gd name="T40" fmla="*/ 18 w 313"/>
                  <a:gd name="T41" fmla="*/ 273 h 353"/>
                  <a:gd name="T42" fmla="*/ 35 w 313"/>
                  <a:gd name="T43" fmla="*/ 353 h 353"/>
                  <a:gd name="T44" fmla="*/ 52 w 313"/>
                  <a:gd name="T45" fmla="*/ 353 h 353"/>
                  <a:gd name="T46" fmla="*/ 87 w 313"/>
                  <a:gd name="T47" fmla="*/ 321 h 353"/>
                  <a:gd name="T48" fmla="*/ 141 w 313"/>
                  <a:gd name="T49" fmla="*/ 336 h 353"/>
                  <a:gd name="T50" fmla="*/ 158 w 313"/>
                  <a:gd name="T51" fmla="*/ 321 h 353"/>
                  <a:gd name="T52" fmla="*/ 192 w 313"/>
                  <a:gd name="T53" fmla="*/ 336 h 353"/>
                  <a:gd name="T54" fmla="*/ 210 w 313"/>
                  <a:gd name="T55" fmla="*/ 257 h 353"/>
                  <a:gd name="T56" fmla="*/ 279 w 313"/>
                  <a:gd name="T57" fmla="*/ 257 h 353"/>
                  <a:gd name="T58" fmla="*/ 313 w 313"/>
                  <a:gd name="T59" fmla="*/ 27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3" h="353">
                    <a:moveTo>
                      <a:pt x="313" y="273"/>
                    </a:moveTo>
                    <a:lnTo>
                      <a:pt x="313" y="273"/>
                    </a:lnTo>
                    <a:lnTo>
                      <a:pt x="313" y="225"/>
                    </a:lnTo>
                    <a:lnTo>
                      <a:pt x="296" y="192"/>
                    </a:lnTo>
                    <a:lnTo>
                      <a:pt x="296" y="177"/>
                    </a:lnTo>
                    <a:lnTo>
                      <a:pt x="262" y="177"/>
                    </a:lnTo>
                    <a:lnTo>
                      <a:pt x="244" y="144"/>
                    </a:lnTo>
                    <a:lnTo>
                      <a:pt x="244" y="129"/>
                    </a:lnTo>
                    <a:lnTo>
                      <a:pt x="227" y="96"/>
                    </a:lnTo>
                    <a:lnTo>
                      <a:pt x="121" y="65"/>
                    </a:lnTo>
                    <a:lnTo>
                      <a:pt x="104" y="48"/>
                    </a:lnTo>
                    <a:lnTo>
                      <a:pt x="104" y="0"/>
                    </a:lnTo>
                    <a:lnTo>
                      <a:pt x="70" y="0"/>
                    </a:lnTo>
                    <a:lnTo>
                      <a:pt x="35" y="33"/>
                    </a:lnTo>
                    <a:lnTo>
                      <a:pt x="0" y="33"/>
                    </a:lnTo>
                    <a:lnTo>
                      <a:pt x="18" y="65"/>
                    </a:lnTo>
                    <a:lnTo>
                      <a:pt x="0" y="161"/>
                    </a:lnTo>
                    <a:lnTo>
                      <a:pt x="18" y="177"/>
                    </a:lnTo>
                    <a:lnTo>
                      <a:pt x="0" y="209"/>
                    </a:lnTo>
                    <a:lnTo>
                      <a:pt x="18" y="257"/>
                    </a:lnTo>
                    <a:lnTo>
                      <a:pt x="18" y="273"/>
                    </a:lnTo>
                    <a:lnTo>
                      <a:pt x="35" y="353"/>
                    </a:lnTo>
                    <a:lnTo>
                      <a:pt x="52" y="353"/>
                    </a:lnTo>
                    <a:lnTo>
                      <a:pt x="87" y="321"/>
                    </a:lnTo>
                    <a:lnTo>
                      <a:pt x="141" y="336"/>
                    </a:lnTo>
                    <a:lnTo>
                      <a:pt x="158" y="321"/>
                    </a:lnTo>
                    <a:lnTo>
                      <a:pt x="192" y="336"/>
                    </a:lnTo>
                    <a:lnTo>
                      <a:pt x="210" y="257"/>
                    </a:lnTo>
                    <a:lnTo>
                      <a:pt x="279" y="257"/>
                    </a:lnTo>
                    <a:lnTo>
                      <a:pt x="313" y="273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280">
                <a:extLst>
                  <a:ext uri="{FF2B5EF4-FFF2-40B4-BE49-F238E27FC236}">
                    <a16:creationId xmlns:a16="http://schemas.microsoft.com/office/drawing/2014/main" id="{A36FCB46-9A0C-49FA-A2D8-C3DF1CA68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" y="3045"/>
                <a:ext cx="157" cy="176"/>
              </a:xfrm>
              <a:custGeom>
                <a:avLst/>
                <a:gdLst>
                  <a:gd name="T0" fmla="*/ 313 w 313"/>
                  <a:gd name="T1" fmla="*/ 273 h 353"/>
                  <a:gd name="T2" fmla="*/ 313 w 313"/>
                  <a:gd name="T3" fmla="*/ 273 h 353"/>
                  <a:gd name="T4" fmla="*/ 313 w 313"/>
                  <a:gd name="T5" fmla="*/ 225 h 353"/>
                  <a:gd name="T6" fmla="*/ 296 w 313"/>
                  <a:gd name="T7" fmla="*/ 192 h 353"/>
                  <a:gd name="T8" fmla="*/ 296 w 313"/>
                  <a:gd name="T9" fmla="*/ 177 h 353"/>
                  <a:gd name="T10" fmla="*/ 262 w 313"/>
                  <a:gd name="T11" fmla="*/ 177 h 353"/>
                  <a:gd name="T12" fmla="*/ 244 w 313"/>
                  <a:gd name="T13" fmla="*/ 144 h 353"/>
                  <a:gd name="T14" fmla="*/ 244 w 313"/>
                  <a:gd name="T15" fmla="*/ 129 h 353"/>
                  <a:gd name="T16" fmla="*/ 227 w 313"/>
                  <a:gd name="T17" fmla="*/ 96 h 353"/>
                  <a:gd name="T18" fmla="*/ 121 w 313"/>
                  <a:gd name="T19" fmla="*/ 65 h 353"/>
                  <a:gd name="T20" fmla="*/ 104 w 313"/>
                  <a:gd name="T21" fmla="*/ 48 h 353"/>
                  <a:gd name="T22" fmla="*/ 104 w 313"/>
                  <a:gd name="T23" fmla="*/ 0 h 353"/>
                  <a:gd name="T24" fmla="*/ 70 w 313"/>
                  <a:gd name="T25" fmla="*/ 0 h 353"/>
                  <a:gd name="T26" fmla="*/ 35 w 313"/>
                  <a:gd name="T27" fmla="*/ 33 h 353"/>
                  <a:gd name="T28" fmla="*/ 0 w 313"/>
                  <a:gd name="T29" fmla="*/ 33 h 353"/>
                  <a:gd name="T30" fmla="*/ 18 w 313"/>
                  <a:gd name="T31" fmla="*/ 65 h 353"/>
                  <a:gd name="T32" fmla="*/ 0 w 313"/>
                  <a:gd name="T33" fmla="*/ 161 h 353"/>
                  <a:gd name="T34" fmla="*/ 18 w 313"/>
                  <a:gd name="T35" fmla="*/ 177 h 353"/>
                  <a:gd name="T36" fmla="*/ 0 w 313"/>
                  <a:gd name="T37" fmla="*/ 209 h 353"/>
                  <a:gd name="T38" fmla="*/ 18 w 313"/>
                  <a:gd name="T39" fmla="*/ 257 h 353"/>
                  <a:gd name="T40" fmla="*/ 18 w 313"/>
                  <a:gd name="T41" fmla="*/ 273 h 353"/>
                  <a:gd name="T42" fmla="*/ 35 w 313"/>
                  <a:gd name="T43" fmla="*/ 353 h 353"/>
                  <a:gd name="T44" fmla="*/ 52 w 313"/>
                  <a:gd name="T45" fmla="*/ 353 h 353"/>
                  <a:gd name="T46" fmla="*/ 87 w 313"/>
                  <a:gd name="T47" fmla="*/ 321 h 353"/>
                  <a:gd name="T48" fmla="*/ 141 w 313"/>
                  <a:gd name="T49" fmla="*/ 336 h 353"/>
                  <a:gd name="T50" fmla="*/ 158 w 313"/>
                  <a:gd name="T51" fmla="*/ 321 h 353"/>
                  <a:gd name="T52" fmla="*/ 192 w 313"/>
                  <a:gd name="T53" fmla="*/ 336 h 353"/>
                  <a:gd name="T54" fmla="*/ 210 w 313"/>
                  <a:gd name="T55" fmla="*/ 257 h 353"/>
                  <a:gd name="T56" fmla="*/ 279 w 313"/>
                  <a:gd name="T57" fmla="*/ 257 h 353"/>
                  <a:gd name="T58" fmla="*/ 313 w 313"/>
                  <a:gd name="T59" fmla="*/ 27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3" h="353">
                    <a:moveTo>
                      <a:pt x="313" y="273"/>
                    </a:moveTo>
                    <a:lnTo>
                      <a:pt x="313" y="273"/>
                    </a:lnTo>
                    <a:lnTo>
                      <a:pt x="313" y="225"/>
                    </a:lnTo>
                    <a:lnTo>
                      <a:pt x="296" y="192"/>
                    </a:lnTo>
                    <a:lnTo>
                      <a:pt x="296" y="177"/>
                    </a:lnTo>
                    <a:lnTo>
                      <a:pt x="262" y="177"/>
                    </a:lnTo>
                    <a:lnTo>
                      <a:pt x="244" y="144"/>
                    </a:lnTo>
                    <a:lnTo>
                      <a:pt x="244" y="129"/>
                    </a:lnTo>
                    <a:lnTo>
                      <a:pt x="227" y="96"/>
                    </a:lnTo>
                    <a:lnTo>
                      <a:pt x="121" y="65"/>
                    </a:lnTo>
                    <a:lnTo>
                      <a:pt x="104" y="48"/>
                    </a:lnTo>
                    <a:lnTo>
                      <a:pt x="104" y="0"/>
                    </a:lnTo>
                    <a:lnTo>
                      <a:pt x="70" y="0"/>
                    </a:lnTo>
                    <a:lnTo>
                      <a:pt x="35" y="33"/>
                    </a:lnTo>
                    <a:lnTo>
                      <a:pt x="0" y="33"/>
                    </a:lnTo>
                    <a:lnTo>
                      <a:pt x="18" y="65"/>
                    </a:lnTo>
                    <a:lnTo>
                      <a:pt x="0" y="161"/>
                    </a:lnTo>
                    <a:lnTo>
                      <a:pt x="18" y="177"/>
                    </a:lnTo>
                    <a:lnTo>
                      <a:pt x="0" y="209"/>
                    </a:lnTo>
                    <a:lnTo>
                      <a:pt x="18" y="257"/>
                    </a:lnTo>
                    <a:lnTo>
                      <a:pt x="18" y="273"/>
                    </a:lnTo>
                    <a:lnTo>
                      <a:pt x="35" y="353"/>
                    </a:lnTo>
                    <a:lnTo>
                      <a:pt x="52" y="353"/>
                    </a:lnTo>
                    <a:lnTo>
                      <a:pt x="87" y="321"/>
                    </a:lnTo>
                    <a:lnTo>
                      <a:pt x="141" y="336"/>
                    </a:lnTo>
                    <a:lnTo>
                      <a:pt x="158" y="321"/>
                    </a:lnTo>
                    <a:lnTo>
                      <a:pt x="192" y="336"/>
                    </a:lnTo>
                    <a:lnTo>
                      <a:pt x="210" y="257"/>
                    </a:lnTo>
                    <a:lnTo>
                      <a:pt x="279" y="257"/>
                    </a:lnTo>
                    <a:lnTo>
                      <a:pt x="313" y="273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81">
                <a:extLst>
                  <a:ext uri="{FF2B5EF4-FFF2-40B4-BE49-F238E27FC236}">
                    <a16:creationId xmlns:a16="http://schemas.microsoft.com/office/drawing/2014/main" id="{63145075-A1A8-467B-8628-12D0D873B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9" y="3173"/>
                <a:ext cx="114" cy="111"/>
              </a:xfrm>
              <a:custGeom>
                <a:avLst/>
                <a:gdLst>
                  <a:gd name="T0" fmla="*/ 209 w 226"/>
                  <a:gd name="T1" fmla="*/ 160 h 223"/>
                  <a:gd name="T2" fmla="*/ 209 w 226"/>
                  <a:gd name="T3" fmla="*/ 160 h 223"/>
                  <a:gd name="T4" fmla="*/ 226 w 226"/>
                  <a:gd name="T5" fmla="*/ 127 h 223"/>
                  <a:gd name="T6" fmla="*/ 191 w 226"/>
                  <a:gd name="T7" fmla="*/ 112 h 223"/>
                  <a:gd name="T8" fmla="*/ 191 w 226"/>
                  <a:gd name="T9" fmla="*/ 79 h 223"/>
                  <a:gd name="T10" fmla="*/ 174 w 226"/>
                  <a:gd name="T11" fmla="*/ 79 h 223"/>
                  <a:gd name="T12" fmla="*/ 122 w 226"/>
                  <a:gd name="T13" fmla="*/ 64 h 223"/>
                  <a:gd name="T14" fmla="*/ 122 w 226"/>
                  <a:gd name="T15" fmla="*/ 16 h 223"/>
                  <a:gd name="T16" fmla="*/ 88 w 226"/>
                  <a:gd name="T17" fmla="*/ 0 h 223"/>
                  <a:gd name="T18" fmla="*/ 17 w 226"/>
                  <a:gd name="T19" fmla="*/ 0 h 223"/>
                  <a:gd name="T20" fmla="*/ 0 w 226"/>
                  <a:gd name="T21" fmla="*/ 79 h 223"/>
                  <a:gd name="T22" fmla="*/ 34 w 226"/>
                  <a:gd name="T23" fmla="*/ 127 h 223"/>
                  <a:gd name="T24" fmla="*/ 88 w 226"/>
                  <a:gd name="T25" fmla="*/ 127 h 223"/>
                  <a:gd name="T26" fmla="*/ 122 w 226"/>
                  <a:gd name="T27" fmla="*/ 160 h 223"/>
                  <a:gd name="T28" fmla="*/ 122 w 226"/>
                  <a:gd name="T29" fmla="*/ 175 h 223"/>
                  <a:gd name="T30" fmla="*/ 105 w 226"/>
                  <a:gd name="T31" fmla="*/ 207 h 223"/>
                  <a:gd name="T32" fmla="*/ 157 w 226"/>
                  <a:gd name="T33" fmla="*/ 223 h 223"/>
                  <a:gd name="T34" fmla="*/ 174 w 226"/>
                  <a:gd name="T35" fmla="*/ 207 h 223"/>
                  <a:gd name="T36" fmla="*/ 209 w 226"/>
                  <a:gd name="T37" fmla="*/ 192 h 223"/>
                  <a:gd name="T38" fmla="*/ 209 w 226"/>
                  <a:gd name="T39" fmla="*/ 16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6" h="223">
                    <a:moveTo>
                      <a:pt x="209" y="160"/>
                    </a:moveTo>
                    <a:lnTo>
                      <a:pt x="209" y="160"/>
                    </a:lnTo>
                    <a:lnTo>
                      <a:pt x="226" y="127"/>
                    </a:lnTo>
                    <a:lnTo>
                      <a:pt x="191" y="112"/>
                    </a:lnTo>
                    <a:lnTo>
                      <a:pt x="191" y="79"/>
                    </a:lnTo>
                    <a:lnTo>
                      <a:pt x="174" y="79"/>
                    </a:lnTo>
                    <a:lnTo>
                      <a:pt x="122" y="64"/>
                    </a:lnTo>
                    <a:lnTo>
                      <a:pt x="122" y="16"/>
                    </a:lnTo>
                    <a:lnTo>
                      <a:pt x="88" y="0"/>
                    </a:lnTo>
                    <a:lnTo>
                      <a:pt x="17" y="0"/>
                    </a:lnTo>
                    <a:lnTo>
                      <a:pt x="0" y="79"/>
                    </a:lnTo>
                    <a:lnTo>
                      <a:pt x="34" y="127"/>
                    </a:lnTo>
                    <a:lnTo>
                      <a:pt x="88" y="127"/>
                    </a:lnTo>
                    <a:lnTo>
                      <a:pt x="122" y="160"/>
                    </a:lnTo>
                    <a:lnTo>
                      <a:pt x="122" y="175"/>
                    </a:lnTo>
                    <a:lnTo>
                      <a:pt x="105" y="207"/>
                    </a:lnTo>
                    <a:lnTo>
                      <a:pt x="157" y="223"/>
                    </a:lnTo>
                    <a:lnTo>
                      <a:pt x="174" y="207"/>
                    </a:lnTo>
                    <a:lnTo>
                      <a:pt x="209" y="192"/>
                    </a:lnTo>
                    <a:lnTo>
                      <a:pt x="209" y="16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82">
                <a:extLst>
                  <a:ext uri="{FF2B5EF4-FFF2-40B4-BE49-F238E27FC236}">
                    <a16:creationId xmlns:a16="http://schemas.microsoft.com/office/drawing/2014/main" id="{DA3D98F2-D9AC-480F-8A8D-55BA6493F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9" y="3173"/>
                <a:ext cx="114" cy="111"/>
              </a:xfrm>
              <a:custGeom>
                <a:avLst/>
                <a:gdLst>
                  <a:gd name="T0" fmla="*/ 209 w 226"/>
                  <a:gd name="T1" fmla="*/ 160 h 223"/>
                  <a:gd name="T2" fmla="*/ 209 w 226"/>
                  <a:gd name="T3" fmla="*/ 160 h 223"/>
                  <a:gd name="T4" fmla="*/ 226 w 226"/>
                  <a:gd name="T5" fmla="*/ 127 h 223"/>
                  <a:gd name="T6" fmla="*/ 191 w 226"/>
                  <a:gd name="T7" fmla="*/ 112 h 223"/>
                  <a:gd name="T8" fmla="*/ 191 w 226"/>
                  <a:gd name="T9" fmla="*/ 79 h 223"/>
                  <a:gd name="T10" fmla="*/ 174 w 226"/>
                  <a:gd name="T11" fmla="*/ 79 h 223"/>
                  <a:gd name="T12" fmla="*/ 122 w 226"/>
                  <a:gd name="T13" fmla="*/ 64 h 223"/>
                  <a:gd name="T14" fmla="*/ 122 w 226"/>
                  <a:gd name="T15" fmla="*/ 16 h 223"/>
                  <a:gd name="T16" fmla="*/ 88 w 226"/>
                  <a:gd name="T17" fmla="*/ 0 h 223"/>
                  <a:gd name="T18" fmla="*/ 17 w 226"/>
                  <a:gd name="T19" fmla="*/ 0 h 223"/>
                  <a:gd name="T20" fmla="*/ 0 w 226"/>
                  <a:gd name="T21" fmla="*/ 79 h 223"/>
                  <a:gd name="T22" fmla="*/ 34 w 226"/>
                  <a:gd name="T23" fmla="*/ 127 h 223"/>
                  <a:gd name="T24" fmla="*/ 88 w 226"/>
                  <a:gd name="T25" fmla="*/ 127 h 223"/>
                  <a:gd name="T26" fmla="*/ 122 w 226"/>
                  <a:gd name="T27" fmla="*/ 160 h 223"/>
                  <a:gd name="T28" fmla="*/ 122 w 226"/>
                  <a:gd name="T29" fmla="*/ 175 h 223"/>
                  <a:gd name="T30" fmla="*/ 105 w 226"/>
                  <a:gd name="T31" fmla="*/ 207 h 223"/>
                  <a:gd name="T32" fmla="*/ 157 w 226"/>
                  <a:gd name="T33" fmla="*/ 223 h 223"/>
                  <a:gd name="T34" fmla="*/ 174 w 226"/>
                  <a:gd name="T35" fmla="*/ 207 h 223"/>
                  <a:gd name="T36" fmla="*/ 209 w 226"/>
                  <a:gd name="T37" fmla="*/ 192 h 223"/>
                  <a:gd name="T38" fmla="*/ 209 w 226"/>
                  <a:gd name="T39" fmla="*/ 16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6" h="223">
                    <a:moveTo>
                      <a:pt x="209" y="160"/>
                    </a:moveTo>
                    <a:lnTo>
                      <a:pt x="209" y="160"/>
                    </a:lnTo>
                    <a:lnTo>
                      <a:pt x="226" y="127"/>
                    </a:lnTo>
                    <a:lnTo>
                      <a:pt x="191" y="112"/>
                    </a:lnTo>
                    <a:lnTo>
                      <a:pt x="191" y="79"/>
                    </a:lnTo>
                    <a:lnTo>
                      <a:pt x="174" y="79"/>
                    </a:lnTo>
                    <a:lnTo>
                      <a:pt x="122" y="64"/>
                    </a:lnTo>
                    <a:lnTo>
                      <a:pt x="122" y="16"/>
                    </a:lnTo>
                    <a:lnTo>
                      <a:pt x="88" y="0"/>
                    </a:lnTo>
                    <a:lnTo>
                      <a:pt x="17" y="0"/>
                    </a:lnTo>
                    <a:lnTo>
                      <a:pt x="0" y="79"/>
                    </a:lnTo>
                    <a:lnTo>
                      <a:pt x="34" y="127"/>
                    </a:lnTo>
                    <a:lnTo>
                      <a:pt x="88" y="127"/>
                    </a:lnTo>
                    <a:lnTo>
                      <a:pt x="122" y="160"/>
                    </a:lnTo>
                    <a:lnTo>
                      <a:pt x="122" y="175"/>
                    </a:lnTo>
                    <a:lnTo>
                      <a:pt x="105" y="207"/>
                    </a:lnTo>
                    <a:lnTo>
                      <a:pt x="157" y="223"/>
                    </a:lnTo>
                    <a:lnTo>
                      <a:pt x="174" y="207"/>
                    </a:lnTo>
                    <a:lnTo>
                      <a:pt x="209" y="192"/>
                    </a:lnTo>
                    <a:lnTo>
                      <a:pt x="209" y="16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283">
                <a:extLst>
                  <a:ext uri="{FF2B5EF4-FFF2-40B4-BE49-F238E27FC236}">
                    <a16:creationId xmlns:a16="http://schemas.microsoft.com/office/drawing/2014/main" id="{831A845D-D391-4975-9E83-F18996B51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3701"/>
                <a:ext cx="70" cy="63"/>
              </a:xfrm>
              <a:custGeom>
                <a:avLst/>
                <a:gdLst>
                  <a:gd name="T0" fmla="*/ 140 w 140"/>
                  <a:gd name="T1" fmla="*/ 96 h 126"/>
                  <a:gd name="T2" fmla="*/ 140 w 140"/>
                  <a:gd name="T3" fmla="*/ 96 h 126"/>
                  <a:gd name="T4" fmla="*/ 140 w 140"/>
                  <a:gd name="T5" fmla="*/ 0 h 126"/>
                  <a:gd name="T6" fmla="*/ 103 w 140"/>
                  <a:gd name="T7" fmla="*/ 15 h 126"/>
                  <a:gd name="T8" fmla="*/ 86 w 140"/>
                  <a:gd name="T9" fmla="*/ 30 h 126"/>
                  <a:gd name="T10" fmla="*/ 103 w 140"/>
                  <a:gd name="T11" fmla="*/ 48 h 126"/>
                  <a:gd name="T12" fmla="*/ 122 w 140"/>
                  <a:gd name="T13" fmla="*/ 30 h 126"/>
                  <a:gd name="T14" fmla="*/ 122 w 140"/>
                  <a:gd name="T15" fmla="*/ 48 h 126"/>
                  <a:gd name="T16" fmla="*/ 103 w 140"/>
                  <a:gd name="T17" fmla="*/ 48 h 126"/>
                  <a:gd name="T18" fmla="*/ 103 w 140"/>
                  <a:gd name="T19" fmla="*/ 78 h 126"/>
                  <a:gd name="T20" fmla="*/ 103 w 140"/>
                  <a:gd name="T21" fmla="*/ 63 h 126"/>
                  <a:gd name="T22" fmla="*/ 86 w 140"/>
                  <a:gd name="T23" fmla="*/ 63 h 126"/>
                  <a:gd name="T24" fmla="*/ 69 w 140"/>
                  <a:gd name="T25" fmla="*/ 63 h 126"/>
                  <a:gd name="T26" fmla="*/ 17 w 140"/>
                  <a:gd name="T27" fmla="*/ 30 h 126"/>
                  <a:gd name="T28" fmla="*/ 0 w 140"/>
                  <a:gd name="T29" fmla="*/ 48 h 126"/>
                  <a:gd name="T30" fmla="*/ 17 w 140"/>
                  <a:gd name="T31" fmla="*/ 63 h 126"/>
                  <a:gd name="T32" fmla="*/ 34 w 140"/>
                  <a:gd name="T33" fmla="*/ 63 h 126"/>
                  <a:gd name="T34" fmla="*/ 34 w 140"/>
                  <a:gd name="T35" fmla="*/ 78 h 126"/>
                  <a:gd name="T36" fmla="*/ 51 w 140"/>
                  <a:gd name="T37" fmla="*/ 78 h 126"/>
                  <a:gd name="T38" fmla="*/ 51 w 140"/>
                  <a:gd name="T39" fmla="*/ 96 h 126"/>
                  <a:gd name="T40" fmla="*/ 86 w 140"/>
                  <a:gd name="T41" fmla="*/ 111 h 126"/>
                  <a:gd name="T42" fmla="*/ 103 w 140"/>
                  <a:gd name="T43" fmla="*/ 111 h 126"/>
                  <a:gd name="T44" fmla="*/ 122 w 140"/>
                  <a:gd name="T45" fmla="*/ 126 h 126"/>
                  <a:gd name="T46" fmla="*/ 140 w 140"/>
                  <a:gd name="T47" fmla="*/ 9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0" h="126">
                    <a:moveTo>
                      <a:pt x="140" y="96"/>
                    </a:moveTo>
                    <a:lnTo>
                      <a:pt x="140" y="96"/>
                    </a:lnTo>
                    <a:lnTo>
                      <a:pt x="140" y="0"/>
                    </a:lnTo>
                    <a:lnTo>
                      <a:pt x="103" y="15"/>
                    </a:lnTo>
                    <a:lnTo>
                      <a:pt x="86" y="30"/>
                    </a:lnTo>
                    <a:lnTo>
                      <a:pt x="103" y="48"/>
                    </a:lnTo>
                    <a:lnTo>
                      <a:pt x="122" y="30"/>
                    </a:lnTo>
                    <a:lnTo>
                      <a:pt x="122" y="48"/>
                    </a:lnTo>
                    <a:lnTo>
                      <a:pt x="103" y="48"/>
                    </a:lnTo>
                    <a:lnTo>
                      <a:pt x="103" y="78"/>
                    </a:lnTo>
                    <a:lnTo>
                      <a:pt x="103" y="63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17" y="30"/>
                    </a:lnTo>
                    <a:lnTo>
                      <a:pt x="0" y="48"/>
                    </a:lnTo>
                    <a:lnTo>
                      <a:pt x="17" y="63"/>
                    </a:lnTo>
                    <a:lnTo>
                      <a:pt x="34" y="63"/>
                    </a:lnTo>
                    <a:lnTo>
                      <a:pt x="34" y="78"/>
                    </a:lnTo>
                    <a:lnTo>
                      <a:pt x="51" y="78"/>
                    </a:lnTo>
                    <a:lnTo>
                      <a:pt x="51" y="96"/>
                    </a:lnTo>
                    <a:lnTo>
                      <a:pt x="86" y="111"/>
                    </a:lnTo>
                    <a:lnTo>
                      <a:pt x="103" y="111"/>
                    </a:lnTo>
                    <a:lnTo>
                      <a:pt x="122" y="126"/>
                    </a:lnTo>
                    <a:lnTo>
                      <a:pt x="140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84">
                <a:extLst>
                  <a:ext uri="{FF2B5EF4-FFF2-40B4-BE49-F238E27FC236}">
                    <a16:creationId xmlns:a16="http://schemas.microsoft.com/office/drawing/2014/main" id="{EFD10893-8755-4561-BD50-238AD45D1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3701"/>
                <a:ext cx="70" cy="63"/>
              </a:xfrm>
              <a:custGeom>
                <a:avLst/>
                <a:gdLst>
                  <a:gd name="T0" fmla="*/ 140 w 140"/>
                  <a:gd name="T1" fmla="*/ 96 h 126"/>
                  <a:gd name="T2" fmla="*/ 140 w 140"/>
                  <a:gd name="T3" fmla="*/ 96 h 126"/>
                  <a:gd name="T4" fmla="*/ 140 w 140"/>
                  <a:gd name="T5" fmla="*/ 0 h 126"/>
                  <a:gd name="T6" fmla="*/ 103 w 140"/>
                  <a:gd name="T7" fmla="*/ 15 h 126"/>
                  <a:gd name="T8" fmla="*/ 86 w 140"/>
                  <a:gd name="T9" fmla="*/ 30 h 126"/>
                  <a:gd name="T10" fmla="*/ 103 w 140"/>
                  <a:gd name="T11" fmla="*/ 48 h 126"/>
                  <a:gd name="T12" fmla="*/ 122 w 140"/>
                  <a:gd name="T13" fmla="*/ 30 h 126"/>
                  <a:gd name="T14" fmla="*/ 122 w 140"/>
                  <a:gd name="T15" fmla="*/ 48 h 126"/>
                  <a:gd name="T16" fmla="*/ 103 w 140"/>
                  <a:gd name="T17" fmla="*/ 48 h 126"/>
                  <a:gd name="T18" fmla="*/ 103 w 140"/>
                  <a:gd name="T19" fmla="*/ 78 h 126"/>
                  <a:gd name="T20" fmla="*/ 103 w 140"/>
                  <a:gd name="T21" fmla="*/ 63 h 126"/>
                  <a:gd name="T22" fmla="*/ 86 w 140"/>
                  <a:gd name="T23" fmla="*/ 63 h 126"/>
                  <a:gd name="T24" fmla="*/ 69 w 140"/>
                  <a:gd name="T25" fmla="*/ 63 h 126"/>
                  <a:gd name="T26" fmla="*/ 17 w 140"/>
                  <a:gd name="T27" fmla="*/ 30 h 126"/>
                  <a:gd name="T28" fmla="*/ 0 w 140"/>
                  <a:gd name="T29" fmla="*/ 48 h 126"/>
                  <a:gd name="T30" fmla="*/ 17 w 140"/>
                  <a:gd name="T31" fmla="*/ 63 h 126"/>
                  <a:gd name="T32" fmla="*/ 34 w 140"/>
                  <a:gd name="T33" fmla="*/ 63 h 126"/>
                  <a:gd name="T34" fmla="*/ 34 w 140"/>
                  <a:gd name="T35" fmla="*/ 78 h 126"/>
                  <a:gd name="T36" fmla="*/ 51 w 140"/>
                  <a:gd name="T37" fmla="*/ 78 h 126"/>
                  <a:gd name="T38" fmla="*/ 51 w 140"/>
                  <a:gd name="T39" fmla="*/ 96 h 126"/>
                  <a:gd name="T40" fmla="*/ 86 w 140"/>
                  <a:gd name="T41" fmla="*/ 111 h 126"/>
                  <a:gd name="T42" fmla="*/ 103 w 140"/>
                  <a:gd name="T43" fmla="*/ 111 h 126"/>
                  <a:gd name="T44" fmla="*/ 122 w 140"/>
                  <a:gd name="T45" fmla="*/ 126 h 126"/>
                  <a:gd name="T46" fmla="*/ 140 w 140"/>
                  <a:gd name="T47" fmla="*/ 9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0" h="126">
                    <a:moveTo>
                      <a:pt x="140" y="96"/>
                    </a:moveTo>
                    <a:lnTo>
                      <a:pt x="140" y="96"/>
                    </a:lnTo>
                    <a:lnTo>
                      <a:pt x="140" y="0"/>
                    </a:lnTo>
                    <a:lnTo>
                      <a:pt x="103" y="15"/>
                    </a:lnTo>
                    <a:lnTo>
                      <a:pt x="86" y="30"/>
                    </a:lnTo>
                    <a:lnTo>
                      <a:pt x="103" y="48"/>
                    </a:lnTo>
                    <a:lnTo>
                      <a:pt x="122" y="30"/>
                    </a:lnTo>
                    <a:lnTo>
                      <a:pt x="122" y="48"/>
                    </a:lnTo>
                    <a:lnTo>
                      <a:pt x="103" y="48"/>
                    </a:lnTo>
                    <a:lnTo>
                      <a:pt x="103" y="78"/>
                    </a:lnTo>
                    <a:lnTo>
                      <a:pt x="103" y="63"/>
                    </a:lnTo>
                    <a:lnTo>
                      <a:pt x="86" y="63"/>
                    </a:lnTo>
                    <a:lnTo>
                      <a:pt x="69" y="63"/>
                    </a:lnTo>
                    <a:lnTo>
                      <a:pt x="17" y="30"/>
                    </a:lnTo>
                    <a:lnTo>
                      <a:pt x="0" y="48"/>
                    </a:lnTo>
                    <a:lnTo>
                      <a:pt x="17" y="63"/>
                    </a:lnTo>
                    <a:lnTo>
                      <a:pt x="34" y="63"/>
                    </a:lnTo>
                    <a:lnTo>
                      <a:pt x="34" y="78"/>
                    </a:lnTo>
                    <a:lnTo>
                      <a:pt x="51" y="78"/>
                    </a:lnTo>
                    <a:lnTo>
                      <a:pt x="51" y="96"/>
                    </a:lnTo>
                    <a:lnTo>
                      <a:pt x="86" y="111"/>
                    </a:lnTo>
                    <a:lnTo>
                      <a:pt x="103" y="111"/>
                    </a:lnTo>
                    <a:lnTo>
                      <a:pt x="122" y="126"/>
                    </a:lnTo>
                    <a:lnTo>
                      <a:pt x="140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285">
                <a:extLst>
                  <a:ext uri="{FF2B5EF4-FFF2-40B4-BE49-F238E27FC236}">
                    <a16:creationId xmlns:a16="http://schemas.microsoft.com/office/drawing/2014/main" id="{248EA8E6-7801-4482-A19E-682FB5B43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" y="3701"/>
                <a:ext cx="52" cy="72"/>
              </a:xfrm>
              <a:custGeom>
                <a:avLst/>
                <a:gdLst>
                  <a:gd name="T0" fmla="*/ 0 w 103"/>
                  <a:gd name="T1" fmla="*/ 96 h 144"/>
                  <a:gd name="T2" fmla="*/ 0 w 103"/>
                  <a:gd name="T3" fmla="*/ 96 h 144"/>
                  <a:gd name="T4" fmla="*/ 0 w 103"/>
                  <a:gd name="T5" fmla="*/ 0 h 144"/>
                  <a:gd name="T6" fmla="*/ 17 w 103"/>
                  <a:gd name="T7" fmla="*/ 48 h 144"/>
                  <a:gd name="T8" fmla="*/ 69 w 103"/>
                  <a:gd name="T9" fmla="*/ 78 h 144"/>
                  <a:gd name="T10" fmla="*/ 103 w 103"/>
                  <a:gd name="T11" fmla="*/ 96 h 144"/>
                  <a:gd name="T12" fmla="*/ 86 w 103"/>
                  <a:gd name="T13" fmla="*/ 111 h 144"/>
                  <a:gd name="T14" fmla="*/ 34 w 103"/>
                  <a:gd name="T15" fmla="*/ 126 h 144"/>
                  <a:gd name="T16" fmla="*/ 17 w 103"/>
                  <a:gd name="T17" fmla="*/ 144 h 144"/>
                  <a:gd name="T18" fmla="*/ 0 w 103"/>
                  <a:gd name="T19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44">
                    <a:moveTo>
                      <a:pt x="0" y="96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7" y="48"/>
                    </a:lnTo>
                    <a:lnTo>
                      <a:pt x="69" y="78"/>
                    </a:lnTo>
                    <a:lnTo>
                      <a:pt x="103" y="96"/>
                    </a:lnTo>
                    <a:lnTo>
                      <a:pt x="86" y="111"/>
                    </a:lnTo>
                    <a:lnTo>
                      <a:pt x="34" y="126"/>
                    </a:lnTo>
                    <a:lnTo>
                      <a:pt x="17" y="144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286">
                <a:extLst>
                  <a:ext uri="{FF2B5EF4-FFF2-40B4-BE49-F238E27FC236}">
                    <a16:creationId xmlns:a16="http://schemas.microsoft.com/office/drawing/2014/main" id="{1BF2A448-FAFC-488A-A07D-F15715C78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" y="3701"/>
                <a:ext cx="52" cy="72"/>
              </a:xfrm>
              <a:custGeom>
                <a:avLst/>
                <a:gdLst>
                  <a:gd name="T0" fmla="*/ 0 w 103"/>
                  <a:gd name="T1" fmla="*/ 96 h 144"/>
                  <a:gd name="T2" fmla="*/ 0 w 103"/>
                  <a:gd name="T3" fmla="*/ 96 h 144"/>
                  <a:gd name="T4" fmla="*/ 0 w 103"/>
                  <a:gd name="T5" fmla="*/ 0 h 144"/>
                  <a:gd name="T6" fmla="*/ 17 w 103"/>
                  <a:gd name="T7" fmla="*/ 48 h 144"/>
                  <a:gd name="T8" fmla="*/ 69 w 103"/>
                  <a:gd name="T9" fmla="*/ 78 h 144"/>
                  <a:gd name="T10" fmla="*/ 103 w 103"/>
                  <a:gd name="T11" fmla="*/ 96 h 144"/>
                  <a:gd name="T12" fmla="*/ 86 w 103"/>
                  <a:gd name="T13" fmla="*/ 111 h 144"/>
                  <a:gd name="T14" fmla="*/ 34 w 103"/>
                  <a:gd name="T15" fmla="*/ 126 h 144"/>
                  <a:gd name="T16" fmla="*/ 17 w 103"/>
                  <a:gd name="T17" fmla="*/ 144 h 144"/>
                  <a:gd name="T18" fmla="*/ 0 w 103"/>
                  <a:gd name="T19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44">
                    <a:moveTo>
                      <a:pt x="0" y="96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7" y="48"/>
                    </a:lnTo>
                    <a:lnTo>
                      <a:pt x="69" y="78"/>
                    </a:lnTo>
                    <a:lnTo>
                      <a:pt x="103" y="96"/>
                    </a:lnTo>
                    <a:lnTo>
                      <a:pt x="86" y="111"/>
                    </a:lnTo>
                    <a:lnTo>
                      <a:pt x="34" y="126"/>
                    </a:lnTo>
                    <a:lnTo>
                      <a:pt x="17" y="144"/>
                    </a:lnTo>
                    <a:lnTo>
                      <a:pt x="0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287">
                <a:extLst>
                  <a:ext uri="{FF2B5EF4-FFF2-40B4-BE49-F238E27FC236}">
                    <a16:creationId xmlns:a16="http://schemas.microsoft.com/office/drawing/2014/main" id="{45F6B18E-8DED-431B-8F37-A6F3CF1CE7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205"/>
                <a:ext cx="269" cy="496"/>
              </a:xfrm>
              <a:custGeom>
                <a:avLst/>
                <a:gdLst>
                  <a:gd name="T0" fmla="*/ 399 w 537"/>
                  <a:gd name="T1" fmla="*/ 351 h 992"/>
                  <a:gd name="T2" fmla="*/ 503 w 537"/>
                  <a:gd name="T3" fmla="*/ 159 h 992"/>
                  <a:gd name="T4" fmla="*/ 520 w 537"/>
                  <a:gd name="T5" fmla="*/ 96 h 992"/>
                  <a:gd name="T6" fmla="*/ 503 w 537"/>
                  <a:gd name="T7" fmla="*/ 128 h 992"/>
                  <a:gd name="T8" fmla="*/ 451 w 537"/>
                  <a:gd name="T9" fmla="*/ 159 h 992"/>
                  <a:gd name="T10" fmla="*/ 416 w 537"/>
                  <a:gd name="T11" fmla="*/ 111 h 992"/>
                  <a:gd name="T12" fmla="*/ 382 w 537"/>
                  <a:gd name="T13" fmla="*/ 63 h 992"/>
                  <a:gd name="T14" fmla="*/ 295 w 537"/>
                  <a:gd name="T15" fmla="*/ 15 h 992"/>
                  <a:gd name="T16" fmla="*/ 244 w 537"/>
                  <a:gd name="T17" fmla="*/ 15 h 992"/>
                  <a:gd name="T18" fmla="*/ 155 w 537"/>
                  <a:gd name="T19" fmla="*/ 32 h 992"/>
                  <a:gd name="T20" fmla="*/ 121 w 537"/>
                  <a:gd name="T21" fmla="*/ 80 h 992"/>
                  <a:gd name="T22" fmla="*/ 103 w 537"/>
                  <a:gd name="T23" fmla="*/ 176 h 992"/>
                  <a:gd name="T24" fmla="*/ 86 w 537"/>
                  <a:gd name="T25" fmla="*/ 335 h 992"/>
                  <a:gd name="T26" fmla="*/ 69 w 537"/>
                  <a:gd name="T27" fmla="*/ 416 h 992"/>
                  <a:gd name="T28" fmla="*/ 52 w 537"/>
                  <a:gd name="T29" fmla="*/ 495 h 992"/>
                  <a:gd name="T30" fmla="*/ 34 w 537"/>
                  <a:gd name="T31" fmla="*/ 591 h 992"/>
                  <a:gd name="T32" fmla="*/ 34 w 537"/>
                  <a:gd name="T33" fmla="*/ 687 h 992"/>
                  <a:gd name="T34" fmla="*/ 52 w 537"/>
                  <a:gd name="T35" fmla="*/ 704 h 992"/>
                  <a:gd name="T36" fmla="*/ 52 w 537"/>
                  <a:gd name="T37" fmla="*/ 704 h 992"/>
                  <a:gd name="T38" fmla="*/ 17 w 537"/>
                  <a:gd name="T39" fmla="*/ 800 h 992"/>
                  <a:gd name="T40" fmla="*/ 0 w 537"/>
                  <a:gd name="T41" fmla="*/ 878 h 992"/>
                  <a:gd name="T42" fmla="*/ 0 w 537"/>
                  <a:gd name="T43" fmla="*/ 926 h 992"/>
                  <a:gd name="T44" fmla="*/ 17 w 537"/>
                  <a:gd name="T45" fmla="*/ 959 h 992"/>
                  <a:gd name="T46" fmla="*/ 86 w 537"/>
                  <a:gd name="T47" fmla="*/ 974 h 992"/>
                  <a:gd name="T48" fmla="*/ 121 w 537"/>
                  <a:gd name="T49" fmla="*/ 992 h 992"/>
                  <a:gd name="T50" fmla="*/ 121 w 537"/>
                  <a:gd name="T51" fmla="*/ 911 h 992"/>
                  <a:gd name="T52" fmla="*/ 155 w 537"/>
                  <a:gd name="T53" fmla="*/ 848 h 992"/>
                  <a:gd name="T54" fmla="*/ 209 w 537"/>
                  <a:gd name="T55" fmla="*/ 782 h 992"/>
                  <a:gd name="T56" fmla="*/ 155 w 537"/>
                  <a:gd name="T57" fmla="*/ 752 h 992"/>
                  <a:gd name="T58" fmla="*/ 174 w 537"/>
                  <a:gd name="T59" fmla="*/ 719 h 992"/>
                  <a:gd name="T60" fmla="*/ 209 w 537"/>
                  <a:gd name="T61" fmla="*/ 687 h 992"/>
                  <a:gd name="T62" fmla="*/ 226 w 537"/>
                  <a:gd name="T63" fmla="*/ 656 h 992"/>
                  <a:gd name="T64" fmla="*/ 226 w 537"/>
                  <a:gd name="T65" fmla="*/ 623 h 992"/>
                  <a:gd name="T66" fmla="*/ 261 w 537"/>
                  <a:gd name="T67" fmla="*/ 623 h 992"/>
                  <a:gd name="T68" fmla="*/ 244 w 537"/>
                  <a:gd name="T69" fmla="*/ 608 h 992"/>
                  <a:gd name="T70" fmla="*/ 226 w 537"/>
                  <a:gd name="T71" fmla="*/ 560 h 992"/>
                  <a:gd name="T72" fmla="*/ 295 w 537"/>
                  <a:gd name="T73" fmla="*/ 560 h 992"/>
                  <a:gd name="T74" fmla="*/ 295 w 537"/>
                  <a:gd name="T75" fmla="*/ 495 h 992"/>
                  <a:gd name="T76" fmla="*/ 347 w 537"/>
                  <a:gd name="T77" fmla="*/ 495 h 992"/>
                  <a:gd name="T78" fmla="*/ 451 w 537"/>
                  <a:gd name="T79" fmla="*/ 431 h 992"/>
                  <a:gd name="T80" fmla="*/ 434 w 537"/>
                  <a:gd name="T81" fmla="*/ 399 h 992"/>
                  <a:gd name="T82" fmla="*/ 399 w 537"/>
                  <a:gd name="T83" fmla="*/ 368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37" h="992">
                    <a:moveTo>
                      <a:pt x="399" y="351"/>
                    </a:moveTo>
                    <a:lnTo>
                      <a:pt x="399" y="351"/>
                    </a:lnTo>
                    <a:lnTo>
                      <a:pt x="434" y="239"/>
                    </a:lnTo>
                    <a:lnTo>
                      <a:pt x="503" y="159"/>
                    </a:lnTo>
                    <a:lnTo>
                      <a:pt x="537" y="143"/>
                    </a:lnTo>
                    <a:lnTo>
                      <a:pt x="520" y="96"/>
                    </a:lnTo>
                    <a:lnTo>
                      <a:pt x="503" y="96"/>
                    </a:lnTo>
                    <a:lnTo>
                      <a:pt x="503" y="128"/>
                    </a:lnTo>
                    <a:lnTo>
                      <a:pt x="468" y="143"/>
                    </a:lnTo>
                    <a:lnTo>
                      <a:pt x="451" y="159"/>
                    </a:lnTo>
                    <a:lnTo>
                      <a:pt x="399" y="143"/>
                    </a:lnTo>
                    <a:lnTo>
                      <a:pt x="416" y="111"/>
                    </a:lnTo>
                    <a:lnTo>
                      <a:pt x="416" y="96"/>
                    </a:lnTo>
                    <a:lnTo>
                      <a:pt x="382" y="63"/>
                    </a:lnTo>
                    <a:lnTo>
                      <a:pt x="330" y="63"/>
                    </a:lnTo>
                    <a:lnTo>
                      <a:pt x="295" y="15"/>
                    </a:lnTo>
                    <a:lnTo>
                      <a:pt x="261" y="0"/>
                    </a:lnTo>
                    <a:lnTo>
                      <a:pt x="244" y="15"/>
                    </a:lnTo>
                    <a:lnTo>
                      <a:pt x="192" y="0"/>
                    </a:lnTo>
                    <a:lnTo>
                      <a:pt x="155" y="32"/>
                    </a:lnTo>
                    <a:lnTo>
                      <a:pt x="155" y="63"/>
                    </a:lnTo>
                    <a:lnTo>
                      <a:pt x="121" y="80"/>
                    </a:lnTo>
                    <a:lnTo>
                      <a:pt x="138" y="128"/>
                    </a:lnTo>
                    <a:lnTo>
                      <a:pt x="103" y="176"/>
                    </a:lnTo>
                    <a:lnTo>
                      <a:pt x="69" y="272"/>
                    </a:lnTo>
                    <a:lnTo>
                      <a:pt x="86" y="335"/>
                    </a:lnTo>
                    <a:lnTo>
                      <a:pt x="69" y="383"/>
                    </a:lnTo>
                    <a:lnTo>
                      <a:pt x="69" y="416"/>
                    </a:lnTo>
                    <a:lnTo>
                      <a:pt x="52" y="431"/>
                    </a:lnTo>
                    <a:lnTo>
                      <a:pt x="52" y="495"/>
                    </a:lnTo>
                    <a:lnTo>
                      <a:pt x="34" y="527"/>
                    </a:lnTo>
                    <a:lnTo>
                      <a:pt x="34" y="591"/>
                    </a:lnTo>
                    <a:lnTo>
                      <a:pt x="34" y="623"/>
                    </a:lnTo>
                    <a:lnTo>
                      <a:pt x="34" y="687"/>
                    </a:lnTo>
                    <a:lnTo>
                      <a:pt x="52" y="687"/>
                    </a:lnTo>
                    <a:lnTo>
                      <a:pt x="52" y="704"/>
                    </a:lnTo>
                    <a:lnTo>
                      <a:pt x="34" y="704"/>
                    </a:lnTo>
                    <a:lnTo>
                      <a:pt x="52" y="704"/>
                    </a:lnTo>
                    <a:lnTo>
                      <a:pt x="34" y="767"/>
                    </a:lnTo>
                    <a:lnTo>
                      <a:pt x="17" y="800"/>
                    </a:lnTo>
                    <a:lnTo>
                      <a:pt x="17" y="830"/>
                    </a:lnTo>
                    <a:lnTo>
                      <a:pt x="0" y="878"/>
                    </a:lnTo>
                    <a:lnTo>
                      <a:pt x="0" y="911"/>
                    </a:lnTo>
                    <a:lnTo>
                      <a:pt x="0" y="926"/>
                    </a:lnTo>
                    <a:lnTo>
                      <a:pt x="17" y="911"/>
                    </a:lnTo>
                    <a:lnTo>
                      <a:pt x="17" y="959"/>
                    </a:lnTo>
                    <a:lnTo>
                      <a:pt x="34" y="974"/>
                    </a:lnTo>
                    <a:lnTo>
                      <a:pt x="86" y="974"/>
                    </a:lnTo>
                    <a:lnTo>
                      <a:pt x="121" y="974"/>
                    </a:lnTo>
                    <a:lnTo>
                      <a:pt x="121" y="992"/>
                    </a:lnTo>
                    <a:lnTo>
                      <a:pt x="103" y="926"/>
                    </a:lnTo>
                    <a:lnTo>
                      <a:pt x="121" y="911"/>
                    </a:lnTo>
                    <a:lnTo>
                      <a:pt x="138" y="896"/>
                    </a:lnTo>
                    <a:lnTo>
                      <a:pt x="155" y="848"/>
                    </a:lnTo>
                    <a:lnTo>
                      <a:pt x="209" y="815"/>
                    </a:lnTo>
                    <a:lnTo>
                      <a:pt x="209" y="782"/>
                    </a:lnTo>
                    <a:lnTo>
                      <a:pt x="192" y="782"/>
                    </a:lnTo>
                    <a:lnTo>
                      <a:pt x="155" y="752"/>
                    </a:lnTo>
                    <a:lnTo>
                      <a:pt x="155" y="734"/>
                    </a:lnTo>
                    <a:lnTo>
                      <a:pt x="174" y="719"/>
                    </a:lnTo>
                    <a:lnTo>
                      <a:pt x="209" y="704"/>
                    </a:lnTo>
                    <a:lnTo>
                      <a:pt x="209" y="687"/>
                    </a:lnTo>
                    <a:lnTo>
                      <a:pt x="226" y="687"/>
                    </a:lnTo>
                    <a:lnTo>
                      <a:pt x="226" y="656"/>
                    </a:lnTo>
                    <a:lnTo>
                      <a:pt x="244" y="639"/>
                    </a:lnTo>
                    <a:lnTo>
                      <a:pt x="226" y="623"/>
                    </a:lnTo>
                    <a:lnTo>
                      <a:pt x="244" y="623"/>
                    </a:lnTo>
                    <a:lnTo>
                      <a:pt x="261" y="623"/>
                    </a:lnTo>
                    <a:lnTo>
                      <a:pt x="261" y="608"/>
                    </a:lnTo>
                    <a:lnTo>
                      <a:pt x="244" y="608"/>
                    </a:lnTo>
                    <a:lnTo>
                      <a:pt x="226" y="608"/>
                    </a:lnTo>
                    <a:lnTo>
                      <a:pt x="226" y="560"/>
                    </a:lnTo>
                    <a:lnTo>
                      <a:pt x="261" y="575"/>
                    </a:lnTo>
                    <a:lnTo>
                      <a:pt x="295" y="560"/>
                    </a:lnTo>
                    <a:lnTo>
                      <a:pt x="313" y="512"/>
                    </a:lnTo>
                    <a:lnTo>
                      <a:pt x="295" y="495"/>
                    </a:lnTo>
                    <a:lnTo>
                      <a:pt x="313" y="495"/>
                    </a:lnTo>
                    <a:lnTo>
                      <a:pt x="347" y="495"/>
                    </a:lnTo>
                    <a:lnTo>
                      <a:pt x="434" y="479"/>
                    </a:lnTo>
                    <a:lnTo>
                      <a:pt x="451" y="431"/>
                    </a:lnTo>
                    <a:lnTo>
                      <a:pt x="451" y="416"/>
                    </a:lnTo>
                    <a:lnTo>
                      <a:pt x="434" y="399"/>
                    </a:lnTo>
                    <a:lnTo>
                      <a:pt x="434" y="383"/>
                    </a:lnTo>
                    <a:lnTo>
                      <a:pt x="399" y="368"/>
                    </a:lnTo>
                    <a:lnTo>
                      <a:pt x="399" y="35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288">
                <a:extLst>
                  <a:ext uri="{FF2B5EF4-FFF2-40B4-BE49-F238E27FC236}">
                    <a16:creationId xmlns:a16="http://schemas.microsoft.com/office/drawing/2014/main" id="{AD21B4C4-E3B4-496F-9DB1-DD36C6746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205"/>
                <a:ext cx="269" cy="496"/>
              </a:xfrm>
              <a:custGeom>
                <a:avLst/>
                <a:gdLst>
                  <a:gd name="T0" fmla="*/ 399 w 537"/>
                  <a:gd name="T1" fmla="*/ 351 h 992"/>
                  <a:gd name="T2" fmla="*/ 503 w 537"/>
                  <a:gd name="T3" fmla="*/ 159 h 992"/>
                  <a:gd name="T4" fmla="*/ 520 w 537"/>
                  <a:gd name="T5" fmla="*/ 96 h 992"/>
                  <a:gd name="T6" fmla="*/ 503 w 537"/>
                  <a:gd name="T7" fmla="*/ 128 h 992"/>
                  <a:gd name="T8" fmla="*/ 451 w 537"/>
                  <a:gd name="T9" fmla="*/ 159 h 992"/>
                  <a:gd name="T10" fmla="*/ 416 w 537"/>
                  <a:gd name="T11" fmla="*/ 111 h 992"/>
                  <a:gd name="T12" fmla="*/ 382 w 537"/>
                  <a:gd name="T13" fmla="*/ 63 h 992"/>
                  <a:gd name="T14" fmla="*/ 295 w 537"/>
                  <a:gd name="T15" fmla="*/ 15 h 992"/>
                  <a:gd name="T16" fmla="*/ 244 w 537"/>
                  <a:gd name="T17" fmla="*/ 15 h 992"/>
                  <a:gd name="T18" fmla="*/ 155 w 537"/>
                  <a:gd name="T19" fmla="*/ 32 h 992"/>
                  <a:gd name="T20" fmla="*/ 121 w 537"/>
                  <a:gd name="T21" fmla="*/ 80 h 992"/>
                  <a:gd name="T22" fmla="*/ 103 w 537"/>
                  <a:gd name="T23" fmla="*/ 176 h 992"/>
                  <a:gd name="T24" fmla="*/ 86 w 537"/>
                  <a:gd name="T25" fmla="*/ 335 h 992"/>
                  <a:gd name="T26" fmla="*/ 69 w 537"/>
                  <a:gd name="T27" fmla="*/ 416 h 992"/>
                  <a:gd name="T28" fmla="*/ 52 w 537"/>
                  <a:gd name="T29" fmla="*/ 495 h 992"/>
                  <a:gd name="T30" fmla="*/ 34 w 537"/>
                  <a:gd name="T31" fmla="*/ 591 h 992"/>
                  <a:gd name="T32" fmla="*/ 34 w 537"/>
                  <a:gd name="T33" fmla="*/ 687 h 992"/>
                  <a:gd name="T34" fmla="*/ 52 w 537"/>
                  <a:gd name="T35" fmla="*/ 704 h 992"/>
                  <a:gd name="T36" fmla="*/ 52 w 537"/>
                  <a:gd name="T37" fmla="*/ 704 h 992"/>
                  <a:gd name="T38" fmla="*/ 17 w 537"/>
                  <a:gd name="T39" fmla="*/ 800 h 992"/>
                  <a:gd name="T40" fmla="*/ 0 w 537"/>
                  <a:gd name="T41" fmla="*/ 878 h 992"/>
                  <a:gd name="T42" fmla="*/ 0 w 537"/>
                  <a:gd name="T43" fmla="*/ 926 h 992"/>
                  <a:gd name="T44" fmla="*/ 17 w 537"/>
                  <a:gd name="T45" fmla="*/ 959 h 992"/>
                  <a:gd name="T46" fmla="*/ 86 w 537"/>
                  <a:gd name="T47" fmla="*/ 974 h 992"/>
                  <a:gd name="T48" fmla="*/ 121 w 537"/>
                  <a:gd name="T49" fmla="*/ 992 h 992"/>
                  <a:gd name="T50" fmla="*/ 121 w 537"/>
                  <a:gd name="T51" fmla="*/ 911 h 992"/>
                  <a:gd name="T52" fmla="*/ 155 w 537"/>
                  <a:gd name="T53" fmla="*/ 848 h 992"/>
                  <a:gd name="T54" fmla="*/ 209 w 537"/>
                  <a:gd name="T55" fmla="*/ 782 h 992"/>
                  <a:gd name="T56" fmla="*/ 155 w 537"/>
                  <a:gd name="T57" fmla="*/ 752 h 992"/>
                  <a:gd name="T58" fmla="*/ 174 w 537"/>
                  <a:gd name="T59" fmla="*/ 719 h 992"/>
                  <a:gd name="T60" fmla="*/ 209 w 537"/>
                  <a:gd name="T61" fmla="*/ 687 h 992"/>
                  <a:gd name="T62" fmla="*/ 226 w 537"/>
                  <a:gd name="T63" fmla="*/ 656 h 992"/>
                  <a:gd name="T64" fmla="*/ 226 w 537"/>
                  <a:gd name="T65" fmla="*/ 623 h 992"/>
                  <a:gd name="T66" fmla="*/ 261 w 537"/>
                  <a:gd name="T67" fmla="*/ 623 h 992"/>
                  <a:gd name="T68" fmla="*/ 244 w 537"/>
                  <a:gd name="T69" fmla="*/ 608 h 992"/>
                  <a:gd name="T70" fmla="*/ 226 w 537"/>
                  <a:gd name="T71" fmla="*/ 560 h 992"/>
                  <a:gd name="T72" fmla="*/ 295 w 537"/>
                  <a:gd name="T73" fmla="*/ 560 h 992"/>
                  <a:gd name="T74" fmla="*/ 295 w 537"/>
                  <a:gd name="T75" fmla="*/ 495 h 992"/>
                  <a:gd name="T76" fmla="*/ 347 w 537"/>
                  <a:gd name="T77" fmla="*/ 495 h 992"/>
                  <a:gd name="T78" fmla="*/ 451 w 537"/>
                  <a:gd name="T79" fmla="*/ 431 h 992"/>
                  <a:gd name="T80" fmla="*/ 434 w 537"/>
                  <a:gd name="T81" fmla="*/ 399 h 992"/>
                  <a:gd name="T82" fmla="*/ 399 w 537"/>
                  <a:gd name="T83" fmla="*/ 368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37" h="992">
                    <a:moveTo>
                      <a:pt x="399" y="351"/>
                    </a:moveTo>
                    <a:lnTo>
                      <a:pt x="399" y="351"/>
                    </a:lnTo>
                    <a:lnTo>
                      <a:pt x="434" y="239"/>
                    </a:lnTo>
                    <a:lnTo>
                      <a:pt x="503" y="159"/>
                    </a:lnTo>
                    <a:lnTo>
                      <a:pt x="537" y="143"/>
                    </a:lnTo>
                    <a:lnTo>
                      <a:pt x="520" y="96"/>
                    </a:lnTo>
                    <a:lnTo>
                      <a:pt x="503" y="96"/>
                    </a:lnTo>
                    <a:lnTo>
                      <a:pt x="503" y="128"/>
                    </a:lnTo>
                    <a:lnTo>
                      <a:pt x="468" y="143"/>
                    </a:lnTo>
                    <a:lnTo>
                      <a:pt x="451" y="159"/>
                    </a:lnTo>
                    <a:lnTo>
                      <a:pt x="399" y="143"/>
                    </a:lnTo>
                    <a:lnTo>
                      <a:pt x="416" y="111"/>
                    </a:lnTo>
                    <a:lnTo>
                      <a:pt x="416" y="96"/>
                    </a:lnTo>
                    <a:lnTo>
                      <a:pt x="382" y="63"/>
                    </a:lnTo>
                    <a:lnTo>
                      <a:pt x="330" y="63"/>
                    </a:lnTo>
                    <a:lnTo>
                      <a:pt x="295" y="15"/>
                    </a:lnTo>
                    <a:lnTo>
                      <a:pt x="261" y="0"/>
                    </a:lnTo>
                    <a:lnTo>
                      <a:pt x="244" y="15"/>
                    </a:lnTo>
                    <a:lnTo>
                      <a:pt x="192" y="0"/>
                    </a:lnTo>
                    <a:lnTo>
                      <a:pt x="155" y="32"/>
                    </a:lnTo>
                    <a:lnTo>
                      <a:pt x="155" y="63"/>
                    </a:lnTo>
                    <a:lnTo>
                      <a:pt x="121" y="80"/>
                    </a:lnTo>
                    <a:lnTo>
                      <a:pt x="138" y="128"/>
                    </a:lnTo>
                    <a:lnTo>
                      <a:pt x="103" y="176"/>
                    </a:lnTo>
                    <a:lnTo>
                      <a:pt x="69" y="272"/>
                    </a:lnTo>
                    <a:lnTo>
                      <a:pt x="86" y="335"/>
                    </a:lnTo>
                    <a:lnTo>
                      <a:pt x="69" y="383"/>
                    </a:lnTo>
                    <a:lnTo>
                      <a:pt x="69" y="416"/>
                    </a:lnTo>
                    <a:lnTo>
                      <a:pt x="52" y="431"/>
                    </a:lnTo>
                    <a:lnTo>
                      <a:pt x="52" y="495"/>
                    </a:lnTo>
                    <a:lnTo>
                      <a:pt x="34" y="527"/>
                    </a:lnTo>
                    <a:lnTo>
                      <a:pt x="34" y="591"/>
                    </a:lnTo>
                    <a:lnTo>
                      <a:pt x="34" y="623"/>
                    </a:lnTo>
                    <a:lnTo>
                      <a:pt x="34" y="687"/>
                    </a:lnTo>
                    <a:lnTo>
                      <a:pt x="52" y="687"/>
                    </a:lnTo>
                    <a:lnTo>
                      <a:pt x="52" y="704"/>
                    </a:lnTo>
                    <a:lnTo>
                      <a:pt x="34" y="704"/>
                    </a:lnTo>
                    <a:lnTo>
                      <a:pt x="52" y="704"/>
                    </a:lnTo>
                    <a:lnTo>
                      <a:pt x="34" y="767"/>
                    </a:lnTo>
                    <a:lnTo>
                      <a:pt x="17" y="800"/>
                    </a:lnTo>
                    <a:lnTo>
                      <a:pt x="17" y="830"/>
                    </a:lnTo>
                    <a:lnTo>
                      <a:pt x="0" y="878"/>
                    </a:lnTo>
                    <a:lnTo>
                      <a:pt x="0" y="911"/>
                    </a:lnTo>
                    <a:lnTo>
                      <a:pt x="0" y="926"/>
                    </a:lnTo>
                    <a:lnTo>
                      <a:pt x="17" y="911"/>
                    </a:lnTo>
                    <a:lnTo>
                      <a:pt x="17" y="959"/>
                    </a:lnTo>
                    <a:lnTo>
                      <a:pt x="34" y="974"/>
                    </a:lnTo>
                    <a:lnTo>
                      <a:pt x="86" y="974"/>
                    </a:lnTo>
                    <a:lnTo>
                      <a:pt x="121" y="974"/>
                    </a:lnTo>
                    <a:lnTo>
                      <a:pt x="121" y="992"/>
                    </a:lnTo>
                    <a:lnTo>
                      <a:pt x="103" y="926"/>
                    </a:lnTo>
                    <a:lnTo>
                      <a:pt x="121" y="911"/>
                    </a:lnTo>
                    <a:lnTo>
                      <a:pt x="138" y="896"/>
                    </a:lnTo>
                    <a:lnTo>
                      <a:pt x="155" y="848"/>
                    </a:lnTo>
                    <a:lnTo>
                      <a:pt x="209" y="815"/>
                    </a:lnTo>
                    <a:lnTo>
                      <a:pt x="209" y="782"/>
                    </a:lnTo>
                    <a:lnTo>
                      <a:pt x="192" y="782"/>
                    </a:lnTo>
                    <a:lnTo>
                      <a:pt x="155" y="752"/>
                    </a:lnTo>
                    <a:lnTo>
                      <a:pt x="155" y="734"/>
                    </a:lnTo>
                    <a:lnTo>
                      <a:pt x="174" y="719"/>
                    </a:lnTo>
                    <a:lnTo>
                      <a:pt x="209" y="704"/>
                    </a:lnTo>
                    <a:lnTo>
                      <a:pt x="209" y="687"/>
                    </a:lnTo>
                    <a:lnTo>
                      <a:pt x="226" y="687"/>
                    </a:lnTo>
                    <a:lnTo>
                      <a:pt x="226" y="656"/>
                    </a:lnTo>
                    <a:lnTo>
                      <a:pt x="244" y="639"/>
                    </a:lnTo>
                    <a:lnTo>
                      <a:pt x="226" y="623"/>
                    </a:lnTo>
                    <a:lnTo>
                      <a:pt x="244" y="623"/>
                    </a:lnTo>
                    <a:lnTo>
                      <a:pt x="261" y="623"/>
                    </a:lnTo>
                    <a:lnTo>
                      <a:pt x="261" y="608"/>
                    </a:lnTo>
                    <a:lnTo>
                      <a:pt x="244" y="608"/>
                    </a:lnTo>
                    <a:lnTo>
                      <a:pt x="226" y="608"/>
                    </a:lnTo>
                    <a:lnTo>
                      <a:pt x="226" y="560"/>
                    </a:lnTo>
                    <a:lnTo>
                      <a:pt x="261" y="575"/>
                    </a:lnTo>
                    <a:lnTo>
                      <a:pt x="295" y="560"/>
                    </a:lnTo>
                    <a:lnTo>
                      <a:pt x="313" y="512"/>
                    </a:lnTo>
                    <a:lnTo>
                      <a:pt x="295" y="495"/>
                    </a:lnTo>
                    <a:lnTo>
                      <a:pt x="313" y="495"/>
                    </a:lnTo>
                    <a:lnTo>
                      <a:pt x="347" y="495"/>
                    </a:lnTo>
                    <a:lnTo>
                      <a:pt x="434" y="479"/>
                    </a:lnTo>
                    <a:lnTo>
                      <a:pt x="451" y="431"/>
                    </a:lnTo>
                    <a:lnTo>
                      <a:pt x="451" y="416"/>
                    </a:lnTo>
                    <a:lnTo>
                      <a:pt x="434" y="399"/>
                    </a:lnTo>
                    <a:lnTo>
                      <a:pt x="434" y="383"/>
                    </a:lnTo>
                    <a:lnTo>
                      <a:pt x="399" y="368"/>
                    </a:lnTo>
                    <a:lnTo>
                      <a:pt x="399" y="35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289">
                <a:extLst>
                  <a:ext uri="{FF2B5EF4-FFF2-40B4-BE49-F238E27FC236}">
                    <a16:creationId xmlns:a16="http://schemas.microsoft.com/office/drawing/2014/main" id="{72DEDEBE-E9D2-411F-9840-3DE500DB66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1" y="3325"/>
                <a:ext cx="79" cy="64"/>
              </a:xfrm>
              <a:custGeom>
                <a:avLst/>
                <a:gdLst>
                  <a:gd name="T0" fmla="*/ 140 w 158"/>
                  <a:gd name="T1" fmla="*/ 96 h 129"/>
                  <a:gd name="T2" fmla="*/ 140 w 158"/>
                  <a:gd name="T3" fmla="*/ 96 h 129"/>
                  <a:gd name="T4" fmla="*/ 158 w 158"/>
                  <a:gd name="T5" fmla="*/ 64 h 129"/>
                  <a:gd name="T6" fmla="*/ 140 w 158"/>
                  <a:gd name="T7" fmla="*/ 48 h 129"/>
                  <a:gd name="T8" fmla="*/ 88 w 158"/>
                  <a:gd name="T9" fmla="*/ 16 h 129"/>
                  <a:gd name="T10" fmla="*/ 71 w 158"/>
                  <a:gd name="T11" fmla="*/ 16 h 129"/>
                  <a:gd name="T12" fmla="*/ 54 w 158"/>
                  <a:gd name="T13" fmla="*/ 0 h 129"/>
                  <a:gd name="T14" fmla="*/ 35 w 158"/>
                  <a:gd name="T15" fmla="*/ 0 h 129"/>
                  <a:gd name="T16" fmla="*/ 0 w 158"/>
                  <a:gd name="T17" fmla="*/ 112 h 129"/>
                  <a:gd name="T18" fmla="*/ 17 w 158"/>
                  <a:gd name="T19" fmla="*/ 112 h 129"/>
                  <a:gd name="T20" fmla="*/ 71 w 158"/>
                  <a:gd name="T21" fmla="*/ 129 h 129"/>
                  <a:gd name="T22" fmla="*/ 123 w 158"/>
                  <a:gd name="T23" fmla="*/ 129 h 129"/>
                  <a:gd name="T24" fmla="*/ 140 w 158"/>
                  <a:gd name="T25" fmla="*/ 9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129">
                    <a:moveTo>
                      <a:pt x="140" y="96"/>
                    </a:moveTo>
                    <a:lnTo>
                      <a:pt x="140" y="96"/>
                    </a:lnTo>
                    <a:lnTo>
                      <a:pt x="158" y="64"/>
                    </a:lnTo>
                    <a:lnTo>
                      <a:pt x="140" y="48"/>
                    </a:lnTo>
                    <a:lnTo>
                      <a:pt x="88" y="16"/>
                    </a:lnTo>
                    <a:lnTo>
                      <a:pt x="71" y="16"/>
                    </a:lnTo>
                    <a:lnTo>
                      <a:pt x="54" y="0"/>
                    </a:lnTo>
                    <a:lnTo>
                      <a:pt x="35" y="0"/>
                    </a:lnTo>
                    <a:lnTo>
                      <a:pt x="0" y="112"/>
                    </a:lnTo>
                    <a:lnTo>
                      <a:pt x="17" y="112"/>
                    </a:lnTo>
                    <a:lnTo>
                      <a:pt x="71" y="129"/>
                    </a:lnTo>
                    <a:lnTo>
                      <a:pt x="123" y="129"/>
                    </a:lnTo>
                    <a:lnTo>
                      <a:pt x="140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290">
                <a:extLst>
                  <a:ext uri="{FF2B5EF4-FFF2-40B4-BE49-F238E27FC236}">
                    <a16:creationId xmlns:a16="http://schemas.microsoft.com/office/drawing/2014/main" id="{93AB081E-7373-48A4-9942-A9A02D15A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1" y="3325"/>
                <a:ext cx="79" cy="64"/>
              </a:xfrm>
              <a:custGeom>
                <a:avLst/>
                <a:gdLst>
                  <a:gd name="T0" fmla="*/ 140 w 158"/>
                  <a:gd name="T1" fmla="*/ 96 h 129"/>
                  <a:gd name="T2" fmla="*/ 140 w 158"/>
                  <a:gd name="T3" fmla="*/ 96 h 129"/>
                  <a:gd name="T4" fmla="*/ 158 w 158"/>
                  <a:gd name="T5" fmla="*/ 64 h 129"/>
                  <a:gd name="T6" fmla="*/ 140 w 158"/>
                  <a:gd name="T7" fmla="*/ 48 h 129"/>
                  <a:gd name="T8" fmla="*/ 88 w 158"/>
                  <a:gd name="T9" fmla="*/ 16 h 129"/>
                  <a:gd name="T10" fmla="*/ 71 w 158"/>
                  <a:gd name="T11" fmla="*/ 16 h 129"/>
                  <a:gd name="T12" fmla="*/ 54 w 158"/>
                  <a:gd name="T13" fmla="*/ 0 h 129"/>
                  <a:gd name="T14" fmla="*/ 35 w 158"/>
                  <a:gd name="T15" fmla="*/ 0 h 129"/>
                  <a:gd name="T16" fmla="*/ 0 w 158"/>
                  <a:gd name="T17" fmla="*/ 112 h 129"/>
                  <a:gd name="T18" fmla="*/ 17 w 158"/>
                  <a:gd name="T19" fmla="*/ 112 h 129"/>
                  <a:gd name="T20" fmla="*/ 71 w 158"/>
                  <a:gd name="T21" fmla="*/ 129 h 129"/>
                  <a:gd name="T22" fmla="*/ 123 w 158"/>
                  <a:gd name="T23" fmla="*/ 129 h 129"/>
                  <a:gd name="T24" fmla="*/ 140 w 158"/>
                  <a:gd name="T25" fmla="*/ 9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129">
                    <a:moveTo>
                      <a:pt x="140" y="96"/>
                    </a:moveTo>
                    <a:lnTo>
                      <a:pt x="140" y="96"/>
                    </a:lnTo>
                    <a:lnTo>
                      <a:pt x="158" y="64"/>
                    </a:lnTo>
                    <a:lnTo>
                      <a:pt x="140" y="48"/>
                    </a:lnTo>
                    <a:lnTo>
                      <a:pt x="88" y="16"/>
                    </a:lnTo>
                    <a:lnTo>
                      <a:pt x="71" y="16"/>
                    </a:lnTo>
                    <a:lnTo>
                      <a:pt x="54" y="0"/>
                    </a:lnTo>
                    <a:lnTo>
                      <a:pt x="35" y="0"/>
                    </a:lnTo>
                    <a:lnTo>
                      <a:pt x="0" y="112"/>
                    </a:lnTo>
                    <a:lnTo>
                      <a:pt x="17" y="112"/>
                    </a:lnTo>
                    <a:lnTo>
                      <a:pt x="71" y="129"/>
                    </a:lnTo>
                    <a:lnTo>
                      <a:pt x="123" y="129"/>
                    </a:lnTo>
                    <a:lnTo>
                      <a:pt x="140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291">
                <a:extLst>
                  <a:ext uri="{FF2B5EF4-FFF2-40B4-BE49-F238E27FC236}">
                    <a16:creationId xmlns:a16="http://schemas.microsoft.com/office/drawing/2014/main" id="{504A01D6-EB94-441F-96DE-9D78B95E8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861"/>
                <a:ext cx="536" cy="512"/>
              </a:xfrm>
              <a:custGeom>
                <a:avLst/>
                <a:gdLst>
                  <a:gd name="T0" fmla="*/ 623 w 1073"/>
                  <a:gd name="T1" fmla="*/ 30 h 1022"/>
                  <a:gd name="T2" fmla="*/ 570 w 1073"/>
                  <a:gd name="T3" fmla="*/ 63 h 1022"/>
                  <a:gd name="T4" fmla="*/ 535 w 1073"/>
                  <a:gd name="T5" fmla="*/ 63 h 1022"/>
                  <a:gd name="T6" fmla="*/ 483 w 1073"/>
                  <a:gd name="T7" fmla="*/ 78 h 1022"/>
                  <a:gd name="T8" fmla="*/ 414 w 1073"/>
                  <a:gd name="T9" fmla="*/ 96 h 1022"/>
                  <a:gd name="T10" fmla="*/ 380 w 1073"/>
                  <a:gd name="T11" fmla="*/ 63 h 1022"/>
                  <a:gd name="T12" fmla="*/ 380 w 1073"/>
                  <a:gd name="T13" fmla="*/ 0 h 1022"/>
                  <a:gd name="T14" fmla="*/ 345 w 1073"/>
                  <a:gd name="T15" fmla="*/ 15 h 1022"/>
                  <a:gd name="T16" fmla="*/ 241 w 1073"/>
                  <a:gd name="T17" fmla="*/ 15 h 1022"/>
                  <a:gd name="T18" fmla="*/ 259 w 1073"/>
                  <a:gd name="T19" fmla="*/ 63 h 1022"/>
                  <a:gd name="T20" fmla="*/ 224 w 1073"/>
                  <a:gd name="T21" fmla="*/ 111 h 1022"/>
                  <a:gd name="T22" fmla="*/ 190 w 1073"/>
                  <a:gd name="T23" fmla="*/ 96 h 1022"/>
                  <a:gd name="T24" fmla="*/ 103 w 1073"/>
                  <a:gd name="T25" fmla="*/ 78 h 1022"/>
                  <a:gd name="T26" fmla="*/ 120 w 1073"/>
                  <a:gd name="T27" fmla="*/ 111 h 1022"/>
                  <a:gd name="T28" fmla="*/ 120 w 1073"/>
                  <a:gd name="T29" fmla="*/ 159 h 1022"/>
                  <a:gd name="T30" fmla="*/ 34 w 1073"/>
                  <a:gd name="T31" fmla="*/ 255 h 1022"/>
                  <a:gd name="T32" fmla="*/ 17 w 1073"/>
                  <a:gd name="T33" fmla="*/ 366 h 1022"/>
                  <a:gd name="T34" fmla="*/ 86 w 1073"/>
                  <a:gd name="T35" fmla="*/ 366 h 1022"/>
                  <a:gd name="T36" fmla="*/ 120 w 1073"/>
                  <a:gd name="T37" fmla="*/ 399 h 1022"/>
                  <a:gd name="T38" fmla="*/ 190 w 1073"/>
                  <a:gd name="T39" fmla="*/ 366 h 1022"/>
                  <a:gd name="T40" fmla="*/ 224 w 1073"/>
                  <a:gd name="T41" fmla="*/ 414 h 1022"/>
                  <a:gd name="T42" fmla="*/ 345 w 1073"/>
                  <a:gd name="T43" fmla="*/ 462 h 1022"/>
                  <a:gd name="T44" fmla="*/ 362 w 1073"/>
                  <a:gd name="T45" fmla="*/ 510 h 1022"/>
                  <a:gd name="T46" fmla="*/ 414 w 1073"/>
                  <a:gd name="T47" fmla="*/ 543 h 1022"/>
                  <a:gd name="T48" fmla="*/ 431 w 1073"/>
                  <a:gd name="T49" fmla="*/ 591 h 1022"/>
                  <a:gd name="T50" fmla="*/ 431 w 1073"/>
                  <a:gd name="T51" fmla="*/ 687 h 1022"/>
                  <a:gd name="T52" fmla="*/ 501 w 1073"/>
                  <a:gd name="T53" fmla="*/ 702 h 1022"/>
                  <a:gd name="T54" fmla="*/ 535 w 1073"/>
                  <a:gd name="T55" fmla="*/ 750 h 1022"/>
                  <a:gd name="T56" fmla="*/ 535 w 1073"/>
                  <a:gd name="T57" fmla="*/ 783 h 1022"/>
                  <a:gd name="T58" fmla="*/ 518 w 1073"/>
                  <a:gd name="T59" fmla="*/ 846 h 1022"/>
                  <a:gd name="T60" fmla="*/ 466 w 1073"/>
                  <a:gd name="T61" fmla="*/ 926 h 1022"/>
                  <a:gd name="T62" fmla="*/ 501 w 1073"/>
                  <a:gd name="T63" fmla="*/ 942 h 1022"/>
                  <a:gd name="T64" fmla="*/ 570 w 1073"/>
                  <a:gd name="T65" fmla="*/ 990 h 1022"/>
                  <a:gd name="T66" fmla="*/ 587 w 1073"/>
                  <a:gd name="T67" fmla="*/ 990 h 1022"/>
                  <a:gd name="T68" fmla="*/ 658 w 1073"/>
                  <a:gd name="T69" fmla="*/ 894 h 1022"/>
                  <a:gd name="T70" fmla="*/ 693 w 1073"/>
                  <a:gd name="T71" fmla="*/ 798 h 1022"/>
                  <a:gd name="T72" fmla="*/ 744 w 1073"/>
                  <a:gd name="T73" fmla="*/ 750 h 1022"/>
                  <a:gd name="T74" fmla="*/ 865 w 1073"/>
                  <a:gd name="T75" fmla="*/ 719 h 1022"/>
                  <a:gd name="T76" fmla="*/ 900 w 1073"/>
                  <a:gd name="T77" fmla="*/ 687 h 1022"/>
                  <a:gd name="T78" fmla="*/ 934 w 1073"/>
                  <a:gd name="T79" fmla="*/ 623 h 1022"/>
                  <a:gd name="T80" fmla="*/ 952 w 1073"/>
                  <a:gd name="T81" fmla="*/ 575 h 1022"/>
                  <a:gd name="T82" fmla="*/ 1038 w 1073"/>
                  <a:gd name="T83" fmla="*/ 366 h 1022"/>
                  <a:gd name="T84" fmla="*/ 1055 w 1073"/>
                  <a:gd name="T85" fmla="*/ 255 h 1022"/>
                  <a:gd name="T86" fmla="*/ 917 w 1073"/>
                  <a:gd name="T87" fmla="*/ 191 h 1022"/>
                  <a:gd name="T88" fmla="*/ 831 w 1073"/>
                  <a:gd name="T89" fmla="*/ 191 h 1022"/>
                  <a:gd name="T90" fmla="*/ 796 w 1073"/>
                  <a:gd name="T91" fmla="*/ 174 h 1022"/>
                  <a:gd name="T92" fmla="*/ 779 w 1073"/>
                  <a:gd name="T93" fmla="*/ 159 h 1022"/>
                  <a:gd name="T94" fmla="*/ 693 w 1073"/>
                  <a:gd name="T95" fmla="*/ 159 h 1022"/>
                  <a:gd name="T96" fmla="*/ 675 w 1073"/>
                  <a:gd name="T97" fmla="*/ 126 h 1022"/>
                  <a:gd name="T98" fmla="*/ 641 w 1073"/>
                  <a:gd name="T99" fmla="*/ 159 h 1022"/>
                  <a:gd name="T100" fmla="*/ 606 w 1073"/>
                  <a:gd name="T101" fmla="*/ 159 h 1022"/>
                  <a:gd name="T102" fmla="*/ 658 w 1073"/>
                  <a:gd name="T103" fmla="*/ 96 h 1022"/>
                  <a:gd name="T104" fmla="*/ 641 w 1073"/>
                  <a:gd name="T105" fmla="*/ 78 h 10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73" h="1022">
                    <a:moveTo>
                      <a:pt x="623" y="30"/>
                    </a:moveTo>
                    <a:lnTo>
                      <a:pt x="623" y="30"/>
                    </a:lnTo>
                    <a:lnTo>
                      <a:pt x="606" y="30"/>
                    </a:lnTo>
                    <a:lnTo>
                      <a:pt x="570" y="63"/>
                    </a:lnTo>
                    <a:lnTo>
                      <a:pt x="552" y="78"/>
                    </a:lnTo>
                    <a:lnTo>
                      <a:pt x="535" y="63"/>
                    </a:lnTo>
                    <a:lnTo>
                      <a:pt x="501" y="63"/>
                    </a:lnTo>
                    <a:lnTo>
                      <a:pt x="483" y="78"/>
                    </a:lnTo>
                    <a:lnTo>
                      <a:pt x="466" y="78"/>
                    </a:lnTo>
                    <a:lnTo>
                      <a:pt x="414" y="96"/>
                    </a:lnTo>
                    <a:lnTo>
                      <a:pt x="397" y="96"/>
                    </a:lnTo>
                    <a:lnTo>
                      <a:pt x="380" y="63"/>
                    </a:lnTo>
                    <a:lnTo>
                      <a:pt x="380" y="15"/>
                    </a:lnTo>
                    <a:lnTo>
                      <a:pt x="380" y="0"/>
                    </a:lnTo>
                    <a:lnTo>
                      <a:pt x="362" y="0"/>
                    </a:lnTo>
                    <a:lnTo>
                      <a:pt x="345" y="15"/>
                    </a:lnTo>
                    <a:lnTo>
                      <a:pt x="293" y="30"/>
                    </a:lnTo>
                    <a:lnTo>
                      <a:pt x="241" y="15"/>
                    </a:lnTo>
                    <a:lnTo>
                      <a:pt x="259" y="30"/>
                    </a:lnTo>
                    <a:lnTo>
                      <a:pt x="259" y="63"/>
                    </a:lnTo>
                    <a:lnTo>
                      <a:pt x="276" y="78"/>
                    </a:lnTo>
                    <a:lnTo>
                      <a:pt x="224" y="111"/>
                    </a:lnTo>
                    <a:lnTo>
                      <a:pt x="207" y="111"/>
                    </a:lnTo>
                    <a:lnTo>
                      <a:pt x="190" y="96"/>
                    </a:lnTo>
                    <a:lnTo>
                      <a:pt x="172" y="78"/>
                    </a:lnTo>
                    <a:lnTo>
                      <a:pt x="103" y="78"/>
                    </a:lnTo>
                    <a:lnTo>
                      <a:pt x="103" y="96"/>
                    </a:lnTo>
                    <a:lnTo>
                      <a:pt x="120" y="111"/>
                    </a:lnTo>
                    <a:lnTo>
                      <a:pt x="103" y="111"/>
                    </a:lnTo>
                    <a:lnTo>
                      <a:pt x="120" y="159"/>
                    </a:lnTo>
                    <a:lnTo>
                      <a:pt x="103" y="222"/>
                    </a:lnTo>
                    <a:lnTo>
                      <a:pt x="34" y="255"/>
                    </a:lnTo>
                    <a:lnTo>
                      <a:pt x="0" y="318"/>
                    </a:lnTo>
                    <a:lnTo>
                      <a:pt x="17" y="366"/>
                    </a:lnTo>
                    <a:lnTo>
                      <a:pt x="51" y="383"/>
                    </a:lnTo>
                    <a:lnTo>
                      <a:pt x="86" y="366"/>
                    </a:lnTo>
                    <a:lnTo>
                      <a:pt x="86" y="399"/>
                    </a:lnTo>
                    <a:lnTo>
                      <a:pt x="120" y="399"/>
                    </a:lnTo>
                    <a:lnTo>
                      <a:pt x="155" y="399"/>
                    </a:lnTo>
                    <a:lnTo>
                      <a:pt x="190" y="366"/>
                    </a:lnTo>
                    <a:lnTo>
                      <a:pt x="224" y="366"/>
                    </a:lnTo>
                    <a:lnTo>
                      <a:pt x="224" y="414"/>
                    </a:lnTo>
                    <a:lnTo>
                      <a:pt x="241" y="431"/>
                    </a:lnTo>
                    <a:lnTo>
                      <a:pt x="345" y="462"/>
                    </a:lnTo>
                    <a:lnTo>
                      <a:pt x="362" y="495"/>
                    </a:lnTo>
                    <a:lnTo>
                      <a:pt x="362" y="510"/>
                    </a:lnTo>
                    <a:lnTo>
                      <a:pt x="380" y="543"/>
                    </a:lnTo>
                    <a:lnTo>
                      <a:pt x="414" y="543"/>
                    </a:lnTo>
                    <a:lnTo>
                      <a:pt x="414" y="558"/>
                    </a:lnTo>
                    <a:lnTo>
                      <a:pt x="431" y="591"/>
                    </a:lnTo>
                    <a:lnTo>
                      <a:pt x="431" y="639"/>
                    </a:lnTo>
                    <a:lnTo>
                      <a:pt x="431" y="687"/>
                    </a:lnTo>
                    <a:lnTo>
                      <a:pt x="483" y="702"/>
                    </a:lnTo>
                    <a:lnTo>
                      <a:pt x="501" y="702"/>
                    </a:lnTo>
                    <a:lnTo>
                      <a:pt x="501" y="735"/>
                    </a:lnTo>
                    <a:lnTo>
                      <a:pt x="535" y="750"/>
                    </a:lnTo>
                    <a:lnTo>
                      <a:pt x="518" y="783"/>
                    </a:lnTo>
                    <a:lnTo>
                      <a:pt x="535" y="783"/>
                    </a:lnTo>
                    <a:lnTo>
                      <a:pt x="552" y="830"/>
                    </a:lnTo>
                    <a:lnTo>
                      <a:pt x="518" y="846"/>
                    </a:lnTo>
                    <a:lnTo>
                      <a:pt x="449" y="926"/>
                    </a:lnTo>
                    <a:lnTo>
                      <a:pt x="466" y="926"/>
                    </a:lnTo>
                    <a:lnTo>
                      <a:pt x="483" y="942"/>
                    </a:lnTo>
                    <a:lnTo>
                      <a:pt x="501" y="942"/>
                    </a:lnTo>
                    <a:lnTo>
                      <a:pt x="552" y="974"/>
                    </a:lnTo>
                    <a:lnTo>
                      <a:pt x="570" y="990"/>
                    </a:lnTo>
                    <a:lnTo>
                      <a:pt x="552" y="1022"/>
                    </a:lnTo>
                    <a:lnTo>
                      <a:pt x="587" y="990"/>
                    </a:lnTo>
                    <a:lnTo>
                      <a:pt x="623" y="959"/>
                    </a:lnTo>
                    <a:lnTo>
                      <a:pt x="658" y="894"/>
                    </a:lnTo>
                    <a:lnTo>
                      <a:pt x="693" y="863"/>
                    </a:lnTo>
                    <a:lnTo>
                      <a:pt x="693" y="798"/>
                    </a:lnTo>
                    <a:lnTo>
                      <a:pt x="710" y="767"/>
                    </a:lnTo>
                    <a:lnTo>
                      <a:pt x="744" y="750"/>
                    </a:lnTo>
                    <a:lnTo>
                      <a:pt x="796" y="719"/>
                    </a:lnTo>
                    <a:lnTo>
                      <a:pt x="865" y="719"/>
                    </a:lnTo>
                    <a:lnTo>
                      <a:pt x="865" y="702"/>
                    </a:lnTo>
                    <a:lnTo>
                      <a:pt x="900" y="687"/>
                    </a:lnTo>
                    <a:lnTo>
                      <a:pt x="900" y="671"/>
                    </a:lnTo>
                    <a:lnTo>
                      <a:pt x="934" y="623"/>
                    </a:lnTo>
                    <a:lnTo>
                      <a:pt x="934" y="591"/>
                    </a:lnTo>
                    <a:lnTo>
                      <a:pt x="952" y="575"/>
                    </a:lnTo>
                    <a:lnTo>
                      <a:pt x="952" y="462"/>
                    </a:lnTo>
                    <a:lnTo>
                      <a:pt x="1038" y="366"/>
                    </a:lnTo>
                    <a:lnTo>
                      <a:pt x="1073" y="318"/>
                    </a:lnTo>
                    <a:lnTo>
                      <a:pt x="1055" y="255"/>
                    </a:lnTo>
                    <a:lnTo>
                      <a:pt x="1004" y="255"/>
                    </a:lnTo>
                    <a:lnTo>
                      <a:pt x="917" y="191"/>
                    </a:lnTo>
                    <a:lnTo>
                      <a:pt x="883" y="207"/>
                    </a:lnTo>
                    <a:lnTo>
                      <a:pt x="831" y="191"/>
                    </a:lnTo>
                    <a:lnTo>
                      <a:pt x="796" y="191"/>
                    </a:lnTo>
                    <a:lnTo>
                      <a:pt x="796" y="174"/>
                    </a:lnTo>
                    <a:lnTo>
                      <a:pt x="796" y="159"/>
                    </a:lnTo>
                    <a:lnTo>
                      <a:pt x="779" y="159"/>
                    </a:lnTo>
                    <a:lnTo>
                      <a:pt x="710" y="144"/>
                    </a:lnTo>
                    <a:lnTo>
                      <a:pt x="693" y="159"/>
                    </a:lnTo>
                    <a:lnTo>
                      <a:pt x="693" y="126"/>
                    </a:lnTo>
                    <a:lnTo>
                      <a:pt x="675" y="126"/>
                    </a:lnTo>
                    <a:lnTo>
                      <a:pt x="641" y="126"/>
                    </a:lnTo>
                    <a:lnTo>
                      <a:pt x="641" y="159"/>
                    </a:lnTo>
                    <a:lnTo>
                      <a:pt x="623" y="144"/>
                    </a:lnTo>
                    <a:lnTo>
                      <a:pt x="606" y="159"/>
                    </a:lnTo>
                    <a:lnTo>
                      <a:pt x="623" y="126"/>
                    </a:lnTo>
                    <a:lnTo>
                      <a:pt x="658" y="96"/>
                    </a:lnTo>
                    <a:lnTo>
                      <a:pt x="658" y="78"/>
                    </a:lnTo>
                    <a:lnTo>
                      <a:pt x="641" y="78"/>
                    </a:lnTo>
                    <a:lnTo>
                      <a:pt x="623" y="3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292">
                <a:extLst>
                  <a:ext uri="{FF2B5EF4-FFF2-40B4-BE49-F238E27FC236}">
                    <a16:creationId xmlns:a16="http://schemas.microsoft.com/office/drawing/2014/main" id="{CB41959C-4D02-4F82-8B32-F8D639FDC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861"/>
                <a:ext cx="536" cy="512"/>
              </a:xfrm>
              <a:custGeom>
                <a:avLst/>
                <a:gdLst>
                  <a:gd name="T0" fmla="*/ 623 w 1073"/>
                  <a:gd name="T1" fmla="*/ 30 h 1022"/>
                  <a:gd name="T2" fmla="*/ 570 w 1073"/>
                  <a:gd name="T3" fmla="*/ 63 h 1022"/>
                  <a:gd name="T4" fmla="*/ 535 w 1073"/>
                  <a:gd name="T5" fmla="*/ 63 h 1022"/>
                  <a:gd name="T6" fmla="*/ 483 w 1073"/>
                  <a:gd name="T7" fmla="*/ 78 h 1022"/>
                  <a:gd name="T8" fmla="*/ 414 w 1073"/>
                  <a:gd name="T9" fmla="*/ 96 h 1022"/>
                  <a:gd name="T10" fmla="*/ 380 w 1073"/>
                  <a:gd name="T11" fmla="*/ 63 h 1022"/>
                  <a:gd name="T12" fmla="*/ 380 w 1073"/>
                  <a:gd name="T13" fmla="*/ 0 h 1022"/>
                  <a:gd name="T14" fmla="*/ 345 w 1073"/>
                  <a:gd name="T15" fmla="*/ 15 h 1022"/>
                  <a:gd name="T16" fmla="*/ 241 w 1073"/>
                  <a:gd name="T17" fmla="*/ 15 h 1022"/>
                  <a:gd name="T18" fmla="*/ 259 w 1073"/>
                  <a:gd name="T19" fmla="*/ 63 h 1022"/>
                  <a:gd name="T20" fmla="*/ 224 w 1073"/>
                  <a:gd name="T21" fmla="*/ 111 h 1022"/>
                  <a:gd name="T22" fmla="*/ 190 w 1073"/>
                  <a:gd name="T23" fmla="*/ 96 h 1022"/>
                  <a:gd name="T24" fmla="*/ 103 w 1073"/>
                  <a:gd name="T25" fmla="*/ 78 h 1022"/>
                  <a:gd name="T26" fmla="*/ 120 w 1073"/>
                  <a:gd name="T27" fmla="*/ 111 h 1022"/>
                  <a:gd name="T28" fmla="*/ 120 w 1073"/>
                  <a:gd name="T29" fmla="*/ 159 h 1022"/>
                  <a:gd name="T30" fmla="*/ 34 w 1073"/>
                  <a:gd name="T31" fmla="*/ 255 h 1022"/>
                  <a:gd name="T32" fmla="*/ 17 w 1073"/>
                  <a:gd name="T33" fmla="*/ 366 h 1022"/>
                  <a:gd name="T34" fmla="*/ 86 w 1073"/>
                  <a:gd name="T35" fmla="*/ 366 h 1022"/>
                  <a:gd name="T36" fmla="*/ 120 w 1073"/>
                  <a:gd name="T37" fmla="*/ 399 h 1022"/>
                  <a:gd name="T38" fmla="*/ 190 w 1073"/>
                  <a:gd name="T39" fmla="*/ 366 h 1022"/>
                  <a:gd name="T40" fmla="*/ 224 w 1073"/>
                  <a:gd name="T41" fmla="*/ 414 h 1022"/>
                  <a:gd name="T42" fmla="*/ 345 w 1073"/>
                  <a:gd name="T43" fmla="*/ 462 h 1022"/>
                  <a:gd name="T44" fmla="*/ 362 w 1073"/>
                  <a:gd name="T45" fmla="*/ 510 h 1022"/>
                  <a:gd name="T46" fmla="*/ 414 w 1073"/>
                  <a:gd name="T47" fmla="*/ 543 h 1022"/>
                  <a:gd name="T48" fmla="*/ 431 w 1073"/>
                  <a:gd name="T49" fmla="*/ 591 h 1022"/>
                  <a:gd name="T50" fmla="*/ 431 w 1073"/>
                  <a:gd name="T51" fmla="*/ 687 h 1022"/>
                  <a:gd name="T52" fmla="*/ 501 w 1073"/>
                  <a:gd name="T53" fmla="*/ 702 h 1022"/>
                  <a:gd name="T54" fmla="*/ 535 w 1073"/>
                  <a:gd name="T55" fmla="*/ 750 h 1022"/>
                  <a:gd name="T56" fmla="*/ 535 w 1073"/>
                  <a:gd name="T57" fmla="*/ 783 h 1022"/>
                  <a:gd name="T58" fmla="*/ 518 w 1073"/>
                  <a:gd name="T59" fmla="*/ 846 h 1022"/>
                  <a:gd name="T60" fmla="*/ 466 w 1073"/>
                  <a:gd name="T61" fmla="*/ 926 h 1022"/>
                  <a:gd name="T62" fmla="*/ 501 w 1073"/>
                  <a:gd name="T63" fmla="*/ 942 h 1022"/>
                  <a:gd name="T64" fmla="*/ 570 w 1073"/>
                  <a:gd name="T65" fmla="*/ 990 h 1022"/>
                  <a:gd name="T66" fmla="*/ 587 w 1073"/>
                  <a:gd name="T67" fmla="*/ 990 h 1022"/>
                  <a:gd name="T68" fmla="*/ 658 w 1073"/>
                  <a:gd name="T69" fmla="*/ 894 h 1022"/>
                  <a:gd name="T70" fmla="*/ 693 w 1073"/>
                  <a:gd name="T71" fmla="*/ 798 h 1022"/>
                  <a:gd name="T72" fmla="*/ 744 w 1073"/>
                  <a:gd name="T73" fmla="*/ 750 h 1022"/>
                  <a:gd name="T74" fmla="*/ 865 w 1073"/>
                  <a:gd name="T75" fmla="*/ 719 h 1022"/>
                  <a:gd name="T76" fmla="*/ 900 w 1073"/>
                  <a:gd name="T77" fmla="*/ 687 h 1022"/>
                  <a:gd name="T78" fmla="*/ 934 w 1073"/>
                  <a:gd name="T79" fmla="*/ 623 h 1022"/>
                  <a:gd name="T80" fmla="*/ 952 w 1073"/>
                  <a:gd name="T81" fmla="*/ 575 h 1022"/>
                  <a:gd name="T82" fmla="*/ 1038 w 1073"/>
                  <a:gd name="T83" fmla="*/ 366 h 1022"/>
                  <a:gd name="T84" fmla="*/ 1055 w 1073"/>
                  <a:gd name="T85" fmla="*/ 255 h 1022"/>
                  <a:gd name="T86" fmla="*/ 917 w 1073"/>
                  <a:gd name="T87" fmla="*/ 191 h 1022"/>
                  <a:gd name="T88" fmla="*/ 831 w 1073"/>
                  <a:gd name="T89" fmla="*/ 191 h 1022"/>
                  <a:gd name="T90" fmla="*/ 796 w 1073"/>
                  <a:gd name="T91" fmla="*/ 174 h 1022"/>
                  <a:gd name="T92" fmla="*/ 779 w 1073"/>
                  <a:gd name="T93" fmla="*/ 159 h 1022"/>
                  <a:gd name="T94" fmla="*/ 693 w 1073"/>
                  <a:gd name="T95" fmla="*/ 159 h 1022"/>
                  <a:gd name="T96" fmla="*/ 675 w 1073"/>
                  <a:gd name="T97" fmla="*/ 126 h 1022"/>
                  <a:gd name="T98" fmla="*/ 641 w 1073"/>
                  <a:gd name="T99" fmla="*/ 159 h 1022"/>
                  <a:gd name="T100" fmla="*/ 606 w 1073"/>
                  <a:gd name="T101" fmla="*/ 159 h 1022"/>
                  <a:gd name="T102" fmla="*/ 658 w 1073"/>
                  <a:gd name="T103" fmla="*/ 96 h 1022"/>
                  <a:gd name="T104" fmla="*/ 641 w 1073"/>
                  <a:gd name="T105" fmla="*/ 78 h 10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73" h="1022">
                    <a:moveTo>
                      <a:pt x="623" y="30"/>
                    </a:moveTo>
                    <a:lnTo>
                      <a:pt x="623" y="30"/>
                    </a:lnTo>
                    <a:lnTo>
                      <a:pt x="606" y="30"/>
                    </a:lnTo>
                    <a:lnTo>
                      <a:pt x="570" y="63"/>
                    </a:lnTo>
                    <a:lnTo>
                      <a:pt x="552" y="78"/>
                    </a:lnTo>
                    <a:lnTo>
                      <a:pt x="535" y="63"/>
                    </a:lnTo>
                    <a:lnTo>
                      <a:pt x="501" y="63"/>
                    </a:lnTo>
                    <a:lnTo>
                      <a:pt x="483" y="78"/>
                    </a:lnTo>
                    <a:lnTo>
                      <a:pt x="466" y="78"/>
                    </a:lnTo>
                    <a:lnTo>
                      <a:pt x="414" y="96"/>
                    </a:lnTo>
                    <a:lnTo>
                      <a:pt x="397" y="96"/>
                    </a:lnTo>
                    <a:lnTo>
                      <a:pt x="380" y="63"/>
                    </a:lnTo>
                    <a:lnTo>
                      <a:pt x="380" y="15"/>
                    </a:lnTo>
                    <a:lnTo>
                      <a:pt x="380" y="0"/>
                    </a:lnTo>
                    <a:lnTo>
                      <a:pt x="362" y="0"/>
                    </a:lnTo>
                    <a:lnTo>
                      <a:pt x="345" y="15"/>
                    </a:lnTo>
                    <a:lnTo>
                      <a:pt x="293" y="30"/>
                    </a:lnTo>
                    <a:lnTo>
                      <a:pt x="241" y="15"/>
                    </a:lnTo>
                    <a:lnTo>
                      <a:pt x="259" y="30"/>
                    </a:lnTo>
                    <a:lnTo>
                      <a:pt x="259" y="63"/>
                    </a:lnTo>
                    <a:lnTo>
                      <a:pt x="276" y="78"/>
                    </a:lnTo>
                    <a:lnTo>
                      <a:pt x="224" y="111"/>
                    </a:lnTo>
                    <a:lnTo>
                      <a:pt x="207" y="111"/>
                    </a:lnTo>
                    <a:lnTo>
                      <a:pt x="190" y="96"/>
                    </a:lnTo>
                    <a:lnTo>
                      <a:pt x="172" y="78"/>
                    </a:lnTo>
                    <a:lnTo>
                      <a:pt x="103" y="78"/>
                    </a:lnTo>
                    <a:lnTo>
                      <a:pt x="103" y="96"/>
                    </a:lnTo>
                    <a:lnTo>
                      <a:pt x="120" y="111"/>
                    </a:lnTo>
                    <a:lnTo>
                      <a:pt x="103" y="111"/>
                    </a:lnTo>
                    <a:lnTo>
                      <a:pt x="120" y="159"/>
                    </a:lnTo>
                    <a:lnTo>
                      <a:pt x="103" y="222"/>
                    </a:lnTo>
                    <a:lnTo>
                      <a:pt x="34" y="255"/>
                    </a:lnTo>
                    <a:lnTo>
                      <a:pt x="0" y="318"/>
                    </a:lnTo>
                    <a:lnTo>
                      <a:pt x="17" y="366"/>
                    </a:lnTo>
                    <a:lnTo>
                      <a:pt x="51" y="383"/>
                    </a:lnTo>
                    <a:lnTo>
                      <a:pt x="86" y="366"/>
                    </a:lnTo>
                    <a:lnTo>
                      <a:pt x="86" y="399"/>
                    </a:lnTo>
                    <a:lnTo>
                      <a:pt x="120" y="399"/>
                    </a:lnTo>
                    <a:lnTo>
                      <a:pt x="155" y="399"/>
                    </a:lnTo>
                    <a:lnTo>
                      <a:pt x="190" y="366"/>
                    </a:lnTo>
                    <a:lnTo>
                      <a:pt x="224" y="366"/>
                    </a:lnTo>
                    <a:lnTo>
                      <a:pt x="224" y="414"/>
                    </a:lnTo>
                    <a:lnTo>
                      <a:pt x="241" y="431"/>
                    </a:lnTo>
                    <a:lnTo>
                      <a:pt x="345" y="462"/>
                    </a:lnTo>
                    <a:lnTo>
                      <a:pt x="362" y="495"/>
                    </a:lnTo>
                    <a:lnTo>
                      <a:pt x="362" y="510"/>
                    </a:lnTo>
                    <a:lnTo>
                      <a:pt x="380" y="543"/>
                    </a:lnTo>
                    <a:lnTo>
                      <a:pt x="414" y="543"/>
                    </a:lnTo>
                    <a:lnTo>
                      <a:pt x="414" y="558"/>
                    </a:lnTo>
                    <a:lnTo>
                      <a:pt x="431" y="591"/>
                    </a:lnTo>
                    <a:lnTo>
                      <a:pt x="431" y="639"/>
                    </a:lnTo>
                    <a:lnTo>
                      <a:pt x="431" y="687"/>
                    </a:lnTo>
                    <a:lnTo>
                      <a:pt x="483" y="702"/>
                    </a:lnTo>
                    <a:lnTo>
                      <a:pt x="501" y="702"/>
                    </a:lnTo>
                    <a:lnTo>
                      <a:pt x="501" y="735"/>
                    </a:lnTo>
                    <a:lnTo>
                      <a:pt x="535" y="750"/>
                    </a:lnTo>
                    <a:lnTo>
                      <a:pt x="518" y="783"/>
                    </a:lnTo>
                    <a:lnTo>
                      <a:pt x="535" y="783"/>
                    </a:lnTo>
                    <a:lnTo>
                      <a:pt x="552" y="830"/>
                    </a:lnTo>
                    <a:lnTo>
                      <a:pt x="518" y="846"/>
                    </a:lnTo>
                    <a:lnTo>
                      <a:pt x="449" y="926"/>
                    </a:lnTo>
                    <a:lnTo>
                      <a:pt x="466" y="926"/>
                    </a:lnTo>
                    <a:lnTo>
                      <a:pt x="483" y="942"/>
                    </a:lnTo>
                    <a:lnTo>
                      <a:pt x="501" y="942"/>
                    </a:lnTo>
                    <a:lnTo>
                      <a:pt x="552" y="974"/>
                    </a:lnTo>
                    <a:lnTo>
                      <a:pt x="570" y="990"/>
                    </a:lnTo>
                    <a:lnTo>
                      <a:pt x="552" y="1022"/>
                    </a:lnTo>
                    <a:lnTo>
                      <a:pt x="587" y="990"/>
                    </a:lnTo>
                    <a:lnTo>
                      <a:pt x="623" y="959"/>
                    </a:lnTo>
                    <a:lnTo>
                      <a:pt x="658" y="894"/>
                    </a:lnTo>
                    <a:lnTo>
                      <a:pt x="693" y="863"/>
                    </a:lnTo>
                    <a:lnTo>
                      <a:pt x="693" y="798"/>
                    </a:lnTo>
                    <a:lnTo>
                      <a:pt x="710" y="767"/>
                    </a:lnTo>
                    <a:lnTo>
                      <a:pt x="744" y="750"/>
                    </a:lnTo>
                    <a:lnTo>
                      <a:pt x="796" y="719"/>
                    </a:lnTo>
                    <a:lnTo>
                      <a:pt x="865" y="719"/>
                    </a:lnTo>
                    <a:lnTo>
                      <a:pt x="865" y="702"/>
                    </a:lnTo>
                    <a:lnTo>
                      <a:pt x="900" y="687"/>
                    </a:lnTo>
                    <a:lnTo>
                      <a:pt x="900" y="671"/>
                    </a:lnTo>
                    <a:lnTo>
                      <a:pt x="934" y="623"/>
                    </a:lnTo>
                    <a:lnTo>
                      <a:pt x="934" y="591"/>
                    </a:lnTo>
                    <a:lnTo>
                      <a:pt x="952" y="575"/>
                    </a:lnTo>
                    <a:lnTo>
                      <a:pt x="952" y="462"/>
                    </a:lnTo>
                    <a:lnTo>
                      <a:pt x="1038" y="366"/>
                    </a:lnTo>
                    <a:lnTo>
                      <a:pt x="1073" y="318"/>
                    </a:lnTo>
                    <a:lnTo>
                      <a:pt x="1055" y="255"/>
                    </a:lnTo>
                    <a:lnTo>
                      <a:pt x="1004" y="255"/>
                    </a:lnTo>
                    <a:lnTo>
                      <a:pt x="917" y="191"/>
                    </a:lnTo>
                    <a:lnTo>
                      <a:pt x="883" y="207"/>
                    </a:lnTo>
                    <a:lnTo>
                      <a:pt x="831" y="191"/>
                    </a:lnTo>
                    <a:lnTo>
                      <a:pt x="796" y="191"/>
                    </a:lnTo>
                    <a:lnTo>
                      <a:pt x="796" y="174"/>
                    </a:lnTo>
                    <a:lnTo>
                      <a:pt x="796" y="159"/>
                    </a:lnTo>
                    <a:lnTo>
                      <a:pt x="779" y="159"/>
                    </a:lnTo>
                    <a:lnTo>
                      <a:pt x="710" y="144"/>
                    </a:lnTo>
                    <a:lnTo>
                      <a:pt x="693" y="159"/>
                    </a:lnTo>
                    <a:lnTo>
                      <a:pt x="693" y="126"/>
                    </a:lnTo>
                    <a:lnTo>
                      <a:pt x="675" y="126"/>
                    </a:lnTo>
                    <a:lnTo>
                      <a:pt x="641" y="126"/>
                    </a:lnTo>
                    <a:lnTo>
                      <a:pt x="641" y="159"/>
                    </a:lnTo>
                    <a:lnTo>
                      <a:pt x="623" y="144"/>
                    </a:lnTo>
                    <a:lnTo>
                      <a:pt x="606" y="159"/>
                    </a:lnTo>
                    <a:lnTo>
                      <a:pt x="623" y="126"/>
                    </a:lnTo>
                    <a:lnTo>
                      <a:pt x="658" y="96"/>
                    </a:lnTo>
                    <a:lnTo>
                      <a:pt x="658" y="78"/>
                    </a:lnTo>
                    <a:lnTo>
                      <a:pt x="641" y="78"/>
                    </a:lnTo>
                    <a:lnTo>
                      <a:pt x="623" y="3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293">
                <a:extLst>
                  <a:ext uri="{FF2B5EF4-FFF2-40B4-BE49-F238E27FC236}">
                    <a16:creationId xmlns:a16="http://schemas.microsoft.com/office/drawing/2014/main" id="{794EFD7E-5281-434A-AAE3-3833FB011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2853"/>
                <a:ext cx="34" cy="48"/>
              </a:xfrm>
              <a:custGeom>
                <a:avLst/>
                <a:gdLst>
                  <a:gd name="T0" fmla="*/ 0 w 69"/>
                  <a:gd name="T1" fmla="*/ 81 h 96"/>
                  <a:gd name="T2" fmla="*/ 0 w 69"/>
                  <a:gd name="T3" fmla="*/ 81 h 96"/>
                  <a:gd name="T4" fmla="*/ 17 w 69"/>
                  <a:gd name="T5" fmla="*/ 96 h 96"/>
                  <a:gd name="T6" fmla="*/ 35 w 69"/>
                  <a:gd name="T7" fmla="*/ 81 h 96"/>
                  <a:gd name="T8" fmla="*/ 69 w 69"/>
                  <a:gd name="T9" fmla="*/ 48 h 96"/>
                  <a:gd name="T10" fmla="*/ 0 w 69"/>
                  <a:gd name="T11" fmla="*/ 0 h 96"/>
                  <a:gd name="T12" fmla="*/ 0 w 69"/>
                  <a:gd name="T13" fmla="*/ 18 h 96"/>
                  <a:gd name="T14" fmla="*/ 0 w 69"/>
                  <a:gd name="T15" fmla="*/ 48 h 96"/>
                  <a:gd name="T16" fmla="*/ 0 w 69"/>
                  <a:gd name="T17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96">
                    <a:moveTo>
                      <a:pt x="0" y="81"/>
                    </a:moveTo>
                    <a:lnTo>
                      <a:pt x="0" y="81"/>
                    </a:lnTo>
                    <a:lnTo>
                      <a:pt x="17" y="96"/>
                    </a:lnTo>
                    <a:lnTo>
                      <a:pt x="35" y="81"/>
                    </a:lnTo>
                    <a:lnTo>
                      <a:pt x="69" y="48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294">
                <a:extLst>
                  <a:ext uri="{FF2B5EF4-FFF2-40B4-BE49-F238E27FC236}">
                    <a16:creationId xmlns:a16="http://schemas.microsoft.com/office/drawing/2014/main" id="{9C3C1171-B19A-494F-8DA3-FF00F11C3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2853"/>
                <a:ext cx="34" cy="48"/>
              </a:xfrm>
              <a:custGeom>
                <a:avLst/>
                <a:gdLst>
                  <a:gd name="T0" fmla="*/ 0 w 69"/>
                  <a:gd name="T1" fmla="*/ 81 h 96"/>
                  <a:gd name="T2" fmla="*/ 0 w 69"/>
                  <a:gd name="T3" fmla="*/ 81 h 96"/>
                  <a:gd name="T4" fmla="*/ 17 w 69"/>
                  <a:gd name="T5" fmla="*/ 96 h 96"/>
                  <a:gd name="T6" fmla="*/ 35 w 69"/>
                  <a:gd name="T7" fmla="*/ 81 h 96"/>
                  <a:gd name="T8" fmla="*/ 69 w 69"/>
                  <a:gd name="T9" fmla="*/ 48 h 96"/>
                  <a:gd name="T10" fmla="*/ 0 w 69"/>
                  <a:gd name="T11" fmla="*/ 0 h 96"/>
                  <a:gd name="T12" fmla="*/ 0 w 69"/>
                  <a:gd name="T13" fmla="*/ 18 h 96"/>
                  <a:gd name="T14" fmla="*/ 0 w 69"/>
                  <a:gd name="T15" fmla="*/ 48 h 96"/>
                  <a:gd name="T16" fmla="*/ 0 w 69"/>
                  <a:gd name="T17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96">
                    <a:moveTo>
                      <a:pt x="0" y="81"/>
                    </a:moveTo>
                    <a:lnTo>
                      <a:pt x="0" y="81"/>
                    </a:lnTo>
                    <a:lnTo>
                      <a:pt x="17" y="96"/>
                    </a:lnTo>
                    <a:lnTo>
                      <a:pt x="35" y="81"/>
                    </a:lnTo>
                    <a:lnTo>
                      <a:pt x="69" y="48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0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295">
                <a:extLst>
                  <a:ext uri="{FF2B5EF4-FFF2-40B4-BE49-F238E27FC236}">
                    <a16:creationId xmlns:a16="http://schemas.microsoft.com/office/drawing/2014/main" id="{ECFD1FBC-79AA-4B91-9DC7-9AB685B45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1" y="2853"/>
                <a:ext cx="52" cy="48"/>
              </a:xfrm>
              <a:custGeom>
                <a:avLst/>
                <a:gdLst>
                  <a:gd name="T0" fmla="*/ 104 w 104"/>
                  <a:gd name="T1" fmla="*/ 81 h 96"/>
                  <a:gd name="T2" fmla="*/ 104 w 104"/>
                  <a:gd name="T3" fmla="*/ 81 h 96"/>
                  <a:gd name="T4" fmla="*/ 104 w 104"/>
                  <a:gd name="T5" fmla="*/ 48 h 96"/>
                  <a:gd name="T6" fmla="*/ 104 w 104"/>
                  <a:gd name="T7" fmla="*/ 18 h 96"/>
                  <a:gd name="T8" fmla="*/ 104 w 104"/>
                  <a:gd name="T9" fmla="*/ 0 h 96"/>
                  <a:gd name="T10" fmla="*/ 35 w 104"/>
                  <a:gd name="T11" fmla="*/ 0 h 96"/>
                  <a:gd name="T12" fmla="*/ 0 w 104"/>
                  <a:gd name="T13" fmla="*/ 33 h 96"/>
                  <a:gd name="T14" fmla="*/ 35 w 104"/>
                  <a:gd name="T15" fmla="*/ 96 h 96"/>
                  <a:gd name="T16" fmla="*/ 52 w 104"/>
                  <a:gd name="T17" fmla="*/ 96 h 96"/>
                  <a:gd name="T18" fmla="*/ 69 w 104"/>
                  <a:gd name="T19" fmla="*/ 81 h 96"/>
                  <a:gd name="T20" fmla="*/ 104 w 104"/>
                  <a:gd name="T21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96">
                    <a:moveTo>
                      <a:pt x="104" y="81"/>
                    </a:moveTo>
                    <a:lnTo>
                      <a:pt x="104" y="81"/>
                    </a:lnTo>
                    <a:lnTo>
                      <a:pt x="104" y="48"/>
                    </a:lnTo>
                    <a:lnTo>
                      <a:pt x="104" y="18"/>
                    </a:lnTo>
                    <a:lnTo>
                      <a:pt x="104" y="0"/>
                    </a:lnTo>
                    <a:lnTo>
                      <a:pt x="35" y="0"/>
                    </a:lnTo>
                    <a:lnTo>
                      <a:pt x="0" y="33"/>
                    </a:lnTo>
                    <a:lnTo>
                      <a:pt x="35" y="96"/>
                    </a:lnTo>
                    <a:lnTo>
                      <a:pt x="52" y="96"/>
                    </a:lnTo>
                    <a:lnTo>
                      <a:pt x="69" y="81"/>
                    </a:lnTo>
                    <a:lnTo>
                      <a:pt x="104" y="81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296">
                <a:extLst>
                  <a:ext uri="{FF2B5EF4-FFF2-40B4-BE49-F238E27FC236}">
                    <a16:creationId xmlns:a16="http://schemas.microsoft.com/office/drawing/2014/main" id="{D03D79BC-6C30-4CDB-8EFD-8A5D63209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1" y="2853"/>
                <a:ext cx="52" cy="48"/>
              </a:xfrm>
              <a:custGeom>
                <a:avLst/>
                <a:gdLst>
                  <a:gd name="T0" fmla="*/ 104 w 104"/>
                  <a:gd name="T1" fmla="*/ 81 h 96"/>
                  <a:gd name="T2" fmla="*/ 104 w 104"/>
                  <a:gd name="T3" fmla="*/ 81 h 96"/>
                  <a:gd name="T4" fmla="*/ 104 w 104"/>
                  <a:gd name="T5" fmla="*/ 48 h 96"/>
                  <a:gd name="T6" fmla="*/ 104 w 104"/>
                  <a:gd name="T7" fmla="*/ 18 h 96"/>
                  <a:gd name="T8" fmla="*/ 104 w 104"/>
                  <a:gd name="T9" fmla="*/ 0 h 96"/>
                  <a:gd name="T10" fmla="*/ 35 w 104"/>
                  <a:gd name="T11" fmla="*/ 0 h 96"/>
                  <a:gd name="T12" fmla="*/ 0 w 104"/>
                  <a:gd name="T13" fmla="*/ 33 h 96"/>
                  <a:gd name="T14" fmla="*/ 35 w 104"/>
                  <a:gd name="T15" fmla="*/ 96 h 96"/>
                  <a:gd name="T16" fmla="*/ 52 w 104"/>
                  <a:gd name="T17" fmla="*/ 96 h 96"/>
                  <a:gd name="T18" fmla="*/ 69 w 104"/>
                  <a:gd name="T19" fmla="*/ 81 h 96"/>
                  <a:gd name="T20" fmla="*/ 104 w 104"/>
                  <a:gd name="T21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96">
                    <a:moveTo>
                      <a:pt x="104" y="81"/>
                    </a:moveTo>
                    <a:lnTo>
                      <a:pt x="104" y="81"/>
                    </a:lnTo>
                    <a:lnTo>
                      <a:pt x="104" y="48"/>
                    </a:lnTo>
                    <a:lnTo>
                      <a:pt x="104" y="18"/>
                    </a:lnTo>
                    <a:lnTo>
                      <a:pt x="104" y="0"/>
                    </a:lnTo>
                    <a:lnTo>
                      <a:pt x="35" y="0"/>
                    </a:lnTo>
                    <a:lnTo>
                      <a:pt x="0" y="33"/>
                    </a:lnTo>
                    <a:lnTo>
                      <a:pt x="35" y="96"/>
                    </a:lnTo>
                    <a:lnTo>
                      <a:pt x="52" y="96"/>
                    </a:lnTo>
                    <a:lnTo>
                      <a:pt x="69" y="81"/>
                    </a:lnTo>
                    <a:lnTo>
                      <a:pt x="104" y="81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297">
                <a:extLst>
                  <a:ext uri="{FF2B5EF4-FFF2-40B4-BE49-F238E27FC236}">
                    <a16:creationId xmlns:a16="http://schemas.microsoft.com/office/drawing/2014/main" id="{114CE87B-9496-44DC-B803-C6036C46B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821"/>
                <a:ext cx="60" cy="88"/>
              </a:xfrm>
              <a:custGeom>
                <a:avLst/>
                <a:gdLst>
                  <a:gd name="T0" fmla="*/ 35 w 121"/>
                  <a:gd name="T1" fmla="*/ 0 h 177"/>
                  <a:gd name="T2" fmla="*/ 35 w 121"/>
                  <a:gd name="T3" fmla="*/ 0 h 177"/>
                  <a:gd name="T4" fmla="*/ 69 w 121"/>
                  <a:gd name="T5" fmla="*/ 15 h 177"/>
                  <a:gd name="T6" fmla="*/ 69 w 121"/>
                  <a:gd name="T7" fmla="*/ 33 h 177"/>
                  <a:gd name="T8" fmla="*/ 86 w 121"/>
                  <a:gd name="T9" fmla="*/ 33 h 177"/>
                  <a:gd name="T10" fmla="*/ 121 w 121"/>
                  <a:gd name="T11" fmla="*/ 63 h 177"/>
                  <a:gd name="T12" fmla="*/ 86 w 121"/>
                  <a:gd name="T13" fmla="*/ 96 h 177"/>
                  <a:gd name="T14" fmla="*/ 121 w 121"/>
                  <a:gd name="T15" fmla="*/ 159 h 177"/>
                  <a:gd name="T16" fmla="*/ 69 w 121"/>
                  <a:gd name="T17" fmla="*/ 177 h 177"/>
                  <a:gd name="T18" fmla="*/ 52 w 121"/>
                  <a:gd name="T19" fmla="*/ 177 h 177"/>
                  <a:gd name="T20" fmla="*/ 35 w 121"/>
                  <a:gd name="T21" fmla="*/ 144 h 177"/>
                  <a:gd name="T22" fmla="*/ 35 w 121"/>
                  <a:gd name="T23" fmla="*/ 96 h 177"/>
                  <a:gd name="T24" fmla="*/ 35 w 121"/>
                  <a:gd name="T25" fmla="*/ 81 h 177"/>
                  <a:gd name="T26" fmla="*/ 17 w 121"/>
                  <a:gd name="T27" fmla="*/ 81 h 177"/>
                  <a:gd name="T28" fmla="*/ 0 w 121"/>
                  <a:gd name="T29" fmla="*/ 63 h 177"/>
                  <a:gd name="T30" fmla="*/ 0 w 121"/>
                  <a:gd name="T31" fmla="*/ 33 h 177"/>
                  <a:gd name="T32" fmla="*/ 17 w 121"/>
                  <a:gd name="T33" fmla="*/ 33 h 177"/>
                  <a:gd name="T34" fmla="*/ 17 w 121"/>
                  <a:gd name="T35" fmla="*/ 15 h 177"/>
                  <a:gd name="T36" fmla="*/ 35 w 121"/>
                  <a:gd name="T37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1" h="177">
                    <a:moveTo>
                      <a:pt x="35" y="0"/>
                    </a:moveTo>
                    <a:lnTo>
                      <a:pt x="35" y="0"/>
                    </a:lnTo>
                    <a:lnTo>
                      <a:pt x="69" y="15"/>
                    </a:lnTo>
                    <a:lnTo>
                      <a:pt x="69" y="33"/>
                    </a:lnTo>
                    <a:lnTo>
                      <a:pt x="86" y="33"/>
                    </a:lnTo>
                    <a:lnTo>
                      <a:pt x="121" y="63"/>
                    </a:lnTo>
                    <a:lnTo>
                      <a:pt x="86" y="96"/>
                    </a:lnTo>
                    <a:lnTo>
                      <a:pt x="121" y="159"/>
                    </a:lnTo>
                    <a:lnTo>
                      <a:pt x="69" y="177"/>
                    </a:lnTo>
                    <a:lnTo>
                      <a:pt x="52" y="177"/>
                    </a:lnTo>
                    <a:lnTo>
                      <a:pt x="35" y="144"/>
                    </a:lnTo>
                    <a:lnTo>
                      <a:pt x="35" y="96"/>
                    </a:lnTo>
                    <a:lnTo>
                      <a:pt x="35" y="81"/>
                    </a:lnTo>
                    <a:lnTo>
                      <a:pt x="17" y="81"/>
                    </a:lnTo>
                    <a:lnTo>
                      <a:pt x="0" y="63"/>
                    </a:lnTo>
                    <a:lnTo>
                      <a:pt x="0" y="33"/>
                    </a:lnTo>
                    <a:lnTo>
                      <a:pt x="17" y="33"/>
                    </a:lnTo>
                    <a:lnTo>
                      <a:pt x="17" y="1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298">
                <a:extLst>
                  <a:ext uri="{FF2B5EF4-FFF2-40B4-BE49-F238E27FC236}">
                    <a16:creationId xmlns:a16="http://schemas.microsoft.com/office/drawing/2014/main" id="{4F8F29B8-4DC9-460B-AEFB-1CC05210E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821"/>
                <a:ext cx="60" cy="88"/>
              </a:xfrm>
              <a:custGeom>
                <a:avLst/>
                <a:gdLst>
                  <a:gd name="T0" fmla="*/ 35 w 121"/>
                  <a:gd name="T1" fmla="*/ 0 h 177"/>
                  <a:gd name="T2" fmla="*/ 35 w 121"/>
                  <a:gd name="T3" fmla="*/ 0 h 177"/>
                  <a:gd name="T4" fmla="*/ 69 w 121"/>
                  <a:gd name="T5" fmla="*/ 15 h 177"/>
                  <a:gd name="T6" fmla="*/ 69 w 121"/>
                  <a:gd name="T7" fmla="*/ 33 h 177"/>
                  <a:gd name="T8" fmla="*/ 86 w 121"/>
                  <a:gd name="T9" fmla="*/ 33 h 177"/>
                  <a:gd name="T10" fmla="*/ 121 w 121"/>
                  <a:gd name="T11" fmla="*/ 63 h 177"/>
                  <a:gd name="T12" fmla="*/ 86 w 121"/>
                  <a:gd name="T13" fmla="*/ 96 h 177"/>
                  <a:gd name="T14" fmla="*/ 121 w 121"/>
                  <a:gd name="T15" fmla="*/ 159 h 177"/>
                  <a:gd name="T16" fmla="*/ 69 w 121"/>
                  <a:gd name="T17" fmla="*/ 177 h 177"/>
                  <a:gd name="T18" fmla="*/ 52 w 121"/>
                  <a:gd name="T19" fmla="*/ 177 h 177"/>
                  <a:gd name="T20" fmla="*/ 35 w 121"/>
                  <a:gd name="T21" fmla="*/ 144 h 177"/>
                  <a:gd name="T22" fmla="*/ 35 w 121"/>
                  <a:gd name="T23" fmla="*/ 96 h 177"/>
                  <a:gd name="T24" fmla="*/ 35 w 121"/>
                  <a:gd name="T25" fmla="*/ 81 h 177"/>
                  <a:gd name="T26" fmla="*/ 17 w 121"/>
                  <a:gd name="T27" fmla="*/ 81 h 177"/>
                  <a:gd name="T28" fmla="*/ 0 w 121"/>
                  <a:gd name="T29" fmla="*/ 63 h 177"/>
                  <a:gd name="T30" fmla="*/ 0 w 121"/>
                  <a:gd name="T31" fmla="*/ 33 h 177"/>
                  <a:gd name="T32" fmla="*/ 17 w 121"/>
                  <a:gd name="T33" fmla="*/ 33 h 177"/>
                  <a:gd name="T34" fmla="*/ 17 w 121"/>
                  <a:gd name="T35" fmla="*/ 15 h 177"/>
                  <a:gd name="T36" fmla="*/ 35 w 121"/>
                  <a:gd name="T37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1" h="177">
                    <a:moveTo>
                      <a:pt x="35" y="0"/>
                    </a:moveTo>
                    <a:lnTo>
                      <a:pt x="35" y="0"/>
                    </a:lnTo>
                    <a:lnTo>
                      <a:pt x="69" y="15"/>
                    </a:lnTo>
                    <a:lnTo>
                      <a:pt x="69" y="33"/>
                    </a:lnTo>
                    <a:lnTo>
                      <a:pt x="86" y="33"/>
                    </a:lnTo>
                    <a:lnTo>
                      <a:pt x="121" y="63"/>
                    </a:lnTo>
                    <a:lnTo>
                      <a:pt x="86" y="96"/>
                    </a:lnTo>
                    <a:lnTo>
                      <a:pt x="121" y="159"/>
                    </a:lnTo>
                    <a:lnTo>
                      <a:pt x="69" y="177"/>
                    </a:lnTo>
                    <a:lnTo>
                      <a:pt x="52" y="177"/>
                    </a:lnTo>
                    <a:lnTo>
                      <a:pt x="35" y="144"/>
                    </a:lnTo>
                    <a:lnTo>
                      <a:pt x="35" y="96"/>
                    </a:lnTo>
                    <a:lnTo>
                      <a:pt x="35" y="81"/>
                    </a:lnTo>
                    <a:lnTo>
                      <a:pt x="17" y="81"/>
                    </a:lnTo>
                    <a:lnTo>
                      <a:pt x="0" y="63"/>
                    </a:lnTo>
                    <a:lnTo>
                      <a:pt x="0" y="33"/>
                    </a:lnTo>
                    <a:lnTo>
                      <a:pt x="17" y="33"/>
                    </a:lnTo>
                    <a:lnTo>
                      <a:pt x="17" y="15"/>
                    </a:lnTo>
                    <a:lnTo>
                      <a:pt x="35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299">
                <a:extLst>
                  <a:ext uri="{FF2B5EF4-FFF2-40B4-BE49-F238E27FC236}">
                    <a16:creationId xmlns:a16="http://schemas.microsoft.com/office/drawing/2014/main" id="{F2F97F43-BAE9-4FB3-ACB0-D4B8FBAC4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2773"/>
                <a:ext cx="183" cy="144"/>
              </a:xfrm>
              <a:custGeom>
                <a:avLst/>
                <a:gdLst>
                  <a:gd name="T0" fmla="*/ 365 w 365"/>
                  <a:gd name="T1" fmla="*/ 96 h 288"/>
                  <a:gd name="T2" fmla="*/ 365 w 365"/>
                  <a:gd name="T3" fmla="*/ 96 h 288"/>
                  <a:gd name="T4" fmla="*/ 347 w 365"/>
                  <a:gd name="T5" fmla="*/ 111 h 288"/>
                  <a:gd name="T6" fmla="*/ 347 w 365"/>
                  <a:gd name="T7" fmla="*/ 129 h 288"/>
                  <a:gd name="T8" fmla="*/ 330 w 365"/>
                  <a:gd name="T9" fmla="*/ 129 h 288"/>
                  <a:gd name="T10" fmla="*/ 330 w 365"/>
                  <a:gd name="T11" fmla="*/ 159 h 288"/>
                  <a:gd name="T12" fmla="*/ 347 w 365"/>
                  <a:gd name="T13" fmla="*/ 177 h 288"/>
                  <a:gd name="T14" fmla="*/ 330 w 365"/>
                  <a:gd name="T15" fmla="*/ 192 h 288"/>
                  <a:gd name="T16" fmla="*/ 278 w 365"/>
                  <a:gd name="T17" fmla="*/ 207 h 288"/>
                  <a:gd name="T18" fmla="*/ 224 w 365"/>
                  <a:gd name="T19" fmla="*/ 192 h 288"/>
                  <a:gd name="T20" fmla="*/ 242 w 365"/>
                  <a:gd name="T21" fmla="*/ 207 h 288"/>
                  <a:gd name="T22" fmla="*/ 242 w 365"/>
                  <a:gd name="T23" fmla="*/ 240 h 288"/>
                  <a:gd name="T24" fmla="*/ 261 w 365"/>
                  <a:gd name="T25" fmla="*/ 255 h 288"/>
                  <a:gd name="T26" fmla="*/ 207 w 365"/>
                  <a:gd name="T27" fmla="*/ 288 h 288"/>
                  <a:gd name="T28" fmla="*/ 190 w 365"/>
                  <a:gd name="T29" fmla="*/ 288 h 288"/>
                  <a:gd name="T30" fmla="*/ 173 w 365"/>
                  <a:gd name="T31" fmla="*/ 273 h 288"/>
                  <a:gd name="T32" fmla="*/ 155 w 365"/>
                  <a:gd name="T33" fmla="*/ 255 h 288"/>
                  <a:gd name="T34" fmla="*/ 155 w 365"/>
                  <a:gd name="T35" fmla="*/ 225 h 288"/>
                  <a:gd name="T36" fmla="*/ 138 w 365"/>
                  <a:gd name="T37" fmla="*/ 192 h 288"/>
                  <a:gd name="T38" fmla="*/ 155 w 365"/>
                  <a:gd name="T39" fmla="*/ 144 h 288"/>
                  <a:gd name="T40" fmla="*/ 103 w 365"/>
                  <a:gd name="T41" fmla="*/ 144 h 288"/>
                  <a:gd name="T42" fmla="*/ 86 w 365"/>
                  <a:gd name="T43" fmla="*/ 129 h 288"/>
                  <a:gd name="T44" fmla="*/ 34 w 365"/>
                  <a:gd name="T45" fmla="*/ 129 h 288"/>
                  <a:gd name="T46" fmla="*/ 17 w 365"/>
                  <a:gd name="T47" fmla="*/ 111 h 288"/>
                  <a:gd name="T48" fmla="*/ 17 w 365"/>
                  <a:gd name="T49" fmla="*/ 96 h 288"/>
                  <a:gd name="T50" fmla="*/ 0 w 365"/>
                  <a:gd name="T51" fmla="*/ 63 h 288"/>
                  <a:gd name="T52" fmla="*/ 17 w 365"/>
                  <a:gd name="T53" fmla="*/ 33 h 288"/>
                  <a:gd name="T54" fmla="*/ 34 w 365"/>
                  <a:gd name="T55" fmla="*/ 15 h 288"/>
                  <a:gd name="T56" fmla="*/ 52 w 365"/>
                  <a:gd name="T57" fmla="*/ 33 h 288"/>
                  <a:gd name="T58" fmla="*/ 34 w 365"/>
                  <a:gd name="T59" fmla="*/ 48 h 288"/>
                  <a:gd name="T60" fmla="*/ 34 w 365"/>
                  <a:gd name="T61" fmla="*/ 81 h 288"/>
                  <a:gd name="T62" fmla="*/ 52 w 365"/>
                  <a:gd name="T63" fmla="*/ 63 h 288"/>
                  <a:gd name="T64" fmla="*/ 52 w 365"/>
                  <a:gd name="T65" fmla="*/ 33 h 288"/>
                  <a:gd name="T66" fmla="*/ 86 w 365"/>
                  <a:gd name="T67" fmla="*/ 15 h 288"/>
                  <a:gd name="T68" fmla="*/ 86 w 365"/>
                  <a:gd name="T69" fmla="*/ 0 h 288"/>
                  <a:gd name="T70" fmla="*/ 86 w 365"/>
                  <a:gd name="T71" fmla="*/ 15 h 288"/>
                  <a:gd name="T72" fmla="*/ 138 w 365"/>
                  <a:gd name="T73" fmla="*/ 15 h 288"/>
                  <a:gd name="T74" fmla="*/ 138 w 365"/>
                  <a:gd name="T75" fmla="*/ 33 h 288"/>
                  <a:gd name="T76" fmla="*/ 190 w 365"/>
                  <a:gd name="T77" fmla="*/ 33 h 288"/>
                  <a:gd name="T78" fmla="*/ 224 w 365"/>
                  <a:gd name="T79" fmla="*/ 48 h 288"/>
                  <a:gd name="T80" fmla="*/ 261 w 365"/>
                  <a:gd name="T81" fmla="*/ 33 h 288"/>
                  <a:gd name="T82" fmla="*/ 295 w 365"/>
                  <a:gd name="T83" fmla="*/ 33 h 288"/>
                  <a:gd name="T84" fmla="*/ 278 w 365"/>
                  <a:gd name="T85" fmla="*/ 33 h 288"/>
                  <a:gd name="T86" fmla="*/ 295 w 365"/>
                  <a:gd name="T87" fmla="*/ 48 h 288"/>
                  <a:gd name="T88" fmla="*/ 330 w 365"/>
                  <a:gd name="T89" fmla="*/ 63 h 288"/>
                  <a:gd name="T90" fmla="*/ 330 w 365"/>
                  <a:gd name="T91" fmla="*/ 96 h 288"/>
                  <a:gd name="T92" fmla="*/ 347 w 365"/>
                  <a:gd name="T93" fmla="*/ 81 h 288"/>
                  <a:gd name="T94" fmla="*/ 365 w 365"/>
                  <a:gd name="T95" fmla="*/ 9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5" h="288">
                    <a:moveTo>
                      <a:pt x="365" y="96"/>
                    </a:moveTo>
                    <a:lnTo>
                      <a:pt x="365" y="96"/>
                    </a:lnTo>
                    <a:lnTo>
                      <a:pt x="347" y="111"/>
                    </a:lnTo>
                    <a:lnTo>
                      <a:pt x="347" y="129"/>
                    </a:lnTo>
                    <a:lnTo>
                      <a:pt x="330" y="129"/>
                    </a:lnTo>
                    <a:lnTo>
                      <a:pt x="330" y="159"/>
                    </a:lnTo>
                    <a:lnTo>
                      <a:pt x="347" y="177"/>
                    </a:lnTo>
                    <a:lnTo>
                      <a:pt x="330" y="192"/>
                    </a:lnTo>
                    <a:lnTo>
                      <a:pt x="278" y="207"/>
                    </a:lnTo>
                    <a:lnTo>
                      <a:pt x="224" y="192"/>
                    </a:lnTo>
                    <a:lnTo>
                      <a:pt x="242" y="207"/>
                    </a:lnTo>
                    <a:lnTo>
                      <a:pt x="242" y="240"/>
                    </a:lnTo>
                    <a:lnTo>
                      <a:pt x="261" y="255"/>
                    </a:lnTo>
                    <a:lnTo>
                      <a:pt x="207" y="288"/>
                    </a:lnTo>
                    <a:lnTo>
                      <a:pt x="190" y="288"/>
                    </a:lnTo>
                    <a:lnTo>
                      <a:pt x="173" y="273"/>
                    </a:lnTo>
                    <a:lnTo>
                      <a:pt x="155" y="255"/>
                    </a:lnTo>
                    <a:lnTo>
                      <a:pt x="155" y="225"/>
                    </a:lnTo>
                    <a:lnTo>
                      <a:pt x="138" y="192"/>
                    </a:lnTo>
                    <a:lnTo>
                      <a:pt x="155" y="144"/>
                    </a:lnTo>
                    <a:lnTo>
                      <a:pt x="103" y="144"/>
                    </a:lnTo>
                    <a:lnTo>
                      <a:pt x="86" y="129"/>
                    </a:lnTo>
                    <a:lnTo>
                      <a:pt x="34" y="129"/>
                    </a:lnTo>
                    <a:lnTo>
                      <a:pt x="17" y="111"/>
                    </a:lnTo>
                    <a:lnTo>
                      <a:pt x="17" y="96"/>
                    </a:lnTo>
                    <a:lnTo>
                      <a:pt x="0" y="63"/>
                    </a:lnTo>
                    <a:lnTo>
                      <a:pt x="17" y="33"/>
                    </a:lnTo>
                    <a:lnTo>
                      <a:pt x="34" y="15"/>
                    </a:lnTo>
                    <a:lnTo>
                      <a:pt x="52" y="33"/>
                    </a:lnTo>
                    <a:lnTo>
                      <a:pt x="34" y="48"/>
                    </a:lnTo>
                    <a:lnTo>
                      <a:pt x="34" y="81"/>
                    </a:lnTo>
                    <a:lnTo>
                      <a:pt x="52" y="63"/>
                    </a:lnTo>
                    <a:lnTo>
                      <a:pt x="52" y="33"/>
                    </a:lnTo>
                    <a:lnTo>
                      <a:pt x="86" y="15"/>
                    </a:lnTo>
                    <a:lnTo>
                      <a:pt x="86" y="0"/>
                    </a:lnTo>
                    <a:lnTo>
                      <a:pt x="86" y="15"/>
                    </a:lnTo>
                    <a:lnTo>
                      <a:pt x="138" y="15"/>
                    </a:lnTo>
                    <a:lnTo>
                      <a:pt x="138" y="33"/>
                    </a:lnTo>
                    <a:lnTo>
                      <a:pt x="190" y="33"/>
                    </a:lnTo>
                    <a:lnTo>
                      <a:pt x="224" y="48"/>
                    </a:lnTo>
                    <a:lnTo>
                      <a:pt x="261" y="33"/>
                    </a:lnTo>
                    <a:lnTo>
                      <a:pt x="295" y="33"/>
                    </a:lnTo>
                    <a:lnTo>
                      <a:pt x="278" y="33"/>
                    </a:lnTo>
                    <a:lnTo>
                      <a:pt x="295" y="48"/>
                    </a:lnTo>
                    <a:lnTo>
                      <a:pt x="330" y="63"/>
                    </a:lnTo>
                    <a:lnTo>
                      <a:pt x="330" y="96"/>
                    </a:lnTo>
                    <a:lnTo>
                      <a:pt x="347" y="81"/>
                    </a:lnTo>
                    <a:lnTo>
                      <a:pt x="365" y="9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300">
                <a:extLst>
                  <a:ext uri="{FF2B5EF4-FFF2-40B4-BE49-F238E27FC236}">
                    <a16:creationId xmlns:a16="http://schemas.microsoft.com/office/drawing/2014/main" id="{3FD569DE-C9EC-4E13-BDA9-0BF9E6863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2773"/>
                <a:ext cx="183" cy="144"/>
              </a:xfrm>
              <a:custGeom>
                <a:avLst/>
                <a:gdLst>
                  <a:gd name="T0" fmla="*/ 365 w 365"/>
                  <a:gd name="T1" fmla="*/ 96 h 288"/>
                  <a:gd name="T2" fmla="*/ 365 w 365"/>
                  <a:gd name="T3" fmla="*/ 96 h 288"/>
                  <a:gd name="T4" fmla="*/ 347 w 365"/>
                  <a:gd name="T5" fmla="*/ 111 h 288"/>
                  <a:gd name="T6" fmla="*/ 347 w 365"/>
                  <a:gd name="T7" fmla="*/ 129 h 288"/>
                  <a:gd name="T8" fmla="*/ 330 w 365"/>
                  <a:gd name="T9" fmla="*/ 129 h 288"/>
                  <a:gd name="T10" fmla="*/ 330 w 365"/>
                  <a:gd name="T11" fmla="*/ 159 h 288"/>
                  <a:gd name="T12" fmla="*/ 347 w 365"/>
                  <a:gd name="T13" fmla="*/ 177 h 288"/>
                  <a:gd name="T14" fmla="*/ 330 w 365"/>
                  <a:gd name="T15" fmla="*/ 192 h 288"/>
                  <a:gd name="T16" fmla="*/ 278 w 365"/>
                  <a:gd name="T17" fmla="*/ 207 h 288"/>
                  <a:gd name="T18" fmla="*/ 224 w 365"/>
                  <a:gd name="T19" fmla="*/ 192 h 288"/>
                  <a:gd name="T20" fmla="*/ 242 w 365"/>
                  <a:gd name="T21" fmla="*/ 207 h 288"/>
                  <a:gd name="T22" fmla="*/ 242 w 365"/>
                  <a:gd name="T23" fmla="*/ 240 h 288"/>
                  <a:gd name="T24" fmla="*/ 261 w 365"/>
                  <a:gd name="T25" fmla="*/ 255 h 288"/>
                  <a:gd name="T26" fmla="*/ 207 w 365"/>
                  <a:gd name="T27" fmla="*/ 288 h 288"/>
                  <a:gd name="T28" fmla="*/ 190 w 365"/>
                  <a:gd name="T29" fmla="*/ 288 h 288"/>
                  <a:gd name="T30" fmla="*/ 173 w 365"/>
                  <a:gd name="T31" fmla="*/ 273 h 288"/>
                  <a:gd name="T32" fmla="*/ 155 w 365"/>
                  <a:gd name="T33" fmla="*/ 255 h 288"/>
                  <a:gd name="T34" fmla="*/ 155 w 365"/>
                  <a:gd name="T35" fmla="*/ 225 h 288"/>
                  <a:gd name="T36" fmla="*/ 138 w 365"/>
                  <a:gd name="T37" fmla="*/ 192 h 288"/>
                  <a:gd name="T38" fmla="*/ 155 w 365"/>
                  <a:gd name="T39" fmla="*/ 144 h 288"/>
                  <a:gd name="T40" fmla="*/ 103 w 365"/>
                  <a:gd name="T41" fmla="*/ 144 h 288"/>
                  <a:gd name="T42" fmla="*/ 86 w 365"/>
                  <a:gd name="T43" fmla="*/ 129 h 288"/>
                  <a:gd name="T44" fmla="*/ 34 w 365"/>
                  <a:gd name="T45" fmla="*/ 129 h 288"/>
                  <a:gd name="T46" fmla="*/ 17 w 365"/>
                  <a:gd name="T47" fmla="*/ 111 h 288"/>
                  <a:gd name="T48" fmla="*/ 17 w 365"/>
                  <a:gd name="T49" fmla="*/ 96 h 288"/>
                  <a:gd name="T50" fmla="*/ 0 w 365"/>
                  <a:gd name="T51" fmla="*/ 63 h 288"/>
                  <a:gd name="T52" fmla="*/ 17 w 365"/>
                  <a:gd name="T53" fmla="*/ 33 h 288"/>
                  <a:gd name="T54" fmla="*/ 34 w 365"/>
                  <a:gd name="T55" fmla="*/ 15 h 288"/>
                  <a:gd name="T56" fmla="*/ 52 w 365"/>
                  <a:gd name="T57" fmla="*/ 33 h 288"/>
                  <a:gd name="T58" fmla="*/ 34 w 365"/>
                  <a:gd name="T59" fmla="*/ 48 h 288"/>
                  <a:gd name="T60" fmla="*/ 34 w 365"/>
                  <a:gd name="T61" fmla="*/ 81 h 288"/>
                  <a:gd name="T62" fmla="*/ 52 w 365"/>
                  <a:gd name="T63" fmla="*/ 63 h 288"/>
                  <a:gd name="T64" fmla="*/ 52 w 365"/>
                  <a:gd name="T65" fmla="*/ 33 h 288"/>
                  <a:gd name="T66" fmla="*/ 86 w 365"/>
                  <a:gd name="T67" fmla="*/ 15 h 288"/>
                  <a:gd name="T68" fmla="*/ 86 w 365"/>
                  <a:gd name="T69" fmla="*/ 0 h 288"/>
                  <a:gd name="T70" fmla="*/ 86 w 365"/>
                  <a:gd name="T71" fmla="*/ 15 h 288"/>
                  <a:gd name="T72" fmla="*/ 138 w 365"/>
                  <a:gd name="T73" fmla="*/ 15 h 288"/>
                  <a:gd name="T74" fmla="*/ 138 w 365"/>
                  <a:gd name="T75" fmla="*/ 33 h 288"/>
                  <a:gd name="T76" fmla="*/ 190 w 365"/>
                  <a:gd name="T77" fmla="*/ 33 h 288"/>
                  <a:gd name="T78" fmla="*/ 224 w 365"/>
                  <a:gd name="T79" fmla="*/ 48 h 288"/>
                  <a:gd name="T80" fmla="*/ 261 w 365"/>
                  <a:gd name="T81" fmla="*/ 33 h 288"/>
                  <a:gd name="T82" fmla="*/ 295 w 365"/>
                  <a:gd name="T83" fmla="*/ 33 h 288"/>
                  <a:gd name="T84" fmla="*/ 278 w 365"/>
                  <a:gd name="T85" fmla="*/ 33 h 288"/>
                  <a:gd name="T86" fmla="*/ 295 w 365"/>
                  <a:gd name="T87" fmla="*/ 48 h 288"/>
                  <a:gd name="T88" fmla="*/ 330 w 365"/>
                  <a:gd name="T89" fmla="*/ 63 h 288"/>
                  <a:gd name="T90" fmla="*/ 330 w 365"/>
                  <a:gd name="T91" fmla="*/ 96 h 288"/>
                  <a:gd name="T92" fmla="*/ 347 w 365"/>
                  <a:gd name="T93" fmla="*/ 81 h 288"/>
                  <a:gd name="T94" fmla="*/ 365 w 365"/>
                  <a:gd name="T95" fmla="*/ 9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5" h="288">
                    <a:moveTo>
                      <a:pt x="365" y="96"/>
                    </a:moveTo>
                    <a:lnTo>
                      <a:pt x="365" y="96"/>
                    </a:lnTo>
                    <a:lnTo>
                      <a:pt x="347" y="111"/>
                    </a:lnTo>
                    <a:lnTo>
                      <a:pt x="347" y="129"/>
                    </a:lnTo>
                    <a:lnTo>
                      <a:pt x="330" y="129"/>
                    </a:lnTo>
                    <a:lnTo>
                      <a:pt x="330" y="159"/>
                    </a:lnTo>
                    <a:lnTo>
                      <a:pt x="347" y="177"/>
                    </a:lnTo>
                    <a:lnTo>
                      <a:pt x="330" y="192"/>
                    </a:lnTo>
                    <a:lnTo>
                      <a:pt x="278" y="207"/>
                    </a:lnTo>
                    <a:lnTo>
                      <a:pt x="224" y="192"/>
                    </a:lnTo>
                    <a:lnTo>
                      <a:pt x="242" y="207"/>
                    </a:lnTo>
                    <a:lnTo>
                      <a:pt x="242" y="240"/>
                    </a:lnTo>
                    <a:lnTo>
                      <a:pt x="261" y="255"/>
                    </a:lnTo>
                    <a:lnTo>
                      <a:pt x="207" y="288"/>
                    </a:lnTo>
                    <a:lnTo>
                      <a:pt x="190" y="288"/>
                    </a:lnTo>
                    <a:lnTo>
                      <a:pt x="173" y="273"/>
                    </a:lnTo>
                    <a:lnTo>
                      <a:pt x="155" y="255"/>
                    </a:lnTo>
                    <a:lnTo>
                      <a:pt x="155" y="225"/>
                    </a:lnTo>
                    <a:lnTo>
                      <a:pt x="138" y="192"/>
                    </a:lnTo>
                    <a:lnTo>
                      <a:pt x="155" y="144"/>
                    </a:lnTo>
                    <a:lnTo>
                      <a:pt x="103" y="144"/>
                    </a:lnTo>
                    <a:lnTo>
                      <a:pt x="86" y="129"/>
                    </a:lnTo>
                    <a:lnTo>
                      <a:pt x="34" y="129"/>
                    </a:lnTo>
                    <a:lnTo>
                      <a:pt x="17" y="111"/>
                    </a:lnTo>
                    <a:lnTo>
                      <a:pt x="17" y="96"/>
                    </a:lnTo>
                    <a:lnTo>
                      <a:pt x="0" y="63"/>
                    </a:lnTo>
                    <a:lnTo>
                      <a:pt x="17" y="33"/>
                    </a:lnTo>
                    <a:lnTo>
                      <a:pt x="34" y="15"/>
                    </a:lnTo>
                    <a:lnTo>
                      <a:pt x="52" y="33"/>
                    </a:lnTo>
                    <a:lnTo>
                      <a:pt x="34" y="48"/>
                    </a:lnTo>
                    <a:lnTo>
                      <a:pt x="34" y="81"/>
                    </a:lnTo>
                    <a:lnTo>
                      <a:pt x="52" y="63"/>
                    </a:lnTo>
                    <a:lnTo>
                      <a:pt x="52" y="33"/>
                    </a:lnTo>
                    <a:lnTo>
                      <a:pt x="86" y="15"/>
                    </a:lnTo>
                    <a:lnTo>
                      <a:pt x="86" y="0"/>
                    </a:lnTo>
                    <a:lnTo>
                      <a:pt x="86" y="15"/>
                    </a:lnTo>
                    <a:lnTo>
                      <a:pt x="138" y="15"/>
                    </a:lnTo>
                    <a:lnTo>
                      <a:pt x="138" y="33"/>
                    </a:lnTo>
                    <a:lnTo>
                      <a:pt x="190" y="33"/>
                    </a:lnTo>
                    <a:lnTo>
                      <a:pt x="224" y="48"/>
                    </a:lnTo>
                    <a:lnTo>
                      <a:pt x="261" y="33"/>
                    </a:lnTo>
                    <a:lnTo>
                      <a:pt x="295" y="33"/>
                    </a:lnTo>
                    <a:lnTo>
                      <a:pt x="278" y="33"/>
                    </a:lnTo>
                    <a:lnTo>
                      <a:pt x="295" y="48"/>
                    </a:lnTo>
                    <a:lnTo>
                      <a:pt x="330" y="63"/>
                    </a:lnTo>
                    <a:lnTo>
                      <a:pt x="330" y="96"/>
                    </a:lnTo>
                    <a:lnTo>
                      <a:pt x="347" y="81"/>
                    </a:lnTo>
                    <a:lnTo>
                      <a:pt x="365" y="9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301">
                <a:extLst>
                  <a:ext uri="{FF2B5EF4-FFF2-40B4-BE49-F238E27FC236}">
                    <a16:creationId xmlns:a16="http://schemas.microsoft.com/office/drawing/2014/main" id="{3EDCE6B9-0199-4989-886C-B003DB94E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2925"/>
                <a:ext cx="8" cy="16"/>
              </a:xfrm>
              <a:custGeom>
                <a:avLst/>
                <a:gdLst>
                  <a:gd name="T0" fmla="*/ 0 w 15"/>
                  <a:gd name="T1" fmla="*/ 0 h 33"/>
                  <a:gd name="T2" fmla="*/ 0 w 15"/>
                  <a:gd name="T3" fmla="*/ 0 h 33"/>
                  <a:gd name="T4" fmla="*/ 15 w 15"/>
                  <a:gd name="T5" fmla="*/ 18 h 33"/>
                  <a:gd name="T6" fmla="*/ 0 w 15"/>
                  <a:gd name="T7" fmla="*/ 18 h 33"/>
                  <a:gd name="T8" fmla="*/ 15 w 15"/>
                  <a:gd name="T9" fmla="*/ 33 h 33"/>
                  <a:gd name="T10" fmla="*/ 15 w 15"/>
                  <a:gd name="T11" fmla="*/ 18 h 33"/>
                  <a:gd name="T12" fmla="*/ 0 w 15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3">
                    <a:moveTo>
                      <a:pt x="0" y="0"/>
                    </a:moveTo>
                    <a:lnTo>
                      <a:pt x="0" y="0"/>
                    </a:lnTo>
                    <a:lnTo>
                      <a:pt x="15" y="18"/>
                    </a:lnTo>
                    <a:lnTo>
                      <a:pt x="0" y="18"/>
                    </a:lnTo>
                    <a:lnTo>
                      <a:pt x="15" y="33"/>
                    </a:lnTo>
                    <a:lnTo>
                      <a:pt x="15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302">
                <a:extLst>
                  <a:ext uri="{FF2B5EF4-FFF2-40B4-BE49-F238E27FC236}">
                    <a16:creationId xmlns:a16="http://schemas.microsoft.com/office/drawing/2014/main" id="{3A9B0661-4CE0-48BB-90AC-4A744CD27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2925"/>
                <a:ext cx="8" cy="16"/>
              </a:xfrm>
              <a:custGeom>
                <a:avLst/>
                <a:gdLst>
                  <a:gd name="T0" fmla="*/ 0 w 15"/>
                  <a:gd name="T1" fmla="*/ 0 h 33"/>
                  <a:gd name="T2" fmla="*/ 0 w 15"/>
                  <a:gd name="T3" fmla="*/ 0 h 33"/>
                  <a:gd name="T4" fmla="*/ 15 w 15"/>
                  <a:gd name="T5" fmla="*/ 18 h 33"/>
                  <a:gd name="T6" fmla="*/ 0 w 15"/>
                  <a:gd name="T7" fmla="*/ 18 h 33"/>
                  <a:gd name="T8" fmla="*/ 15 w 15"/>
                  <a:gd name="T9" fmla="*/ 33 h 33"/>
                  <a:gd name="T10" fmla="*/ 15 w 15"/>
                  <a:gd name="T11" fmla="*/ 18 h 33"/>
                  <a:gd name="T12" fmla="*/ 0 w 15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3">
                    <a:moveTo>
                      <a:pt x="0" y="0"/>
                    </a:moveTo>
                    <a:lnTo>
                      <a:pt x="0" y="0"/>
                    </a:lnTo>
                    <a:lnTo>
                      <a:pt x="15" y="18"/>
                    </a:lnTo>
                    <a:lnTo>
                      <a:pt x="0" y="18"/>
                    </a:lnTo>
                    <a:lnTo>
                      <a:pt x="15" y="33"/>
                    </a:lnTo>
                    <a:lnTo>
                      <a:pt x="15" y="18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303">
                <a:extLst>
                  <a:ext uri="{FF2B5EF4-FFF2-40B4-BE49-F238E27FC236}">
                    <a16:creationId xmlns:a16="http://schemas.microsoft.com/office/drawing/2014/main" id="{19E4DA5E-E39D-44E2-9637-111369C7D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3500"/>
                <a:ext cx="17" cy="33"/>
              </a:xfrm>
              <a:custGeom>
                <a:avLst/>
                <a:gdLst>
                  <a:gd name="T0" fmla="*/ 18 w 35"/>
                  <a:gd name="T1" fmla="*/ 0 h 65"/>
                  <a:gd name="T2" fmla="*/ 18 w 35"/>
                  <a:gd name="T3" fmla="*/ 0 h 65"/>
                  <a:gd name="T4" fmla="*/ 0 w 35"/>
                  <a:gd name="T5" fmla="*/ 48 h 65"/>
                  <a:gd name="T6" fmla="*/ 18 w 35"/>
                  <a:gd name="T7" fmla="*/ 65 h 65"/>
                  <a:gd name="T8" fmla="*/ 35 w 35"/>
                  <a:gd name="T9" fmla="*/ 17 h 65"/>
                  <a:gd name="T10" fmla="*/ 18 w 35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8" y="0"/>
                    </a:moveTo>
                    <a:lnTo>
                      <a:pt x="18" y="0"/>
                    </a:lnTo>
                    <a:lnTo>
                      <a:pt x="0" y="48"/>
                    </a:lnTo>
                    <a:lnTo>
                      <a:pt x="18" y="65"/>
                    </a:lnTo>
                    <a:lnTo>
                      <a:pt x="35" y="1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304">
                <a:extLst>
                  <a:ext uri="{FF2B5EF4-FFF2-40B4-BE49-F238E27FC236}">
                    <a16:creationId xmlns:a16="http://schemas.microsoft.com/office/drawing/2014/main" id="{9AB13535-B3D0-4672-A082-996CC8271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" y="3500"/>
                <a:ext cx="17" cy="33"/>
              </a:xfrm>
              <a:custGeom>
                <a:avLst/>
                <a:gdLst>
                  <a:gd name="T0" fmla="*/ 18 w 35"/>
                  <a:gd name="T1" fmla="*/ 0 h 65"/>
                  <a:gd name="T2" fmla="*/ 18 w 35"/>
                  <a:gd name="T3" fmla="*/ 0 h 65"/>
                  <a:gd name="T4" fmla="*/ 0 w 35"/>
                  <a:gd name="T5" fmla="*/ 48 h 65"/>
                  <a:gd name="T6" fmla="*/ 18 w 35"/>
                  <a:gd name="T7" fmla="*/ 65 h 65"/>
                  <a:gd name="T8" fmla="*/ 35 w 35"/>
                  <a:gd name="T9" fmla="*/ 17 h 65"/>
                  <a:gd name="T10" fmla="*/ 18 w 35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8" y="0"/>
                    </a:moveTo>
                    <a:lnTo>
                      <a:pt x="18" y="0"/>
                    </a:lnTo>
                    <a:lnTo>
                      <a:pt x="0" y="48"/>
                    </a:lnTo>
                    <a:lnTo>
                      <a:pt x="18" y="65"/>
                    </a:lnTo>
                    <a:lnTo>
                      <a:pt x="35" y="17"/>
                    </a:lnTo>
                    <a:lnTo>
                      <a:pt x="18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305">
                <a:extLst>
                  <a:ext uri="{FF2B5EF4-FFF2-40B4-BE49-F238E27FC236}">
                    <a16:creationId xmlns:a16="http://schemas.microsoft.com/office/drawing/2014/main" id="{46420A9A-B9B5-40E6-B156-57F97E274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3677"/>
                <a:ext cx="44" cy="24"/>
              </a:xfrm>
              <a:custGeom>
                <a:avLst/>
                <a:gdLst>
                  <a:gd name="T0" fmla="*/ 0 w 88"/>
                  <a:gd name="T1" fmla="*/ 15 h 48"/>
                  <a:gd name="T2" fmla="*/ 0 w 88"/>
                  <a:gd name="T3" fmla="*/ 15 h 48"/>
                  <a:gd name="T4" fmla="*/ 17 w 88"/>
                  <a:gd name="T5" fmla="*/ 30 h 48"/>
                  <a:gd name="T6" fmla="*/ 35 w 88"/>
                  <a:gd name="T7" fmla="*/ 30 h 48"/>
                  <a:gd name="T8" fmla="*/ 52 w 88"/>
                  <a:gd name="T9" fmla="*/ 48 h 48"/>
                  <a:gd name="T10" fmla="*/ 88 w 88"/>
                  <a:gd name="T11" fmla="*/ 15 h 48"/>
                  <a:gd name="T12" fmla="*/ 88 w 88"/>
                  <a:gd name="T13" fmla="*/ 0 h 48"/>
                  <a:gd name="T14" fmla="*/ 35 w 88"/>
                  <a:gd name="T15" fmla="*/ 0 h 48"/>
                  <a:gd name="T16" fmla="*/ 17 w 88"/>
                  <a:gd name="T17" fmla="*/ 0 h 48"/>
                  <a:gd name="T18" fmla="*/ 35 w 88"/>
                  <a:gd name="T19" fmla="*/ 15 h 48"/>
                  <a:gd name="T20" fmla="*/ 17 w 88"/>
                  <a:gd name="T21" fmla="*/ 30 h 48"/>
                  <a:gd name="T22" fmla="*/ 0 w 88"/>
                  <a:gd name="T2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48">
                    <a:moveTo>
                      <a:pt x="0" y="15"/>
                    </a:moveTo>
                    <a:lnTo>
                      <a:pt x="0" y="15"/>
                    </a:lnTo>
                    <a:lnTo>
                      <a:pt x="17" y="30"/>
                    </a:lnTo>
                    <a:lnTo>
                      <a:pt x="35" y="30"/>
                    </a:lnTo>
                    <a:lnTo>
                      <a:pt x="52" y="48"/>
                    </a:lnTo>
                    <a:lnTo>
                      <a:pt x="88" y="15"/>
                    </a:lnTo>
                    <a:lnTo>
                      <a:pt x="88" y="0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35" y="15"/>
                    </a:lnTo>
                    <a:lnTo>
                      <a:pt x="17" y="3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306">
                <a:extLst>
                  <a:ext uri="{FF2B5EF4-FFF2-40B4-BE49-F238E27FC236}">
                    <a16:creationId xmlns:a16="http://schemas.microsoft.com/office/drawing/2014/main" id="{B5929088-6452-4CFF-9B63-D6E066FA6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" y="3674"/>
                <a:ext cx="44" cy="24"/>
              </a:xfrm>
              <a:custGeom>
                <a:avLst/>
                <a:gdLst>
                  <a:gd name="T0" fmla="*/ 0 w 88"/>
                  <a:gd name="T1" fmla="*/ 15 h 48"/>
                  <a:gd name="T2" fmla="*/ 0 w 88"/>
                  <a:gd name="T3" fmla="*/ 15 h 48"/>
                  <a:gd name="T4" fmla="*/ 17 w 88"/>
                  <a:gd name="T5" fmla="*/ 30 h 48"/>
                  <a:gd name="T6" fmla="*/ 35 w 88"/>
                  <a:gd name="T7" fmla="*/ 30 h 48"/>
                  <a:gd name="T8" fmla="*/ 52 w 88"/>
                  <a:gd name="T9" fmla="*/ 48 h 48"/>
                  <a:gd name="T10" fmla="*/ 88 w 88"/>
                  <a:gd name="T11" fmla="*/ 15 h 48"/>
                  <a:gd name="T12" fmla="*/ 88 w 88"/>
                  <a:gd name="T13" fmla="*/ 0 h 48"/>
                  <a:gd name="T14" fmla="*/ 35 w 88"/>
                  <a:gd name="T15" fmla="*/ 0 h 48"/>
                  <a:gd name="T16" fmla="*/ 17 w 88"/>
                  <a:gd name="T17" fmla="*/ 0 h 48"/>
                  <a:gd name="T18" fmla="*/ 35 w 88"/>
                  <a:gd name="T19" fmla="*/ 15 h 48"/>
                  <a:gd name="T20" fmla="*/ 17 w 88"/>
                  <a:gd name="T21" fmla="*/ 30 h 48"/>
                  <a:gd name="T22" fmla="*/ 0 w 88"/>
                  <a:gd name="T2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48">
                    <a:moveTo>
                      <a:pt x="0" y="15"/>
                    </a:moveTo>
                    <a:lnTo>
                      <a:pt x="0" y="15"/>
                    </a:lnTo>
                    <a:lnTo>
                      <a:pt x="17" y="30"/>
                    </a:lnTo>
                    <a:lnTo>
                      <a:pt x="35" y="30"/>
                    </a:lnTo>
                    <a:lnTo>
                      <a:pt x="52" y="48"/>
                    </a:lnTo>
                    <a:lnTo>
                      <a:pt x="88" y="15"/>
                    </a:lnTo>
                    <a:lnTo>
                      <a:pt x="88" y="0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35" y="15"/>
                    </a:lnTo>
                    <a:lnTo>
                      <a:pt x="17" y="3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307">
                <a:extLst>
                  <a:ext uri="{FF2B5EF4-FFF2-40B4-BE49-F238E27FC236}">
                    <a16:creationId xmlns:a16="http://schemas.microsoft.com/office/drawing/2014/main" id="{C8151BB5-5B75-4469-9D2B-145C7174F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789"/>
                <a:ext cx="8" cy="8"/>
              </a:xfrm>
              <a:custGeom>
                <a:avLst/>
                <a:gdLst>
                  <a:gd name="T0" fmla="*/ 0 w 17"/>
                  <a:gd name="T1" fmla="*/ 15 h 15"/>
                  <a:gd name="T2" fmla="*/ 0 w 17"/>
                  <a:gd name="T3" fmla="*/ 15 h 15"/>
                  <a:gd name="T4" fmla="*/ 17 w 17"/>
                  <a:gd name="T5" fmla="*/ 15 h 15"/>
                  <a:gd name="T6" fmla="*/ 17 w 17"/>
                  <a:gd name="T7" fmla="*/ 0 h 15"/>
                  <a:gd name="T8" fmla="*/ 0 w 17"/>
                  <a:gd name="T9" fmla="*/ 0 h 15"/>
                  <a:gd name="T10" fmla="*/ 0 w 1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308">
                <a:extLst>
                  <a:ext uri="{FF2B5EF4-FFF2-40B4-BE49-F238E27FC236}">
                    <a16:creationId xmlns:a16="http://schemas.microsoft.com/office/drawing/2014/main" id="{473399C7-4327-483E-B201-436FE3E43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789"/>
                <a:ext cx="8" cy="8"/>
              </a:xfrm>
              <a:custGeom>
                <a:avLst/>
                <a:gdLst>
                  <a:gd name="T0" fmla="*/ 0 w 17"/>
                  <a:gd name="T1" fmla="*/ 15 h 15"/>
                  <a:gd name="T2" fmla="*/ 0 w 17"/>
                  <a:gd name="T3" fmla="*/ 15 h 15"/>
                  <a:gd name="T4" fmla="*/ 17 w 17"/>
                  <a:gd name="T5" fmla="*/ 15 h 15"/>
                  <a:gd name="T6" fmla="*/ 17 w 17"/>
                  <a:gd name="T7" fmla="*/ 0 h 15"/>
                  <a:gd name="T8" fmla="*/ 0 w 17"/>
                  <a:gd name="T9" fmla="*/ 0 h 15"/>
                  <a:gd name="T10" fmla="*/ 0 w 1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lnTo>
                      <a:pt x="0" y="15"/>
                    </a:lnTo>
                    <a:lnTo>
                      <a:pt x="17" y="15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5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309">
                <a:extLst>
                  <a:ext uri="{FF2B5EF4-FFF2-40B4-BE49-F238E27FC236}">
                    <a16:creationId xmlns:a16="http://schemas.microsoft.com/office/drawing/2014/main" id="{523BFE45-2D98-4AA7-8EB6-E4ECDE4894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2685"/>
                <a:ext cx="26" cy="16"/>
              </a:xfrm>
              <a:custGeom>
                <a:avLst/>
                <a:gdLst>
                  <a:gd name="T0" fmla="*/ 0 w 51"/>
                  <a:gd name="T1" fmla="*/ 17 h 32"/>
                  <a:gd name="T2" fmla="*/ 0 w 51"/>
                  <a:gd name="T3" fmla="*/ 17 h 32"/>
                  <a:gd name="T4" fmla="*/ 34 w 51"/>
                  <a:gd name="T5" fmla="*/ 32 h 32"/>
                  <a:gd name="T6" fmla="*/ 51 w 51"/>
                  <a:gd name="T7" fmla="*/ 17 h 32"/>
                  <a:gd name="T8" fmla="*/ 17 w 51"/>
                  <a:gd name="T9" fmla="*/ 0 h 32"/>
                  <a:gd name="T10" fmla="*/ 0 w 5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32">
                    <a:moveTo>
                      <a:pt x="0" y="17"/>
                    </a:moveTo>
                    <a:lnTo>
                      <a:pt x="0" y="17"/>
                    </a:lnTo>
                    <a:lnTo>
                      <a:pt x="34" y="32"/>
                    </a:lnTo>
                    <a:lnTo>
                      <a:pt x="51" y="17"/>
                    </a:lnTo>
                    <a:lnTo>
                      <a:pt x="17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310">
                <a:extLst>
                  <a:ext uri="{FF2B5EF4-FFF2-40B4-BE49-F238E27FC236}">
                    <a16:creationId xmlns:a16="http://schemas.microsoft.com/office/drawing/2014/main" id="{55AD3A78-6F55-4AB1-AEA9-A408D1263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2685"/>
                <a:ext cx="26" cy="16"/>
              </a:xfrm>
              <a:custGeom>
                <a:avLst/>
                <a:gdLst>
                  <a:gd name="T0" fmla="*/ 0 w 51"/>
                  <a:gd name="T1" fmla="*/ 17 h 32"/>
                  <a:gd name="T2" fmla="*/ 0 w 51"/>
                  <a:gd name="T3" fmla="*/ 17 h 32"/>
                  <a:gd name="T4" fmla="*/ 34 w 51"/>
                  <a:gd name="T5" fmla="*/ 32 h 32"/>
                  <a:gd name="T6" fmla="*/ 51 w 51"/>
                  <a:gd name="T7" fmla="*/ 17 h 32"/>
                  <a:gd name="T8" fmla="*/ 17 w 51"/>
                  <a:gd name="T9" fmla="*/ 0 h 32"/>
                  <a:gd name="T10" fmla="*/ 0 w 5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32">
                    <a:moveTo>
                      <a:pt x="0" y="17"/>
                    </a:moveTo>
                    <a:lnTo>
                      <a:pt x="0" y="17"/>
                    </a:lnTo>
                    <a:lnTo>
                      <a:pt x="34" y="32"/>
                    </a:lnTo>
                    <a:lnTo>
                      <a:pt x="51" y="17"/>
                    </a:lnTo>
                    <a:lnTo>
                      <a:pt x="17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311">
                <a:extLst>
                  <a:ext uri="{FF2B5EF4-FFF2-40B4-BE49-F238E27FC236}">
                    <a16:creationId xmlns:a16="http://schemas.microsoft.com/office/drawing/2014/main" id="{F0E135BF-DD90-440C-A538-554B7FFE3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" y="2621"/>
                <a:ext cx="138" cy="48"/>
              </a:xfrm>
              <a:custGeom>
                <a:avLst/>
                <a:gdLst>
                  <a:gd name="T0" fmla="*/ 0 w 276"/>
                  <a:gd name="T1" fmla="*/ 48 h 96"/>
                  <a:gd name="T2" fmla="*/ 0 w 276"/>
                  <a:gd name="T3" fmla="*/ 48 h 96"/>
                  <a:gd name="T4" fmla="*/ 17 w 276"/>
                  <a:gd name="T5" fmla="*/ 48 h 96"/>
                  <a:gd name="T6" fmla="*/ 52 w 276"/>
                  <a:gd name="T7" fmla="*/ 15 h 96"/>
                  <a:gd name="T8" fmla="*/ 86 w 276"/>
                  <a:gd name="T9" fmla="*/ 31 h 96"/>
                  <a:gd name="T10" fmla="*/ 69 w 276"/>
                  <a:gd name="T11" fmla="*/ 31 h 96"/>
                  <a:gd name="T12" fmla="*/ 86 w 276"/>
                  <a:gd name="T13" fmla="*/ 31 h 96"/>
                  <a:gd name="T14" fmla="*/ 155 w 276"/>
                  <a:gd name="T15" fmla="*/ 48 h 96"/>
                  <a:gd name="T16" fmla="*/ 173 w 276"/>
                  <a:gd name="T17" fmla="*/ 79 h 96"/>
                  <a:gd name="T18" fmla="*/ 207 w 276"/>
                  <a:gd name="T19" fmla="*/ 79 h 96"/>
                  <a:gd name="T20" fmla="*/ 190 w 276"/>
                  <a:gd name="T21" fmla="*/ 96 h 96"/>
                  <a:gd name="T22" fmla="*/ 276 w 276"/>
                  <a:gd name="T23" fmla="*/ 96 h 96"/>
                  <a:gd name="T24" fmla="*/ 259 w 276"/>
                  <a:gd name="T25" fmla="*/ 79 h 96"/>
                  <a:gd name="T26" fmla="*/ 242 w 276"/>
                  <a:gd name="T27" fmla="*/ 79 h 96"/>
                  <a:gd name="T28" fmla="*/ 242 w 276"/>
                  <a:gd name="T29" fmla="*/ 63 h 96"/>
                  <a:gd name="T30" fmla="*/ 173 w 276"/>
                  <a:gd name="T31" fmla="*/ 31 h 96"/>
                  <a:gd name="T32" fmla="*/ 86 w 276"/>
                  <a:gd name="T33" fmla="*/ 0 h 96"/>
                  <a:gd name="T34" fmla="*/ 34 w 276"/>
                  <a:gd name="T35" fmla="*/ 15 h 96"/>
                  <a:gd name="T36" fmla="*/ 0 w 276"/>
                  <a:gd name="T37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6" h="96">
                    <a:moveTo>
                      <a:pt x="0" y="48"/>
                    </a:moveTo>
                    <a:lnTo>
                      <a:pt x="0" y="48"/>
                    </a:lnTo>
                    <a:lnTo>
                      <a:pt x="17" y="48"/>
                    </a:lnTo>
                    <a:lnTo>
                      <a:pt x="52" y="15"/>
                    </a:lnTo>
                    <a:lnTo>
                      <a:pt x="86" y="31"/>
                    </a:lnTo>
                    <a:lnTo>
                      <a:pt x="69" y="31"/>
                    </a:lnTo>
                    <a:lnTo>
                      <a:pt x="86" y="31"/>
                    </a:lnTo>
                    <a:lnTo>
                      <a:pt x="155" y="48"/>
                    </a:lnTo>
                    <a:lnTo>
                      <a:pt x="173" y="79"/>
                    </a:lnTo>
                    <a:lnTo>
                      <a:pt x="207" y="79"/>
                    </a:lnTo>
                    <a:lnTo>
                      <a:pt x="190" y="96"/>
                    </a:lnTo>
                    <a:lnTo>
                      <a:pt x="276" y="96"/>
                    </a:lnTo>
                    <a:lnTo>
                      <a:pt x="259" y="79"/>
                    </a:lnTo>
                    <a:lnTo>
                      <a:pt x="242" y="79"/>
                    </a:lnTo>
                    <a:lnTo>
                      <a:pt x="242" y="63"/>
                    </a:lnTo>
                    <a:lnTo>
                      <a:pt x="173" y="31"/>
                    </a:lnTo>
                    <a:lnTo>
                      <a:pt x="86" y="0"/>
                    </a:lnTo>
                    <a:lnTo>
                      <a:pt x="34" y="15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312">
                <a:extLst>
                  <a:ext uri="{FF2B5EF4-FFF2-40B4-BE49-F238E27FC236}">
                    <a16:creationId xmlns:a16="http://schemas.microsoft.com/office/drawing/2014/main" id="{62E2A4B4-2E65-4AE3-9D1F-32FE7807D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" y="2621"/>
                <a:ext cx="138" cy="48"/>
              </a:xfrm>
              <a:custGeom>
                <a:avLst/>
                <a:gdLst>
                  <a:gd name="T0" fmla="*/ 0 w 276"/>
                  <a:gd name="T1" fmla="*/ 48 h 96"/>
                  <a:gd name="T2" fmla="*/ 0 w 276"/>
                  <a:gd name="T3" fmla="*/ 48 h 96"/>
                  <a:gd name="T4" fmla="*/ 17 w 276"/>
                  <a:gd name="T5" fmla="*/ 48 h 96"/>
                  <a:gd name="T6" fmla="*/ 52 w 276"/>
                  <a:gd name="T7" fmla="*/ 15 h 96"/>
                  <a:gd name="T8" fmla="*/ 86 w 276"/>
                  <a:gd name="T9" fmla="*/ 31 h 96"/>
                  <a:gd name="T10" fmla="*/ 69 w 276"/>
                  <a:gd name="T11" fmla="*/ 31 h 96"/>
                  <a:gd name="T12" fmla="*/ 86 w 276"/>
                  <a:gd name="T13" fmla="*/ 31 h 96"/>
                  <a:gd name="T14" fmla="*/ 155 w 276"/>
                  <a:gd name="T15" fmla="*/ 48 h 96"/>
                  <a:gd name="T16" fmla="*/ 173 w 276"/>
                  <a:gd name="T17" fmla="*/ 79 h 96"/>
                  <a:gd name="T18" fmla="*/ 207 w 276"/>
                  <a:gd name="T19" fmla="*/ 79 h 96"/>
                  <a:gd name="T20" fmla="*/ 190 w 276"/>
                  <a:gd name="T21" fmla="*/ 96 h 96"/>
                  <a:gd name="T22" fmla="*/ 276 w 276"/>
                  <a:gd name="T23" fmla="*/ 96 h 96"/>
                  <a:gd name="T24" fmla="*/ 259 w 276"/>
                  <a:gd name="T25" fmla="*/ 79 h 96"/>
                  <a:gd name="T26" fmla="*/ 242 w 276"/>
                  <a:gd name="T27" fmla="*/ 79 h 96"/>
                  <a:gd name="T28" fmla="*/ 242 w 276"/>
                  <a:gd name="T29" fmla="*/ 63 h 96"/>
                  <a:gd name="T30" fmla="*/ 173 w 276"/>
                  <a:gd name="T31" fmla="*/ 31 h 96"/>
                  <a:gd name="T32" fmla="*/ 86 w 276"/>
                  <a:gd name="T33" fmla="*/ 0 h 96"/>
                  <a:gd name="T34" fmla="*/ 34 w 276"/>
                  <a:gd name="T35" fmla="*/ 15 h 96"/>
                  <a:gd name="T36" fmla="*/ 0 w 276"/>
                  <a:gd name="T37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6" h="96">
                    <a:moveTo>
                      <a:pt x="0" y="48"/>
                    </a:moveTo>
                    <a:lnTo>
                      <a:pt x="0" y="48"/>
                    </a:lnTo>
                    <a:lnTo>
                      <a:pt x="17" y="48"/>
                    </a:lnTo>
                    <a:lnTo>
                      <a:pt x="52" y="15"/>
                    </a:lnTo>
                    <a:lnTo>
                      <a:pt x="86" y="31"/>
                    </a:lnTo>
                    <a:lnTo>
                      <a:pt x="69" y="31"/>
                    </a:lnTo>
                    <a:lnTo>
                      <a:pt x="86" y="31"/>
                    </a:lnTo>
                    <a:lnTo>
                      <a:pt x="155" y="48"/>
                    </a:lnTo>
                    <a:lnTo>
                      <a:pt x="173" y="79"/>
                    </a:lnTo>
                    <a:lnTo>
                      <a:pt x="207" y="79"/>
                    </a:lnTo>
                    <a:lnTo>
                      <a:pt x="190" y="96"/>
                    </a:lnTo>
                    <a:lnTo>
                      <a:pt x="276" y="96"/>
                    </a:lnTo>
                    <a:lnTo>
                      <a:pt x="259" y="79"/>
                    </a:lnTo>
                    <a:lnTo>
                      <a:pt x="242" y="79"/>
                    </a:lnTo>
                    <a:lnTo>
                      <a:pt x="242" y="63"/>
                    </a:lnTo>
                    <a:lnTo>
                      <a:pt x="173" y="31"/>
                    </a:lnTo>
                    <a:lnTo>
                      <a:pt x="86" y="0"/>
                    </a:lnTo>
                    <a:lnTo>
                      <a:pt x="34" y="15"/>
                    </a:lnTo>
                    <a:lnTo>
                      <a:pt x="0" y="4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313">
                <a:extLst>
                  <a:ext uri="{FF2B5EF4-FFF2-40B4-BE49-F238E27FC236}">
                    <a16:creationId xmlns:a16="http://schemas.microsoft.com/office/drawing/2014/main" id="{E874FF04-6487-47D8-ADE2-8A02F2715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0" y="2685"/>
                <a:ext cx="16" cy="8"/>
              </a:xfrm>
              <a:custGeom>
                <a:avLst/>
                <a:gdLst>
                  <a:gd name="T0" fmla="*/ 0 w 33"/>
                  <a:gd name="T1" fmla="*/ 17 h 17"/>
                  <a:gd name="T2" fmla="*/ 0 w 33"/>
                  <a:gd name="T3" fmla="*/ 17 h 17"/>
                  <a:gd name="T4" fmla="*/ 33 w 33"/>
                  <a:gd name="T5" fmla="*/ 17 h 17"/>
                  <a:gd name="T6" fmla="*/ 0 w 33"/>
                  <a:gd name="T7" fmla="*/ 0 h 17"/>
                  <a:gd name="T8" fmla="*/ 0 w 3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0" y="17"/>
                    </a:moveTo>
                    <a:lnTo>
                      <a:pt x="0" y="17"/>
                    </a:lnTo>
                    <a:lnTo>
                      <a:pt x="33" y="17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314">
                <a:extLst>
                  <a:ext uri="{FF2B5EF4-FFF2-40B4-BE49-F238E27FC236}">
                    <a16:creationId xmlns:a16="http://schemas.microsoft.com/office/drawing/2014/main" id="{3E33E7DD-AF53-41D1-BC83-5D52718C0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0" y="2685"/>
                <a:ext cx="16" cy="8"/>
              </a:xfrm>
              <a:custGeom>
                <a:avLst/>
                <a:gdLst>
                  <a:gd name="T0" fmla="*/ 0 w 33"/>
                  <a:gd name="T1" fmla="*/ 17 h 17"/>
                  <a:gd name="T2" fmla="*/ 0 w 33"/>
                  <a:gd name="T3" fmla="*/ 17 h 17"/>
                  <a:gd name="T4" fmla="*/ 33 w 33"/>
                  <a:gd name="T5" fmla="*/ 17 h 17"/>
                  <a:gd name="T6" fmla="*/ 0 w 33"/>
                  <a:gd name="T7" fmla="*/ 0 h 17"/>
                  <a:gd name="T8" fmla="*/ 0 w 3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0" y="17"/>
                    </a:moveTo>
                    <a:lnTo>
                      <a:pt x="0" y="17"/>
                    </a:lnTo>
                    <a:lnTo>
                      <a:pt x="33" y="17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55B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315">
                <a:extLst>
                  <a:ext uri="{FF2B5EF4-FFF2-40B4-BE49-F238E27FC236}">
                    <a16:creationId xmlns:a16="http://schemas.microsoft.com/office/drawing/2014/main" id="{44D10F7F-E9AC-4ED8-98F5-F0B19F2D5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717"/>
                <a:ext cx="8" cy="8"/>
              </a:xfrm>
              <a:custGeom>
                <a:avLst/>
                <a:gdLst>
                  <a:gd name="T0" fmla="*/ 0 w 17"/>
                  <a:gd name="T1" fmla="*/ 0 h 15"/>
                  <a:gd name="T2" fmla="*/ 0 w 17"/>
                  <a:gd name="T3" fmla="*/ 0 h 15"/>
                  <a:gd name="T4" fmla="*/ 0 w 17"/>
                  <a:gd name="T5" fmla="*/ 15 h 15"/>
                  <a:gd name="T6" fmla="*/ 17 w 17"/>
                  <a:gd name="T7" fmla="*/ 0 h 15"/>
                  <a:gd name="T8" fmla="*/ 0 w 1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316">
                <a:extLst>
                  <a:ext uri="{FF2B5EF4-FFF2-40B4-BE49-F238E27FC236}">
                    <a16:creationId xmlns:a16="http://schemas.microsoft.com/office/drawing/2014/main" id="{0E0EE54E-41BC-435E-9BFF-20B2132B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717"/>
                <a:ext cx="8" cy="8"/>
              </a:xfrm>
              <a:custGeom>
                <a:avLst/>
                <a:gdLst>
                  <a:gd name="T0" fmla="*/ 0 w 17"/>
                  <a:gd name="T1" fmla="*/ 0 h 15"/>
                  <a:gd name="T2" fmla="*/ 0 w 17"/>
                  <a:gd name="T3" fmla="*/ 0 h 15"/>
                  <a:gd name="T4" fmla="*/ 0 w 17"/>
                  <a:gd name="T5" fmla="*/ 15 h 15"/>
                  <a:gd name="T6" fmla="*/ 17 w 17"/>
                  <a:gd name="T7" fmla="*/ 0 h 15"/>
                  <a:gd name="T8" fmla="*/ 0 w 1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317">
                <a:extLst>
                  <a:ext uri="{FF2B5EF4-FFF2-40B4-BE49-F238E27FC236}">
                    <a16:creationId xmlns:a16="http://schemas.microsoft.com/office/drawing/2014/main" id="{7A8E08B7-E340-4750-8FFE-9903E66E3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2597"/>
                <a:ext cx="9" cy="24"/>
              </a:xfrm>
              <a:custGeom>
                <a:avLst/>
                <a:gdLst>
                  <a:gd name="T0" fmla="*/ 0 w 17"/>
                  <a:gd name="T1" fmla="*/ 0 h 48"/>
                  <a:gd name="T2" fmla="*/ 0 w 17"/>
                  <a:gd name="T3" fmla="*/ 0 h 48"/>
                  <a:gd name="T4" fmla="*/ 0 w 17"/>
                  <a:gd name="T5" fmla="*/ 15 h 48"/>
                  <a:gd name="T6" fmla="*/ 17 w 17"/>
                  <a:gd name="T7" fmla="*/ 48 h 48"/>
                  <a:gd name="T8" fmla="*/ 17 w 17"/>
                  <a:gd name="T9" fmla="*/ 15 h 48"/>
                  <a:gd name="T10" fmla="*/ 0 w 1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8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17" y="48"/>
                    </a:lnTo>
                    <a:lnTo>
                      <a:pt x="17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318">
                <a:extLst>
                  <a:ext uri="{FF2B5EF4-FFF2-40B4-BE49-F238E27FC236}">
                    <a16:creationId xmlns:a16="http://schemas.microsoft.com/office/drawing/2014/main" id="{A40AEEEE-3F3F-40EE-9453-94755144C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2597"/>
                <a:ext cx="9" cy="24"/>
              </a:xfrm>
              <a:custGeom>
                <a:avLst/>
                <a:gdLst>
                  <a:gd name="T0" fmla="*/ 0 w 17"/>
                  <a:gd name="T1" fmla="*/ 0 h 48"/>
                  <a:gd name="T2" fmla="*/ 0 w 17"/>
                  <a:gd name="T3" fmla="*/ 0 h 48"/>
                  <a:gd name="T4" fmla="*/ 0 w 17"/>
                  <a:gd name="T5" fmla="*/ 15 h 48"/>
                  <a:gd name="T6" fmla="*/ 17 w 17"/>
                  <a:gd name="T7" fmla="*/ 48 h 48"/>
                  <a:gd name="T8" fmla="*/ 17 w 17"/>
                  <a:gd name="T9" fmla="*/ 15 h 48"/>
                  <a:gd name="T10" fmla="*/ 0 w 1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8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17" y="48"/>
                    </a:lnTo>
                    <a:lnTo>
                      <a:pt x="17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319">
                <a:extLst>
                  <a:ext uri="{FF2B5EF4-FFF2-40B4-BE49-F238E27FC236}">
                    <a16:creationId xmlns:a16="http://schemas.microsoft.com/office/drawing/2014/main" id="{D41F6BB4-6CA0-4BCB-977F-5E8724DDE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358"/>
                <a:ext cx="26" cy="7"/>
              </a:xfrm>
              <a:custGeom>
                <a:avLst/>
                <a:gdLst>
                  <a:gd name="T0" fmla="*/ 0 w 51"/>
                  <a:gd name="T1" fmla="*/ 16 h 16"/>
                  <a:gd name="T2" fmla="*/ 0 w 51"/>
                  <a:gd name="T3" fmla="*/ 16 h 16"/>
                  <a:gd name="T4" fmla="*/ 51 w 51"/>
                  <a:gd name="T5" fmla="*/ 0 h 16"/>
                  <a:gd name="T6" fmla="*/ 34 w 51"/>
                  <a:gd name="T7" fmla="*/ 0 h 16"/>
                  <a:gd name="T8" fmla="*/ 0 w 5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6">
                    <a:moveTo>
                      <a:pt x="0" y="16"/>
                    </a:moveTo>
                    <a:lnTo>
                      <a:pt x="0" y="16"/>
                    </a:lnTo>
                    <a:lnTo>
                      <a:pt x="51" y="0"/>
                    </a:lnTo>
                    <a:lnTo>
                      <a:pt x="3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320">
                <a:extLst>
                  <a:ext uri="{FF2B5EF4-FFF2-40B4-BE49-F238E27FC236}">
                    <a16:creationId xmlns:a16="http://schemas.microsoft.com/office/drawing/2014/main" id="{622185E7-4A15-4AE7-8405-0450FEEF6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358"/>
                <a:ext cx="26" cy="7"/>
              </a:xfrm>
              <a:custGeom>
                <a:avLst/>
                <a:gdLst>
                  <a:gd name="T0" fmla="*/ 0 w 51"/>
                  <a:gd name="T1" fmla="*/ 16 h 16"/>
                  <a:gd name="T2" fmla="*/ 0 w 51"/>
                  <a:gd name="T3" fmla="*/ 16 h 16"/>
                  <a:gd name="T4" fmla="*/ 51 w 51"/>
                  <a:gd name="T5" fmla="*/ 0 h 16"/>
                  <a:gd name="T6" fmla="*/ 34 w 51"/>
                  <a:gd name="T7" fmla="*/ 0 h 16"/>
                  <a:gd name="T8" fmla="*/ 0 w 5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6">
                    <a:moveTo>
                      <a:pt x="0" y="16"/>
                    </a:moveTo>
                    <a:lnTo>
                      <a:pt x="0" y="16"/>
                    </a:lnTo>
                    <a:lnTo>
                      <a:pt x="51" y="0"/>
                    </a:lnTo>
                    <a:lnTo>
                      <a:pt x="34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321">
                <a:extLst>
                  <a:ext uri="{FF2B5EF4-FFF2-40B4-BE49-F238E27FC236}">
                    <a16:creationId xmlns:a16="http://schemas.microsoft.com/office/drawing/2014/main" id="{6919BA82-BEF1-4B75-9361-6E087041B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358"/>
                <a:ext cx="26" cy="7"/>
              </a:xfrm>
              <a:custGeom>
                <a:avLst/>
                <a:gdLst>
                  <a:gd name="T0" fmla="*/ 0 w 51"/>
                  <a:gd name="T1" fmla="*/ 16 h 16"/>
                  <a:gd name="T2" fmla="*/ 51 w 51"/>
                  <a:gd name="T3" fmla="*/ 0 h 16"/>
                  <a:gd name="T4" fmla="*/ 34 w 51"/>
                  <a:gd name="T5" fmla="*/ 0 h 16"/>
                  <a:gd name="T6" fmla="*/ 0 w 51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6">
                    <a:moveTo>
                      <a:pt x="0" y="16"/>
                    </a:moveTo>
                    <a:lnTo>
                      <a:pt x="51" y="0"/>
                    </a:lnTo>
                    <a:lnTo>
                      <a:pt x="3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322">
                <a:extLst>
                  <a:ext uri="{FF2B5EF4-FFF2-40B4-BE49-F238E27FC236}">
                    <a16:creationId xmlns:a16="http://schemas.microsoft.com/office/drawing/2014/main" id="{93A9C5FB-AE69-4B8A-8A75-507A94621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" y="2358"/>
                <a:ext cx="26" cy="7"/>
              </a:xfrm>
              <a:custGeom>
                <a:avLst/>
                <a:gdLst>
                  <a:gd name="T0" fmla="*/ 0 w 51"/>
                  <a:gd name="T1" fmla="*/ 16 h 16"/>
                  <a:gd name="T2" fmla="*/ 51 w 51"/>
                  <a:gd name="T3" fmla="*/ 0 h 16"/>
                  <a:gd name="T4" fmla="*/ 34 w 51"/>
                  <a:gd name="T5" fmla="*/ 0 h 16"/>
                  <a:gd name="T6" fmla="*/ 0 w 51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6">
                    <a:moveTo>
                      <a:pt x="0" y="16"/>
                    </a:moveTo>
                    <a:lnTo>
                      <a:pt x="51" y="0"/>
                    </a:lnTo>
                    <a:lnTo>
                      <a:pt x="34" y="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323">
                <a:extLst>
                  <a:ext uri="{FF2B5EF4-FFF2-40B4-BE49-F238E27FC236}">
                    <a16:creationId xmlns:a16="http://schemas.microsoft.com/office/drawing/2014/main" id="{3A48E34A-F30B-4714-A538-A133D6345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197"/>
                <a:ext cx="36" cy="17"/>
              </a:xfrm>
              <a:custGeom>
                <a:avLst/>
                <a:gdLst>
                  <a:gd name="T0" fmla="*/ 0 w 71"/>
                  <a:gd name="T1" fmla="*/ 0 h 32"/>
                  <a:gd name="T2" fmla="*/ 0 w 71"/>
                  <a:gd name="T3" fmla="*/ 0 h 32"/>
                  <a:gd name="T4" fmla="*/ 34 w 71"/>
                  <a:gd name="T5" fmla="*/ 32 h 32"/>
                  <a:gd name="T6" fmla="*/ 71 w 71"/>
                  <a:gd name="T7" fmla="*/ 32 h 32"/>
                  <a:gd name="T8" fmla="*/ 34 w 71"/>
                  <a:gd name="T9" fmla="*/ 15 h 32"/>
                  <a:gd name="T10" fmla="*/ 0 w 71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32">
                    <a:moveTo>
                      <a:pt x="0" y="0"/>
                    </a:moveTo>
                    <a:lnTo>
                      <a:pt x="0" y="0"/>
                    </a:lnTo>
                    <a:lnTo>
                      <a:pt x="34" y="32"/>
                    </a:lnTo>
                    <a:lnTo>
                      <a:pt x="71" y="32"/>
                    </a:lnTo>
                    <a:lnTo>
                      <a:pt x="34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324">
                <a:extLst>
                  <a:ext uri="{FF2B5EF4-FFF2-40B4-BE49-F238E27FC236}">
                    <a16:creationId xmlns:a16="http://schemas.microsoft.com/office/drawing/2014/main" id="{053B2001-4A2C-4B3C-AA96-C16A9EE4B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197"/>
                <a:ext cx="36" cy="17"/>
              </a:xfrm>
              <a:custGeom>
                <a:avLst/>
                <a:gdLst>
                  <a:gd name="T0" fmla="*/ 0 w 71"/>
                  <a:gd name="T1" fmla="*/ 0 h 32"/>
                  <a:gd name="T2" fmla="*/ 0 w 71"/>
                  <a:gd name="T3" fmla="*/ 0 h 32"/>
                  <a:gd name="T4" fmla="*/ 34 w 71"/>
                  <a:gd name="T5" fmla="*/ 32 h 32"/>
                  <a:gd name="T6" fmla="*/ 71 w 71"/>
                  <a:gd name="T7" fmla="*/ 32 h 32"/>
                  <a:gd name="T8" fmla="*/ 34 w 71"/>
                  <a:gd name="T9" fmla="*/ 15 h 32"/>
                  <a:gd name="T10" fmla="*/ 0 w 71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32">
                    <a:moveTo>
                      <a:pt x="0" y="0"/>
                    </a:moveTo>
                    <a:lnTo>
                      <a:pt x="0" y="0"/>
                    </a:lnTo>
                    <a:lnTo>
                      <a:pt x="34" y="32"/>
                    </a:lnTo>
                    <a:lnTo>
                      <a:pt x="71" y="32"/>
                    </a:lnTo>
                    <a:lnTo>
                      <a:pt x="34" y="1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325">
                <a:extLst>
                  <a:ext uri="{FF2B5EF4-FFF2-40B4-BE49-F238E27FC236}">
                    <a16:creationId xmlns:a16="http://schemas.microsoft.com/office/drawing/2014/main" id="{41B6E04B-E735-40AB-9E33-A889BD9ED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253"/>
                <a:ext cx="36" cy="24"/>
              </a:xfrm>
              <a:custGeom>
                <a:avLst/>
                <a:gdLst>
                  <a:gd name="T0" fmla="*/ 0 w 71"/>
                  <a:gd name="T1" fmla="*/ 17 h 48"/>
                  <a:gd name="T2" fmla="*/ 0 w 71"/>
                  <a:gd name="T3" fmla="*/ 17 h 48"/>
                  <a:gd name="T4" fmla="*/ 52 w 71"/>
                  <a:gd name="T5" fmla="*/ 48 h 48"/>
                  <a:gd name="T6" fmla="*/ 52 w 71"/>
                  <a:gd name="T7" fmla="*/ 33 h 48"/>
                  <a:gd name="T8" fmla="*/ 71 w 71"/>
                  <a:gd name="T9" fmla="*/ 17 h 48"/>
                  <a:gd name="T10" fmla="*/ 34 w 71"/>
                  <a:gd name="T11" fmla="*/ 17 h 48"/>
                  <a:gd name="T12" fmla="*/ 17 w 71"/>
                  <a:gd name="T13" fmla="*/ 17 h 48"/>
                  <a:gd name="T14" fmla="*/ 17 w 71"/>
                  <a:gd name="T15" fmla="*/ 0 h 48"/>
                  <a:gd name="T16" fmla="*/ 0 w 71"/>
                  <a:gd name="T17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8">
                    <a:moveTo>
                      <a:pt x="0" y="17"/>
                    </a:moveTo>
                    <a:lnTo>
                      <a:pt x="0" y="17"/>
                    </a:lnTo>
                    <a:lnTo>
                      <a:pt x="52" y="48"/>
                    </a:lnTo>
                    <a:lnTo>
                      <a:pt x="52" y="33"/>
                    </a:lnTo>
                    <a:lnTo>
                      <a:pt x="71" y="17"/>
                    </a:lnTo>
                    <a:lnTo>
                      <a:pt x="34" y="17"/>
                    </a:lnTo>
                    <a:lnTo>
                      <a:pt x="17" y="17"/>
                    </a:lnTo>
                    <a:lnTo>
                      <a:pt x="17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326">
                <a:extLst>
                  <a:ext uri="{FF2B5EF4-FFF2-40B4-BE49-F238E27FC236}">
                    <a16:creationId xmlns:a16="http://schemas.microsoft.com/office/drawing/2014/main" id="{74738701-6FC2-49FF-A087-2C02AED13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253"/>
                <a:ext cx="36" cy="24"/>
              </a:xfrm>
              <a:custGeom>
                <a:avLst/>
                <a:gdLst>
                  <a:gd name="T0" fmla="*/ 0 w 71"/>
                  <a:gd name="T1" fmla="*/ 17 h 48"/>
                  <a:gd name="T2" fmla="*/ 0 w 71"/>
                  <a:gd name="T3" fmla="*/ 17 h 48"/>
                  <a:gd name="T4" fmla="*/ 52 w 71"/>
                  <a:gd name="T5" fmla="*/ 48 h 48"/>
                  <a:gd name="T6" fmla="*/ 52 w 71"/>
                  <a:gd name="T7" fmla="*/ 33 h 48"/>
                  <a:gd name="T8" fmla="*/ 71 w 71"/>
                  <a:gd name="T9" fmla="*/ 17 h 48"/>
                  <a:gd name="T10" fmla="*/ 34 w 71"/>
                  <a:gd name="T11" fmla="*/ 17 h 48"/>
                  <a:gd name="T12" fmla="*/ 17 w 71"/>
                  <a:gd name="T13" fmla="*/ 17 h 48"/>
                  <a:gd name="T14" fmla="*/ 17 w 71"/>
                  <a:gd name="T15" fmla="*/ 0 h 48"/>
                  <a:gd name="T16" fmla="*/ 0 w 71"/>
                  <a:gd name="T17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8">
                    <a:moveTo>
                      <a:pt x="0" y="17"/>
                    </a:moveTo>
                    <a:lnTo>
                      <a:pt x="0" y="17"/>
                    </a:lnTo>
                    <a:lnTo>
                      <a:pt x="52" y="48"/>
                    </a:lnTo>
                    <a:lnTo>
                      <a:pt x="52" y="33"/>
                    </a:lnTo>
                    <a:lnTo>
                      <a:pt x="71" y="17"/>
                    </a:lnTo>
                    <a:lnTo>
                      <a:pt x="34" y="17"/>
                    </a:lnTo>
                    <a:lnTo>
                      <a:pt x="17" y="17"/>
                    </a:lnTo>
                    <a:lnTo>
                      <a:pt x="17" y="0"/>
                    </a:lnTo>
                    <a:lnTo>
                      <a:pt x="0" y="17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327">
                <a:extLst>
                  <a:ext uri="{FF2B5EF4-FFF2-40B4-BE49-F238E27FC236}">
                    <a16:creationId xmlns:a16="http://schemas.microsoft.com/office/drawing/2014/main" id="{0FFC2184-0081-4503-90D4-FFF2EAF10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2061"/>
                <a:ext cx="18" cy="16"/>
              </a:xfrm>
              <a:custGeom>
                <a:avLst/>
                <a:gdLst>
                  <a:gd name="T0" fmla="*/ 0 w 34"/>
                  <a:gd name="T1" fmla="*/ 18 h 33"/>
                  <a:gd name="T2" fmla="*/ 0 w 34"/>
                  <a:gd name="T3" fmla="*/ 18 h 33"/>
                  <a:gd name="T4" fmla="*/ 34 w 34"/>
                  <a:gd name="T5" fmla="*/ 33 h 33"/>
                  <a:gd name="T6" fmla="*/ 34 w 34"/>
                  <a:gd name="T7" fmla="*/ 0 h 33"/>
                  <a:gd name="T8" fmla="*/ 0 w 34"/>
                  <a:gd name="T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0" y="18"/>
                    </a:moveTo>
                    <a:lnTo>
                      <a:pt x="0" y="18"/>
                    </a:lnTo>
                    <a:lnTo>
                      <a:pt x="34" y="33"/>
                    </a:lnTo>
                    <a:lnTo>
                      <a:pt x="3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328">
                <a:extLst>
                  <a:ext uri="{FF2B5EF4-FFF2-40B4-BE49-F238E27FC236}">
                    <a16:creationId xmlns:a16="http://schemas.microsoft.com/office/drawing/2014/main" id="{D0E60135-EAF2-49B4-AA67-60C9D78D3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2061"/>
                <a:ext cx="18" cy="16"/>
              </a:xfrm>
              <a:custGeom>
                <a:avLst/>
                <a:gdLst>
                  <a:gd name="T0" fmla="*/ 0 w 34"/>
                  <a:gd name="T1" fmla="*/ 18 h 33"/>
                  <a:gd name="T2" fmla="*/ 0 w 34"/>
                  <a:gd name="T3" fmla="*/ 18 h 33"/>
                  <a:gd name="T4" fmla="*/ 34 w 34"/>
                  <a:gd name="T5" fmla="*/ 33 h 33"/>
                  <a:gd name="T6" fmla="*/ 34 w 34"/>
                  <a:gd name="T7" fmla="*/ 0 h 33"/>
                  <a:gd name="T8" fmla="*/ 0 w 34"/>
                  <a:gd name="T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0" y="18"/>
                    </a:moveTo>
                    <a:lnTo>
                      <a:pt x="0" y="18"/>
                    </a:lnTo>
                    <a:lnTo>
                      <a:pt x="34" y="33"/>
                    </a:lnTo>
                    <a:lnTo>
                      <a:pt x="34" y="0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329">
                <a:extLst>
                  <a:ext uri="{FF2B5EF4-FFF2-40B4-BE49-F238E27FC236}">
                    <a16:creationId xmlns:a16="http://schemas.microsoft.com/office/drawing/2014/main" id="{CCC90B00-3611-4A34-8239-6A04E2CF0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1" y="2133"/>
                <a:ext cx="18" cy="9"/>
              </a:xfrm>
              <a:custGeom>
                <a:avLst/>
                <a:gdLst>
                  <a:gd name="T0" fmla="*/ 0 w 34"/>
                  <a:gd name="T1" fmla="*/ 0 h 17"/>
                  <a:gd name="T2" fmla="*/ 0 w 34"/>
                  <a:gd name="T3" fmla="*/ 0 h 17"/>
                  <a:gd name="T4" fmla="*/ 34 w 34"/>
                  <a:gd name="T5" fmla="*/ 17 h 17"/>
                  <a:gd name="T6" fmla="*/ 34 w 34"/>
                  <a:gd name="T7" fmla="*/ 0 h 17"/>
                  <a:gd name="T8" fmla="*/ 0 w 3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0" y="0"/>
                    </a:moveTo>
                    <a:lnTo>
                      <a:pt x="0" y="0"/>
                    </a:lnTo>
                    <a:lnTo>
                      <a:pt x="34" y="17"/>
                    </a:lnTo>
                    <a:lnTo>
                      <a:pt x="3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330">
                <a:extLst>
                  <a:ext uri="{FF2B5EF4-FFF2-40B4-BE49-F238E27FC236}">
                    <a16:creationId xmlns:a16="http://schemas.microsoft.com/office/drawing/2014/main" id="{C275F8FE-1B9E-4BCF-ABD1-07C155536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1" y="2133"/>
                <a:ext cx="18" cy="9"/>
              </a:xfrm>
              <a:custGeom>
                <a:avLst/>
                <a:gdLst>
                  <a:gd name="T0" fmla="*/ 0 w 34"/>
                  <a:gd name="T1" fmla="*/ 0 h 17"/>
                  <a:gd name="T2" fmla="*/ 0 w 34"/>
                  <a:gd name="T3" fmla="*/ 0 h 17"/>
                  <a:gd name="T4" fmla="*/ 34 w 34"/>
                  <a:gd name="T5" fmla="*/ 17 h 17"/>
                  <a:gd name="T6" fmla="*/ 34 w 34"/>
                  <a:gd name="T7" fmla="*/ 0 h 17"/>
                  <a:gd name="T8" fmla="*/ 0 w 3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0" y="0"/>
                    </a:moveTo>
                    <a:lnTo>
                      <a:pt x="0" y="0"/>
                    </a:lnTo>
                    <a:lnTo>
                      <a:pt x="34" y="17"/>
                    </a:lnTo>
                    <a:lnTo>
                      <a:pt x="3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331">
                <a:extLst>
                  <a:ext uri="{FF2B5EF4-FFF2-40B4-BE49-F238E27FC236}">
                    <a16:creationId xmlns:a16="http://schemas.microsoft.com/office/drawing/2014/main" id="{91F1A8AF-0EF6-4647-AFC0-D34DBBFDE0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2" y="2166"/>
                <a:ext cx="88" cy="96"/>
              </a:xfrm>
              <a:custGeom>
                <a:avLst/>
                <a:gdLst>
                  <a:gd name="T0" fmla="*/ 0 w 175"/>
                  <a:gd name="T1" fmla="*/ 144 h 192"/>
                  <a:gd name="T2" fmla="*/ 0 w 175"/>
                  <a:gd name="T3" fmla="*/ 144 h 192"/>
                  <a:gd name="T4" fmla="*/ 0 w 175"/>
                  <a:gd name="T5" fmla="*/ 160 h 192"/>
                  <a:gd name="T6" fmla="*/ 17 w 175"/>
                  <a:gd name="T7" fmla="*/ 160 h 192"/>
                  <a:gd name="T8" fmla="*/ 104 w 175"/>
                  <a:gd name="T9" fmla="*/ 160 h 192"/>
                  <a:gd name="T10" fmla="*/ 104 w 175"/>
                  <a:gd name="T11" fmla="*/ 175 h 192"/>
                  <a:gd name="T12" fmla="*/ 86 w 175"/>
                  <a:gd name="T13" fmla="*/ 175 h 192"/>
                  <a:gd name="T14" fmla="*/ 104 w 175"/>
                  <a:gd name="T15" fmla="*/ 175 h 192"/>
                  <a:gd name="T16" fmla="*/ 121 w 175"/>
                  <a:gd name="T17" fmla="*/ 160 h 192"/>
                  <a:gd name="T18" fmla="*/ 140 w 175"/>
                  <a:gd name="T19" fmla="*/ 160 h 192"/>
                  <a:gd name="T20" fmla="*/ 140 w 175"/>
                  <a:gd name="T21" fmla="*/ 175 h 192"/>
                  <a:gd name="T22" fmla="*/ 157 w 175"/>
                  <a:gd name="T23" fmla="*/ 175 h 192"/>
                  <a:gd name="T24" fmla="*/ 157 w 175"/>
                  <a:gd name="T25" fmla="*/ 192 h 192"/>
                  <a:gd name="T26" fmla="*/ 175 w 175"/>
                  <a:gd name="T27" fmla="*/ 192 h 192"/>
                  <a:gd name="T28" fmla="*/ 175 w 175"/>
                  <a:gd name="T29" fmla="*/ 160 h 192"/>
                  <a:gd name="T30" fmla="*/ 157 w 175"/>
                  <a:gd name="T31" fmla="*/ 160 h 192"/>
                  <a:gd name="T32" fmla="*/ 175 w 175"/>
                  <a:gd name="T33" fmla="*/ 144 h 192"/>
                  <a:gd name="T34" fmla="*/ 157 w 175"/>
                  <a:gd name="T35" fmla="*/ 160 h 192"/>
                  <a:gd name="T36" fmla="*/ 140 w 175"/>
                  <a:gd name="T37" fmla="*/ 144 h 192"/>
                  <a:gd name="T38" fmla="*/ 175 w 175"/>
                  <a:gd name="T39" fmla="*/ 112 h 192"/>
                  <a:gd name="T40" fmla="*/ 157 w 175"/>
                  <a:gd name="T41" fmla="*/ 127 h 192"/>
                  <a:gd name="T42" fmla="*/ 140 w 175"/>
                  <a:gd name="T43" fmla="*/ 112 h 192"/>
                  <a:gd name="T44" fmla="*/ 157 w 175"/>
                  <a:gd name="T45" fmla="*/ 96 h 192"/>
                  <a:gd name="T46" fmla="*/ 104 w 175"/>
                  <a:gd name="T47" fmla="*/ 96 h 192"/>
                  <a:gd name="T48" fmla="*/ 86 w 175"/>
                  <a:gd name="T49" fmla="*/ 79 h 192"/>
                  <a:gd name="T50" fmla="*/ 104 w 175"/>
                  <a:gd name="T51" fmla="*/ 64 h 192"/>
                  <a:gd name="T52" fmla="*/ 86 w 175"/>
                  <a:gd name="T53" fmla="*/ 64 h 192"/>
                  <a:gd name="T54" fmla="*/ 69 w 175"/>
                  <a:gd name="T55" fmla="*/ 79 h 192"/>
                  <a:gd name="T56" fmla="*/ 104 w 175"/>
                  <a:gd name="T57" fmla="*/ 0 h 192"/>
                  <a:gd name="T58" fmla="*/ 69 w 175"/>
                  <a:gd name="T59" fmla="*/ 16 h 192"/>
                  <a:gd name="T60" fmla="*/ 17 w 175"/>
                  <a:gd name="T61" fmla="*/ 112 h 192"/>
                  <a:gd name="T62" fmla="*/ 17 w 175"/>
                  <a:gd name="T63" fmla="*/ 127 h 192"/>
                  <a:gd name="T64" fmla="*/ 0 w 175"/>
                  <a:gd name="T65" fmla="*/ 14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192">
                    <a:moveTo>
                      <a:pt x="0" y="144"/>
                    </a:moveTo>
                    <a:lnTo>
                      <a:pt x="0" y="144"/>
                    </a:lnTo>
                    <a:lnTo>
                      <a:pt x="0" y="160"/>
                    </a:lnTo>
                    <a:lnTo>
                      <a:pt x="17" y="160"/>
                    </a:lnTo>
                    <a:lnTo>
                      <a:pt x="104" y="160"/>
                    </a:lnTo>
                    <a:lnTo>
                      <a:pt x="104" y="175"/>
                    </a:lnTo>
                    <a:lnTo>
                      <a:pt x="86" y="175"/>
                    </a:lnTo>
                    <a:lnTo>
                      <a:pt x="104" y="175"/>
                    </a:lnTo>
                    <a:lnTo>
                      <a:pt x="121" y="160"/>
                    </a:lnTo>
                    <a:lnTo>
                      <a:pt x="140" y="160"/>
                    </a:lnTo>
                    <a:lnTo>
                      <a:pt x="140" y="175"/>
                    </a:lnTo>
                    <a:lnTo>
                      <a:pt x="157" y="175"/>
                    </a:lnTo>
                    <a:lnTo>
                      <a:pt x="157" y="192"/>
                    </a:lnTo>
                    <a:lnTo>
                      <a:pt x="175" y="192"/>
                    </a:lnTo>
                    <a:lnTo>
                      <a:pt x="175" y="160"/>
                    </a:lnTo>
                    <a:lnTo>
                      <a:pt x="157" y="160"/>
                    </a:lnTo>
                    <a:lnTo>
                      <a:pt x="175" y="144"/>
                    </a:lnTo>
                    <a:lnTo>
                      <a:pt x="157" y="160"/>
                    </a:lnTo>
                    <a:lnTo>
                      <a:pt x="140" y="144"/>
                    </a:lnTo>
                    <a:lnTo>
                      <a:pt x="175" y="112"/>
                    </a:lnTo>
                    <a:lnTo>
                      <a:pt x="157" y="127"/>
                    </a:lnTo>
                    <a:lnTo>
                      <a:pt x="140" y="112"/>
                    </a:lnTo>
                    <a:lnTo>
                      <a:pt x="157" y="96"/>
                    </a:lnTo>
                    <a:lnTo>
                      <a:pt x="104" y="96"/>
                    </a:lnTo>
                    <a:lnTo>
                      <a:pt x="86" y="79"/>
                    </a:lnTo>
                    <a:lnTo>
                      <a:pt x="104" y="64"/>
                    </a:lnTo>
                    <a:lnTo>
                      <a:pt x="86" y="64"/>
                    </a:lnTo>
                    <a:lnTo>
                      <a:pt x="69" y="79"/>
                    </a:lnTo>
                    <a:lnTo>
                      <a:pt x="104" y="0"/>
                    </a:lnTo>
                    <a:lnTo>
                      <a:pt x="69" y="16"/>
                    </a:lnTo>
                    <a:lnTo>
                      <a:pt x="17" y="112"/>
                    </a:lnTo>
                    <a:lnTo>
                      <a:pt x="17" y="127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332">
                <a:extLst>
                  <a:ext uri="{FF2B5EF4-FFF2-40B4-BE49-F238E27FC236}">
                    <a16:creationId xmlns:a16="http://schemas.microsoft.com/office/drawing/2014/main" id="{D877CA50-B17B-4423-A0C0-06E74EF7C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2" y="2166"/>
                <a:ext cx="88" cy="96"/>
              </a:xfrm>
              <a:custGeom>
                <a:avLst/>
                <a:gdLst>
                  <a:gd name="T0" fmla="*/ 0 w 175"/>
                  <a:gd name="T1" fmla="*/ 144 h 192"/>
                  <a:gd name="T2" fmla="*/ 0 w 175"/>
                  <a:gd name="T3" fmla="*/ 144 h 192"/>
                  <a:gd name="T4" fmla="*/ 0 w 175"/>
                  <a:gd name="T5" fmla="*/ 160 h 192"/>
                  <a:gd name="T6" fmla="*/ 17 w 175"/>
                  <a:gd name="T7" fmla="*/ 160 h 192"/>
                  <a:gd name="T8" fmla="*/ 104 w 175"/>
                  <a:gd name="T9" fmla="*/ 160 h 192"/>
                  <a:gd name="T10" fmla="*/ 104 w 175"/>
                  <a:gd name="T11" fmla="*/ 175 h 192"/>
                  <a:gd name="T12" fmla="*/ 86 w 175"/>
                  <a:gd name="T13" fmla="*/ 175 h 192"/>
                  <a:gd name="T14" fmla="*/ 104 w 175"/>
                  <a:gd name="T15" fmla="*/ 175 h 192"/>
                  <a:gd name="T16" fmla="*/ 121 w 175"/>
                  <a:gd name="T17" fmla="*/ 160 h 192"/>
                  <a:gd name="T18" fmla="*/ 140 w 175"/>
                  <a:gd name="T19" fmla="*/ 160 h 192"/>
                  <a:gd name="T20" fmla="*/ 140 w 175"/>
                  <a:gd name="T21" fmla="*/ 175 h 192"/>
                  <a:gd name="T22" fmla="*/ 157 w 175"/>
                  <a:gd name="T23" fmla="*/ 175 h 192"/>
                  <a:gd name="T24" fmla="*/ 157 w 175"/>
                  <a:gd name="T25" fmla="*/ 192 h 192"/>
                  <a:gd name="T26" fmla="*/ 175 w 175"/>
                  <a:gd name="T27" fmla="*/ 192 h 192"/>
                  <a:gd name="T28" fmla="*/ 175 w 175"/>
                  <a:gd name="T29" fmla="*/ 160 h 192"/>
                  <a:gd name="T30" fmla="*/ 157 w 175"/>
                  <a:gd name="T31" fmla="*/ 160 h 192"/>
                  <a:gd name="T32" fmla="*/ 175 w 175"/>
                  <a:gd name="T33" fmla="*/ 144 h 192"/>
                  <a:gd name="T34" fmla="*/ 157 w 175"/>
                  <a:gd name="T35" fmla="*/ 160 h 192"/>
                  <a:gd name="T36" fmla="*/ 140 w 175"/>
                  <a:gd name="T37" fmla="*/ 144 h 192"/>
                  <a:gd name="T38" fmla="*/ 175 w 175"/>
                  <a:gd name="T39" fmla="*/ 112 h 192"/>
                  <a:gd name="T40" fmla="*/ 157 w 175"/>
                  <a:gd name="T41" fmla="*/ 127 h 192"/>
                  <a:gd name="T42" fmla="*/ 140 w 175"/>
                  <a:gd name="T43" fmla="*/ 112 h 192"/>
                  <a:gd name="T44" fmla="*/ 157 w 175"/>
                  <a:gd name="T45" fmla="*/ 96 h 192"/>
                  <a:gd name="T46" fmla="*/ 104 w 175"/>
                  <a:gd name="T47" fmla="*/ 96 h 192"/>
                  <a:gd name="T48" fmla="*/ 86 w 175"/>
                  <a:gd name="T49" fmla="*/ 79 h 192"/>
                  <a:gd name="T50" fmla="*/ 104 w 175"/>
                  <a:gd name="T51" fmla="*/ 64 h 192"/>
                  <a:gd name="T52" fmla="*/ 86 w 175"/>
                  <a:gd name="T53" fmla="*/ 64 h 192"/>
                  <a:gd name="T54" fmla="*/ 69 w 175"/>
                  <a:gd name="T55" fmla="*/ 79 h 192"/>
                  <a:gd name="T56" fmla="*/ 104 w 175"/>
                  <a:gd name="T57" fmla="*/ 0 h 192"/>
                  <a:gd name="T58" fmla="*/ 69 w 175"/>
                  <a:gd name="T59" fmla="*/ 16 h 192"/>
                  <a:gd name="T60" fmla="*/ 17 w 175"/>
                  <a:gd name="T61" fmla="*/ 112 h 192"/>
                  <a:gd name="T62" fmla="*/ 17 w 175"/>
                  <a:gd name="T63" fmla="*/ 127 h 192"/>
                  <a:gd name="T64" fmla="*/ 0 w 175"/>
                  <a:gd name="T65" fmla="*/ 14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192">
                    <a:moveTo>
                      <a:pt x="0" y="144"/>
                    </a:moveTo>
                    <a:lnTo>
                      <a:pt x="0" y="144"/>
                    </a:lnTo>
                    <a:lnTo>
                      <a:pt x="0" y="160"/>
                    </a:lnTo>
                    <a:lnTo>
                      <a:pt x="17" y="160"/>
                    </a:lnTo>
                    <a:lnTo>
                      <a:pt x="104" y="160"/>
                    </a:lnTo>
                    <a:lnTo>
                      <a:pt x="104" y="175"/>
                    </a:lnTo>
                    <a:lnTo>
                      <a:pt x="86" y="175"/>
                    </a:lnTo>
                    <a:lnTo>
                      <a:pt x="104" y="175"/>
                    </a:lnTo>
                    <a:lnTo>
                      <a:pt x="121" y="160"/>
                    </a:lnTo>
                    <a:lnTo>
                      <a:pt x="140" y="160"/>
                    </a:lnTo>
                    <a:lnTo>
                      <a:pt x="140" y="175"/>
                    </a:lnTo>
                    <a:lnTo>
                      <a:pt x="157" y="175"/>
                    </a:lnTo>
                    <a:lnTo>
                      <a:pt x="157" y="192"/>
                    </a:lnTo>
                    <a:lnTo>
                      <a:pt x="175" y="192"/>
                    </a:lnTo>
                    <a:lnTo>
                      <a:pt x="175" y="160"/>
                    </a:lnTo>
                    <a:lnTo>
                      <a:pt x="157" y="160"/>
                    </a:lnTo>
                    <a:lnTo>
                      <a:pt x="175" y="144"/>
                    </a:lnTo>
                    <a:lnTo>
                      <a:pt x="157" y="160"/>
                    </a:lnTo>
                    <a:lnTo>
                      <a:pt x="140" y="144"/>
                    </a:lnTo>
                    <a:lnTo>
                      <a:pt x="175" y="112"/>
                    </a:lnTo>
                    <a:lnTo>
                      <a:pt x="157" y="127"/>
                    </a:lnTo>
                    <a:lnTo>
                      <a:pt x="140" y="112"/>
                    </a:lnTo>
                    <a:lnTo>
                      <a:pt x="157" y="96"/>
                    </a:lnTo>
                    <a:lnTo>
                      <a:pt x="104" y="96"/>
                    </a:lnTo>
                    <a:lnTo>
                      <a:pt x="86" y="79"/>
                    </a:lnTo>
                    <a:lnTo>
                      <a:pt x="104" y="64"/>
                    </a:lnTo>
                    <a:lnTo>
                      <a:pt x="86" y="64"/>
                    </a:lnTo>
                    <a:lnTo>
                      <a:pt x="69" y="79"/>
                    </a:lnTo>
                    <a:lnTo>
                      <a:pt x="104" y="0"/>
                    </a:lnTo>
                    <a:lnTo>
                      <a:pt x="69" y="16"/>
                    </a:lnTo>
                    <a:lnTo>
                      <a:pt x="17" y="112"/>
                    </a:lnTo>
                    <a:lnTo>
                      <a:pt x="17" y="127"/>
                    </a:lnTo>
                    <a:lnTo>
                      <a:pt x="0" y="144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333">
                <a:extLst>
                  <a:ext uri="{FF2B5EF4-FFF2-40B4-BE49-F238E27FC236}">
                    <a16:creationId xmlns:a16="http://schemas.microsoft.com/office/drawing/2014/main" id="{6170088E-0151-4797-B9CC-E2392EC5F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1965"/>
                <a:ext cx="26" cy="16"/>
              </a:xfrm>
              <a:custGeom>
                <a:avLst/>
                <a:gdLst>
                  <a:gd name="T0" fmla="*/ 0 w 52"/>
                  <a:gd name="T1" fmla="*/ 18 h 33"/>
                  <a:gd name="T2" fmla="*/ 0 w 52"/>
                  <a:gd name="T3" fmla="*/ 18 h 33"/>
                  <a:gd name="T4" fmla="*/ 34 w 52"/>
                  <a:gd name="T5" fmla="*/ 33 h 33"/>
                  <a:gd name="T6" fmla="*/ 52 w 52"/>
                  <a:gd name="T7" fmla="*/ 18 h 33"/>
                  <a:gd name="T8" fmla="*/ 34 w 52"/>
                  <a:gd name="T9" fmla="*/ 0 h 33"/>
                  <a:gd name="T10" fmla="*/ 0 w 52"/>
                  <a:gd name="T11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18"/>
                    </a:moveTo>
                    <a:lnTo>
                      <a:pt x="0" y="18"/>
                    </a:lnTo>
                    <a:lnTo>
                      <a:pt x="34" y="33"/>
                    </a:lnTo>
                    <a:lnTo>
                      <a:pt x="52" y="18"/>
                    </a:lnTo>
                    <a:lnTo>
                      <a:pt x="3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334">
                <a:extLst>
                  <a:ext uri="{FF2B5EF4-FFF2-40B4-BE49-F238E27FC236}">
                    <a16:creationId xmlns:a16="http://schemas.microsoft.com/office/drawing/2014/main" id="{F3FA635C-7314-4597-BFCA-00C0A6FF02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1965"/>
                <a:ext cx="26" cy="16"/>
              </a:xfrm>
              <a:custGeom>
                <a:avLst/>
                <a:gdLst>
                  <a:gd name="T0" fmla="*/ 0 w 52"/>
                  <a:gd name="T1" fmla="*/ 18 h 33"/>
                  <a:gd name="T2" fmla="*/ 0 w 52"/>
                  <a:gd name="T3" fmla="*/ 18 h 33"/>
                  <a:gd name="T4" fmla="*/ 34 w 52"/>
                  <a:gd name="T5" fmla="*/ 33 h 33"/>
                  <a:gd name="T6" fmla="*/ 52 w 52"/>
                  <a:gd name="T7" fmla="*/ 18 h 33"/>
                  <a:gd name="T8" fmla="*/ 34 w 52"/>
                  <a:gd name="T9" fmla="*/ 0 h 33"/>
                  <a:gd name="T10" fmla="*/ 0 w 52"/>
                  <a:gd name="T11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18"/>
                    </a:moveTo>
                    <a:lnTo>
                      <a:pt x="0" y="18"/>
                    </a:lnTo>
                    <a:lnTo>
                      <a:pt x="34" y="33"/>
                    </a:lnTo>
                    <a:lnTo>
                      <a:pt x="52" y="18"/>
                    </a:lnTo>
                    <a:lnTo>
                      <a:pt x="34" y="0"/>
                    </a:lnTo>
                    <a:lnTo>
                      <a:pt x="0" y="18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335">
                <a:extLst>
                  <a:ext uri="{FF2B5EF4-FFF2-40B4-BE49-F238E27FC236}">
                    <a16:creationId xmlns:a16="http://schemas.microsoft.com/office/drawing/2014/main" id="{5FE7F569-77E9-4ED0-8A63-CB5C91B21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" y="2013"/>
                <a:ext cx="43" cy="40"/>
              </a:xfrm>
              <a:custGeom>
                <a:avLst/>
                <a:gdLst>
                  <a:gd name="T0" fmla="*/ 0 w 87"/>
                  <a:gd name="T1" fmla="*/ 66 h 81"/>
                  <a:gd name="T2" fmla="*/ 0 w 87"/>
                  <a:gd name="T3" fmla="*/ 66 h 81"/>
                  <a:gd name="T4" fmla="*/ 17 w 87"/>
                  <a:gd name="T5" fmla="*/ 81 h 81"/>
                  <a:gd name="T6" fmla="*/ 52 w 87"/>
                  <a:gd name="T7" fmla="*/ 48 h 81"/>
                  <a:gd name="T8" fmla="*/ 69 w 87"/>
                  <a:gd name="T9" fmla="*/ 48 h 81"/>
                  <a:gd name="T10" fmla="*/ 69 w 87"/>
                  <a:gd name="T11" fmla="*/ 33 h 81"/>
                  <a:gd name="T12" fmla="*/ 52 w 87"/>
                  <a:gd name="T13" fmla="*/ 33 h 81"/>
                  <a:gd name="T14" fmla="*/ 87 w 87"/>
                  <a:gd name="T15" fmla="*/ 18 h 81"/>
                  <a:gd name="T16" fmla="*/ 69 w 87"/>
                  <a:gd name="T17" fmla="*/ 0 h 81"/>
                  <a:gd name="T18" fmla="*/ 0 w 87"/>
                  <a:gd name="T19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81">
                    <a:moveTo>
                      <a:pt x="0" y="66"/>
                    </a:moveTo>
                    <a:lnTo>
                      <a:pt x="0" y="66"/>
                    </a:lnTo>
                    <a:lnTo>
                      <a:pt x="17" y="81"/>
                    </a:lnTo>
                    <a:lnTo>
                      <a:pt x="52" y="48"/>
                    </a:lnTo>
                    <a:lnTo>
                      <a:pt x="69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87" y="18"/>
                    </a:lnTo>
                    <a:lnTo>
                      <a:pt x="69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336">
                <a:extLst>
                  <a:ext uri="{FF2B5EF4-FFF2-40B4-BE49-F238E27FC236}">
                    <a16:creationId xmlns:a16="http://schemas.microsoft.com/office/drawing/2014/main" id="{585722F9-4B01-456B-AB78-ACDF393F9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" y="2013"/>
                <a:ext cx="43" cy="40"/>
              </a:xfrm>
              <a:custGeom>
                <a:avLst/>
                <a:gdLst>
                  <a:gd name="T0" fmla="*/ 0 w 87"/>
                  <a:gd name="T1" fmla="*/ 66 h 81"/>
                  <a:gd name="T2" fmla="*/ 0 w 87"/>
                  <a:gd name="T3" fmla="*/ 66 h 81"/>
                  <a:gd name="T4" fmla="*/ 17 w 87"/>
                  <a:gd name="T5" fmla="*/ 81 h 81"/>
                  <a:gd name="T6" fmla="*/ 52 w 87"/>
                  <a:gd name="T7" fmla="*/ 48 h 81"/>
                  <a:gd name="T8" fmla="*/ 69 w 87"/>
                  <a:gd name="T9" fmla="*/ 48 h 81"/>
                  <a:gd name="T10" fmla="*/ 69 w 87"/>
                  <a:gd name="T11" fmla="*/ 33 h 81"/>
                  <a:gd name="T12" fmla="*/ 52 w 87"/>
                  <a:gd name="T13" fmla="*/ 33 h 81"/>
                  <a:gd name="T14" fmla="*/ 87 w 87"/>
                  <a:gd name="T15" fmla="*/ 18 h 81"/>
                  <a:gd name="T16" fmla="*/ 69 w 87"/>
                  <a:gd name="T17" fmla="*/ 0 h 81"/>
                  <a:gd name="T18" fmla="*/ 0 w 87"/>
                  <a:gd name="T19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81">
                    <a:moveTo>
                      <a:pt x="0" y="66"/>
                    </a:moveTo>
                    <a:lnTo>
                      <a:pt x="0" y="66"/>
                    </a:lnTo>
                    <a:lnTo>
                      <a:pt x="17" y="81"/>
                    </a:lnTo>
                    <a:lnTo>
                      <a:pt x="52" y="48"/>
                    </a:lnTo>
                    <a:lnTo>
                      <a:pt x="69" y="48"/>
                    </a:lnTo>
                    <a:lnTo>
                      <a:pt x="69" y="33"/>
                    </a:lnTo>
                    <a:lnTo>
                      <a:pt x="52" y="33"/>
                    </a:lnTo>
                    <a:lnTo>
                      <a:pt x="87" y="18"/>
                    </a:lnTo>
                    <a:lnTo>
                      <a:pt x="69" y="0"/>
                    </a:lnTo>
                    <a:lnTo>
                      <a:pt x="0" y="66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337">
                <a:extLst>
                  <a:ext uri="{FF2B5EF4-FFF2-40B4-BE49-F238E27FC236}">
                    <a16:creationId xmlns:a16="http://schemas.microsoft.com/office/drawing/2014/main" id="{A082134F-EADC-48A0-90F6-FF92A67C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" y="2109"/>
                <a:ext cx="27" cy="48"/>
              </a:xfrm>
              <a:custGeom>
                <a:avLst/>
                <a:gdLst>
                  <a:gd name="T0" fmla="*/ 0 w 54"/>
                  <a:gd name="T1" fmla="*/ 0 h 96"/>
                  <a:gd name="T2" fmla="*/ 0 w 54"/>
                  <a:gd name="T3" fmla="*/ 0 h 96"/>
                  <a:gd name="T4" fmla="*/ 0 w 54"/>
                  <a:gd name="T5" fmla="*/ 33 h 96"/>
                  <a:gd name="T6" fmla="*/ 19 w 54"/>
                  <a:gd name="T7" fmla="*/ 81 h 96"/>
                  <a:gd name="T8" fmla="*/ 54 w 54"/>
                  <a:gd name="T9" fmla="*/ 96 h 96"/>
                  <a:gd name="T10" fmla="*/ 19 w 54"/>
                  <a:gd name="T11" fmla="*/ 65 h 96"/>
                  <a:gd name="T12" fmla="*/ 36 w 54"/>
                  <a:gd name="T13" fmla="*/ 48 h 96"/>
                  <a:gd name="T14" fmla="*/ 19 w 54"/>
                  <a:gd name="T15" fmla="*/ 33 h 96"/>
                  <a:gd name="T16" fmla="*/ 36 w 54"/>
                  <a:gd name="T17" fmla="*/ 0 h 96"/>
                  <a:gd name="T18" fmla="*/ 0 w 54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96">
                    <a:moveTo>
                      <a:pt x="0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19" y="81"/>
                    </a:lnTo>
                    <a:lnTo>
                      <a:pt x="54" y="96"/>
                    </a:lnTo>
                    <a:lnTo>
                      <a:pt x="19" y="65"/>
                    </a:lnTo>
                    <a:lnTo>
                      <a:pt x="36" y="48"/>
                    </a:lnTo>
                    <a:lnTo>
                      <a:pt x="19" y="33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338">
                <a:extLst>
                  <a:ext uri="{FF2B5EF4-FFF2-40B4-BE49-F238E27FC236}">
                    <a16:creationId xmlns:a16="http://schemas.microsoft.com/office/drawing/2014/main" id="{14DF090B-A3BC-497A-92A5-7E34DED3B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" y="2109"/>
                <a:ext cx="27" cy="48"/>
              </a:xfrm>
              <a:custGeom>
                <a:avLst/>
                <a:gdLst>
                  <a:gd name="T0" fmla="*/ 0 w 54"/>
                  <a:gd name="T1" fmla="*/ 0 h 96"/>
                  <a:gd name="T2" fmla="*/ 0 w 54"/>
                  <a:gd name="T3" fmla="*/ 0 h 96"/>
                  <a:gd name="T4" fmla="*/ 0 w 54"/>
                  <a:gd name="T5" fmla="*/ 33 h 96"/>
                  <a:gd name="T6" fmla="*/ 19 w 54"/>
                  <a:gd name="T7" fmla="*/ 81 h 96"/>
                  <a:gd name="T8" fmla="*/ 54 w 54"/>
                  <a:gd name="T9" fmla="*/ 96 h 96"/>
                  <a:gd name="T10" fmla="*/ 19 w 54"/>
                  <a:gd name="T11" fmla="*/ 65 h 96"/>
                  <a:gd name="T12" fmla="*/ 36 w 54"/>
                  <a:gd name="T13" fmla="*/ 48 h 96"/>
                  <a:gd name="T14" fmla="*/ 19 w 54"/>
                  <a:gd name="T15" fmla="*/ 33 h 96"/>
                  <a:gd name="T16" fmla="*/ 36 w 54"/>
                  <a:gd name="T17" fmla="*/ 0 h 96"/>
                  <a:gd name="T18" fmla="*/ 0 w 54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96">
                    <a:moveTo>
                      <a:pt x="0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19" y="81"/>
                    </a:lnTo>
                    <a:lnTo>
                      <a:pt x="54" y="96"/>
                    </a:lnTo>
                    <a:lnTo>
                      <a:pt x="19" y="65"/>
                    </a:lnTo>
                    <a:lnTo>
                      <a:pt x="36" y="48"/>
                    </a:lnTo>
                    <a:lnTo>
                      <a:pt x="19" y="33"/>
                    </a:lnTo>
                    <a:lnTo>
                      <a:pt x="36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339">
                <a:extLst>
                  <a:ext uri="{FF2B5EF4-FFF2-40B4-BE49-F238E27FC236}">
                    <a16:creationId xmlns:a16="http://schemas.microsoft.com/office/drawing/2014/main" id="{7EBF3CEC-9AAB-4871-BB73-1320BCC96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" y="2181"/>
                <a:ext cx="70" cy="48"/>
              </a:xfrm>
              <a:custGeom>
                <a:avLst/>
                <a:gdLst>
                  <a:gd name="T0" fmla="*/ 0 w 140"/>
                  <a:gd name="T1" fmla="*/ 0 h 96"/>
                  <a:gd name="T2" fmla="*/ 0 w 140"/>
                  <a:gd name="T3" fmla="*/ 0 h 96"/>
                  <a:gd name="T4" fmla="*/ 17 w 140"/>
                  <a:gd name="T5" fmla="*/ 33 h 96"/>
                  <a:gd name="T6" fmla="*/ 52 w 140"/>
                  <a:gd name="T7" fmla="*/ 48 h 96"/>
                  <a:gd name="T8" fmla="*/ 86 w 140"/>
                  <a:gd name="T9" fmla="*/ 65 h 96"/>
                  <a:gd name="T10" fmla="*/ 86 w 140"/>
                  <a:gd name="T11" fmla="*/ 81 h 96"/>
                  <a:gd name="T12" fmla="*/ 121 w 140"/>
                  <a:gd name="T13" fmla="*/ 96 h 96"/>
                  <a:gd name="T14" fmla="*/ 140 w 140"/>
                  <a:gd name="T15" fmla="*/ 96 h 96"/>
                  <a:gd name="T16" fmla="*/ 69 w 140"/>
                  <a:gd name="T17" fmla="*/ 17 h 96"/>
                  <a:gd name="T18" fmla="*/ 17 w 140"/>
                  <a:gd name="T19" fmla="*/ 0 h 96"/>
                  <a:gd name="T20" fmla="*/ 0 w 140"/>
                  <a:gd name="T2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96">
                    <a:moveTo>
                      <a:pt x="0" y="0"/>
                    </a:moveTo>
                    <a:lnTo>
                      <a:pt x="0" y="0"/>
                    </a:lnTo>
                    <a:lnTo>
                      <a:pt x="17" y="33"/>
                    </a:lnTo>
                    <a:lnTo>
                      <a:pt x="52" y="48"/>
                    </a:lnTo>
                    <a:lnTo>
                      <a:pt x="86" y="65"/>
                    </a:lnTo>
                    <a:lnTo>
                      <a:pt x="86" y="81"/>
                    </a:lnTo>
                    <a:lnTo>
                      <a:pt x="121" y="96"/>
                    </a:lnTo>
                    <a:lnTo>
                      <a:pt x="140" y="96"/>
                    </a:lnTo>
                    <a:lnTo>
                      <a:pt x="69" y="17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sz="1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defTabSz="457200">
                  <a:defRPr/>
                </a:pPr>
                <a:endParaRPr lang="en-US" sz="11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2DC3608-7CF4-4BF6-AE16-A2D695107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282" y="3023033"/>
              <a:ext cx="111125" cy="76200"/>
            </a:xfrm>
            <a:custGeom>
              <a:avLst/>
              <a:gdLst>
                <a:gd name="T0" fmla="*/ 0 w 140"/>
                <a:gd name="T1" fmla="*/ 0 h 96"/>
                <a:gd name="T2" fmla="*/ 0 w 140"/>
                <a:gd name="T3" fmla="*/ 0 h 96"/>
                <a:gd name="T4" fmla="*/ 17 w 140"/>
                <a:gd name="T5" fmla="*/ 33 h 96"/>
                <a:gd name="T6" fmla="*/ 52 w 140"/>
                <a:gd name="T7" fmla="*/ 48 h 96"/>
                <a:gd name="T8" fmla="*/ 86 w 140"/>
                <a:gd name="T9" fmla="*/ 65 h 96"/>
                <a:gd name="T10" fmla="*/ 86 w 140"/>
                <a:gd name="T11" fmla="*/ 81 h 96"/>
                <a:gd name="T12" fmla="*/ 121 w 140"/>
                <a:gd name="T13" fmla="*/ 96 h 96"/>
                <a:gd name="T14" fmla="*/ 140 w 140"/>
                <a:gd name="T15" fmla="*/ 96 h 96"/>
                <a:gd name="T16" fmla="*/ 69 w 140"/>
                <a:gd name="T17" fmla="*/ 17 h 96"/>
                <a:gd name="T18" fmla="*/ 17 w 140"/>
                <a:gd name="T19" fmla="*/ 0 h 96"/>
                <a:gd name="T20" fmla="*/ 0 w 140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96">
                  <a:moveTo>
                    <a:pt x="0" y="0"/>
                  </a:moveTo>
                  <a:lnTo>
                    <a:pt x="0" y="0"/>
                  </a:lnTo>
                  <a:lnTo>
                    <a:pt x="17" y="33"/>
                  </a:lnTo>
                  <a:lnTo>
                    <a:pt x="52" y="48"/>
                  </a:lnTo>
                  <a:lnTo>
                    <a:pt x="86" y="65"/>
                  </a:lnTo>
                  <a:lnTo>
                    <a:pt x="86" y="81"/>
                  </a:lnTo>
                  <a:lnTo>
                    <a:pt x="121" y="96"/>
                  </a:lnTo>
                  <a:lnTo>
                    <a:pt x="140" y="96"/>
                  </a:lnTo>
                  <a:lnTo>
                    <a:pt x="69" y="17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6" name="Line 1213">
              <a:extLst>
                <a:ext uri="{FF2B5EF4-FFF2-40B4-BE49-F238E27FC236}">
                  <a16:creationId xmlns:a16="http://schemas.microsoft.com/office/drawing/2014/main" id="{F6F2033F-12AE-4C45-B3EC-A283AC5602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5157" y="2940483"/>
              <a:ext cx="14288" cy="5080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C628D8F-4B6D-415E-9F60-927C2A657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07" y="2923020"/>
              <a:ext cx="28575" cy="11113"/>
            </a:xfrm>
            <a:custGeom>
              <a:avLst/>
              <a:gdLst>
                <a:gd name="T0" fmla="*/ 0 w 34"/>
                <a:gd name="T1" fmla="*/ 16 h 16"/>
                <a:gd name="T2" fmla="*/ 0 w 34"/>
                <a:gd name="T3" fmla="*/ 16 h 16"/>
                <a:gd name="T4" fmla="*/ 34 w 34"/>
                <a:gd name="T5" fmla="*/ 16 h 16"/>
                <a:gd name="T6" fmla="*/ 34 w 34"/>
                <a:gd name="T7" fmla="*/ 0 h 16"/>
                <a:gd name="T8" fmla="*/ 17 w 34"/>
                <a:gd name="T9" fmla="*/ 0 h 16"/>
                <a:gd name="T10" fmla="*/ 17 w 34"/>
                <a:gd name="T11" fmla="*/ 16 h 16"/>
                <a:gd name="T12" fmla="*/ 0 w 3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6">
                  <a:moveTo>
                    <a:pt x="0" y="16"/>
                  </a:moveTo>
                  <a:lnTo>
                    <a:pt x="0" y="16"/>
                  </a:lnTo>
                  <a:lnTo>
                    <a:pt x="34" y="16"/>
                  </a:lnTo>
                  <a:lnTo>
                    <a:pt x="34" y="0"/>
                  </a:ln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CC0EE40C-C55E-464B-A9F4-15B3FF829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07" y="2923020"/>
              <a:ext cx="28575" cy="11113"/>
            </a:xfrm>
            <a:custGeom>
              <a:avLst/>
              <a:gdLst>
                <a:gd name="T0" fmla="*/ 0 w 34"/>
                <a:gd name="T1" fmla="*/ 16 h 16"/>
                <a:gd name="T2" fmla="*/ 0 w 34"/>
                <a:gd name="T3" fmla="*/ 16 h 16"/>
                <a:gd name="T4" fmla="*/ 34 w 34"/>
                <a:gd name="T5" fmla="*/ 16 h 16"/>
                <a:gd name="T6" fmla="*/ 34 w 34"/>
                <a:gd name="T7" fmla="*/ 0 h 16"/>
                <a:gd name="T8" fmla="*/ 17 w 34"/>
                <a:gd name="T9" fmla="*/ 0 h 16"/>
                <a:gd name="T10" fmla="*/ 17 w 34"/>
                <a:gd name="T11" fmla="*/ 16 h 16"/>
                <a:gd name="T12" fmla="*/ 0 w 3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6">
                  <a:moveTo>
                    <a:pt x="0" y="16"/>
                  </a:moveTo>
                  <a:lnTo>
                    <a:pt x="0" y="16"/>
                  </a:lnTo>
                  <a:lnTo>
                    <a:pt x="34" y="16"/>
                  </a:lnTo>
                  <a:lnTo>
                    <a:pt x="34" y="0"/>
                  </a:ln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9" name="Line 1216">
              <a:extLst>
                <a:ext uri="{FF2B5EF4-FFF2-40B4-BE49-F238E27FC236}">
                  <a16:creationId xmlns:a16="http://schemas.microsoft.com/office/drawing/2014/main" id="{E8F7FF25-157D-4EFC-B07C-E2CC213889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2569" y="3969183"/>
              <a:ext cx="15875" cy="1270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0" name="Line 1217">
              <a:extLst>
                <a:ext uri="{FF2B5EF4-FFF2-40B4-BE49-F238E27FC236}">
                  <a16:creationId xmlns:a16="http://schemas.microsoft.com/office/drawing/2014/main" id="{B9AEBBB3-4CFA-4A44-A660-135C320A34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1957" y="3918383"/>
              <a:ext cx="14288" cy="1270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1" name="Line 1218">
              <a:extLst>
                <a:ext uri="{FF2B5EF4-FFF2-40B4-BE49-F238E27FC236}">
                  <a16:creationId xmlns:a16="http://schemas.microsoft.com/office/drawing/2014/main" id="{C18D44E9-6989-4BC3-B4A0-F02459FA70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6194" y="3664383"/>
              <a:ext cx="30163" cy="1270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E50B958B-5C9F-43F7-B9E2-6B72FB41C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8419" y="3645333"/>
              <a:ext cx="14288" cy="25400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17 w 17"/>
                <a:gd name="T5" fmla="*/ 15 h 31"/>
                <a:gd name="T6" fmla="*/ 17 w 17"/>
                <a:gd name="T7" fmla="*/ 31 h 31"/>
                <a:gd name="T8" fmla="*/ 0 w 17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17" y="15"/>
                  </a:lnTo>
                  <a:lnTo>
                    <a:pt x="17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67826B4-5F88-45C8-8BEF-B4D42D0B0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8419" y="3645333"/>
              <a:ext cx="14288" cy="25400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17 w 17"/>
                <a:gd name="T5" fmla="*/ 15 h 31"/>
                <a:gd name="T6" fmla="*/ 17 w 17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17" y="15"/>
                  </a:lnTo>
                  <a:lnTo>
                    <a:pt x="17" y="31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EB6F2AA-69EF-4B11-BEF2-7AAC03C9E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707" y="3670733"/>
              <a:ext cx="12700" cy="25400"/>
            </a:xfrm>
            <a:custGeom>
              <a:avLst/>
              <a:gdLst>
                <a:gd name="T0" fmla="*/ 0 w 17"/>
                <a:gd name="T1" fmla="*/ 0 h 32"/>
                <a:gd name="T2" fmla="*/ 0 w 17"/>
                <a:gd name="T3" fmla="*/ 0 h 32"/>
                <a:gd name="T4" fmla="*/ 17 w 17"/>
                <a:gd name="T5" fmla="*/ 17 h 32"/>
                <a:gd name="T6" fmla="*/ 17 w 17"/>
                <a:gd name="T7" fmla="*/ 32 h 32"/>
                <a:gd name="T8" fmla="*/ 0 w 1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2">
                  <a:moveTo>
                    <a:pt x="0" y="0"/>
                  </a:moveTo>
                  <a:lnTo>
                    <a:pt x="0" y="0"/>
                  </a:lnTo>
                  <a:lnTo>
                    <a:pt x="17" y="17"/>
                  </a:lnTo>
                  <a:lnTo>
                    <a:pt x="17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8088260-76F9-468B-9797-CD147EBDD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707" y="3670733"/>
              <a:ext cx="12700" cy="25400"/>
            </a:xfrm>
            <a:custGeom>
              <a:avLst/>
              <a:gdLst>
                <a:gd name="T0" fmla="*/ 0 w 17"/>
                <a:gd name="T1" fmla="*/ 0 h 32"/>
                <a:gd name="T2" fmla="*/ 0 w 17"/>
                <a:gd name="T3" fmla="*/ 0 h 32"/>
                <a:gd name="T4" fmla="*/ 17 w 17"/>
                <a:gd name="T5" fmla="*/ 17 h 32"/>
                <a:gd name="T6" fmla="*/ 17 w 17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2">
                  <a:moveTo>
                    <a:pt x="0" y="0"/>
                  </a:moveTo>
                  <a:lnTo>
                    <a:pt x="0" y="0"/>
                  </a:lnTo>
                  <a:lnTo>
                    <a:pt x="17" y="17"/>
                  </a:lnTo>
                  <a:lnTo>
                    <a:pt x="17" y="32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74B4BB91-83A4-4A6E-8D88-800B0A022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82" y="3734233"/>
              <a:ext cx="14288" cy="12700"/>
            </a:xfrm>
            <a:custGeom>
              <a:avLst/>
              <a:gdLst>
                <a:gd name="T0" fmla="*/ 0 w 18"/>
                <a:gd name="T1" fmla="*/ 0 h 16"/>
                <a:gd name="T2" fmla="*/ 0 w 18"/>
                <a:gd name="T3" fmla="*/ 0 h 16"/>
                <a:gd name="T4" fmla="*/ 18 w 18"/>
                <a:gd name="T5" fmla="*/ 16 h 16"/>
                <a:gd name="T6" fmla="*/ 0 w 18"/>
                <a:gd name="T7" fmla="*/ 16 h 16"/>
                <a:gd name="T8" fmla="*/ 0 w 1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8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11C6579B-1AEE-43F2-922B-027DAEA26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82" y="3734233"/>
              <a:ext cx="14288" cy="12700"/>
            </a:xfrm>
            <a:custGeom>
              <a:avLst/>
              <a:gdLst>
                <a:gd name="T0" fmla="*/ 0 w 18"/>
                <a:gd name="T1" fmla="*/ 0 h 16"/>
                <a:gd name="T2" fmla="*/ 0 w 18"/>
                <a:gd name="T3" fmla="*/ 0 h 16"/>
                <a:gd name="T4" fmla="*/ 18 w 18"/>
                <a:gd name="T5" fmla="*/ 16 h 16"/>
                <a:gd name="T6" fmla="*/ 0 w 1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8" y="16"/>
                  </a:lnTo>
                  <a:lnTo>
                    <a:pt x="0" y="16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4B42AFCB-21DB-4493-BE0E-68DE267D3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9544" y="3759633"/>
              <a:ext cx="25400" cy="0"/>
            </a:xfrm>
            <a:custGeom>
              <a:avLst/>
              <a:gdLst>
                <a:gd name="T0" fmla="*/ 0 w 33"/>
                <a:gd name="T1" fmla="*/ 0 w 33"/>
                <a:gd name="T2" fmla="*/ 15 w 33"/>
                <a:gd name="T3" fmla="*/ 33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3">
                  <a:moveTo>
                    <a:pt x="0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33" y="0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9" name="Line 1226">
              <a:extLst>
                <a:ext uri="{FF2B5EF4-FFF2-40B4-BE49-F238E27FC236}">
                  <a16:creationId xmlns:a16="http://schemas.microsoft.com/office/drawing/2014/main" id="{3B7C56A1-1EBC-4A06-98DA-631899D9DD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7632" y="3715183"/>
              <a:ext cx="11113" cy="1270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0" name="Line 1227">
              <a:extLst>
                <a:ext uri="{FF2B5EF4-FFF2-40B4-BE49-F238E27FC236}">
                  <a16:creationId xmlns:a16="http://schemas.microsoft.com/office/drawing/2014/main" id="{B9F61FDE-575D-4111-80C2-44F7803F01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37632" y="3448483"/>
              <a:ext cx="11113" cy="3810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E4B3B35E-8606-472A-A91A-F68622D98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8169" y="2705533"/>
              <a:ext cx="84138" cy="50800"/>
            </a:xfrm>
            <a:custGeom>
              <a:avLst/>
              <a:gdLst>
                <a:gd name="T0" fmla="*/ 0 w 106"/>
                <a:gd name="T1" fmla="*/ 48 h 63"/>
                <a:gd name="T2" fmla="*/ 0 w 106"/>
                <a:gd name="T3" fmla="*/ 48 h 63"/>
                <a:gd name="T4" fmla="*/ 18 w 106"/>
                <a:gd name="T5" fmla="*/ 63 h 63"/>
                <a:gd name="T6" fmla="*/ 35 w 106"/>
                <a:gd name="T7" fmla="*/ 48 h 63"/>
                <a:gd name="T8" fmla="*/ 106 w 106"/>
                <a:gd name="T9" fmla="*/ 33 h 63"/>
                <a:gd name="T10" fmla="*/ 35 w 106"/>
                <a:gd name="T11" fmla="*/ 0 h 63"/>
                <a:gd name="T12" fmla="*/ 0 w 106"/>
                <a:gd name="T1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0" y="48"/>
                  </a:moveTo>
                  <a:lnTo>
                    <a:pt x="0" y="48"/>
                  </a:lnTo>
                  <a:lnTo>
                    <a:pt x="18" y="63"/>
                  </a:lnTo>
                  <a:lnTo>
                    <a:pt x="35" y="48"/>
                  </a:lnTo>
                  <a:lnTo>
                    <a:pt x="106" y="33"/>
                  </a:lnTo>
                  <a:lnTo>
                    <a:pt x="35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39DF356-526A-411E-BCE7-2E3C5AF73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8169" y="2705533"/>
              <a:ext cx="84138" cy="50800"/>
            </a:xfrm>
            <a:custGeom>
              <a:avLst/>
              <a:gdLst>
                <a:gd name="T0" fmla="*/ 0 w 106"/>
                <a:gd name="T1" fmla="*/ 48 h 63"/>
                <a:gd name="T2" fmla="*/ 0 w 106"/>
                <a:gd name="T3" fmla="*/ 48 h 63"/>
                <a:gd name="T4" fmla="*/ 19 w 106"/>
                <a:gd name="T5" fmla="*/ 63 h 63"/>
                <a:gd name="T6" fmla="*/ 37 w 106"/>
                <a:gd name="T7" fmla="*/ 48 h 63"/>
                <a:gd name="T8" fmla="*/ 106 w 106"/>
                <a:gd name="T9" fmla="*/ 33 h 63"/>
                <a:gd name="T10" fmla="*/ 37 w 106"/>
                <a:gd name="T11" fmla="*/ 0 h 63"/>
                <a:gd name="T12" fmla="*/ 0 w 106"/>
                <a:gd name="T1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0" y="48"/>
                  </a:moveTo>
                  <a:lnTo>
                    <a:pt x="0" y="48"/>
                  </a:lnTo>
                  <a:lnTo>
                    <a:pt x="19" y="63"/>
                  </a:lnTo>
                  <a:lnTo>
                    <a:pt x="37" y="48"/>
                  </a:lnTo>
                  <a:lnTo>
                    <a:pt x="106" y="33"/>
                  </a:lnTo>
                  <a:lnTo>
                    <a:pt x="37" y="0"/>
                  </a:lnTo>
                  <a:lnTo>
                    <a:pt x="0" y="48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4C82792-455C-4940-8FEE-AF3B7BB94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7557" y="2770620"/>
              <a:ext cx="28575" cy="61913"/>
            </a:xfrm>
            <a:custGeom>
              <a:avLst/>
              <a:gdLst>
                <a:gd name="T0" fmla="*/ 0 w 34"/>
                <a:gd name="T1" fmla="*/ 78 h 78"/>
                <a:gd name="T2" fmla="*/ 0 w 34"/>
                <a:gd name="T3" fmla="*/ 78 h 78"/>
                <a:gd name="T4" fmla="*/ 17 w 34"/>
                <a:gd name="T5" fmla="*/ 78 h 78"/>
                <a:gd name="T6" fmla="*/ 17 w 34"/>
                <a:gd name="T7" fmla="*/ 30 h 78"/>
                <a:gd name="T8" fmla="*/ 34 w 34"/>
                <a:gd name="T9" fmla="*/ 15 h 78"/>
                <a:gd name="T10" fmla="*/ 17 w 34"/>
                <a:gd name="T11" fmla="*/ 0 h 78"/>
                <a:gd name="T12" fmla="*/ 0 w 34"/>
                <a:gd name="T13" fmla="*/ 30 h 78"/>
                <a:gd name="T14" fmla="*/ 17 w 34"/>
                <a:gd name="T15" fmla="*/ 48 h 78"/>
                <a:gd name="T16" fmla="*/ 0 w 3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8">
                  <a:moveTo>
                    <a:pt x="0" y="78"/>
                  </a:moveTo>
                  <a:lnTo>
                    <a:pt x="0" y="78"/>
                  </a:lnTo>
                  <a:lnTo>
                    <a:pt x="17" y="78"/>
                  </a:lnTo>
                  <a:lnTo>
                    <a:pt x="17" y="30"/>
                  </a:lnTo>
                  <a:lnTo>
                    <a:pt x="34" y="15"/>
                  </a:lnTo>
                  <a:lnTo>
                    <a:pt x="17" y="0"/>
                  </a:lnTo>
                  <a:lnTo>
                    <a:pt x="0" y="30"/>
                  </a:lnTo>
                  <a:lnTo>
                    <a:pt x="17" y="4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BD86A02B-C6C2-476F-9C79-1FA054383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7557" y="2770620"/>
              <a:ext cx="28575" cy="61913"/>
            </a:xfrm>
            <a:custGeom>
              <a:avLst/>
              <a:gdLst>
                <a:gd name="T0" fmla="*/ 0 w 34"/>
                <a:gd name="T1" fmla="*/ 78 h 78"/>
                <a:gd name="T2" fmla="*/ 0 w 34"/>
                <a:gd name="T3" fmla="*/ 78 h 78"/>
                <a:gd name="T4" fmla="*/ 17 w 34"/>
                <a:gd name="T5" fmla="*/ 78 h 78"/>
                <a:gd name="T6" fmla="*/ 17 w 34"/>
                <a:gd name="T7" fmla="*/ 30 h 78"/>
                <a:gd name="T8" fmla="*/ 34 w 34"/>
                <a:gd name="T9" fmla="*/ 15 h 78"/>
                <a:gd name="T10" fmla="*/ 17 w 34"/>
                <a:gd name="T11" fmla="*/ 0 h 78"/>
                <a:gd name="T12" fmla="*/ 0 w 34"/>
                <a:gd name="T13" fmla="*/ 30 h 78"/>
                <a:gd name="T14" fmla="*/ 17 w 34"/>
                <a:gd name="T15" fmla="*/ 48 h 78"/>
                <a:gd name="T16" fmla="*/ 0 w 3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8">
                  <a:moveTo>
                    <a:pt x="0" y="78"/>
                  </a:moveTo>
                  <a:lnTo>
                    <a:pt x="0" y="78"/>
                  </a:lnTo>
                  <a:lnTo>
                    <a:pt x="17" y="78"/>
                  </a:lnTo>
                  <a:lnTo>
                    <a:pt x="17" y="30"/>
                  </a:lnTo>
                  <a:lnTo>
                    <a:pt x="34" y="15"/>
                  </a:lnTo>
                  <a:lnTo>
                    <a:pt x="17" y="0"/>
                  </a:lnTo>
                  <a:lnTo>
                    <a:pt x="0" y="30"/>
                  </a:lnTo>
                  <a:lnTo>
                    <a:pt x="17" y="48"/>
                  </a:lnTo>
                  <a:lnTo>
                    <a:pt x="0" y="78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D11A1578-044B-47F6-A9AF-C38ECA32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107" y="2923020"/>
              <a:ext cx="68263" cy="114300"/>
            </a:xfrm>
            <a:custGeom>
              <a:avLst/>
              <a:gdLst>
                <a:gd name="T0" fmla="*/ 0 w 87"/>
                <a:gd name="T1" fmla="*/ 16 h 144"/>
                <a:gd name="T2" fmla="*/ 0 w 87"/>
                <a:gd name="T3" fmla="*/ 16 h 144"/>
                <a:gd name="T4" fmla="*/ 35 w 87"/>
                <a:gd name="T5" fmla="*/ 64 h 144"/>
                <a:gd name="T6" fmla="*/ 35 w 87"/>
                <a:gd name="T7" fmla="*/ 79 h 144"/>
                <a:gd name="T8" fmla="*/ 52 w 87"/>
                <a:gd name="T9" fmla="*/ 79 h 144"/>
                <a:gd name="T10" fmla="*/ 52 w 87"/>
                <a:gd name="T11" fmla="*/ 96 h 144"/>
                <a:gd name="T12" fmla="*/ 70 w 87"/>
                <a:gd name="T13" fmla="*/ 96 h 144"/>
                <a:gd name="T14" fmla="*/ 52 w 87"/>
                <a:gd name="T15" fmla="*/ 144 h 144"/>
                <a:gd name="T16" fmla="*/ 70 w 87"/>
                <a:gd name="T17" fmla="*/ 144 h 144"/>
                <a:gd name="T18" fmla="*/ 87 w 87"/>
                <a:gd name="T19" fmla="*/ 112 h 144"/>
                <a:gd name="T20" fmla="*/ 35 w 87"/>
                <a:gd name="T21" fmla="*/ 16 h 144"/>
                <a:gd name="T22" fmla="*/ 0 w 87"/>
                <a:gd name="T23" fmla="*/ 0 h 144"/>
                <a:gd name="T24" fmla="*/ 0 w 87"/>
                <a:gd name="T25" fmla="*/ 1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44">
                  <a:moveTo>
                    <a:pt x="0" y="16"/>
                  </a:moveTo>
                  <a:lnTo>
                    <a:pt x="0" y="16"/>
                  </a:lnTo>
                  <a:lnTo>
                    <a:pt x="35" y="64"/>
                  </a:lnTo>
                  <a:lnTo>
                    <a:pt x="35" y="79"/>
                  </a:lnTo>
                  <a:lnTo>
                    <a:pt x="52" y="79"/>
                  </a:lnTo>
                  <a:lnTo>
                    <a:pt x="52" y="96"/>
                  </a:lnTo>
                  <a:lnTo>
                    <a:pt x="70" y="96"/>
                  </a:lnTo>
                  <a:lnTo>
                    <a:pt x="52" y="144"/>
                  </a:lnTo>
                  <a:lnTo>
                    <a:pt x="70" y="144"/>
                  </a:lnTo>
                  <a:lnTo>
                    <a:pt x="87" y="112"/>
                  </a:lnTo>
                  <a:lnTo>
                    <a:pt x="35" y="16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9F51588-8C2B-49BD-B988-E43CC4625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107" y="2923020"/>
              <a:ext cx="68263" cy="114300"/>
            </a:xfrm>
            <a:custGeom>
              <a:avLst/>
              <a:gdLst>
                <a:gd name="T0" fmla="*/ 0 w 87"/>
                <a:gd name="T1" fmla="*/ 16 h 144"/>
                <a:gd name="T2" fmla="*/ 0 w 87"/>
                <a:gd name="T3" fmla="*/ 16 h 144"/>
                <a:gd name="T4" fmla="*/ 35 w 87"/>
                <a:gd name="T5" fmla="*/ 64 h 144"/>
                <a:gd name="T6" fmla="*/ 35 w 87"/>
                <a:gd name="T7" fmla="*/ 79 h 144"/>
                <a:gd name="T8" fmla="*/ 52 w 87"/>
                <a:gd name="T9" fmla="*/ 79 h 144"/>
                <a:gd name="T10" fmla="*/ 52 w 87"/>
                <a:gd name="T11" fmla="*/ 96 h 144"/>
                <a:gd name="T12" fmla="*/ 70 w 87"/>
                <a:gd name="T13" fmla="*/ 96 h 144"/>
                <a:gd name="T14" fmla="*/ 52 w 87"/>
                <a:gd name="T15" fmla="*/ 144 h 144"/>
                <a:gd name="T16" fmla="*/ 70 w 87"/>
                <a:gd name="T17" fmla="*/ 144 h 144"/>
                <a:gd name="T18" fmla="*/ 87 w 87"/>
                <a:gd name="T19" fmla="*/ 112 h 144"/>
                <a:gd name="T20" fmla="*/ 35 w 87"/>
                <a:gd name="T21" fmla="*/ 16 h 144"/>
                <a:gd name="T22" fmla="*/ 0 w 87"/>
                <a:gd name="T23" fmla="*/ 0 h 144"/>
                <a:gd name="T24" fmla="*/ 0 w 87"/>
                <a:gd name="T25" fmla="*/ 1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44">
                  <a:moveTo>
                    <a:pt x="0" y="16"/>
                  </a:moveTo>
                  <a:lnTo>
                    <a:pt x="0" y="16"/>
                  </a:lnTo>
                  <a:lnTo>
                    <a:pt x="35" y="64"/>
                  </a:lnTo>
                  <a:lnTo>
                    <a:pt x="35" y="79"/>
                  </a:lnTo>
                  <a:lnTo>
                    <a:pt x="52" y="79"/>
                  </a:lnTo>
                  <a:lnTo>
                    <a:pt x="52" y="96"/>
                  </a:lnTo>
                  <a:lnTo>
                    <a:pt x="70" y="96"/>
                  </a:lnTo>
                  <a:lnTo>
                    <a:pt x="52" y="144"/>
                  </a:lnTo>
                  <a:lnTo>
                    <a:pt x="70" y="144"/>
                  </a:lnTo>
                  <a:lnTo>
                    <a:pt x="87" y="112"/>
                  </a:lnTo>
                  <a:lnTo>
                    <a:pt x="35" y="16"/>
                  </a:lnTo>
                  <a:lnTo>
                    <a:pt x="0" y="0"/>
                  </a:lnTo>
                  <a:lnTo>
                    <a:pt x="0" y="16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963A7447-45C4-4E52-8C18-C7D5C8C34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832" y="2946833"/>
              <a:ext cx="69850" cy="101600"/>
            </a:xfrm>
            <a:custGeom>
              <a:avLst/>
              <a:gdLst>
                <a:gd name="T0" fmla="*/ 0 w 86"/>
                <a:gd name="T1" fmla="*/ 0 h 129"/>
                <a:gd name="T2" fmla="*/ 0 w 86"/>
                <a:gd name="T3" fmla="*/ 0 h 129"/>
                <a:gd name="T4" fmla="*/ 0 w 86"/>
                <a:gd name="T5" fmla="*/ 17 h 129"/>
                <a:gd name="T6" fmla="*/ 17 w 86"/>
                <a:gd name="T7" fmla="*/ 17 h 129"/>
                <a:gd name="T8" fmla="*/ 34 w 86"/>
                <a:gd name="T9" fmla="*/ 17 h 129"/>
                <a:gd name="T10" fmla="*/ 17 w 86"/>
                <a:gd name="T11" fmla="*/ 48 h 129"/>
                <a:gd name="T12" fmla="*/ 51 w 86"/>
                <a:gd name="T13" fmla="*/ 81 h 129"/>
                <a:gd name="T14" fmla="*/ 69 w 86"/>
                <a:gd name="T15" fmla="*/ 129 h 129"/>
                <a:gd name="T16" fmla="*/ 86 w 86"/>
                <a:gd name="T17" fmla="*/ 113 h 129"/>
                <a:gd name="T18" fmla="*/ 69 w 86"/>
                <a:gd name="T19" fmla="*/ 81 h 129"/>
                <a:gd name="T20" fmla="*/ 69 w 86"/>
                <a:gd name="T21" fmla="*/ 65 h 129"/>
                <a:gd name="T22" fmla="*/ 34 w 86"/>
                <a:gd name="T23" fmla="*/ 65 h 129"/>
                <a:gd name="T24" fmla="*/ 34 w 86"/>
                <a:gd name="T25" fmla="*/ 17 h 129"/>
                <a:gd name="T26" fmla="*/ 17 w 86"/>
                <a:gd name="T27" fmla="*/ 0 h 129"/>
                <a:gd name="T28" fmla="*/ 0 w 86"/>
                <a:gd name="T2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129">
                  <a:moveTo>
                    <a:pt x="0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17"/>
                  </a:lnTo>
                  <a:lnTo>
                    <a:pt x="17" y="48"/>
                  </a:lnTo>
                  <a:lnTo>
                    <a:pt x="51" y="81"/>
                  </a:lnTo>
                  <a:lnTo>
                    <a:pt x="69" y="129"/>
                  </a:lnTo>
                  <a:lnTo>
                    <a:pt x="86" y="113"/>
                  </a:lnTo>
                  <a:lnTo>
                    <a:pt x="69" y="81"/>
                  </a:lnTo>
                  <a:lnTo>
                    <a:pt x="69" y="65"/>
                  </a:lnTo>
                  <a:lnTo>
                    <a:pt x="34" y="65"/>
                  </a:lnTo>
                  <a:lnTo>
                    <a:pt x="34" y="17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1C98114D-C19A-43BF-8679-000CE61D7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832" y="2946833"/>
              <a:ext cx="69850" cy="101600"/>
            </a:xfrm>
            <a:custGeom>
              <a:avLst/>
              <a:gdLst>
                <a:gd name="T0" fmla="*/ 0 w 86"/>
                <a:gd name="T1" fmla="*/ 0 h 129"/>
                <a:gd name="T2" fmla="*/ 0 w 86"/>
                <a:gd name="T3" fmla="*/ 0 h 129"/>
                <a:gd name="T4" fmla="*/ 0 w 86"/>
                <a:gd name="T5" fmla="*/ 17 h 129"/>
                <a:gd name="T6" fmla="*/ 17 w 86"/>
                <a:gd name="T7" fmla="*/ 17 h 129"/>
                <a:gd name="T8" fmla="*/ 34 w 86"/>
                <a:gd name="T9" fmla="*/ 17 h 129"/>
                <a:gd name="T10" fmla="*/ 17 w 86"/>
                <a:gd name="T11" fmla="*/ 48 h 129"/>
                <a:gd name="T12" fmla="*/ 51 w 86"/>
                <a:gd name="T13" fmla="*/ 81 h 129"/>
                <a:gd name="T14" fmla="*/ 69 w 86"/>
                <a:gd name="T15" fmla="*/ 129 h 129"/>
                <a:gd name="T16" fmla="*/ 86 w 86"/>
                <a:gd name="T17" fmla="*/ 113 h 129"/>
                <a:gd name="T18" fmla="*/ 69 w 86"/>
                <a:gd name="T19" fmla="*/ 81 h 129"/>
                <a:gd name="T20" fmla="*/ 69 w 86"/>
                <a:gd name="T21" fmla="*/ 65 h 129"/>
                <a:gd name="T22" fmla="*/ 34 w 86"/>
                <a:gd name="T23" fmla="*/ 65 h 129"/>
                <a:gd name="T24" fmla="*/ 34 w 86"/>
                <a:gd name="T25" fmla="*/ 17 h 129"/>
                <a:gd name="T26" fmla="*/ 17 w 86"/>
                <a:gd name="T27" fmla="*/ 0 h 129"/>
                <a:gd name="T28" fmla="*/ 0 w 86"/>
                <a:gd name="T2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129">
                  <a:moveTo>
                    <a:pt x="0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17"/>
                  </a:lnTo>
                  <a:lnTo>
                    <a:pt x="17" y="48"/>
                  </a:lnTo>
                  <a:lnTo>
                    <a:pt x="51" y="81"/>
                  </a:lnTo>
                  <a:lnTo>
                    <a:pt x="69" y="129"/>
                  </a:lnTo>
                  <a:lnTo>
                    <a:pt x="86" y="113"/>
                  </a:lnTo>
                  <a:lnTo>
                    <a:pt x="69" y="81"/>
                  </a:lnTo>
                  <a:lnTo>
                    <a:pt x="69" y="65"/>
                  </a:lnTo>
                  <a:lnTo>
                    <a:pt x="34" y="65"/>
                  </a:lnTo>
                  <a:lnTo>
                    <a:pt x="34" y="17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766E677B-01D4-4477-9757-D68A803BE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9344" y="3162733"/>
              <a:ext cx="176213" cy="127000"/>
            </a:xfrm>
            <a:custGeom>
              <a:avLst/>
              <a:gdLst>
                <a:gd name="T0" fmla="*/ 104 w 223"/>
                <a:gd name="T1" fmla="*/ 0 h 159"/>
                <a:gd name="T2" fmla="*/ 104 w 223"/>
                <a:gd name="T3" fmla="*/ 0 h 159"/>
                <a:gd name="T4" fmla="*/ 104 w 223"/>
                <a:gd name="T5" fmla="*/ 15 h 159"/>
                <a:gd name="T6" fmla="*/ 18 w 223"/>
                <a:gd name="T7" fmla="*/ 15 h 159"/>
                <a:gd name="T8" fmla="*/ 0 w 223"/>
                <a:gd name="T9" fmla="*/ 63 h 159"/>
                <a:gd name="T10" fmla="*/ 18 w 223"/>
                <a:gd name="T11" fmla="*/ 48 h 159"/>
                <a:gd name="T12" fmla="*/ 0 w 223"/>
                <a:gd name="T13" fmla="*/ 111 h 159"/>
                <a:gd name="T14" fmla="*/ 0 w 223"/>
                <a:gd name="T15" fmla="*/ 144 h 159"/>
                <a:gd name="T16" fmla="*/ 0 w 223"/>
                <a:gd name="T17" fmla="*/ 159 h 159"/>
                <a:gd name="T18" fmla="*/ 18 w 223"/>
                <a:gd name="T19" fmla="*/ 159 h 159"/>
                <a:gd name="T20" fmla="*/ 35 w 223"/>
                <a:gd name="T21" fmla="*/ 144 h 159"/>
                <a:gd name="T22" fmla="*/ 35 w 223"/>
                <a:gd name="T23" fmla="*/ 80 h 159"/>
                <a:gd name="T24" fmla="*/ 52 w 223"/>
                <a:gd name="T25" fmla="*/ 48 h 159"/>
                <a:gd name="T26" fmla="*/ 70 w 223"/>
                <a:gd name="T27" fmla="*/ 32 h 159"/>
                <a:gd name="T28" fmla="*/ 70 w 223"/>
                <a:gd name="T29" fmla="*/ 15 h 159"/>
                <a:gd name="T30" fmla="*/ 121 w 223"/>
                <a:gd name="T31" fmla="*/ 32 h 159"/>
                <a:gd name="T32" fmla="*/ 121 w 223"/>
                <a:gd name="T33" fmla="*/ 63 h 159"/>
                <a:gd name="T34" fmla="*/ 104 w 223"/>
                <a:gd name="T35" fmla="*/ 96 h 159"/>
                <a:gd name="T36" fmla="*/ 139 w 223"/>
                <a:gd name="T37" fmla="*/ 80 h 159"/>
                <a:gd name="T38" fmla="*/ 139 w 223"/>
                <a:gd name="T39" fmla="*/ 111 h 159"/>
                <a:gd name="T40" fmla="*/ 173 w 223"/>
                <a:gd name="T41" fmla="*/ 96 h 159"/>
                <a:gd name="T42" fmla="*/ 173 w 223"/>
                <a:gd name="T43" fmla="*/ 32 h 159"/>
                <a:gd name="T44" fmla="*/ 206 w 223"/>
                <a:gd name="T45" fmla="*/ 63 h 159"/>
                <a:gd name="T46" fmla="*/ 223 w 223"/>
                <a:gd name="T47" fmla="*/ 48 h 159"/>
                <a:gd name="T48" fmla="*/ 190 w 223"/>
                <a:gd name="T49" fmla="*/ 15 h 159"/>
                <a:gd name="T50" fmla="*/ 104 w 223"/>
                <a:gd name="T5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3" h="159">
                  <a:moveTo>
                    <a:pt x="104" y="0"/>
                  </a:moveTo>
                  <a:lnTo>
                    <a:pt x="104" y="0"/>
                  </a:lnTo>
                  <a:lnTo>
                    <a:pt x="104" y="15"/>
                  </a:lnTo>
                  <a:lnTo>
                    <a:pt x="18" y="15"/>
                  </a:lnTo>
                  <a:lnTo>
                    <a:pt x="0" y="63"/>
                  </a:lnTo>
                  <a:lnTo>
                    <a:pt x="18" y="48"/>
                  </a:lnTo>
                  <a:lnTo>
                    <a:pt x="0" y="111"/>
                  </a:lnTo>
                  <a:lnTo>
                    <a:pt x="0" y="144"/>
                  </a:lnTo>
                  <a:lnTo>
                    <a:pt x="0" y="159"/>
                  </a:lnTo>
                  <a:lnTo>
                    <a:pt x="18" y="159"/>
                  </a:lnTo>
                  <a:lnTo>
                    <a:pt x="35" y="144"/>
                  </a:lnTo>
                  <a:lnTo>
                    <a:pt x="35" y="80"/>
                  </a:lnTo>
                  <a:lnTo>
                    <a:pt x="52" y="48"/>
                  </a:lnTo>
                  <a:lnTo>
                    <a:pt x="70" y="32"/>
                  </a:lnTo>
                  <a:lnTo>
                    <a:pt x="70" y="15"/>
                  </a:lnTo>
                  <a:lnTo>
                    <a:pt x="121" y="32"/>
                  </a:lnTo>
                  <a:lnTo>
                    <a:pt x="121" y="63"/>
                  </a:lnTo>
                  <a:lnTo>
                    <a:pt x="104" y="96"/>
                  </a:lnTo>
                  <a:lnTo>
                    <a:pt x="139" y="80"/>
                  </a:lnTo>
                  <a:lnTo>
                    <a:pt x="139" y="111"/>
                  </a:lnTo>
                  <a:lnTo>
                    <a:pt x="173" y="96"/>
                  </a:lnTo>
                  <a:lnTo>
                    <a:pt x="173" y="32"/>
                  </a:lnTo>
                  <a:lnTo>
                    <a:pt x="206" y="63"/>
                  </a:lnTo>
                  <a:lnTo>
                    <a:pt x="223" y="48"/>
                  </a:lnTo>
                  <a:lnTo>
                    <a:pt x="190" y="1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463DFF10-204C-4145-8363-3C242ACB7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9344" y="3162733"/>
              <a:ext cx="176213" cy="127000"/>
            </a:xfrm>
            <a:custGeom>
              <a:avLst/>
              <a:gdLst>
                <a:gd name="T0" fmla="*/ 104 w 223"/>
                <a:gd name="T1" fmla="*/ 0 h 159"/>
                <a:gd name="T2" fmla="*/ 104 w 223"/>
                <a:gd name="T3" fmla="*/ 0 h 159"/>
                <a:gd name="T4" fmla="*/ 104 w 223"/>
                <a:gd name="T5" fmla="*/ 15 h 159"/>
                <a:gd name="T6" fmla="*/ 18 w 223"/>
                <a:gd name="T7" fmla="*/ 15 h 159"/>
                <a:gd name="T8" fmla="*/ 0 w 223"/>
                <a:gd name="T9" fmla="*/ 63 h 159"/>
                <a:gd name="T10" fmla="*/ 18 w 223"/>
                <a:gd name="T11" fmla="*/ 48 h 159"/>
                <a:gd name="T12" fmla="*/ 0 w 223"/>
                <a:gd name="T13" fmla="*/ 111 h 159"/>
                <a:gd name="T14" fmla="*/ 0 w 223"/>
                <a:gd name="T15" fmla="*/ 144 h 159"/>
                <a:gd name="T16" fmla="*/ 0 w 223"/>
                <a:gd name="T17" fmla="*/ 159 h 159"/>
                <a:gd name="T18" fmla="*/ 18 w 223"/>
                <a:gd name="T19" fmla="*/ 159 h 159"/>
                <a:gd name="T20" fmla="*/ 35 w 223"/>
                <a:gd name="T21" fmla="*/ 144 h 159"/>
                <a:gd name="T22" fmla="*/ 35 w 223"/>
                <a:gd name="T23" fmla="*/ 80 h 159"/>
                <a:gd name="T24" fmla="*/ 52 w 223"/>
                <a:gd name="T25" fmla="*/ 48 h 159"/>
                <a:gd name="T26" fmla="*/ 70 w 223"/>
                <a:gd name="T27" fmla="*/ 32 h 159"/>
                <a:gd name="T28" fmla="*/ 70 w 223"/>
                <a:gd name="T29" fmla="*/ 15 h 159"/>
                <a:gd name="T30" fmla="*/ 121 w 223"/>
                <a:gd name="T31" fmla="*/ 32 h 159"/>
                <a:gd name="T32" fmla="*/ 121 w 223"/>
                <a:gd name="T33" fmla="*/ 63 h 159"/>
                <a:gd name="T34" fmla="*/ 104 w 223"/>
                <a:gd name="T35" fmla="*/ 96 h 159"/>
                <a:gd name="T36" fmla="*/ 139 w 223"/>
                <a:gd name="T37" fmla="*/ 80 h 159"/>
                <a:gd name="T38" fmla="*/ 139 w 223"/>
                <a:gd name="T39" fmla="*/ 111 h 159"/>
                <a:gd name="T40" fmla="*/ 173 w 223"/>
                <a:gd name="T41" fmla="*/ 96 h 159"/>
                <a:gd name="T42" fmla="*/ 173 w 223"/>
                <a:gd name="T43" fmla="*/ 32 h 159"/>
                <a:gd name="T44" fmla="*/ 206 w 223"/>
                <a:gd name="T45" fmla="*/ 63 h 159"/>
                <a:gd name="T46" fmla="*/ 223 w 223"/>
                <a:gd name="T47" fmla="*/ 48 h 159"/>
                <a:gd name="T48" fmla="*/ 190 w 223"/>
                <a:gd name="T49" fmla="*/ 15 h 159"/>
                <a:gd name="T50" fmla="*/ 104 w 223"/>
                <a:gd name="T5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3" h="159">
                  <a:moveTo>
                    <a:pt x="104" y="0"/>
                  </a:moveTo>
                  <a:lnTo>
                    <a:pt x="104" y="0"/>
                  </a:lnTo>
                  <a:lnTo>
                    <a:pt x="104" y="15"/>
                  </a:lnTo>
                  <a:lnTo>
                    <a:pt x="18" y="15"/>
                  </a:lnTo>
                  <a:lnTo>
                    <a:pt x="0" y="63"/>
                  </a:lnTo>
                  <a:lnTo>
                    <a:pt x="18" y="48"/>
                  </a:lnTo>
                  <a:lnTo>
                    <a:pt x="0" y="111"/>
                  </a:lnTo>
                  <a:lnTo>
                    <a:pt x="0" y="144"/>
                  </a:lnTo>
                  <a:lnTo>
                    <a:pt x="0" y="159"/>
                  </a:lnTo>
                  <a:lnTo>
                    <a:pt x="18" y="159"/>
                  </a:lnTo>
                  <a:lnTo>
                    <a:pt x="35" y="144"/>
                  </a:lnTo>
                  <a:lnTo>
                    <a:pt x="35" y="80"/>
                  </a:lnTo>
                  <a:lnTo>
                    <a:pt x="52" y="48"/>
                  </a:lnTo>
                  <a:lnTo>
                    <a:pt x="70" y="32"/>
                  </a:lnTo>
                  <a:lnTo>
                    <a:pt x="70" y="15"/>
                  </a:lnTo>
                  <a:lnTo>
                    <a:pt x="121" y="32"/>
                  </a:lnTo>
                  <a:lnTo>
                    <a:pt x="121" y="63"/>
                  </a:lnTo>
                  <a:lnTo>
                    <a:pt x="104" y="96"/>
                  </a:lnTo>
                  <a:lnTo>
                    <a:pt x="139" y="80"/>
                  </a:lnTo>
                  <a:lnTo>
                    <a:pt x="139" y="111"/>
                  </a:lnTo>
                  <a:lnTo>
                    <a:pt x="173" y="96"/>
                  </a:lnTo>
                  <a:lnTo>
                    <a:pt x="173" y="32"/>
                  </a:lnTo>
                  <a:lnTo>
                    <a:pt x="206" y="63"/>
                  </a:lnTo>
                  <a:lnTo>
                    <a:pt x="223" y="48"/>
                  </a:lnTo>
                  <a:lnTo>
                    <a:pt x="190" y="15"/>
                  </a:lnTo>
                  <a:lnTo>
                    <a:pt x="104" y="0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E8C50119-B435-491D-9690-1F420F291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919" y="3075420"/>
              <a:ext cx="166688" cy="76200"/>
            </a:xfrm>
            <a:custGeom>
              <a:avLst/>
              <a:gdLst>
                <a:gd name="T0" fmla="*/ 209 w 209"/>
                <a:gd name="T1" fmla="*/ 96 h 96"/>
                <a:gd name="T2" fmla="*/ 209 w 209"/>
                <a:gd name="T3" fmla="*/ 96 h 96"/>
                <a:gd name="T4" fmla="*/ 192 w 209"/>
                <a:gd name="T5" fmla="*/ 96 h 96"/>
                <a:gd name="T6" fmla="*/ 138 w 209"/>
                <a:gd name="T7" fmla="*/ 96 h 96"/>
                <a:gd name="T8" fmla="*/ 120 w 209"/>
                <a:gd name="T9" fmla="*/ 79 h 96"/>
                <a:gd name="T10" fmla="*/ 103 w 209"/>
                <a:gd name="T11" fmla="*/ 96 h 96"/>
                <a:gd name="T12" fmla="*/ 103 w 209"/>
                <a:gd name="T13" fmla="*/ 79 h 96"/>
                <a:gd name="T14" fmla="*/ 51 w 209"/>
                <a:gd name="T15" fmla="*/ 96 h 96"/>
                <a:gd name="T16" fmla="*/ 34 w 209"/>
                <a:gd name="T17" fmla="*/ 79 h 96"/>
                <a:gd name="T18" fmla="*/ 0 w 209"/>
                <a:gd name="T19" fmla="*/ 96 h 96"/>
                <a:gd name="T20" fmla="*/ 69 w 209"/>
                <a:gd name="T21" fmla="*/ 48 h 96"/>
                <a:gd name="T22" fmla="*/ 120 w 209"/>
                <a:gd name="T23" fmla="*/ 0 h 96"/>
                <a:gd name="T24" fmla="*/ 157 w 209"/>
                <a:gd name="T25" fmla="*/ 16 h 96"/>
                <a:gd name="T26" fmla="*/ 174 w 209"/>
                <a:gd name="T27" fmla="*/ 48 h 96"/>
                <a:gd name="T28" fmla="*/ 192 w 209"/>
                <a:gd name="T29" fmla="*/ 48 h 96"/>
                <a:gd name="T30" fmla="*/ 209 w 209"/>
                <a:gd name="T3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9" h="96">
                  <a:moveTo>
                    <a:pt x="209" y="96"/>
                  </a:moveTo>
                  <a:lnTo>
                    <a:pt x="209" y="96"/>
                  </a:lnTo>
                  <a:lnTo>
                    <a:pt x="192" y="96"/>
                  </a:lnTo>
                  <a:lnTo>
                    <a:pt x="138" y="96"/>
                  </a:lnTo>
                  <a:lnTo>
                    <a:pt x="120" y="79"/>
                  </a:lnTo>
                  <a:lnTo>
                    <a:pt x="103" y="96"/>
                  </a:lnTo>
                  <a:lnTo>
                    <a:pt x="103" y="79"/>
                  </a:lnTo>
                  <a:lnTo>
                    <a:pt x="51" y="96"/>
                  </a:lnTo>
                  <a:lnTo>
                    <a:pt x="34" y="79"/>
                  </a:lnTo>
                  <a:lnTo>
                    <a:pt x="0" y="96"/>
                  </a:lnTo>
                  <a:lnTo>
                    <a:pt x="69" y="48"/>
                  </a:lnTo>
                  <a:lnTo>
                    <a:pt x="120" y="0"/>
                  </a:lnTo>
                  <a:lnTo>
                    <a:pt x="157" y="16"/>
                  </a:lnTo>
                  <a:lnTo>
                    <a:pt x="174" y="48"/>
                  </a:lnTo>
                  <a:lnTo>
                    <a:pt x="192" y="48"/>
                  </a:lnTo>
                  <a:lnTo>
                    <a:pt x="209" y="9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30EED6EC-CCBD-4BF8-ACDA-E503B3353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919" y="3075420"/>
              <a:ext cx="166688" cy="76200"/>
            </a:xfrm>
            <a:custGeom>
              <a:avLst/>
              <a:gdLst>
                <a:gd name="T0" fmla="*/ 209 w 209"/>
                <a:gd name="T1" fmla="*/ 96 h 96"/>
                <a:gd name="T2" fmla="*/ 209 w 209"/>
                <a:gd name="T3" fmla="*/ 96 h 96"/>
                <a:gd name="T4" fmla="*/ 192 w 209"/>
                <a:gd name="T5" fmla="*/ 96 h 96"/>
                <a:gd name="T6" fmla="*/ 138 w 209"/>
                <a:gd name="T7" fmla="*/ 96 h 96"/>
                <a:gd name="T8" fmla="*/ 120 w 209"/>
                <a:gd name="T9" fmla="*/ 79 h 96"/>
                <a:gd name="T10" fmla="*/ 103 w 209"/>
                <a:gd name="T11" fmla="*/ 96 h 96"/>
                <a:gd name="T12" fmla="*/ 103 w 209"/>
                <a:gd name="T13" fmla="*/ 79 h 96"/>
                <a:gd name="T14" fmla="*/ 51 w 209"/>
                <a:gd name="T15" fmla="*/ 96 h 96"/>
                <a:gd name="T16" fmla="*/ 34 w 209"/>
                <a:gd name="T17" fmla="*/ 79 h 96"/>
                <a:gd name="T18" fmla="*/ 0 w 209"/>
                <a:gd name="T19" fmla="*/ 96 h 96"/>
                <a:gd name="T20" fmla="*/ 69 w 209"/>
                <a:gd name="T21" fmla="*/ 48 h 96"/>
                <a:gd name="T22" fmla="*/ 120 w 209"/>
                <a:gd name="T23" fmla="*/ 0 h 96"/>
                <a:gd name="T24" fmla="*/ 157 w 209"/>
                <a:gd name="T25" fmla="*/ 16 h 96"/>
                <a:gd name="T26" fmla="*/ 174 w 209"/>
                <a:gd name="T27" fmla="*/ 48 h 96"/>
                <a:gd name="T28" fmla="*/ 192 w 209"/>
                <a:gd name="T29" fmla="*/ 48 h 96"/>
                <a:gd name="T30" fmla="*/ 209 w 209"/>
                <a:gd name="T3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9" h="96">
                  <a:moveTo>
                    <a:pt x="209" y="96"/>
                  </a:moveTo>
                  <a:lnTo>
                    <a:pt x="209" y="96"/>
                  </a:lnTo>
                  <a:lnTo>
                    <a:pt x="192" y="96"/>
                  </a:lnTo>
                  <a:lnTo>
                    <a:pt x="138" y="96"/>
                  </a:lnTo>
                  <a:lnTo>
                    <a:pt x="120" y="79"/>
                  </a:lnTo>
                  <a:lnTo>
                    <a:pt x="103" y="96"/>
                  </a:lnTo>
                  <a:lnTo>
                    <a:pt x="103" y="79"/>
                  </a:lnTo>
                  <a:lnTo>
                    <a:pt x="51" y="96"/>
                  </a:lnTo>
                  <a:lnTo>
                    <a:pt x="34" y="79"/>
                  </a:lnTo>
                  <a:lnTo>
                    <a:pt x="0" y="96"/>
                  </a:lnTo>
                  <a:lnTo>
                    <a:pt x="69" y="48"/>
                  </a:lnTo>
                  <a:lnTo>
                    <a:pt x="120" y="0"/>
                  </a:lnTo>
                  <a:lnTo>
                    <a:pt x="157" y="16"/>
                  </a:lnTo>
                  <a:lnTo>
                    <a:pt x="174" y="48"/>
                  </a:lnTo>
                  <a:lnTo>
                    <a:pt x="192" y="48"/>
                  </a:lnTo>
                  <a:lnTo>
                    <a:pt x="209" y="96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9669F004-BEF1-411C-BD2B-F8CB8B0C7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007" y="3251633"/>
              <a:ext cx="98425" cy="38100"/>
            </a:xfrm>
            <a:custGeom>
              <a:avLst/>
              <a:gdLst>
                <a:gd name="T0" fmla="*/ 0 w 123"/>
                <a:gd name="T1" fmla="*/ 48 h 48"/>
                <a:gd name="T2" fmla="*/ 0 w 123"/>
                <a:gd name="T3" fmla="*/ 48 h 48"/>
                <a:gd name="T4" fmla="*/ 35 w 123"/>
                <a:gd name="T5" fmla="*/ 33 h 48"/>
                <a:gd name="T6" fmla="*/ 54 w 123"/>
                <a:gd name="T7" fmla="*/ 17 h 48"/>
                <a:gd name="T8" fmla="*/ 123 w 123"/>
                <a:gd name="T9" fmla="*/ 0 h 48"/>
                <a:gd name="T10" fmla="*/ 54 w 123"/>
                <a:gd name="T11" fmla="*/ 48 h 48"/>
                <a:gd name="T12" fmla="*/ 18 w 123"/>
                <a:gd name="T13" fmla="*/ 48 h 48"/>
                <a:gd name="T14" fmla="*/ 0 w 123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48">
                  <a:moveTo>
                    <a:pt x="0" y="48"/>
                  </a:moveTo>
                  <a:lnTo>
                    <a:pt x="0" y="48"/>
                  </a:lnTo>
                  <a:lnTo>
                    <a:pt x="35" y="33"/>
                  </a:lnTo>
                  <a:lnTo>
                    <a:pt x="54" y="17"/>
                  </a:lnTo>
                  <a:lnTo>
                    <a:pt x="123" y="0"/>
                  </a:lnTo>
                  <a:lnTo>
                    <a:pt x="54" y="48"/>
                  </a:lnTo>
                  <a:lnTo>
                    <a:pt x="18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24C3673-BC75-496F-BC5A-5115A8785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007" y="3251633"/>
              <a:ext cx="98425" cy="38100"/>
            </a:xfrm>
            <a:custGeom>
              <a:avLst/>
              <a:gdLst>
                <a:gd name="T0" fmla="*/ 0 w 123"/>
                <a:gd name="T1" fmla="*/ 48 h 48"/>
                <a:gd name="T2" fmla="*/ 0 w 123"/>
                <a:gd name="T3" fmla="*/ 48 h 48"/>
                <a:gd name="T4" fmla="*/ 35 w 123"/>
                <a:gd name="T5" fmla="*/ 33 h 48"/>
                <a:gd name="T6" fmla="*/ 54 w 123"/>
                <a:gd name="T7" fmla="*/ 17 h 48"/>
                <a:gd name="T8" fmla="*/ 123 w 123"/>
                <a:gd name="T9" fmla="*/ 0 h 48"/>
                <a:gd name="T10" fmla="*/ 54 w 123"/>
                <a:gd name="T11" fmla="*/ 48 h 48"/>
                <a:gd name="T12" fmla="*/ 18 w 123"/>
                <a:gd name="T13" fmla="*/ 48 h 48"/>
                <a:gd name="T14" fmla="*/ 0 w 123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48">
                  <a:moveTo>
                    <a:pt x="0" y="48"/>
                  </a:moveTo>
                  <a:lnTo>
                    <a:pt x="0" y="48"/>
                  </a:lnTo>
                  <a:lnTo>
                    <a:pt x="35" y="33"/>
                  </a:lnTo>
                  <a:lnTo>
                    <a:pt x="54" y="17"/>
                  </a:lnTo>
                  <a:lnTo>
                    <a:pt x="123" y="0"/>
                  </a:lnTo>
                  <a:lnTo>
                    <a:pt x="54" y="48"/>
                  </a:lnTo>
                  <a:lnTo>
                    <a:pt x="18" y="48"/>
                  </a:lnTo>
                  <a:lnTo>
                    <a:pt x="0" y="48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6AE6C946-FDB6-4FF7-9FC7-577C5438E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007" y="3251633"/>
              <a:ext cx="98425" cy="38100"/>
            </a:xfrm>
            <a:custGeom>
              <a:avLst/>
              <a:gdLst>
                <a:gd name="T0" fmla="*/ 0 w 123"/>
                <a:gd name="T1" fmla="*/ 48 h 48"/>
                <a:gd name="T2" fmla="*/ 35 w 123"/>
                <a:gd name="T3" fmla="*/ 33 h 48"/>
                <a:gd name="T4" fmla="*/ 54 w 123"/>
                <a:gd name="T5" fmla="*/ 17 h 48"/>
                <a:gd name="T6" fmla="*/ 123 w 123"/>
                <a:gd name="T7" fmla="*/ 0 h 48"/>
                <a:gd name="T8" fmla="*/ 54 w 123"/>
                <a:gd name="T9" fmla="*/ 48 h 48"/>
                <a:gd name="T10" fmla="*/ 18 w 123"/>
                <a:gd name="T11" fmla="*/ 48 h 48"/>
                <a:gd name="T12" fmla="*/ 0 w 123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8">
                  <a:moveTo>
                    <a:pt x="0" y="48"/>
                  </a:moveTo>
                  <a:lnTo>
                    <a:pt x="35" y="33"/>
                  </a:lnTo>
                  <a:lnTo>
                    <a:pt x="54" y="17"/>
                  </a:lnTo>
                  <a:lnTo>
                    <a:pt x="123" y="0"/>
                  </a:lnTo>
                  <a:lnTo>
                    <a:pt x="54" y="48"/>
                  </a:lnTo>
                  <a:lnTo>
                    <a:pt x="18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164FE745-A128-46E8-B5A3-CB8064CAA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007" y="3251633"/>
              <a:ext cx="98425" cy="38100"/>
            </a:xfrm>
            <a:custGeom>
              <a:avLst/>
              <a:gdLst>
                <a:gd name="T0" fmla="*/ 0 w 123"/>
                <a:gd name="T1" fmla="*/ 48 h 48"/>
                <a:gd name="T2" fmla="*/ 35 w 123"/>
                <a:gd name="T3" fmla="*/ 33 h 48"/>
                <a:gd name="T4" fmla="*/ 54 w 123"/>
                <a:gd name="T5" fmla="*/ 17 h 48"/>
                <a:gd name="T6" fmla="*/ 123 w 123"/>
                <a:gd name="T7" fmla="*/ 0 h 48"/>
                <a:gd name="T8" fmla="*/ 54 w 123"/>
                <a:gd name="T9" fmla="*/ 48 h 48"/>
                <a:gd name="T10" fmla="*/ 18 w 123"/>
                <a:gd name="T11" fmla="*/ 48 h 48"/>
                <a:gd name="T12" fmla="*/ 0 w 123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8">
                  <a:moveTo>
                    <a:pt x="0" y="48"/>
                  </a:moveTo>
                  <a:lnTo>
                    <a:pt x="35" y="33"/>
                  </a:lnTo>
                  <a:lnTo>
                    <a:pt x="54" y="17"/>
                  </a:lnTo>
                  <a:lnTo>
                    <a:pt x="123" y="0"/>
                  </a:lnTo>
                  <a:lnTo>
                    <a:pt x="54" y="48"/>
                  </a:lnTo>
                  <a:lnTo>
                    <a:pt x="18" y="48"/>
                  </a:lnTo>
                  <a:lnTo>
                    <a:pt x="0" y="48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B3FA63A7-24A1-4E25-9507-4EF9B1F90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7144" y="3213533"/>
              <a:ext cx="68263" cy="25400"/>
            </a:xfrm>
            <a:custGeom>
              <a:avLst/>
              <a:gdLst>
                <a:gd name="T0" fmla="*/ 17 w 86"/>
                <a:gd name="T1" fmla="*/ 33 h 33"/>
                <a:gd name="T2" fmla="*/ 17 w 86"/>
                <a:gd name="T3" fmla="*/ 33 h 33"/>
                <a:gd name="T4" fmla="*/ 0 w 86"/>
                <a:gd name="T5" fmla="*/ 33 h 33"/>
                <a:gd name="T6" fmla="*/ 69 w 86"/>
                <a:gd name="T7" fmla="*/ 17 h 33"/>
                <a:gd name="T8" fmla="*/ 86 w 86"/>
                <a:gd name="T9" fmla="*/ 0 h 33"/>
                <a:gd name="T10" fmla="*/ 86 w 86"/>
                <a:gd name="T11" fmla="*/ 33 h 33"/>
                <a:gd name="T12" fmla="*/ 17 w 8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33">
                  <a:moveTo>
                    <a:pt x="17" y="33"/>
                  </a:moveTo>
                  <a:lnTo>
                    <a:pt x="17" y="33"/>
                  </a:lnTo>
                  <a:lnTo>
                    <a:pt x="0" y="33"/>
                  </a:lnTo>
                  <a:lnTo>
                    <a:pt x="69" y="17"/>
                  </a:lnTo>
                  <a:lnTo>
                    <a:pt x="86" y="0"/>
                  </a:lnTo>
                  <a:lnTo>
                    <a:pt x="86" y="33"/>
                  </a:lnTo>
                  <a:lnTo>
                    <a:pt x="17" y="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BD1A9D4F-1295-4F6E-88FA-6A797FC1A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7144" y="3213533"/>
              <a:ext cx="68263" cy="25400"/>
            </a:xfrm>
            <a:custGeom>
              <a:avLst/>
              <a:gdLst>
                <a:gd name="T0" fmla="*/ 17 w 86"/>
                <a:gd name="T1" fmla="*/ 33 h 33"/>
                <a:gd name="T2" fmla="*/ 17 w 86"/>
                <a:gd name="T3" fmla="*/ 33 h 33"/>
                <a:gd name="T4" fmla="*/ 0 w 86"/>
                <a:gd name="T5" fmla="*/ 33 h 33"/>
                <a:gd name="T6" fmla="*/ 69 w 86"/>
                <a:gd name="T7" fmla="*/ 17 h 33"/>
                <a:gd name="T8" fmla="*/ 86 w 86"/>
                <a:gd name="T9" fmla="*/ 0 h 33"/>
                <a:gd name="T10" fmla="*/ 86 w 86"/>
                <a:gd name="T11" fmla="*/ 33 h 33"/>
                <a:gd name="T12" fmla="*/ 17 w 8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33">
                  <a:moveTo>
                    <a:pt x="17" y="33"/>
                  </a:moveTo>
                  <a:lnTo>
                    <a:pt x="17" y="33"/>
                  </a:lnTo>
                  <a:lnTo>
                    <a:pt x="0" y="33"/>
                  </a:lnTo>
                  <a:lnTo>
                    <a:pt x="69" y="17"/>
                  </a:lnTo>
                  <a:lnTo>
                    <a:pt x="86" y="0"/>
                  </a:lnTo>
                  <a:lnTo>
                    <a:pt x="86" y="33"/>
                  </a:lnTo>
                  <a:lnTo>
                    <a:pt x="17" y="33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EF24C07E-43CD-4CAD-ADFC-96630795A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794" y="1706995"/>
              <a:ext cx="155575" cy="44450"/>
            </a:xfrm>
            <a:custGeom>
              <a:avLst/>
              <a:gdLst>
                <a:gd name="T0" fmla="*/ 161 w 196"/>
                <a:gd name="T1" fmla="*/ 17 h 56"/>
                <a:gd name="T2" fmla="*/ 144 w 196"/>
                <a:gd name="T3" fmla="*/ 17 h 56"/>
                <a:gd name="T4" fmla="*/ 125 w 196"/>
                <a:gd name="T5" fmla="*/ 17 h 56"/>
                <a:gd name="T6" fmla="*/ 125 w 196"/>
                <a:gd name="T7" fmla="*/ 37 h 56"/>
                <a:gd name="T8" fmla="*/ 107 w 196"/>
                <a:gd name="T9" fmla="*/ 56 h 56"/>
                <a:gd name="T10" fmla="*/ 107 w 196"/>
                <a:gd name="T11" fmla="*/ 37 h 56"/>
                <a:gd name="T12" fmla="*/ 90 w 196"/>
                <a:gd name="T13" fmla="*/ 37 h 56"/>
                <a:gd name="T14" fmla="*/ 73 w 196"/>
                <a:gd name="T15" fmla="*/ 17 h 56"/>
                <a:gd name="T16" fmla="*/ 90 w 196"/>
                <a:gd name="T17" fmla="*/ 17 h 56"/>
                <a:gd name="T18" fmla="*/ 107 w 196"/>
                <a:gd name="T19" fmla="*/ 17 h 56"/>
                <a:gd name="T20" fmla="*/ 90 w 196"/>
                <a:gd name="T21" fmla="*/ 17 h 56"/>
                <a:gd name="T22" fmla="*/ 73 w 196"/>
                <a:gd name="T23" fmla="*/ 17 h 56"/>
                <a:gd name="T24" fmla="*/ 90 w 196"/>
                <a:gd name="T25" fmla="*/ 17 h 56"/>
                <a:gd name="T26" fmla="*/ 73 w 196"/>
                <a:gd name="T27" fmla="*/ 0 h 56"/>
                <a:gd name="T28" fmla="*/ 54 w 196"/>
                <a:gd name="T29" fmla="*/ 17 h 56"/>
                <a:gd name="T30" fmla="*/ 36 w 196"/>
                <a:gd name="T31" fmla="*/ 17 h 56"/>
                <a:gd name="T32" fmla="*/ 19 w 196"/>
                <a:gd name="T33" fmla="*/ 17 h 56"/>
                <a:gd name="T34" fmla="*/ 0 w 196"/>
                <a:gd name="T35" fmla="*/ 17 h 56"/>
                <a:gd name="T36" fmla="*/ 19 w 196"/>
                <a:gd name="T37" fmla="*/ 0 h 56"/>
                <a:gd name="T38" fmla="*/ 54 w 196"/>
                <a:gd name="T39" fmla="*/ 0 h 56"/>
                <a:gd name="T40" fmla="*/ 90 w 196"/>
                <a:gd name="T41" fmla="*/ 0 h 56"/>
                <a:gd name="T42" fmla="*/ 107 w 196"/>
                <a:gd name="T43" fmla="*/ 0 h 56"/>
                <a:gd name="T44" fmla="*/ 144 w 196"/>
                <a:gd name="T45" fmla="*/ 0 h 56"/>
                <a:gd name="T46" fmla="*/ 161 w 196"/>
                <a:gd name="T47" fmla="*/ 0 h 56"/>
                <a:gd name="T48" fmla="*/ 178 w 196"/>
                <a:gd name="T49" fmla="*/ 0 h 56"/>
                <a:gd name="T50" fmla="*/ 196 w 196"/>
                <a:gd name="T51" fmla="*/ 0 h 56"/>
                <a:gd name="T52" fmla="*/ 196 w 196"/>
                <a:gd name="T53" fmla="*/ 17 h 56"/>
                <a:gd name="T54" fmla="*/ 178 w 196"/>
                <a:gd name="T55" fmla="*/ 17 h 56"/>
                <a:gd name="T56" fmla="*/ 161 w 196"/>
                <a:gd name="T57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6" h="56">
                  <a:moveTo>
                    <a:pt x="161" y="17"/>
                  </a:moveTo>
                  <a:lnTo>
                    <a:pt x="144" y="17"/>
                  </a:lnTo>
                  <a:lnTo>
                    <a:pt x="125" y="17"/>
                  </a:lnTo>
                  <a:lnTo>
                    <a:pt x="125" y="37"/>
                  </a:lnTo>
                  <a:lnTo>
                    <a:pt x="107" y="56"/>
                  </a:lnTo>
                  <a:lnTo>
                    <a:pt x="107" y="37"/>
                  </a:lnTo>
                  <a:lnTo>
                    <a:pt x="90" y="37"/>
                  </a:lnTo>
                  <a:lnTo>
                    <a:pt x="73" y="17"/>
                  </a:lnTo>
                  <a:lnTo>
                    <a:pt x="90" y="17"/>
                  </a:lnTo>
                  <a:lnTo>
                    <a:pt x="107" y="17"/>
                  </a:lnTo>
                  <a:lnTo>
                    <a:pt x="90" y="17"/>
                  </a:lnTo>
                  <a:lnTo>
                    <a:pt x="73" y="17"/>
                  </a:lnTo>
                  <a:lnTo>
                    <a:pt x="90" y="17"/>
                  </a:lnTo>
                  <a:lnTo>
                    <a:pt x="73" y="0"/>
                  </a:lnTo>
                  <a:lnTo>
                    <a:pt x="54" y="17"/>
                  </a:lnTo>
                  <a:lnTo>
                    <a:pt x="36" y="17"/>
                  </a:lnTo>
                  <a:lnTo>
                    <a:pt x="19" y="17"/>
                  </a:lnTo>
                  <a:lnTo>
                    <a:pt x="0" y="17"/>
                  </a:lnTo>
                  <a:lnTo>
                    <a:pt x="19" y="0"/>
                  </a:lnTo>
                  <a:lnTo>
                    <a:pt x="54" y="0"/>
                  </a:lnTo>
                  <a:lnTo>
                    <a:pt x="90" y="0"/>
                  </a:lnTo>
                  <a:lnTo>
                    <a:pt x="107" y="0"/>
                  </a:lnTo>
                  <a:lnTo>
                    <a:pt x="144" y="0"/>
                  </a:lnTo>
                  <a:lnTo>
                    <a:pt x="161" y="0"/>
                  </a:lnTo>
                  <a:lnTo>
                    <a:pt x="178" y="0"/>
                  </a:lnTo>
                  <a:lnTo>
                    <a:pt x="196" y="0"/>
                  </a:lnTo>
                  <a:lnTo>
                    <a:pt x="196" y="17"/>
                  </a:lnTo>
                  <a:lnTo>
                    <a:pt x="178" y="17"/>
                  </a:lnTo>
                  <a:lnTo>
                    <a:pt x="161" y="1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BF324EB6-8AA9-4901-87DC-4EFB1DB8F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794" y="1706995"/>
              <a:ext cx="155575" cy="44450"/>
            </a:xfrm>
            <a:custGeom>
              <a:avLst/>
              <a:gdLst>
                <a:gd name="T0" fmla="*/ 161 w 196"/>
                <a:gd name="T1" fmla="*/ 17 h 56"/>
                <a:gd name="T2" fmla="*/ 144 w 196"/>
                <a:gd name="T3" fmla="*/ 17 h 56"/>
                <a:gd name="T4" fmla="*/ 125 w 196"/>
                <a:gd name="T5" fmla="*/ 17 h 56"/>
                <a:gd name="T6" fmla="*/ 125 w 196"/>
                <a:gd name="T7" fmla="*/ 37 h 56"/>
                <a:gd name="T8" fmla="*/ 107 w 196"/>
                <a:gd name="T9" fmla="*/ 56 h 56"/>
                <a:gd name="T10" fmla="*/ 107 w 196"/>
                <a:gd name="T11" fmla="*/ 37 h 56"/>
                <a:gd name="T12" fmla="*/ 90 w 196"/>
                <a:gd name="T13" fmla="*/ 37 h 56"/>
                <a:gd name="T14" fmla="*/ 73 w 196"/>
                <a:gd name="T15" fmla="*/ 17 h 56"/>
                <a:gd name="T16" fmla="*/ 90 w 196"/>
                <a:gd name="T17" fmla="*/ 17 h 56"/>
                <a:gd name="T18" fmla="*/ 107 w 196"/>
                <a:gd name="T19" fmla="*/ 17 h 56"/>
                <a:gd name="T20" fmla="*/ 90 w 196"/>
                <a:gd name="T21" fmla="*/ 17 h 56"/>
                <a:gd name="T22" fmla="*/ 73 w 196"/>
                <a:gd name="T23" fmla="*/ 17 h 56"/>
                <a:gd name="T24" fmla="*/ 90 w 196"/>
                <a:gd name="T25" fmla="*/ 17 h 56"/>
                <a:gd name="T26" fmla="*/ 73 w 196"/>
                <a:gd name="T27" fmla="*/ 0 h 56"/>
                <a:gd name="T28" fmla="*/ 54 w 196"/>
                <a:gd name="T29" fmla="*/ 17 h 56"/>
                <a:gd name="T30" fmla="*/ 36 w 196"/>
                <a:gd name="T31" fmla="*/ 17 h 56"/>
                <a:gd name="T32" fmla="*/ 19 w 196"/>
                <a:gd name="T33" fmla="*/ 17 h 56"/>
                <a:gd name="T34" fmla="*/ 0 w 196"/>
                <a:gd name="T35" fmla="*/ 17 h 56"/>
                <a:gd name="T36" fmla="*/ 19 w 196"/>
                <a:gd name="T37" fmla="*/ 0 h 56"/>
                <a:gd name="T38" fmla="*/ 54 w 196"/>
                <a:gd name="T39" fmla="*/ 0 h 56"/>
                <a:gd name="T40" fmla="*/ 90 w 196"/>
                <a:gd name="T41" fmla="*/ 0 h 56"/>
                <a:gd name="T42" fmla="*/ 107 w 196"/>
                <a:gd name="T43" fmla="*/ 0 h 56"/>
                <a:gd name="T44" fmla="*/ 144 w 196"/>
                <a:gd name="T45" fmla="*/ 0 h 56"/>
                <a:gd name="T46" fmla="*/ 161 w 196"/>
                <a:gd name="T47" fmla="*/ 0 h 56"/>
                <a:gd name="T48" fmla="*/ 178 w 196"/>
                <a:gd name="T49" fmla="*/ 0 h 56"/>
                <a:gd name="T50" fmla="*/ 196 w 196"/>
                <a:gd name="T51" fmla="*/ 0 h 56"/>
                <a:gd name="T52" fmla="*/ 196 w 196"/>
                <a:gd name="T53" fmla="*/ 17 h 56"/>
                <a:gd name="T54" fmla="*/ 178 w 196"/>
                <a:gd name="T55" fmla="*/ 17 h 56"/>
                <a:gd name="T56" fmla="*/ 161 w 196"/>
                <a:gd name="T57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6" h="56">
                  <a:moveTo>
                    <a:pt x="161" y="17"/>
                  </a:moveTo>
                  <a:lnTo>
                    <a:pt x="144" y="17"/>
                  </a:lnTo>
                  <a:lnTo>
                    <a:pt x="125" y="17"/>
                  </a:lnTo>
                  <a:lnTo>
                    <a:pt x="125" y="37"/>
                  </a:lnTo>
                  <a:lnTo>
                    <a:pt x="107" y="56"/>
                  </a:lnTo>
                  <a:lnTo>
                    <a:pt x="107" y="37"/>
                  </a:lnTo>
                  <a:lnTo>
                    <a:pt x="90" y="37"/>
                  </a:lnTo>
                  <a:lnTo>
                    <a:pt x="73" y="17"/>
                  </a:lnTo>
                  <a:lnTo>
                    <a:pt x="90" y="17"/>
                  </a:lnTo>
                  <a:lnTo>
                    <a:pt x="107" y="17"/>
                  </a:lnTo>
                  <a:lnTo>
                    <a:pt x="90" y="17"/>
                  </a:lnTo>
                  <a:lnTo>
                    <a:pt x="73" y="17"/>
                  </a:lnTo>
                  <a:lnTo>
                    <a:pt x="90" y="17"/>
                  </a:lnTo>
                  <a:lnTo>
                    <a:pt x="73" y="0"/>
                  </a:lnTo>
                  <a:lnTo>
                    <a:pt x="54" y="17"/>
                  </a:lnTo>
                  <a:lnTo>
                    <a:pt x="36" y="17"/>
                  </a:lnTo>
                  <a:lnTo>
                    <a:pt x="19" y="17"/>
                  </a:lnTo>
                  <a:lnTo>
                    <a:pt x="0" y="17"/>
                  </a:lnTo>
                  <a:lnTo>
                    <a:pt x="19" y="0"/>
                  </a:lnTo>
                  <a:lnTo>
                    <a:pt x="54" y="0"/>
                  </a:lnTo>
                  <a:lnTo>
                    <a:pt x="90" y="0"/>
                  </a:lnTo>
                  <a:lnTo>
                    <a:pt x="107" y="0"/>
                  </a:lnTo>
                  <a:lnTo>
                    <a:pt x="144" y="0"/>
                  </a:lnTo>
                  <a:lnTo>
                    <a:pt x="161" y="0"/>
                  </a:lnTo>
                  <a:lnTo>
                    <a:pt x="178" y="0"/>
                  </a:lnTo>
                  <a:lnTo>
                    <a:pt x="196" y="0"/>
                  </a:lnTo>
                  <a:lnTo>
                    <a:pt x="196" y="17"/>
                  </a:lnTo>
                  <a:lnTo>
                    <a:pt x="178" y="17"/>
                  </a:lnTo>
                  <a:lnTo>
                    <a:pt x="161" y="17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B4C1E5B9-A5CA-459B-955B-21F0B15A1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807" y="1648258"/>
              <a:ext cx="87313" cy="73025"/>
            </a:xfrm>
            <a:custGeom>
              <a:avLst/>
              <a:gdLst>
                <a:gd name="T0" fmla="*/ 90 w 109"/>
                <a:gd name="T1" fmla="*/ 73 h 92"/>
                <a:gd name="T2" fmla="*/ 73 w 109"/>
                <a:gd name="T3" fmla="*/ 73 h 92"/>
                <a:gd name="T4" fmla="*/ 54 w 109"/>
                <a:gd name="T5" fmla="*/ 92 h 92"/>
                <a:gd name="T6" fmla="*/ 36 w 109"/>
                <a:gd name="T7" fmla="*/ 92 h 92"/>
                <a:gd name="T8" fmla="*/ 0 w 109"/>
                <a:gd name="T9" fmla="*/ 73 h 92"/>
                <a:gd name="T10" fmla="*/ 0 w 109"/>
                <a:gd name="T11" fmla="*/ 56 h 92"/>
                <a:gd name="T12" fmla="*/ 19 w 109"/>
                <a:gd name="T13" fmla="*/ 56 h 92"/>
                <a:gd name="T14" fmla="*/ 54 w 109"/>
                <a:gd name="T15" fmla="*/ 56 h 92"/>
                <a:gd name="T16" fmla="*/ 54 w 109"/>
                <a:gd name="T17" fmla="*/ 37 h 92"/>
                <a:gd name="T18" fmla="*/ 36 w 109"/>
                <a:gd name="T19" fmla="*/ 56 h 92"/>
                <a:gd name="T20" fmla="*/ 36 w 109"/>
                <a:gd name="T21" fmla="*/ 37 h 92"/>
                <a:gd name="T22" fmla="*/ 54 w 109"/>
                <a:gd name="T23" fmla="*/ 37 h 92"/>
                <a:gd name="T24" fmla="*/ 73 w 109"/>
                <a:gd name="T25" fmla="*/ 37 h 92"/>
                <a:gd name="T26" fmla="*/ 90 w 109"/>
                <a:gd name="T27" fmla="*/ 20 h 92"/>
                <a:gd name="T28" fmla="*/ 109 w 109"/>
                <a:gd name="T29" fmla="*/ 20 h 92"/>
                <a:gd name="T30" fmla="*/ 109 w 109"/>
                <a:gd name="T31" fmla="*/ 0 h 92"/>
                <a:gd name="T32" fmla="*/ 109 w 109"/>
                <a:gd name="T33" fmla="*/ 20 h 92"/>
                <a:gd name="T34" fmla="*/ 109 w 109"/>
                <a:gd name="T35" fmla="*/ 37 h 92"/>
                <a:gd name="T36" fmla="*/ 90 w 109"/>
                <a:gd name="T37" fmla="*/ 37 h 92"/>
                <a:gd name="T38" fmla="*/ 73 w 109"/>
                <a:gd name="T39" fmla="*/ 37 h 92"/>
                <a:gd name="T40" fmla="*/ 54 w 109"/>
                <a:gd name="T41" fmla="*/ 56 h 92"/>
                <a:gd name="T42" fmla="*/ 73 w 109"/>
                <a:gd name="T43" fmla="*/ 56 h 92"/>
                <a:gd name="T44" fmla="*/ 109 w 109"/>
                <a:gd name="T45" fmla="*/ 56 h 92"/>
                <a:gd name="T46" fmla="*/ 109 w 109"/>
                <a:gd name="T47" fmla="*/ 73 h 92"/>
                <a:gd name="T48" fmla="*/ 90 w 109"/>
                <a:gd name="T49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92">
                  <a:moveTo>
                    <a:pt x="90" y="73"/>
                  </a:moveTo>
                  <a:lnTo>
                    <a:pt x="73" y="73"/>
                  </a:lnTo>
                  <a:lnTo>
                    <a:pt x="54" y="92"/>
                  </a:lnTo>
                  <a:lnTo>
                    <a:pt x="36" y="92"/>
                  </a:lnTo>
                  <a:lnTo>
                    <a:pt x="0" y="73"/>
                  </a:lnTo>
                  <a:lnTo>
                    <a:pt x="0" y="56"/>
                  </a:lnTo>
                  <a:lnTo>
                    <a:pt x="19" y="56"/>
                  </a:lnTo>
                  <a:lnTo>
                    <a:pt x="54" y="56"/>
                  </a:lnTo>
                  <a:lnTo>
                    <a:pt x="54" y="37"/>
                  </a:lnTo>
                  <a:lnTo>
                    <a:pt x="36" y="56"/>
                  </a:lnTo>
                  <a:lnTo>
                    <a:pt x="36" y="37"/>
                  </a:lnTo>
                  <a:lnTo>
                    <a:pt x="54" y="37"/>
                  </a:lnTo>
                  <a:lnTo>
                    <a:pt x="73" y="37"/>
                  </a:lnTo>
                  <a:lnTo>
                    <a:pt x="90" y="20"/>
                  </a:lnTo>
                  <a:lnTo>
                    <a:pt x="109" y="20"/>
                  </a:lnTo>
                  <a:lnTo>
                    <a:pt x="109" y="0"/>
                  </a:lnTo>
                  <a:lnTo>
                    <a:pt x="109" y="20"/>
                  </a:lnTo>
                  <a:lnTo>
                    <a:pt x="109" y="37"/>
                  </a:lnTo>
                  <a:lnTo>
                    <a:pt x="90" y="37"/>
                  </a:lnTo>
                  <a:lnTo>
                    <a:pt x="73" y="37"/>
                  </a:lnTo>
                  <a:lnTo>
                    <a:pt x="54" y="56"/>
                  </a:lnTo>
                  <a:lnTo>
                    <a:pt x="73" y="56"/>
                  </a:lnTo>
                  <a:lnTo>
                    <a:pt x="109" y="56"/>
                  </a:lnTo>
                  <a:lnTo>
                    <a:pt x="109" y="73"/>
                  </a:lnTo>
                  <a:lnTo>
                    <a:pt x="90" y="7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9A78BDDC-2B95-4805-8500-0474D1B15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807" y="1648258"/>
              <a:ext cx="87313" cy="73025"/>
            </a:xfrm>
            <a:custGeom>
              <a:avLst/>
              <a:gdLst>
                <a:gd name="T0" fmla="*/ 90 w 109"/>
                <a:gd name="T1" fmla="*/ 73 h 92"/>
                <a:gd name="T2" fmla="*/ 73 w 109"/>
                <a:gd name="T3" fmla="*/ 73 h 92"/>
                <a:gd name="T4" fmla="*/ 54 w 109"/>
                <a:gd name="T5" fmla="*/ 92 h 92"/>
                <a:gd name="T6" fmla="*/ 36 w 109"/>
                <a:gd name="T7" fmla="*/ 92 h 92"/>
                <a:gd name="T8" fmla="*/ 0 w 109"/>
                <a:gd name="T9" fmla="*/ 73 h 92"/>
                <a:gd name="T10" fmla="*/ 0 w 109"/>
                <a:gd name="T11" fmla="*/ 56 h 92"/>
                <a:gd name="T12" fmla="*/ 19 w 109"/>
                <a:gd name="T13" fmla="*/ 56 h 92"/>
                <a:gd name="T14" fmla="*/ 54 w 109"/>
                <a:gd name="T15" fmla="*/ 56 h 92"/>
                <a:gd name="T16" fmla="*/ 54 w 109"/>
                <a:gd name="T17" fmla="*/ 37 h 92"/>
                <a:gd name="T18" fmla="*/ 36 w 109"/>
                <a:gd name="T19" fmla="*/ 56 h 92"/>
                <a:gd name="T20" fmla="*/ 36 w 109"/>
                <a:gd name="T21" fmla="*/ 37 h 92"/>
                <a:gd name="T22" fmla="*/ 54 w 109"/>
                <a:gd name="T23" fmla="*/ 37 h 92"/>
                <a:gd name="T24" fmla="*/ 73 w 109"/>
                <a:gd name="T25" fmla="*/ 37 h 92"/>
                <a:gd name="T26" fmla="*/ 90 w 109"/>
                <a:gd name="T27" fmla="*/ 20 h 92"/>
                <a:gd name="T28" fmla="*/ 109 w 109"/>
                <a:gd name="T29" fmla="*/ 20 h 92"/>
                <a:gd name="T30" fmla="*/ 109 w 109"/>
                <a:gd name="T31" fmla="*/ 0 h 92"/>
                <a:gd name="T32" fmla="*/ 109 w 109"/>
                <a:gd name="T33" fmla="*/ 20 h 92"/>
                <a:gd name="T34" fmla="*/ 109 w 109"/>
                <a:gd name="T35" fmla="*/ 37 h 92"/>
                <a:gd name="T36" fmla="*/ 90 w 109"/>
                <a:gd name="T37" fmla="*/ 37 h 92"/>
                <a:gd name="T38" fmla="*/ 73 w 109"/>
                <a:gd name="T39" fmla="*/ 37 h 92"/>
                <a:gd name="T40" fmla="*/ 54 w 109"/>
                <a:gd name="T41" fmla="*/ 56 h 92"/>
                <a:gd name="T42" fmla="*/ 73 w 109"/>
                <a:gd name="T43" fmla="*/ 56 h 92"/>
                <a:gd name="T44" fmla="*/ 109 w 109"/>
                <a:gd name="T45" fmla="*/ 56 h 92"/>
                <a:gd name="T46" fmla="*/ 109 w 109"/>
                <a:gd name="T47" fmla="*/ 73 h 92"/>
                <a:gd name="T48" fmla="*/ 90 w 109"/>
                <a:gd name="T49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92">
                  <a:moveTo>
                    <a:pt x="90" y="73"/>
                  </a:moveTo>
                  <a:lnTo>
                    <a:pt x="73" y="73"/>
                  </a:lnTo>
                  <a:lnTo>
                    <a:pt x="54" y="92"/>
                  </a:lnTo>
                  <a:lnTo>
                    <a:pt x="36" y="92"/>
                  </a:lnTo>
                  <a:lnTo>
                    <a:pt x="0" y="73"/>
                  </a:lnTo>
                  <a:lnTo>
                    <a:pt x="0" y="56"/>
                  </a:lnTo>
                  <a:lnTo>
                    <a:pt x="19" y="56"/>
                  </a:lnTo>
                  <a:lnTo>
                    <a:pt x="54" y="56"/>
                  </a:lnTo>
                  <a:lnTo>
                    <a:pt x="54" y="37"/>
                  </a:lnTo>
                  <a:lnTo>
                    <a:pt x="36" y="56"/>
                  </a:lnTo>
                  <a:lnTo>
                    <a:pt x="36" y="37"/>
                  </a:lnTo>
                  <a:lnTo>
                    <a:pt x="54" y="37"/>
                  </a:lnTo>
                  <a:lnTo>
                    <a:pt x="73" y="37"/>
                  </a:lnTo>
                  <a:lnTo>
                    <a:pt x="90" y="20"/>
                  </a:lnTo>
                  <a:lnTo>
                    <a:pt x="109" y="20"/>
                  </a:lnTo>
                  <a:lnTo>
                    <a:pt x="109" y="0"/>
                  </a:lnTo>
                  <a:lnTo>
                    <a:pt x="109" y="20"/>
                  </a:lnTo>
                  <a:lnTo>
                    <a:pt x="109" y="37"/>
                  </a:lnTo>
                  <a:lnTo>
                    <a:pt x="90" y="37"/>
                  </a:lnTo>
                  <a:lnTo>
                    <a:pt x="73" y="37"/>
                  </a:lnTo>
                  <a:lnTo>
                    <a:pt x="54" y="56"/>
                  </a:lnTo>
                  <a:lnTo>
                    <a:pt x="73" y="56"/>
                  </a:lnTo>
                  <a:lnTo>
                    <a:pt x="109" y="56"/>
                  </a:lnTo>
                  <a:lnTo>
                    <a:pt x="109" y="73"/>
                  </a:lnTo>
                  <a:lnTo>
                    <a:pt x="90" y="73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16E09A87-6117-4861-8DC0-744812190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9769" y="1751445"/>
              <a:ext cx="282575" cy="161925"/>
            </a:xfrm>
            <a:custGeom>
              <a:avLst/>
              <a:gdLst>
                <a:gd name="T0" fmla="*/ 286 w 357"/>
                <a:gd name="T1" fmla="*/ 148 h 203"/>
                <a:gd name="T2" fmla="*/ 252 w 357"/>
                <a:gd name="T3" fmla="*/ 148 h 203"/>
                <a:gd name="T4" fmla="*/ 269 w 357"/>
                <a:gd name="T5" fmla="*/ 128 h 203"/>
                <a:gd name="T6" fmla="*/ 252 w 357"/>
                <a:gd name="T7" fmla="*/ 92 h 203"/>
                <a:gd name="T8" fmla="*/ 252 w 357"/>
                <a:gd name="T9" fmla="*/ 92 h 203"/>
                <a:gd name="T10" fmla="*/ 213 w 357"/>
                <a:gd name="T11" fmla="*/ 92 h 203"/>
                <a:gd name="T12" fmla="*/ 196 w 357"/>
                <a:gd name="T13" fmla="*/ 148 h 203"/>
                <a:gd name="T14" fmla="*/ 179 w 357"/>
                <a:gd name="T15" fmla="*/ 184 h 203"/>
                <a:gd name="T16" fmla="*/ 160 w 357"/>
                <a:gd name="T17" fmla="*/ 203 h 203"/>
                <a:gd name="T18" fmla="*/ 106 w 357"/>
                <a:gd name="T19" fmla="*/ 184 h 203"/>
                <a:gd name="T20" fmla="*/ 106 w 357"/>
                <a:gd name="T21" fmla="*/ 148 h 203"/>
                <a:gd name="T22" fmla="*/ 142 w 357"/>
                <a:gd name="T23" fmla="*/ 148 h 203"/>
                <a:gd name="T24" fmla="*/ 106 w 357"/>
                <a:gd name="T25" fmla="*/ 148 h 203"/>
                <a:gd name="T26" fmla="*/ 71 w 357"/>
                <a:gd name="T27" fmla="*/ 148 h 203"/>
                <a:gd name="T28" fmla="*/ 89 w 357"/>
                <a:gd name="T29" fmla="*/ 109 h 203"/>
                <a:gd name="T30" fmla="*/ 125 w 357"/>
                <a:gd name="T31" fmla="*/ 109 h 203"/>
                <a:gd name="T32" fmla="*/ 142 w 357"/>
                <a:gd name="T33" fmla="*/ 92 h 203"/>
                <a:gd name="T34" fmla="*/ 106 w 357"/>
                <a:gd name="T35" fmla="*/ 92 h 203"/>
                <a:gd name="T36" fmla="*/ 71 w 357"/>
                <a:gd name="T37" fmla="*/ 109 h 203"/>
                <a:gd name="T38" fmla="*/ 54 w 357"/>
                <a:gd name="T39" fmla="*/ 92 h 203"/>
                <a:gd name="T40" fmla="*/ 54 w 357"/>
                <a:gd name="T41" fmla="*/ 92 h 203"/>
                <a:gd name="T42" fmla="*/ 17 w 357"/>
                <a:gd name="T43" fmla="*/ 73 h 203"/>
                <a:gd name="T44" fmla="*/ 0 w 357"/>
                <a:gd name="T45" fmla="*/ 54 h 203"/>
                <a:gd name="T46" fmla="*/ 0 w 357"/>
                <a:gd name="T47" fmla="*/ 19 h 203"/>
                <a:gd name="T48" fmla="*/ 35 w 357"/>
                <a:gd name="T49" fmla="*/ 19 h 203"/>
                <a:gd name="T50" fmla="*/ 71 w 357"/>
                <a:gd name="T51" fmla="*/ 19 h 203"/>
                <a:gd name="T52" fmla="*/ 71 w 357"/>
                <a:gd name="T53" fmla="*/ 19 h 203"/>
                <a:gd name="T54" fmla="*/ 71 w 357"/>
                <a:gd name="T55" fmla="*/ 36 h 203"/>
                <a:gd name="T56" fmla="*/ 89 w 357"/>
                <a:gd name="T57" fmla="*/ 19 h 203"/>
                <a:gd name="T58" fmla="*/ 125 w 357"/>
                <a:gd name="T59" fmla="*/ 36 h 203"/>
                <a:gd name="T60" fmla="*/ 125 w 357"/>
                <a:gd name="T61" fmla="*/ 36 h 203"/>
                <a:gd name="T62" fmla="*/ 125 w 357"/>
                <a:gd name="T63" fmla="*/ 0 h 203"/>
                <a:gd name="T64" fmla="*/ 160 w 357"/>
                <a:gd name="T65" fmla="*/ 0 h 203"/>
                <a:gd name="T66" fmla="*/ 179 w 357"/>
                <a:gd name="T67" fmla="*/ 19 h 203"/>
                <a:gd name="T68" fmla="*/ 213 w 357"/>
                <a:gd name="T69" fmla="*/ 19 h 203"/>
                <a:gd name="T70" fmla="*/ 213 w 357"/>
                <a:gd name="T71" fmla="*/ 54 h 203"/>
                <a:gd name="T72" fmla="*/ 286 w 357"/>
                <a:gd name="T73" fmla="*/ 92 h 203"/>
                <a:gd name="T74" fmla="*/ 323 w 357"/>
                <a:gd name="T75" fmla="*/ 92 h 203"/>
                <a:gd name="T76" fmla="*/ 357 w 357"/>
                <a:gd name="T77" fmla="*/ 148 h 203"/>
                <a:gd name="T78" fmla="*/ 323 w 357"/>
                <a:gd name="T79" fmla="*/ 16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7" h="203">
                  <a:moveTo>
                    <a:pt x="286" y="167"/>
                  </a:moveTo>
                  <a:lnTo>
                    <a:pt x="286" y="148"/>
                  </a:lnTo>
                  <a:lnTo>
                    <a:pt x="269" y="148"/>
                  </a:lnTo>
                  <a:lnTo>
                    <a:pt x="252" y="148"/>
                  </a:lnTo>
                  <a:lnTo>
                    <a:pt x="269" y="148"/>
                  </a:lnTo>
                  <a:lnTo>
                    <a:pt x="269" y="128"/>
                  </a:lnTo>
                  <a:lnTo>
                    <a:pt x="252" y="109"/>
                  </a:lnTo>
                  <a:lnTo>
                    <a:pt x="252" y="92"/>
                  </a:lnTo>
                  <a:lnTo>
                    <a:pt x="269" y="92"/>
                  </a:lnTo>
                  <a:lnTo>
                    <a:pt x="252" y="92"/>
                  </a:lnTo>
                  <a:lnTo>
                    <a:pt x="231" y="92"/>
                  </a:lnTo>
                  <a:lnTo>
                    <a:pt x="213" y="92"/>
                  </a:lnTo>
                  <a:lnTo>
                    <a:pt x="213" y="128"/>
                  </a:lnTo>
                  <a:lnTo>
                    <a:pt x="196" y="148"/>
                  </a:lnTo>
                  <a:lnTo>
                    <a:pt x="179" y="148"/>
                  </a:lnTo>
                  <a:lnTo>
                    <a:pt x="179" y="184"/>
                  </a:lnTo>
                  <a:lnTo>
                    <a:pt x="179" y="203"/>
                  </a:lnTo>
                  <a:lnTo>
                    <a:pt x="160" y="203"/>
                  </a:lnTo>
                  <a:lnTo>
                    <a:pt x="125" y="203"/>
                  </a:lnTo>
                  <a:lnTo>
                    <a:pt x="106" y="184"/>
                  </a:lnTo>
                  <a:lnTo>
                    <a:pt x="71" y="148"/>
                  </a:lnTo>
                  <a:lnTo>
                    <a:pt x="106" y="148"/>
                  </a:lnTo>
                  <a:lnTo>
                    <a:pt x="125" y="148"/>
                  </a:lnTo>
                  <a:lnTo>
                    <a:pt x="142" y="148"/>
                  </a:lnTo>
                  <a:lnTo>
                    <a:pt x="125" y="148"/>
                  </a:lnTo>
                  <a:lnTo>
                    <a:pt x="106" y="148"/>
                  </a:lnTo>
                  <a:lnTo>
                    <a:pt x="89" y="148"/>
                  </a:lnTo>
                  <a:lnTo>
                    <a:pt x="71" y="148"/>
                  </a:lnTo>
                  <a:lnTo>
                    <a:pt x="71" y="128"/>
                  </a:lnTo>
                  <a:lnTo>
                    <a:pt x="89" y="109"/>
                  </a:lnTo>
                  <a:lnTo>
                    <a:pt x="106" y="109"/>
                  </a:lnTo>
                  <a:lnTo>
                    <a:pt x="125" y="109"/>
                  </a:lnTo>
                  <a:lnTo>
                    <a:pt x="125" y="92"/>
                  </a:lnTo>
                  <a:lnTo>
                    <a:pt x="142" y="92"/>
                  </a:lnTo>
                  <a:lnTo>
                    <a:pt x="125" y="92"/>
                  </a:lnTo>
                  <a:lnTo>
                    <a:pt x="106" y="92"/>
                  </a:lnTo>
                  <a:lnTo>
                    <a:pt x="89" y="92"/>
                  </a:lnTo>
                  <a:lnTo>
                    <a:pt x="71" y="109"/>
                  </a:lnTo>
                  <a:lnTo>
                    <a:pt x="54" y="109"/>
                  </a:lnTo>
                  <a:lnTo>
                    <a:pt x="54" y="92"/>
                  </a:lnTo>
                  <a:lnTo>
                    <a:pt x="35" y="92"/>
                  </a:lnTo>
                  <a:lnTo>
                    <a:pt x="54" y="92"/>
                  </a:lnTo>
                  <a:lnTo>
                    <a:pt x="35" y="92"/>
                  </a:lnTo>
                  <a:lnTo>
                    <a:pt x="17" y="73"/>
                  </a:lnTo>
                  <a:lnTo>
                    <a:pt x="17" y="54"/>
                  </a:lnTo>
                  <a:lnTo>
                    <a:pt x="0" y="54"/>
                  </a:lnTo>
                  <a:lnTo>
                    <a:pt x="0" y="36"/>
                  </a:lnTo>
                  <a:lnTo>
                    <a:pt x="0" y="19"/>
                  </a:lnTo>
                  <a:lnTo>
                    <a:pt x="17" y="19"/>
                  </a:lnTo>
                  <a:lnTo>
                    <a:pt x="35" y="19"/>
                  </a:lnTo>
                  <a:lnTo>
                    <a:pt x="54" y="19"/>
                  </a:lnTo>
                  <a:lnTo>
                    <a:pt x="71" y="19"/>
                  </a:lnTo>
                  <a:lnTo>
                    <a:pt x="54" y="19"/>
                  </a:lnTo>
                  <a:lnTo>
                    <a:pt x="71" y="19"/>
                  </a:lnTo>
                  <a:lnTo>
                    <a:pt x="89" y="36"/>
                  </a:lnTo>
                  <a:lnTo>
                    <a:pt x="71" y="36"/>
                  </a:lnTo>
                  <a:lnTo>
                    <a:pt x="71" y="19"/>
                  </a:lnTo>
                  <a:lnTo>
                    <a:pt x="89" y="19"/>
                  </a:lnTo>
                  <a:lnTo>
                    <a:pt x="125" y="19"/>
                  </a:lnTo>
                  <a:lnTo>
                    <a:pt x="125" y="36"/>
                  </a:lnTo>
                  <a:lnTo>
                    <a:pt x="142" y="54"/>
                  </a:lnTo>
                  <a:lnTo>
                    <a:pt x="125" y="36"/>
                  </a:lnTo>
                  <a:lnTo>
                    <a:pt x="125" y="19"/>
                  </a:lnTo>
                  <a:lnTo>
                    <a:pt x="125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79" y="0"/>
                  </a:lnTo>
                  <a:lnTo>
                    <a:pt x="179" y="19"/>
                  </a:lnTo>
                  <a:lnTo>
                    <a:pt x="196" y="19"/>
                  </a:lnTo>
                  <a:lnTo>
                    <a:pt x="213" y="19"/>
                  </a:lnTo>
                  <a:lnTo>
                    <a:pt x="213" y="36"/>
                  </a:lnTo>
                  <a:lnTo>
                    <a:pt x="213" y="54"/>
                  </a:lnTo>
                  <a:lnTo>
                    <a:pt x="269" y="73"/>
                  </a:lnTo>
                  <a:lnTo>
                    <a:pt x="286" y="92"/>
                  </a:lnTo>
                  <a:lnTo>
                    <a:pt x="304" y="92"/>
                  </a:lnTo>
                  <a:lnTo>
                    <a:pt x="323" y="92"/>
                  </a:lnTo>
                  <a:lnTo>
                    <a:pt x="340" y="128"/>
                  </a:lnTo>
                  <a:lnTo>
                    <a:pt x="357" y="148"/>
                  </a:lnTo>
                  <a:lnTo>
                    <a:pt x="340" y="148"/>
                  </a:lnTo>
                  <a:lnTo>
                    <a:pt x="323" y="167"/>
                  </a:lnTo>
                  <a:lnTo>
                    <a:pt x="286" y="16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5CF9251B-11C4-4EDC-B54A-DB73DC070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9769" y="1751445"/>
              <a:ext cx="282575" cy="161925"/>
            </a:xfrm>
            <a:custGeom>
              <a:avLst/>
              <a:gdLst>
                <a:gd name="T0" fmla="*/ 286 w 357"/>
                <a:gd name="T1" fmla="*/ 148 h 203"/>
                <a:gd name="T2" fmla="*/ 252 w 357"/>
                <a:gd name="T3" fmla="*/ 148 h 203"/>
                <a:gd name="T4" fmla="*/ 269 w 357"/>
                <a:gd name="T5" fmla="*/ 128 h 203"/>
                <a:gd name="T6" fmla="*/ 252 w 357"/>
                <a:gd name="T7" fmla="*/ 92 h 203"/>
                <a:gd name="T8" fmla="*/ 252 w 357"/>
                <a:gd name="T9" fmla="*/ 92 h 203"/>
                <a:gd name="T10" fmla="*/ 213 w 357"/>
                <a:gd name="T11" fmla="*/ 92 h 203"/>
                <a:gd name="T12" fmla="*/ 196 w 357"/>
                <a:gd name="T13" fmla="*/ 148 h 203"/>
                <a:gd name="T14" fmla="*/ 179 w 357"/>
                <a:gd name="T15" fmla="*/ 184 h 203"/>
                <a:gd name="T16" fmla="*/ 160 w 357"/>
                <a:gd name="T17" fmla="*/ 203 h 203"/>
                <a:gd name="T18" fmla="*/ 106 w 357"/>
                <a:gd name="T19" fmla="*/ 184 h 203"/>
                <a:gd name="T20" fmla="*/ 106 w 357"/>
                <a:gd name="T21" fmla="*/ 148 h 203"/>
                <a:gd name="T22" fmla="*/ 142 w 357"/>
                <a:gd name="T23" fmla="*/ 148 h 203"/>
                <a:gd name="T24" fmla="*/ 106 w 357"/>
                <a:gd name="T25" fmla="*/ 148 h 203"/>
                <a:gd name="T26" fmla="*/ 71 w 357"/>
                <a:gd name="T27" fmla="*/ 148 h 203"/>
                <a:gd name="T28" fmla="*/ 89 w 357"/>
                <a:gd name="T29" fmla="*/ 109 h 203"/>
                <a:gd name="T30" fmla="*/ 125 w 357"/>
                <a:gd name="T31" fmla="*/ 109 h 203"/>
                <a:gd name="T32" fmla="*/ 142 w 357"/>
                <a:gd name="T33" fmla="*/ 92 h 203"/>
                <a:gd name="T34" fmla="*/ 106 w 357"/>
                <a:gd name="T35" fmla="*/ 92 h 203"/>
                <a:gd name="T36" fmla="*/ 71 w 357"/>
                <a:gd name="T37" fmla="*/ 109 h 203"/>
                <a:gd name="T38" fmla="*/ 54 w 357"/>
                <a:gd name="T39" fmla="*/ 92 h 203"/>
                <a:gd name="T40" fmla="*/ 54 w 357"/>
                <a:gd name="T41" fmla="*/ 92 h 203"/>
                <a:gd name="T42" fmla="*/ 17 w 357"/>
                <a:gd name="T43" fmla="*/ 73 h 203"/>
                <a:gd name="T44" fmla="*/ 0 w 357"/>
                <a:gd name="T45" fmla="*/ 54 h 203"/>
                <a:gd name="T46" fmla="*/ 0 w 357"/>
                <a:gd name="T47" fmla="*/ 19 h 203"/>
                <a:gd name="T48" fmla="*/ 35 w 357"/>
                <a:gd name="T49" fmla="*/ 19 h 203"/>
                <a:gd name="T50" fmla="*/ 71 w 357"/>
                <a:gd name="T51" fmla="*/ 19 h 203"/>
                <a:gd name="T52" fmla="*/ 71 w 357"/>
                <a:gd name="T53" fmla="*/ 19 h 203"/>
                <a:gd name="T54" fmla="*/ 71 w 357"/>
                <a:gd name="T55" fmla="*/ 36 h 203"/>
                <a:gd name="T56" fmla="*/ 89 w 357"/>
                <a:gd name="T57" fmla="*/ 19 h 203"/>
                <a:gd name="T58" fmla="*/ 125 w 357"/>
                <a:gd name="T59" fmla="*/ 36 h 203"/>
                <a:gd name="T60" fmla="*/ 125 w 357"/>
                <a:gd name="T61" fmla="*/ 36 h 203"/>
                <a:gd name="T62" fmla="*/ 125 w 357"/>
                <a:gd name="T63" fmla="*/ 0 h 203"/>
                <a:gd name="T64" fmla="*/ 160 w 357"/>
                <a:gd name="T65" fmla="*/ 0 h 203"/>
                <a:gd name="T66" fmla="*/ 179 w 357"/>
                <a:gd name="T67" fmla="*/ 19 h 203"/>
                <a:gd name="T68" fmla="*/ 213 w 357"/>
                <a:gd name="T69" fmla="*/ 19 h 203"/>
                <a:gd name="T70" fmla="*/ 213 w 357"/>
                <a:gd name="T71" fmla="*/ 54 h 203"/>
                <a:gd name="T72" fmla="*/ 286 w 357"/>
                <a:gd name="T73" fmla="*/ 92 h 203"/>
                <a:gd name="T74" fmla="*/ 323 w 357"/>
                <a:gd name="T75" fmla="*/ 92 h 203"/>
                <a:gd name="T76" fmla="*/ 357 w 357"/>
                <a:gd name="T77" fmla="*/ 148 h 203"/>
                <a:gd name="T78" fmla="*/ 323 w 357"/>
                <a:gd name="T79" fmla="*/ 16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7" h="203">
                  <a:moveTo>
                    <a:pt x="286" y="167"/>
                  </a:moveTo>
                  <a:lnTo>
                    <a:pt x="286" y="148"/>
                  </a:lnTo>
                  <a:lnTo>
                    <a:pt x="269" y="148"/>
                  </a:lnTo>
                  <a:lnTo>
                    <a:pt x="252" y="148"/>
                  </a:lnTo>
                  <a:lnTo>
                    <a:pt x="269" y="148"/>
                  </a:lnTo>
                  <a:lnTo>
                    <a:pt x="269" y="128"/>
                  </a:lnTo>
                  <a:lnTo>
                    <a:pt x="252" y="109"/>
                  </a:lnTo>
                  <a:lnTo>
                    <a:pt x="252" y="92"/>
                  </a:lnTo>
                  <a:lnTo>
                    <a:pt x="269" y="92"/>
                  </a:lnTo>
                  <a:lnTo>
                    <a:pt x="252" y="92"/>
                  </a:lnTo>
                  <a:lnTo>
                    <a:pt x="231" y="92"/>
                  </a:lnTo>
                  <a:lnTo>
                    <a:pt x="213" y="92"/>
                  </a:lnTo>
                  <a:lnTo>
                    <a:pt x="213" y="128"/>
                  </a:lnTo>
                  <a:lnTo>
                    <a:pt x="196" y="148"/>
                  </a:lnTo>
                  <a:lnTo>
                    <a:pt x="179" y="148"/>
                  </a:lnTo>
                  <a:lnTo>
                    <a:pt x="179" y="184"/>
                  </a:lnTo>
                  <a:lnTo>
                    <a:pt x="179" y="203"/>
                  </a:lnTo>
                  <a:lnTo>
                    <a:pt x="160" y="203"/>
                  </a:lnTo>
                  <a:lnTo>
                    <a:pt x="125" y="203"/>
                  </a:lnTo>
                  <a:lnTo>
                    <a:pt x="106" y="184"/>
                  </a:lnTo>
                  <a:lnTo>
                    <a:pt x="71" y="148"/>
                  </a:lnTo>
                  <a:lnTo>
                    <a:pt x="106" y="148"/>
                  </a:lnTo>
                  <a:lnTo>
                    <a:pt x="125" y="148"/>
                  </a:lnTo>
                  <a:lnTo>
                    <a:pt x="142" y="148"/>
                  </a:lnTo>
                  <a:lnTo>
                    <a:pt x="125" y="148"/>
                  </a:lnTo>
                  <a:lnTo>
                    <a:pt x="106" y="148"/>
                  </a:lnTo>
                  <a:lnTo>
                    <a:pt x="89" y="148"/>
                  </a:lnTo>
                  <a:lnTo>
                    <a:pt x="71" y="148"/>
                  </a:lnTo>
                  <a:lnTo>
                    <a:pt x="71" y="128"/>
                  </a:lnTo>
                  <a:lnTo>
                    <a:pt x="89" y="109"/>
                  </a:lnTo>
                  <a:lnTo>
                    <a:pt x="106" y="109"/>
                  </a:lnTo>
                  <a:lnTo>
                    <a:pt x="125" y="109"/>
                  </a:lnTo>
                  <a:lnTo>
                    <a:pt x="125" y="92"/>
                  </a:lnTo>
                  <a:lnTo>
                    <a:pt x="142" y="92"/>
                  </a:lnTo>
                  <a:lnTo>
                    <a:pt x="125" y="92"/>
                  </a:lnTo>
                  <a:lnTo>
                    <a:pt x="106" y="92"/>
                  </a:lnTo>
                  <a:lnTo>
                    <a:pt x="89" y="92"/>
                  </a:lnTo>
                  <a:lnTo>
                    <a:pt x="71" y="109"/>
                  </a:lnTo>
                  <a:lnTo>
                    <a:pt x="54" y="109"/>
                  </a:lnTo>
                  <a:lnTo>
                    <a:pt x="54" y="92"/>
                  </a:lnTo>
                  <a:lnTo>
                    <a:pt x="35" y="92"/>
                  </a:lnTo>
                  <a:lnTo>
                    <a:pt x="54" y="92"/>
                  </a:lnTo>
                  <a:lnTo>
                    <a:pt x="35" y="92"/>
                  </a:lnTo>
                  <a:lnTo>
                    <a:pt x="17" y="73"/>
                  </a:lnTo>
                  <a:lnTo>
                    <a:pt x="17" y="54"/>
                  </a:lnTo>
                  <a:lnTo>
                    <a:pt x="0" y="54"/>
                  </a:lnTo>
                  <a:lnTo>
                    <a:pt x="0" y="36"/>
                  </a:lnTo>
                  <a:lnTo>
                    <a:pt x="0" y="19"/>
                  </a:lnTo>
                  <a:lnTo>
                    <a:pt x="17" y="19"/>
                  </a:lnTo>
                  <a:lnTo>
                    <a:pt x="35" y="19"/>
                  </a:lnTo>
                  <a:lnTo>
                    <a:pt x="54" y="19"/>
                  </a:lnTo>
                  <a:lnTo>
                    <a:pt x="71" y="19"/>
                  </a:lnTo>
                  <a:lnTo>
                    <a:pt x="54" y="19"/>
                  </a:lnTo>
                  <a:lnTo>
                    <a:pt x="71" y="19"/>
                  </a:lnTo>
                  <a:lnTo>
                    <a:pt x="89" y="36"/>
                  </a:lnTo>
                  <a:lnTo>
                    <a:pt x="71" y="36"/>
                  </a:lnTo>
                  <a:lnTo>
                    <a:pt x="71" y="19"/>
                  </a:lnTo>
                  <a:lnTo>
                    <a:pt x="89" y="19"/>
                  </a:lnTo>
                  <a:lnTo>
                    <a:pt x="125" y="19"/>
                  </a:lnTo>
                  <a:lnTo>
                    <a:pt x="125" y="36"/>
                  </a:lnTo>
                  <a:lnTo>
                    <a:pt x="142" y="54"/>
                  </a:lnTo>
                  <a:lnTo>
                    <a:pt x="125" y="36"/>
                  </a:lnTo>
                  <a:lnTo>
                    <a:pt x="125" y="19"/>
                  </a:lnTo>
                  <a:lnTo>
                    <a:pt x="125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79" y="0"/>
                  </a:lnTo>
                  <a:lnTo>
                    <a:pt x="179" y="19"/>
                  </a:lnTo>
                  <a:lnTo>
                    <a:pt x="196" y="19"/>
                  </a:lnTo>
                  <a:lnTo>
                    <a:pt x="213" y="19"/>
                  </a:lnTo>
                  <a:lnTo>
                    <a:pt x="213" y="36"/>
                  </a:lnTo>
                  <a:lnTo>
                    <a:pt x="213" y="54"/>
                  </a:lnTo>
                  <a:lnTo>
                    <a:pt x="269" y="73"/>
                  </a:lnTo>
                  <a:lnTo>
                    <a:pt x="286" y="92"/>
                  </a:lnTo>
                  <a:lnTo>
                    <a:pt x="304" y="92"/>
                  </a:lnTo>
                  <a:lnTo>
                    <a:pt x="323" y="92"/>
                  </a:lnTo>
                  <a:lnTo>
                    <a:pt x="340" y="128"/>
                  </a:lnTo>
                  <a:lnTo>
                    <a:pt x="357" y="148"/>
                  </a:lnTo>
                  <a:lnTo>
                    <a:pt x="340" y="148"/>
                  </a:lnTo>
                  <a:lnTo>
                    <a:pt x="323" y="167"/>
                  </a:lnTo>
                  <a:lnTo>
                    <a:pt x="286" y="167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CDAB736C-5805-4897-98DD-58676D579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644" y="1721283"/>
              <a:ext cx="198438" cy="73025"/>
            </a:xfrm>
            <a:custGeom>
              <a:avLst/>
              <a:gdLst>
                <a:gd name="T0" fmla="*/ 249 w 249"/>
                <a:gd name="T1" fmla="*/ 39 h 93"/>
                <a:gd name="T2" fmla="*/ 213 w 249"/>
                <a:gd name="T3" fmla="*/ 56 h 93"/>
                <a:gd name="T4" fmla="*/ 178 w 249"/>
                <a:gd name="T5" fmla="*/ 75 h 93"/>
                <a:gd name="T6" fmla="*/ 142 w 249"/>
                <a:gd name="T7" fmla="*/ 93 h 93"/>
                <a:gd name="T8" fmla="*/ 124 w 249"/>
                <a:gd name="T9" fmla="*/ 93 h 93"/>
                <a:gd name="T10" fmla="*/ 124 w 249"/>
                <a:gd name="T11" fmla="*/ 75 h 93"/>
                <a:gd name="T12" fmla="*/ 107 w 249"/>
                <a:gd name="T13" fmla="*/ 75 h 93"/>
                <a:gd name="T14" fmla="*/ 71 w 249"/>
                <a:gd name="T15" fmla="*/ 75 h 93"/>
                <a:gd name="T16" fmla="*/ 51 w 249"/>
                <a:gd name="T17" fmla="*/ 75 h 93"/>
                <a:gd name="T18" fmla="*/ 34 w 249"/>
                <a:gd name="T19" fmla="*/ 56 h 93"/>
                <a:gd name="T20" fmla="*/ 51 w 249"/>
                <a:gd name="T21" fmla="*/ 56 h 93"/>
                <a:gd name="T22" fmla="*/ 71 w 249"/>
                <a:gd name="T23" fmla="*/ 56 h 93"/>
                <a:gd name="T24" fmla="*/ 90 w 249"/>
                <a:gd name="T25" fmla="*/ 56 h 93"/>
                <a:gd name="T26" fmla="*/ 71 w 249"/>
                <a:gd name="T27" fmla="*/ 56 h 93"/>
                <a:gd name="T28" fmla="*/ 51 w 249"/>
                <a:gd name="T29" fmla="*/ 56 h 93"/>
                <a:gd name="T30" fmla="*/ 34 w 249"/>
                <a:gd name="T31" fmla="*/ 56 h 93"/>
                <a:gd name="T32" fmla="*/ 17 w 249"/>
                <a:gd name="T33" fmla="*/ 39 h 93"/>
                <a:gd name="T34" fmla="*/ 0 w 249"/>
                <a:gd name="T35" fmla="*/ 20 h 93"/>
                <a:gd name="T36" fmla="*/ 0 w 249"/>
                <a:gd name="T37" fmla="*/ 0 h 93"/>
                <a:gd name="T38" fmla="*/ 17 w 249"/>
                <a:gd name="T39" fmla="*/ 0 h 93"/>
                <a:gd name="T40" fmla="*/ 34 w 249"/>
                <a:gd name="T41" fmla="*/ 20 h 93"/>
                <a:gd name="T42" fmla="*/ 34 w 249"/>
                <a:gd name="T43" fmla="*/ 0 h 93"/>
                <a:gd name="T44" fmla="*/ 51 w 249"/>
                <a:gd name="T45" fmla="*/ 0 h 93"/>
                <a:gd name="T46" fmla="*/ 71 w 249"/>
                <a:gd name="T47" fmla="*/ 0 h 93"/>
                <a:gd name="T48" fmla="*/ 107 w 249"/>
                <a:gd name="T49" fmla="*/ 20 h 93"/>
                <a:gd name="T50" fmla="*/ 124 w 249"/>
                <a:gd name="T51" fmla="*/ 0 h 93"/>
                <a:gd name="T52" fmla="*/ 142 w 249"/>
                <a:gd name="T53" fmla="*/ 0 h 93"/>
                <a:gd name="T54" fmla="*/ 142 w 249"/>
                <a:gd name="T55" fmla="*/ 20 h 93"/>
                <a:gd name="T56" fmla="*/ 161 w 249"/>
                <a:gd name="T57" fmla="*/ 20 h 93"/>
                <a:gd name="T58" fmla="*/ 161 w 249"/>
                <a:gd name="T59" fmla="*/ 0 h 93"/>
                <a:gd name="T60" fmla="*/ 178 w 249"/>
                <a:gd name="T61" fmla="*/ 0 h 93"/>
                <a:gd name="T62" fmla="*/ 195 w 249"/>
                <a:gd name="T63" fmla="*/ 0 h 93"/>
                <a:gd name="T64" fmla="*/ 213 w 249"/>
                <a:gd name="T65" fmla="*/ 0 h 93"/>
                <a:gd name="T66" fmla="*/ 213 w 249"/>
                <a:gd name="T67" fmla="*/ 20 h 93"/>
                <a:gd name="T68" fmla="*/ 232 w 249"/>
                <a:gd name="T69" fmla="*/ 20 h 93"/>
                <a:gd name="T70" fmla="*/ 249 w 249"/>
                <a:gd name="T71" fmla="*/ 3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" h="93">
                  <a:moveTo>
                    <a:pt x="249" y="39"/>
                  </a:moveTo>
                  <a:lnTo>
                    <a:pt x="213" y="56"/>
                  </a:lnTo>
                  <a:lnTo>
                    <a:pt x="178" y="75"/>
                  </a:lnTo>
                  <a:lnTo>
                    <a:pt x="142" y="93"/>
                  </a:lnTo>
                  <a:lnTo>
                    <a:pt x="124" y="93"/>
                  </a:lnTo>
                  <a:lnTo>
                    <a:pt x="124" y="75"/>
                  </a:lnTo>
                  <a:lnTo>
                    <a:pt x="107" y="75"/>
                  </a:lnTo>
                  <a:lnTo>
                    <a:pt x="71" y="75"/>
                  </a:lnTo>
                  <a:lnTo>
                    <a:pt x="51" y="75"/>
                  </a:lnTo>
                  <a:lnTo>
                    <a:pt x="34" y="56"/>
                  </a:lnTo>
                  <a:lnTo>
                    <a:pt x="51" y="56"/>
                  </a:lnTo>
                  <a:lnTo>
                    <a:pt x="71" y="56"/>
                  </a:lnTo>
                  <a:lnTo>
                    <a:pt x="90" y="56"/>
                  </a:lnTo>
                  <a:lnTo>
                    <a:pt x="71" y="56"/>
                  </a:lnTo>
                  <a:lnTo>
                    <a:pt x="51" y="56"/>
                  </a:lnTo>
                  <a:lnTo>
                    <a:pt x="34" y="56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4" y="20"/>
                  </a:lnTo>
                  <a:lnTo>
                    <a:pt x="34" y="0"/>
                  </a:lnTo>
                  <a:lnTo>
                    <a:pt x="51" y="0"/>
                  </a:lnTo>
                  <a:lnTo>
                    <a:pt x="71" y="0"/>
                  </a:lnTo>
                  <a:lnTo>
                    <a:pt x="107" y="20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20"/>
                  </a:lnTo>
                  <a:lnTo>
                    <a:pt x="161" y="20"/>
                  </a:lnTo>
                  <a:lnTo>
                    <a:pt x="161" y="0"/>
                  </a:lnTo>
                  <a:lnTo>
                    <a:pt x="178" y="0"/>
                  </a:lnTo>
                  <a:lnTo>
                    <a:pt x="195" y="0"/>
                  </a:lnTo>
                  <a:lnTo>
                    <a:pt x="213" y="0"/>
                  </a:lnTo>
                  <a:lnTo>
                    <a:pt x="213" y="20"/>
                  </a:lnTo>
                  <a:lnTo>
                    <a:pt x="232" y="20"/>
                  </a:lnTo>
                  <a:lnTo>
                    <a:pt x="249" y="3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55C380DE-B2C2-4B01-8AE2-B1BAFC2F4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644" y="1721283"/>
              <a:ext cx="198438" cy="73025"/>
            </a:xfrm>
            <a:custGeom>
              <a:avLst/>
              <a:gdLst>
                <a:gd name="T0" fmla="*/ 249 w 249"/>
                <a:gd name="T1" fmla="*/ 39 h 93"/>
                <a:gd name="T2" fmla="*/ 213 w 249"/>
                <a:gd name="T3" fmla="*/ 56 h 93"/>
                <a:gd name="T4" fmla="*/ 178 w 249"/>
                <a:gd name="T5" fmla="*/ 75 h 93"/>
                <a:gd name="T6" fmla="*/ 142 w 249"/>
                <a:gd name="T7" fmla="*/ 93 h 93"/>
                <a:gd name="T8" fmla="*/ 124 w 249"/>
                <a:gd name="T9" fmla="*/ 93 h 93"/>
                <a:gd name="T10" fmla="*/ 124 w 249"/>
                <a:gd name="T11" fmla="*/ 75 h 93"/>
                <a:gd name="T12" fmla="*/ 107 w 249"/>
                <a:gd name="T13" fmla="*/ 75 h 93"/>
                <a:gd name="T14" fmla="*/ 71 w 249"/>
                <a:gd name="T15" fmla="*/ 75 h 93"/>
                <a:gd name="T16" fmla="*/ 51 w 249"/>
                <a:gd name="T17" fmla="*/ 75 h 93"/>
                <a:gd name="T18" fmla="*/ 34 w 249"/>
                <a:gd name="T19" fmla="*/ 56 h 93"/>
                <a:gd name="T20" fmla="*/ 51 w 249"/>
                <a:gd name="T21" fmla="*/ 56 h 93"/>
                <a:gd name="T22" fmla="*/ 71 w 249"/>
                <a:gd name="T23" fmla="*/ 56 h 93"/>
                <a:gd name="T24" fmla="*/ 90 w 249"/>
                <a:gd name="T25" fmla="*/ 56 h 93"/>
                <a:gd name="T26" fmla="*/ 71 w 249"/>
                <a:gd name="T27" fmla="*/ 56 h 93"/>
                <a:gd name="T28" fmla="*/ 51 w 249"/>
                <a:gd name="T29" fmla="*/ 56 h 93"/>
                <a:gd name="T30" fmla="*/ 34 w 249"/>
                <a:gd name="T31" fmla="*/ 56 h 93"/>
                <a:gd name="T32" fmla="*/ 17 w 249"/>
                <a:gd name="T33" fmla="*/ 39 h 93"/>
                <a:gd name="T34" fmla="*/ 0 w 249"/>
                <a:gd name="T35" fmla="*/ 20 h 93"/>
                <a:gd name="T36" fmla="*/ 0 w 249"/>
                <a:gd name="T37" fmla="*/ 0 h 93"/>
                <a:gd name="T38" fmla="*/ 17 w 249"/>
                <a:gd name="T39" fmla="*/ 0 h 93"/>
                <a:gd name="T40" fmla="*/ 34 w 249"/>
                <a:gd name="T41" fmla="*/ 20 h 93"/>
                <a:gd name="T42" fmla="*/ 34 w 249"/>
                <a:gd name="T43" fmla="*/ 0 h 93"/>
                <a:gd name="T44" fmla="*/ 51 w 249"/>
                <a:gd name="T45" fmla="*/ 0 h 93"/>
                <a:gd name="T46" fmla="*/ 71 w 249"/>
                <a:gd name="T47" fmla="*/ 0 h 93"/>
                <a:gd name="T48" fmla="*/ 107 w 249"/>
                <a:gd name="T49" fmla="*/ 20 h 93"/>
                <a:gd name="T50" fmla="*/ 124 w 249"/>
                <a:gd name="T51" fmla="*/ 0 h 93"/>
                <a:gd name="T52" fmla="*/ 142 w 249"/>
                <a:gd name="T53" fmla="*/ 0 h 93"/>
                <a:gd name="T54" fmla="*/ 142 w 249"/>
                <a:gd name="T55" fmla="*/ 20 h 93"/>
                <a:gd name="T56" fmla="*/ 161 w 249"/>
                <a:gd name="T57" fmla="*/ 20 h 93"/>
                <a:gd name="T58" fmla="*/ 161 w 249"/>
                <a:gd name="T59" fmla="*/ 0 h 93"/>
                <a:gd name="T60" fmla="*/ 178 w 249"/>
                <a:gd name="T61" fmla="*/ 0 h 93"/>
                <a:gd name="T62" fmla="*/ 195 w 249"/>
                <a:gd name="T63" fmla="*/ 0 h 93"/>
                <a:gd name="T64" fmla="*/ 213 w 249"/>
                <a:gd name="T65" fmla="*/ 0 h 93"/>
                <a:gd name="T66" fmla="*/ 213 w 249"/>
                <a:gd name="T67" fmla="*/ 20 h 93"/>
                <a:gd name="T68" fmla="*/ 232 w 249"/>
                <a:gd name="T69" fmla="*/ 20 h 93"/>
                <a:gd name="T70" fmla="*/ 249 w 249"/>
                <a:gd name="T71" fmla="*/ 3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" h="93">
                  <a:moveTo>
                    <a:pt x="249" y="39"/>
                  </a:moveTo>
                  <a:lnTo>
                    <a:pt x="213" y="56"/>
                  </a:lnTo>
                  <a:lnTo>
                    <a:pt x="178" y="75"/>
                  </a:lnTo>
                  <a:lnTo>
                    <a:pt x="142" y="93"/>
                  </a:lnTo>
                  <a:lnTo>
                    <a:pt x="124" y="93"/>
                  </a:lnTo>
                  <a:lnTo>
                    <a:pt x="124" y="75"/>
                  </a:lnTo>
                  <a:lnTo>
                    <a:pt x="107" y="75"/>
                  </a:lnTo>
                  <a:lnTo>
                    <a:pt x="71" y="75"/>
                  </a:lnTo>
                  <a:lnTo>
                    <a:pt x="51" y="75"/>
                  </a:lnTo>
                  <a:lnTo>
                    <a:pt x="34" y="56"/>
                  </a:lnTo>
                  <a:lnTo>
                    <a:pt x="51" y="56"/>
                  </a:lnTo>
                  <a:lnTo>
                    <a:pt x="71" y="56"/>
                  </a:lnTo>
                  <a:lnTo>
                    <a:pt x="90" y="56"/>
                  </a:lnTo>
                  <a:lnTo>
                    <a:pt x="71" y="56"/>
                  </a:lnTo>
                  <a:lnTo>
                    <a:pt x="51" y="56"/>
                  </a:lnTo>
                  <a:lnTo>
                    <a:pt x="34" y="56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4" y="20"/>
                  </a:lnTo>
                  <a:lnTo>
                    <a:pt x="34" y="0"/>
                  </a:lnTo>
                  <a:lnTo>
                    <a:pt x="51" y="0"/>
                  </a:lnTo>
                  <a:lnTo>
                    <a:pt x="71" y="0"/>
                  </a:lnTo>
                  <a:lnTo>
                    <a:pt x="107" y="20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20"/>
                  </a:lnTo>
                  <a:lnTo>
                    <a:pt x="161" y="20"/>
                  </a:lnTo>
                  <a:lnTo>
                    <a:pt x="161" y="0"/>
                  </a:lnTo>
                  <a:lnTo>
                    <a:pt x="178" y="0"/>
                  </a:lnTo>
                  <a:lnTo>
                    <a:pt x="195" y="0"/>
                  </a:lnTo>
                  <a:lnTo>
                    <a:pt x="213" y="0"/>
                  </a:lnTo>
                  <a:lnTo>
                    <a:pt x="213" y="20"/>
                  </a:lnTo>
                  <a:lnTo>
                    <a:pt x="232" y="20"/>
                  </a:lnTo>
                  <a:lnTo>
                    <a:pt x="249" y="39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5BD688FA-6257-40F8-9784-CB34DBDAE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894" y="1808595"/>
              <a:ext cx="28575" cy="30163"/>
            </a:xfrm>
            <a:custGeom>
              <a:avLst/>
              <a:gdLst>
                <a:gd name="T0" fmla="*/ 19 w 36"/>
                <a:gd name="T1" fmla="*/ 0 h 36"/>
                <a:gd name="T2" fmla="*/ 19 w 36"/>
                <a:gd name="T3" fmla="*/ 19 h 36"/>
                <a:gd name="T4" fmla="*/ 36 w 36"/>
                <a:gd name="T5" fmla="*/ 36 h 36"/>
                <a:gd name="T6" fmla="*/ 19 w 36"/>
                <a:gd name="T7" fmla="*/ 19 h 36"/>
                <a:gd name="T8" fmla="*/ 0 w 36"/>
                <a:gd name="T9" fmla="*/ 19 h 36"/>
                <a:gd name="T10" fmla="*/ 19 w 36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6">
                  <a:moveTo>
                    <a:pt x="19" y="0"/>
                  </a:moveTo>
                  <a:lnTo>
                    <a:pt x="19" y="19"/>
                  </a:lnTo>
                  <a:lnTo>
                    <a:pt x="36" y="36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4D8A72EA-442A-432B-83DC-C1AC78666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894" y="1808595"/>
              <a:ext cx="28575" cy="30163"/>
            </a:xfrm>
            <a:custGeom>
              <a:avLst/>
              <a:gdLst>
                <a:gd name="T0" fmla="*/ 19 w 36"/>
                <a:gd name="T1" fmla="*/ 0 h 36"/>
                <a:gd name="T2" fmla="*/ 19 w 36"/>
                <a:gd name="T3" fmla="*/ 19 h 36"/>
                <a:gd name="T4" fmla="*/ 36 w 36"/>
                <a:gd name="T5" fmla="*/ 36 h 36"/>
                <a:gd name="T6" fmla="*/ 19 w 36"/>
                <a:gd name="T7" fmla="*/ 19 h 36"/>
                <a:gd name="T8" fmla="*/ 0 w 36"/>
                <a:gd name="T9" fmla="*/ 19 h 36"/>
                <a:gd name="T10" fmla="*/ 19 w 36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6">
                  <a:moveTo>
                    <a:pt x="19" y="0"/>
                  </a:moveTo>
                  <a:lnTo>
                    <a:pt x="19" y="19"/>
                  </a:lnTo>
                  <a:lnTo>
                    <a:pt x="36" y="36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19" y="0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C066F490-4359-4811-9173-5E4D3D806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8882" y="2319770"/>
              <a:ext cx="211138" cy="82550"/>
            </a:xfrm>
            <a:custGeom>
              <a:avLst/>
              <a:gdLst>
                <a:gd name="T0" fmla="*/ 265 w 265"/>
                <a:gd name="T1" fmla="*/ 49 h 103"/>
                <a:gd name="T2" fmla="*/ 245 w 265"/>
                <a:gd name="T3" fmla="*/ 49 h 103"/>
                <a:gd name="T4" fmla="*/ 228 w 265"/>
                <a:gd name="T5" fmla="*/ 69 h 103"/>
                <a:gd name="T6" fmla="*/ 228 w 265"/>
                <a:gd name="T7" fmla="*/ 86 h 103"/>
                <a:gd name="T8" fmla="*/ 194 w 265"/>
                <a:gd name="T9" fmla="*/ 86 h 103"/>
                <a:gd name="T10" fmla="*/ 176 w 265"/>
                <a:gd name="T11" fmla="*/ 103 h 103"/>
                <a:gd name="T12" fmla="*/ 140 w 265"/>
                <a:gd name="T13" fmla="*/ 103 h 103"/>
                <a:gd name="T14" fmla="*/ 105 w 265"/>
                <a:gd name="T15" fmla="*/ 103 h 103"/>
                <a:gd name="T16" fmla="*/ 88 w 265"/>
                <a:gd name="T17" fmla="*/ 103 h 103"/>
                <a:gd name="T18" fmla="*/ 53 w 265"/>
                <a:gd name="T19" fmla="*/ 86 h 103"/>
                <a:gd name="T20" fmla="*/ 34 w 265"/>
                <a:gd name="T21" fmla="*/ 69 h 103"/>
                <a:gd name="T22" fmla="*/ 17 w 265"/>
                <a:gd name="T23" fmla="*/ 69 h 103"/>
                <a:gd name="T24" fmla="*/ 34 w 265"/>
                <a:gd name="T25" fmla="*/ 69 h 103"/>
                <a:gd name="T26" fmla="*/ 34 w 265"/>
                <a:gd name="T27" fmla="*/ 49 h 103"/>
                <a:gd name="T28" fmla="*/ 17 w 265"/>
                <a:gd name="T29" fmla="*/ 49 h 103"/>
                <a:gd name="T30" fmla="*/ 0 w 265"/>
                <a:gd name="T31" fmla="*/ 49 h 103"/>
                <a:gd name="T32" fmla="*/ 34 w 265"/>
                <a:gd name="T33" fmla="*/ 49 h 103"/>
                <a:gd name="T34" fmla="*/ 53 w 265"/>
                <a:gd name="T35" fmla="*/ 32 h 103"/>
                <a:gd name="T36" fmla="*/ 34 w 265"/>
                <a:gd name="T37" fmla="*/ 32 h 103"/>
                <a:gd name="T38" fmla="*/ 17 w 265"/>
                <a:gd name="T39" fmla="*/ 32 h 103"/>
                <a:gd name="T40" fmla="*/ 0 w 265"/>
                <a:gd name="T41" fmla="*/ 15 h 103"/>
                <a:gd name="T42" fmla="*/ 0 w 265"/>
                <a:gd name="T43" fmla="*/ 0 h 103"/>
                <a:gd name="T44" fmla="*/ 0 w 265"/>
                <a:gd name="T45" fmla="*/ 15 h 103"/>
                <a:gd name="T46" fmla="*/ 0 w 265"/>
                <a:gd name="T47" fmla="*/ 0 h 103"/>
                <a:gd name="T48" fmla="*/ 17 w 265"/>
                <a:gd name="T49" fmla="*/ 0 h 103"/>
                <a:gd name="T50" fmla="*/ 34 w 265"/>
                <a:gd name="T51" fmla="*/ 0 h 103"/>
                <a:gd name="T52" fmla="*/ 53 w 265"/>
                <a:gd name="T53" fmla="*/ 15 h 103"/>
                <a:gd name="T54" fmla="*/ 53 w 265"/>
                <a:gd name="T55" fmla="*/ 32 h 103"/>
                <a:gd name="T56" fmla="*/ 53 w 265"/>
                <a:gd name="T57" fmla="*/ 15 h 103"/>
                <a:gd name="T58" fmla="*/ 71 w 265"/>
                <a:gd name="T59" fmla="*/ 15 h 103"/>
                <a:gd name="T60" fmla="*/ 71 w 265"/>
                <a:gd name="T61" fmla="*/ 0 h 103"/>
                <a:gd name="T62" fmla="*/ 71 w 265"/>
                <a:gd name="T63" fmla="*/ 15 h 103"/>
                <a:gd name="T64" fmla="*/ 88 w 265"/>
                <a:gd name="T65" fmla="*/ 15 h 103"/>
                <a:gd name="T66" fmla="*/ 105 w 265"/>
                <a:gd name="T67" fmla="*/ 15 h 103"/>
                <a:gd name="T68" fmla="*/ 105 w 265"/>
                <a:gd name="T69" fmla="*/ 0 h 103"/>
                <a:gd name="T70" fmla="*/ 123 w 265"/>
                <a:gd name="T71" fmla="*/ 0 h 103"/>
                <a:gd name="T72" fmla="*/ 140 w 265"/>
                <a:gd name="T73" fmla="*/ 0 h 103"/>
                <a:gd name="T74" fmla="*/ 159 w 265"/>
                <a:gd name="T75" fmla="*/ 15 h 103"/>
                <a:gd name="T76" fmla="*/ 159 w 265"/>
                <a:gd name="T77" fmla="*/ 0 h 103"/>
                <a:gd name="T78" fmla="*/ 176 w 265"/>
                <a:gd name="T79" fmla="*/ 0 h 103"/>
                <a:gd name="T80" fmla="*/ 194 w 265"/>
                <a:gd name="T81" fmla="*/ 0 h 103"/>
                <a:gd name="T82" fmla="*/ 211 w 265"/>
                <a:gd name="T83" fmla="*/ 0 h 103"/>
                <a:gd name="T84" fmla="*/ 228 w 265"/>
                <a:gd name="T85" fmla="*/ 0 h 103"/>
                <a:gd name="T86" fmla="*/ 228 w 265"/>
                <a:gd name="T87" fmla="*/ 32 h 103"/>
                <a:gd name="T88" fmla="*/ 265 w 265"/>
                <a:gd name="T89" fmla="*/ 4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5" h="103">
                  <a:moveTo>
                    <a:pt x="265" y="49"/>
                  </a:moveTo>
                  <a:lnTo>
                    <a:pt x="245" y="49"/>
                  </a:lnTo>
                  <a:lnTo>
                    <a:pt x="228" y="69"/>
                  </a:lnTo>
                  <a:lnTo>
                    <a:pt x="228" y="86"/>
                  </a:lnTo>
                  <a:lnTo>
                    <a:pt x="194" y="86"/>
                  </a:lnTo>
                  <a:lnTo>
                    <a:pt x="176" y="103"/>
                  </a:lnTo>
                  <a:lnTo>
                    <a:pt x="140" y="103"/>
                  </a:lnTo>
                  <a:lnTo>
                    <a:pt x="105" y="103"/>
                  </a:lnTo>
                  <a:lnTo>
                    <a:pt x="88" y="103"/>
                  </a:lnTo>
                  <a:lnTo>
                    <a:pt x="53" y="86"/>
                  </a:lnTo>
                  <a:lnTo>
                    <a:pt x="34" y="69"/>
                  </a:lnTo>
                  <a:lnTo>
                    <a:pt x="17" y="69"/>
                  </a:lnTo>
                  <a:lnTo>
                    <a:pt x="34" y="69"/>
                  </a:lnTo>
                  <a:lnTo>
                    <a:pt x="34" y="49"/>
                  </a:lnTo>
                  <a:lnTo>
                    <a:pt x="17" y="49"/>
                  </a:lnTo>
                  <a:lnTo>
                    <a:pt x="0" y="49"/>
                  </a:lnTo>
                  <a:lnTo>
                    <a:pt x="34" y="49"/>
                  </a:lnTo>
                  <a:lnTo>
                    <a:pt x="53" y="32"/>
                  </a:lnTo>
                  <a:lnTo>
                    <a:pt x="34" y="32"/>
                  </a:lnTo>
                  <a:lnTo>
                    <a:pt x="17" y="32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53" y="15"/>
                  </a:lnTo>
                  <a:lnTo>
                    <a:pt x="53" y="32"/>
                  </a:lnTo>
                  <a:lnTo>
                    <a:pt x="53" y="15"/>
                  </a:lnTo>
                  <a:lnTo>
                    <a:pt x="71" y="15"/>
                  </a:lnTo>
                  <a:lnTo>
                    <a:pt x="71" y="0"/>
                  </a:lnTo>
                  <a:lnTo>
                    <a:pt x="71" y="15"/>
                  </a:lnTo>
                  <a:lnTo>
                    <a:pt x="88" y="15"/>
                  </a:lnTo>
                  <a:lnTo>
                    <a:pt x="105" y="15"/>
                  </a:lnTo>
                  <a:lnTo>
                    <a:pt x="105" y="0"/>
                  </a:lnTo>
                  <a:lnTo>
                    <a:pt x="123" y="0"/>
                  </a:lnTo>
                  <a:lnTo>
                    <a:pt x="140" y="0"/>
                  </a:lnTo>
                  <a:lnTo>
                    <a:pt x="159" y="15"/>
                  </a:lnTo>
                  <a:lnTo>
                    <a:pt x="159" y="0"/>
                  </a:lnTo>
                  <a:lnTo>
                    <a:pt x="176" y="0"/>
                  </a:lnTo>
                  <a:lnTo>
                    <a:pt x="194" y="0"/>
                  </a:lnTo>
                  <a:lnTo>
                    <a:pt x="211" y="0"/>
                  </a:lnTo>
                  <a:lnTo>
                    <a:pt x="228" y="0"/>
                  </a:lnTo>
                  <a:lnTo>
                    <a:pt x="228" y="32"/>
                  </a:lnTo>
                  <a:lnTo>
                    <a:pt x="265" y="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8662831A-06C1-4AB5-A697-283BAD26B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8882" y="2319770"/>
              <a:ext cx="211138" cy="82550"/>
            </a:xfrm>
            <a:custGeom>
              <a:avLst/>
              <a:gdLst>
                <a:gd name="T0" fmla="*/ 265 w 265"/>
                <a:gd name="T1" fmla="*/ 49 h 103"/>
                <a:gd name="T2" fmla="*/ 245 w 265"/>
                <a:gd name="T3" fmla="*/ 49 h 103"/>
                <a:gd name="T4" fmla="*/ 228 w 265"/>
                <a:gd name="T5" fmla="*/ 69 h 103"/>
                <a:gd name="T6" fmla="*/ 228 w 265"/>
                <a:gd name="T7" fmla="*/ 86 h 103"/>
                <a:gd name="T8" fmla="*/ 194 w 265"/>
                <a:gd name="T9" fmla="*/ 86 h 103"/>
                <a:gd name="T10" fmla="*/ 176 w 265"/>
                <a:gd name="T11" fmla="*/ 103 h 103"/>
                <a:gd name="T12" fmla="*/ 140 w 265"/>
                <a:gd name="T13" fmla="*/ 103 h 103"/>
                <a:gd name="T14" fmla="*/ 105 w 265"/>
                <a:gd name="T15" fmla="*/ 103 h 103"/>
                <a:gd name="T16" fmla="*/ 88 w 265"/>
                <a:gd name="T17" fmla="*/ 103 h 103"/>
                <a:gd name="T18" fmla="*/ 53 w 265"/>
                <a:gd name="T19" fmla="*/ 86 h 103"/>
                <a:gd name="T20" fmla="*/ 34 w 265"/>
                <a:gd name="T21" fmla="*/ 69 h 103"/>
                <a:gd name="T22" fmla="*/ 17 w 265"/>
                <a:gd name="T23" fmla="*/ 69 h 103"/>
                <a:gd name="T24" fmla="*/ 34 w 265"/>
                <a:gd name="T25" fmla="*/ 69 h 103"/>
                <a:gd name="T26" fmla="*/ 34 w 265"/>
                <a:gd name="T27" fmla="*/ 49 h 103"/>
                <a:gd name="T28" fmla="*/ 17 w 265"/>
                <a:gd name="T29" fmla="*/ 49 h 103"/>
                <a:gd name="T30" fmla="*/ 0 w 265"/>
                <a:gd name="T31" fmla="*/ 49 h 103"/>
                <a:gd name="T32" fmla="*/ 34 w 265"/>
                <a:gd name="T33" fmla="*/ 49 h 103"/>
                <a:gd name="T34" fmla="*/ 53 w 265"/>
                <a:gd name="T35" fmla="*/ 32 h 103"/>
                <a:gd name="T36" fmla="*/ 34 w 265"/>
                <a:gd name="T37" fmla="*/ 32 h 103"/>
                <a:gd name="T38" fmla="*/ 17 w 265"/>
                <a:gd name="T39" fmla="*/ 32 h 103"/>
                <a:gd name="T40" fmla="*/ 0 w 265"/>
                <a:gd name="T41" fmla="*/ 15 h 103"/>
                <a:gd name="T42" fmla="*/ 0 w 265"/>
                <a:gd name="T43" fmla="*/ 0 h 103"/>
                <a:gd name="T44" fmla="*/ 0 w 265"/>
                <a:gd name="T45" fmla="*/ 15 h 103"/>
                <a:gd name="T46" fmla="*/ 0 w 265"/>
                <a:gd name="T47" fmla="*/ 0 h 103"/>
                <a:gd name="T48" fmla="*/ 17 w 265"/>
                <a:gd name="T49" fmla="*/ 0 h 103"/>
                <a:gd name="T50" fmla="*/ 34 w 265"/>
                <a:gd name="T51" fmla="*/ 0 h 103"/>
                <a:gd name="T52" fmla="*/ 53 w 265"/>
                <a:gd name="T53" fmla="*/ 15 h 103"/>
                <a:gd name="T54" fmla="*/ 53 w 265"/>
                <a:gd name="T55" fmla="*/ 32 h 103"/>
                <a:gd name="T56" fmla="*/ 53 w 265"/>
                <a:gd name="T57" fmla="*/ 15 h 103"/>
                <a:gd name="T58" fmla="*/ 71 w 265"/>
                <a:gd name="T59" fmla="*/ 15 h 103"/>
                <a:gd name="T60" fmla="*/ 71 w 265"/>
                <a:gd name="T61" fmla="*/ 0 h 103"/>
                <a:gd name="T62" fmla="*/ 71 w 265"/>
                <a:gd name="T63" fmla="*/ 15 h 103"/>
                <a:gd name="T64" fmla="*/ 88 w 265"/>
                <a:gd name="T65" fmla="*/ 15 h 103"/>
                <a:gd name="T66" fmla="*/ 105 w 265"/>
                <a:gd name="T67" fmla="*/ 15 h 103"/>
                <a:gd name="T68" fmla="*/ 105 w 265"/>
                <a:gd name="T69" fmla="*/ 0 h 103"/>
                <a:gd name="T70" fmla="*/ 123 w 265"/>
                <a:gd name="T71" fmla="*/ 0 h 103"/>
                <a:gd name="T72" fmla="*/ 140 w 265"/>
                <a:gd name="T73" fmla="*/ 0 h 103"/>
                <a:gd name="T74" fmla="*/ 159 w 265"/>
                <a:gd name="T75" fmla="*/ 15 h 103"/>
                <a:gd name="T76" fmla="*/ 159 w 265"/>
                <a:gd name="T77" fmla="*/ 0 h 103"/>
                <a:gd name="T78" fmla="*/ 176 w 265"/>
                <a:gd name="T79" fmla="*/ 0 h 103"/>
                <a:gd name="T80" fmla="*/ 194 w 265"/>
                <a:gd name="T81" fmla="*/ 0 h 103"/>
                <a:gd name="T82" fmla="*/ 211 w 265"/>
                <a:gd name="T83" fmla="*/ 0 h 103"/>
                <a:gd name="T84" fmla="*/ 228 w 265"/>
                <a:gd name="T85" fmla="*/ 0 h 103"/>
                <a:gd name="T86" fmla="*/ 228 w 265"/>
                <a:gd name="T87" fmla="*/ 32 h 103"/>
                <a:gd name="T88" fmla="*/ 265 w 265"/>
                <a:gd name="T89" fmla="*/ 4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5" h="103">
                  <a:moveTo>
                    <a:pt x="265" y="49"/>
                  </a:moveTo>
                  <a:lnTo>
                    <a:pt x="245" y="49"/>
                  </a:lnTo>
                  <a:lnTo>
                    <a:pt x="228" y="69"/>
                  </a:lnTo>
                  <a:lnTo>
                    <a:pt x="228" y="86"/>
                  </a:lnTo>
                  <a:lnTo>
                    <a:pt x="194" y="86"/>
                  </a:lnTo>
                  <a:lnTo>
                    <a:pt x="176" y="103"/>
                  </a:lnTo>
                  <a:lnTo>
                    <a:pt x="140" y="103"/>
                  </a:lnTo>
                  <a:lnTo>
                    <a:pt x="105" y="103"/>
                  </a:lnTo>
                  <a:lnTo>
                    <a:pt x="88" y="103"/>
                  </a:lnTo>
                  <a:lnTo>
                    <a:pt x="53" y="86"/>
                  </a:lnTo>
                  <a:lnTo>
                    <a:pt x="34" y="69"/>
                  </a:lnTo>
                  <a:lnTo>
                    <a:pt x="17" y="69"/>
                  </a:lnTo>
                  <a:lnTo>
                    <a:pt x="34" y="69"/>
                  </a:lnTo>
                  <a:lnTo>
                    <a:pt x="34" y="49"/>
                  </a:lnTo>
                  <a:lnTo>
                    <a:pt x="17" y="49"/>
                  </a:lnTo>
                  <a:lnTo>
                    <a:pt x="0" y="49"/>
                  </a:lnTo>
                  <a:lnTo>
                    <a:pt x="34" y="49"/>
                  </a:lnTo>
                  <a:lnTo>
                    <a:pt x="53" y="32"/>
                  </a:lnTo>
                  <a:lnTo>
                    <a:pt x="34" y="32"/>
                  </a:lnTo>
                  <a:lnTo>
                    <a:pt x="17" y="32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53" y="15"/>
                  </a:lnTo>
                  <a:lnTo>
                    <a:pt x="53" y="32"/>
                  </a:lnTo>
                  <a:lnTo>
                    <a:pt x="53" y="15"/>
                  </a:lnTo>
                  <a:lnTo>
                    <a:pt x="71" y="15"/>
                  </a:lnTo>
                  <a:lnTo>
                    <a:pt x="71" y="0"/>
                  </a:lnTo>
                  <a:lnTo>
                    <a:pt x="71" y="15"/>
                  </a:lnTo>
                  <a:lnTo>
                    <a:pt x="88" y="15"/>
                  </a:lnTo>
                  <a:lnTo>
                    <a:pt x="105" y="15"/>
                  </a:lnTo>
                  <a:lnTo>
                    <a:pt x="105" y="0"/>
                  </a:lnTo>
                  <a:lnTo>
                    <a:pt x="123" y="0"/>
                  </a:lnTo>
                  <a:lnTo>
                    <a:pt x="140" y="0"/>
                  </a:lnTo>
                  <a:lnTo>
                    <a:pt x="159" y="15"/>
                  </a:lnTo>
                  <a:lnTo>
                    <a:pt x="159" y="0"/>
                  </a:lnTo>
                  <a:lnTo>
                    <a:pt x="176" y="0"/>
                  </a:lnTo>
                  <a:lnTo>
                    <a:pt x="194" y="0"/>
                  </a:lnTo>
                  <a:lnTo>
                    <a:pt x="211" y="0"/>
                  </a:lnTo>
                  <a:lnTo>
                    <a:pt x="228" y="0"/>
                  </a:lnTo>
                  <a:lnTo>
                    <a:pt x="228" y="32"/>
                  </a:lnTo>
                  <a:lnTo>
                    <a:pt x="265" y="49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27C43109-31AE-473E-B315-AEE8AA61E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132" y="2046720"/>
              <a:ext cx="403225" cy="190500"/>
            </a:xfrm>
            <a:custGeom>
              <a:avLst/>
              <a:gdLst>
                <a:gd name="T0" fmla="*/ 457 w 509"/>
                <a:gd name="T1" fmla="*/ 205 h 240"/>
                <a:gd name="T2" fmla="*/ 475 w 509"/>
                <a:gd name="T3" fmla="*/ 223 h 240"/>
                <a:gd name="T4" fmla="*/ 457 w 509"/>
                <a:gd name="T5" fmla="*/ 240 h 240"/>
                <a:gd name="T6" fmla="*/ 386 w 509"/>
                <a:gd name="T7" fmla="*/ 223 h 240"/>
                <a:gd name="T8" fmla="*/ 333 w 509"/>
                <a:gd name="T9" fmla="*/ 223 h 240"/>
                <a:gd name="T10" fmla="*/ 281 w 509"/>
                <a:gd name="T11" fmla="*/ 223 h 240"/>
                <a:gd name="T12" fmla="*/ 246 w 509"/>
                <a:gd name="T13" fmla="*/ 240 h 240"/>
                <a:gd name="T14" fmla="*/ 175 w 509"/>
                <a:gd name="T15" fmla="*/ 240 h 240"/>
                <a:gd name="T16" fmla="*/ 158 w 509"/>
                <a:gd name="T17" fmla="*/ 223 h 240"/>
                <a:gd name="T18" fmla="*/ 123 w 509"/>
                <a:gd name="T19" fmla="*/ 223 h 240"/>
                <a:gd name="T20" fmla="*/ 70 w 509"/>
                <a:gd name="T21" fmla="*/ 223 h 240"/>
                <a:gd name="T22" fmla="*/ 35 w 509"/>
                <a:gd name="T23" fmla="*/ 188 h 240"/>
                <a:gd name="T24" fmla="*/ 106 w 509"/>
                <a:gd name="T25" fmla="*/ 171 h 240"/>
                <a:gd name="T26" fmla="*/ 158 w 509"/>
                <a:gd name="T27" fmla="*/ 171 h 240"/>
                <a:gd name="T28" fmla="*/ 123 w 509"/>
                <a:gd name="T29" fmla="*/ 154 h 240"/>
                <a:gd name="T30" fmla="*/ 70 w 509"/>
                <a:gd name="T31" fmla="*/ 154 h 240"/>
                <a:gd name="T32" fmla="*/ 18 w 509"/>
                <a:gd name="T33" fmla="*/ 136 h 240"/>
                <a:gd name="T34" fmla="*/ 52 w 509"/>
                <a:gd name="T35" fmla="*/ 119 h 240"/>
                <a:gd name="T36" fmla="*/ 18 w 509"/>
                <a:gd name="T37" fmla="*/ 119 h 240"/>
                <a:gd name="T38" fmla="*/ 0 w 509"/>
                <a:gd name="T39" fmla="*/ 102 h 240"/>
                <a:gd name="T40" fmla="*/ 70 w 509"/>
                <a:gd name="T41" fmla="*/ 33 h 240"/>
                <a:gd name="T42" fmla="*/ 123 w 509"/>
                <a:gd name="T43" fmla="*/ 33 h 240"/>
                <a:gd name="T44" fmla="*/ 141 w 509"/>
                <a:gd name="T45" fmla="*/ 67 h 240"/>
                <a:gd name="T46" fmla="*/ 158 w 509"/>
                <a:gd name="T47" fmla="*/ 33 h 240"/>
                <a:gd name="T48" fmla="*/ 210 w 509"/>
                <a:gd name="T49" fmla="*/ 50 h 240"/>
                <a:gd name="T50" fmla="*/ 229 w 509"/>
                <a:gd name="T51" fmla="*/ 67 h 240"/>
                <a:gd name="T52" fmla="*/ 246 w 509"/>
                <a:gd name="T53" fmla="*/ 50 h 240"/>
                <a:gd name="T54" fmla="*/ 281 w 509"/>
                <a:gd name="T55" fmla="*/ 50 h 240"/>
                <a:gd name="T56" fmla="*/ 281 w 509"/>
                <a:gd name="T57" fmla="*/ 85 h 240"/>
                <a:gd name="T58" fmla="*/ 298 w 509"/>
                <a:gd name="T59" fmla="*/ 102 h 240"/>
                <a:gd name="T60" fmla="*/ 298 w 509"/>
                <a:gd name="T61" fmla="*/ 67 h 240"/>
                <a:gd name="T62" fmla="*/ 281 w 509"/>
                <a:gd name="T63" fmla="*/ 33 h 240"/>
                <a:gd name="T64" fmla="*/ 315 w 509"/>
                <a:gd name="T65" fmla="*/ 15 h 240"/>
                <a:gd name="T66" fmla="*/ 333 w 509"/>
                <a:gd name="T67" fmla="*/ 0 h 240"/>
                <a:gd name="T68" fmla="*/ 369 w 509"/>
                <a:gd name="T69" fmla="*/ 0 h 240"/>
                <a:gd name="T70" fmla="*/ 386 w 509"/>
                <a:gd name="T71" fmla="*/ 15 h 240"/>
                <a:gd name="T72" fmla="*/ 386 w 509"/>
                <a:gd name="T73" fmla="*/ 50 h 240"/>
                <a:gd name="T74" fmla="*/ 386 w 509"/>
                <a:gd name="T75" fmla="*/ 102 h 240"/>
                <a:gd name="T76" fmla="*/ 423 w 509"/>
                <a:gd name="T77" fmla="*/ 154 h 240"/>
                <a:gd name="T78" fmla="*/ 509 w 509"/>
                <a:gd name="T79" fmla="*/ 188 h 240"/>
                <a:gd name="T80" fmla="*/ 475 w 509"/>
                <a:gd name="T81" fmla="*/ 18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240">
                  <a:moveTo>
                    <a:pt x="457" y="188"/>
                  </a:moveTo>
                  <a:lnTo>
                    <a:pt x="457" y="205"/>
                  </a:lnTo>
                  <a:lnTo>
                    <a:pt x="457" y="223"/>
                  </a:lnTo>
                  <a:lnTo>
                    <a:pt x="475" y="223"/>
                  </a:lnTo>
                  <a:lnTo>
                    <a:pt x="457" y="223"/>
                  </a:lnTo>
                  <a:lnTo>
                    <a:pt x="457" y="240"/>
                  </a:lnTo>
                  <a:lnTo>
                    <a:pt x="423" y="240"/>
                  </a:lnTo>
                  <a:lnTo>
                    <a:pt x="386" y="223"/>
                  </a:lnTo>
                  <a:lnTo>
                    <a:pt x="369" y="223"/>
                  </a:lnTo>
                  <a:lnTo>
                    <a:pt x="333" y="223"/>
                  </a:lnTo>
                  <a:lnTo>
                    <a:pt x="315" y="223"/>
                  </a:lnTo>
                  <a:lnTo>
                    <a:pt x="281" y="223"/>
                  </a:lnTo>
                  <a:lnTo>
                    <a:pt x="281" y="240"/>
                  </a:lnTo>
                  <a:lnTo>
                    <a:pt x="246" y="240"/>
                  </a:lnTo>
                  <a:lnTo>
                    <a:pt x="210" y="240"/>
                  </a:lnTo>
                  <a:lnTo>
                    <a:pt x="175" y="240"/>
                  </a:lnTo>
                  <a:lnTo>
                    <a:pt x="158" y="240"/>
                  </a:lnTo>
                  <a:lnTo>
                    <a:pt x="158" y="223"/>
                  </a:lnTo>
                  <a:lnTo>
                    <a:pt x="141" y="223"/>
                  </a:lnTo>
                  <a:lnTo>
                    <a:pt x="123" y="223"/>
                  </a:lnTo>
                  <a:lnTo>
                    <a:pt x="106" y="223"/>
                  </a:lnTo>
                  <a:lnTo>
                    <a:pt x="70" y="223"/>
                  </a:lnTo>
                  <a:lnTo>
                    <a:pt x="52" y="205"/>
                  </a:lnTo>
                  <a:lnTo>
                    <a:pt x="35" y="188"/>
                  </a:lnTo>
                  <a:lnTo>
                    <a:pt x="70" y="171"/>
                  </a:lnTo>
                  <a:lnTo>
                    <a:pt x="106" y="171"/>
                  </a:lnTo>
                  <a:lnTo>
                    <a:pt x="141" y="171"/>
                  </a:lnTo>
                  <a:lnTo>
                    <a:pt x="158" y="171"/>
                  </a:lnTo>
                  <a:lnTo>
                    <a:pt x="158" y="154"/>
                  </a:lnTo>
                  <a:lnTo>
                    <a:pt x="123" y="154"/>
                  </a:lnTo>
                  <a:lnTo>
                    <a:pt x="106" y="154"/>
                  </a:lnTo>
                  <a:lnTo>
                    <a:pt x="70" y="154"/>
                  </a:lnTo>
                  <a:lnTo>
                    <a:pt x="35" y="154"/>
                  </a:lnTo>
                  <a:lnTo>
                    <a:pt x="18" y="136"/>
                  </a:lnTo>
                  <a:lnTo>
                    <a:pt x="35" y="119"/>
                  </a:lnTo>
                  <a:lnTo>
                    <a:pt x="52" y="119"/>
                  </a:lnTo>
                  <a:lnTo>
                    <a:pt x="35" y="119"/>
                  </a:lnTo>
                  <a:lnTo>
                    <a:pt x="18" y="119"/>
                  </a:lnTo>
                  <a:lnTo>
                    <a:pt x="0" y="119"/>
                  </a:lnTo>
                  <a:lnTo>
                    <a:pt x="0" y="102"/>
                  </a:lnTo>
                  <a:lnTo>
                    <a:pt x="18" y="67"/>
                  </a:lnTo>
                  <a:lnTo>
                    <a:pt x="70" y="33"/>
                  </a:lnTo>
                  <a:lnTo>
                    <a:pt x="123" y="15"/>
                  </a:lnTo>
                  <a:lnTo>
                    <a:pt x="123" y="33"/>
                  </a:lnTo>
                  <a:lnTo>
                    <a:pt x="141" y="50"/>
                  </a:lnTo>
                  <a:lnTo>
                    <a:pt x="141" y="67"/>
                  </a:lnTo>
                  <a:lnTo>
                    <a:pt x="141" y="50"/>
                  </a:lnTo>
                  <a:lnTo>
                    <a:pt x="158" y="33"/>
                  </a:lnTo>
                  <a:lnTo>
                    <a:pt x="192" y="50"/>
                  </a:lnTo>
                  <a:lnTo>
                    <a:pt x="210" y="50"/>
                  </a:lnTo>
                  <a:lnTo>
                    <a:pt x="210" y="67"/>
                  </a:lnTo>
                  <a:lnTo>
                    <a:pt x="229" y="67"/>
                  </a:lnTo>
                  <a:lnTo>
                    <a:pt x="229" y="50"/>
                  </a:lnTo>
                  <a:lnTo>
                    <a:pt x="246" y="50"/>
                  </a:lnTo>
                  <a:lnTo>
                    <a:pt x="263" y="50"/>
                  </a:lnTo>
                  <a:lnTo>
                    <a:pt x="281" y="50"/>
                  </a:lnTo>
                  <a:lnTo>
                    <a:pt x="281" y="67"/>
                  </a:lnTo>
                  <a:lnTo>
                    <a:pt x="281" y="85"/>
                  </a:lnTo>
                  <a:lnTo>
                    <a:pt x="281" y="102"/>
                  </a:lnTo>
                  <a:lnTo>
                    <a:pt x="298" y="102"/>
                  </a:lnTo>
                  <a:lnTo>
                    <a:pt x="315" y="102"/>
                  </a:lnTo>
                  <a:lnTo>
                    <a:pt x="298" y="67"/>
                  </a:lnTo>
                  <a:lnTo>
                    <a:pt x="298" y="50"/>
                  </a:lnTo>
                  <a:lnTo>
                    <a:pt x="281" y="33"/>
                  </a:lnTo>
                  <a:lnTo>
                    <a:pt x="298" y="15"/>
                  </a:lnTo>
                  <a:lnTo>
                    <a:pt x="315" y="15"/>
                  </a:lnTo>
                  <a:lnTo>
                    <a:pt x="333" y="15"/>
                  </a:lnTo>
                  <a:lnTo>
                    <a:pt x="333" y="0"/>
                  </a:lnTo>
                  <a:lnTo>
                    <a:pt x="350" y="0"/>
                  </a:lnTo>
                  <a:lnTo>
                    <a:pt x="369" y="0"/>
                  </a:lnTo>
                  <a:lnTo>
                    <a:pt x="386" y="0"/>
                  </a:lnTo>
                  <a:lnTo>
                    <a:pt x="386" y="15"/>
                  </a:lnTo>
                  <a:lnTo>
                    <a:pt x="386" y="33"/>
                  </a:lnTo>
                  <a:lnTo>
                    <a:pt x="386" y="50"/>
                  </a:lnTo>
                  <a:lnTo>
                    <a:pt x="386" y="67"/>
                  </a:lnTo>
                  <a:lnTo>
                    <a:pt x="386" y="102"/>
                  </a:lnTo>
                  <a:lnTo>
                    <a:pt x="405" y="119"/>
                  </a:lnTo>
                  <a:lnTo>
                    <a:pt x="423" y="154"/>
                  </a:lnTo>
                  <a:lnTo>
                    <a:pt x="457" y="171"/>
                  </a:lnTo>
                  <a:lnTo>
                    <a:pt x="509" y="188"/>
                  </a:lnTo>
                  <a:lnTo>
                    <a:pt x="492" y="188"/>
                  </a:lnTo>
                  <a:lnTo>
                    <a:pt x="475" y="188"/>
                  </a:lnTo>
                  <a:lnTo>
                    <a:pt x="457" y="18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E9EEA644-0E6C-40C8-8754-05DBE142B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132" y="2046720"/>
              <a:ext cx="403225" cy="190500"/>
            </a:xfrm>
            <a:custGeom>
              <a:avLst/>
              <a:gdLst>
                <a:gd name="T0" fmla="*/ 457 w 509"/>
                <a:gd name="T1" fmla="*/ 205 h 240"/>
                <a:gd name="T2" fmla="*/ 475 w 509"/>
                <a:gd name="T3" fmla="*/ 223 h 240"/>
                <a:gd name="T4" fmla="*/ 457 w 509"/>
                <a:gd name="T5" fmla="*/ 240 h 240"/>
                <a:gd name="T6" fmla="*/ 386 w 509"/>
                <a:gd name="T7" fmla="*/ 223 h 240"/>
                <a:gd name="T8" fmla="*/ 333 w 509"/>
                <a:gd name="T9" fmla="*/ 223 h 240"/>
                <a:gd name="T10" fmla="*/ 281 w 509"/>
                <a:gd name="T11" fmla="*/ 223 h 240"/>
                <a:gd name="T12" fmla="*/ 246 w 509"/>
                <a:gd name="T13" fmla="*/ 240 h 240"/>
                <a:gd name="T14" fmla="*/ 175 w 509"/>
                <a:gd name="T15" fmla="*/ 240 h 240"/>
                <a:gd name="T16" fmla="*/ 158 w 509"/>
                <a:gd name="T17" fmla="*/ 223 h 240"/>
                <a:gd name="T18" fmla="*/ 123 w 509"/>
                <a:gd name="T19" fmla="*/ 223 h 240"/>
                <a:gd name="T20" fmla="*/ 70 w 509"/>
                <a:gd name="T21" fmla="*/ 223 h 240"/>
                <a:gd name="T22" fmla="*/ 35 w 509"/>
                <a:gd name="T23" fmla="*/ 188 h 240"/>
                <a:gd name="T24" fmla="*/ 106 w 509"/>
                <a:gd name="T25" fmla="*/ 171 h 240"/>
                <a:gd name="T26" fmla="*/ 158 w 509"/>
                <a:gd name="T27" fmla="*/ 171 h 240"/>
                <a:gd name="T28" fmla="*/ 123 w 509"/>
                <a:gd name="T29" fmla="*/ 154 h 240"/>
                <a:gd name="T30" fmla="*/ 70 w 509"/>
                <a:gd name="T31" fmla="*/ 154 h 240"/>
                <a:gd name="T32" fmla="*/ 18 w 509"/>
                <a:gd name="T33" fmla="*/ 136 h 240"/>
                <a:gd name="T34" fmla="*/ 52 w 509"/>
                <a:gd name="T35" fmla="*/ 119 h 240"/>
                <a:gd name="T36" fmla="*/ 18 w 509"/>
                <a:gd name="T37" fmla="*/ 119 h 240"/>
                <a:gd name="T38" fmla="*/ 0 w 509"/>
                <a:gd name="T39" fmla="*/ 102 h 240"/>
                <a:gd name="T40" fmla="*/ 70 w 509"/>
                <a:gd name="T41" fmla="*/ 33 h 240"/>
                <a:gd name="T42" fmla="*/ 123 w 509"/>
                <a:gd name="T43" fmla="*/ 33 h 240"/>
                <a:gd name="T44" fmla="*/ 141 w 509"/>
                <a:gd name="T45" fmla="*/ 67 h 240"/>
                <a:gd name="T46" fmla="*/ 158 w 509"/>
                <a:gd name="T47" fmla="*/ 33 h 240"/>
                <a:gd name="T48" fmla="*/ 210 w 509"/>
                <a:gd name="T49" fmla="*/ 50 h 240"/>
                <a:gd name="T50" fmla="*/ 229 w 509"/>
                <a:gd name="T51" fmla="*/ 67 h 240"/>
                <a:gd name="T52" fmla="*/ 246 w 509"/>
                <a:gd name="T53" fmla="*/ 50 h 240"/>
                <a:gd name="T54" fmla="*/ 281 w 509"/>
                <a:gd name="T55" fmla="*/ 50 h 240"/>
                <a:gd name="T56" fmla="*/ 281 w 509"/>
                <a:gd name="T57" fmla="*/ 85 h 240"/>
                <a:gd name="T58" fmla="*/ 298 w 509"/>
                <a:gd name="T59" fmla="*/ 102 h 240"/>
                <a:gd name="T60" fmla="*/ 298 w 509"/>
                <a:gd name="T61" fmla="*/ 67 h 240"/>
                <a:gd name="T62" fmla="*/ 281 w 509"/>
                <a:gd name="T63" fmla="*/ 33 h 240"/>
                <a:gd name="T64" fmla="*/ 315 w 509"/>
                <a:gd name="T65" fmla="*/ 15 h 240"/>
                <a:gd name="T66" fmla="*/ 333 w 509"/>
                <a:gd name="T67" fmla="*/ 0 h 240"/>
                <a:gd name="T68" fmla="*/ 369 w 509"/>
                <a:gd name="T69" fmla="*/ 0 h 240"/>
                <a:gd name="T70" fmla="*/ 386 w 509"/>
                <a:gd name="T71" fmla="*/ 15 h 240"/>
                <a:gd name="T72" fmla="*/ 386 w 509"/>
                <a:gd name="T73" fmla="*/ 50 h 240"/>
                <a:gd name="T74" fmla="*/ 386 w 509"/>
                <a:gd name="T75" fmla="*/ 102 h 240"/>
                <a:gd name="T76" fmla="*/ 423 w 509"/>
                <a:gd name="T77" fmla="*/ 154 h 240"/>
                <a:gd name="T78" fmla="*/ 509 w 509"/>
                <a:gd name="T79" fmla="*/ 188 h 240"/>
                <a:gd name="T80" fmla="*/ 475 w 509"/>
                <a:gd name="T81" fmla="*/ 18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240">
                  <a:moveTo>
                    <a:pt x="457" y="188"/>
                  </a:moveTo>
                  <a:lnTo>
                    <a:pt x="457" y="205"/>
                  </a:lnTo>
                  <a:lnTo>
                    <a:pt x="457" y="223"/>
                  </a:lnTo>
                  <a:lnTo>
                    <a:pt x="475" y="223"/>
                  </a:lnTo>
                  <a:lnTo>
                    <a:pt x="457" y="223"/>
                  </a:lnTo>
                  <a:lnTo>
                    <a:pt x="457" y="240"/>
                  </a:lnTo>
                  <a:lnTo>
                    <a:pt x="423" y="240"/>
                  </a:lnTo>
                  <a:lnTo>
                    <a:pt x="386" y="223"/>
                  </a:lnTo>
                  <a:lnTo>
                    <a:pt x="369" y="223"/>
                  </a:lnTo>
                  <a:lnTo>
                    <a:pt x="333" y="223"/>
                  </a:lnTo>
                  <a:lnTo>
                    <a:pt x="315" y="223"/>
                  </a:lnTo>
                  <a:lnTo>
                    <a:pt x="281" y="223"/>
                  </a:lnTo>
                  <a:lnTo>
                    <a:pt x="281" y="240"/>
                  </a:lnTo>
                  <a:lnTo>
                    <a:pt x="246" y="240"/>
                  </a:lnTo>
                  <a:lnTo>
                    <a:pt x="210" y="240"/>
                  </a:lnTo>
                  <a:lnTo>
                    <a:pt x="175" y="240"/>
                  </a:lnTo>
                  <a:lnTo>
                    <a:pt x="158" y="240"/>
                  </a:lnTo>
                  <a:lnTo>
                    <a:pt x="158" y="223"/>
                  </a:lnTo>
                  <a:lnTo>
                    <a:pt x="141" y="223"/>
                  </a:lnTo>
                  <a:lnTo>
                    <a:pt x="123" y="223"/>
                  </a:lnTo>
                  <a:lnTo>
                    <a:pt x="106" y="223"/>
                  </a:lnTo>
                  <a:lnTo>
                    <a:pt x="70" y="223"/>
                  </a:lnTo>
                  <a:lnTo>
                    <a:pt x="52" y="205"/>
                  </a:lnTo>
                  <a:lnTo>
                    <a:pt x="35" y="188"/>
                  </a:lnTo>
                  <a:lnTo>
                    <a:pt x="70" y="171"/>
                  </a:lnTo>
                  <a:lnTo>
                    <a:pt x="106" y="171"/>
                  </a:lnTo>
                  <a:lnTo>
                    <a:pt x="141" y="171"/>
                  </a:lnTo>
                  <a:lnTo>
                    <a:pt x="158" y="171"/>
                  </a:lnTo>
                  <a:lnTo>
                    <a:pt x="158" y="154"/>
                  </a:lnTo>
                  <a:lnTo>
                    <a:pt x="123" y="154"/>
                  </a:lnTo>
                  <a:lnTo>
                    <a:pt x="106" y="154"/>
                  </a:lnTo>
                  <a:lnTo>
                    <a:pt x="70" y="154"/>
                  </a:lnTo>
                  <a:lnTo>
                    <a:pt x="35" y="154"/>
                  </a:lnTo>
                  <a:lnTo>
                    <a:pt x="18" y="136"/>
                  </a:lnTo>
                  <a:lnTo>
                    <a:pt x="35" y="119"/>
                  </a:lnTo>
                  <a:lnTo>
                    <a:pt x="52" y="119"/>
                  </a:lnTo>
                  <a:lnTo>
                    <a:pt x="35" y="119"/>
                  </a:lnTo>
                  <a:lnTo>
                    <a:pt x="18" y="119"/>
                  </a:lnTo>
                  <a:lnTo>
                    <a:pt x="0" y="119"/>
                  </a:lnTo>
                  <a:lnTo>
                    <a:pt x="0" y="102"/>
                  </a:lnTo>
                  <a:lnTo>
                    <a:pt x="18" y="67"/>
                  </a:lnTo>
                  <a:lnTo>
                    <a:pt x="70" y="33"/>
                  </a:lnTo>
                  <a:lnTo>
                    <a:pt x="123" y="15"/>
                  </a:lnTo>
                  <a:lnTo>
                    <a:pt x="123" y="33"/>
                  </a:lnTo>
                  <a:lnTo>
                    <a:pt x="141" y="50"/>
                  </a:lnTo>
                  <a:lnTo>
                    <a:pt x="141" y="67"/>
                  </a:lnTo>
                  <a:lnTo>
                    <a:pt x="141" y="50"/>
                  </a:lnTo>
                  <a:lnTo>
                    <a:pt x="158" y="33"/>
                  </a:lnTo>
                  <a:lnTo>
                    <a:pt x="192" y="50"/>
                  </a:lnTo>
                  <a:lnTo>
                    <a:pt x="210" y="50"/>
                  </a:lnTo>
                  <a:lnTo>
                    <a:pt x="210" y="67"/>
                  </a:lnTo>
                  <a:lnTo>
                    <a:pt x="229" y="67"/>
                  </a:lnTo>
                  <a:lnTo>
                    <a:pt x="229" y="50"/>
                  </a:lnTo>
                  <a:lnTo>
                    <a:pt x="246" y="50"/>
                  </a:lnTo>
                  <a:lnTo>
                    <a:pt x="263" y="50"/>
                  </a:lnTo>
                  <a:lnTo>
                    <a:pt x="281" y="50"/>
                  </a:lnTo>
                  <a:lnTo>
                    <a:pt x="281" y="67"/>
                  </a:lnTo>
                  <a:lnTo>
                    <a:pt x="281" y="85"/>
                  </a:lnTo>
                  <a:lnTo>
                    <a:pt x="281" y="102"/>
                  </a:lnTo>
                  <a:lnTo>
                    <a:pt x="298" y="102"/>
                  </a:lnTo>
                  <a:lnTo>
                    <a:pt x="315" y="102"/>
                  </a:lnTo>
                  <a:lnTo>
                    <a:pt x="298" y="67"/>
                  </a:lnTo>
                  <a:lnTo>
                    <a:pt x="298" y="50"/>
                  </a:lnTo>
                  <a:lnTo>
                    <a:pt x="281" y="33"/>
                  </a:lnTo>
                  <a:lnTo>
                    <a:pt x="298" y="15"/>
                  </a:lnTo>
                  <a:lnTo>
                    <a:pt x="315" y="15"/>
                  </a:lnTo>
                  <a:lnTo>
                    <a:pt x="333" y="15"/>
                  </a:lnTo>
                  <a:lnTo>
                    <a:pt x="333" y="0"/>
                  </a:lnTo>
                  <a:lnTo>
                    <a:pt x="350" y="0"/>
                  </a:lnTo>
                  <a:lnTo>
                    <a:pt x="369" y="0"/>
                  </a:lnTo>
                  <a:lnTo>
                    <a:pt x="386" y="0"/>
                  </a:lnTo>
                  <a:lnTo>
                    <a:pt x="386" y="15"/>
                  </a:lnTo>
                  <a:lnTo>
                    <a:pt x="386" y="33"/>
                  </a:lnTo>
                  <a:lnTo>
                    <a:pt x="386" y="50"/>
                  </a:lnTo>
                  <a:lnTo>
                    <a:pt x="386" y="67"/>
                  </a:lnTo>
                  <a:lnTo>
                    <a:pt x="386" y="102"/>
                  </a:lnTo>
                  <a:lnTo>
                    <a:pt x="405" y="119"/>
                  </a:lnTo>
                  <a:lnTo>
                    <a:pt x="423" y="154"/>
                  </a:lnTo>
                  <a:lnTo>
                    <a:pt x="457" y="171"/>
                  </a:lnTo>
                  <a:lnTo>
                    <a:pt x="509" y="188"/>
                  </a:lnTo>
                  <a:lnTo>
                    <a:pt x="492" y="188"/>
                  </a:lnTo>
                  <a:lnTo>
                    <a:pt x="475" y="188"/>
                  </a:lnTo>
                  <a:lnTo>
                    <a:pt x="457" y="188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433BC66D-53B3-4CD0-95A3-E8C74792F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9557" y="2003858"/>
              <a:ext cx="239713" cy="150813"/>
            </a:xfrm>
            <a:custGeom>
              <a:avLst/>
              <a:gdLst>
                <a:gd name="T0" fmla="*/ 51 w 301"/>
                <a:gd name="T1" fmla="*/ 173 h 190"/>
                <a:gd name="T2" fmla="*/ 51 w 301"/>
                <a:gd name="T3" fmla="*/ 156 h 190"/>
                <a:gd name="T4" fmla="*/ 34 w 301"/>
                <a:gd name="T5" fmla="*/ 156 h 190"/>
                <a:gd name="T6" fmla="*/ 17 w 301"/>
                <a:gd name="T7" fmla="*/ 156 h 190"/>
                <a:gd name="T8" fmla="*/ 0 w 301"/>
                <a:gd name="T9" fmla="*/ 139 h 190"/>
                <a:gd name="T10" fmla="*/ 17 w 301"/>
                <a:gd name="T11" fmla="*/ 121 h 190"/>
                <a:gd name="T12" fmla="*/ 51 w 301"/>
                <a:gd name="T13" fmla="*/ 69 h 190"/>
                <a:gd name="T14" fmla="*/ 51 w 301"/>
                <a:gd name="T15" fmla="*/ 54 h 190"/>
                <a:gd name="T16" fmla="*/ 51 w 301"/>
                <a:gd name="T17" fmla="*/ 37 h 190"/>
                <a:gd name="T18" fmla="*/ 51 w 301"/>
                <a:gd name="T19" fmla="*/ 20 h 190"/>
                <a:gd name="T20" fmla="*/ 34 w 301"/>
                <a:gd name="T21" fmla="*/ 20 h 190"/>
                <a:gd name="T22" fmla="*/ 51 w 301"/>
                <a:gd name="T23" fmla="*/ 0 h 190"/>
                <a:gd name="T24" fmla="*/ 71 w 301"/>
                <a:gd name="T25" fmla="*/ 0 h 190"/>
                <a:gd name="T26" fmla="*/ 105 w 301"/>
                <a:gd name="T27" fmla="*/ 20 h 190"/>
                <a:gd name="T28" fmla="*/ 122 w 301"/>
                <a:gd name="T29" fmla="*/ 0 h 190"/>
                <a:gd name="T30" fmla="*/ 140 w 301"/>
                <a:gd name="T31" fmla="*/ 0 h 190"/>
                <a:gd name="T32" fmla="*/ 159 w 301"/>
                <a:gd name="T33" fmla="*/ 20 h 190"/>
                <a:gd name="T34" fmla="*/ 178 w 301"/>
                <a:gd name="T35" fmla="*/ 20 h 190"/>
                <a:gd name="T36" fmla="*/ 195 w 301"/>
                <a:gd name="T37" fmla="*/ 37 h 190"/>
                <a:gd name="T38" fmla="*/ 213 w 301"/>
                <a:gd name="T39" fmla="*/ 20 h 190"/>
                <a:gd name="T40" fmla="*/ 230 w 301"/>
                <a:gd name="T41" fmla="*/ 20 h 190"/>
                <a:gd name="T42" fmla="*/ 247 w 301"/>
                <a:gd name="T43" fmla="*/ 37 h 190"/>
                <a:gd name="T44" fmla="*/ 284 w 301"/>
                <a:gd name="T45" fmla="*/ 54 h 190"/>
                <a:gd name="T46" fmla="*/ 301 w 301"/>
                <a:gd name="T47" fmla="*/ 54 h 190"/>
                <a:gd name="T48" fmla="*/ 284 w 301"/>
                <a:gd name="T49" fmla="*/ 69 h 190"/>
                <a:gd name="T50" fmla="*/ 247 w 301"/>
                <a:gd name="T51" fmla="*/ 87 h 190"/>
                <a:gd name="T52" fmla="*/ 230 w 301"/>
                <a:gd name="T53" fmla="*/ 87 h 190"/>
                <a:gd name="T54" fmla="*/ 195 w 301"/>
                <a:gd name="T55" fmla="*/ 104 h 190"/>
                <a:gd name="T56" fmla="*/ 178 w 301"/>
                <a:gd name="T57" fmla="*/ 121 h 190"/>
                <a:gd name="T58" fmla="*/ 159 w 301"/>
                <a:gd name="T59" fmla="*/ 156 h 190"/>
                <a:gd name="T60" fmla="*/ 140 w 301"/>
                <a:gd name="T61" fmla="*/ 173 h 190"/>
                <a:gd name="T62" fmla="*/ 105 w 301"/>
                <a:gd name="T63" fmla="*/ 173 h 190"/>
                <a:gd name="T64" fmla="*/ 71 w 301"/>
                <a:gd name="T65" fmla="*/ 190 h 190"/>
                <a:gd name="T66" fmla="*/ 71 w 301"/>
                <a:gd name="T67" fmla="*/ 173 h 190"/>
                <a:gd name="T68" fmla="*/ 51 w 301"/>
                <a:gd name="T69" fmla="*/ 17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1" h="190">
                  <a:moveTo>
                    <a:pt x="51" y="173"/>
                  </a:moveTo>
                  <a:lnTo>
                    <a:pt x="51" y="156"/>
                  </a:lnTo>
                  <a:lnTo>
                    <a:pt x="34" y="156"/>
                  </a:lnTo>
                  <a:lnTo>
                    <a:pt x="17" y="156"/>
                  </a:lnTo>
                  <a:lnTo>
                    <a:pt x="0" y="139"/>
                  </a:lnTo>
                  <a:lnTo>
                    <a:pt x="17" y="121"/>
                  </a:lnTo>
                  <a:lnTo>
                    <a:pt x="51" y="69"/>
                  </a:lnTo>
                  <a:lnTo>
                    <a:pt x="51" y="54"/>
                  </a:lnTo>
                  <a:lnTo>
                    <a:pt x="51" y="37"/>
                  </a:lnTo>
                  <a:lnTo>
                    <a:pt x="51" y="20"/>
                  </a:lnTo>
                  <a:lnTo>
                    <a:pt x="34" y="20"/>
                  </a:lnTo>
                  <a:lnTo>
                    <a:pt x="51" y="0"/>
                  </a:lnTo>
                  <a:lnTo>
                    <a:pt x="71" y="0"/>
                  </a:lnTo>
                  <a:lnTo>
                    <a:pt x="105" y="20"/>
                  </a:lnTo>
                  <a:lnTo>
                    <a:pt x="122" y="0"/>
                  </a:lnTo>
                  <a:lnTo>
                    <a:pt x="140" y="0"/>
                  </a:lnTo>
                  <a:lnTo>
                    <a:pt x="159" y="20"/>
                  </a:lnTo>
                  <a:lnTo>
                    <a:pt x="178" y="20"/>
                  </a:lnTo>
                  <a:lnTo>
                    <a:pt x="195" y="37"/>
                  </a:lnTo>
                  <a:lnTo>
                    <a:pt x="213" y="20"/>
                  </a:lnTo>
                  <a:lnTo>
                    <a:pt x="230" y="20"/>
                  </a:lnTo>
                  <a:lnTo>
                    <a:pt x="247" y="37"/>
                  </a:lnTo>
                  <a:lnTo>
                    <a:pt x="284" y="54"/>
                  </a:lnTo>
                  <a:lnTo>
                    <a:pt x="301" y="54"/>
                  </a:lnTo>
                  <a:lnTo>
                    <a:pt x="284" y="69"/>
                  </a:lnTo>
                  <a:lnTo>
                    <a:pt x="247" y="87"/>
                  </a:lnTo>
                  <a:lnTo>
                    <a:pt x="230" y="87"/>
                  </a:lnTo>
                  <a:lnTo>
                    <a:pt x="195" y="104"/>
                  </a:lnTo>
                  <a:lnTo>
                    <a:pt x="178" y="121"/>
                  </a:lnTo>
                  <a:lnTo>
                    <a:pt x="159" y="156"/>
                  </a:lnTo>
                  <a:lnTo>
                    <a:pt x="140" y="173"/>
                  </a:lnTo>
                  <a:lnTo>
                    <a:pt x="105" y="173"/>
                  </a:lnTo>
                  <a:lnTo>
                    <a:pt x="71" y="190"/>
                  </a:lnTo>
                  <a:lnTo>
                    <a:pt x="71" y="173"/>
                  </a:lnTo>
                  <a:lnTo>
                    <a:pt x="51" y="17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E7BF1C7B-F173-4007-80EC-E1384FA22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9557" y="2003858"/>
              <a:ext cx="239713" cy="150813"/>
            </a:xfrm>
            <a:custGeom>
              <a:avLst/>
              <a:gdLst>
                <a:gd name="T0" fmla="*/ 51 w 301"/>
                <a:gd name="T1" fmla="*/ 173 h 190"/>
                <a:gd name="T2" fmla="*/ 51 w 301"/>
                <a:gd name="T3" fmla="*/ 156 h 190"/>
                <a:gd name="T4" fmla="*/ 34 w 301"/>
                <a:gd name="T5" fmla="*/ 156 h 190"/>
                <a:gd name="T6" fmla="*/ 17 w 301"/>
                <a:gd name="T7" fmla="*/ 156 h 190"/>
                <a:gd name="T8" fmla="*/ 0 w 301"/>
                <a:gd name="T9" fmla="*/ 139 h 190"/>
                <a:gd name="T10" fmla="*/ 17 w 301"/>
                <a:gd name="T11" fmla="*/ 121 h 190"/>
                <a:gd name="T12" fmla="*/ 51 w 301"/>
                <a:gd name="T13" fmla="*/ 69 h 190"/>
                <a:gd name="T14" fmla="*/ 51 w 301"/>
                <a:gd name="T15" fmla="*/ 54 h 190"/>
                <a:gd name="T16" fmla="*/ 51 w 301"/>
                <a:gd name="T17" fmla="*/ 37 h 190"/>
                <a:gd name="T18" fmla="*/ 51 w 301"/>
                <a:gd name="T19" fmla="*/ 20 h 190"/>
                <a:gd name="T20" fmla="*/ 34 w 301"/>
                <a:gd name="T21" fmla="*/ 20 h 190"/>
                <a:gd name="T22" fmla="*/ 51 w 301"/>
                <a:gd name="T23" fmla="*/ 0 h 190"/>
                <a:gd name="T24" fmla="*/ 71 w 301"/>
                <a:gd name="T25" fmla="*/ 0 h 190"/>
                <a:gd name="T26" fmla="*/ 105 w 301"/>
                <a:gd name="T27" fmla="*/ 20 h 190"/>
                <a:gd name="T28" fmla="*/ 122 w 301"/>
                <a:gd name="T29" fmla="*/ 0 h 190"/>
                <a:gd name="T30" fmla="*/ 140 w 301"/>
                <a:gd name="T31" fmla="*/ 0 h 190"/>
                <a:gd name="T32" fmla="*/ 159 w 301"/>
                <a:gd name="T33" fmla="*/ 20 h 190"/>
                <a:gd name="T34" fmla="*/ 178 w 301"/>
                <a:gd name="T35" fmla="*/ 20 h 190"/>
                <a:gd name="T36" fmla="*/ 195 w 301"/>
                <a:gd name="T37" fmla="*/ 37 h 190"/>
                <a:gd name="T38" fmla="*/ 213 w 301"/>
                <a:gd name="T39" fmla="*/ 20 h 190"/>
                <a:gd name="T40" fmla="*/ 230 w 301"/>
                <a:gd name="T41" fmla="*/ 20 h 190"/>
                <a:gd name="T42" fmla="*/ 247 w 301"/>
                <a:gd name="T43" fmla="*/ 37 h 190"/>
                <a:gd name="T44" fmla="*/ 284 w 301"/>
                <a:gd name="T45" fmla="*/ 54 h 190"/>
                <a:gd name="T46" fmla="*/ 301 w 301"/>
                <a:gd name="T47" fmla="*/ 54 h 190"/>
                <a:gd name="T48" fmla="*/ 284 w 301"/>
                <a:gd name="T49" fmla="*/ 69 h 190"/>
                <a:gd name="T50" fmla="*/ 247 w 301"/>
                <a:gd name="T51" fmla="*/ 87 h 190"/>
                <a:gd name="T52" fmla="*/ 230 w 301"/>
                <a:gd name="T53" fmla="*/ 87 h 190"/>
                <a:gd name="T54" fmla="*/ 195 w 301"/>
                <a:gd name="T55" fmla="*/ 104 h 190"/>
                <a:gd name="T56" fmla="*/ 178 w 301"/>
                <a:gd name="T57" fmla="*/ 121 h 190"/>
                <a:gd name="T58" fmla="*/ 159 w 301"/>
                <a:gd name="T59" fmla="*/ 156 h 190"/>
                <a:gd name="T60" fmla="*/ 140 w 301"/>
                <a:gd name="T61" fmla="*/ 173 h 190"/>
                <a:gd name="T62" fmla="*/ 105 w 301"/>
                <a:gd name="T63" fmla="*/ 173 h 190"/>
                <a:gd name="T64" fmla="*/ 71 w 301"/>
                <a:gd name="T65" fmla="*/ 190 h 190"/>
                <a:gd name="T66" fmla="*/ 71 w 301"/>
                <a:gd name="T67" fmla="*/ 173 h 190"/>
                <a:gd name="T68" fmla="*/ 51 w 301"/>
                <a:gd name="T69" fmla="*/ 17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1" h="190">
                  <a:moveTo>
                    <a:pt x="51" y="173"/>
                  </a:moveTo>
                  <a:lnTo>
                    <a:pt x="51" y="156"/>
                  </a:lnTo>
                  <a:lnTo>
                    <a:pt x="34" y="156"/>
                  </a:lnTo>
                  <a:lnTo>
                    <a:pt x="17" y="156"/>
                  </a:lnTo>
                  <a:lnTo>
                    <a:pt x="0" y="139"/>
                  </a:lnTo>
                  <a:lnTo>
                    <a:pt x="17" y="121"/>
                  </a:lnTo>
                  <a:lnTo>
                    <a:pt x="51" y="69"/>
                  </a:lnTo>
                  <a:lnTo>
                    <a:pt x="51" y="54"/>
                  </a:lnTo>
                  <a:lnTo>
                    <a:pt x="51" y="37"/>
                  </a:lnTo>
                  <a:lnTo>
                    <a:pt x="51" y="20"/>
                  </a:lnTo>
                  <a:lnTo>
                    <a:pt x="34" y="20"/>
                  </a:lnTo>
                  <a:lnTo>
                    <a:pt x="51" y="0"/>
                  </a:lnTo>
                  <a:lnTo>
                    <a:pt x="71" y="0"/>
                  </a:lnTo>
                  <a:lnTo>
                    <a:pt x="105" y="20"/>
                  </a:lnTo>
                  <a:lnTo>
                    <a:pt x="122" y="0"/>
                  </a:lnTo>
                  <a:lnTo>
                    <a:pt x="140" y="0"/>
                  </a:lnTo>
                  <a:lnTo>
                    <a:pt x="159" y="20"/>
                  </a:lnTo>
                  <a:lnTo>
                    <a:pt x="178" y="20"/>
                  </a:lnTo>
                  <a:lnTo>
                    <a:pt x="195" y="37"/>
                  </a:lnTo>
                  <a:lnTo>
                    <a:pt x="213" y="20"/>
                  </a:lnTo>
                  <a:lnTo>
                    <a:pt x="230" y="20"/>
                  </a:lnTo>
                  <a:lnTo>
                    <a:pt x="247" y="37"/>
                  </a:lnTo>
                  <a:lnTo>
                    <a:pt x="284" y="54"/>
                  </a:lnTo>
                  <a:lnTo>
                    <a:pt x="301" y="54"/>
                  </a:lnTo>
                  <a:lnTo>
                    <a:pt x="284" y="69"/>
                  </a:lnTo>
                  <a:lnTo>
                    <a:pt x="247" y="87"/>
                  </a:lnTo>
                  <a:lnTo>
                    <a:pt x="230" y="87"/>
                  </a:lnTo>
                  <a:lnTo>
                    <a:pt x="195" y="104"/>
                  </a:lnTo>
                  <a:lnTo>
                    <a:pt x="178" y="121"/>
                  </a:lnTo>
                  <a:lnTo>
                    <a:pt x="159" y="156"/>
                  </a:lnTo>
                  <a:lnTo>
                    <a:pt x="140" y="173"/>
                  </a:lnTo>
                  <a:lnTo>
                    <a:pt x="105" y="173"/>
                  </a:lnTo>
                  <a:lnTo>
                    <a:pt x="71" y="190"/>
                  </a:lnTo>
                  <a:lnTo>
                    <a:pt x="71" y="173"/>
                  </a:lnTo>
                  <a:lnTo>
                    <a:pt x="51" y="173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E01856FE-59A8-4BD8-8E3E-13085915A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707" y="1908608"/>
              <a:ext cx="260350" cy="109538"/>
            </a:xfrm>
            <a:custGeom>
              <a:avLst/>
              <a:gdLst>
                <a:gd name="T0" fmla="*/ 104 w 328"/>
                <a:gd name="T1" fmla="*/ 120 h 138"/>
                <a:gd name="T2" fmla="*/ 104 w 328"/>
                <a:gd name="T3" fmla="*/ 120 h 138"/>
                <a:gd name="T4" fmla="*/ 121 w 328"/>
                <a:gd name="T5" fmla="*/ 103 h 138"/>
                <a:gd name="T6" fmla="*/ 104 w 328"/>
                <a:gd name="T7" fmla="*/ 86 h 138"/>
                <a:gd name="T8" fmla="*/ 86 w 328"/>
                <a:gd name="T9" fmla="*/ 103 h 138"/>
                <a:gd name="T10" fmla="*/ 52 w 328"/>
                <a:gd name="T11" fmla="*/ 103 h 138"/>
                <a:gd name="T12" fmla="*/ 17 w 328"/>
                <a:gd name="T13" fmla="*/ 103 h 138"/>
                <a:gd name="T14" fmla="*/ 0 w 328"/>
                <a:gd name="T15" fmla="*/ 86 h 138"/>
                <a:gd name="T16" fmla="*/ 17 w 328"/>
                <a:gd name="T17" fmla="*/ 69 h 138"/>
                <a:gd name="T18" fmla="*/ 52 w 328"/>
                <a:gd name="T19" fmla="*/ 69 h 138"/>
                <a:gd name="T20" fmla="*/ 52 w 328"/>
                <a:gd name="T21" fmla="*/ 69 h 138"/>
                <a:gd name="T22" fmla="*/ 17 w 328"/>
                <a:gd name="T23" fmla="*/ 69 h 138"/>
                <a:gd name="T24" fmla="*/ 34 w 328"/>
                <a:gd name="T25" fmla="*/ 51 h 138"/>
                <a:gd name="T26" fmla="*/ 69 w 328"/>
                <a:gd name="T27" fmla="*/ 51 h 138"/>
                <a:gd name="T28" fmla="*/ 69 w 328"/>
                <a:gd name="T29" fmla="*/ 51 h 138"/>
                <a:gd name="T30" fmla="*/ 34 w 328"/>
                <a:gd name="T31" fmla="*/ 51 h 138"/>
                <a:gd name="T32" fmla="*/ 52 w 328"/>
                <a:gd name="T33" fmla="*/ 34 h 138"/>
                <a:gd name="T34" fmla="*/ 52 w 328"/>
                <a:gd name="T35" fmla="*/ 17 h 138"/>
                <a:gd name="T36" fmla="*/ 86 w 328"/>
                <a:gd name="T37" fmla="*/ 17 h 138"/>
                <a:gd name="T38" fmla="*/ 121 w 328"/>
                <a:gd name="T39" fmla="*/ 34 h 138"/>
                <a:gd name="T40" fmla="*/ 173 w 328"/>
                <a:gd name="T41" fmla="*/ 69 h 138"/>
                <a:gd name="T42" fmla="*/ 225 w 328"/>
                <a:gd name="T43" fmla="*/ 69 h 138"/>
                <a:gd name="T44" fmla="*/ 225 w 328"/>
                <a:gd name="T45" fmla="*/ 69 h 138"/>
                <a:gd name="T46" fmla="*/ 225 w 328"/>
                <a:gd name="T47" fmla="*/ 51 h 138"/>
                <a:gd name="T48" fmla="*/ 207 w 328"/>
                <a:gd name="T49" fmla="*/ 34 h 138"/>
                <a:gd name="T50" fmla="*/ 190 w 328"/>
                <a:gd name="T51" fmla="*/ 17 h 138"/>
                <a:gd name="T52" fmla="*/ 225 w 328"/>
                <a:gd name="T53" fmla="*/ 0 h 138"/>
                <a:gd name="T54" fmla="*/ 242 w 328"/>
                <a:gd name="T55" fmla="*/ 17 h 138"/>
                <a:gd name="T56" fmla="*/ 259 w 328"/>
                <a:gd name="T57" fmla="*/ 51 h 138"/>
                <a:gd name="T58" fmla="*/ 311 w 328"/>
                <a:gd name="T59" fmla="*/ 34 h 138"/>
                <a:gd name="T60" fmla="*/ 328 w 328"/>
                <a:gd name="T61" fmla="*/ 51 h 138"/>
                <a:gd name="T62" fmla="*/ 311 w 328"/>
                <a:gd name="T63" fmla="*/ 103 h 138"/>
                <a:gd name="T64" fmla="*/ 242 w 328"/>
                <a:gd name="T65" fmla="*/ 103 h 138"/>
                <a:gd name="T66" fmla="*/ 190 w 328"/>
                <a:gd name="T67" fmla="*/ 120 h 138"/>
                <a:gd name="T68" fmla="*/ 155 w 328"/>
                <a:gd name="T69" fmla="*/ 120 h 138"/>
                <a:gd name="T70" fmla="*/ 121 w 328"/>
                <a:gd name="T7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8" h="138">
                  <a:moveTo>
                    <a:pt x="121" y="138"/>
                  </a:moveTo>
                  <a:lnTo>
                    <a:pt x="104" y="120"/>
                  </a:lnTo>
                  <a:lnTo>
                    <a:pt x="86" y="120"/>
                  </a:lnTo>
                  <a:lnTo>
                    <a:pt x="104" y="120"/>
                  </a:lnTo>
                  <a:lnTo>
                    <a:pt x="121" y="120"/>
                  </a:lnTo>
                  <a:lnTo>
                    <a:pt x="121" y="103"/>
                  </a:lnTo>
                  <a:lnTo>
                    <a:pt x="104" y="103"/>
                  </a:lnTo>
                  <a:lnTo>
                    <a:pt x="104" y="86"/>
                  </a:lnTo>
                  <a:lnTo>
                    <a:pt x="86" y="86"/>
                  </a:lnTo>
                  <a:lnTo>
                    <a:pt x="86" y="103"/>
                  </a:lnTo>
                  <a:lnTo>
                    <a:pt x="69" y="103"/>
                  </a:lnTo>
                  <a:lnTo>
                    <a:pt x="52" y="103"/>
                  </a:lnTo>
                  <a:lnTo>
                    <a:pt x="34" y="103"/>
                  </a:lnTo>
                  <a:lnTo>
                    <a:pt x="17" y="103"/>
                  </a:lnTo>
                  <a:lnTo>
                    <a:pt x="0" y="103"/>
                  </a:lnTo>
                  <a:lnTo>
                    <a:pt x="0" y="86"/>
                  </a:lnTo>
                  <a:lnTo>
                    <a:pt x="0" y="69"/>
                  </a:lnTo>
                  <a:lnTo>
                    <a:pt x="17" y="69"/>
                  </a:lnTo>
                  <a:lnTo>
                    <a:pt x="34" y="69"/>
                  </a:lnTo>
                  <a:lnTo>
                    <a:pt x="52" y="69"/>
                  </a:lnTo>
                  <a:lnTo>
                    <a:pt x="69" y="69"/>
                  </a:lnTo>
                  <a:lnTo>
                    <a:pt x="52" y="69"/>
                  </a:lnTo>
                  <a:lnTo>
                    <a:pt x="34" y="69"/>
                  </a:lnTo>
                  <a:lnTo>
                    <a:pt x="17" y="69"/>
                  </a:lnTo>
                  <a:lnTo>
                    <a:pt x="17" y="51"/>
                  </a:lnTo>
                  <a:lnTo>
                    <a:pt x="34" y="51"/>
                  </a:lnTo>
                  <a:lnTo>
                    <a:pt x="52" y="51"/>
                  </a:lnTo>
                  <a:lnTo>
                    <a:pt x="69" y="51"/>
                  </a:lnTo>
                  <a:lnTo>
                    <a:pt x="86" y="51"/>
                  </a:lnTo>
                  <a:lnTo>
                    <a:pt x="69" y="51"/>
                  </a:lnTo>
                  <a:lnTo>
                    <a:pt x="52" y="51"/>
                  </a:lnTo>
                  <a:lnTo>
                    <a:pt x="34" y="51"/>
                  </a:lnTo>
                  <a:lnTo>
                    <a:pt x="34" y="34"/>
                  </a:lnTo>
                  <a:lnTo>
                    <a:pt x="52" y="34"/>
                  </a:lnTo>
                  <a:lnTo>
                    <a:pt x="69" y="34"/>
                  </a:lnTo>
                  <a:lnTo>
                    <a:pt x="52" y="17"/>
                  </a:lnTo>
                  <a:lnTo>
                    <a:pt x="69" y="17"/>
                  </a:lnTo>
                  <a:lnTo>
                    <a:pt x="86" y="17"/>
                  </a:lnTo>
                  <a:lnTo>
                    <a:pt x="104" y="34"/>
                  </a:lnTo>
                  <a:lnTo>
                    <a:pt x="121" y="34"/>
                  </a:lnTo>
                  <a:lnTo>
                    <a:pt x="138" y="51"/>
                  </a:lnTo>
                  <a:lnTo>
                    <a:pt x="173" y="69"/>
                  </a:lnTo>
                  <a:lnTo>
                    <a:pt x="207" y="69"/>
                  </a:lnTo>
                  <a:lnTo>
                    <a:pt x="225" y="69"/>
                  </a:lnTo>
                  <a:lnTo>
                    <a:pt x="242" y="69"/>
                  </a:lnTo>
                  <a:lnTo>
                    <a:pt x="225" y="69"/>
                  </a:lnTo>
                  <a:lnTo>
                    <a:pt x="207" y="69"/>
                  </a:lnTo>
                  <a:lnTo>
                    <a:pt x="225" y="51"/>
                  </a:lnTo>
                  <a:lnTo>
                    <a:pt x="225" y="34"/>
                  </a:lnTo>
                  <a:lnTo>
                    <a:pt x="207" y="34"/>
                  </a:lnTo>
                  <a:lnTo>
                    <a:pt x="190" y="34"/>
                  </a:lnTo>
                  <a:lnTo>
                    <a:pt x="190" y="17"/>
                  </a:lnTo>
                  <a:lnTo>
                    <a:pt x="207" y="0"/>
                  </a:lnTo>
                  <a:lnTo>
                    <a:pt x="225" y="0"/>
                  </a:lnTo>
                  <a:lnTo>
                    <a:pt x="242" y="0"/>
                  </a:lnTo>
                  <a:lnTo>
                    <a:pt x="242" y="17"/>
                  </a:lnTo>
                  <a:lnTo>
                    <a:pt x="242" y="34"/>
                  </a:lnTo>
                  <a:lnTo>
                    <a:pt x="259" y="51"/>
                  </a:lnTo>
                  <a:lnTo>
                    <a:pt x="294" y="51"/>
                  </a:lnTo>
                  <a:lnTo>
                    <a:pt x="311" y="34"/>
                  </a:lnTo>
                  <a:lnTo>
                    <a:pt x="311" y="51"/>
                  </a:lnTo>
                  <a:lnTo>
                    <a:pt x="328" y="51"/>
                  </a:lnTo>
                  <a:lnTo>
                    <a:pt x="328" y="69"/>
                  </a:lnTo>
                  <a:lnTo>
                    <a:pt x="311" y="103"/>
                  </a:lnTo>
                  <a:lnTo>
                    <a:pt x="294" y="103"/>
                  </a:lnTo>
                  <a:lnTo>
                    <a:pt x="242" y="103"/>
                  </a:lnTo>
                  <a:lnTo>
                    <a:pt x="225" y="120"/>
                  </a:lnTo>
                  <a:lnTo>
                    <a:pt x="190" y="120"/>
                  </a:lnTo>
                  <a:lnTo>
                    <a:pt x="173" y="120"/>
                  </a:lnTo>
                  <a:lnTo>
                    <a:pt x="155" y="120"/>
                  </a:lnTo>
                  <a:lnTo>
                    <a:pt x="138" y="120"/>
                  </a:lnTo>
                  <a:lnTo>
                    <a:pt x="121" y="13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D84D4E9E-16E5-4188-9626-74EF8FC89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707" y="1908608"/>
              <a:ext cx="260350" cy="109538"/>
            </a:xfrm>
            <a:custGeom>
              <a:avLst/>
              <a:gdLst>
                <a:gd name="T0" fmla="*/ 104 w 328"/>
                <a:gd name="T1" fmla="*/ 120 h 138"/>
                <a:gd name="T2" fmla="*/ 104 w 328"/>
                <a:gd name="T3" fmla="*/ 120 h 138"/>
                <a:gd name="T4" fmla="*/ 121 w 328"/>
                <a:gd name="T5" fmla="*/ 103 h 138"/>
                <a:gd name="T6" fmla="*/ 104 w 328"/>
                <a:gd name="T7" fmla="*/ 86 h 138"/>
                <a:gd name="T8" fmla="*/ 86 w 328"/>
                <a:gd name="T9" fmla="*/ 103 h 138"/>
                <a:gd name="T10" fmla="*/ 52 w 328"/>
                <a:gd name="T11" fmla="*/ 103 h 138"/>
                <a:gd name="T12" fmla="*/ 17 w 328"/>
                <a:gd name="T13" fmla="*/ 103 h 138"/>
                <a:gd name="T14" fmla="*/ 0 w 328"/>
                <a:gd name="T15" fmla="*/ 86 h 138"/>
                <a:gd name="T16" fmla="*/ 17 w 328"/>
                <a:gd name="T17" fmla="*/ 69 h 138"/>
                <a:gd name="T18" fmla="*/ 52 w 328"/>
                <a:gd name="T19" fmla="*/ 69 h 138"/>
                <a:gd name="T20" fmla="*/ 52 w 328"/>
                <a:gd name="T21" fmla="*/ 69 h 138"/>
                <a:gd name="T22" fmla="*/ 17 w 328"/>
                <a:gd name="T23" fmla="*/ 69 h 138"/>
                <a:gd name="T24" fmla="*/ 34 w 328"/>
                <a:gd name="T25" fmla="*/ 51 h 138"/>
                <a:gd name="T26" fmla="*/ 69 w 328"/>
                <a:gd name="T27" fmla="*/ 51 h 138"/>
                <a:gd name="T28" fmla="*/ 69 w 328"/>
                <a:gd name="T29" fmla="*/ 51 h 138"/>
                <a:gd name="T30" fmla="*/ 34 w 328"/>
                <a:gd name="T31" fmla="*/ 51 h 138"/>
                <a:gd name="T32" fmla="*/ 52 w 328"/>
                <a:gd name="T33" fmla="*/ 34 h 138"/>
                <a:gd name="T34" fmla="*/ 52 w 328"/>
                <a:gd name="T35" fmla="*/ 17 h 138"/>
                <a:gd name="T36" fmla="*/ 86 w 328"/>
                <a:gd name="T37" fmla="*/ 17 h 138"/>
                <a:gd name="T38" fmla="*/ 121 w 328"/>
                <a:gd name="T39" fmla="*/ 34 h 138"/>
                <a:gd name="T40" fmla="*/ 173 w 328"/>
                <a:gd name="T41" fmla="*/ 69 h 138"/>
                <a:gd name="T42" fmla="*/ 225 w 328"/>
                <a:gd name="T43" fmla="*/ 69 h 138"/>
                <a:gd name="T44" fmla="*/ 225 w 328"/>
                <a:gd name="T45" fmla="*/ 69 h 138"/>
                <a:gd name="T46" fmla="*/ 225 w 328"/>
                <a:gd name="T47" fmla="*/ 51 h 138"/>
                <a:gd name="T48" fmla="*/ 207 w 328"/>
                <a:gd name="T49" fmla="*/ 34 h 138"/>
                <a:gd name="T50" fmla="*/ 190 w 328"/>
                <a:gd name="T51" fmla="*/ 17 h 138"/>
                <a:gd name="T52" fmla="*/ 225 w 328"/>
                <a:gd name="T53" fmla="*/ 0 h 138"/>
                <a:gd name="T54" fmla="*/ 242 w 328"/>
                <a:gd name="T55" fmla="*/ 17 h 138"/>
                <a:gd name="T56" fmla="*/ 259 w 328"/>
                <a:gd name="T57" fmla="*/ 51 h 138"/>
                <a:gd name="T58" fmla="*/ 311 w 328"/>
                <a:gd name="T59" fmla="*/ 34 h 138"/>
                <a:gd name="T60" fmla="*/ 328 w 328"/>
                <a:gd name="T61" fmla="*/ 51 h 138"/>
                <a:gd name="T62" fmla="*/ 311 w 328"/>
                <a:gd name="T63" fmla="*/ 103 h 138"/>
                <a:gd name="T64" fmla="*/ 242 w 328"/>
                <a:gd name="T65" fmla="*/ 103 h 138"/>
                <a:gd name="T66" fmla="*/ 190 w 328"/>
                <a:gd name="T67" fmla="*/ 120 h 138"/>
                <a:gd name="T68" fmla="*/ 155 w 328"/>
                <a:gd name="T69" fmla="*/ 120 h 138"/>
                <a:gd name="T70" fmla="*/ 121 w 328"/>
                <a:gd name="T7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8" h="138">
                  <a:moveTo>
                    <a:pt x="121" y="138"/>
                  </a:moveTo>
                  <a:lnTo>
                    <a:pt x="104" y="120"/>
                  </a:lnTo>
                  <a:lnTo>
                    <a:pt x="86" y="120"/>
                  </a:lnTo>
                  <a:lnTo>
                    <a:pt x="104" y="120"/>
                  </a:lnTo>
                  <a:lnTo>
                    <a:pt x="121" y="120"/>
                  </a:lnTo>
                  <a:lnTo>
                    <a:pt x="121" y="103"/>
                  </a:lnTo>
                  <a:lnTo>
                    <a:pt x="104" y="103"/>
                  </a:lnTo>
                  <a:lnTo>
                    <a:pt x="104" y="86"/>
                  </a:lnTo>
                  <a:lnTo>
                    <a:pt x="86" y="86"/>
                  </a:lnTo>
                  <a:lnTo>
                    <a:pt x="86" y="103"/>
                  </a:lnTo>
                  <a:lnTo>
                    <a:pt x="69" y="103"/>
                  </a:lnTo>
                  <a:lnTo>
                    <a:pt x="52" y="103"/>
                  </a:lnTo>
                  <a:lnTo>
                    <a:pt x="34" y="103"/>
                  </a:lnTo>
                  <a:lnTo>
                    <a:pt x="17" y="103"/>
                  </a:lnTo>
                  <a:lnTo>
                    <a:pt x="0" y="103"/>
                  </a:lnTo>
                  <a:lnTo>
                    <a:pt x="0" y="86"/>
                  </a:lnTo>
                  <a:lnTo>
                    <a:pt x="0" y="69"/>
                  </a:lnTo>
                  <a:lnTo>
                    <a:pt x="17" y="69"/>
                  </a:lnTo>
                  <a:lnTo>
                    <a:pt x="34" y="69"/>
                  </a:lnTo>
                  <a:lnTo>
                    <a:pt x="52" y="69"/>
                  </a:lnTo>
                  <a:lnTo>
                    <a:pt x="69" y="69"/>
                  </a:lnTo>
                  <a:lnTo>
                    <a:pt x="52" y="69"/>
                  </a:lnTo>
                  <a:lnTo>
                    <a:pt x="34" y="69"/>
                  </a:lnTo>
                  <a:lnTo>
                    <a:pt x="17" y="69"/>
                  </a:lnTo>
                  <a:lnTo>
                    <a:pt x="17" y="51"/>
                  </a:lnTo>
                  <a:lnTo>
                    <a:pt x="34" y="51"/>
                  </a:lnTo>
                  <a:lnTo>
                    <a:pt x="52" y="51"/>
                  </a:lnTo>
                  <a:lnTo>
                    <a:pt x="69" y="51"/>
                  </a:lnTo>
                  <a:lnTo>
                    <a:pt x="86" y="51"/>
                  </a:lnTo>
                  <a:lnTo>
                    <a:pt x="69" y="51"/>
                  </a:lnTo>
                  <a:lnTo>
                    <a:pt x="52" y="51"/>
                  </a:lnTo>
                  <a:lnTo>
                    <a:pt x="34" y="51"/>
                  </a:lnTo>
                  <a:lnTo>
                    <a:pt x="34" y="34"/>
                  </a:lnTo>
                  <a:lnTo>
                    <a:pt x="52" y="34"/>
                  </a:lnTo>
                  <a:lnTo>
                    <a:pt x="69" y="34"/>
                  </a:lnTo>
                  <a:lnTo>
                    <a:pt x="52" y="17"/>
                  </a:lnTo>
                  <a:lnTo>
                    <a:pt x="69" y="17"/>
                  </a:lnTo>
                  <a:lnTo>
                    <a:pt x="86" y="17"/>
                  </a:lnTo>
                  <a:lnTo>
                    <a:pt x="104" y="34"/>
                  </a:lnTo>
                  <a:lnTo>
                    <a:pt x="121" y="34"/>
                  </a:lnTo>
                  <a:lnTo>
                    <a:pt x="138" y="51"/>
                  </a:lnTo>
                  <a:lnTo>
                    <a:pt x="173" y="69"/>
                  </a:lnTo>
                  <a:lnTo>
                    <a:pt x="207" y="69"/>
                  </a:lnTo>
                  <a:lnTo>
                    <a:pt x="225" y="69"/>
                  </a:lnTo>
                  <a:lnTo>
                    <a:pt x="242" y="69"/>
                  </a:lnTo>
                  <a:lnTo>
                    <a:pt x="225" y="69"/>
                  </a:lnTo>
                  <a:lnTo>
                    <a:pt x="207" y="69"/>
                  </a:lnTo>
                  <a:lnTo>
                    <a:pt x="225" y="51"/>
                  </a:lnTo>
                  <a:lnTo>
                    <a:pt x="225" y="34"/>
                  </a:lnTo>
                  <a:lnTo>
                    <a:pt x="207" y="34"/>
                  </a:lnTo>
                  <a:lnTo>
                    <a:pt x="190" y="34"/>
                  </a:lnTo>
                  <a:lnTo>
                    <a:pt x="190" y="17"/>
                  </a:lnTo>
                  <a:lnTo>
                    <a:pt x="207" y="0"/>
                  </a:lnTo>
                  <a:lnTo>
                    <a:pt x="225" y="0"/>
                  </a:lnTo>
                  <a:lnTo>
                    <a:pt x="242" y="0"/>
                  </a:lnTo>
                  <a:lnTo>
                    <a:pt x="242" y="17"/>
                  </a:lnTo>
                  <a:lnTo>
                    <a:pt x="242" y="34"/>
                  </a:lnTo>
                  <a:lnTo>
                    <a:pt x="259" y="51"/>
                  </a:lnTo>
                  <a:lnTo>
                    <a:pt x="294" y="51"/>
                  </a:lnTo>
                  <a:lnTo>
                    <a:pt x="311" y="34"/>
                  </a:lnTo>
                  <a:lnTo>
                    <a:pt x="311" y="51"/>
                  </a:lnTo>
                  <a:lnTo>
                    <a:pt x="328" y="51"/>
                  </a:lnTo>
                  <a:lnTo>
                    <a:pt x="328" y="69"/>
                  </a:lnTo>
                  <a:lnTo>
                    <a:pt x="311" y="103"/>
                  </a:lnTo>
                  <a:lnTo>
                    <a:pt x="294" y="103"/>
                  </a:lnTo>
                  <a:lnTo>
                    <a:pt x="242" y="103"/>
                  </a:lnTo>
                  <a:lnTo>
                    <a:pt x="225" y="120"/>
                  </a:lnTo>
                  <a:lnTo>
                    <a:pt x="190" y="120"/>
                  </a:lnTo>
                  <a:lnTo>
                    <a:pt x="173" y="120"/>
                  </a:lnTo>
                  <a:lnTo>
                    <a:pt x="155" y="120"/>
                  </a:lnTo>
                  <a:lnTo>
                    <a:pt x="138" y="120"/>
                  </a:lnTo>
                  <a:lnTo>
                    <a:pt x="121" y="138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9971EA55-05D7-4E80-9BE3-AA6961475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7669" y="1949883"/>
              <a:ext cx="46038" cy="12700"/>
            </a:xfrm>
            <a:custGeom>
              <a:avLst/>
              <a:gdLst>
                <a:gd name="T0" fmla="*/ 20 w 58"/>
                <a:gd name="T1" fmla="*/ 18 h 18"/>
                <a:gd name="T2" fmla="*/ 0 w 58"/>
                <a:gd name="T3" fmla="*/ 18 h 18"/>
                <a:gd name="T4" fmla="*/ 20 w 58"/>
                <a:gd name="T5" fmla="*/ 18 h 18"/>
                <a:gd name="T6" fmla="*/ 39 w 58"/>
                <a:gd name="T7" fmla="*/ 0 h 18"/>
                <a:gd name="T8" fmla="*/ 58 w 58"/>
                <a:gd name="T9" fmla="*/ 0 h 18"/>
                <a:gd name="T10" fmla="*/ 58 w 58"/>
                <a:gd name="T11" fmla="*/ 18 h 18"/>
                <a:gd name="T12" fmla="*/ 39 w 58"/>
                <a:gd name="T13" fmla="*/ 18 h 18"/>
                <a:gd name="T14" fmla="*/ 20 w 5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8">
                  <a:moveTo>
                    <a:pt x="20" y="18"/>
                  </a:moveTo>
                  <a:lnTo>
                    <a:pt x="0" y="18"/>
                  </a:lnTo>
                  <a:lnTo>
                    <a:pt x="20" y="18"/>
                  </a:lnTo>
                  <a:lnTo>
                    <a:pt x="39" y="0"/>
                  </a:lnTo>
                  <a:lnTo>
                    <a:pt x="58" y="0"/>
                  </a:lnTo>
                  <a:lnTo>
                    <a:pt x="58" y="18"/>
                  </a:lnTo>
                  <a:lnTo>
                    <a:pt x="39" y="18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DF7830EE-4849-4E21-A074-4834AF598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7669" y="1949883"/>
              <a:ext cx="46038" cy="12700"/>
            </a:xfrm>
            <a:custGeom>
              <a:avLst/>
              <a:gdLst>
                <a:gd name="T0" fmla="*/ 20 w 58"/>
                <a:gd name="T1" fmla="*/ 18 h 18"/>
                <a:gd name="T2" fmla="*/ 0 w 58"/>
                <a:gd name="T3" fmla="*/ 18 h 18"/>
                <a:gd name="T4" fmla="*/ 20 w 58"/>
                <a:gd name="T5" fmla="*/ 18 h 18"/>
                <a:gd name="T6" fmla="*/ 39 w 58"/>
                <a:gd name="T7" fmla="*/ 0 h 18"/>
                <a:gd name="T8" fmla="*/ 58 w 58"/>
                <a:gd name="T9" fmla="*/ 0 h 18"/>
                <a:gd name="T10" fmla="*/ 58 w 58"/>
                <a:gd name="T11" fmla="*/ 18 h 18"/>
                <a:gd name="T12" fmla="*/ 39 w 58"/>
                <a:gd name="T13" fmla="*/ 18 h 18"/>
                <a:gd name="T14" fmla="*/ 20 w 5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8">
                  <a:moveTo>
                    <a:pt x="20" y="18"/>
                  </a:moveTo>
                  <a:lnTo>
                    <a:pt x="0" y="18"/>
                  </a:lnTo>
                  <a:lnTo>
                    <a:pt x="20" y="18"/>
                  </a:lnTo>
                  <a:lnTo>
                    <a:pt x="39" y="0"/>
                  </a:lnTo>
                  <a:lnTo>
                    <a:pt x="58" y="0"/>
                  </a:lnTo>
                  <a:lnTo>
                    <a:pt x="58" y="18"/>
                  </a:lnTo>
                  <a:lnTo>
                    <a:pt x="39" y="18"/>
                  </a:lnTo>
                  <a:lnTo>
                    <a:pt x="20" y="18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A0B3D3B3-43DA-4E2D-8DF0-E844DAEEC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269" y="1908608"/>
              <a:ext cx="26988" cy="0"/>
            </a:xfrm>
            <a:custGeom>
              <a:avLst/>
              <a:gdLst>
                <a:gd name="T0" fmla="*/ 17 w 35"/>
                <a:gd name="T1" fmla="*/ 0 w 35"/>
                <a:gd name="T2" fmla="*/ 17 w 35"/>
                <a:gd name="T3" fmla="*/ 35 w 35"/>
                <a:gd name="T4" fmla="*/ 17 w 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5">
                  <a:moveTo>
                    <a:pt x="17" y="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5" y="0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15CC3EE8-6DCA-4E74-9FE4-B7402DAB4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9407" y="1880033"/>
              <a:ext cx="155575" cy="82550"/>
            </a:xfrm>
            <a:custGeom>
              <a:avLst/>
              <a:gdLst>
                <a:gd name="T0" fmla="*/ 196 w 196"/>
                <a:gd name="T1" fmla="*/ 0 h 104"/>
                <a:gd name="T2" fmla="*/ 196 w 196"/>
                <a:gd name="T3" fmla="*/ 17 h 104"/>
                <a:gd name="T4" fmla="*/ 177 w 196"/>
                <a:gd name="T5" fmla="*/ 17 h 104"/>
                <a:gd name="T6" fmla="*/ 177 w 196"/>
                <a:gd name="T7" fmla="*/ 35 h 104"/>
                <a:gd name="T8" fmla="*/ 196 w 196"/>
                <a:gd name="T9" fmla="*/ 35 h 104"/>
                <a:gd name="T10" fmla="*/ 177 w 196"/>
                <a:gd name="T11" fmla="*/ 35 h 104"/>
                <a:gd name="T12" fmla="*/ 142 w 196"/>
                <a:gd name="T13" fmla="*/ 69 h 104"/>
                <a:gd name="T14" fmla="*/ 125 w 196"/>
                <a:gd name="T15" fmla="*/ 52 h 104"/>
                <a:gd name="T16" fmla="*/ 125 w 196"/>
                <a:gd name="T17" fmla="*/ 35 h 104"/>
                <a:gd name="T18" fmla="*/ 107 w 196"/>
                <a:gd name="T19" fmla="*/ 52 h 104"/>
                <a:gd name="T20" fmla="*/ 107 w 196"/>
                <a:gd name="T21" fmla="*/ 69 h 104"/>
                <a:gd name="T22" fmla="*/ 90 w 196"/>
                <a:gd name="T23" fmla="*/ 69 h 104"/>
                <a:gd name="T24" fmla="*/ 90 w 196"/>
                <a:gd name="T25" fmla="*/ 86 h 104"/>
                <a:gd name="T26" fmla="*/ 90 w 196"/>
                <a:gd name="T27" fmla="*/ 104 h 104"/>
                <a:gd name="T28" fmla="*/ 69 w 196"/>
                <a:gd name="T29" fmla="*/ 104 h 104"/>
                <a:gd name="T30" fmla="*/ 52 w 196"/>
                <a:gd name="T31" fmla="*/ 104 h 104"/>
                <a:gd name="T32" fmla="*/ 52 w 196"/>
                <a:gd name="T33" fmla="*/ 86 h 104"/>
                <a:gd name="T34" fmla="*/ 34 w 196"/>
                <a:gd name="T35" fmla="*/ 86 h 104"/>
                <a:gd name="T36" fmla="*/ 17 w 196"/>
                <a:gd name="T37" fmla="*/ 86 h 104"/>
                <a:gd name="T38" fmla="*/ 0 w 196"/>
                <a:gd name="T39" fmla="*/ 86 h 104"/>
                <a:gd name="T40" fmla="*/ 0 w 196"/>
                <a:gd name="T41" fmla="*/ 69 h 104"/>
                <a:gd name="T42" fmla="*/ 17 w 196"/>
                <a:gd name="T43" fmla="*/ 52 h 104"/>
                <a:gd name="T44" fmla="*/ 34 w 196"/>
                <a:gd name="T45" fmla="*/ 52 h 104"/>
                <a:gd name="T46" fmla="*/ 52 w 196"/>
                <a:gd name="T47" fmla="*/ 35 h 104"/>
                <a:gd name="T48" fmla="*/ 69 w 196"/>
                <a:gd name="T49" fmla="*/ 35 h 104"/>
                <a:gd name="T50" fmla="*/ 90 w 196"/>
                <a:gd name="T51" fmla="*/ 35 h 104"/>
                <a:gd name="T52" fmla="*/ 90 w 196"/>
                <a:gd name="T53" fmla="*/ 17 h 104"/>
                <a:gd name="T54" fmla="*/ 107 w 196"/>
                <a:gd name="T55" fmla="*/ 0 h 104"/>
                <a:gd name="T56" fmla="*/ 125 w 196"/>
                <a:gd name="T57" fmla="*/ 0 h 104"/>
                <a:gd name="T58" fmla="*/ 142 w 196"/>
                <a:gd name="T59" fmla="*/ 0 h 104"/>
                <a:gd name="T60" fmla="*/ 177 w 196"/>
                <a:gd name="T61" fmla="*/ 0 h 104"/>
                <a:gd name="T62" fmla="*/ 196 w 196"/>
                <a:gd name="T6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104">
                  <a:moveTo>
                    <a:pt x="196" y="0"/>
                  </a:moveTo>
                  <a:lnTo>
                    <a:pt x="196" y="17"/>
                  </a:lnTo>
                  <a:lnTo>
                    <a:pt x="177" y="17"/>
                  </a:lnTo>
                  <a:lnTo>
                    <a:pt x="177" y="35"/>
                  </a:lnTo>
                  <a:lnTo>
                    <a:pt x="196" y="35"/>
                  </a:lnTo>
                  <a:lnTo>
                    <a:pt x="177" y="35"/>
                  </a:lnTo>
                  <a:lnTo>
                    <a:pt x="142" y="69"/>
                  </a:lnTo>
                  <a:lnTo>
                    <a:pt x="125" y="52"/>
                  </a:lnTo>
                  <a:lnTo>
                    <a:pt x="125" y="35"/>
                  </a:lnTo>
                  <a:lnTo>
                    <a:pt x="107" y="52"/>
                  </a:lnTo>
                  <a:lnTo>
                    <a:pt x="107" y="69"/>
                  </a:lnTo>
                  <a:lnTo>
                    <a:pt x="90" y="69"/>
                  </a:lnTo>
                  <a:lnTo>
                    <a:pt x="90" y="86"/>
                  </a:lnTo>
                  <a:lnTo>
                    <a:pt x="90" y="104"/>
                  </a:lnTo>
                  <a:lnTo>
                    <a:pt x="69" y="104"/>
                  </a:lnTo>
                  <a:lnTo>
                    <a:pt x="52" y="104"/>
                  </a:lnTo>
                  <a:lnTo>
                    <a:pt x="52" y="86"/>
                  </a:lnTo>
                  <a:lnTo>
                    <a:pt x="34" y="86"/>
                  </a:lnTo>
                  <a:lnTo>
                    <a:pt x="17" y="86"/>
                  </a:lnTo>
                  <a:lnTo>
                    <a:pt x="0" y="86"/>
                  </a:lnTo>
                  <a:lnTo>
                    <a:pt x="0" y="69"/>
                  </a:lnTo>
                  <a:lnTo>
                    <a:pt x="17" y="52"/>
                  </a:lnTo>
                  <a:lnTo>
                    <a:pt x="34" y="52"/>
                  </a:lnTo>
                  <a:lnTo>
                    <a:pt x="52" y="35"/>
                  </a:lnTo>
                  <a:lnTo>
                    <a:pt x="69" y="35"/>
                  </a:lnTo>
                  <a:lnTo>
                    <a:pt x="90" y="35"/>
                  </a:lnTo>
                  <a:lnTo>
                    <a:pt x="90" y="17"/>
                  </a:lnTo>
                  <a:lnTo>
                    <a:pt x="107" y="0"/>
                  </a:lnTo>
                  <a:lnTo>
                    <a:pt x="125" y="0"/>
                  </a:lnTo>
                  <a:lnTo>
                    <a:pt x="142" y="0"/>
                  </a:lnTo>
                  <a:lnTo>
                    <a:pt x="177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558E7577-59CF-4D12-ACAA-4E33ACF50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9407" y="1880033"/>
              <a:ext cx="155575" cy="82550"/>
            </a:xfrm>
            <a:custGeom>
              <a:avLst/>
              <a:gdLst>
                <a:gd name="T0" fmla="*/ 196 w 196"/>
                <a:gd name="T1" fmla="*/ 0 h 104"/>
                <a:gd name="T2" fmla="*/ 196 w 196"/>
                <a:gd name="T3" fmla="*/ 17 h 104"/>
                <a:gd name="T4" fmla="*/ 177 w 196"/>
                <a:gd name="T5" fmla="*/ 17 h 104"/>
                <a:gd name="T6" fmla="*/ 177 w 196"/>
                <a:gd name="T7" fmla="*/ 35 h 104"/>
                <a:gd name="T8" fmla="*/ 196 w 196"/>
                <a:gd name="T9" fmla="*/ 35 h 104"/>
                <a:gd name="T10" fmla="*/ 177 w 196"/>
                <a:gd name="T11" fmla="*/ 35 h 104"/>
                <a:gd name="T12" fmla="*/ 142 w 196"/>
                <a:gd name="T13" fmla="*/ 69 h 104"/>
                <a:gd name="T14" fmla="*/ 125 w 196"/>
                <a:gd name="T15" fmla="*/ 52 h 104"/>
                <a:gd name="T16" fmla="*/ 125 w 196"/>
                <a:gd name="T17" fmla="*/ 35 h 104"/>
                <a:gd name="T18" fmla="*/ 107 w 196"/>
                <a:gd name="T19" fmla="*/ 52 h 104"/>
                <a:gd name="T20" fmla="*/ 107 w 196"/>
                <a:gd name="T21" fmla="*/ 69 h 104"/>
                <a:gd name="T22" fmla="*/ 90 w 196"/>
                <a:gd name="T23" fmla="*/ 69 h 104"/>
                <a:gd name="T24" fmla="*/ 90 w 196"/>
                <a:gd name="T25" fmla="*/ 86 h 104"/>
                <a:gd name="T26" fmla="*/ 90 w 196"/>
                <a:gd name="T27" fmla="*/ 104 h 104"/>
                <a:gd name="T28" fmla="*/ 69 w 196"/>
                <a:gd name="T29" fmla="*/ 104 h 104"/>
                <a:gd name="T30" fmla="*/ 52 w 196"/>
                <a:gd name="T31" fmla="*/ 104 h 104"/>
                <a:gd name="T32" fmla="*/ 52 w 196"/>
                <a:gd name="T33" fmla="*/ 86 h 104"/>
                <a:gd name="T34" fmla="*/ 34 w 196"/>
                <a:gd name="T35" fmla="*/ 86 h 104"/>
                <a:gd name="T36" fmla="*/ 17 w 196"/>
                <a:gd name="T37" fmla="*/ 86 h 104"/>
                <a:gd name="T38" fmla="*/ 0 w 196"/>
                <a:gd name="T39" fmla="*/ 86 h 104"/>
                <a:gd name="T40" fmla="*/ 0 w 196"/>
                <a:gd name="T41" fmla="*/ 69 h 104"/>
                <a:gd name="T42" fmla="*/ 17 w 196"/>
                <a:gd name="T43" fmla="*/ 52 h 104"/>
                <a:gd name="T44" fmla="*/ 34 w 196"/>
                <a:gd name="T45" fmla="*/ 52 h 104"/>
                <a:gd name="T46" fmla="*/ 52 w 196"/>
                <a:gd name="T47" fmla="*/ 35 h 104"/>
                <a:gd name="T48" fmla="*/ 69 w 196"/>
                <a:gd name="T49" fmla="*/ 35 h 104"/>
                <a:gd name="T50" fmla="*/ 90 w 196"/>
                <a:gd name="T51" fmla="*/ 35 h 104"/>
                <a:gd name="T52" fmla="*/ 90 w 196"/>
                <a:gd name="T53" fmla="*/ 17 h 104"/>
                <a:gd name="T54" fmla="*/ 107 w 196"/>
                <a:gd name="T55" fmla="*/ 0 h 104"/>
                <a:gd name="T56" fmla="*/ 125 w 196"/>
                <a:gd name="T57" fmla="*/ 0 h 104"/>
                <a:gd name="T58" fmla="*/ 142 w 196"/>
                <a:gd name="T59" fmla="*/ 0 h 104"/>
                <a:gd name="T60" fmla="*/ 177 w 196"/>
                <a:gd name="T61" fmla="*/ 0 h 104"/>
                <a:gd name="T62" fmla="*/ 196 w 196"/>
                <a:gd name="T6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104">
                  <a:moveTo>
                    <a:pt x="196" y="0"/>
                  </a:moveTo>
                  <a:lnTo>
                    <a:pt x="196" y="17"/>
                  </a:lnTo>
                  <a:lnTo>
                    <a:pt x="177" y="17"/>
                  </a:lnTo>
                  <a:lnTo>
                    <a:pt x="177" y="35"/>
                  </a:lnTo>
                  <a:lnTo>
                    <a:pt x="196" y="35"/>
                  </a:lnTo>
                  <a:lnTo>
                    <a:pt x="177" y="35"/>
                  </a:lnTo>
                  <a:lnTo>
                    <a:pt x="142" y="69"/>
                  </a:lnTo>
                  <a:lnTo>
                    <a:pt x="125" y="52"/>
                  </a:lnTo>
                  <a:lnTo>
                    <a:pt x="125" y="35"/>
                  </a:lnTo>
                  <a:lnTo>
                    <a:pt x="107" y="52"/>
                  </a:lnTo>
                  <a:lnTo>
                    <a:pt x="107" y="69"/>
                  </a:lnTo>
                  <a:lnTo>
                    <a:pt x="90" y="69"/>
                  </a:lnTo>
                  <a:lnTo>
                    <a:pt x="90" y="86"/>
                  </a:lnTo>
                  <a:lnTo>
                    <a:pt x="90" y="104"/>
                  </a:lnTo>
                  <a:lnTo>
                    <a:pt x="69" y="104"/>
                  </a:lnTo>
                  <a:lnTo>
                    <a:pt x="52" y="104"/>
                  </a:lnTo>
                  <a:lnTo>
                    <a:pt x="52" y="86"/>
                  </a:lnTo>
                  <a:lnTo>
                    <a:pt x="34" y="86"/>
                  </a:lnTo>
                  <a:lnTo>
                    <a:pt x="17" y="86"/>
                  </a:lnTo>
                  <a:lnTo>
                    <a:pt x="0" y="86"/>
                  </a:lnTo>
                  <a:lnTo>
                    <a:pt x="0" y="69"/>
                  </a:lnTo>
                  <a:lnTo>
                    <a:pt x="17" y="52"/>
                  </a:lnTo>
                  <a:lnTo>
                    <a:pt x="34" y="52"/>
                  </a:lnTo>
                  <a:lnTo>
                    <a:pt x="52" y="35"/>
                  </a:lnTo>
                  <a:lnTo>
                    <a:pt x="69" y="35"/>
                  </a:lnTo>
                  <a:lnTo>
                    <a:pt x="90" y="35"/>
                  </a:lnTo>
                  <a:lnTo>
                    <a:pt x="90" y="17"/>
                  </a:lnTo>
                  <a:lnTo>
                    <a:pt x="107" y="0"/>
                  </a:lnTo>
                  <a:lnTo>
                    <a:pt x="125" y="0"/>
                  </a:lnTo>
                  <a:lnTo>
                    <a:pt x="142" y="0"/>
                  </a:lnTo>
                  <a:lnTo>
                    <a:pt x="177" y="0"/>
                  </a:lnTo>
                  <a:lnTo>
                    <a:pt x="196" y="0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D1CF467B-3E84-49C3-8B94-0BBCF9F3D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7369" y="1826058"/>
              <a:ext cx="84138" cy="28575"/>
            </a:xfrm>
            <a:custGeom>
              <a:avLst/>
              <a:gdLst>
                <a:gd name="T0" fmla="*/ 36 w 106"/>
                <a:gd name="T1" fmla="*/ 36 h 36"/>
                <a:gd name="T2" fmla="*/ 17 w 106"/>
                <a:gd name="T3" fmla="*/ 17 h 36"/>
                <a:gd name="T4" fmla="*/ 0 w 106"/>
                <a:gd name="T5" fmla="*/ 17 h 36"/>
                <a:gd name="T6" fmla="*/ 0 w 106"/>
                <a:gd name="T7" fmla="*/ 36 h 36"/>
                <a:gd name="T8" fmla="*/ 0 w 106"/>
                <a:gd name="T9" fmla="*/ 0 h 36"/>
                <a:gd name="T10" fmla="*/ 36 w 106"/>
                <a:gd name="T11" fmla="*/ 0 h 36"/>
                <a:gd name="T12" fmla="*/ 54 w 106"/>
                <a:gd name="T13" fmla="*/ 0 h 36"/>
                <a:gd name="T14" fmla="*/ 71 w 106"/>
                <a:gd name="T15" fmla="*/ 0 h 36"/>
                <a:gd name="T16" fmla="*/ 88 w 106"/>
                <a:gd name="T17" fmla="*/ 0 h 36"/>
                <a:gd name="T18" fmla="*/ 106 w 106"/>
                <a:gd name="T19" fmla="*/ 17 h 36"/>
                <a:gd name="T20" fmla="*/ 88 w 106"/>
                <a:gd name="T21" fmla="*/ 17 h 36"/>
                <a:gd name="T22" fmla="*/ 71 w 106"/>
                <a:gd name="T23" fmla="*/ 36 h 36"/>
                <a:gd name="T24" fmla="*/ 54 w 106"/>
                <a:gd name="T25" fmla="*/ 36 h 36"/>
                <a:gd name="T26" fmla="*/ 36 w 106"/>
                <a:gd name="T2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36">
                  <a:moveTo>
                    <a:pt x="36" y="36"/>
                  </a:moveTo>
                  <a:lnTo>
                    <a:pt x="17" y="17"/>
                  </a:lnTo>
                  <a:lnTo>
                    <a:pt x="0" y="17"/>
                  </a:lnTo>
                  <a:lnTo>
                    <a:pt x="0" y="36"/>
                  </a:lnTo>
                  <a:lnTo>
                    <a:pt x="0" y="0"/>
                  </a:lnTo>
                  <a:lnTo>
                    <a:pt x="36" y="0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88" y="0"/>
                  </a:lnTo>
                  <a:lnTo>
                    <a:pt x="106" y="17"/>
                  </a:lnTo>
                  <a:lnTo>
                    <a:pt x="88" y="17"/>
                  </a:lnTo>
                  <a:lnTo>
                    <a:pt x="71" y="36"/>
                  </a:lnTo>
                  <a:lnTo>
                    <a:pt x="54" y="36"/>
                  </a:lnTo>
                  <a:lnTo>
                    <a:pt x="36" y="3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8EE88189-CFC2-498B-97E4-EDBA6BD6E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7369" y="1826058"/>
              <a:ext cx="84138" cy="28575"/>
            </a:xfrm>
            <a:custGeom>
              <a:avLst/>
              <a:gdLst>
                <a:gd name="T0" fmla="*/ 36 w 106"/>
                <a:gd name="T1" fmla="*/ 36 h 36"/>
                <a:gd name="T2" fmla="*/ 17 w 106"/>
                <a:gd name="T3" fmla="*/ 17 h 36"/>
                <a:gd name="T4" fmla="*/ 0 w 106"/>
                <a:gd name="T5" fmla="*/ 17 h 36"/>
                <a:gd name="T6" fmla="*/ 0 w 106"/>
                <a:gd name="T7" fmla="*/ 36 h 36"/>
                <a:gd name="T8" fmla="*/ 0 w 106"/>
                <a:gd name="T9" fmla="*/ 0 h 36"/>
                <a:gd name="T10" fmla="*/ 36 w 106"/>
                <a:gd name="T11" fmla="*/ 0 h 36"/>
                <a:gd name="T12" fmla="*/ 54 w 106"/>
                <a:gd name="T13" fmla="*/ 0 h 36"/>
                <a:gd name="T14" fmla="*/ 71 w 106"/>
                <a:gd name="T15" fmla="*/ 0 h 36"/>
                <a:gd name="T16" fmla="*/ 88 w 106"/>
                <a:gd name="T17" fmla="*/ 0 h 36"/>
                <a:gd name="T18" fmla="*/ 106 w 106"/>
                <a:gd name="T19" fmla="*/ 17 h 36"/>
                <a:gd name="T20" fmla="*/ 88 w 106"/>
                <a:gd name="T21" fmla="*/ 17 h 36"/>
                <a:gd name="T22" fmla="*/ 71 w 106"/>
                <a:gd name="T23" fmla="*/ 36 h 36"/>
                <a:gd name="T24" fmla="*/ 54 w 106"/>
                <a:gd name="T25" fmla="*/ 36 h 36"/>
                <a:gd name="T26" fmla="*/ 36 w 106"/>
                <a:gd name="T2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36">
                  <a:moveTo>
                    <a:pt x="36" y="36"/>
                  </a:moveTo>
                  <a:lnTo>
                    <a:pt x="17" y="17"/>
                  </a:lnTo>
                  <a:lnTo>
                    <a:pt x="0" y="17"/>
                  </a:lnTo>
                  <a:lnTo>
                    <a:pt x="0" y="36"/>
                  </a:lnTo>
                  <a:lnTo>
                    <a:pt x="0" y="0"/>
                  </a:lnTo>
                  <a:lnTo>
                    <a:pt x="36" y="0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88" y="0"/>
                  </a:lnTo>
                  <a:lnTo>
                    <a:pt x="106" y="17"/>
                  </a:lnTo>
                  <a:lnTo>
                    <a:pt x="88" y="17"/>
                  </a:lnTo>
                  <a:lnTo>
                    <a:pt x="71" y="36"/>
                  </a:lnTo>
                  <a:lnTo>
                    <a:pt x="54" y="36"/>
                  </a:lnTo>
                  <a:lnTo>
                    <a:pt x="36" y="36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9164CFBA-7A5D-4FDE-B8E3-64561ADC8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7369" y="1854633"/>
              <a:ext cx="71438" cy="41275"/>
            </a:xfrm>
            <a:custGeom>
              <a:avLst/>
              <a:gdLst>
                <a:gd name="T0" fmla="*/ 71 w 88"/>
                <a:gd name="T1" fmla="*/ 18 h 52"/>
                <a:gd name="T2" fmla="*/ 54 w 88"/>
                <a:gd name="T3" fmla="*/ 35 h 52"/>
                <a:gd name="T4" fmla="*/ 17 w 88"/>
                <a:gd name="T5" fmla="*/ 52 h 52"/>
                <a:gd name="T6" fmla="*/ 0 w 88"/>
                <a:gd name="T7" fmla="*/ 35 h 52"/>
                <a:gd name="T8" fmla="*/ 0 w 88"/>
                <a:gd name="T9" fmla="*/ 18 h 52"/>
                <a:gd name="T10" fmla="*/ 0 w 88"/>
                <a:gd name="T11" fmla="*/ 0 h 52"/>
                <a:gd name="T12" fmla="*/ 54 w 88"/>
                <a:gd name="T13" fmla="*/ 0 h 52"/>
                <a:gd name="T14" fmla="*/ 71 w 88"/>
                <a:gd name="T15" fmla="*/ 0 h 52"/>
                <a:gd name="T16" fmla="*/ 88 w 88"/>
                <a:gd name="T17" fmla="*/ 0 h 52"/>
                <a:gd name="T18" fmla="*/ 88 w 88"/>
                <a:gd name="T19" fmla="*/ 18 h 52"/>
                <a:gd name="T20" fmla="*/ 71 w 88"/>
                <a:gd name="T21" fmla="*/ 18 h 52"/>
                <a:gd name="T22" fmla="*/ 54 w 88"/>
                <a:gd name="T23" fmla="*/ 18 h 52"/>
                <a:gd name="T24" fmla="*/ 71 w 88"/>
                <a:gd name="T25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2">
                  <a:moveTo>
                    <a:pt x="71" y="18"/>
                  </a:moveTo>
                  <a:lnTo>
                    <a:pt x="54" y="35"/>
                  </a:lnTo>
                  <a:lnTo>
                    <a:pt x="17" y="52"/>
                  </a:lnTo>
                  <a:lnTo>
                    <a:pt x="0" y="35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88" y="0"/>
                  </a:lnTo>
                  <a:lnTo>
                    <a:pt x="88" y="18"/>
                  </a:lnTo>
                  <a:lnTo>
                    <a:pt x="71" y="18"/>
                  </a:lnTo>
                  <a:lnTo>
                    <a:pt x="54" y="18"/>
                  </a:lnTo>
                  <a:lnTo>
                    <a:pt x="71" y="1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FC3F8ACD-4DFC-43D4-8BB8-45B2ED25C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7369" y="1854633"/>
              <a:ext cx="71438" cy="41275"/>
            </a:xfrm>
            <a:custGeom>
              <a:avLst/>
              <a:gdLst>
                <a:gd name="T0" fmla="*/ 71 w 88"/>
                <a:gd name="T1" fmla="*/ 18 h 52"/>
                <a:gd name="T2" fmla="*/ 54 w 88"/>
                <a:gd name="T3" fmla="*/ 35 h 52"/>
                <a:gd name="T4" fmla="*/ 17 w 88"/>
                <a:gd name="T5" fmla="*/ 52 h 52"/>
                <a:gd name="T6" fmla="*/ 0 w 88"/>
                <a:gd name="T7" fmla="*/ 35 h 52"/>
                <a:gd name="T8" fmla="*/ 0 w 88"/>
                <a:gd name="T9" fmla="*/ 18 h 52"/>
                <a:gd name="T10" fmla="*/ 0 w 88"/>
                <a:gd name="T11" fmla="*/ 0 h 52"/>
                <a:gd name="T12" fmla="*/ 54 w 88"/>
                <a:gd name="T13" fmla="*/ 0 h 52"/>
                <a:gd name="T14" fmla="*/ 71 w 88"/>
                <a:gd name="T15" fmla="*/ 0 h 52"/>
                <a:gd name="T16" fmla="*/ 88 w 88"/>
                <a:gd name="T17" fmla="*/ 0 h 52"/>
                <a:gd name="T18" fmla="*/ 88 w 88"/>
                <a:gd name="T19" fmla="*/ 18 h 52"/>
                <a:gd name="T20" fmla="*/ 71 w 88"/>
                <a:gd name="T21" fmla="*/ 18 h 52"/>
                <a:gd name="T22" fmla="*/ 54 w 88"/>
                <a:gd name="T23" fmla="*/ 18 h 52"/>
                <a:gd name="T24" fmla="*/ 71 w 88"/>
                <a:gd name="T25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2">
                  <a:moveTo>
                    <a:pt x="71" y="18"/>
                  </a:moveTo>
                  <a:lnTo>
                    <a:pt x="54" y="35"/>
                  </a:lnTo>
                  <a:lnTo>
                    <a:pt x="17" y="52"/>
                  </a:lnTo>
                  <a:lnTo>
                    <a:pt x="0" y="35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88" y="0"/>
                  </a:lnTo>
                  <a:lnTo>
                    <a:pt x="88" y="18"/>
                  </a:lnTo>
                  <a:lnTo>
                    <a:pt x="71" y="18"/>
                  </a:lnTo>
                  <a:lnTo>
                    <a:pt x="54" y="18"/>
                  </a:lnTo>
                  <a:lnTo>
                    <a:pt x="71" y="18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0C921974-2A9A-4A16-A521-481D6A52D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269" y="1854633"/>
              <a:ext cx="26988" cy="12700"/>
            </a:xfrm>
            <a:custGeom>
              <a:avLst/>
              <a:gdLst>
                <a:gd name="T0" fmla="*/ 35 w 35"/>
                <a:gd name="T1" fmla="*/ 16 h 16"/>
                <a:gd name="T2" fmla="*/ 17 w 35"/>
                <a:gd name="T3" fmla="*/ 16 h 16"/>
                <a:gd name="T4" fmla="*/ 0 w 35"/>
                <a:gd name="T5" fmla="*/ 16 h 16"/>
                <a:gd name="T6" fmla="*/ 0 w 35"/>
                <a:gd name="T7" fmla="*/ 0 h 16"/>
                <a:gd name="T8" fmla="*/ 17 w 35"/>
                <a:gd name="T9" fmla="*/ 16 h 16"/>
                <a:gd name="T10" fmla="*/ 35 w 35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6">
                  <a:moveTo>
                    <a:pt x="35" y="16"/>
                  </a:moveTo>
                  <a:lnTo>
                    <a:pt x="17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7" y="16"/>
                  </a:lnTo>
                  <a:lnTo>
                    <a:pt x="35" y="1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782AC7B3-3B25-4AFB-84E8-9DAF919C1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269" y="1854633"/>
              <a:ext cx="26988" cy="12700"/>
            </a:xfrm>
            <a:custGeom>
              <a:avLst/>
              <a:gdLst>
                <a:gd name="T0" fmla="*/ 35 w 35"/>
                <a:gd name="T1" fmla="*/ 16 h 16"/>
                <a:gd name="T2" fmla="*/ 17 w 35"/>
                <a:gd name="T3" fmla="*/ 16 h 16"/>
                <a:gd name="T4" fmla="*/ 0 w 35"/>
                <a:gd name="T5" fmla="*/ 16 h 16"/>
                <a:gd name="T6" fmla="*/ 0 w 35"/>
                <a:gd name="T7" fmla="*/ 0 h 16"/>
                <a:gd name="T8" fmla="*/ 17 w 35"/>
                <a:gd name="T9" fmla="*/ 16 h 16"/>
                <a:gd name="T10" fmla="*/ 35 w 35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6">
                  <a:moveTo>
                    <a:pt x="35" y="16"/>
                  </a:moveTo>
                  <a:lnTo>
                    <a:pt x="17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7" y="16"/>
                  </a:lnTo>
                  <a:lnTo>
                    <a:pt x="35" y="16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C37A7C95-3E9F-43B0-BD26-386A64D45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5494" y="2046720"/>
              <a:ext cx="139700" cy="95250"/>
            </a:xfrm>
            <a:custGeom>
              <a:avLst/>
              <a:gdLst>
                <a:gd name="T0" fmla="*/ 141 w 175"/>
                <a:gd name="T1" fmla="*/ 33 h 119"/>
                <a:gd name="T2" fmla="*/ 141 w 175"/>
                <a:gd name="T3" fmla="*/ 50 h 119"/>
                <a:gd name="T4" fmla="*/ 141 w 175"/>
                <a:gd name="T5" fmla="*/ 67 h 119"/>
                <a:gd name="T6" fmla="*/ 158 w 175"/>
                <a:gd name="T7" fmla="*/ 67 h 119"/>
                <a:gd name="T8" fmla="*/ 175 w 175"/>
                <a:gd name="T9" fmla="*/ 67 h 119"/>
                <a:gd name="T10" fmla="*/ 158 w 175"/>
                <a:gd name="T11" fmla="*/ 85 h 119"/>
                <a:gd name="T12" fmla="*/ 158 w 175"/>
                <a:gd name="T13" fmla="*/ 102 h 119"/>
                <a:gd name="T14" fmla="*/ 123 w 175"/>
                <a:gd name="T15" fmla="*/ 119 h 119"/>
                <a:gd name="T16" fmla="*/ 106 w 175"/>
                <a:gd name="T17" fmla="*/ 119 h 119"/>
                <a:gd name="T18" fmla="*/ 89 w 175"/>
                <a:gd name="T19" fmla="*/ 119 h 119"/>
                <a:gd name="T20" fmla="*/ 89 w 175"/>
                <a:gd name="T21" fmla="*/ 102 h 119"/>
                <a:gd name="T22" fmla="*/ 54 w 175"/>
                <a:gd name="T23" fmla="*/ 85 h 119"/>
                <a:gd name="T24" fmla="*/ 35 w 175"/>
                <a:gd name="T25" fmla="*/ 67 h 119"/>
                <a:gd name="T26" fmla="*/ 0 w 175"/>
                <a:gd name="T27" fmla="*/ 67 h 119"/>
                <a:gd name="T28" fmla="*/ 0 w 175"/>
                <a:gd name="T29" fmla="*/ 50 h 119"/>
                <a:gd name="T30" fmla="*/ 0 w 175"/>
                <a:gd name="T31" fmla="*/ 33 h 119"/>
                <a:gd name="T32" fmla="*/ 18 w 175"/>
                <a:gd name="T33" fmla="*/ 50 h 119"/>
                <a:gd name="T34" fmla="*/ 35 w 175"/>
                <a:gd name="T35" fmla="*/ 50 h 119"/>
                <a:gd name="T36" fmla="*/ 54 w 175"/>
                <a:gd name="T37" fmla="*/ 50 h 119"/>
                <a:gd name="T38" fmla="*/ 54 w 175"/>
                <a:gd name="T39" fmla="*/ 33 h 119"/>
                <a:gd name="T40" fmla="*/ 54 w 175"/>
                <a:gd name="T41" fmla="*/ 15 h 119"/>
                <a:gd name="T42" fmla="*/ 35 w 175"/>
                <a:gd name="T43" fmla="*/ 15 h 119"/>
                <a:gd name="T44" fmla="*/ 35 w 175"/>
                <a:gd name="T45" fmla="*/ 0 h 119"/>
                <a:gd name="T46" fmla="*/ 54 w 175"/>
                <a:gd name="T47" fmla="*/ 0 h 119"/>
                <a:gd name="T48" fmla="*/ 71 w 175"/>
                <a:gd name="T49" fmla="*/ 0 h 119"/>
                <a:gd name="T50" fmla="*/ 106 w 175"/>
                <a:gd name="T51" fmla="*/ 0 h 119"/>
                <a:gd name="T52" fmla="*/ 123 w 175"/>
                <a:gd name="T53" fmla="*/ 0 h 119"/>
                <a:gd name="T54" fmla="*/ 141 w 175"/>
                <a:gd name="T55" fmla="*/ 0 h 119"/>
                <a:gd name="T56" fmla="*/ 141 w 175"/>
                <a:gd name="T57" fmla="*/ 15 h 119"/>
                <a:gd name="T58" fmla="*/ 123 w 175"/>
                <a:gd name="T59" fmla="*/ 33 h 119"/>
                <a:gd name="T60" fmla="*/ 106 w 175"/>
                <a:gd name="T61" fmla="*/ 33 h 119"/>
                <a:gd name="T62" fmla="*/ 123 w 175"/>
                <a:gd name="T63" fmla="*/ 33 h 119"/>
                <a:gd name="T64" fmla="*/ 141 w 175"/>
                <a:gd name="T65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5" h="119">
                  <a:moveTo>
                    <a:pt x="141" y="33"/>
                  </a:moveTo>
                  <a:lnTo>
                    <a:pt x="141" y="50"/>
                  </a:lnTo>
                  <a:lnTo>
                    <a:pt x="141" y="67"/>
                  </a:lnTo>
                  <a:lnTo>
                    <a:pt x="158" y="67"/>
                  </a:lnTo>
                  <a:lnTo>
                    <a:pt x="175" y="67"/>
                  </a:lnTo>
                  <a:lnTo>
                    <a:pt x="158" y="85"/>
                  </a:lnTo>
                  <a:lnTo>
                    <a:pt x="158" y="102"/>
                  </a:lnTo>
                  <a:lnTo>
                    <a:pt x="123" y="119"/>
                  </a:lnTo>
                  <a:lnTo>
                    <a:pt x="106" y="119"/>
                  </a:lnTo>
                  <a:lnTo>
                    <a:pt x="89" y="119"/>
                  </a:lnTo>
                  <a:lnTo>
                    <a:pt x="89" y="102"/>
                  </a:lnTo>
                  <a:lnTo>
                    <a:pt x="54" y="85"/>
                  </a:lnTo>
                  <a:lnTo>
                    <a:pt x="35" y="67"/>
                  </a:lnTo>
                  <a:lnTo>
                    <a:pt x="0" y="67"/>
                  </a:lnTo>
                  <a:lnTo>
                    <a:pt x="0" y="50"/>
                  </a:lnTo>
                  <a:lnTo>
                    <a:pt x="0" y="33"/>
                  </a:lnTo>
                  <a:lnTo>
                    <a:pt x="18" y="50"/>
                  </a:lnTo>
                  <a:lnTo>
                    <a:pt x="35" y="50"/>
                  </a:lnTo>
                  <a:lnTo>
                    <a:pt x="54" y="50"/>
                  </a:lnTo>
                  <a:lnTo>
                    <a:pt x="54" y="33"/>
                  </a:lnTo>
                  <a:lnTo>
                    <a:pt x="54" y="15"/>
                  </a:lnTo>
                  <a:lnTo>
                    <a:pt x="35" y="15"/>
                  </a:lnTo>
                  <a:lnTo>
                    <a:pt x="35" y="0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106" y="0"/>
                  </a:lnTo>
                  <a:lnTo>
                    <a:pt x="123" y="0"/>
                  </a:lnTo>
                  <a:lnTo>
                    <a:pt x="141" y="0"/>
                  </a:lnTo>
                  <a:lnTo>
                    <a:pt x="141" y="15"/>
                  </a:lnTo>
                  <a:lnTo>
                    <a:pt x="123" y="33"/>
                  </a:lnTo>
                  <a:lnTo>
                    <a:pt x="106" y="33"/>
                  </a:lnTo>
                  <a:lnTo>
                    <a:pt x="123" y="33"/>
                  </a:lnTo>
                  <a:lnTo>
                    <a:pt x="141" y="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05E4C57D-E921-408D-831E-693FB4318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5494" y="2046720"/>
              <a:ext cx="139700" cy="95250"/>
            </a:xfrm>
            <a:custGeom>
              <a:avLst/>
              <a:gdLst>
                <a:gd name="T0" fmla="*/ 141 w 175"/>
                <a:gd name="T1" fmla="*/ 33 h 119"/>
                <a:gd name="T2" fmla="*/ 141 w 175"/>
                <a:gd name="T3" fmla="*/ 50 h 119"/>
                <a:gd name="T4" fmla="*/ 141 w 175"/>
                <a:gd name="T5" fmla="*/ 67 h 119"/>
                <a:gd name="T6" fmla="*/ 158 w 175"/>
                <a:gd name="T7" fmla="*/ 67 h 119"/>
                <a:gd name="T8" fmla="*/ 175 w 175"/>
                <a:gd name="T9" fmla="*/ 67 h 119"/>
                <a:gd name="T10" fmla="*/ 158 w 175"/>
                <a:gd name="T11" fmla="*/ 85 h 119"/>
                <a:gd name="T12" fmla="*/ 158 w 175"/>
                <a:gd name="T13" fmla="*/ 102 h 119"/>
                <a:gd name="T14" fmla="*/ 123 w 175"/>
                <a:gd name="T15" fmla="*/ 119 h 119"/>
                <a:gd name="T16" fmla="*/ 106 w 175"/>
                <a:gd name="T17" fmla="*/ 119 h 119"/>
                <a:gd name="T18" fmla="*/ 89 w 175"/>
                <a:gd name="T19" fmla="*/ 119 h 119"/>
                <a:gd name="T20" fmla="*/ 89 w 175"/>
                <a:gd name="T21" fmla="*/ 102 h 119"/>
                <a:gd name="T22" fmla="*/ 54 w 175"/>
                <a:gd name="T23" fmla="*/ 85 h 119"/>
                <a:gd name="T24" fmla="*/ 35 w 175"/>
                <a:gd name="T25" fmla="*/ 67 h 119"/>
                <a:gd name="T26" fmla="*/ 0 w 175"/>
                <a:gd name="T27" fmla="*/ 67 h 119"/>
                <a:gd name="T28" fmla="*/ 0 w 175"/>
                <a:gd name="T29" fmla="*/ 50 h 119"/>
                <a:gd name="T30" fmla="*/ 0 w 175"/>
                <a:gd name="T31" fmla="*/ 33 h 119"/>
                <a:gd name="T32" fmla="*/ 18 w 175"/>
                <a:gd name="T33" fmla="*/ 50 h 119"/>
                <a:gd name="T34" fmla="*/ 35 w 175"/>
                <a:gd name="T35" fmla="*/ 50 h 119"/>
                <a:gd name="T36" fmla="*/ 54 w 175"/>
                <a:gd name="T37" fmla="*/ 50 h 119"/>
                <a:gd name="T38" fmla="*/ 54 w 175"/>
                <a:gd name="T39" fmla="*/ 33 h 119"/>
                <a:gd name="T40" fmla="*/ 54 w 175"/>
                <a:gd name="T41" fmla="*/ 15 h 119"/>
                <a:gd name="T42" fmla="*/ 35 w 175"/>
                <a:gd name="T43" fmla="*/ 15 h 119"/>
                <a:gd name="T44" fmla="*/ 35 w 175"/>
                <a:gd name="T45" fmla="*/ 0 h 119"/>
                <a:gd name="T46" fmla="*/ 54 w 175"/>
                <a:gd name="T47" fmla="*/ 0 h 119"/>
                <a:gd name="T48" fmla="*/ 71 w 175"/>
                <a:gd name="T49" fmla="*/ 0 h 119"/>
                <a:gd name="T50" fmla="*/ 106 w 175"/>
                <a:gd name="T51" fmla="*/ 0 h 119"/>
                <a:gd name="T52" fmla="*/ 123 w 175"/>
                <a:gd name="T53" fmla="*/ 0 h 119"/>
                <a:gd name="T54" fmla="*/ 141 w 175"/>
                <a:gd name="T55" fmla="*/ 0 h 119"/>
                <a:gd name="T56" fmla="*/ 141 w 175"/>
                <a:gd name="T57" fmla="*/ 15 h 119"/>
                <a:gd name="T58" fmla="*/ 123 w 175"/>
                <a:gd name="T59" fmla="*/ 33 h 119"/>
                <a:gd name="T60" fmla="*/ 106 w 175"/>
                <a:gd name="T61" fmla="*/ 33 h 119"/>
                <a:gd name="T62" fmla="*/ 123 w 175"/>
                <a:gd name="T63" fmla="*/ 33 h 119"/>
                <a:gd name="T64" fmla="*/ 141 w 175"/>
                <a:gd name="T65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5" h="119">
                  <a:moveTo>
                    <a:pt x="141" y="33"/>
                  </a:moveTo>
                  <a:lnTo>
                    <a:pt x="141" y="50"/>
                  </a:lnTo>
                  <a:lnTo>
                    <a:pt x="141" y="67"/>
                  </a:lnTo>
                  <a:lnTo>
                    <a:pt x="158" y="67"/>
                  </a:lnTo>
                  <a:lnTo>
                    <a:pt x="175" y="67"/>
                  </a:lnTo>
                  <a:lnTo>
                    <a:pt x="158" y="85"/>
                  </a:lnTo>
                  <a:lnTo>
                    <a:pt x="158" y="102"/>
                  </a:lnTo>
                  <a:lnTo>
                    <a:pt x="123" y="119"/>
                  </a:lnTo>
                  <a:lnTo>
                    <a:pt x="106" y="119"/>
                  </a:lnTo>
                  <a:lnTo>
                    <a:pt x="89" y="119"/>
                  </a:lnTo>
                  <a:lnTo>
                    <a:pt x="89" y="102"/>
                  </a:lnTo>
                  <a:lnTo>
                    <a:pt x="54" y="85"/>
                  </a:lnTo>
                  <a:lnTo>
                    <a:pt x="35" y="67"/>
                  </a:lnTo>
                  <a:lnTo>
                    <a:pt x="0" y="67"/>
                  </a:lnTo>
                  <a:lnTo>
                    <a:pt x="0" y="50"/>
                  </a:lnTo>
                  <a:lnTo>
                    <a:pt x="0" y="33"/>
                  </a:lnTo>
                  <a:lnTo>
                    <a:pt x="18" y="50"/>
                  </a:lnTo>
                  <a:lnTo>
                    <a:pt x="35" y="50"/>
                  </a:lnTo>
                  <a:lnTo>
                    <a:pt x="54" y="50"/>
                  </a:lnTo>
                  <a:lnTo>
                    <a:pt x="54" y="33"/>
                  </a:lnTo>
                  <a:lnTo>
                    <a:pt x="54" y="15"/>
                  </a:lnTo>
                  <a:lnTo>
                    <a:pt x="35" y="15"/>
                  </a:lnTo>
                  <a:lnTo>
                    <a:pt x="35" y="0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106" y="0"/>
                  </a:lnTo>
                  <a:lnTo>
                    <a:pt x="123" y="0"/>
                  </a:lnTo>
                  <a:lnTo>
                    <a:pt x="141" y="0"/>
                  </a:lnTo>
                  <a:lnTo>
                    <a:pt x="141" y="15"/>
                  </a:lnTo>
                  <a:lnTo>
                    <a:pt x="123" y="33"/>
                  </a:lnTo>
                  <a:lnTo>
                    <a:pt x="106" y="33"/>
                  </a:lnTo>
                  <a:lnTo>
                    <a:pt x="123" y="33"/>
                  </a:lnTo>
                  <a:lnTo>
                    <a:pt x="141" y="33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C7B2FBA-2793-46E7-9D4F-9E6E5CEF0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1519" y="1908608"/>
              <a:ext cx="153988" cy="84138"/>
            </a:xfrm>
            <a:custGeom>
              <a:avLst/>
              <a:gdLst>
                <a:gd name="T0" fmla="*/ 19 w 194"/>
                <a:gd name="T1" fmla="*/ 34 h 105"/>
                <a:gd name="T2" fmla="*/ 19 w 194"/>
                <a:gd name="T3" fmla="*/ 17 h 105"/>
                <a:gd name="T4" fmla="*/ 0 w 194"/>
                <a:gd name="T5" fmla="*/ 0 h 105"/>
                <a:gd name="T6" fmla="*/ 19 w 194"/>
                <a:gd name="T7" fmla="*/ 0 h 105"/>
                <a:gd name="T8" fmla="*/ 54 w 194"/>
                <a:gd name="T9" fmla="*/ 17 h 105"/>
                <a:gd name="T10" fmla="*/ 71 w 194"/>
                <a:gd name="T11" fmla="*/ 53 h 105"/>
                <a:gd name="T12" fmla="*/ 106 w 194"/>
                <a:gd name="T13" fmla="*/ 53 h 105"/>
                <a:gd name="T14" fmla="*/ 89 w 194"/>
                <a:gd name="T15" fmla="*/ 53 h 105"/>
                <a:gd name="T16" fmla="*/ 71 w 194"/>
                <a:gd name="T17" fmla="*/ 34 h 105"/>
                <a:gd name="T18" fmla="*/ 71 w 194"/>
                <a:gd name="T19" fmla="*/ 17 h 105"/>
                <a:gd name="T20" fmla="*/ 89 w 194"/>
                <a:gd name="T21" fmla="*/ 34 h 105"/>
                <a:gd name="T22" fmla="*/ 125 w 194"/>
                <a:gd name="T23" fmla="*/ 34 h 105"/>
                <a:gd name="T24" fmla="*/ 125 w 194"/>
                <a:gd name="T25" fmla="*/ 53 h 105"/>
                <a:gd name="T26" fmla="*/ 125 w 194"/>
                <a:gd name="T27" fmla="*/ 34 h 105"/>
                <a:gd name="T28" fmla="*/ 125 w 194"/>
                <a:gd name="T29" fmla="*/ 17 h 105"/>
                <a:gd name="T30" fmla="*/ 106 w 194"/>
                <a:gd name="T31" fmla="*/ 17 h 105"/>
                <a:gd name="T32" fmla="*/ 106 w 194"/>
                <a:gd name="T33" fmla="*/ 0 h 105"/>
                <a:gd name="T34" fmla="*/ 125 w 194"/>
                <a:gd name="T35" fmla="*/ 0 h 105"/>
                <a:gd name="T36" fmla="*/ 142 w 194"/>
                <a:gd name="T37" fmla="*/ 17 h 105"/>
                <a:gd name="T38" fmla="*/ 160 w 194"/>
                <a:gd name="T39" fmla="*/ 17 h 105"/>
                <a:gd name="T40" fmla="*/ 177 w 194"/>
                <a:gd name="T41" fmla="*/ 17 h 105"/>
                <a:gd name="T42" fmla="*/ 177 w 194"/>
                <a:gd name="T43" fmla="*/ 0 h 105"/>
                <a:gd name="T44" fmla="*/ 177 w 194"/>
                <a:gd name="T45" fmla="*/ 17 h 105"/>
                <a:gd name="T46" fmla="*/ 194 w 194"/>
                <a:gd name="T47" fmla="*/ 17 h 105"/>
                <a:gd name="T48" fmla="*/ 194 w 194"/>
                <a:gd name="T49" fmla="*/ 34 h 105"/>
                <a:gd name="T50" fmla="*/ 194 w 194"/>
                <a:gd name="T51" fmla="*/ 71 h 105"/>
                <a:gd name="T52" fmla="*/ 177 w 194"/>
                <a:gd name="T53" fmla="*/ 71 h 105"/>
                <a:gd name="T54" fmla="*/ 177 w 194"/>
                <a:gd name="T55" fmla="*/ 105 h 105"/>
                <a:gd name="T56" fmla="*/ 160 w 194"/>
                <a:gd name="T57" fmla="*/ 105 h 105"/>
                <a:gd name="T58" fmla="*/ 142 w 194"/>
                <a:gd name="T59" fmla="*/ 105 h 105"/>
                <a:gd name="T60" fmla="*/ 125 w 194"/>
                <a:gd name="T61" fmla="*/ 105 h 105"/>
                <a:gd name="T62" fmla="*/ 125 w 194"/>
                <a:gd name="T63" fmla="*/ 88 h 105"/>
                <a:gd name="T64" fmla="*/ 125 w 194"/>
                <a:gd name="T65" fmla="*/ 71 h 105"/>
                <a:gd name="T66" fmla="*/ 142 w 194"/>
                <a:gd name="T67" fmla="*/ 71 h 105"/>
                <a:gd name="T68" fmla="*/ 125 w 194"/>
                <a:gd name="T69" fmla="*/ 71 h 105"/>
                <a:gd name="T70" fmla="*/ 89 w 194"/>
                <a:gd name="T71" fmla="*/ 71 h 105"/>
                <a:gd name="T72" fmla="*/ 71 w 194"/>
                <a:gd name="T73" fmla="*/ 71 h 105"/>
                <a:gd name="T74" fmla="*/ 54 w 194"/>
                <a:gd name="T75" fmla="*/ 71 h 105"/>
                <a:gd name="T76" fmla="*/ 37 w 194"/>
                <a:gd name="T77" fmla="*/ 71 h 105"/>
                <a:gd name="T78" fmla="*/ 37 w 194"/>
                <a:gd name="T79" fmla="*/ 53 h 105"/>
                <a:gd name="T80" fmla="*/ 19 w 194"/>
                <a:gd name="T81" fmla="*/ 53 h 105"/>
                <a:gd name="T82" fmla="*/ 19 w 194"/>
                <a:gd name="T83" fmla="*/ 34 h 105"/>
                <a:gd name="T84" fmla="*/ 19 w 194"/>
                <a:gd name="T85" fmla="*/ 17 h 105"/>
                <a:gd name="T86" fmla="*/ 19 w 194"/>
                <a:gd name="T87" fmla="*/ 3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4" h="105">
                  <a:moveTo>
                    <a:pt x="19" y="34"/>
                  </a:moveTo>
                  <a:lnTo>
                    <a:pt x="19" y="1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54" y="17"/>
                  </a:lnTo>
                  <a:lnTo>
                    <a:pt x="71" y="53"/>
                  </a:lnTo>
                  <a:lnTo>
                    <a:pt x="106" y="53"/>
                  </a:lnTo>
                  <a:lnTo>
                    <a:pt x="89" y="53"/>
                  </a:lnTo>
                  <a:lnTo>
                    <a:pt x="71" y="34"/>
                  </a:lnTo>
                  <a:lnTo>
                    <a:pt x="71" y="17"/>
                  </a:lnTo>
                  <a:lnTo>
                    <a:pt x="89" y="34"/>
                  </a:lnTo>
                  <a:lnTo>
                    <a:pt x="125" y="34"/>
                  </a:lnTo>
                  <a:lnTo>
                    <a:pt x="125" y="53"/>
                  </a:lnTo>
                  <a:lnTo>
                    <a:pt x="125" y="34"/>
                  </a:lnTo>
                  <a:lnTo>
                    <a:pt x="125" y="17"/>
                  </a:lnTo>
                  <a:lnTo>
                    <a:pt x="106" y="17"/>
                  </a:lnTo>
                  <a:lnTo>
                    <a:pt x="106" y="0"/>
                  </a:lnTo>
                  <a:lnTo>
                    <a:pt x="125" y="0"/>
                  </a:lnTo>
                  <a:lnTo>
                    <a:pt x="142" y="17"/>
                  </a:lnTo>
                  <a:lnTo>
                    <a:pt x="160" y="17"/>
                  </a:lnTo>
                  <a:lnTo>
                    <a:pt x="177" y="17"/>
                  </a:lnTo>
                  <a:lnTo>
                    <a:pt x="177" y="0"/>
                  </a:lnTo>
                  <a:lnTo>
                    <a:pt x="177" y="17"/>
                  </a:lnTo>
                  <a:lnTo>
                    <a:pt x="194" y="17"/>
                  </a:lnTo>
                  <a:lnTo>
                    <a:pt x="194" y="34"/>
                  </a:lnTo>
                  <a:lnTo>
                    <a:pt x="194" y="71"/>
                  </a:lnTo>
                  <a:lnTo>
                    <a:pt x="177" y="71"/>
                  </a:lnTo>
                  <a:lnTo>
                    <a:pt x="177" y="105"/>
                  </a:lnTo>
                  <a:lnTo>
                    <a:pt x="160" y="105"/>
                  </a:lnTo>
                  <a:lnTo>
                    <a:pt x="142" y="105"/>
                  </a:lnTo>
                  <a:lnTo>
                    <a:pt x="125" y="105"/>
                  </a:lnTo>
                  <a:lnTo>
                    <a:pt x="125" y="88"/>
                  </a:lnTo>
                  <a:lnTo>
                    <a:pt x="125" y="71"/>
                  </a:lnTo>
                  <a:lnTo>
                    <a:pt x="142" y="71"/>
                  </a:lnTo>
                  <a:lnTo>
                    <a:pt x="125" y="71"/>
                  </a:lnTo>
                  <a:lnTo>
                    <a:pt x="89" y="71"/>
                  </a:lnTo>
                  <a:lnTo>
                    <a:pt x="71" y="71"/>
                  </a:lnTo>
                  <a:lnTo>
                    <a:pt x="54" y="71"/>
                  </a:lnTo>
                  <a:lnTo>
                    <a:pt x="37" y="71"/>
                  </a:lnTo>
                  <a:lnTo>
                    <a:pt x="37" y="53"/>
                  </a:lnTo>
                  <a:lnTo>
                    <a:pt x="19" y="53"/>
                  </a:lnTo>
                  <a:lnTo>
                    <a:pt x="19" y="34"/>
                  </a:lnTo>
                  <a:lnTo>
                    <a:pt x="19" y="17"/>
                  </a:lnTo>
                  <a:lnTo>
                    <a:pt x="19" y="34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1BE148BA-B319-44AC-B767-0B315377C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1519" y="1908608"/>
              <a:ext cx="153988" cy="84138"/>
            </a:xfrm>
            <a:custGeom>
              <a:avLst/>
              <a:gdLst>
                <a:gd name="T0" fmla="*/ 19 w 194"/>
                <a:gd name="T1" fmla="*/ 34 h 105"/>
                <a:gd name="T2" fmla="*/ 19 w 194"/>
                <a:gd name="T3" fmla="*/ 17 h 105"/>
                <a:gd name="T4" fmla="*/ 0 w 194"/>
                <a:gd name="T5" fmla="*/ 0 h 105"/>
                <a:gd name="T6" fmla="*/ 19 w 194"/>
                <a:gd name="T7" fmla="*/ 0 h 105"/>
                <a:gd name="T8" fmla="*/ 54 w 194"/>
                <a:gd name="T9" fmla="*/ 17 h 105"/>
                <a:gd name="T10" fmla="*/ 71 w 194"/>
                <a:gd name="T11" fmla="*/ 53 h 105"/>
                <a:gd name="T12" fmla="*/ 106 w 194"/>
                <a:gd name="T13" fmla="*/ 53 h 105"/>
                <a:gd name="T14" fmla="*/ 89 w 194"/>
                <a:gd name="T15" fmla="*/ 53 h 105"/>
                <a:gd name="T16" fmla="*/ 71 w 194"/>
                <a:gd name="T17" fmla="*/ 34 h 105"/>
                <a:gd name="T18" fmla="*/ 71 w 194"/>
                <a:gd name="T19" fmla="*/ 17 h 105"/>
                <a:gd name="T20" fmla="*/ 89 w 194"/>
                <a:gd name="T21" fmla="*/ 34 h 105"/>
                <a:gd name="T22" fmla="*/ 125 w 194"/>
                <a:gd name="T23" fmla="*/ 34 h 105"/>
                <a:gd name="T24" fmla="*/ 125 w 194"/>
                <a:gd name="T25" fmla="*/ 53 h 105"/>
                <a:gd name="T26" fmla="*/ 125 w 194"/>
                <a:gd name="T27" fmla="*/ 34 h 105"/>
                <a:gd name="T28" fmla="*/ 125 w 194"/>
                <a:gd name="T29" fmla="*/ 17 h 105"/>
                <a:gd name="T30" fmla="*/ 106 w 194"/>
                <a:gd name="T31" fmla="*/ 17 h 105"/>
                <a:gd name="T32" fmla="*/ 106 w 194"/>
                <a:gd name="T33" fmla="*/ 0 h 105"/>
                <a:gd name="T34" fmla="*/ 125 w 194"/>
                <a:gd name="T35" fmla="*/ 0 h 105"/>
                <a:gd name="T36" fmla="*/ 142 w 194"/>
                <a:gd name="T37" fmla="*/ 17 h 105"/>
                <a:gd name="T38" fmla="*/ 160 w 194"/>
                <a:gd name="T39" fmla="*/ 17 h 105"/>
                <a:gd name="T40" fmla="*/ 177 w 194"/>
                <a:gd name="T41" fmla="*/ 17 h 105"/>
                <a:gd name="T42" fmla="*/ 177 w 194"/>
                <a:gd name="T43" fmla="*/ 0 h 105"/>
                <a:gd name="T44" fmla="*/ 177 w 194"/>
                <a:gd name="T45" fmla="*/ 17 h 105"/>
                <a:gd name="T46" fmla="*/ 194 w 194"/>
                <a:gd name="T47" fmla="*/ 17 h 105"/>
                <a:gd name="T48" fmla="*/ 194 w 194"/>
                <a:gd name="T49" fmla="*/ 34 h 105"/>
                <a:gd name="T50" fmla="*/ 194 w 194"/>
                <a:gd name="T51" fmla="*/ 71 h 105"/>
                <a:gd name="T52" fmla="*/ 177 w 194"/>
                <a:gd name="T53" fmla="*/ 71 h 105"/>
                <a:gd name="T54" fmla="*/ 177 w 194"/>
                <a:gd name="T55" fmla="*/ 105 h 105"/>
                <a:gd name="T56" fmla="*/ 160 w 194"/>
                <a:gd name="T57" fmla="*/ 105 h 105"/>
                <a:gd name="T58" fmla="*/ 142 w 194"/>
                <a:gd name="T59" fmla="*/ 105 h 105"/>
                <a:gd name="T60" fmla="*/ 125 w 194"/>
                <a:gd name="T61" fmla="*/ 105 h 105"/>
                <a:gd name="T62" fmla="*/ 125 w 194"/>
                <a:gd name="T63" fmla="*/ 88 h 105"/>
                <a:gd name="T64" fmla="*/ 125 w 194"/>
                <a:gd name="T65" fmla="*/ 71 h 105"/>
                <a:gd name="T66" fmla="*/ 142 w 194"/>
                <a:gd name="T67" fmla="*/ 71 h 105"/>
                <a:gd name="T68" fmla="*/ 125 w 194"/>
                <a:gd name="T69" fmla="*/ 71 h 105"/>
                <a:gd name="T70" fmla="*/ 89 w 194"/>
                <a:gd name="T71" fmla="*/ 71 h 105"/>
                <a:gd name="T72" fmla="*/ 71 w 194"/>
                <a:gd name="T73" fmla="*/ 71 h 105"/>
                <a:gd name="T74" fmla="*/ 54 w 194"/>
                <a:gd name="T75" fmla="*/ 71 h 105"/>
                <a:gd name="T76" fmla="*/ 37 w 194"/>
                <a:gd name="T77" fmla="*/ 71 h 105"/>
                <a:gd name="T78" fmla="*/ 37 w 194"/>
                <a:gd name="T79" fmla="*/ 53 h 105"/>
                <a:gd name="T80" fmla="*/ 19 w 194"/>
                <a:gd name="T81" fmla="*/ 53 h 105"/>
                <a:gd name="T82" fmla="*/ 19 w 194"/>
                <a:gd name="T83" fmla="*/ 34 h 105"/>
                <a:gd name="T84" fmla="*/ 19 w 194"/>
                <a:gd name="T85" fmla="*/ 17 h 105"/>
                <a:gd name="T86" fmla="*/ 19 w 194"/>
                <a:gd name="T87" fmla="*/ 3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4" h="105">
                  <a:moveTo>
                    <a:pt x="19" y="34"/>
                  </a:moveTo>
                  <a:lnTo>
                    <a:pt x="19" y="1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54" y="17"/>
                  </a:lnTo>
                  <a:lnTo>
                    <a:pt x="71" y="53"/>
                  </a:lnTo>
                  <a:lnTo>
                    <a:pt x="106" y="53"/>
                  </a:lnTo>
                  <a:lnTo>
                    <a:pt x="89" y="53"/>
                  </a:lnTo>
                  <a:lnTo>
                    <a:pt x="71" y="34"/>
                  </a:lnTo>
                  <a:lnTo>
                    <a:pt x="71" y="17"/>
                  </a:lnTo>
                  <a:lnTo>
                    <a:pt x="89" y="34"/>
                  </a:lnTo>
                  <a:lnTo>
                    <a:pt x="125" y="34"/>
                  </a:lnTo>
                  <a:lnTo>
                    <a:pt x="125" y="53"/>
                  </a:lnTo>
                  <a:lnTo>
                    <a:pt x="125" y="34"/>
                  </a:lnTo>
                  <a:lnTo>
                    <a:pt x="125" y="17"/>
                  </a:lnTo>
                  <a:lnTo>
                    <a:pt x="106" y="17"/>
                  </a:lnTo>
                  <a:lnTo>
                    <a:pt x="106" y="0"/>
                  </a:lnTo>
                  <a:lnTo>
                    <a:pt x="125" y="0"/>
                  </a:lnTo>
                  <a:lnTo>
                    <a:pt x="142" y="17"/>
                  </a:lnTo>
                  <a:lnTo>
                    <a:pt x="160" y="17"/>
                  </a:lnTo>
                  <a:lnTo>
                    <a:pt x="177" y="17"/>
                  </a:lnTo>
                  <a:lnTo>
                    <a:pt x="177" y="0"/>
                  </a:lnTo>
                  <a:lnTo>
                    <a:pt x="177" y="17"/>
                  </a:lnTo>
                  <a:lnTo>
                    <a:pt x="194" y="17"/>
                  </a:lnTo>
                  <a:lnTo>
                    <a:pt x="194" y="34"/>
                  </a:lnTo>
                  <a:lnTo>
                    <a:pt x="194" y="71"/>
                  </a:lnTo>
                  <a:lnTo>
                    <a:pt x="177" y="71"/>
                  </a:lnTo>
                  <a:lnTo>
                    <a:pt x="177" y="105"/>
                  </a:lnTo>
                  <a:lnTo>
                    <a:pt x="160" y="105"/>
                  </a:lnTo>
                  <a:lnTo>
                    <a:pt x="142" y="105"/>
                  </a:lnTo>
                  <a:lnTo>
                    <a:pt x="125" y="105"/>
                  </a:lnTo>
                  <a:lnTo>
                    <a:pt x="125" y="88"/>
                  </a:lnTo>
                  <a:lnTo>
                    <a:pt x="125" y="71"/>
                  </a:lnTo>
                  <a:lnTo>
                    <a:pt x="142" y="71"/>
                  </a:lnTo>
                  <a:lnTo>
                    <a:pt x="125" y="71"/>
                  </a:lnTo>
                  <a:lnTo>
                    <a:pt x="89" y="71"/>
                  </a:lnTo>
                  <a:lnTo>
                    <a:pt x="71" y="71"/>
                  </a:lnTo>
                  <a:lnTo>
                    <a:pt x="54" y="71"/>
                  </a:lnTo>
                  <a:lnTo>
                    <a:pt x="37" y="71"/>
                  </a:lnTo>
                  <a:lnTo>
                    <a:pt x="37" y="53"/>
                  </a:lnTo>
                  <a:lnTo>
                    <a:pt x="19" y="53"/>
                  </a:lnTo>
                  <a:lnTo>
                    <a:pt x="19" y="34"/>
                  </a:lnTo>
                  <a:lnTo>
                    <a:pt x="19" y="17"/>
                  </a:lnTo>
                  <a:lnTo>
                    <a:pt x="19" y="34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05AC58B3-8904-45F0-BC6D-13DBDE838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344" y="2194358"/>
              <a:ext cx="82550" cy="58738"/>
            </a:xfrm>
            <a:custGeom>
              <a:avLst/>
              <a:gdLst>
                <a:gd name="T0" fmla="*/ 86 w 103"/>
                <a:gd name="T1" fmla="*/ 73 h 73"/>
                <a:gd name="T2" fmla="*/ 52 w 103"/>
                <a:gd name="T3" fmla="*/ 56 h 73"/>
                <a:gd name="T4" fmla="*/ 17 w 103"/>
                <a:gd name="T5" fmla="*/ 37 h 73"/>
                <a:gd name="T6" fmla="*/ 0 w 103"/>
                <a:gd name="T7" fmla="*/ 37 h 73"/>
                <a:gd name="T8" fmla="*/ 17 w 103"/>
                <a:gd name="T9" fmla="*/ 37 h 73"/>
                <a:gd name="T10" fmla="*/ 17 w 103"/>
                <a:gd name="T11" fmla="*/ 19 h 73"/>
                <a:gd name="T12" fmla="*/ 34 w 103"/>
                <a:gd name="T13" fmla="*/ 0 h 73"/>
                <a:gd name="T14" fmla="*/ 69 w 103"/>
                <a:gd name="T15" fmla="*/ 19 h 73"/>
                <a:gd name="T16" fmla="*/ 86 w 103"/>
                <a:gd name="T17" fmla="*/ 37 h 73"/>
                <a:gd name="T18" fmla="*/ 103 w 103"/>
                <a:gd name="T19" fmla="*/ 56 h 73"/>
                <a:gd name="T20" fmla="*/ 86 w 103"/>
                <a:gd name="T21" fmla="*/ 56 h 73"/>
                <a:gd name="T22" fmla="*/ 86 w 103"/>
                <a:gd name="T2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73">
                  <a:moveTo>
                    <a:pt x="86" y="73"/>
                  </a:moveTo>
                  <a:lnTo>
                    <a:pt x="52" y="56"/>
                  </a:lnTo>
                  <a:lnTo>
                    <a:pt x="17" y="37"/>
                  </a:lnTo>
                  <a:lnTo>
                    <a:pt x="0" y="37"/>
                  </a:lnTo>
                  <a:lnTo>
                    <a:pt x="17" y="37"/>
                  </a:lnTo>
                  <a:lnTo>
                    <a:pt x="17" y="19"/>
                  </a:lnTo>
                  <a:lnTo>
                    <a:pt x="34" y="0"/>
                  </a:lnTo>
                  <a:lnTo>
                    <a:pt x="69" y="19"/>
                  </a:lnTo>
                  <a:lnTo>
                    <a:pt x="86" y="37"/>
                  </a:lnTo>
                  <a:lnTo>
                    <a:pt x="103" y="56"/>
                  </a:lnTo>
                  <a:lnTo>
                    <a:pt x="86" y="56"/>
                  </a:lnTo>
                  <a:lnTo>
                    <a:pt x="86" y="7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383AD67F-6B25-4D44-9619-629A81603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344" y="2194358"/>
              <a:ext cx="82550" cy="58738"/>
            </a:xfrm>
            <a:custGeom>
              <a:avLst/>
              <a:gdLst>
                <a:gd name="T0" fmla="*/ 86 w 103"/>
                <a:gd name="T1" fmla="*/ 73 h 73"/>
                <a:gd name="T2" fmla="*/ 52 w 103"/>
                <a:gd name="T3" fmla="*/ 56 h 73"/>
                <a:gd name="T4" fmla="*/ 17 w 103"/>
                <a:gd name="T5" fmla="*/ 37 h 73"/>
                <a:gd name="T6" fmla="*/ 0 w 103"/>
                <a:gd name="T7" fmla="*/ 37 h 73"/>
                <a:gd name="T8" fmla="*/ 17 w 103"/>
                <a:gd name="T9" fmla="*/ 37 h 73"/>
                <a:gd name="T10" fmla="*/ 17 w 103"/>
                <a:gd name="T11" fmla="*/ 19 h 73"/>
                <a:gd name="T12" fmla="*/ 34 w 103"/>
                <a:gd name="T13" fmla="*/ 0 h 73"/>
                <a:gd name="T14" fmla="*/ 69 w 103"/>
                <a:gd name="T15" fmla="*/ 19 h 73"/>
                <a:gd name="T16" fmla="*/ 86 w 103"/>
                <a:gd name="T17" fmla="*/ 37 h 73"/>
                <a:gd name="T18" fmla="*/ 103 w 103"/>
                <a:gd name="T19" fmla="*/ 56 h 73"/>
                <a:gd name="T20" fmla="*/ 86 w 103"/>
                <a:gd name="T21" fmla="*/ 56 h 73"/>
                <a:gd name="T22" fmla="*/ 86 w 103"/>
                <a:gd name="T2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73">
                  <a:moveTo>
                    <a:pt x="86" y="73"/>
                  </a:moveTo>
                  <a:lnTo>
                    <a:pt x="52" y="56"/>
                  </a:lnTo>
                  <a:lnTo>
                    <a:pt x="17" y="37"/>
                  </a:lnTo>
                  <a:lnTo>
                    <a:pt x="0" y="37"/>
                  </a:lnTo>
                  <a:lnTo>
                    <a:pt x="17" y="37"/>
                  </a:lnTo>
                  <a:lnTo>
                    <a:pt x="17" y="19"/>
                  </a:lnTo>
                  <a:lnTo>
                    <a:pt x="34" y="0"/>
                  </a:lnTo>
                  <a:lnTo>
                    <a:pt x="69" y="19"/>
                  </a:lnTo>
                  <a:lnTo>
                    <a:pt x="86" y="37"/>
                  </a:lnTo>
                  <a:lnTo>
                    <a:pt x="103" y="56"/>
                  </a:lnTo>
                  <a:lnTo>
                    <a:pt x="86" y="56"/>
                  </a:lnTo>
                  <a:lnTo>
                    <a:pt x="86" y="73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32190290-D217-4685-BE8F-D78D2E3CA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194" y="2018145"/>
              <a:ext cx="125413" cy="95250"/>
            </a:xfrm>
            <a:custGeom>
              <a:avLst/>
              <a:gdLst>
                <a:gd name="T0" fmla="*/ 159 w 159"/>
                <a:gd name="T1" fmla="*/ 34 h 121"/>
                <a:gd name="T2" fmla="*/ 142 w 159"/>
                <a:gd name="T3" fmla="*/ 34 h 121"/>
                <a:gd name="T4" fmla="*/ 125 w 159"/>
                <a:gd name="T5" fmla="*/ 34 h 121"/>
                <a:gd name="T6" fmla="*/ 108 w 159"/>
                <a:gd name="T7" fmla="*/ 69 h 121"/>
                <a:gd name="T8" fmla="*/ 108 w 159"/>
                <a:gd name="T9" fmla="*/ 86 h 121"/>
                <a:gd name="T10" fmla="*/ 71 w 159"/>
                <a:gd name="T11" fmla="*/ 86 h 121"/>
                <a:gd name="T12" fmla="*/ 54 w 159"/>
                <a:gd name="T13" fmla="*/ 86 h 121"/>
                <a:gd name="T14" fmla="*/ 54 w 159"/>
                <a:gd name="T15" fmla="*/ 103 h 121"/>
                <a:gd name="T16" fmla="*/ 54 w 159"/>
                <a:gd name="T17" fmla="*/ 121 h 121"/>
                <a:gd name="T18" fmla="*/ 35 w 159"/>
                <a:gd name="T19" fmla="*/ 121 h 121"/>
                <a:gd name="T20" fmla="*/ 17 w 159"/>
                <a:gd name="T21" fmla="*/ 121 h 121"/>
                <a:gd name="T22" fmla="*/ 17 w 159"/>
                <a:gd name="T23" fmla="*/ 103 h 121"/>
                <a:gd name="T24" fmla="*/ 17 w 159"/>
                <a:gd name="T25" fmla="*/ 86 h 121"/>
                <a:gd name="T26" fmla="*/ 17 w 159"/>
                <a:gd name="T27" fmla="*/ 69 h 121"/>
                <a:gd name="T28" fmla="*/ 0 w 159"/>
                <a:gd name="T29" fmla="*/ 34 h 121"/>
                <a:gd name="T30" fmla="*/ 17 w 159"/>
                <a:gd name="T31" fmla="*/ 34 h 121"/>
                <a:gd name="T32" fmla="*/ 35 w 159"/>
                <a:gd name="T33" fmla="*/ 34 h 121"/>
                <a:gd name="T34" fmla="*/ 35 w 159"/>
                <a:gd name="T35" fmla="*/ 17 h 121"/>
                <a:gd name="T36" fmla="*/ 54 w 159"/>
                <a:gd name="T37" fmla="*/ 17 h 121"/>
                <a:gd name="T38" fmla="*/ 54 w 159"/>
                <a:gd name="T39" fmla="*/ 0 h 121"/>
                <a:gd name="T40" fmla="*/ 88 w 159"/>
                <a:gd name="T41" fmla="*/ 17 h 121"/>
                <a:gd name="T42" fmla="*/ 108 w 159"/>
                <a:gd name="T43" fmla="*/ 17 h 121"/>
                <a:gd name="T44" fmla="*/ 159 w 159"/>
                <a:gd name="T45" fmla="*/ 17 h 121"/>
                <a:gd name="T46" fmla="*/ 159 w 159"/>
                <a:gd name="T47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" h="121">
                  <a:moveTo>
                    <a:pt x="159" y="34"/>
                  </a:moveTo>
                  <a:lnTo>
                    <a:pt x="142" y="34"/>
                  </a:lnTo>
                  <a:lnTo>
                    <a:pt x="125" y="34"/>
                  </a:lnTo>
                  <a:lnTo>
                    <a:pt x="108" y="69"/>
                  </a:lnTo>
                  <a:lnTo>
                    <a:pt x="108" y="86"/>
                  </a:lnTo>
                  <a:lnTo>
                    <a:pt x="71" y="86"/>
                  </a:lnTo>
                  <a:lnTo>
                    <a:pt x="54" y="86"/>
                  </a:lnTo>
                  <a:lnTo>
                    <a:pt x="54" y="103"/>
                  </a:lnTo>
                  <a:lnTo>
                    <a:pt x="54" y="121"/>
                  </a:lnTo>
                  <a:lnTo>
                    <a:pt x="35" y="121"/>
                  </a:lnTo>
                  <a:lnTo>
                    <a:pt x="17" y="121"/>
                  </a:lnTo>
                  <a:lnTo>
                    <a:pt x="17" y="103"/>
                  </a:lnTo>
                  <a:lnTo>
                    <a:pt x="17" y="86"/>
                  </a:lnTo>
                  <a:lnTo>
                    <a:pt x="17" y="69"/>
                  </a:lnTo>
                  <a:lnTo>
                    <a:pt x="0" y="34"/>
                  </a:lnTo>
                  <a:lnTo>
                    <a:pt x="17" y="34"/>
                  </a:lnTo>
                  <a:lnTo>
                    <a:pt x="35" y="34"/>
                  </a:lnTo>
                  <a:lnTo>
                    <a:pt x="35" y="17"/>
                  </a:lnTo>
                  <a:lnTo>
                    <a:pt x="54" y="17"/>
                  </a:lnTo>
                  <a:lnTo>
                    <a:pt x="54" y="0"/>
                  </a:lnTo>
                  <a:lnTo>
                    <a:pt x="88" y="17"/>
                  </a:lnTo>
                  <a:lnTo>
                    <a:pt x="108" y="17"/>
                  </a:lnTo>
                  <a:lnTo>
                    <a:pt x="159" y="17"/>
                  </a:lnTo>
                  <a:lnTo>
                    <a:pt x="159" y="34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73CB38FB-EDDB-41DA-813C-FB93A7D12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194" y="2018145"/>
              <a:ext cx="125413" cy="95250"/>
            </a:xfrm>
            <a:custGeom>
              <a:avLst/>
              <a:gdLst>
                <a:gd name="T0" fmla="*/ 159 w 159"/>
                <a:gd name="T1" fmla="*/ 34 h 121"/>
                <a:gd name="T2" fmla="*/ 142 w 159"/>
                <a:gd name="T3" fmla="*/ 34 h 121"/>
                <a:gd name="T4" fmla="*/ 125 w 159"/>
                <a:gd name="T5" fmla="*/ 34 h 121"/>
                <a:gd name="T6" fmla="*/ 108 w 159"/>
                <a:gd name="T7" fmla="*/ 69 h 121"/>
                <a:gd name="T8" fmla="*/ 108 w 159"/>
                <a:gd name="T9" fmla="*/ 86 h 121"/>
                <a:gd name="T10" fmla="*/ 71 w 159"/>
                <a:gd name="T11" fmla="*/ 86 h 121"/>
                <a:gd name="T12" fmla="*/ 54 w 159"/>
                <a:gd name="T13" fmla="*/ 86 h 121"/>
                <a:gd name="T14" fmla="*/ 54 w 159"/>
                <a:gd name="T15" fmla="*/ 103 h 121"/>
                <a:gd name="T16" fmla="*/ 54 w 159"/>
                <a:gd name="T17" fmla="*/ 121 h 121"/>
                <a:gd name="T18" fmla="*/ 35 w 159"/>
                <a:gd name="T19" fmla="*/ 121 h 121"/>
                <a:gd name="T20" fmla="*/ 17 w 159"/>
                <a:gd name="T21" fmla="*/ 121 h 121"/>
                <a:gd name="T22" fmla="*/ 17 w 159"/>
                <a:gd name="T23" fmla="*/ 103 h 121"/>
                <a:gd name="T24" fmla="*/ 17 w 159"/>
                <a:gd name="T25" fmla="*/ 86 h 121"/>
                <a:gd name="T26" fmla="*/ 17 w 159"/>
                <a:gd name="T27" fmla="*/ 69 h 121"/>
                <a:gd name="T28" fmla="*/ 0 w 159"/>
                <a:gd name="T29" fmla="*/ 34 h 121"/>
                <a:gd name="T30" fmla="*/ 17 w 159"/>
                <a:gd name="T31" fmla="*/ 34 h 121"/>
                <a:gd name="T32" fmla="*/ 35 w 159"/>
                <a:gd name="T33" fmla="*/ 34 h 121"/>
                <a:gd name="T34" fmla="*/ 35 w 159"/>
                <a:gd name="T35" fmla="*/ 17 h 121"/>
                <a:gd name="T36" fmla="*/ 54 w 159"/>
                <a:gd name="T37" fmla="*/ 17 h 121"/>
                <a:gd name="T38" fmla="*/ 54 w 159"/>
                <a:gd name="T39" fmla="*/ 0 h 121"/>
                <a:gd name="T40" fmla="*/ 88 w 159"/>
                <a:gd name="T41" fmla="*/ 17 h 121"/>
                <a:gd name="T42" fmla="*/ 108 w 159"/>
                <a:gd name="T43" fmla="*/ 17 h 121"/>
                <a:gd name="T44" fmla="*/ 159 w 159"/>
                <a:gd name="T45" fmla="*/ 17 h 121"/>
                <a:gd name="T46" fmla="*/ 159 w 159"/>
                <a:gd name="T47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" h="121">
                  <a:moveTo>
                    <a:pt x="159" y="34"/>
                  </a:moveTo>
                  <a:lnTo>
                    <a:pt x="142" y="34"/>
                  </a:lnTo>
                  <a:lnTo>
                    <a:pt x="125" y="34"/>
                  </a:lnTo>
                  <a:lnTo>
                    <a:pt x="108" y="69"/>
                  </a:lnTo>
                  <a:lnTo>
                    <a:pt x="108" y="86"/>
                  </a:lnTo>
                  <a:lnTo>
                    <a:pt x="71" y="86"/>
                  </a:lnTo>
                  <a:lnTo>
                    <a:pt x="54" y="86"/>
                  </a:lnTo>
                  <a:lnTo>
                    <a:pt x="54" y="103"/>
                  </a:lnTo>
                  <a:lnTo>
                    <a:pt x="54" y="121"/>
                  </a:lnTo>
                  <a:lnTo>
                    <a:pt x="35" y="121"/>
                  </a:lnTo>
                  <a:lnTo>
                    <a:pt x="17" y="121"/>
                  </a:lnTo>
                  <a:lnTo>
                    <a:pt x="17" y="103"/>
                  </a:lnTo>
                  <a:lnTo>
                    <a:pt x="17" y="86"/>
                  </a:lnTo>
                  <a:lnTo>
                    <a:pt x="17" y="69"/>
                  </a:lnTo>
                  <a:lnTo>
                    <a:pt x="0" y="34"/>
                  </a:lnTo>
                  <a:lnTo>
                    <a:pt x="17" y="34"/>
                  </a:lnTo>
                  <a:lnTo>
                    <a:pt x="35" y="34"/>
                  </a:lnTo>
                  <a:lnTo>
                    <a:pt x="35" y="17"/>
                  </a:lnTo>
                  <a:lnTo>
                    <a:pt x="54" y="17"/>
                  </a:lnTo>
                  <a:lnTo>
                    <a:pt x="54" y="0"/>
                  </a:lnTo>
                  <a:lnTo>
                    <a:pt x="88" y="17"/>
                  </a:lnTo>
                  <a:lnTo>
                    <a:pt x="108" y="17"/>
                  </a:lnTo>
                  <a:lnTo>
                    <a:pt x="159" y="17"/>
                  </a:lnTo>
                  <a:lnTo>
                    <a:pt x="159" y="34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E46CD669-C853-4375-9CF6-3BF315AA5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9769" y="1867333"/>
              <a:ext cx="31750" cy="28575"/>
            </a:xfrm>
            <a:custGeom>
              <a:avLst/>
              <a:gdLst>
                <a:gd name="T0" fmla="*/ 38 w 38"/>
                <a:gd name="T1" fmla="*/ 17 h 36"/>
                <a:gd name="T2" fmla="*/ 38 w 38"/>
                <a:gd name="T3" fmla="*/ 36 h 36"/>
                <a:gd name="T4" fmla="*/ 19 w 38"/>
                <a:gd name="T5" fmla="*/ 36 h 36"/>
                <a:gd name="T6" fmla="*/ 0 w 38"/>
                <a:gd name="T7" fmla="*/ 17 h 36"/>
                <a:gd name="T8" fmla="*/ 0 w 38"/>
                <a:gd name="T9" fmla="*/ 0 h 36"/>
                <a:gd name="T10" fmla="*/ 19 w 38"/>
                <a:gd name="T11" fmla="*/ 0 h 36"/>
                <a:gd name="T12" fmla="*/ 38 w 38"/>
                <a:gd name="T13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6">
                  <a:moveTo>
                    <a:pt x="38" y="17"/>
                  </a:moveTo>
                  <a:lnTo>
                    <a:pt x="38" y="36"/>
                  </a:lnTo>
                  <a:lnTo>
                    <a:pt x="19" y="36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38" y="1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7B025174-44EE-49DC-88CF-56C2AB2D6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9769" y="1867333"/>
              <a:ext cx="31750" cy="28575"/>
            </a:xfrm>
            <a:custGeom>
              <a:avLst/>
              <a:gdLst>
                <a:gd name="T0" fmla="*/ 38 w 38"/>
                <a:gd name="T1" fmla="*/ 17 h 36"/>
                <a:gd name="T2" fmla="*/ 38 w 38"/>
                <a:gd name="T3" fmla="*/ 36 h 36"/>
                <a:gd name="T4" fmla="*/ 19 w 38"/>
                <a:gd name="T5" fmla="*/ 36 h 36"/>
                <a:gd name="T6" fmla="*/ 0 w 38"/>
                <a:gd name="T7" fmla="*/ 17 h 36"/>
                <a:gd name="T8" fmla="*/ 0 w 38"/>
                <a:gd name="T9" fmla="*/ 0 h 36"/>
                <a:gd name="T10" fmla="*/ 19 w 38"/>
                <a:gd name="T11" fmla="*/ 0 h 36"/>
                <a:gd name="T12" fmla="*/ 38 w 38"/>
                <a:gd name="T13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6">
                  <a:moveTo>
                    <a:pt x="38" y="17"/>
                  </a:moveTo>
                  <a:lnTo>
                    <a:pt x="38" y="36"/>
                  </a:lnTo>
                  <a:lnTo>
                    <a:pt x="19" y="36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38" y="17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4DE0FA2A-07A8-4B3A-9683-DED2931E7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1519" y="1962583"/>
              <a:ext cx="30163" cy="30163"/>
            </a:xfrm>
            <a:custGeom>
              <a:avLst/>
              <a:gdLst>
                <a:gd name="T0" fmla="*/ 19 w 39"/>
                <a:gd name="T1" fmla="*/ 0 h 36"/>
                <a:gd name="T2" fmla="*/ 39 w 39"/>
                <a:gd name="T3" fmla="*/ 19 h 36"/>
                <a:gd name="T4" fmla="*/ 19 w 39"/>
                <a:gd name="T5" fmla="*/ 36 h 36"/>
                <a:gd name="T6" fmla="*/ 0 w 39"/>
                <a:gd name="T7" fmla="*/ 36 h 36"/>
                <a:gd name="T8" fmla="*/ 0 w 39"/>
                <a:gd name="T9" fmla="*/ 19 h 36"/>
                <a:gd name="T10" fmla="*/ 0 w 39"/>
                <a:gd name="T11" fmla="*/ 0 h 36"/>
                <a:gd name="T12" fmla="*/ 19 w 39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6">
                  <a:moveTo>
                    <a:pt x="19" y="0"/>
                  </a:moveTo>
                  <a:lnTo>
                    <a:pt x="39" y="19"/>
                  </a:lnTo>
                  <a:lnTo>
                    <a:pt x="19" y="36"/>
                  </a:lnTo>
                  <a:lnTo>
                    <a:pt x="0" y="36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EB57A654-5C8D-4199-89CB-CCE24896A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1519" y="1962583"/>
              <a:ext cx="30163" cy="30163"/>
            </a:xfrm>
            <a:custGeom>
              <a:avLst/>
              <a:gdLst>
                <a:gd name="T0" fmla="*/ 19 w 39"/>
                <a:gd name="T1" fmla="*/ 0 h 36"/>
                <a:gd name="T2" fmla="*/ 39 w 39"/>
                <a:gd name="T3" fmla="*/ 19 h 36"/>
                <a:gd name="T4" fmla="*/ 19 w 39"/>
                <a:gd name="T5" fmla="*/ 36 h 36"/>
                <a:gd name="T6" fmla="*/ 0 w 39"/>
                <a:gd name="T7" fmla="*/ 36 h 36"/>
                <a:gd name="T8" fmla="*/ 0 w 39"/>
                <a:gd name="T9" fmla="*/ 19 h 36"/>
                <a:gd name="T10" fmla="*/ 0 w 39"/>
                <a:gd name="T11" fmla="*/ 0 h 36"/>
                <a:gd name="T12" fmla="*/ 19 w 39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6">
                  <a:moveTo>
                    <a:pt x="19" y="0"/>
                  </a:moveTo>
                  <a:lnTo>
                    <a:pt x="39" y="19"/>
                  </a:lnTo>
                  <a:lnTo>
                    <a:pt x="19" y="36"/>
                  </a:lnTo>
                  <a:lnTo>
                    <a:pt x="0" y="36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4DEDBA00-0992-4D8B-95FE-247B92BC0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4057" y="1786370"/>
              <a:ext cx="141288" cy="80963"/>
            </a:xfrm>
            <a:custGeom>
              <a:avLst/>
              <a:gdLst>
                <a:gd name="T0" fmla="*/ 127 w 179"/>
                <a:gd name="T1" fmla="*/ 84 h 102"/>
                <a:gd name="T2" fmla="*/ 90 w 179"/>
                <a:gd name="T3" fmla="*/ 67 h 102"/>
                <a:gd name="T4" fmla="*/ 73 w 179"/>
                <a:gd name="T5" fmla="*/ 67 h 102"/>
                <a:gd name="T6" fmla="*/ 56 w 179"/>
                <a:gd name="T7" fmla="*/ 67 h 102"/>
                <a:gd name="T8" fmla="*/ 39 w 179"/>
                <a:gd name="T9" fmla="*/ 67 h 102"/>
                <a:gd name="T10" fmla="*/ 19 w 179"/>
                <a:gd name="T11" fmla="*/ 67 h 102"/>
                <a:gd name="T12" fmla="*/ 19 w 179"/>
                <a:gd name="T13" fmla="*/ 50 h 102"/>
                <a:gd name="T14" fmla="*/ 39 w 179"/>
                <a:gd name="T15" fmla="*/ 50 h 102"/>
                <a:gd name="T16" fmla="*/ 19 w 179"/>
                <a:gd name="T17" fmla="*/ 50 h 102"/>
                <a:gd name="T18" fmla="*/ 19 w 179"/>
                <a:gd name="T19" fmla="*/ 33 h 102"/>
                <a:gd name="T20" fmla="*/ 0 w 179"/>
                <a:gd name="T21" fmla="*/ 33 h 102"/>
                <a:gd name="T22" fmla="*/ 0 w 179"/>
                <a:gd name="T23" fmla="*/ 15 h 102"/>
                <a:gd name="T24" fmla="*/ 19 w 179"/>
                <a:gd name="T25" fmla="*/ 15 h 102"/>
                <a:gd name="T26" fmla="*/ 19 w 179"/>
                <a:gd name="T27" fmla="*/ 0 h 102"/>
                <a:gd name="T28" fmla="*/ 39 w 179"/>
                <a:gd name="T29" fmla="*/ 15 h 102"/>
                <a:gd name="T30" fmla="*/ 56 w 179"/>
                <a:gd name="T31" fmla="*/ 15 h 102"/>
                <a:gd name="T32" fmla="*/ 73 w 179"/>
                <a:gd name="T33" fmla="*/ 33 h 102"/>
                <a:gd name="T34" fmla="*/ 73 w 179"/>
                <a:gd name="T35" fmla="*/ 15 h 102"/>
                <a:gd name="T36" fmla="*/ 90 w 179"/>
                <a:gd name="T37" fmla="*/ 15 h 102"/>
                <a:gd name="T38" fmla="*/ 108 w 179"/>
                <a:gd name="T39" fmla="*/ 33 h 102"/>
                <a:gd name="T40" fmla="*/ 108 w 179"/>
                <a:gd name="T41" fmla="*/ 50 h 102"/>
                <a:gd name="T42" fmla="*/ 127 w 179"/>
                <a:gd name="T43" fmla="*/ 50 h 102"/>
                <a:gd name="T44" fmla="*/ 127 w 179"/>
                <a:gd name="T45" fmla="*/ 33 h 102"/>
                <a:gd name="T46" fmla="*/ 144 w 179"/>
                <a:gd name="T47" fmla="*/ 33 h 102"/>
                <a:gd name="T48" fmla="*/ 144 w 179"/>
                <a:gd name="T49" fmla="*/ 50 h 102"/>
                <a:gd name="T50" fmla="*/ 161 w 179"/>
                <a:gd name="T51" fmla="*/ 50 h 102"/>
                <a:gd name="T52" fmla="*/ 144 w 179"/>
                <a:gd name="T53" fmla="*/ 50 h 102"/>
                <a:gd name="T54" fmla="*/ 161 w 179"/>
                <a:gd name="T55" fmla="*/ 67 h 102"/>
                <a:gd name="T56" fmla="*/ 179 w 179"/>
                <a:gd name="T57" fmla="*/ 84 h 102"/>
                <a:gd name="T58" fmla="*/ 179 w 179"/>
                <a:gd name="T59" fmla="*/ 102 h 102"/>
                <a:gd name="T60" fmla="*/ 161 w 179"/>
                <a:gd name="T61" fmla="*/ 102 h 102"/>
                <a:gd name="T62" fmla="*/ 144 w 179"/>
                <a:gd name="T63" fmla="*/ 102 h 102"/>
                <a:gd name="T64" fmla="*/ 144 w 179"/>
                <a:gd name="T65" fmla="*/ 84 h 102"/>
                <a:gd name="T66" fmla="*/ 127 w 179"/>
                <a:gd name="T67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102">
                  <a:moveTo>
                    <a:pt x="127" y="84"/>
                  </a:moveTo>
                  <a:lnTo>
                    <a:pt x="90" y="67"/>
                  </a:lnTo>
                  <a:lnTo>
                    <a:pt x="73" y="67"/>
                  </a:lnTo>
                  <a:lnTo>
                    <a:pt x="56" y="67"/>
                  </a:lnTo>
                  <a:lnTo>
                    <a:pt x="39" y="67"/>
                  </a:lnTo>
                  <a:lnTo>
                    <a:pt x="19" y="67"/>
                  </a:lnTo>
                  <a:lnTo>
                    <a:pt x="19" y="50"/>
                  </a:lnTo>
                  <a:lnTo>
                    <a:pt x="39" y="50"/>
                  </a:lnTo>
                  <a:lnTo>
                    <a:pt x="19" y="50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15"/>
                  </a:lnTo>
                  <a:lnTo>
                    <a:pt x="19" y="15"/>
                  </a:lnTo>
                  <a:lnTo>
                    <a:pt x="19" y="0"/>
                  </a:lnTo>
                  <a:lnTo>
                    <a:pt x="39" y="15"/>
                  </a:lnTo>
                  <a:lnTo>
                    <a:pt x="56" y="15"/>
                  </a:lnTo>
                  <a:lnTo>
                    <a:pt x="73" y="33"/>
                  </a:lnTo>
                  <a:lnTo>
                    <a:pt x="73" y="15"/>
                  </a:lnTo>
                  <a:lnTo>
                    <a:pt x="90" y="15"/>
                  </a:lnTo>
                  <a:lnTo>
                    <a:pt x="108" y="33"/>
                  </a:lnTo>
                  <a:lnTo>
                    <a:pt x="108" y="50"/>
                  </a:lnTo>
                  <a:lnTo>
                    <a:pt x="127" y="50"/>
                  </a:lnTo>
                  <a:lnTo>
                    <a:pt x="127" y="33"/>
                  </a:lnTo>
                  <a:lnTo>
                    <a:pt x="144" y="33"/>
                  </a:lnTo>
                  <a:lnTo>
                    <a:pt x="144" y="50"/>
                  </a:lnTo>
                  <a:lnTo>
                    <a:pt x="161" y="50"/>
                  </a:lnTo>
                  <a:lnTo>
                    <a:pt x="144" y="50"/>
                  </a:lnTo>
                  <a:lnTo>
                    <a:pt x="161" y="67"/>
                  </a:lnTo>
                  <a:lnTo>
                    <a:pt x="179" y="84"/>
                  </a:lnTo>
                  <a:lnTo>
                    <a:pt x="179" y="102"/>
                  </a:lnTo>
                  <a:lnTo>
                    <a:pt x="161" y="102"/>
                  </a:lnTo>
                  <a:lnTo>
                    <a:pt x="144" y="102"/>
                  </a:lnTo>
                  <a:lnTo>
                    <a:pt x="144" y="84"/>
                  </a:lnTo>
                  <a:lnTo>
                    <a:pt x="127" y="84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8E99F19E-901F-44E8-B05B-2DDFBABDE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4057" y="1786370"/>
              <a:ext cx="141288" cy="80963"/>
            </a:xfrm>
            <a:custGeom>
              <a:avLst/>
              <a:gdLst>
                <a:gd name="T0" fmla="*/ 127 w 179"/>
                <a:gd name="T1" fmla="*/ 84 h 102"/>
                <a:gd name="T2" fmla="*/ 90 w 179"/>
                <a:gd name="T3" fmla="*/ 67 h 102"/>
                <a:gd name="T4" fmla="*/ 73 w 179"/>
                <a:gd name="T5" fmla="*/ 67 h 102"/>
                <a:gd name="T6" fmla="*/ 56 w 179"/>
                <a:gd name="T7" fmla="*/ 67 h 102"/>
                <a:gd name="T8" fmla="*/ 39 w 179"/>
                <a:gd name="T9" fmla="*/ 67 h 102"/>
                <a:gd name="T10" fmla="*/ 19 w 179"/>
                <a:gd name="T11" fmla="*/ 67 h 102"/>
                <a:gd name="T12" fmla="*/ 19 w 179"/>
                <a:gd name="T13" fmla="*/ 50 h 102"/>
                <a:gd name="T14" fmla="*/ 39 w 179"/>
                <a:gd name="T15" fmla="*/ 50 h 102"/>
                <a:gd name="T16" fmla="*/ 19 w 179"/>
                <a:gd name="T17" fmla="*/ 50 h 102"/>
                <a:gd name="T18" fmla="*/ 19 w 179"/>
                <a:gd name="T19" fmla="*/ 33 h 102"/>
                <a:gd name="T20" fmla="*/ 0 w 179"/>
                <a:gd name="T21" fmla="*/ 33 h 102"/>
                <a:gd name="T22" fmla="*/ 0 w 179"/>
                <a:gd name="T23" fmla="*/ 15 h 102"/>
                <a:gd name="T24" fmla="*/ 19 w 179"/>
                <a:gd name="T25" fmla="*/ 15 h 102"/>
                <a:gd name="T26" fmla="*/ 19 w 179"/>
                <a:gd name="T27" fmla="*/ 0 h 102"/>
                <a:gd name="T28" fmla="*/ 39 w 179"/>
                <a:gd name="T29" fmla="*/ 15 h 102"/>
                <a:gd name="T30" fmla="*/ 56 w 179"/>
                <a:gd name="T31" fmla="*/ 15 h 102"/>
                <a:gd name="T32" fmla="*/ 73 w 179"/>
                <a:gd name="T33" fmla="*/ 33 h 102"/>
                <a:gd name="T34" fmla="*/ 73 w 179"/>
                <a:gd name="T35" fmla="*/ 15 h 102"/>
                <a:gd name="T36" fmla="*/ 90 w 179"/>
                <a:gd name="T37" fmla="*/ 15 h 102"/>
                <a:gd name="T38" fmla="*/ 108 w 179"/>
                <a:gd name="T39" fmla="*/ 33 h 102"/>
                <a:gd name="T40" fmla="*/ 108 w 179"/>
                <a:gd name="T41" fmla="*/ 50 h 102"/>
                <a:gd name="T42" fmla="*/ 127 w 179"/>
                <a:gd name="T43" fmla="*/ 50 h 102"/>
                <a:gd name="T44" fmla="*/ 127 w 179"/>
                <a:gd name="T45" fmla="*/ 33 h 102"/>
                <a:gd name="T46" fmla="*/ 144 w 179"/>
                <a:gd name="T47" fmla="*/ 33 h 102"/>
                <a:gd name="T48" fmla="*/ 144 w 179"/>
                <a:gd name="T49" fmla="*/ 50 h 102"/>
                <a:gd name="T50" fmla="*/ 161 w 179"/>
                <a:gd name="T51" fmla="*/ 50 h 102"/>
                <a:gd name="T52" fmla="*/ 144 w 179"/>
                <a:gd name="T53" fmla="*/ 50 h 102"/>
                <a:gd name="T54" fmla="*/ 161 w 179"/>
                <a:gd name="T55" fmla="*/ 67 h 102"/>
                <a:gd name="T56" fmla="*/ 179 w 179"/>
                <a:gd name="T57" fmla="*/ 84 h 102"/>
                <a:gd name="T58" fmla="*/ 179 w 179"/>
                <a:gd name="T59" fmla="*/ 102 h 102"/>
                <a:gd name="T60" fmla="*/ 161 w 179"/>
                <a:gd name="T61" fmla="*/ 102 h 102"/>
                <a:gd name="T62" fmla="*/ 144 w 179"/>
                <a:gd name="T63" fmla="*/ 102 h 102"/>
                <a:gd name="T64" fmla="*/ 144 w 179"/>
                <a:gd name="T65" fmla="*/ 84 h 102"/>
                <a:gd name="T66" fmla="*/ 127 w 179"/>
                <a:gd name="T67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102">
                  <a:moveTo>
                    <a:pt x="127" y="84"/>
                  </a:moveTo>
                  <a:lnTo>
                    <a:pt x="90" y="67"/>
                  </a:lnTo>
                  <a:lnTo>
                    <a:pt x="73" y="67"/>
                  </a:lnTo>
                  <a:lnTo>
                    <a:pt x="56" y="67"/>
                  </a:lnTo>
                  <a:lnTo>
                    <a:pt x="39" y="67"/>
                  </a:lnTo>
                  <a:lnTo>
                    <a:pt x="19" y="67"/>
                  </a:lnTo>
                  <a:lnTo>
                    <a:pt x="19" y="50"/>
                  </a:lnTo>
                  <a:lnTo>
                    <a:pt x="39" y="50"/>
                  </a:lnTo>
                  <a:lnTo>
                    <a:pt x="19" y="50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15"/>
                  </a:lnTo>
                  <a:lnTo>
                    <a:pt x="19" y="15"/>
                  </a:lnTo>
                  <a:lnTo>
                    <a:pt x="19" y="0"/>
                  </a:lnTo>
                  <a:lnTo>
                    <a:pt x="39" y="15"/>
                  </a:lnTo>
                  <a:lnTo>
                    <a:pt x="56" y="15"/>
                  </a:lnTo>
                  <a:lnTo>
                    <a:pt x="73" y="33"/>
                  </a:lnTo>
                  <a:lnTo>
                    <a:pt x="73" y="15"/>
                  </a:lnTo>
                  <a:lnTo>
                    <a:pt x="90" y="15"/>
                  </a:lnTo>
                  <a:lnTo>
                    <a:pt x="108" y="33"/>
                  </a:lnTo>
                  <a:lnTo>
                    <a:pt x="108" y="50"/>
                  </a:lnTo>
                  <a:lnTo>
                    <a:pt x="127" y="50"/>
                  </a:lnTo>
                  <a:lnTo>
                    <a:pt x="127" y="33"/>
                  </a:lnTo>
                  <a:lnTo>
                    <a:pt x="144" y="33"/>
                  </a:lnTo>
                  <a:lnTo>
                    <a:pt x="144" y="50"/>
                  </a:lnTo>
                  <a:lnTo>
                    <a:pt x="161" y="50"/>
                  </a:lnTo>
                  <a:lnTo>
                    <a:pt x="144" y="50"/>
                  </a:lnTo>
                  <a:lnTo>
                    <a:pt x="161" y="67"/>
                  </a:lnTo>
                  <a:lnTo>
                    <a:pt x="179" y="84"/>
                  </a:lnTo>
                  <a:lnTo>
                    <a:pt x="179" y="102"/>
                  </a:lnTo>
                  <a:lnTo>
                    <a:pt x="161" y="102"/>
                  </a:lnTo>
                  <a:lnTo>
                    <a:pt x="144" y="102"/>
                  </a:lnTo>
                  <a:lnTo>
                    <a:pt x="144" y="84"/>
                  </a:lnTo>
                  <a:lnTo>
                    <a:pt x="127" y="84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CE1481B0-C0FF-4DA8-88B5-41AF4F485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5494" y="1854633"/>
              <a:ext cx="28575" cy="12700"/>
            </a:xfrm>
            <a:custGeom>
              <a:avLst/>
              <a:gdLst>
                <a:gd name="T0" fmla="*/ 0 w 37"/>
                <a:gd name="T1" fmla="*/ 16 h 16"/>
                <a:gd name="T2" fmla="*/ 0 w 37"/>
                <a:gd name="T3" fmla="*/ 0 h 16"/>
                <a:gd name="T4" fmla="*/ 20 w 37"/>
                <a:gd name="T5" fmla="*/ 0 h 16"/>
                <a:gd name="T6" fmla="*/ 20 w 37"/>
                <a:gd name="T7" fmla="*/ 16 h 16"/>
                <a:gd name="T8" fmla="*/ 37 w 37"/>
                <a:gd name="T9" fmla="*/ 16 h 16"/>
                <a:gd name="T10" fmla="*/ 20 w 37"/>
                <a:gd name="T11" fmla="*/ 16 h 16"/>
                <a:gd name="T12" fmla="*/ 0 w 37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6">
                  <a:moveTo>
                    <a:pt x="0" y="16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20" y="16"/>
                  </a:lnTo>
                  <a:lnTo>
                    <a:pt x="37" y="16"/>
                  </a:lnTo>
                  <a:lnTo>
                    <a:pt x="2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4621C05-5219-4964-B18E-BBEB0B0DB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5494" y="1854633"/>
              <a:ext cx="28575" cy="12700"/>
            </a:xfrm>
            <a:custGeom>
              <a:avLst/>
              <a:gdLst>
                <a:gd name="T0" fmla="*/ 0 w 37"/>
                <a:gd name="T1" fmla="*/ 16 h 16"/>
                <a:gd name="T2" fmla="*/ 0 w 37"/>
                <a:gd name="T3" fmla="*/ 0 h 16"/>
                <a:gd name="T4" fmla="*/ 20 w 37"/>
                <a:gd name="T5" fmla="*/ 0 h 16"/>
                <a:gd name="T6" fmla="*/ 20 w 37"/>
                <a:gd name="T7" fmla="*/ 16 h 16"/>
                <a:gd name="T8" fmla="*/ 37 w 37"/>
                <a:gd name="T9" fmla="*/ 16 h 16"/>
                <a:gd name="T10" fmla="*/ 20 w 37"/>
                <a:gd name="T11" fmla="*/ 16 h 16"/>
                <a:gd name="T12" fmla="*/ 0 w 37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6">
                  <a:moveTo>
                    <a:pt x="0" y="16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20" y="16"/>
                  </a:lnTo>
                  <a:lnTo>
                    <a:pt x="37" y="16"/>
                  </a:lnTo>
                  <a:lnTo>
                    <a:pt x="20" y="16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174F7035-EA9A-4E82-A639-6C75BF084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494" y="1895908"/>
              <a:ext cx="377825" cy="107950"/>
            </a:xfrm>
            <a:custGeom>
              <a:avLst/>
              <a:gdLst>
                <a:gd name="T0" fmla="*/ 457 w 476"/>
                <a:gd name="T1" fmla="*/ 104 h 136"/>
                <a:gd name="T2" fmla="*/ 457 w 476"/>
                <a:gd name="T3" fmla="*/ 119 h 136"/>
                <a:gd name="T4" fmla="*/ 476 w 476"/>
                <a:gd name="T5" fmla="*/ 119 h 136"/>
                <a:gd name="T6" fmla="*/ 457 w 476"/>
                <a:gd name="T7" fmla="*/ 136 h 136"/>
                <a:gd name="T8" fmla="*/ 422 w 476"/>
                <a:gd name="T9" fmla="*/ 136 h 136"/>
                <a:gd name="T10" fmla="*/ 388 w 476"/>
                <a:gd name="T11" fmla="*/ 136 h 136"/>
                <a:gd name="T12" fmla="*/ 370 w 476"/>
                <a:gd name="T13" fmla="*/ 136 h 136"/>
                <a:gd name="T14" fmla="*/ 353 w 476"/>
                <a:gd name="T15" fmla="*/ 136 h 136"/>
                <a:gd name="T16" fmla="*/ 317 w 476"/>
                <a:gd name="T17" fmla="*/ 136 h 136"/>
                <a:gd name="T18" fmla="*/ 282 w 476"/>
                <a:gd name="T19" fmla="*/ 136 h 136"/>
                <a:gd name="T20" fmla="*/ 265 w 476"/>
                <a:gd name="T21" fmla="*/ 136 h 136"/>
                <a:gd name="T22" fmla="*/ 247 w 476"/>
                <a:gd name="T23" fmla="*/ 136 h 136"/>
                <a:gd name="T24" fmla="*/ 228 w 476"/>
                <a:gd name="T25" fmla="*/ 136 h 136"/>
                <a:gd name="T26" fmla="*/ 211 w 476"/>
                <a:gd name="T27" fmla="*/ 136 h 136"/>
                <a:gd name="T28" fmla="*/ 192 w 476"/>
                <a:gd name="T29" fmla="*/ 136 h 136"/>
                <a:gd name="T30" fmla="*/ 157 w 476"/>
                <a:gd name="T31" fmla="*/ 136 h 136"/>
                <a:gd name="T32" fmla="*/ 123 w 476"/>
                <a:gd name="T33" fmla="*/ 119 h 136"/>
                <a:gd name="T34" fmla="*/ 105 w 476"/>
                <a:gd name="T35" fmla="*/ 104 h 136"/>
                <a:gd name="T36" fmla="*/ 123 w 476"/>
                <a:gd name="T37" fmla="*/ 104 h 136"/>
                <a:gd name="T38" fmla="*/ 123 w 476"/>
                <a:gd name="T39" fmla="*/ 87 h 136"/>
                <a:gd name="T40" fmla="*/ 105 w 476"/>
                <a:gd name="T41" fmla="*/ 87 h 136"/>
                <a:gd name="T42" fmla="*/ 86 w 476"/>
                <a:gd name="T43" fmla="*/ 52 h 136"/>
                <a:gd name="T44" fmla="*/ 86 w 476"/>
                <a:gd name="T45" fmla="*/ 35 h 136"/>
                <a:gd name="T46" fmla="*/ 69 w 476"/>
                <a:gd name="T47" fmla="*/ 52 h 136"/>
                <a:gd name="T48" fmla="*/ 34 w 476"/>
                <a:gd name="T49" fmla="*/ 35 h 136"/>
                <a:gd name="T50" fmla="*/ 17 w 476"/>
                <a:gd name="T51" fmla="*/ 17 h 136"/>
                <a:gd name="T52" fmla="*/ 0 w 476"/>
                <a:gd name="T53" fmla="*/ 17 h 136"/>
                <a:gd name="T54" fmla="*/ 17 w 476"/>
                <a:gd name="T55" fmla="*/ 17 h 136"/>
                <a:gd name="T56" fmla="*/ 17 w 476"/>
                <a:gd name="T57" fmla="*/ 0 h 136"/>
                <a:gd name="T58" fmla="*/ 69 w 476"/>
                <a:gd name="T59" fmla="*/ 17 h 136"/>
                <a:gd name="T60" fmla="*/ 105 w 476"/>
                <a:gd name="T61" fmla="*/ 35 h 136"/>
                <a:gd name="T62" fmla="*/ 123 w 476"/>
                <a:gd name="T63" fmla="*/ 35 h 136"/>
                <a:gd name="T64" fmla="*/ 123 w 476"/>
                <a:gd name="T65" fmla="*/ 17 h 136"/>
                <a:gd name="T66" fmla="*/ 140 w 476"/>
                <a:gd name="T67" fmla="*/ 17 h 136"/>
                <a:gd name="T68" fmla="*/ 140 w 476"/>
                <a:gd name="T69" fmla="*/ 35 h 136"/>
                <a:gd name="T70" fmla="*/ 174 w 476"/>
                <a:gd name="T71" fmla="*/ 52 h 136"/>
                <a:gd name="T72" fmla="*/ 192 w 476"/>
                <a:gd name="T73" fmla="*/ 52 h 136"/>
                <a:gd name="T74" fmla="*/ 157 w 476"/>
                <a:gd name="T75" fmla="*/ 52 h 136"/>
                <a:gd name="T76" fmla="*/ 140 w 476"/>
                <a:gd name="T77" fmla="*/ 52 h 136"/>
                <a:gd name="T78" fmla="*/ 157 w 476"/>
                <a:gd name="T79" fmla="*/ 87 h 136"/>
                <a:gd name="T80" fmla="*/ 174 w 476"/>
                <a:gd name="T81" fmla="*/ 87 h 136"/>
                <a:gd name="T82" fmla="*/ 192 w 476"/>
                <a:gd name="T83" fmla="*/ 87 h 136"/>
                <a:gd name="T84" fmla="*/ 228 w 476"/>
                <a:gd name="T85" fmla="*/ 87 h 136"/>
                <a:gd name="T86" fmla="*/ 247 w 476"/>
                <a:gd name="T87" fmla="*/ 104 h 136"/>
                <a:gd name="T88" fmla="*/ 265 w 476"/>
                <a:gd name="T89" fmla="*/ 104 h 136"/>
                <a:gd name="T90" fmla="*/ 299 w 476"/>
                <a:gd name="T91" fmla="*/ 87 h 136"/>
                <a:gd name="T92" fmla="*/ 353 w 476"/>
                <a:gd name="T93" fmla="*/ 87 h 136"/>
                <a:gd name="T94" fmla="*/ 388 w 476"/>
                <a:gd name="T95" fmla="*/ 87 h 136"/>
                <a:gd name="T96" fmla="*/ 422 w 476"/>
                <a:gd name="T97" fmla="*/ 87 h 136"/>
                <a:gd name="T98" fmla="*/ 439 w 476"/>
                <a:gd name="T99" fmla="*/ 87 h 136"/>
                <a:gd name="T100" fmla="*/ 476 w 476"/>
                <a:gd name="T101" fmla="*/ 104 h 136"/>
                <a:gd name="T102" fmla="*/ 457 w 476"/>
                <a:gd name="T103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6" h="136">
                  <a:moveTo>
                    <a:pt x="457" y="104"/>
                  </a:moveTo>
                  <a:lnTo>
                    <a:pt x="457" y="119"/>
                  </a:lnTo>
                  <a:lnTo>
                    <a:pt x="476" y="119"/>
                  </a:lnTo>
                  <a:lnTo>
                    <a:pt x="457" y="136"/>
                  </a:lnTo>
                  <a:lnTo>
                    <a:pt x="422" y="136"/>
                  </a:lnTo>
                  <a:lnTo>
                    <a:pt x="388" y="136"/>
                  </a:lnTo>
                  <a:lnTo>
                    <a:pt x="370" y="136"/>
                  </a:lnTo>
                  <a:lnTo>
                    <a:pt x="353" y="136"/>
                  </a:lnTo>
                  <a:lnTo>
                    <a:pt x="317" y="136"/>
                  </a:lnTo>
                  <a:lnTo>
                    <a:pt x="282" y="136"/>
                  </a:lnTo>
                  <a:lnTo>
                    <a:pt x="265" y="136"/>
                  </a:lnTo>
                  <a:lnTo>
                    <a:pt x="247" y="136"/>
                  </a:lnTo>
                  <a:lnTo>
                    <a:pt x="228" y="136"/>
                  </a:lnTo>
                  <a:lnTo>
                    <a:pt x="211" y="136"/>
                  </a:lnTo>
                  <a:lnTo>
                    <a:pt x="192" y="136"/>
                  </a:lnTo>
                  <a:lnTo>
                    <a:pt x="157" y="136"/>
                  </a:lnTo>
                  <a:lnTo>
                    <a:pt x="123" y="119"/>
                  </a:lnTo>
                  <a:lnTo>
                    <a:pt x="105" y="104"/>
                  </a:lnTo>
                  <a:lnTo>
                    <a:pt x="123" y="104"/>
                  </a:lnTo>
                  <a:lnTo>
                    <a:pt x="123" y="87"/>
                  </a:lnTo>
                  <a:lnTo>
                    <a:pt x="105" y="87"/>
                  </a:lnTo>
                  <a:lnTo>
                    <a:pt x="86" y="52"/>
                  </a:lnTo>
                  <a:lnTo>
                    <a:pt x="86" y="35"/>
                  </a:lnTo>
                  <a:lnTo>
                    <a:pt x="69" y="52"/>
                  </a:lnTo>
                  <a:lnTo>
                    <a:pt x="34" y="35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17" y="0"/>
                  </a:lnTo>
                  <a:lnTo>
                    <a:pt x="69" y="17"/>
                  </a:lnTo>
                  <a:lnTo>
                    <a:pt x="105" y="35"/>
                  </a:lnTo>
                  <a:lnTo>
                    <a:pt x="123" y="35"/>
                  </a:lnTo>
                  <a:lnTo>
                    <a:pt x="123" y="17"/>
                  </a:lnTo>
                  <a:lnTo>
                    <a:pt x="140" y="17"/>
                  </a:lnTo>
                  <a:lnTo>
                    <a:pt x="140" y="35"/>
                  </a:lnTo>
                  <a:lnTo>
                    <a:pt x="174" y="52"/>
                  </a:lnTo>
                  <a:lnTo>
                    <a:pt x="192" y="52"/>
                  </a:lnTo>
                  <a:lnTo>
                    <a:pt x="157" y="52"/>
                  </a:lnTo>
                  <a:lnTo>
                    <a:pt x="140" y="52"/>
                  </a:lnTo>
                  <a:lnTo>
                    <a:pt x="157" y="87"/>
                  </a:lnTo>
                  <a:lnTo>
                    <a:pt x="174" y="87"/>
                  </a:lnTo>
                  <a:lnTo>
                    <a:pt x="192" y="87"/>
                  </a:lnTo>
                  <a:lnTo>
                    <a:pt x="228" y="87"/>
                  </a:lnTo>
                  <a:lnTo>
                    <a:pt x="247" y="104"/>
                  </a:lnTo>
                  <a:lnTo>
                    <a:pt x="265" y="104"/>
                  </a:lnTo>
                  <a:lnTo>
                    <a:pt x="299" y="87"/>
                  </a:lnTo>
                  <a:lnTo>
                    <a:pt x="353" y="87"/>
                  </a:lnTo>
                  <a:lnTo>
                    <a:pt x="388" y="87"/>
                  </a:lnTo>
                  <a:lnTo>
                    <a:pt x="422" y="87"/>
                  </a:lnTo>
                  <a:lnTo>
                    <a:pt x="439" y="87"/>
                  </a:lnTo>
                  <a:lnTo>
                    <a:pt x="476" y="104"/>
                  </a:lnTo>
                  <a:lnTo>
                    <a:pt x="457" y="104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D563722C-E0A5-4C7B-A2C2-53B6752F2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494" y="1895908"/>
              <a:ext cx="377825" cy="107950"/>
            </a:xfrm>
            <a:custGeom>
              <a:avLst/>
              <a:gdLst>
                <a:gd name="T0" fmla="*/ 457 w 476"/>
                <a:gd name="T1" fmla="*/ 104 h 136"/>
                <a:gd name="T2" fmla="*/ 457 w 476"/>
                <a:gd name="T3" fmla="*/ 119 h 136"/>
                <a:gd name="T4" fmla="*/ 476 w 476"/>
                <a:gd name="T5" fmla="*/ 119 h 136"/>
                <a:gd name="T6" fmla="*/ 457 w 476"/>
                <a:gd name="T7" fmla="*/ 136 h 136"/>
                <a:gd name="T8" fmla="*/ 422 w 476"/>
                <a:gd name="T9" fmla="*/ 136 h 136"/>
                <a:gd name="T10" fmla="*/ 388 w 476"/>
                <a:gd name="T11" fmla="*/ 136 h 136"/>
                <a:gd name="T12" fmla="*/ 370 w 476"/>
                <a:gd name="T13" fmla="*/ 136 h 136"/>
                <a:gd name="T14" fmla="*/ 353 w 476"/>
                <a:gd name="T15" fmla="*/ 136 h 136"/>
                <a:gd name="T16" fmla="*/ 317 w 476"/>
                <a:gd name="T17" fmla="*/ 136 h 136"/>
                <a:gd name="T18" fmla="*/ 282 w 476"/>
                <a:gd name="T19" fmla="*/ 136 h 136"/>
                <a:gd name="T20" fmla="*/ 265 w 476"/>
                <a:gd name="T21" fmla="*/ 136 h 136"/>
                <a:gd name="T22" fmla="*/ 247 w 476"/>
                <a:gd name="T23" fmla="*/ 136 h 136"/>
                <a:gd name="T24" fmla="*/ 228 w 476"/>
                <a:gd name="T25" fmla="*/ 136 h 136"/>
                <a:gd name="T26" fmla="*/ 211 w 476"/>
                <a:gd name="T27" fmla="*/ 136 h 136"/>
                <a:gd name="T28" fmla="*/ 192 w 476"/>
                <a:gd name="T29" fmla="*/ 136 h 136"/>
                <a:gd name="T30" fmla="*/ 157 w 476"/>
                <a:gd name="T31" fmla="*/ 136 h 136"/>
                <a:gd name="T32" fmla="*/ 123 w 476"/>
                <a:gd name="T33" fmla="*/ 119 h 136"/>
                <a:gd name="T34" fmla="*/ 105 w 476"/>
                <a:gd name="T35" fmla="*/ 104 h 136"/>
                <a:gd name="T36" fmla="*/ 123 w 476"/>
                <a:gd name="T37" fmla="*/ 104 h 136"/>
                <a:gd name="T38" fmla="*/ 123 w 476"/>
                <a:gd name="T39" fmla="*/ 87 h 136"/>
                <a:gd name="T40" fmla="*/ 105 w 476"/>
                <a:gd name="T41" fmla="*/ 87 h 136"/>
                <a:gd name="T42" fmla="*/ 86 w 476"/>
                <a:gd name="T43" fmla="*/ 52 h 136"/>
                <a:gd name="T44" fmla="*/ 86 w 476"/>
                <a:gd name="T45" fmla="*/ 35 h 136"/>
                <a:gd name="T46" fmla="*/ 69 w 476"/>
                <a:gd name="T47" fmla="*/ 52 h 136"/>
                <a:gd name="T48" fmla="*/ 34 w 476"/>
                <a:gd name="T49" fmla="*/ 35 h 136"/>
                <a:gd name="T50" fmla="*/ 17 w 476"/>
                <a:gd name="T51" fmla="*/ 17 h 136"/>
                <a:gd name="T52" fmla="*/ 0 w 476"/>
                <a:gd name="T53" fmla="*/ 17 h 136"/>
                <a:gd name="T54" fmla="*/ 17 w 476"/>
                <a:gd name="T55" fmla="*/ 17 h 136"/>
                <a:gd name="T56" fmla="*/ 17 w 476"/>
                <a:gd name="T57" fmla="*/ 0 h 136"/>
                <a:gd name="T58" fmla="*/ 69 w 476"/>
                <a:gd name="T59" fmla="*/ 17 h 136"/>
                <a:gd name="T60" fmla="*/ 105 w 476"/>
                <a:gd name="T61" fmla="*/ 35 h 136"/>
                <a:gd name="T62" fmla="*/ 123 w 476"/>
                <a:gd name="T63" fmla="*/ 35 h 136"/>
                <a:gd name="T64" fmla="*/ 123 w 476"/>
                <a:gd name="T65" fmla="*/ 17 h 136"/>
                <a:gd name="T66" fmla="*/ 140 w 476"/>
                <a:gd name="T67" fmla="*/ 17 h 136"/>
                <a:gd name="T68" fmla="*/ 140 w 476"/>
                <a:gd name="T69" fmla="*/ 35 h 136"/>
                <a:gd name="T70" fmla="*/ 174 w 476"/>
                <a:gd name="T71" fmla="*/ 52 h 136"/>
                <a:gd name="T72" fmla="*/ 192 w 476"/>
                <a:gd name="T73" fmla="*/ 52 h 136"/>
                <a:gd name="T74" fmla="*/ 157 w 476"/>
                <a:gd name="T75" fmla="*/ 52 h 136"/>
                <a:gd name="T76" fmla="*/ 140 w 476"/>
                <a:gd name="T77" fmla="*/ 52 h 136"/>
                <a:gd name="T78" fmla="*/ 157 w 476"/>
                <a:gd name="T79" fmla="*/ 87 h 136"/>
                <a:gd name="T80" fmla="*/ 174 w 476"/>
                <a:gd name="T81" fmla="*/ 87 h 136"/>
                <a:gd name="T82" fmla="*/ 192 w 476"/>
                <a:gd name="T83" fmla="*/ 87 h 136"/>
                <a:gd name="T84" fmla="*/ 228 w 476"/>
                <a:gd name="T85" fmla="*/ 87 h 136"/>
                <a:gd name="T86" fmla="*/ 247 w 476"/>
                <a:gd name="T87" fmla="*/ 104 h 136"/>
                <a:gd name="T88" fmla="*/ 265 w 476"/>
                <a:gd name="T89" fmla="*/ 104 h 136"/>
                <a:gd name="T90" fmla="*/ 299 w 476"/>
                <a:gd name="T91" fmla="*/ 87 h 136"/>
                <a:gd name="T92" fmla="*/ 353 w 476"/>
                <a:gd name="T93" fmla="*/ 87 h 136"/>
                <a:gd name="T94" fmla="*/ 388 w 476"/>
                <a:gd name="T95" fmla="*/ 87 h 136"/>
                <a:gd name="T96" fmla="*/ 422 w 476"/>
                <a:gd name="T97" fmla="*/ 87 h 136"/>
                <a:gd name="T98" fmla="*/ 439 w 476"/>
                <a:gd name="T99" fmla="*/ 87 h 136"/>
                <a:gd name="T100" fmla="*/ 476 w 476"/>
                <a:gd name="T101" fmla="*/ 104 h 136"/>
                <a:gd name="T102" fmla="*/ 457 w 476"/>
                <a:gd name="T103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6" h="136">
                  <a:moveTo>
                    <a:pt x="457" y="104"/>
                  </a:moveTo>
                  <a:lnTo>
                    <a:pt x="457" y="119"/>
                  </a:lnTo>
                  <a:lnTo>
                    <a:pt x="476" y="119"/>
                  </a:lnTo>
                  <a:lnTo>
                    <a:pt x="457" y="136"/>
                  </a:lnTo>
                  <a:lnTo>
                    <a:pt x="422" y="136"/>
                  </a:lnTo>
                  <a:lnTo>
                    <a:pt x="388" y="136"/>
                  </a:lnTo>
                  <a:lnTo>
                    <a:pt x="370" y="136"/>
                  </a:lnTo>
                  <a:lnTo>
                    <a:pt x="353" y="136"/>
                  </a:lnTo>
                  <a:lnTo>
                    <a:pt x="317" y="136"/>
                  </a:lnTo>
                  <a:lnTo>
                    <a:pt x="282" y="136"/>
                  </a:lnTo>
                  <a:lnTo>
                    <a:pt x="265" y="136"/>
                  </a:lnTo>
                  <a:lnTo>
                    <a:pt x="247" y="136"/>
                  </a:lnTo>
                  <a:lnTo>
                    <a:pt x="228" y="136"/>
                  </a:lnTo>
                  <a:lnTo>
                    <a:pt x="211" y="136"/>
                  </a:lnTo>
                  <a:lnTo>
                    <a:pt x="192" y="136"/>
                  </a:lnTo>
                  <a:lnTo>
                    <a:pt x="157" y="136"/>
                  </a:lnTo>
                  <a:lnTo>
                    <a:pt x="123" y="119"/>
                  </a:lnTo>
                  <a:lnTo>
                    <a:pt x="105" y="104"/>
                  </a:lnTo>
                  <a:lnTo>
                    <a:pt x="123" y="104"/>
                  </a:lnTo>
                  <a:lnTo>
                    <a:pt x="123" y="87"/>
                  </a:lnTo>
                  <a:lnTo>
                    <a:pt x="105" y="87"/>
                  </a:lnTo>
                  <a:lnTo>
                    <a:pt x="86" y="52"/>
                  </a:lnTo>
                  <a:lnTo>
                    <a:pt x="86" y="35"/>
                  </a:lnTo>
                  <a:lnTo>
                    <a:pt x="69" y="52"/>
                  </a:lnTo>
                  <a:lnTo>
                    <a:pt x="34" y="35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17" y="0"/>
                  </a:lnTo>
                  <a:lnTo>
                    <a:pt x="69" y="17"/>
                  </a:lnTo>
                  <a:lnTo>
                    <a:pt x="105" y="35"/>
                  </a:lnTo>
                  <a:lnTo>
                    <a:pt x="123" y="35"/>
                  </a:lnTo>
                  <a:lnTo>
                    <a:pt x="123" y="17"/>
                  </a:lnTo>
                  <a:lnTo>
                    <a:pt x="140" y="17"/>
                  </a:lnTo>
                  <a:lnTo>
                    <a:pt x="140" y="35"/>
                  </a:lnTo>
                  <a:lnTo>
                    <a:pt x="174" y="52"/>
                  </a:lnTo>
                  <a:lnTo>
                    <a:pt x="192" y="52"/>
                  </a:lnTo>
                  <a:lnTo>
                    <a:pt x="157" y="52"/>
                  </a:lnTo>
                  <a:lnTo>
                    <a:pt x="140" y="52"/>
                  </a:lnTo>
                  <a:lnTo>
                    <a:pt x="157" y="87"/>
                  </a:lnTo>
                  <a:lnTo>
                    <a:pt x="174" y="87"/>
                  </a:lnTo>
                  <a:lnTo>
                    <a:pt x="192" y="87"/>
                  </a:lnTo>
                  <a:lnTo>
                    <a:pt x="228" y="87"/>
                  </a:lnTo>
                  <a:lnTo>
                    <a:pt x="247" y="104"/>
                  </a:lnTo>
                  <a:lnTo>
                    <a:pt x="265" y="104"/>
                  </a:lnTo>
                  <a:lnTo>
                    <a:pt x="299" y="87"/>
                  </a:lnTo>
                  <a:lnTo>
                    <a:pt x="353" y="87"/>
                  </a:lnTo>
                  <a:lnTo>
                    <a:pt x="388" y="87"/>
                  </a:lnTo>
                  <a:lnTo>
                    <a:pt x="422" y="87"/>
                  </a:lnTo>
                  <a:lnTo>
                    <a:pt x="439" y="87"/>
                  </a:lnTo>
                  <a:lnTo>
                    <a:pt x="476" y="104"/>
                  </a:lnTo>
                  <a:lnTo>
                    <a:pt x="457" y="104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C18CB7BD-727E-424D-B097-3E774FF22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494" y="1962583"/>
              <a:ext cx="68263" cy="41275"/>
            </a:xfrm>
            <a:custGeom>
              <a:avLst/>
              <a:gdLst>
                <a:gd name="T0" fmla="*/ 17 w 86"/>
                <a:gd name="T1" fmla="*/ 17 h 51"/>
                <a:gd name="T2" fmla="*/ 17 w 86"/>
                <a:gd name="T3" fmla="*/ 0 h 51"/>
                <a:gd name="T4" fmla="*/ 52 w 86"/>
                <a:gd name="T5" fmla="*/ 0 h 51"/>
                <a:gd name="T6" fmla="*/ 69 w 86"/>
                <a:gd name="T7" fmla="*/ 0 h 51"/>
                <a:gd name="T8" fmla="*/ 69 w 86"/>
                <a:gd name="T9" fmla="*/ 17 h 51"/>
                <a:gd name="T10" fmla="*/ 86 w 86"/>
                <a:gd name="T11" fmla="*/ 34 h 51"/>
                <a:gd name="T12" fmla="*/ 69 w 86"/>
                <a:gd name="T13" fmla="*/ 51 h 51"/>
                <a:gd name="T14" fmla="*/ 52 w 86"/>
                <a:gd name="T15" fmla="*/ 51 h 51"/>
                <a:gd name="T16" fmla="*/ 17 w 86"/>
                <a:gd name="T17" fmla="*/ 34 h 51"/>
                <a:gd name="T18" fmla="*/ 0 w 86"/>
                <a:gd name="T19" fmla="*/ 34 h 51"/>
                <a:gd name="T20" fmla="*/ 17 w 86"/>
                <a:gd name="T21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51">
                  <a:moveTo>
                    <a:pt x="17" y="17"/>
                  </a:moveTo>
                  <a:lnTo>
                    <a:pt x="17" y="0"/>
                  </a:lnTo>
                  <a:lnTo>
                    <a:pt x="52" y="0"/>
                  </a:lnTo>
                  <a:lnTo>
                    <a:pt x="69" y="0"/>
                  </a:lnTo>
                  <a:lnTo>
                    <a:pt x="69" y="17"/>
                  </a:lnTo>
                  <a:lnTo>
                    <a:pt x="86" y="34"/>
                  </a:lnTo>
                  <a:lnTo>
                    <a:pt x="69" y="51"/>
                  </a:lnTo>
                  <a:lnTo>
                    <a:pt x="52" y="51"/>
                  </a:lnTo>
                  <a:lnTo>
                    <a:pt x="17" y="34"/>
                  </a:lnTo>
                  <a:lnTo>
                    <a:pt x="0" y="34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F6EF2B08-F3BD-41DF-8BAF-A97557633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494" y="1962583"/>
              <a:ext cx="68263" cy="41275"/>
            </a:xfrm>
            <a:custGeom>
              <a:avLst/>
              <a:gdLst>
                <a:gd name="T0" fmla="*/ 17 w 86"/>
                <a:gd name="T1" fmla="*/ 17 h 51"/>
                <a:gd name="T2" fmla="*/ 17 w 86"/>
                <a:gd name="T3" fmla="*/ 0 h 51"/>
                <a:gd name="T4" fmla="*/ 52 w 86"/>
                <a:gd name="T5" fmla="*/ 0 h 51"/>
                <a:gd name="T6" fmla="*/ 69 w 86"/>
                <a:gd name="T7" fmla="*/ 0 h 51"/>
                <a:gd name="T8" fmla="*/ 69 w 86"/>
                <a:gd name="T9" fmla="*/ 17 h 51"/>
                <a:gd name="T10" fmla="*/ 86 w 86"/>
                <a:gd name="T11" fmla="*/ 34 h 51"/>
                <a:gd name="T12" fmla="*/ 69 w 86"/>
                <a:gd name="T13" fmla="*/ 51 h 51"/>
                <a:gd name="T14" fmla="*/ 52 w 86"/>
                <a:gd name="T15" fmla="*/ 51 h 51"/>
                <a:gd name="T16" fmla="*/ 17 w 86"/>
                <a:gd name="T17" fmla="*/ 34 h 51"/>
                <a:gd name="T18" fmla="*/ 0 w 86"/>
                <a:gd name="T19" fmla="*/ 34 h 51"/>
                <a:gd name="T20" fmla="*/ 17 w 86"/>
                <a:gd name="T21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51">
                  <a:moveTo>
                    <a:pt x="17" y="17"/>
                  </a:moveTo>
                  <a:lnTo>
                    <a:pt x="17" y="0"/>
                  </a:lnTo>
                  <a:lnTo>
                    <a:pt x="52" y="0"/>
                  </a:lnTo>
                  <a:lnTo>
                    <a:pt x="69" y="0"/>
                  </a:lnTo>
                  <a:lnTo>
                    <a:pt x="69" y="17"/>
                  </a:lnTo>
                  <a:lnTo>
                    <a:pt x="86" y="34"/>
                  </a:lnTo>
                  <a:lnTo>
                    <a:pt x="69" y="51"/>
                  </a:lnTo>
                  <a:lnTo>
                    <a:pt x="52" y="51"/>
                  </a:lnTo>
                  <a:lnTo>
                    <a:pt x="17" y="34"/>
                  </a:lnTo>
                  <a:lnTo>
                    <a:pt x="0" y="34"/>
                  </a:lnTo>
                  <a:lnTo>
                    <a:pt x="17" y="17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5751B4DE-713B-4425-B9C2-EF705BD01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194" y="1867333"/>
              <a:ext cx="55563" cy="12700"/>
            </a:xfrm>
            <a:custGeom>
              <a:avLst/>
              <a:gdLst>
                <a:gd name="T0" fmla="*/ 54 w 71"/>
                <a:gd name="T1" fmla="*/ 0 h 17"/>
                <a:gd name="T2" fmla="*/ 71 w 71"/>
                <a:gd name="T3" fmla="*/ 0 h 17"/>
                <a:gd name="T4" fmla="*/ 71 w 71"/>
                <a:gd name="T5" fmla="*/ 17 h 17"/>
                <a:gd name="T6" fmla="*/ 54 w 71"/>
                <a:gd name="T7" fmla="*/ 17 h 17"/>
                <a:gd name="T8" fmla="*/ 37 w 71"/>
                <a:gd name="T9" fmla="*/ 17 h 17"/>
                <a:gd name="T10" fmla="*/ 0 w 71"/>
                <a:gd name="T11" fmla="*/ 0 h 17"/>
                <a:gd name="T12" fmla="*/ 37 w 71"/>
                <a:gd name="T13" fmla="*/ 0 h 17"/>
                <a:gd name="T14" fmla="*/ 54 w 71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7">
                  <a:moveTo>
                    <a:pt x="54" y="0"/>
                  </a:moveTo>
                  <a:lnTo>
                    <a:pt x="71" y="0"/>
                  </a:lnTo>
                  <a:lnTo>
                    <a:pt x="71" y="17"/>
                  </a:lnTo>
                  <a:lnTo>
                    <a:pt x="54" y="17"/>
                  </a:lnTo>
                  <a:lnTo>
                    <a:pt x="37" y="1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2F11D241-CA89-4E09-9609-B5925107F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194" y="1867333"/>
              <a:ext cx="55563" cy="12700"/>
            </a:xfrm>
            <a:custGeom>
              <a:avLst/>
              <a:gdLst>
                <a:gd name="T0" fmla="*/ 54 w 71"/>
                <a:gd name="T1" fmla="*/ 0 h 17"/>
                <a:gd name="T2" fmla="*/ 71 w 71"/>
                <a:gd name="T3" fmla="*/ 0 h 17"/>
                <a:gd name="T4" fmla="*/ 71 w 71"/>
                <a:gd name="T5" fmla="*/ 17 h 17"/>
                <a:gd name="T6" fmla="*/ 54 w 71"/>
                <a:gd name="T7" fmla="*/ 17 h 17"/>
                <a:gd name="T8" fmla="*/ 37 w 71"/>
                <a:gd name="T9" fmla="*/ 17 h 17"/>
                <a:gd name="T10" fmla="*/ 0 w 71"/>
                <a:gd name="T11" fmla="*/ 0 h 17"/>
                <a:gd name="T12" fmla="*/ 37 w 71"/>
                <a:gd name="T13" fmla="*/ 0 h 17"/>
                <a:gd name="T14" fmla="*/ 54 w 71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7">
                  <a:moveTo>
                    <a:pt x="54" y="0"/>
                  </a:moveTo>
                  <a:lnTo>
                    <a:pt x="71" y="0"/>
                  </a:lnTo>
                  <a:lnTo>
                    <a:pt x="71" y="17"/>
                  </a:lnTo>
                  <a:lnTo>
                    <a:pt x="54" y="17"/>
                  </a:lnTo>
                  <a:lnTo>
                    <a:pt x="37" y="1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54" y="0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F2875141-7EC6-4E22-A547-16CFA100C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1219" y="1811770"/>
              <a:ext cx="82550" cy="55563"/>
            </a:xfrm>
            <a:custGeom>
              <a:avLst/>
              <a:gdLst>
                <a:gd name="T0" fmla="*/ 34 w 104"/>
                <a:gd name="T1" fmla="*/ 69 h 69"/>
                <a:gd name="T2" fmla="*/ 34 w 104"/>
                <a:gd name="T3" fmla="*/ 51 h 69"/>
                <a:gd name="T4" fmla="*/ 17 w 104"/>
                <a:gd name="T5" fmla="*/ 34 h 69"/>
                <a:gd name="T6" fmla="*/ 0 w 104"/>
                <a:gd name="T7" fmla="*/ 17 h 69"/>
                <a:gd name="T8" fmla="*/ 17 w 104"/>
                <a:gd name="T9" fmla="*/ 0 h 69"/>
                <a:gd name="T10" fmla="*/ 34 w 104"/>
                <a:gd name="T11" fmla="*/ 0 h 69"/>
                <a:gd name="T12" fmla="*/ 34 w 104"/>
                <a:gd name="T13" fmla="*/ 17 h 69"/>
                <a:gd name="T14" fmla="*/ 52 w 104"/>
                <a:gd name="T15" fmla="*/ 17 h 69"/>
                <a:gd name="T16" fmla="*/ 69 w 104"/>
                <a:gd name="T17" fmla="*/ 17 h 69"/>
                <a:gd name="T18" fmla="*/ 86 w 104"/>
                <a:gd name="T19" fmla="*/ 17 h 69"/>
                <a:gd name="T20" fmla="*/ 104 w 104"/>
                <a:gd name="T21" fmla="*/ 34 h 69"/>
                <a:gd name="T22" fmla="*/ 86 w 104"/>
                <a:gd name="T23" fmla="*/ 34 h 69"/>
                <a:gd name="T24" fmla="*/ 86 w 104"/>
                <a:gd name="T25" fmla="*/ 51 h 69"/>
                <a:gd name="T26" fmla="*/ 104 w 104"/>
                <a:gd name="T27" fmla="*/ 69 h 69"/>
                <a:gd name="T28" fmla="*/ 69 w 104"/>
                <a:gd name="T29" fmla="*/ 69 h 69"/>
                <a:gd name="T30" fmla="*/ 34 w 104"/>
                <a:gd name="T3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69">
                  <a:moveTo>
                    <a:pt x="34" y="69"/>
                  </a:moveTo>
                  <a:lnTo>
                    <a:pt x="34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34" y="17"/>
                  </a:lnTo>
                  <a:lnTo>
                    <a:pt x="52" y="17"/>
                  </a:lnTo>
                  <a:lnTo>
                    <a:pt x="69" y="17"/>
                  </a:lnTo>
                  <a:lnTo>
                    <a:pt x="86" y="17"/>
                  </a:lnTo>
                  <a:lnTo>
                    <a:pt x="104" y="34"/>
                  </a:lnTo>
                  <a:lnTo>
                    <a:pt x="86" y="34"/>
                  </a:lnTo>
                  <a:lnTo>
                    <a:pt x="86" y="51"/>
                  </a:lnTo>
                  <a:lnTo>
                    <a:pt x="104" y="69"/>
                  </a:lnTo>
                  <a:lnTo>
                    <a:pt x="69" y="69"/>
                  </a:lnTo>
                  <a:lnTo>
                    <a:pt x="34" y="6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2A330FFD-12E2-48E2-8DCA-E6257238D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1219" y="1811770"/>
              <a:ext cx="82550" cy="55563"/>
            </a:xfrm>
            <a:custGeom>
              <a:avLst/>
              <a:gdLst>
                <a:gd name="T0" fmla="*/ 34 w 104"/>
                <a:gd name="T1" fmla="*/ 69 h 69"/>
                <a:gd name="T2" fmla="*/ 34 w 104"/>
                <a:gd name="T3" fmla="*/ 51 h 69"/>
                <a:gd name="T4" fmla="*/ 17 w 104"/>
                <a:gd name="T5" fmla="*/ 34 h 69"/>
                <a:gd name="T6" fmla="*/ 0 w 104"/>
                <a:gd name="T7" fmla="*/ 17 h 69"/>
                <a:gd name="T8" fmla="*/ 17 w 104"/>
                <a:gd name="T9" fmla="*/ 0 h 69"/>
                <a:gd name="T10" fmla="*/ 34 w 104"/>
                <a:gd name="T11" fmla="*/ 0 h 69"/>
                <a:gd name="T12" fmla="*/ 34 w 104"/>
                <a:gd name="T13" fmla="*/ 17 h 69"/>
                <a:gd name="T14" fmla="*/ 52 w 104"/>
                <a:gd name="T15" fmla="*/ 17 h 69"/>
                <a:gd name="T16" fmla="*/ 69 w 104"/>
                <a:gd name="T17" fmla="*/ 17 h 69"/>
                <a:gd name="T18" fmla="*/ 86 w 104"/>
                <a:gd name="T19" fmla="*/ 17 h 69"/>
                <a:gd name="T20" fmla="*/ 104 w 104"/>
                <a:gd name="T21" fmla="*/ 34 h 69"/>
                <a:gd name="T22" fmla="*/ 86 w 104"/>
                <a:gd name="T23" fmla="*/ 34 h 69"/>
                <a:gd name="T24" fmla="*/ 86 w 104"/>
                <a:gd name="T25" fmla="*/ 51 h 69"/>
                <a:gd name="T26" fmla="*/ 104 w 104"/>
                <a:gd name="T27" fmla="*/ 69 h 69"/>
                <a:gd name="T28" fmla="*/ 69 w 104"/>
                <a:gd name="T29" fmla="*/ 69 h 69"/>
                <a:gd name="T30" fmla="*/ 34 w 104"/>
                <a:gd name="T3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69">
                  <a:moveTo>
                    <a:pt x="34" y="69"/>
                  </a:moveTo>
                  <a:lnTo>
                    <a:pt x="34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34" y="17"/>
                  </a:lnTo>
                  <a:lnTo>
                    <a:pt x="52" y="17"/>
                  </a:lnTo>
                  <a:lnTo>
                    <a:pt x="69" y="17"/>
                  </a:lnTo>
                  <a:lnTo>
                    <a:pt x="86" y="17"/>
                  </a:lnTo>
                  <a:lnTo>
                    <a:pt x="104" y="34"/>
                  </a:lnTo>
                  <a:lnTo>
                    <a:pt x="86" y="34"/>
                  </a:lnTo>
                  <a:lnTo>
                    <a:pt x="86" y="51"/>
                  </a:lnTo>
                  <a:lnTo>
                    <a:pt x="104" y="69"/>
                  </a:lnTo>
                  <a:lnTo>
                    <a:pt x="69" y="69"/>
                  </a:lnTo>
                  <a:lnTo>
                    <a:pt x="34" y="69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D7B5BA20-2B37-4B46-9C3C-4EF0A6980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2644" y="1757795"/>
              <a:ext cx="28575" cy="14288"/>
            </a:xfrm>
            <a:custGeom>
              <a:avLst/>
              <a:gdLst>
                <a:gd name="T0" fmla="*/ 37 w 37"/>
                <a:gd name="T1" fmla="*/ 0 h 19"/>
                <a:gd name="T2" fmla="*/ 37 w 37"/>
                <a:gd name="T3" fmla="*/ 19 h 19"/>
                <a:gd name="T4" fmla="*/ 18 w 37"/>
                <a:gd name="T5" fmla="*/ 19 h 19"/>
                <a:gd name="T6" fmla="*/ 0 w 37"/>
                <a:gd name="T7" fmla="*/ 0 h 19"/>
                <a:gd name="T8" fmla="*/ 18 w 37"/>
                <a:gd name="T9" fmla="*/ 0 h 19"/>
                <a:gd name="T10" fmla="*/ 37 w 3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37" y="0"/>
                  </a:moveTo>
                  <a:lnTo>
                    <a:pt x="37" y="19"/>
                  </a:lnTo>
                  <a:lnTo>
                    <a:pt x="18" y="1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5B77527D-9F33-4012-AC6B-12726DD03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2644" y="1757795"/>
              <a:ext cx="28575" cy="14288"/>
            </a:xfrm>
            <a:custGeom>
              <a:avLst/>
              <a:gdLst>
                <a:gd name="T0" fmla="*/ 37 w 37"/>
                <a:gd name="T1" fmla="*/ 0 h 19"/>
                <a:gd name="T2" fmla="*/ 37 w 37"/>
                <a:gd name="T3" fmla="*/ 19 h 19"/>
                <a:gd name="T4" fmla="*/ 18 w 37"/>
                <a:gd name="T5" fmla="*/ 19 h 19"/>
                <a:gd name="T6" fmla="*/ 0 w 37"/>
                <a:gd name="T7" fmla="*/ 0 h 19"/>
                <a:gd name="T8" fmla="*/ 18 w 37"/>
                <a:gd name="T9" fmla="*/ 0 h 19"/>
                <a:gd name="T10" fmla="*/ 37 w 3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37" y="0"/>
                  </a:moveTo>
                  <a:lnTo>
                    <a:pt x="37" y="19"/>
                  </a:lnTo>
                  <a:lnTo>
                    <a:pt x="18" y="1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7" y="0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7CEDA49C-F2B9-4392-B885-C6AFE68DC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194" y="1689533"/>
              <a:ext cx="225425" cy="165100"/>
            </a:xfrm>
            <a:custGeom>
              <a:avLst/>
              <a:gdLst>
                <a:gd name="T0" fmla="*/ 213 w 284"/>
                <a:gd name="T1" fmla="*/ 88 h 209"/>
                <a:gd name="T2" fmla="*/ 230 w 284"/>
                <a:gd name="T3" fmla="*/ 71 h 209"/>
                <a:gd name="T4" fmla="*/ 230 w 284"/>
                <a:gd name="T5" fmla="*/ 106 h 209"/>
                <a:gd name="T6" fmla="*/ 267 w 284"/>
                <a:gd name="T7" fmla="*/ 106 h 209"/>
                <a:gd name="T8" fmla="*/ 284 w 284"/>
                <a:gd name="T9" fmla="*/ 138 h 209"/>
                <a:gd name="T10" fmla="*/ 230 w 284"/>
                <a:gd name="T11" fmla="*/ 173 h 209"/>
                <a:gd name="T12" fmla="*/ 213 w 284"/>
                <a:gd name="T13" fmla="*/ 156 h 209"/>
                <a:gd name="T14" fmla="*/ 196 w 284"/>
                <a:gd name="T15" fmla="*/ 173 h 209"/>
                <a:gd name="T16" fmla="*/ 213 w 284"/>
                <a:gd name="T17" fmla="*/ 190 h 209"/>
                <a:gd name="T18" fmla="*/ 196 w 284"/>
                <a:gd name="T19" fmla="*/ 209 h 209"/>
                <a:gd name="T20" fmla="*/ 177 w 284"/>
                <a:gd name="T21" fmla="*/ 173 h 209"/>
                <a:gd name="T22" fmla="*/ 159 w 284"/>
                <a:gd name="T23" fmla="*/ 209 h 209"/>
                <a:gd name="T24" fmla="*/ 123 w 284"/>
                <a:gd name="T25" fmla="*/ 209 h 209"/>
                <a:gd name="T26" fmla="*/ 106 w 284"/>
                <a:gd name="T27" fmla="*/ 173 h 209"/>
                <a:gd name="T28" fmla="*/ 71 w 284"/>
                <a:gd name="T29" fmla="*/ 156 h 209"/>
                <a:gd name="T30" fmla="*/ 106 w 284"/>
                <a:gd name="T31" fmla="*/ 138 h 209"/>
                <a:gd name="T32" fmla="*/ 123 w 284"/>
                <a:gd name="T33" fmla="*/ 138 h 209"/>
                <a:gd name="T34" fmla="*/ 88 w 284"/>
                <a:gd name="T35" fmla="*/ 123 h 209"/>
                <a:gd name="T36" fmla="*/ 71 w 284"/>
                <a:gd name="T37" fmla="*/ 138 h 209"/>
                <a:gd name="T38" fmla="*/ 54 w 284"/>
                <a:gd name="T39" fmla="*/ 138 h 209"/>
                <a:gd name="T40" fmla="*/ 54 w 284"/>
                <a:gd name="T41" fmla="*/ 123 h 209"/>
                <a:gd name="T42" fmla="*/ 35 w 284"/>
                <a:gd name="T43" fmla="*/ 106 h 209"/>
                <a:gd name="T44" fmla="*/ 0 w 284"/>
                <a:gd name="T45" fmla="*/ 88 h 209"/>
                <a:gd name="T46" fmla="*/ 35 w 284"/>
                <a:gd name="T47" fmla="*/ 88 h 209"/>
                <a:gd name="T48" fmla="*/ 35 w 284"/>
                <a:gd name="T49" fmla="*/ 71 h 209"/>
                <a:gd name="T50" fmla="*/ 0 w 284"/>
                <a:gd name="T51" fmla="*/ 54 h 209"/>
                <a:gd name="T52" fmla="*/ 35 w 284"/>
                <a:gd name="T53" fmla="*/ 54 h 209"/>
                <a:gd name="T54" fmla="*/ 71 w 284"/>
                <a:gd name="T55" fmla="*/ 54 h 209"/>
                <a:gd name="T56" fmla="*/ 35 w 284"/>
                <a:gd name="T57" fmla="*/ 54 h 209"/>
                <a:gd name="T58" fmla="*/ 54 w 284"/>
                <a:gd name="T59" fmla="*/ 17 h 209"/>
                <a:gd name="T60" fmla="*/ 71 w 284"/>
                <a:gd name="T61" fmla="*/ 35 h 209"/>
                <a:gd name="T62" fmla="*/ 71 w 284"/>
                <a:gd name="T63" fmla="*/ 17 h 209"/>
                <a:gd name="T64" fmla="*/ 54 w 284"/>
                <a:gd name="T65" fmla="*/ 0 h 209"/>
                <a:gd name="T66" fmla="*/ 106 w 284"/>
                <a:gd name="T67" fmla="*/ 0 h 209"/>
                <a:gd name="T68" fmla="*/ 123 w 284"/>
                <a:gd name="T69" fmla="*/ 35 h 209"/>
                <a:gd name="T70" fmla="*/ 140 w 284"/>
                <a:gd name="T71" fmla="*/ 54 h 209"/>
                <a:gd name="T72" fmla="*/ 177 w 284"/>
                <a:gd name="T73" fmla="*/ 54 h 209"/>
                <a:gd name="T74" fmla="*/ 196 w 284"/>
                <a:gd name="T75" fmla="*/ 8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4" h="209">
                  <a:moveTo>
                    <a:pt x="196" y="88"/>
                  </a:moveTo>
                  <a:lnTo>
                    <a:pt x="213" y="88"/>
                  </a:lnTo>
                  <a:lnTo>
                    <a:pt x="213" y="71"/>
                  </a:lnTo>
                  <a:lnTo>
                    <a:pt x="230" y="71"/>
                  </a:lnTo>
                  <a:lnTo>
                    <a:pt x="230" y="88"/>
                  </a:lnTo>
                  <a:lnTo>
                    <a:pt x="230" y="106"/>
                  </a:lnTo>
                  <a:lnTo>
                    <a:pt x="250" y="106"/>
                  </a:lnTo>
                  <a:lnTo>
                    <a:pt x="267" y="106"/>
                  </a:lnTo>
                  <a:lnTo>
                    <a:pt x="284" y="123"/>
                  </a:lnTo>
                  <a:lnTo>
                    <a:pt x="284" y="138"/>
                  </a:lnTo>
                  <a:lnTo>
                    <a:pt x="250" y="156"/>
                  </a:lnTo>
                  <a:lnTo>
                    <a:pt x="230" y="173"/>
                  </a:lnTo>
                  <a:lnTo>
                    <a:pt x="213" y="173"/>
                  </a:lnTo>
                  <a:lnTo>
                    <a:pt x="213" y="156"/>
                  </a:lnTo>
                  <a:lnTo>
                    <a:pt x="213" y="173"/>
                  </a:lnTo>
                  <a:lnTo>
                    <a:pt x="196" y="173"/>
                  </a:lnTo>
                  <a:lnTo>
                    <a:pt x="213" y="173"/>
                  </a:lnTo>
                  <a:lnTo>
                    <a:pt x="213" y="190"/>
                  </a:lnTo>
                  <a:lnTo>
                    <a:pt x="196" y="190"/>
                  </a:lnTo>
                  <a:lnTo>
                    <a:pt x="196" y="209"/>
                  </a:lnTo>
                  <a:lnTo>
                    <a:pt x="177" y="190"/>
                  </a:lnTo>
                  <a:lnTo>
                    <a:pt x="177" y="173"/>
                  </a:lnTo>
                  <a:lnTo>
                    <a:pt x="159" y="190"/>
                  </a:lnTo>
                  <a:lnTo>
                    <a:pt x="159" y="209"/>
                  </a:lnTo>
                  <a:lnTo>
                    <a:pt x="140" y="209"/>
                  </a:lnTo>
                  <a:lnTo>
                    <a:pt x="123" y="209"/>
                  </a:lnTo>
                  <a:lnTo>
                    <a:pt x="106" y="190"/>
                  </a:lnTo>
                  <a:lnTo>
                    <a:pt x="106" y="173"/>
                  </a:lnTo>
                  <a:lnTo>
                    <a:pt x="71" y="173"/>
                  </a:lnTo>
                  <a:lnTo>
                    <a:pt x="71" y="156"/>
                  </a:lnTo>
                  <a:lnTo>
                    <a:pt x="88" y="138"/>
                  </a:lnTo>
                  <a:lnTo>
                    <a:pt x="106" y="138"/>
                  </a:lnTo>
                  <a:lnTo>
                    <a:pt x="140" y="138"/>
                  </a:lnTo>
                  <a:lnTo>
                    <a:pt x="123" y="138"/>
                  </a:lnTo>
                  <a:lnTo>
                    <a:pt x="106" y="123"/>
                  </a:lnTo>
                  <a:lnTo>
                    <a:pt x="88" y="123"/>
                  </a:lnTo>
                  <a:lnTo>
                    <a:pt x="88" y="138"/>
                  </a:lnTo>
                  <a:lnTo>
                    <a:pt x="71" y="138"/>
                  </a:lnTo>
                  <a:lnTo>
                    <a:pt x="54" y="123"/>
                  </a:lnTo>
                  <a:lnTo>
                    <a:pt x="54" y="138"/>
                  </a:lnTo>
                  <a:lnTo>
                    <a:pt x="35" y="123"/>
                  </a:lnTo>
                  <a:lnTo>
                    <a:pt x="54" y="123"/>
                  </a:lnTo>
                  <a:lnTo>
                    <a:pt x="54" y="106"/>
                  </a:lnTo>
                  <a:lnTo>
                    <a:pt x="35" y="106"/>
                  </a:lnTo>
                  <a:lnTo>
                    <a:pt x="0" y="106"/>
                  </a:lnTo>
                  <a:lnTo>
                    <a:pt x="0" y="88"/>
                  </a:lnTo>
                  <a:lnTo>
                    <a:pt x="17" y="88"/>
                  </a:lnTo>
                  <a:lnTo>
                    <a:pt x="35" y="88"/>
                  </a:lnTo>
                  <a:lnTo>
                    <a:pt x="54" y="88"/>
                  </a:lnTo>
                  <a:lnTo>
                    <a:pt x="35" y="71"/>
                  </a:lnTo>
                  <a:lnTo>
                    <a:pt x="17" y="71"/>
                  </a:lnTo>
                  <a:lnTo>
                    <a:pt x="0" y="54"/>
                  </a:lnTo>
                  <a:lnTo>
                    <a:pt x="17" y="54"/>
                  </a:lnTo>
                  <a:lnTo>
                    <a:pt x="35" y="54"/>
                  </a:lnTo>
                  <a:lnTo>
                    <a:pt x="54" y="54"/>
                  </a:lnTo>
                  <a:lnTo>
                    <a:pt x="71" y="54"/>
                  </a:lnTo>
                  <a:lnTo>
                    <a:pt x="54" y="54"/>
                  </a:lnTo>
                  <a:lnTo>
                    <a:pt x="35" y="54"/>
                  </a:lnTo>
                  <a:lnTo>
                    <a:pt x="35" y="35"/>
                  </a:lnTo>
                  <a:lnTo>
                    <a:pt x="54" y="17"/>
                  </a:lnTo>
                  <a:lnTo>
                    <a:pt x="54" y="35"/>
                  </a:lnTo>
                  <a:lnTo>
                    <a:pt x="71" y="35"/>
                  </a:lnTo>
                  <a:lnTo>
                    <a:pt x="88" y="35"/>
                  </a:lnTo>
                  <a:lnTo>
                    <a:pt x="71" y="17"/>
                  </a:lnTo>
                  <a:lnTo>
                    <a:pt x="54" y="17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106" y="0"/>
                  </a:lnTo>
                  <a:lnTo>
                    <a:pt x="106" y="17"/>
                  </a:lnTo>
                  <a:lnTo>
                    <a:pt x="123" y="35"/>
                  </a:lnTo>
                  <a:lnTo>
                    <a:pt x="123" y="54"/>
                  </a:lnTo>
                  <a:lnTo>
                    <a:pt x="140" y="54"/>
                  </a:lnTo>
                  <a:lnTo>
                    <a:pt x="159" y="54"/>
                  </a:lnTo>
                  <a:lnTo>
                    <a:pt x="177" y="54"/>
                  </a:lnTo>
                  <a:lnTo>
                    <a:pt x="196" y="71"/>
                  </a:lnTo>
                  <a:lnTo>
                    <a:pt x="196" y="8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D70EAA24-F4C5-4DDC-B064-B928B47A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194" y="1689533"/>
              <a:ext cx="225425" cy="165100"/>
            </a:xfrm>
            <a:custGeom>
              <a:avLst/>
              <a:gdLst>
                <a:gd name="T0" fmla="*/ 213 w 284"/>
                <a:gd name="T1" fmla="*/ 88 h 209"/>
                <a:gd name="T2" fmla="*/ 230 w 284"/>
                <a:gd name="T3" fmla="*/ 71 h 209"/>
                <a:gd name="T4" fmla="*/ 230 w 284"/>
                <a:gd name="T5" fmla="*/ 106 h 209"/>
                <a:gd name="T6" fmla="*/ 267 w 284"/>
                <a:gd name="T7" fmla="*/ 106 h 209"/>
                <a:gd name="T8" fmla="*/ 284 w 284"/>
                <a:gd name="T9" fmla="*/ 138 h 209"/>
                <a:gd name="T10" fmla="*/ 230 w 284"/>
                <a:gd name="T11" fmla="*/ 173 h 209"/>
                <a:gd name="T12" fmla="*/ 213 w 284"/>
                <a:gd name="T13" fmla="*/ 156 h 209"/>
                <a:gd name="T14" fmla="*/ 196 w 284"/>
                <a:gd name="T15" fmla="*/ 173 h 209"/>
                <a:gd name="T16" fmla="*/ 213 w 284"/>
                <a:gd name="T17" fmla="*/ 190 h 209"/>
                <a:gd name="T18" fmla="*/ 196 w 284"/>
                <a:gd name="T19" fmla="*/ 209 h 209"/>
                <a:gd name="T20" fmla="*/ 177 w 284"/>
                <a:gd name="T21" fmla="*/ 173 h 209"/>
                <a:gd name="T22" fmla="*/ 159 w 284"/>
                <a:gd name="T23" fmla="*/ 209 h 209"/>
                <a:gd name="T24" fmla="*/ 123 w 284"/>
                <a:gd name="T25" fmla="*/ 209 h 209"/>
                <a:gd name="T26" fmla="*/ 106 w 284"/>
                <a:gd name="T27" fmla="*/ 173 h 209"/>
                <a:gd name="T28" fmla="*/ 71 w 284"/>
                <a:gd name="T29" fmla="*/ 156 h 209"/>
                <a:gd name="T30" fmla="*/ 106 w 284"/>
                <a:gd name="T31" fmla="*/ 138 h 209"/>
                <a:gd name="T32" fmla="*/ 123 w 284"/>
                <a:gd name="T33" fmla="*/ 138 h 209"/>
                <a:gd name="T34" fmla="*/ 88 w 284"/>
                <a:gd name="T35" fmla="*/ 123 h 209"/>
                <a:gd name="T36" fmla="*/ 71 w 284"/>
                <a:gd name="T37" fmla="*/ 138 h 209"/>
                <a:gd name="T38" fmla="*/ 54 w 284"/>
                <a:gd name="T39" fmla="*/ 138 h 209"/>
                <a:gd name="T40" fmla="*/ 54 w 284"/>
                <a:gd name="T41" fmla="*/ 123 h 209"/>
                <a:gd name="T42" fmla="*/ 35 w 284"/>
                <a:gd name="T43" fmla="*/ 106 h 209"/>
                <a:gd name="T44" fmla="*/ 0 w 284"/>
                <a:gd name="T45" fmla="*/ 88 h 209"/>
                <a:gd name="T46" fmla="*/ 35 w 284"/>
                <a:gd name="T47" fmla="*/ 88 h 209"/>
                <a:gd name="T48" fmla="*/ 35 w 284"/>
                <a:gd name="T49" fmla="*/ 71 h 209"/>
                <a:gd name="T50" fmla="*/ 0 w 284"/>
                <a:gd name="T51" fmla="*/ 54 h 209"/>
                <a:gd name="T52" fmla="*/ 35 w 284"/>
                <a:gd name="T53" fmla="*/ 54 h 209"/>
                <a:gd name="T54" fmla="*/ 71 w 284"/>
                <a:gd name="T55" fmla="*/ 54 h 209"/>
                <a:gd name="T56" fmla="*/ 35 w 284"/>
                <a:gd name="T57" fmla="*/ 54 h 209"/>
                <a:gd name="T58" fmla="*/ 54 w 284"/>
                <a:gd name="T59" fmla="*/ 17 h 209"/>
                <a:gd name="T60" fmla="*/ 71 w 284"/>
                <a:gd name="T61" fmla="*/ 35 h 209"/>
                <a:gd name="T62" fmla="*/ 71 w 284"/>
                <a:gd name="T63" fmla="*/ 17 h 209"/>
                <a:gd name="T64" fmla="*/ 54 w 284"/>
                <a:gd name="T65" fmla="*/ 0 h 209"/>
                <a:gd name="T66" fmla="*/ 106 w 284"/>
                <a:gd name="T67" fmla="*/ 0 h 209"/>
                <a:gd name="T68" fmla="*/ 123 w 284"/>
                <a:gd name="T69" fmla="*/ 35 h 209"/>
                <a:gd name="T70" fmla="*/ 140 w 284"/>
                <a:gd name="T71" fmla="*/ 54 h 209"/>
                <a:gd name="T72" fmla="*/ 177 w 284"/>
                <a:gd name="T73" fmla="*/ 54 h 209"/>
                <a:gd name="T74" fmla="*/ 196 w 284"/>
                <a:gd name="T75" fmla="*/ 8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4" h="209">
                  <a:moveTo>
                    <a:pt x="196" y="88"/>
                  </a:moveTo>
                  <a:lnTo>
                    <a:pt x="213" y="88"/>
                  </a:lnTo>
                  <a:lnTo>
                    <a:pt x="213" y="71"/>
                  </a:lnTo>
                  <a:lnTo>
                    <a:pt x="230" y="71"/>
                  </a:lnTo>
                  <a:lnTo>
                    <a:pt x="230" y="88"/>
                  </a:lnTo>
                  <a:lnTo>
                    <a:pt x="230" y="106"/>
                  </a:lnTo>
                  <a:lnTo>
                    <a:pt x="250" y="106"/>
                  </a:lnTo>
                  <a:lnTo>
                    <a:pt x="267" y="106"/>
                  </a:lnTo>
                  <a:lnTo>
                    <a:pt x="284" y="123"/>
                  </a:lnTo>
                  <a:lnTo>
                    <a:pt x="284" y="138"/>
                  </a:lnTo>
                  <a:lnTo>
                    <a:pt x="250" y="156"/>
                  </a:lnTo>
                  <a:lnTo>
                    <a:pt x="230" y="173"/>
                  </a:lnTo>
                  <a:lnTo>
                    <a:pt x="213" y="173"/>
                  </a:lnTo>
                  <a:lnTo>
                    <a:pt x="213" y="156"/>
                  </a:lnTo>
                  <a:lnTo>
                    <a:pt x="213" y="173"/>
                  </a:lnTo>
                  <a:lnTo>
                    <a:pt x="196" y="173"/>
                  </a:lnTo>
                  <a:lnTo>
                    <a:pt x="213" y="173"/>
                  </a:lnTo>
                  <a:lnTo>
                    <a:pt x="213" y="190"/>
                  </a:lnTo>
                  <a:lnTo>
                    <a:pt x="196" y="190"/>
                  </a:lnTo>
                  <a:lnTo>
                    <a:pt x="196" y="209"/>
                  </a:lnTo>
                  <a:lnTo>
                    <a:pt x="177" y="190"/>
                  </a:lnTo>
                  <a:lnTo>
                    <a:pt x="177" y="173"/>
                  </a:lnTo>
                  <a:lnTo>
                    <a:pt x="159" y="190"/>
                  </a:lnTo>
                  <a:lnTo>
                    <a:pt x="159" y="209"/>
                  </a:lnTo>
                  <a:lnTo>
                    <a:pt x="140" y="209"/>
                  </a:lnTo>
                  <a:lnTo>
                    <a:pt x="123" y="209"/>
                  </a:lnTo>
                  <a:lnTo>
                    <a:pt x="106" y="190"/>
                  </a:lnTo>
                  <a:lnTo>
                    <a:pt x="106" y="173"/>
                  </a:lnTo>
                  <a:lnTo>
                    <a:pt x="71" y="173"/>
                  </a:lnTo>
                  <a:lnTo>
                    <a:pt x="71" y="156"/>
                  </a:lnTo>
                  <a:lnTo>
                    <a:pt x="88" y="138"/>
                  </a:lnTo>
                  <a:lnTo>
                    <a:pt x="106" y="138"/>
                  </a:lnTo>
                  <a:lnTo>
                    <a:pt x="140" y="138"/>
                  </a:lnTo>
                  <a:lnTo>
                    <a:pt x="123" y="138"/>
                  </a:lnTo>
                  <a:lnTo>
                    <a:pt x="106" y="123"/>
                  </a:lnTo>
                  <a:lnTo>
                    <a:pt x="88" y="123"/>
                  </a:lnTo>
                  <a:lnTo>
                    <a:pt x="88" y="138"/>
                  </a:lnTo>
                  <a:lnTo>
                    <a:pt x="71" y="138"/>
                  </a:lnTo>
                  <a:lnTo>
                    <a:pt x="54" y="123"/>
                  </a:lnTo>
                  <a:lnTo>
                    <a:pt x="54" y="138"/>
                  </a:lnTo>
                  <a:lnTo>
                    <a:pt x="35" y="123"/>
                  </a:lnTo>
                  <a:lnTo>
                    <a:pt x="54" y="123"/>
                  </a:lnTo>
                  <a:lnTo>
                    <a:pt x="54" y="106"/>
                  </a:lnTo>
                  <a:lnTo>
                    <a:pt x="35" y="106"/>
                  </a:lnTo>
                  <a:lnTo>
                    <a:pt x="0" y="106"/>
                  </a:lnTo>
                  <a:lnTo>
                    <a:pt x="0" y="88"/>
                  </a:lnTo>
                  <a:lnTo>
                    <a:pt x="17" y="88"/>
                  </a:lnTo>
                  <a:lnTo>
                    <a:pt x="35" y="88"/>
                  </a:lnTo>
                  <a:lnTo>
                    <a:pt x="54" y="88"/>
                  </a:lnTo>
                  <a:lnTo>
                    <a:pt x="35" y="71"/>
                  </a:lnTo>
                  <a:lnTo>
                    <a:pt x="17" y="71"/>
                  </a:lnTo>
                  <a:lnTo>
                    <a:pt x="0" y="54"/>
                  </a:lnTo>
                  <a:lnTo>
                    <a:pt x="17" y="54"/>
                  </a:lnTo>
                  <a:lnTo>
                    <a:pt x="35" y="54"/>
                  </a:lnTo>
                  <a:lnTo>
                    <a:pt x="54" y="54"/>
                  </a:lnTo>
                  <a:lnTo>
                    <a:pt x="71" y="54"/>
                  </a:lnTo>
                  <a:lnTo>
                    <a:pt x="54" y="54"/>
                  </a:lnTo>
                  <a:lnTo>
                    <a:pt x="35" y="54"/>
                  </a:lnTo>
                  <a:lnTo>
                    <a:pt x="35" y="35"/>
                  </a:lnTo>
                  <a:lnTo>
                    <a:pt x="54" y="17"/>
                  </a:lnTo>
                  <a:lnTo>
                    <a:pt x="54" y="35"/>
                  </a:lnTo>
                  <a:lnTo>
                    <a:pt x="71" y="35"/>
                  </a:lnTo>
                  <a:lnTo>
                    <a:pt x="88" y="35"/>
                  </a:lnTo>
                  <a:lnTo>
                    <a:pt x="71" y="17"/>
                  </a:lnTo>
                  <a:lnTo>
                    <a:pt x="54" y="17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106" y="0"/>
                  </a:lnTo>
                  <a:lnTo>
                    <a:pt x="106" y="17"/>
                  </a:lnTo>
                  <a:lnTo>
                    <a:pt x="123" y="35"/>
                  </a:lnTo>
                  <a:lnTo>
                    <a:pt x="123" y="54"/>
                  </a:lnTo>
                  <a:lnTo>
                    <a:pt x="140" y="54"/>
                  </a:lnTo>
                  <a:lnTo>
                    <a:pt x="159" y="54"/>
                  </a:lnTo>
                  <a:lnTo>
                    <a:pt x="177" y="54"/>
                  </a:lnTo>
                  <a:lnTo>
                    <a:pt x="196" y="71"/>
                  </a:lnTo>
                  <a:lnTo>
                    <a:pt x="196" y="88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41F89E08-49B3-42B5-B9A7-76E0FAFCA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294" y="2264208"/>
              <a:ext cx="41275" cy="28575"/>
            </a:xfrm>
            <a:custGeom>
              <a:avLst/>
              <a:gdLst>
                <a:gd name="T0" fmla="*/ 52 w 52"/>
                <a:gd name="T1" fmla="*/ 19 h 36"/>
                <a:gd name="T2" fmla="*/ 17 w 52"/>
                <a:gd name="T3" fmla="*/ 36 h 36"/>
                <a:gd name="T4" fmla="*/ 0 w 52"/>
                <a:gd name="T5" fmla="*/ 36 h 36"/>
                <a:gd name="T6" fmla="*/ 0 w 52"/>
                <a:gd name="T7" fmla="*/ 19 h 36"/>
                <a:gd name="T8" fmla="*/ 0 w 52"/>
                <a:gd name="T9" fmla="*/ 0 h 36"/>
                <a:gd name="T10" fmla="*/ 35 w 52"/>
                <a:gd name="T11" fmla="*/ 0 h 36"/>
                <a:gd name="T12" fmla="*/ 52 w 52"/>
                <a:gd name="T13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">
                  <a:moveTo>
                    <a:pt x="52" y="19"/>
                  </a:moveTo>
                  <a:lnTo>
                    <a:pt x="17" y="36"/>
                  </a:lnTo>
                  <a:lnTo>
                    <a:pt x="0" y="36"/>
                  </a:lnTo>
                  <a:lnTo>
                    <a:pt x="0" y="19"/>
                  </a:lnTo>
                  <a:lnTo>
                    <a:pt x="0" y="0"/>
                  </a:lnTo>
                  <a:lnTo>
                    <a:pt x="35" y="0"/>
                  </a:lnTo>
                  <a:lnTo>
                    <a:pt x="52" y="1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8C51BC0C-FC0C-4257-9A8A-62E74C7BB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294" y="2264208"/>
              <a:ext cx="41275" cy="28575"/>
            </a:xfrm>
            <a:custGeom>
              <a:avLst/>
              <a:gdLst>
                <a:gd name="T0" fmla="*/ 52 w 52"/>
                <a:gd name="T1" fmla="*/ 19 h 36"/>
                <a:gd name="T2" fmla="*/ 17 w 52"/>
                <a:gd name="T3" fmla="*/ 36 h 36"/>
                <a:gd name="T4" fmla="*/ 0 w 52"/>
                <a:gd name="T5" fmla="*/ 36 h 36"/>
                <a:gd name="T6" fmla="*/ 0 w 52"/>
                <a:gd name="T7" fmla="*/ 19 h 36"/>
                <a:gd name="T8" fmla="*/ 0 w 52"/>
                <a:gd name="T9" fmla="*/ 0 h 36"/>
                <a:gd name="T10" fmla="*/ 35 w 52"/>
                <a:gd name="T11" fmla="*/ 0 h 36"/>
                <a:gd name="T12" fmla="*/ 52 w 52"/>
                <a:gd name="T13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">
                  <a:moveTo>
                    <a:pt x="52" y="19"/>
                  </a:moveTo>
                  <a:lnTo>
                    <a:pt x="17" y="36"/>
                  </a:lnTo>
                  <a:lnTo>
                    <a:pt x="0" y="36"/>
                  </a:lnTo>
                  <a:lnTo>
                    <a:pt x="0" y="19"/>
                  </a:lnTo>
                  <a:lnTo>
                    <a:pt x="0" y="0"/>
                  </a:lnTo>
                  <a:lnTo>
                    <a:pt x="35" y="0"/>
                  </a:lnTo>
                  <a:lnTo>
                    <a:pt x="52" y="19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9FD076ED-96CC-405B-8C4C-BBB2CE837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869" y="2046720"/>
              <a:ext cx="112713" cy="39688"/>
            </a:xfrm>
            <a:custGeom>
              <a:avLst/>
              <a:gdLst>
                <a:gd name="T0" fmla="*/ 54 w 142"/>
                <a:gd name="T1" fmla="*/ 50 h 50"/>
                <a:gd name="T2" fmla="*/ 37 w 142"/>
                <a:gd name="T3" fmla="*/ 50 h 50"/>
                <a:gd name="T4" fmla="*/ 37 w 142"/>
                <a:gd name="T5" fmla="*/ 33 h 50"/>
                <a:gd name="T6" fmla="*/ 19 w 142"/>
                <a:gd name="T7" fmla="*/ 15 h 50"/>
                <a:gd name="T8" fmla="*/ 0 w 142"/>
                <a:gd name="T9" fmla="*/ 15 h 50"/>
                <a:gd name="T10" fmla="*/ 0 w 142"/>
                <a:gd name="T11" fmla="*/ 0 h 50"/>
                <a:gd name="T12" fmla="*/ 19 w 142"/>
                <a:gd name="T13" fmla="*/ 0 h 50"/>
                <a:gd name="T14" fmla="*/ 54 w 142"/>
                <a:gd name="T15" fmla="*/ 0 h 50"/>
                <a:gd name="T16" fmla="*/ 71 w 142"/>
                <a:gd name="T17" fmla="*/ 0 h 50"/>
                <a:gd name="T18" fmla="*/ 108 w 142"/>
                <a:gd name="T19" fmla="*/ 0 h 50"/>
                <a:gd name="T20" fmla="*/ 125 w 142"/>
                <a:gd name="T21" fmla="*/ 15 h 50"/>
                <a:gd name="T22" fmla="*/ 142 w 142"/>
                <a:gd name="T23" fmla="*/ 33 h 50"/>
                <a:gd name="T24" fmla="*/ 125 w 142"/>
                <a:gd name="T25" fmla="*/ 33 h 50"/>
                <a:gd name="T26" fmla="*/ 125 w 142"/>
                <a:gd name="T27" fmla="*/ 50 h 50"/>
                <a:gd name="T28" fmla="*/ 108 w 142"/>
                <a:gd name="T29" fmla="*/ 50 h 50"/>
                <a:gd name="T30" fmla="*/ 90 w 142"/>
                <a:gd name="T31" fmla="*/ 33 h 50"/>
                <a:gd name="T32" fmla="*/ 90 w 142"/>
                <a:gd name="T33" fmla="*/ 50 h 50"/>
                <a:gd name="T34" fmla="*/ 71 w 142"/>
                <a:gd name="T35" fmla="*/ 50 h 50"/>
                <a:gd name="T36" fmla="*/ 54 w 142"/>
                <a:gd name="T3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2" h="50">
                  <a:moveTo>
                    <a:pt x="54" y="50"/>
                  </a:moveTo>
                  <a:lnTo>
                    <a:pt x="37" y="50"/>
                  </a:lnTo>
                  <a:lnTo>
                    <a:pt x="37" y="3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9" y="0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108" y="0"/>
                  </a:lnTo>
                  <a:lnTo>
                    <a:pt x="125" y="15"/>
                  </a:lnTo>
                  <a:lnTo>
                    <a:pt x="142" y="33"/>
                  </a:lnTo>
                  <a:lnTo>
                    <a:pt x="125" y="33"/>
                  </a:lnTo>
                  <a:lnTo>
                    <a:pt x="125" y="50"/>
                  </a:lnTo>
                  <a:lnTo>
                    <a:pt x="108" y="50"/>
                  </a:lnTo>
                  <a:lnTo>
                    <a:pt x="90" y="33"/>
                  </a:lnTo>
                  <a:lnTo>
                    <a:pt x="90" y="50"/>
                  </a:lnTo>
                  <a:lnTo>
                    <a:pt x="71" y="50"/>
                  </a:lnTo>
                  <a:lnTo>
                    <a:pt x="54" y="5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67810034-6626-4A6C-8D34-E86F69DC5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869" y="2046720"/>
              <a:ext cx="112713" cy="39688"/>
            </a:xfrm>
            <a:custGeom>
              <a:avLst/>
              <a:gdLst>
                <a:gd name="T0" fmla="*/ 54 w 142"/>
                <a:gd name="T1" fmla="*/ 50 h 50"/>
                <a:gd name="T2" fmla="*/ 37 w 142"/>
                <a:gd name="T3" fmla="*/ 50 h 50"/>
                <a:gd name="T4" fmla="*/ 37 w 142"/>
                <a:gd name="T5" fmla="*/ 33 h 50"/>
                <a:gd name="T6" fmla="*/ 19 w 142"/>
                <a:gd name="T7" fmla="*/ 15 h 50"/>
                <a:gd name="T8" fmla="*/ 0 w 142"/>
                <a:gd name="T9" fmla="*/ 15 h 50"/>
                <a:gd name="T10" fmla="*/ 0 w 142"/>
                <a:gd name="T11" fmla="*/ 0 h 50"/>
                <a:gd name="T12" fmla="*/ 19 w 142"/>
                <a:gd name="T13" fmla="*/ 0 h 50"/>
                <a:gd name="T14" fmla="*/ 54 w 142"/>
                <a:gd name="T15" fmla="*/ 0 h 50"/>
                <a:gd name="T16" fmla="*/ 71 w 142"/>
                <a:gd name="T17" fmla="*/ 0 h 50"/>
                <a:gd name="T18" fmla="*/ 108 w 142"/>
                <a:gd name="T19" fmla="*/ 0 h 50"/>
                <a:gd name="T20" fmla="*/ 125 w 142"/>
                <a:gd name="T21" fmla="*/ 15 h 50"/>
                <a:gd name="T22" fmla="*/ 142 w 142"/>
                <a:gd name="T23" fmla="*/ 33 h 50"/>
                <a:gd name="T24" fmla="*/ 125 w 142"/>
                <a:gd name="T25" fmla="*/ 33 h 50"/>
                <a:gd name="T26" fmla="*/ 125 w 142"/>
                <a:gd name="T27" fmla="*/ 50 h 50"/>
                <a:gd name="T28" fmla="*/ 108 w 142"/>
                <a:gd name="T29" fmla="*/ 50 h 50"/>
                <a:gd name="T30" fmla="*/ 90 w 142"/>
                <a:gd name="T31" fmla="*/ 33 h 50"/>
                <a:gd name="T32" fmla="*/ 90 w 142"/>
                <a:gd name="T33" fmla="*/ 50 h 50"/>
                <a:gd name="T34" fmla="*/ 71 w 142"/>
                <a:gd name="T35" fmla="*/ 50 h 50"/>
                <a:gd name="T36" fmla="*/ 54 w 142"/>
                <a:gd name="T3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2" h="50">
                  <a:moveTo>
                    <a:pt x="54" y="50"/>
                  </a:moveTo>
                  <a:lnTo>
                    <a:pt x="37" y="50"/>
                  </a:lnTo>
                  <a:lnTo>
                    <a:pt x="37" y="3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9" y="0"/>
                  </a:lnTo>
                  <a:lnTo>
                    <a:pt x="54" y="0"/>
                  </a:lnTo>
                  <a:lnTo>
                    <a:pt x="71" y="0"/>
                  </a:lnTo>
                  <a:lnTo>
                    <a:pt x="108" y="0"/>
                  </a:lnTo>
                  <a:lnTo>
                    <a:pt x="125" y="15"/>
                  </a:lnTo>
                  <a:lnTo>
                    <a:pt x="142" y="33"/>
                  </a:lnTo>
                  <a:lnTo>
                    <a:pt x="125" y="33"/>
                  </a:lnTo>
                  <a:lnTo>
                    <a:pt x="125" y="50"/>
                  </a:lnTo>
                  <a:lnTo>
                    <a:pt x="108" y="50"/>
                  </a:lnTo>
                  <a:lnTo>
                    <a:pt x="90" y="33"/>
                  </a:lnTo>
                  <a:lnTo>
                    <a:pt x="90" y="50"/>
                  </a:lnTo>
                  <a:lnTo>
                    <a:pt x="71" y="50"/>
                  </a:lnTo>
                  <a:lnTo>
                    <a:pt x="54" y="50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6A1335BA-9D28-44BB-9E69-47A0C0140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5569" y="2264208"/>
              <a:ext cx="30163" cy="14288"/>
            </a:xfrm>
            <a:custGeom>
              <a:avLst/>
              <a:gdLst>
                <a:gd name="T0" fmla="*/ 17 w 36"/>
                <a:gd name="T1" fmla="*/ 17 h 17"/>
                <a:gd name="T2" fmla="*/ 0 w 36"/>
                <a:gd name="T3" fmla="*/ 17 h 17"/>
                <a:gd name="T4" fmla="*/ 0 w 36"/>
                <a:gd name="T5" fmla="*/ 0 h 17"/>
                <a:gd name="T6" fmla="*/ 17 w 36"/>
                <a:gd name="T7" fmla="*/ 0 h 17"/>
                <a:gd name="T8" fmla="*/ 36 w 36"/>
                <a:gd name="T9" fmla="*/ 17 h 17"/>
                <a:gd name="T10" fmla="*/ 17 w 3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7">
                  <a:moveTo>
                    <a:pt x="17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6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500478-70A0-492B-B726-666BEC13E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5569" y="2264208"/>
              <a:ext cx="30163" cy="14288"/>
            </a:xfrm>
            <a:custGeom>
              <a:avLst/>
              <a:gdLst>
                <a:gd name="T0" fmla="*/ 17 w 36"/>
                <a:gd name="T1" fmla="*/ 17 h 17"/>
                <a:gd name="T2" fmla="*/ 0 w 36"/>
                <a:gd name="T3" fmla="*/ 17 h 17"/>
                <a:gd name="T4" fmla="*/ 0 w 36"/>
                <a:gd name="T5" fmla="*/ 0 h 17"/>
                <a:gd name="T6" fmla="*/ 17 w 36"/>
                <a:gd name="T7" fmla="*/ 0 h 17"/>
                <a:gd name="T8" fmla="*/ 36 w 36"/>
                <a:gd name="T9" fmla="*/ 17 h 17"/>
                <a:gd name="T10" fmla="*/ 17 w 3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7">
                  <a:moveTo>
                    <a:pt x="17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6" y="17"/>
                  </a:lnTo>
                  <a:lnTo>
                    <a:pt x="17" y="17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04A2117B-4285-4973-8419-F572281FE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0319" y="2222933"/>
              <a:ext cx="11113" cy="0"/>
            </a:xfrm>
            <a:custGeom>
              <a:avLst/>
              <a:gdLst>
                <a:gd name="T0" fmla="*/ 0 w 13"/>
                <a:gd name="T1" fmla="*/ 13 w 13"/>
                <a:gd name="T2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01AE30A3-1D82-4201-B82B-DF5626981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0607" y="2046720"/>
              <a:ext cx="631825" cy="425450"/>
            </a:xfrm>
            <a:custGeom>
              <a:avLst/>
              <a:gdLst>
                <a:gd name="T0" fmla="*/ 724 w 795"/>
                <a:gd name="T1" fmla="*/ 395 h 535"/>
                <a:gd name="T2" fmla="*/ 638 w 795"/>
                <a:gd name="T3" fmla="*/ 346 h 535"/>
                <a:gd name="T4" fmla="*/ 638 w 795"/>
                <a:gd name="T5" fmla="*/ 361 h 535"/>
                <a:gd name="T6" fmla="*/ 638 w 795"/>
                <a:gd name="T7" fmla="*/ 378 h 535"/>
                <a:gd name="T8" fmla="*/ 672 w 795"/>
                <a:gd name="T9" fmla="*/ 395 h 535"/>
                <a:gd name="T10" fmla="*/ 707 w 795"/>
                <a:gd name="T11" fmla="*/ 413 h 535"/>
                <a:gd name="T12" fmla="*/ 707 w 795"/>
                <a:gd name="T13" fmla="*/ 466 h 535"/>
                <a:gd name="T14" fmla="*/ 672 w 795"/>
                <a:gd name="T15" fmla="*/ 484 h 535"/>
                <a:gd name="T16" fmla="*/ 619 w 795"/>
                <a:gd name="T17" fmla="*/ 484 h 535"/>
                <a:gd name="T18" fmla="*/ 655 w 795"/>
                <a:gd name="T19" fmla="*/ 535 h 535"/>
                <a:gd name="T20" fmla="*/ 601 w 795"/>
                <a:gd name="T21" fmla="*/ 501 h 535"/>
                <a:gd name="T22" fmla="*/ 515 w 795"/>
                <a:gd name="T23" fmla="*/ 484 h 535"/>
                <a:gd name="T24" fmla="*/ 461 w 795"/>
                <a:gd name="T25" fmla="*/ 430 h 535"/>
                <a:gd name="T26" fmla="*/ 407 w 795"/>
                <a:gd name="T27" fmla="*/ 413 h 535"/>
                <a:gd name="T28" fmla="*/ 336 w 795"/>
                <a:gd name="T29" fmla="*/ 413 h 535"/>
                <a:gd name="T30" fmla="*/ 371 w 795"/>
                <a:gd name="T31" fmla="*/ 395 h 535"/>
                <a:gd name="T32" fmla="*/ 425 w 795"/>
                <a:gd name="T33" fmla="*/ 395 h 535"/>
                <a:gd name="T34" fmla="*/ 442 w 795"/>
                <a:gd name="T35" fmla="*/ 378 h 535"/>
                <a:gd name="T36" fmla="*/ 442 w 795"/>
                <a:gd name="T37" fmla="*/ 346 h 535"/>
                <a:gd name="T38" fmla="*/ 478 w 795"/>
                <a:gd name="T39" fmla="*/ 328 h 535"/>
                <a:gd name="T40" fmla="*/ 442 w 795"/>
                <a:gd name="T41" fmla="*/ 242 h 535"/>
                <a:gd name="T42" fmla="*/ 390 w 795"/>
                <a:gd name="T43" fmla="*/ 242 h 535"/>
                <a:gd name="T44" fmla="*/ 390 w 795"/>
                <a:gd name="T45" fmla="*/ 225 h 535"/>
                <a:gd name="T46" fmla="*/ 319 w 795"/>
                <a:gd name="T47" fmla="*/ 171 h 535"/>
                <a:gd name="T48" fmla="*/ 285 w 795"/>
                <a:gd name="T49" fmla="*/ 205 h 535"/>
                <a:gd name="T50" fmla="*/ 231 w 795"/>
                <a:gd name="T51" fmla="*/ 171 h 535"/>
                <a:gd name="T52" fmla="*/ 125 w 795"/>
                <a:gd name="T53" fmla="*/ 171 h 535"/>
                <a:gd name="T54" fmla="*/ 73 w 795"/>
                <a:gd name="T55" fmla="*/ 171 h 535"/>
                <a:gd name="T56" fmla="*/ 20 w 795"/>
                <a:gd name="T57" fmla="*/ 136 h 535"/>
                <a:gd name="T58" fmla="*/ 73 w 795"/>
                <a:gd name="T59" fmla="*/ 136 h 535"/>
                <a:gd name="T60" fmla="*/ 20 w 795"/>
                <a:gd name="T61" fmla="*/ 119 h 535"/>
                <a:gd name="T62" fmla="*/ 20 w 795"/>
                <a:gd name="T63" fmla="*/ 67 h 535"/>
                <a:gd name="T64" fmla="*/ 56 w 795"/>
                <a:gd name="T65" fmla="*/ 0 h 535"/>
                <a:gd name="T66" fmla="*/ 125 w 795"/>
                <a:gd name="T67" fmla="*/ 0 h 535"/>
                <a:gd name="T68" fmla="*/ 91 w 795"/>
                <a:gd name="T69" fmla="*/ 50 h 535"/>
                <a:gd name="T70" fmla="*/ 108 w 795"/>
                <a:gd name="T71" fmla="*/ 85 h 535"/>
                <a:gd name="T72" fmla="*/ 125 w 795"/>
                <a:gd name="T73" fmla="*/ 50 h 535"/>
                <a:gd name="T74" fmla="*/ 231 w 795"/>
                <a:gd name="T75" fmla="*/ 0 h 535"/>
                <a:gd name="T76" fmla="*/ 267 w 795"/>
                <a:gd name="T77" fmla="*/ 67 h 535"/>
                <a:gd name="T78" fmla="*/ 319 w 795"/>
                <a:gd name="T79" fmla="*/ 67 h 535"/>
                <a:gd name="T80" fmla="*/ 371 w 795"/>
                <a:gd name="T81" fmla="*/ 50 h 535"/>
                <a:gd name="T82" fmla="*/ 425 w 795"/>
                <a:gd name="T83" fmla="*/ 85 h 535"/>
                <a:gd name="T84" fmla="*/ 496 w 795"/>
                <a:gd name="T85" fmla="*/ 119 h 535"/>
                <a:gd name="T86" fmla="*/ 549 w 795"/>
                <a:gd name="T87" fmla="*/ 136 h 535"/>
                <a:gd name="T88" fmla="*/ 601 w 795"/>
                <a:gd name="T89" fmla="*/ 171 h 535"/>
                <a:gd name="T90" fmla="*/ 655 w 795"/>
                <a:gd name="T91" fmla="*/ 188 h 535"/>
                <a:gd name="T92" fmla="*/ 601 w 795"/>
                <a:gd name="T93" fmla="*/ 205 h 535"/>
                <a:gd name="T94" fmla="*/ 655 w 795"/>
                <a:gd name="T95" fmla="*/ 205 h 535"/>
                <a:gd name="T96" fmla="*/ 619 w 795"/>
                <a:gd name="T97" fmla="*/ 242 h 535"/>
                <a:gd name="T98" fmla="*/ 655 w 795"/>
                <a:gd name="T99" fmla="*/ 259 h 535"/>
                <a:gd name="T100" fmla="*/ 707 w 795"/>
                <a:gd name="T101" fmla="*/ 294 h 535"/>
                <a:gd name="T102" fmla="*/ 741 w 795"/>
                <a:gd name="T103" fmla="*/ 311 h 535"/>
                <a:gd name="T104" fmla="*/ 778 w 795"/>
                <a:gd name="T105" fmla="*/ 346 h 535"/>
                <a:gd name="T106" fmla="*/ 778 w 795"/>
                <a:gd name="T107" fmla="*/ 361 h 535"/>
                <a:gd name="T108" fmla="*/ 741 w 795"/>
                <a:gd name="T109" fmla="*/ 378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5" h="535">
                  <a:moveTo>
                    <a:pt x="741" y="378"/>
                  </a:moveTo>
                  <a:lnTo>
                    <a:pt x="741" y="395"/>
                  </a:lnTo>
                  <a:lnTo>
                    <a:pt x="724" y="395"/>
                  </a:lnTo>
                  <a:lnTo>
                    <a:pt x="690" y="395"/>
                  </a:lnTo>
                  <a:lnTo>
                    <a:pt x="672" y="361"/>
                  </a:lnTo>
                  <a:lnTo>
                    <a:pt x="638" y="346"/>
                  </a:lnTo>
                  <a:lnTo>
                    <a:pt x="619" y="346"/>
                  </a:lnTo>
                  <a:lnTo>
                    <a:pt x="619" y="361"/>
                  </a:lnTo>
                  <a:lnTo>
                    <a:pt x="638" y="361"/>
                  </a:lnTo>
                  <a:lnTo>
                    <a:pt x="619" y="361"/>
                  </a:lnTo>
                  <a:lnTo>
                    <a:pt x="619" y="378"/>
                  </a:lnTo>
                  <a:lnTo>
                    <a:pt x="638" y="378"/>
                  </a:lnTo>
                  <a:lnTo>
                    <a:pt x="638" y="395"/>
                  </a:lnTo>
                  <a:lnTo>
                    <a:pt x="655" y="395"/>
                  </a:lnTo>
                  <a:lnTo>
                    <a:pt x="672" y="395"/>
                  </a:lnTo>
                  <a:lnTo>
                    <a:pt x="672" y="413"/>
                  </a:lnTo>
                  <a:lnTo>
                    <a:pt x="690" y="413"/>
                  </a:lnTo>
                  <a:lnTo>
                    <a:pt x="707" y="413"/>
                  </a:lnTo>
                  <a:lnTo>
                    <a:pt x="707" y="430"/>
                  </a:lnTo>
                  <a:lnTo>
                    <a:pt x="707" y="447"/>
                  </a:lnTo>
                  <a:lnTo>
                    <a:pt x="707" y="466"/>
                  </a:lnTo>
                  <a:lnTo>
                    <a:pt x="707" y="484"/>
                  </a:lnTo>
                  <a:lnTo>
                    <a:pt x="707" y="501"/>
                  </a:lnTo>
                  <a:lnTo>
                    <a:pt x="672" y="484"/>
                  </a:lnTo>
                  <a:lnTo>
                    <a:pt x="638" y="466"/>
                  </a:lnTo>
                  <a:lnTo>
                    <a:pt x="601" y="447"/>
                  </a:lnTo>
                  <a:lnTo>
                    <a:pt x="619" y="484"/>
                  </a:lnTo>
                  <a:lnTo>
                    <a:pt x="655" y="501"/>
                  </a:lnTo>
                  <a:lnTo>
                    <a:pt x="655" y="518"/>
                  </a:lnTo>
                  <a:lnTo>
                    <a:pt x="655" y="535"/>
                  </a:lnTo>
                  <a:lnTo>
                    <a:pt x="655" y="518"/>
                  </a:lnTo>
                  <a:lnTo>
                    <a:pt x="619" y="501"/>
                  </a:lnTo>
                  <a:lnTo>
                    <a:pt x="601" y="501"/>
                  </a:lnTo>
                  <a:lnTo>
                    <a:pt x="584" y="501"/>
                  </a:lnTo>
                  <a:lnTo>
                    <a:pt x="532" y="501"/>
                  </a:lnTo>
                  <a:lnTo>
                    <a:pt x="515" y="484"/>
                  </a:lnTo>
                  <a:lnTo>
                    <a:pt x="515" y="447"/>
                  </a:lnTo>
                  <a:lnTo>
                    <a:pt x="478" y="447"/>
                  </a:lnTo>
                  <a:lnTo>
                    <a:pt x="461" y="430"/>
                  </a:lnTo>
                  <a:lnTo>
                    <a:pt x="425" y="413"/>
                  </a:lnTo>
                  <a:lnTo>
                    <a:pt x="425" y="430"/>
                  </a:lnTo>
                  <a:lnTo>
                    <a:pt x="407" y="413"/>
                  </a:lnTo>
                  <a:lnTo>
                    <a:pt x="390" y="413"/>
                  </a:lnTo>
                  <a:lnTo>
                    <a:pt x="371" y="430"/>
                  </a:lnTo>
                  <a:lnTo>
                    <a:pt x="336" y="413"/>
                  </a:lnTo>
                  <a:lnTo>
                    <a:pt x="336" y="395"/>
                  </a:lnTo>
                  <a:lnTo>
                    <a:pt x="354" y="395"/>
                  </a:lnTo>
                  <a:lnTo>
                    <a:pt x="371" y="395"/>
                  </a:lnTo>
                  <a:lnTo>
                    <a:pt x="390" y="395"/>
                  </a:lnTo>
                  <a:lnTo>
                    <a:pt x="407" y="395"/>
                  </a:lnTo>
                  <a:lnTo>
                    <a:pt x="425" y="395"/>
                  </a:lnTo>
                  <a:lnTo>
                    <a:pt x="442" y="395"/>
                  </a:lnTo>
                  <a:lnTo>
                    <a:pt x="461" y="378"/>
                  </a:lnTo>
                  <a:lnTo>
                    <a:pt x="442" y="378"/>
                  </a:lnTo>
                  <a:lnTo>
                    <a:pt x="442" y="361"/>
                  </a:lnTo>
                  <a:lnTo>
                    <a:pt x="425" y="361"/>
                  </a:lnTo>
                  <a:lnTo>
                    <a:pt x="442" y="346"/>
                  </a:lnTo>
                  <a:lnTo>
                    <a:pt x="461" y="346"/>
                  </a:lnTo>
                  <a:lnTo>
                    <a:pt x="478" y="346"/>
                  </a:lnTo>
                  <a:lnTo>
                    <a:pt x="478" y="328"/>
                  </a:lnTo>
                  <a:lnTo>
                    <a:pt x="478" y="311"/>
                  </a:lnTo>
                  <a:lnTo>
                    <a:pt x="478" y="276"/>
                  </a:lnTo>
                  <a:lnTo>
                    <a:pt x="442" y="242"/>
                  </a:lnTo>
                  <a:lnTo>
                    <a:pt x="407" y="225"/>
                  </a:lnTo>
                  <a:lnTo>
                    <a:pt x="407" y="242"/>
                  </a:lnTo>
                  <a:lnTo>
                    <a:pt x="390" y="242"/>
                  </a:lnTo>
                  <a:lnTo>
                    <a:pt x="371" y="242"/>
                  </a:lnTo>
                  <a:lnTo>
                    <a:pt x="371" y="225"/>
                  </a:lnTo>
                  <a:lnTo>
                    <a:pt x="390" y="225"/>
                  </a:lnTo>
                  <a:lnTo>
                    <a:pt x="371" y="205"/>
                  </a:lnTo>
                  <a:lnTo>
                    <a:pt x="354" y="171"/>
                  </a:lnTo>
                  <a:lnTo>
                    <a:pt x="319" y="171"/>
                  </a:lnTo>
                  <a:lnTo>
                    <a:pt x="302" y="171"/>
                  </a:lnTo>
                  <a:lnTo>
                    <a:pt x="302" y="188"/>
                  </a:lnTo>
                  <a:lnTo>
                    <a:pt x="285" y="205"/>
                  </a:lnTo>
                  <a:lnTo>
                    <a:pt x="267" y="205"/>
                  </a:lnTo>
                  <a:lnTo>
                    <a:pt x="267" y="188"/>
                  </a:lnTo>
                  <a:lnTo>
                    <a:pt x="231" y="171"/>
                  </a:lnTo>
                  <a:lnTo>
                    <a:pt x="179" y="188"/>
                  </a:lnTo>
                  <a:lnTo>
                    <a:pt x="125" y="188"/>
                  </a:lnTo>
                  <a:lnTo>
                    <a:pt x="125" y="171"/>
                  </a:lnTo>
                  <a:lnTo>
                    <a:pt x="108" y="171"/>
                  </a:lnTo>
                  <a:lnTo>
                    <a:pt x="91" y="171"/>
                  </a:lnTo>
                  <a:lnTo>
                    <a:pt x="73" y="171"/>
                  </a:lnTo>
                  <a:lnTo>
                    <a:pt x="56" y="171"/>
                  </a:lnTo>
                  <a:lnTo>
                    <a:pt x="39" y="154"/>
                  </a:lnTo>
                  <a:lnTo>
                    <a:pt x="20" y="136"/>
                  </a:lnTo>
                  <a:lnTo>
                    <a:pt x="39" y="136"/>
                  </a:lnTo>
                  <a:lnTo>
                    <a:pt x="56" y="136"/>
                  </a:lnTo>
                  <a:lnTo>
                    <a:pt x="73" y="136"/>
                  </a:lnTo>
                  <a:lnTo>
                    <a:pt x="73" y="119"/>
                  </a:lnTo>
                  <a:lnTo>
                    <a:pt x="56" y="119"/>
                  </a:lnTo>
                  <a:lnTo>
                    <a:pt x="20" y="119"/>
                  </a:lnTo>
                  <a:lnTo>
                    <a:pt x="20" y="102"/>
                  </a:lnTo>
                  <a:lnTo>
                    <a:pt x="0" y="102"/>
                  </a:lnTo>
                  <a:lnTo>
                    <a:pt x="20" y="67"/>
                  </a:lnTo>
                  <a:lnTo>
                    <a:pt x="20" y="50"/>
                  </a:lnTo>
                  <a:lnTo>
                    <a:pt x="20" y="33"/>
                  </a:lnTo>
                  <a:lnTo>
                    <a:pt x="56" y="0"/>
                  </a:lnTo>
                  <a:lnTo>
                    <a:pt x="73" y="0"/>
                  </a:lnTo>
                  <a:lnTo>
                    <a:pt x="108" y="0"/>
                  </a:lnTo>
                  <a:lnTo>
                    <a:pt x="125" y="0"/>
                  </a:lnTo>
                  <a:lnTo>
                    <a:pt x="125" y="15"/>
                  </a:lnTo>
                  <a:lnTo>
                    <a:pt x="108" y="33"/>
                  </a:lnTo>
                  <a:lnTo>
                    <a:pt x="91" y="50"/>
                  </a:lnTo>
                  <a:lnTo>
                    <a:pt x="91" y="67"/>
                  </a:lnTo>
                  <a:lnTo>
                    <a:pt x="108" y="67"/>
                  </a:lnTo>
                  <a:lnTo>
                    <a:pt x="108" y="85"/>
                  </a:lnTo>
                  <a:lnTo>
                    <a:pt x="125" y="85"/>
                  </a:lnTo>
                  <a:lnTo>
                    <a:pt x="125" y="67"/>
                  </a:lnTo>
                  <a:lnTo>
                    <a:pt x="125" y="50"/>
                  </a:lnTo>
                  <a:lnTo>
                    <a:pt x="143" y="15"/>
                  </a:lnTo>
                  <a:lnTo>
                    <a:pt x="196" y="0"/>
                  </a:lnTo>
                  <a:lnTo>
                    <a:pt x="231" y="0"/>
                  </a:lnTo>
                  <a:lnTo>
                    <a:pt x="248" y="0"/>
                  </a:lnTo>
                  <a:lnTo>
                    <a:pt x="248" y="33"/>
                  </a:lnTo>
                  <a:lnTo>
                    <a:pt x="267" y="67"/>
                  </a:lnTo>
                  <a:lnTo>
                    <a:pt x="285" y="67"/>
                  </a:lnTo>
                  <a:lnTo>
                    <a:pt x="302" y="67"/>
                  </a:lnTo>
                  <a:lnTo>
                    <a:pt x="319" y="67"/>
                  </a:lnTo>
                  <a:lnTo>
                    <a:pt x="336" y="67"/>
                  </a:lnTo>
                  <a:lnTo>
                    <a:pt x="354" y="50"/>
                  </a:lnTo>
                  <a:lnTo>
                    <a:pt x="371" y="50"/>
                  </a:lnTo>
                  <a:lnTo>
                    <a:pt x="390" y="67"/>
                  </a:lnTo>
                  <a:lnTo>
                    <a:pt x="425" y="67"/>
                  </a:lnTo>
                  <a:lnTo>
                    <a:pt x="425" y="85"/>
                  </a:lnTo>
                  <a:lnTo>
                    <a:pt x="442" y="102"/>
                  </a:lnTo>
                  <a:lnTo>
                    <a:pt x="478" y="119"/>
                  </a:lnTo>
                  <a:lnTo>
                    <a:pt x="496" y="119"/>
                  </a:lnTo>
                  <a:lnTo>
                    <a:pt x="515" y="119"/>
                  </a:lnTo>
                  <a:lnTo>
                    <a:pt x="532" y="119"/>
                  </a:lnTo>
                  <a:lnTo>
                    <a:pt x="549" y="136"/>
                  </a:lnTo>
                  <a:lnTo>
                    <a:pt x="584" y="154"/>
                  </a:lnTo>
                  <a:lnTo>
                    <a:pt x="601" y="154"/>
                  </a:lnTo>
                  <a:lnTo>
                    <a:pt x="601" y="171"/>
                  </a:lnTo>
                  <a:lnTo>
                    <a:pt x="619" y="171"/>
                  </a:lnTo>
                  <a:lnTo>
                    <a:pt x="638" y="171"/>
                  </a:lnTo>
                  <a:lnTo>
                    <a:pt x="655" y="188"/>
                  </a:lnTo>
                  <a:lnTo>
                    <a:pt x="638" y="188"/>
                  </a:lnTo>
                  <a:lnTo>
                    <a:pt x="619" y="205"/>
                  </a:lnTo>
                  <a:lnTo>
                    <a:pt x="601" y="205"/>
                  </a:lnTo>
                  <a:lnTo>
                    <a:pt x="619" y="205"/>
                  </a:lnTo>
                  <a:lnTo>
                    <a:pt x="638" y="205"/>
                  </a:lnTo>
                  <a:lnTo>
                    <a:pt x="655" y="205"/>
                  </a:lnTo>
                  <a:lnTo>
                    <a:pt x="655" y="225"/>
                  </a:lnTo>
                  <a:lnTo>
                    <a:pt x="638" y="225"/>
                  </a:lnTo>
                  <a:lnTo>
                    <a:pt x="619" y="242"/>
                  </a:lnTo>
                  <a:lnTo>
                    <a:pt x="638" y="242"/>
                  </a:lnTo>
                  <a:lnTo>
                    <a:pt x="655" y="242"/>
                  </a:lnTo>
                  <a:lnTo>
                    <a:pt x="655" y="259"/>
                  </a:lnTo>
                  <a:lnTo>
                    <a:pt x="672" y="276"/>
                  </a:lnTo>
                  <a:lnTo>
                    <a:pt x="690" y="294"/>
                  </a:lnTo>
                  <a:lnTo>
                    <a:pt x="707" y="294"/>
                  </a:lnTo>
                  <a:lnTo>
                    <a:pt x="707" y="311"/>
                  </a:lnTo>
                  <a:lnTo>
                    <a:pt x="724" y="311"/>
                  </a:lnTo>
                  <a:lnTo>
                    <a:pt x="741" y="311"/>
                  </a:lnTo>
                  <a:lnTo>
                    <a:pt x="761" y="328"/>
                  </a:lnTo>
                  <a:lnTo>
                    <a:pt x="778" y="328"/>
                  </a:lnTo>
                  <a:lnTo>
                    <a:pt x="778" y="346"/>
                  </a:lnTo>
                  <a:lnTo>
                    <a:pt x="795" y="346"/>
                  </a:lnTo>
                  <a:lnTo>
                    <a:pt x="778" y="346"/>
                  </a:lnTo>
                  <a:lnTo>
                    <a:pt x="778" y="361"/>
                  </a:lnTo>
                  <a:lnTo>
                    <a:pt x="778" y="378"/>
                  </a:lnTo>
                  <a:lnTo>
                    <a:pt x="761" y="378"/>
                  </a:lnTo>
                  <a:lnTo>
                    <a:pt x="741" y="37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3D29D64B-DB93-442C-9535-973A85C98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0607" y="2046720"/>
              <a:ext cx="631825" cy="425450"/>
            </a:xfrm>
            <a:custGeom>
              <a:avLst/>
              <a:gdLst>
                <a:gd name="T0" fmla="*/ 724 w 795"/>
                <a:gd name="T1" fmla="*/ 395 h 535"/>
                <a:gd name="T2" fmla="*/ 638 w 795"/>
                <a:gd name="T3" fmla="*/ 346 h 535"/>
                <a:gd name="T4" fmla="*/ 638 w 795"/>
                <a:gd name="T5" fmla="*/ 361 h 535"/>
                <a:gd name="T6" fmla="*/ 638 w 795"/>
                <a:gd name="T7" fmla="*/ 378 h 535"/>
                <a:gd name="T8" fmla="*/ 672 w 795"/>
                <a:gd name="T9" fmla="*/ 395 h 535"/>
                <a:gd name="T10" fmla="*/ 707 w 795"/>
                <a:gd name="T11" fmla="*/ 413 h 535"/>
                <a:gd name="T12" fmla="*/ 707 w 795"/>
                <a:gd name="T13" fmla="*/ 466 h 535"/>
                <a:gd name="T14" fmla="*/ 672 w 795"/>
                <a:gd name="T15" fmla="*/ 484 h 535"/>
                <a:gd name="T16" fmla="*/ 619 w 795"/>
                <a:gd name="T17" fmla="*/ 484 h 535"/>
                <a:gd name="T18" fmla="*/ 655 w 795"/>
                <a:gd name="T19" fmla="*/ 535 h 535"/>
                <a:gd name="T20" fmla="*/ 601 w 795"/>
                <a:gd name="T21" fmla="*/ 501 h 535"/>
                <a:gd name="T22" fmla="*/ 515 w 795"/>
                <a:gd name="T23" fmla="*/ 484 h 535"/>
                <a:gd name="T24" fmla="*/ 461 w 795"/>
                <a:gd name="T25" fmla="*/ 430 h 535"/>
                <a:gd name="T26" fmla="*/ 407 w 795"/>
                <a:gd name="T27" fmla="*/ 413 h 535"/>
                <a:gd name="T28" fmla="*/ 336 w 795"/>
                <a:gd name="T29" fmla="*/ 413 h 535"/>
                <a:gd name="T30" fmla="*/ 371 w 795"/>
                <a:gd name="T31" fmla="*/ 395 h 535"/>
                <a:gd name="T32" fmla="*/ 425 w 795"/>
                <a:gd name="T33" fmla="*/ 395 h 535"/>
                <a:gd name="T34" fmla="*/ 442 w 795"/>
                <a:gd name="T35" fmla="*/ 378 h 535"/>
                <a:gd name="T36" fmla="*/ 442 w 795"/>
                <a:gd name="T37" fmla="*/ 346 h 535"/>
                <a:gd name="T38" fmla="*/ 478 w 795"/>
                <a:gd name="T39" fmla="*/ 328 h 535"/>
                <a:gd name="T40" fmla="*/ 442 w 795"/>
                <a:gd name="T41" fmla="*/ 242 h 535"/>
                <a:gd name="T42" fmla="*/ 390 w 795"/>
                <a:gd name="T43" fmla="*/ 242 h 535"/>
                <a:gd name="T44" fmla="*/ 390 w 795"/>
                <a:gd name="T45" fmla="*/ 225 h 535"/>
                <a:gd name="T46" fmla="*/ 319 w 795"/>
                <a:gd name="T47" fmla="*/ 171 h 535"/>
                <a:gd name="T48" fmla="*/ 285 w 795"/>
                <a:gd name="T49" fmla="*/ 205 h 535"/>
                <a:gd name="T50" fmla="*/ 231 w 795"/>
                <a:gd name="T51" fmla="*/ 171 h 535"/>
                <a:gd name="T52" fmla="*/ 125 w 795"/>
                <a:gd name="T53" fmla="*/ 171 h 535"/>
                <a:gd name="T54" fmla="*/ 73 w 795"/>
                <a:gd name="T55" fmla="*/ 171 h 535"/>
                <a:gd name="T56" fmla="*/ 20 w 795"/>
                <a:gd name="T57" fmla="*/ 136 h 535"/>
                <a:gd name="T58" fmla="*/ 73 w 795"/>
                <a:gd name="T59" fmla="*/ 136 h 535"/>
                <a:gd name="T60" fmla="*/ 20 w 795"/>
                <a:gd name="T61" fmla="*/ 119 h 535"/>
                <a:gd name="T62" fmla="*/ 20 w 795"/>
                <a:gd name="T63" fmla="*/ 67 h 535"/>
                <a:gd name="T64" fmla="*/ 56 w 795"/>
                <a:gd name="T65" fmla="*/ 0 h 535"/>
                <a:gd name="T66" fmla="*/ 125 w 795"/>
                <a:gd name="T67" fmla="*/ 0 h 535"/>
                <a:gd name="T68" fmla="*/ 91 w 795"/>
                <a:gd name="T69" fmla="*/ 50 h 535"/>
                <a:gd name="T70" fmla="*/ 108 w 795"/>
                <a:gd name="T71" fmla="*/ 85 h 535"/>
                <a:gd name="T72" fmla="*/ 125 w 795"/>
                <a:gd name="T73" fmla="*/ 50 h 535"/>
                <a:gd name="T74" fmla="*/ 231 w 795"/>
                <a:gd name="T75" fmla="*/ 0 h 535"/>
                <a:gd name="T76" fmla="*/ 267 w 795"/>
                <a:gd name="T77" fmla="*/ 67 h 535"/>
                <a:gd name="T78" fmla="*/ 319 w 795"/>
                <a:gd name="T79" fmla="*/ 67 h 535"/>
                <a:gd name="T80" fmla="*/ 371 w 795"/>
                <a:gd name="T81" fmla="*/ 50 h 535"/>
                <a:gd name="T82" fmla="*/ 425 w 795"/>
                <a:gd name="T83" fmla="*/ 85 h 535"/>
                <a:gd name="T84" fmla="*/ 496 w 795"/>
                <a:gd name="T85" fmla="*/ 119 h 535"/>
                <a:gd name="T86" fmla="*/ 549 w 795"/>
                <a:gd name="T87" fmla="*/ 136 h 535"/>
                <a:gd name="T88" fmla="*/ 601 w 795"/>
                <a:gd name="T89" fmla="*/ 171 h 535"/>
                <a:gd name="T90" fmla="*/ 655 w 795"/>
                <a:gd name="T91" fmla="*/ 188 h 535"/>
                <a:gd name="T92" fmla="*/ 601 w 795"/>
                <a:gd name="T93" fmla="*/ 205 h 535"/>
                <a:gd name="T94" fmla="*/ 655 w 795"/>
                <a:gd name="T95" fmla="*/ 205 h 535"/>
                <a:gd name="T96" fmla="*/ 619 w 795"/>
                <a:gd name="T97" fmla="*/ 242 h 535"/>
                <a:gd name="T98" fmla="*/ 655 w 795"/>
                <a:gd name="T99" fmla="*/ 259 h 535"/>
                <a:gd name="T100" fmla="*/ 707 w 795"/>
                <a:gd name="T101" fmla="*/ 294 h 535"/>
                <a:gd name="T102" fmla="*/ 741 w 795"/>
                <a:gd name="T103" fmla="*/ 311 h 535"/>
                <a:gd name="T104" fmla="*/ 778 w 795"/>
                <a:gd name="T105" fmla="*/ 346 h 535"/>
                <a:gd name="T106" fmla="*/ 778 w 795"/>
                <a:gd name="T107" fmla="*/ 361 h 535"/>
                <a:gd name="T108" fmla="*/ 741 w 795"/>
                <a:gd name="T109" fmla="*/ 378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5" h="535">
                  <a:moveTo>
                    <a:pt x="741" y="378"/>
                  </a:moveTo>
                  <a:lnTo>
                    <a:pt x="741" y="395"/>
                  </a:lnTo>
                  <a:lnTo>
                    <a:pt x="724" y="395"/>
                  </a:lnTo>
                  <a:lnTo>
                    <a:pt x="690" y="395"/>
                  </a:lnTo>
                  <a:lnTo>
                    <a:pt x="672" y="361"/>
                  </a:lnTo>
                  <a:lnTo>
                    <a:pt x="638" y="346"/>
                  </a:lnTo>
                  <a:lnTo>
                    <a:pt x="619" y="346"/>
                  </a:lnTo>
                  <a:lnTo>
                    <a:pt x="619" y="361"/>
                  </a:lnTo>
                  <a:lnTo>
                    <a:pt x="638" y="361"/>
                  </a:lnTo>
                  <a:lnTo>
                    <a:pt x="619" y="361"/>
                  </a:lnTo>
                  <a:lnTo>
                    <a:pt x="619" y="378"/>
                  </a:lnTo>
                  <a:lnTo>
                    <a:pt x="638" y="378"/>
                  </a:lnTo>
                  <a:lnTo>
                    <a:pt x="638" y="395"/>
                  </a:lnTo>
                  <a:lnTo>
                    <a:pt x="655" y="395"/>
                  </a:lnTo>
                  <a:lnTo>
                    <a:pt x="672" y="395"/>
                  </a:lnTo>
                  <a:lnTo>
                    <a:pt x="672" y="413"/>
                  </a:lnTo>
                  <a:lnTo>
                    <a:pt x="690" y="413"/>
                  </a:lnTo>
                  <a:lnTo>
                    <a:pt x="707" y="413"/>
                  </a:lnTo>
                  <a:lnTo>
                    <a:pt x="707" y="430"/>
                  </a:lnTo>
                  <a:lnTo>
                    <a:pt x="707" y="447"/>
                  </a:lnTo>
                  <a:lnTo>
                    <a:pt x="707" y="466"/>
                  </a:lnTo>
                  <a:lnTo>
                    <a:pt x="707" y="484"/>
                  </a:lnTo>
                  <a:lnTo>
                    <a:pt x="707" y="501"/>
                  </a:lnTo>
                  <a:lnTo>
                    <a:pt x="672" y="484"/>
                  </a:lnTo>
                  <a:lnTo>
                    <a:pt x="638" y="466"/>
                  </a:lnTo>
                  <a:lnTo>
                    <a:pt x="601" y="447"/>
                  </a:lnTo>
                  <a:lnTo>
                    <a:pt x="619" y="484"/>
                  </a:lnTo>
                  <a:lnTo>
                    <a:pt x="655" y="501"/>
                  </a:lnTo>
                  <a:lnTo>
                    <a:pt x="655" y="518"/>
                  </a:lnTo>
                  <a:lnTo>
                    <a:pt x="655" y="535"/>
                  </a:lnTo>
                  <a:lnTo>
                    <a:pt x="655" y="518"/>
                  </a:lnTo>
                  <a:lnTo>
                    <a:pt x="619" y="501"/>
                  </a:lnTo>
                  <a:lnTo>
                    <a:pt x="601" y="501"/>
                  </a:lnTo>
                  <a:lnTo>
                    <a:pt x="584" y="501"/>
                  </a:lnTo>
                  <a:lnTo>
                    <a:pt x="532" y="501"/>
                  </a:lnTo>
                  <a:lnTo>
                    <a:pt x="515" y="484"/>
                  </a:lnTo>
                  <a:lnTo>
                    <a:pt x="515" y="447"/>
                  </a:lnTo>
                  <a:lnTo>
                    <a:pt x="478" y="447"/>
                  </a:lnTo>
                  <a:lnTo>
                    <a:pt x="461" y="430"/>
                  </a:lnTo>
                  <a:lnTo>
                    <a:pt x="425" y="413"/>
                  </a:lnTo>
                  <a:lnTo>
                    <a:pt x="425" y="430"/>
                  </a:lnTo>
                  <a:lnTo>
                    <a:pt x="407" y="413"/>
                  </a:lnTo>
                  <a:lnTo>
                    <a:pt x="390" y="413"/>
                  </a:lnTo>
                  <a:lnTo>
                    <a:pt x="371" y="430"/>
                  </a:lnTo>
                  <a:lnTo>
                    <a:pt x="336" y="413"/>
                  </a:lnTo>
                  <a:lnTo>
                    <a:pt x="336" y="395"/>
                  </a:lnTo>
                  <a:lnTo>
                    <a:pt x="354" y="395"/>
                  </a:lnTo>
                  <a:lnTo>
                    <a:pt x="371" y="395"/>
                  </a:lnTo>
                  <a:lnTo>
                    <a:pt x="390" y="395"/>
                  </a:lnTo>
                  <a:lnTo>
                    <a:pt x="407" y="395"/>
                  </a:lnTo>
                  <a:lnTo>
                    <a:pt x="425" y="395"/>
                  </a:lnTo>
                  <a:lnTo>
                    <a:pt x="442" y="395"/>
                  </a:lnTo>
                  <a:lnTo>
                    <a:pt x="461" y="378"/>
                  </a:lnTo>
                  <a:lnTo>
                    <a:pt x="442" y="378"/>
                  </a:lnTo>
                  <a:lnTo>
                    <a:pt x="442" y="361"/>
                  </a:lnTo>
                  <a:lnTo>
                    <a:pt x="425" y="361"/>
                  </a:lnTo>
                  <a:lnTo>
                    <a:pt x="442" y="346"/>
                  </a:lnTo>
                  <a:lnTo>
                    <a:pt x="461" y="346"/>
                  </a:lnTo>
                  <a:lnTo>
                    <a:pt x="478" y="346"/>
                  </a:lnTo>
                  <a:lnTo>
                    <a:pt x="478" y="328"/>
                  </a:lnTo>
                  <a:lnTo>
                    <a:pt x="478" y="311"/>
                  </a:lnTo>
                  <a:lnTo>
                    <a:pt x="478" y="276"/>
                  </a:lnTo>
                  <a:lnTo>
                    <a:pt x="442" y="242"/>
                  </a:lnTo>
                  <a:lnTo>
                    <a:pt x="407" y="225"/>
                  </a:lnTo>
                  <a:lnTo>
                    <a:pt x="407" y="242"/>
                  </a:lnTo>
                  <a:lnTo>
                    <a:pt x="390" y="242"/>
                  </a:lnTo>
                  <a:lnTo>
                    <a:pt x="371" y="242"/>
                  </a:lnTo>
                  <a:lnTo>
                    <a:pt x="371" y="225"/>
                  </a:lnTo>
                  <a:lnTo>
                    <a:pt x="390" y="225"/>
                  </a:lnTo>
                  <a:lnTo>
                    <a:pt x="371" y="205"/>
                  </a:lnTo>
                  <a:lnTo>
                    <a:pt x="354" y="171"/>
                  </a:lnTo>
                  <a:lnTo>
                    <a:pt x="319" y="171"/>
                  </a:lnTo>
                  <a:lnTo>
                    <a:pt x="302" y="171"/>
                  </a:lnTo>
                  <a:lnTo>
                    <a:pt x="302" y="188"/>
                  </a:lnTo>
                  <a:lnTo>
                    <a:pt x="285" y="205"/>
                  </a:lnTo>
                  <a:lnTo>
                    <a:pt x="267" y="205"/>
                  </a:lnTo>
                  <a:lnTo>
                    <a:pt x="267" y="188"/>
                  </a:lnTo>
                  <a:lnTo>
                    <a:pt x="231" y="171"/>
                  </a:lnTo>
                  <a:lnTo>
                    <a:pt x="179" y="188"/>
                  </a:lnTo>
                  <a:lnTo>
                    <a:pt x="125" y="188"/>
                  </a:lnTo>
                  <a:lnTo>
                    <a:pt x="125" y="171"/>
                  </a:lnTo>
                  <a:lnTo>
                    <a:pt x="108" y="171"/>
                  </a:lnTo>
                  <a:lnTo>
                    <a:pt x="91" y="171"/>
                  </a:lnTo>
                  <a:lnTo>
                    <a:pt x="73" y="171"/>
                  </a:lnTo>
                  <a:lnTo>
                    <a:pt x="56" y="171"/>
                  </a:lnTo>
                  <a:lnTo>
                    <a:pt x="39" y="154"/>
                  </a:lnTo>
                  <a:lnTo>
                    <a:pt x="20" y="136"/>
                  </a:lnTo>
                  <a:lnTo>
                    <a:pt x="39" y="136"/>
                  </a:lnTo>
                  <a:lnTo>
                    <a:pt x="56" y="136"/>
                  </a:lnTo>
                  <a:lnTo>
                    <a:pt x="73" y="136"/>
                  </a:lnTo>
                  <a:lnTo>
                    <a:pt x="73" y="119"/>
                  </a:lnTo>
                  <a:lnTo>
                    <a:pt x="56" y="119"/>
                  </a:lnTo>
                  <a:lnTo>
                    <a:pt x="20" y="119"/>
                  </a:lnTo>
                  <a:lnTo>
                    <a:pt x="20" y="102"/>
                  </a:lnTo>
                  <a:lnTo>
                    <a:pt x="0" y="102"/>
                  </a:lnTo>
                  <a:lnTo>
                    <a:pt x="20" y="67"/>
                  </a:lnTo>
                  <a:lnTo>
                    <a:pt x="20" y="50"/>
                  </a:lnTo>
                  <a:lnTo>
                    <a:pt x="20" y="33"/>
                  </a:lnTo>
                  <a:lnTo>
                    <a:pt x="56" y="0"/>
                  </a:lnTo>
                  <a:lnTo>
                    <a:pt x="73" y="0"/>
                  </a:lnTo>
                  <a:lnTo>
                    <a:pt x="108" y="0"/>
                  </a:lnTo>
                  <a:lnTo>
                    <a:pt x="125" y="0"/>
                  </a:lnTo>
                  <a:lnTo>
                    <a:pt x="125" y="15"/>
                  </a:lnTo>
                  <a:lnTo>
                    <a:pt x="108" y="33"/>
                  </a:lnTo>
                  <a:lnTo>
                    <a:pt x="91" y="50"/>
                  </a:lnTo>
                  <a:lnTo>
                    <a:pt x="91" y="67"/>
                  </a:lnTo>
                  <a:lnTo>
                    <a:pt x="108" y="67"/>
                  </a:lnTo>
                  <a:lnTo>
                    <a:pt x="108" y="85"/>
                  </a:lnTo>
                  <a:lnTo>
                    <a:pt x="125" y="85"/>
                  </a:lnTo>
                  <a:lnTo>
                    <a:pt x="125" y="67"/>
                  </a:lnTo>
                  <a:lnTo>
                    <a:pt x="125" y="50"/>
                  </a:lnTo>
                  <a:lnTo>
                    <a:pt x="143" y="15"/>
                  </a:lnTo>
                  <a:lnTo>
                    <a:pt x="196" y="0"/>
                  </a:lnTo>
                  <a:lnTo>
                    <a:pt x="231" y="0"/>
                  </a:lnTo>
                  <a:lnTo>
                    <a:pt x="248" y="0"/>
                  </a:lnTo>
                  <a:lnTo>
                    <a:pt x="248" y="33"/>
                  </a:lnTo>
                  <a:lnTo>
                    <a:pt x="267" y="67"/>
                  </a:lnTo>
                  <a:lnTo>
                    <a:pt x="285" y="67"/>
                  </a:lnTo>
                  <a:lnTo>
                    <a:pt x="302" y="67"/>
                  </a:lnTo>
                  <a:lnTo>
                    <a:pt x="319" y="67"/>
                  </a:lnTo>
                  <a:lnTo>
                    <a:pt x="336" y="67"/>
                  </a:lnTo>
                  <a:lnTo>
                    <a:pt x="354" y="50"/>
                  </a:lnTo>
                  <a:lnTo>
                    <a:pt x="371" y="50"/>
                  </a:lnTo>
                  <a:lnTo>
                    <a:pt x="390" y="67"/>
                  </a:lnTo>
                  <a:lnTo>
                    <a:pt x="425" y="67"/>
                  </a:lnTo>
                  <a:lnTo>
                    <a:pt x="425" y="85"/>
                  </a:lnTo>
                  <a:lnTo>
                    <a:pt x="442" y="102"/>
                  </a:lnTo>
                  <a:lnTo>
                    <a:pt x="478" y="119"/>
                  </a:lnTo>
                  <a:lnTo>
                    <a:pt x="496" y="119"/>
                  </a:lnTo>
                  <a:lnTo>
                    <a:pt x="515" y="119"/>
                  </a:lnTo>
                  <a:lnTo>
                    <a:pt x="532" y="119"/>
                  </a:lnTo>
                  <a:lnTo>
                    <a:pt x="549" y="136"/>
                  </a:lnTo>
                  <a:lnTo>
                    <a:pt x="584" y="154"/>
                  </a:lnTo>
                  <a:lnTo>
                    <a:pt x="601" y="154"/>
                  </a:lnTo>
                  <a:lnTo>
                    <a:pt x="601" y="171"/>
                  </a:lnTo>
                  <a:lnTo>
                    <a:pt x="619" y="171"/>
                  </a:lnTo>
                  <a:lnTo>
                    <a:pt x="638" y="171"/>
                  </a:lnTo>
                  <a:lnTo>
                    <a:pt x="655" y="188"/>
                  </a:lnTo>
                  <a:lnTo>
                    <a:pt x="638" y="188"/>
                  </a:lnTo>
                  <a:lnTo>
                    <a:pt x="619" y="205"/>
                  </a:lnTo>
                  <a:lnTo>
                    <a:pt x="601" y="205"/>
                  </a:lnTo>
                  <a:lnTo>
                    <a:pt x="619" y="205"/>
                  </a:lnTo>
                  <a:lnTo>
                    <a:pt x="638" y="205"/>
                  </a:lnTo>
                  <a:lnTo>
                    <a:pt x="655" y="205"/>
                  </a:lnTo>
                  <a:lnTo>
                    <a:pt x="655" y="225"/>
                  </a:lnTo>
                  <a:lnTo>
                    <a:pt x="638" y="225"/>
                  </a:lnTo>
                  <a:lnTo>
                    <a:pt x="619" y="242"/>
                  </a:lnTo>
                  <a:lnTo>
                    <a:pt x="638" y="242"/>
                  </a:lnTo>
                  <a:lnTo>
                    <a:pt x="655" y="242"/>
                  </a:lnTo>
                  <a:lnTo>
                    <a:pt x="655" y="259"/>
                  </a:lnTo>
                  <a:lnTo>
                    <a:pt x="672" y="276"/>
                  </a:lnTo>
                  <a:lnTo>
                    <a:pt x="690" y="294"/>
                  </a:lnTo>
                  <a:lnTo>
                    <a:pt x="707" y="294"/>
                  </a:lnTo>
                  <a:lnTo>
                    <a:pt x="707" y="311"/>
                  </a:lnTo>
                  <a:lnTo>
                    <a:pt x="724" y="311"/>
                  </a:lnTo>
                  <a:lnTo>
                    <a:pt x="741" y="311"/>
                  </a:lnTo>
                  <a:lnTo>
                    <a:pt x="761" y="328"/>
                  </a:lnTo>
                  <a:lnTo>
                    <a:pt x="778" y="328"/>
                  </a:lnTo>
                  <a:lnTo>
                    <a:pt x="778" y="346"/>
                  </a:lnTo>
                  <a:lnTo>
                    <a:pt x="795" y="346"/>
                  </a:lnTo>
                  <a:lnTo>
                    <a:pt x="778" y="346"/>
                  </a:lnTo>
                  <a:lnTo>
                    <a:pt x="778" y="361"/>
                  </a:lnTo>
                  <a:lnTo>
                    <a:pt x="778" y="378"/>
                  </a:lnTo>
                  <a:lnTo>
                    <a:pt x="761" y="378"/>
                  </a:lnTo>
                  <a:lnTo>
                    <a:pt x="741" y="378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A616C45-51A4-453A-B26D-3822F0582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744" y="1594283"/>
              <a:ext cx="674688" cy="341313"/>
            </a:xfrm>
            <a:custGeom>
              <a:avLst/>
              <a:gdLst>
                <a:gd name="T0" fmla="*/ 672 w 848"/>
                <a:gd name="T1" fmla="*/ 35 h 430"/>
                <a:gd name="T2" fmla="*/ 760 w 848"/>
                <a:gd name="T3" fmla="*/ 17 h 430"/>
                <a:gd name="T4" fmla="*/ 831 w 848"/>
                <a:gd name="T5" fmla="*/ 52 h 430"/>
                <a:gd name="T6" fmla="*/ 831 w 848"/>
                <a:gd name="T7" fmla="*/ 69 h 430"/>
                <a:gd name="T8" fmla="*/ 689 w 848"/>
                <a:gd name="T9" fmla="*/ 121 h 430"/>
                <a:gd name="T10" fmla="*/ 760 w 848"/>
                <a:gd name="T11" fmla="*/ 121 h 430"/>
                <a:gd name="T12" fmla="*/ 654 w 848"/>
                <a:gd name="T13" fmla="*/ 173 h 430"/>
                <a:gd name="T14" fmla="*/ 566 w 848"/>
                <a:gd name="T15" fmla="*/ 225 h 430"/>
                <a:gd name="T16" fmla="*/ 514 w 848"/>
                <a:gd name="T17" fmla="*/ 225 h 430"/>
                <a:gd name="T18" fmla="*/ 478 w 848"/>
                <a:gd name="T19" fmla="*/ 257 h 430"/>
                <a:gd name="T20" fmla="*/ 478 w 848"/>
                <a:gd name="T21" fmla="*/ 292 h 430"/>
                <a:gd name="T22" fmla="*/ 424 w 848"/>
                <a:gd name="T23" fmla="*/ 344 h 430"/>
                <a:gd name="T24" fmla="*/ 389 w 848"/>
                <a:gd name="T25" fmla="*/ 361 h 430"/>
                <a:gd name="T26" fmla="*/ 372 w 848"/>
                <a:gd name="T27" fmla="*/ 396 h 430"/>
                <a:gd name="T28" fmla="*/ 353 w 848"/>
                <a:gd name="T29" fmla="*/ 430 h 430"/>
                <a:gd name="T30" fmla="*/ 284 w 848"/>
                <a:gd name="T31" fmla="*/ 413 h 430"/>
                <a:gd name="T32" fmla="*/ 196 w 848"/>
                <a:gd name="T33" fmla="*/ 413 h 430"/>
                <a:gd name="T34" fmla="*/ 161 w 848"/>
                <a:gd name="T35" fmla="*/ 430 h 430"/>
                <a:gd name="T36" fmla="*/ 71 w 848"/>
                <a:gd name="T37" fmla="*/ 413 h 430"/>
                <a:gd name="T38" fmla="*/ 142 w 848"/>
                <a:gd name="T39" fmla="*/ 378 h 430"/>
                <a:gd name="T40" fmla="*/ 124 w 848"/>
                <a:gd name="T41" fmla="*/ 344 h 430"/>
                <a:gd name="T42" fmla="*/ 196 w 848"/>
                <a:gd name="T43" fmla="*/ 361 h 430"/>
                <a:gd name="T44" fmla="*/ 178 w 848"/>
                <a:gd name="T45" fmla="*/ 344 h 430"/>
                <a:gd name="T46" fmla="*/ 142 w 848"/>
                <a:gd name="T47" fmla="*/ 326 h 430"/>
                <a:gd name="T48" fmla="*/ 124 w 848"/>
                <a:gd name="T49" fmla="*/ 292 h 430"/>
                <a:gd name="T50" fmla="*/ 178 w 848"/>
                <a:gd name="T51" fmla="*/ 292 h 430"/>
                <a:gd name="T52" fmla="*/ 196 w 848"/>
                <a:gd name="T53" fmla="*/ 225 h 430"/>
                <a:gd name="T54" fmla="*/ 161 w 848"/>
                <a:gd name="T55" fmla="*/ 207 h 430"/>
                <a:gd name="T56" fmla="*/ 161 w 848"/>
                <a:gd name="T57" fmla="*/ 190 h 430"/>
                <a:gd name="T58" fmla="*/ 213 w 848"/>
                <a:gd name="T59" fmla="*/ 190 h 430"/>
                <a:gd name="T60" fmla="*/ 284 w 848"/>
                <a:gd name="T61" fmla="*/ 225 h 430"/>
                <a:gd name="T62" fmla="*/ 247 w 848"/>
                <a:gd name="T63" fmla="*/ 190 h 430"/>
                <a:gd name="T64" fmla="*/ 301 w 848"/>
                <a:gd name="T65" fmla="*/ 190 h 430"/>
                <a:gd name="T66" fmla="*/ 353 w 848"/>
                <a:gd name="T67" fmla="*/ 173 h 430"/>
                <a:gd name="T68" fmla="*/ 284 w 848"/>
                <a:gd name="T69" fmla="*/ 173 h 430"/>
                <a:gd name="T70" fmla="*/ 213 w 848"/>
                <a:gd name="T71" fmla="*/ 173 h 430"/>
                <a:gd name="T72" fmla="*/ 161 w 848"/>
                <a:gd name="T73" fmla="*/ 173 h 430"/>
                <a:gd name="T74" fmla="*/ 90 w 848"/>
                <a:gd name="T75" fmla="*/ 173 h 430"/>
                <a:gd name="T76" fmla="*/ 107 w 848"/>
                <a:gd name="T77" fmla="*/ 138 h 430"/>
                <a:gd name="T78" fmla="*/ 71 w 848"/>
                <a:gd name="T79" fmla="*/ 121 h 430"/>
                <a:gd name="T80" fmla="*/ 107 w 848"/>
                <a:gd name="T81" fmla="*/ 121 h 430"/>
                <a:gd name="T82" fmla="*/ 53 w 848"/>
                <a:gd name="T83" fmla="*/ 121 h 430"/>
                <a:gd name="T84" fmla="*/ 36 w 848"/>
                <a:gd name="T85" fmla="*/ 121 h 430"/>
                <a:gd name="T86" fmla="*/ 17 w 848"/>
                <a:gd name="T87" fmla="*/ 104 h 430"/>
                <a:gd name="T88" fmla="*/ 124 w 848"/>
                <a:gd name="T89" fmla="*/ 69 h 430"/>
                <a:gd name="T90" fmla="*/ 196 w 848"/>
                <a:gd name="T91" fmla="*/ 52 h 430"/>
                <a:gd name="T92" fmla="*/ 247 w 848"/>
                <a:gd name="T93" fmla="*/ 52 h 430"/>
                <a:gd name="T94" fmla="*/ 301 w 848"/>
                <a:gd name="T95" fmla="*/ 35 h 430"/>
                <a:gd name="T96" fmla="*/ 353 w 848"/>
                <a:gd name="T97" fmla="*/ 17 h 430"/>
                <a:gd name="T98" fmla="*/ 441 w 848"/>
                <a:gd name="T99" fmla="*/ 0 h 430"/>
                <a:gd name="T100" fmla="*/ 495 w 848"/>
                <a:gd name="T101" fmla="*/ 17 h 430"/>
                <a:gd name="T102" fmla="*/ 531 w 848"/>
                <a:gd name="T103" fmla="*/ 0 h 430"/>
                <a:gd name="T104" fmla="*/ 602 w 848"/>
                <a:gd name="T105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8" h="430">
                  <a:moveTo>
                    <a:pt x="708" y="17"/>
                  </a:moveTo>
                  <a:lnTo>
                    <a:pt x="689" y="35"/>
                  </a:lnTo>
                  <a:lnTo>
                    <a:pt x="672" y="35"/>
                  </a:lnTo>
                  <a:lnTo>
                    <a:pt x="708" y="35"/>
                  </a:lnTo>
                  <a:lnTo>
                    <a:pt x="725" y="17"/>
                  </a:lnTo>
                  <a:lnTo>
                    <a:pt x="760" y="17"/>
                  </a:lnTo>
                  <a:lnTo>
                    <a:pt x="777" y="35"/>
                  </a:lnTo>
                  <a:lnTo>
                    <a:pt x="814" y="52"/>
                  </a:lnTo>
                  <a:lnTo>
                    <a:pt x="831" y="52"/>
                  </a:lnTo>
                  <a:lnTo>
                    <a:pt x="848" y="52"/>
                  </a:lnTo>
                  <a:lnTo>
                    <a:pt x="848" y="69"/>
                  </a:lnTo>
                  <a:lnTo>
                    <a:pt x="831" y="69"/>
                  </a:lnTo>
                  <a:lnTo>
                    <a:pt x="777" y="87"/>
                  </a:lnTo>
                  <a:lnTo>
                    <a:pt x="743" y="104"/>
                  </a:lnTo>
                  <a:lnTo>
                    <a:pt x="689" y="121"/>
                  </a:lnTo>
                  <a:lnTo>
                    <a:pt x="708" y="121"/>
                  </a:lnTo>
                  <a:lnTo>
                    <a:pt x="743" y="121"/>
                  </a:lnTo>
                  <a:lnTo>
                    <a:pt x="760" y="121"/>
                  </a:lnTo>
                  <a:lnTo>
                    <a:pt x="725" y="138"/>
                  </a:lnTo>
                  <a:lnTo>
                    <a:pt x="689" y="156"/>
                  </a:lnTo>
                  <a:lnTo>
                    <a:pt x="654" y="173"/>
                  </a:lnTo>
                  <a:lnTo>
                    <a:pt x="620" y="173"/>
                  </a:lnTo>
                  <a:lnTo>
                    <a:pt x="583" y="207"/>
                  </a:lnTo>
                  <a:lnTo>
                    <a:pt x="566" y="225"/>
                  </a:lnTo>
                  <a:lnTo>
                    <a:pt x="549" y="225"/>
                  </a:lnTo>
                  <a:lnTo>
                    <a:pt x="531" y="225"/>
                  </a:lnTo>
                  <a:lnTo>
                    <a:pt x="514" y="225"/>
                  </a:lnTo>
                  <a:lnTo>
                    <a:pt x="478" y="242"/>
                  </a:lnTo>
                  <a:lnTo>
                    <a:pt x="459" y="257"/>
                  </a:lnTo>
                  <a:lnTo>
                    <a:pt x="478" y="257"/>
                  </a:lnTo>
                  <a:lnTo>
                    <a:pt x="478" y="275"/>
                  </a:lnTo>
                  <a:lnTo>
                    <a:pt x="459" y="275"/>
                  </a:lnTo>
                  <a:lnTo>
                    <a:pt x="478" y="292"/>
                  </a:lnTo>
                  <a:lnTo>
                    <a:pt x="459" y="309"/>
                  </a:lnTo>
                  <a:lnTo>
                    <a:pt x="441" y="326"/>
                  </a:lnTo>
                  <a:lnTo>
                    <a:pt x="424" y="344"/>
                  </a:lnTo>
                  <a:lnTo>
                    <a:pt x="407" y="344"/>
                  </a:lnTo>
                  <a:lnTo>
                    <a:pt x="389" y="344"/>
                  </a:lnTo>
                  <a:lnTo>
                    <a:pt x="389" y="361"/>
                  </a:lnTo>
                  <a:lnTo>
                    <a:pt x="353" y="378"/>
                  </a:lnTo>
                  <a:lnTo>
                    <a:pt x="353" y="396"/>
                  </a:lnTo>
                  <a:lnTo>
                    <a:pt x="372" y="396"/>
                  </a:lnTo>
                  <a:lnTo>
                    <a:pt x="389" y="396"/>
                  </a:lnTo>
                  <a:lnTo>
                    <a:pt x="372" y="413"/>
                  </a:lnTo>
                  <a:lnTo>
                    <a:pt x="353" y="430"/>
                  </a:lnTo>
                  <a:lnTo>
                    <a:pt x="318" y="430"/>
                  </a:lnTo>
                  <a:lnTo>
                    <a:pt x="301" y="430"/>
                  </a:lnTo>
                  <a:lnTo>
                    <a:pt x="284" y="413"/>
                  </a:lnTo>
                  <a:lnTo>
                    <a:pt x="247" y="413"/>
                  </a:lnTo>
                  <a:lnTo>
                    <a:pt x="213" y="413"/>
                  </a:lnTo>
                  <a:lnTo>
                    <a:pt x="196" y="413"/>
                  </a:lnTo>
                  <a:lnTo>
                    <a:pt x="196" y="430"/>
                  </a:lnTo>
                  <a:lnTo>
                    <a:pt x="178" y="430"/>
                  </a:lnTo>
                  <a:lnTo>
                    <a:pt x="161" y="430"/>
                  </a:lnTo>
                  <a:lnTo>
                    <a:pt x="124" y="413"/>
                  </a:lnTo>
                  <a:lnTo>
                    <a:pt x="90" y="413"/>
                  </a:lnTo>
                  <a:lnTo>
                    <a:pt x="71" y="413"/>
                  </a:lnTo>
                  <a:lnTo>
                    <a:pt x="90" y="396"/>
                  </a:lnTo>
                  <a:lnTo>
                    <a:pt x="124" y="378"/>
                  </a:lnTo>
                  <a:lnTo>
                    <a:pt x="142" y="378"/>
                  </a:lnTo>
                  <a:lnTo>
                    <a:pt x="124" y="361"/>
                  </a:lnTo>
                  <a:lnTo>
                    <a:pt x="107" y="344"/>
                  </a:lnTo>
                  <a:lnTo>
                    <a:pt x="124" y="344"/>
                  </a:lnTo>
                  <a:lnTo>
                    <a:pt x="161" y="344"/>
                  </a:lnTo>
                  <a:lnTo>
                    <a:pt x="178" y="344"/>
                  </a:lnTo>
                  <a:lnTo>
                    <a:pt x="196" y="361"/>
                  </a:lnTo>
                  <a:lnTo>
                    <a:pt x="213" y="361"/>
                  </a:lnTo>
                  <a:lnTo>
                    <a:pt x="196" y="344"/>
                  </a:lnTo>
                  <a:lnTo>
                    <a:pt x="178" y="344"/>
                  </a:lnTo>
                  <a:lnTo>
                    <a:pt x="178" y="326"/>
                  </a:lnTo>
                  <a:lnTo>
                    <a:pt x="161" y="326"/>
                  </a:lnTo>
                  <a:lnTo>
                    <a:pt x="142" y="326"/>
                  </a:lnTo>
                  <a:lnTo>
                    <a:pt x="124" y="326"/>
                  </a:lnTo>
                  <a:lnTo>
                    <a:pt x="124" y="309"/>
                  </a:lnTo>
                  <a:lnTo>
                    <a:pt x="124" y="292"/>
                  </a:lnTo>
                  <a:lnTo>
                    <a:pt x="142" y="292"/>
                  </a:lnTo>
                  <a:lnTo>
                    <a:pt x="161" y="292"/>
                  </a:lnTo>
                  <a:lnTo>
                    <a:pt x="178" y="292"/>
                  </a:lnTo>
                  <a:lnTo>
                    <a:pt x="196" y="275"/>
                  </a:lnTo>
                  <a:lnTo>
                    <a:pt x="213" y="257"/>
                  </a:lnTo>
                  <a:lnTo>
                    <a:pt x="196" y="225"/>
                  </a:lnTo>
                  <a:lnTo>
                    <a:pt x="161" y="225"/>
                  </a:lnTo>
                  <a:lnTo>
                    <a:pt x="142" y="207"/>
                  </a:lnTo>
                  <a:lnTo>
                    <a:pt x="161" y="207"/>
                  </a:lnTo>
                  <a:lnTo>
                    <a:pt x="178" y="207"/>
                  </a:lnTo>
                  <a:lnTo>
                    <a:pt x="161" y="207"/>
                  </a:lnTo>
                  <a:lnTo>
                    <a:pt x="161" y="190"/>
                  </a:lnTo>
                  <a:lnTo>
                    <a:pt x="178" y="190"/>
                  </a:lnTo>
                  <a:lnTo>
                    <a:pt x="196" y="190"/>
                  </a:lnTo>
                  <a:lnTo>
                    <a:pt x="213" y="190"/>
                  </a:lnTo>
                  <a:lnTo>
                    <a:pt x="247" y="207"/>
                  </a:lnTo>
                  <a:lnTo>
                    <a:pt x="247" y="225"/>
                  </a:lnTo>
                  <a:lnTo>
                    <a:pt x="284" y="225"/>
                  </a:lnTo>
                  <a:lnTo>
                    <a:pt x="267" y="225"/>
                  </a:lnTo>
                  <a:lnTo>
                    <a:pt x="247" y="207"/>
                  </a:lnTo>
                  <a:lnTo>
                    <a:pt x="247" y="190"/>
                  </a:lnTo>
                  <a:lnTo>
                    <a:pt x="267" y="190"/>
                  </a:lnTo>
                  <a:lnTo>
                    <a:pt x="284" y="190"/>
                  </a:lnTo>
                  <a:lnTo>
                    <a:pt x="301" y="190"/>
                  </a:lnTo>
                  <a:lnTo>
                    <a:pt x="318" y="173"/>
                  </a:lnTo>
                  <a:lnTo>
                    <a:pt x="336" y="173"/>
                  </a:lnTo>
                  <a:lnTo>
                    <a:pt x="353" y="173"/>
                  </a:lnTo>
                  <a:lnTo>
                    <a:pt x="336" y="173"/>
                  </a:lnTo>
                  <a:lnTo>
                    <a:pt x="301" y="173"/>
                  </a:lnTo>
                  <a:lnTo>
                    <a:pt x="284" y="173"/>
                  </a:lnTo>
                  <a:lnTo>
                    <a:pt x="247" y="173"/>
                  </a:lnTo>
                  <a:lnTo>
                    <a:pt x="230" y="173"/>
                  </a:lnTo>
                  <a:lnTo>
                    <a:pt x="213" y="173"/>
                  </a:lnTo>
                  <a:lnTo>
                    <a:pt x="196" y="173"/>
                  </a:lnTo>
                  <a:lnTo>
                    <a:pt x="178" y="173"/>
                  </a:lnTo>
                  <a:lnTo>
                    <a:pt x="161" y="173"/>
                  </a:lnTo>
                  <a:lnTo>
                    <a:pt x="142" y="173"/>
                  </a:lnTo>
                  <a:lnTo>
                    <a:pt x="124" y="173"/>
                  </a:lnTo>
                  <a:lnTo>
                    <a:pt x="90" y="173"/>
                  </a:lnTo>
                  <a:lnTo>
                    <a:pt x="71" y="156"/>
                  </a:lnTo>
                  <a:lnTo>
                    <a:pt x="90" y="156"/>
                  </a:lnTo>
                  <a:lnTo>
                    <a:pt x="107" y="138"/>
                  </a:lnTo>
                  <a:lnTo>
                    <a:pt x="90" y="138"/>
                  </a:lnTo>
                  <a:lnTo>
                    <a:pt x="71" y="138"/>
                  </a:lnTo>
                  <a:lnTo>
                    <a:pt x="71" y="121"/>
                  </a:lnTo>
                  <a:lnTo>
                    <a:pt x="90" y="121"/>
                  </a:lnTo>
                  <a:lnTo>
                    <a:pt x="124" y="121"/>
                  </a:lnTo>
                  <a:lnTo>
                    <a:pt x="107" y="121"/>
                  </a:lnTo>
                  <a:lnTo>
                    <a:pt x="90" y="121"/>
                  </a:lnTo>
                  <a:lnTo>
                    <a:pt x="71" y="121"/>
                  </a:lnTo>
                  <a:lnTo>
                    <a:pt x="53" y="121"/>
                  </a:lnTo>
                  <a:lnTo>
                    <a:pt x="71" y="121"/>
                  </a:lnTo>
                  <a:lnTo>
                    <a:pt x="53" y="121"/>
                  </a:lnTo>
                  <a:lnTo>
                    <a:pt x="36" y="121"/>
                  </a:lnTo>
                  <a:lnTo>
                    <a:pt x="17" y="121"/>
                  </a:lnTo>
                  <a:lnTo>
                    <a:pt x="0" y="121"/>
                  </a:lnTo>
                  <a:lnTo>
                    <a:pt x="17" y="104"/>
                  </a:lnTo>
                  <a:lnTo>
                    <a:pt x="71" y="87"/>
                  </a:lnTo>
                  <a:lnTo>
                    <a:pt x="107" y="69"/>
                  </a:lnTo>
                  <a:lnTo>
                    <a:pt x="124" y="69"/>
                  </a:lnTo>
                  <a:lnTo>
                    <a:pt x="161" y="52"/>
                  </a:lnTo>
                  <a:lnTo>
                    <a:pt x="178" y="52"/>
                  </a:lnTo>
                  <a:lnTo>
                    <a:pt x="196" y="52"/>
                  </a:lnTo>
                  <a:lnTo>
                    <a:pt x="213" y="52"/>
                  </a:lnTo>
                  <a:lnTo>
                    <a:pt x="247" y="69"/>
                  </a:lnTo>
                  <a:lnTo>
                    <a:pt x="247" y="52"/>
                  </a:lnTo>
                  <a:lnTo>
                    <a:pt x="267" y="35"/>
                  </a:lnTo>
                  <a:lnTo>
                    <a:pt x="284" y="35"/>
                  </a:lnTo>
                  <a:lnTo>
                    <a:pt x="301" y="35"/>
                  </a:lnTo>
                  <a:lnTo>
                    <a:pt x="301" y="17"/>
                  </a:lnTo>
                  <a:lnTo>
                    <a:pt x="318" y="17"/>
                  </a:lnTo>
                  <a:lnTo>
                    <a:pt x="353" y="17"/>
                  </a:lnTo>
                  <a:lnTo>
                    <a:pt x="389" y="17"/>
                  </a:lnTo>
                  <a:lnTo>
                    <a:pt x="424" y="17"/>
                  </a:lnTo>
                  <a:lnTo>
                    <a:pt x="441" y="0"/>
                  </a:lnTo>
                  <a:lnTo>
                    <a:pt x="459" y="0"/>
                  </a:lnTo>
                  <a:lnTo>
                    <a:pt x="478" y="17"/>
                  </a:lnTo>
                  <a:lnTo>
                    <a:pt x="495" y="17"/>
                  </a:lnTo>
                  <a:lnTo>
                    <a:pt x="495" y="0"/>
                  </a:lnTo>
                  <a:lnTo>
                    <a:pt x="514" y="0"/>
                  </a:lnTo>
                  <a:lnTo>
                    <a:pt x="531" y="0"/>
                  </a:lnTo>
                  <a:lnTo>
                    <a:pt x="549" y="0"/>
                  </a:lnTo>
                  <a:lnTo>
                    <a:pt x="566" y="0"/>
                  </a:lnTo>
                  <a:lnTo>
                    <a:pt x="602" y="0"/>
                  </a:lnTo>
                  <a:lnTo>
                    <a:pt x="654" y="17"/>
                  </a:lnTo>
                  <a:lnTo>
                    <a:pt x="708" y="1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EFBE546-0830-4FDC-8470-99FC19519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744" y="1594283"/>
              <a:ext cx="674688" cy="341313"/>
            </a:xfrm>
            <a:custGeom>
              <a:avLst/>
              <a:gdLst>
                <a:gd name="T0" fmla="*/ 672 w 848"/>
                <a:gd name="T1" fmla="*/ 35 h 430"/>
                <a:gd name="T2" fmla="*/ 760 w 848"/>
                <a:gd name="T3" fmla="*/ 17 h 430"/>
                <a:gd name="T4" fmla="*/ 831 w 848"/>
                <a:gd name="T5" fmla="*/ 52 h 430"/>
                <a:gd name="T6" fmla="*/ 831 w 848"/>
                <a:gd name="T7" fmla="*/ 69 h 430"/>
                <a:gd name="T8" fmla="*/ 689 w 848"/>
                <a:gd name="T9" fmla="*/ 121 h 430"/>
                <a:gd name="T10" fmla="*/ 760 w 848"/>
                <a:gd name="T11" fmla="*/ 121 h 430"/>
                <a:gd name="T12" fmla="*/ 654 w 848"/>
                <a:gd name="T13" fmla="*/ 173 h 430"/>
                <a:gd name="T14" fmla="*/ 566 w 848"/>
                <a:gd name="T15" fmla="*/ 225 h 430"/>
                <a:gd name="T16" fmla="*/ 514 w 848"/>
                <a:gd name="T17" fmla="*/ 225 h 430"/>
                <a:gd name="T18" fmla="*/ 478 w 848"/>
                <a:gd name="T19" fmla="*/ 257 h 430"/>
                <a:gd name="T20" fmla="*/ 478 w 848"/>
                <a:gd name="T21" fmla="*/ 292 h 430"/>
                <a:gd name="T22" fmla="*/ 424 w 848"/>
                <a:gd name="T23" fmla="*/ 344 h 430"/>
                <a:gd name="T24" fmla="*/ 389 w 848"/>
                <a:gd name="T25" fmla="*/ 361 h 430"/>
                <a:gd name="T26" fmla="*/ 372 w 848"/>
                <a:gd name="T27" fmla="*/ 396 h 430"/>
                <a:gd name="T28" fmla="*/ 353 w 848"/>
                <a:gd name="T29" fmla="*/ 430 h 430"/>
                <a:gd name="T30" fmla="*/ 284 w 848"/>
                <a:gd name="T31" fmla="*/ 413 h 430"/>
                <a:gd name="T32" fmla="*/ 196 w 848"/>
                <a:gd name="T33" fmla="*/ 413 h 430"/>
                <a:gd name="T34" fmla="*/ 161 w 848"/>
                <a:gd name="T35" fmla="*/ 430 h 430"/>
                <a:gd name="T36" fmla="*/ 71 w 848"/>
                <a:gd name="T37" fmla="*/ 413 h 430"/>
                <a:gd name="T38" fmla="*/ 142 w 848"/>
                <a:gd name="T39" fmla="*/ 378 h 430"/>
                <a:gd name="T40" fmla="*/ 124 w 848"/>
                <a:gd name="T41" fmla="*/ 344 h 430"/>
                <a:gd name="T42" fmla="*/ 196 w 848"/>
                <a:gd name="T43" fmla="*/ 361 h 430"/>
                <a:gd name="T44" fmla="*/ 178 w 848"/>
                <a:gd name="T45" fmla="*/ 344 h 430"/>
                <a:gd name="T46" fmla="*/ 142 w 848"/>
                <a:gd name="T47" fmla="*/ 326 h 430"/>
                <a:gd name="T48" fmla="*/ 124 w 848"/>
                <a:gd name="T49" fmla="*/ 292 h 430"/>
                <a:gd name="T50" fmla="*/ 178 w 848"/>
                <a:gd name="T51" fmla="*/ 292 h 430"/>
                <a:gd name="T52" fmla="*/ 196 w 848"/>
                <a:gd name="T53" fmla="*/ 225 h 430"/>
                <a:gd name="T54" fmla="*/ 161 w 848"/>
                <a:gd name="T55" fmla="*/ 207 h 430"/>
                <a:gd name="T56" fmla="*/ 161 w 848"/>
                <a:gd name="T57" fmla="*/ 190 h 430"/>
                <a:gd name="T58" fmla="*/ 213 w 848"/>
                <a:gd name="T59" fmla="*/ 190 h 430"/>
                <a:gd name="T60" fmla="*/ 284 w 848"/>
                <a:gd name="T61" fmla="*/ 225 h 430"/>
                <a:gd name="T62" fmla="*/ 247 w 848"/>
                <a:gd name="T63" fmla="*/ 190 h 430"/>
                <a:gd name="T64" fmla="*/ 301 w 848"/>
                <a:gd name="T65" fmla="*/ 190 h 430"/>
                <a:gd name="T66" fmla="*/ 353 w 848"/>
                <a:gd name="T67" fmla="*/ 173 h 430"/>
                <a:gd name="T68" fmla="*/ 284 w 848"/>
                <a:gd name="T69" fmla="*/ 173 h 430"/>
                <a:gd name="T70" fmla="*/ 213 w 848"/>
                <a:gd name="T71" fmla="*/ 173 h 430"/>
                <a:gd name="T72" fmla="*/ 161 w 848"/>
                <a:gd name="T73" fmla="*/ 173 h 430"/>
                <a:gd name="T74" fmla="*/ 90 w 848"/>
                <a:gd name="T75" fmla="*/ 173 h 430"/>
                <a:gd name="T76" fmla="*/ 107 w 848"/>
                <a:gd name="T77" fmla="*/ 138 h 430"/>
                <a:gd name="T78" fmla="*/ 71 w 848"/>
                <a:gd name="T79" fmla="*/ 121 h 430"/>
                <a:gd name="T80" fmla="*/ 107 w 848"/>
                <a:gd name="T81" fmla="*/ 121 h 430"/>
                <a:gd name="T82" fmla="*/ 53 w 848"/>
                <a:gd name="T83" fmla="*/ 121 h 430"/>
                <a:gd name="T84" fmla="*/ 36 w 848"/>
                <a:gd name="T85" fmla="*/ 121 h 430"/>
                <a:gd name="T86" fmla="*/ 17 w 848"/>
                <a:gd name="T87" fmla="*/ 104 h 430"/>
                <a:gd name="T88" fmla="*/ 124 w 848"/>
                <a:gd name="T89" fmla="*/ 69 h 430"/>
                <a:gd name="T90" fmla="*/ 196 w 848"/>
                <a:gd name="T91" fmla="*/ 52 h 430"/>
                <a:gd name="T92" fmla="*/ 247 w 848"/>
                <a:gd name="T93" fmla="*/ 52 h 430"/>
                <a:gd name="T94" fmla="*/ 301 w 848"/>
                <a:gd name="T95" fmla="*/ 35 h 430"/>
                <a:gd name="T96" fmla="*/ 353 w 848"/>
                <a:gd name="T97" fmla="*/ 17 h 430"/>
                <a:gd name="T98" fmla="*/ 441 w 848"/>
                <a:gd name="T99" fmla="*/ 0 h 430"/>
                <a:gd name="T100" fmla="*/ 495 w 848"/>
                <a:gd name="T101" fmla="*/ 17 h 430"/>
                <a:gd name="T102" fmla="*/ 531 w 848"/>
                <a:gd name="T103" fmla="*/ 0 h 430"/>
                <a:gd name="T104" fmla="*/ 602 w 848"/>
                <a:gd name="T105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8" h="430">
                  <a:moveTo>
                    <a:pt x="708" y="17"/>
                  </a:moveTo>
                  <a:lnTo>
                    <a:pt x="689" y="35"/>
                  </a:lnTo>
                  <a:lnTo>
                    <a:pt x="672" y="35"/>
                  </a:lnTo>
                  <a:lnTo>
                    <a:pt x="708" y="35"/>
                  </a:lnTo>
                  <a:lnTo>
                    <a:pt x="725" y="17"/>
                  </a:lnTo>
                  <a:lnTo>
                    <a:pt x="760" y="17"/>
                  </a:lnTo>
                  <a:lnTo>
                    <a:pt x="777" y="35"/>
                  </a:lnTo>
                  <a:lnTo>
                    <a:pt x="814" y="52"/>
                  </a:lnTo>
                  <a:lnTo>
                    <a:pt x="831" y="52"/>
                  </a:lnTo>
                  <a:lnTo>
                    <a:pt x="848" y="52"/>
                  </a:lnTo>
                  <a:lnTo>
                    <a:pt x="848" y="69"/>
                  </a:lnTo>
                  <a:lnTo>
                    <a:pt x="831" y="69"/>
                  </a:lnTo>
                  <a:lnTo>
                    <a:pt x="777" y="87"/>
                  </a:lnTo>
                  <a:lnTo>
                    <a:pt x="743" y="104"/>
                  </a:lnTo>
                  <a:lnTo>
                    <a:pt x="689" y="121"/>
                  </a:lnTo>
                  <a:lnTo>
                    <a:pt x="708" y="121"/>
                  </a:lnTo>
                  <a:lnTo>
                    <a:pt x="743" y="121"/>
                  </a:lnTo>
                  <a:lnTo>
                    <a:pt x="760" y="121"/>
                  </a:lnTo>
                  <a:lnTo>
                    <a:pt x="725" y="138"/>
                  </a:lnTo>
                  <a:lnTo>
                    <a:pt x="689" y="156"/>
                  </a:lnTo>
                  <a:lnTo>
                    <a:pt x="654" y="173"/>
                  </a:lnTo>
                  <a:lnTo>
                    <a:pt x="620" y="173"/>
                  </a:lnTo>
                  <a:lnTo>
                    <a:pt x="583" y="207"/>
                  </a:lnTo>
                  <a:lnTo>
                    <a:pt x="566" y="225"/>
                  </a:lnTo>
                  <a:lnTo>
                    <a:pt x="549" y="225"/>
                  </a:lnTo>
                  <a:lnTo>
                    <a:pt x="531" y="225"/>
                  </a:lnTo>
                  <a:lnTo>
                    <a:pt x="514" y="225"/>
                  </a:lnTo>
                  <a:lnTo>
                    <a:pt x="478" y="242"/>
                  </a:lnTo>
                  <a:lnTo>
                    <a:pt x="459" y="257"/>
                  </a:lnTo>
                  <a:lnTo>
                    <a:pt x="478" y="257"/>
                  </a:lnTo>
                  <a:lnTo>
                    <a:pt x="478" y="275"/>
                  </a:lnTo>
                  <a:lnTo>
                    <a:pt x="459" y="275"/>
                  </a:lnTo>
                  <a:lnTo>
                    <a:pt x="478" y="292"/>
                  </a:lnTo>
                  <a:lnTo>
                    <a:pt x="459" y="309"/>
                  </a:lnTo>
                  <a:lnTo>
                    <a:pt x="441" y="326"/>
                  </a:lnTo>
                  <a:lnTo>
                    <a:pt x="424" y="344"/>
                  </a:lnTo>
                  <a:lnTo>
                    <a:pt x="407" y="344"/>
                  </a:lnTo>
                  <a:lnTo>
                    <a:pt x="389" y="344"/>
                  </a:lnTo>
                  <a:lnTo>
                    <a:pt x="389" y="361"/>
                  </a:lnTo>
                  <a:lnTo>
                    <a:pt x="353" y="378"/>
                  </a:lnTo>
                  <a:lnTo>
                    <a:pt x="353" y="396"/>
                  </a:lnTo>
                  <a:lnTo>
                    <a:pt x="372" y="396"/>
                  </a:lnTo>
                  <a:lnTo>
                    <a:pt x="389" y="396"/>
                  </a:lnTo>
                  <a:lnTo>
                    <a:pt x="372" y="413"/>
                  </a:lnTo>
                  <a:lnTo>
                    <a:pt x="353" y="430"/>
                  </a:lnTo>
                  <a:lnTo>
                    <a:pt x="318" y="430"/>
                  </a:lnTo>
                  <a:lnTo>
                    <a:pt x="301" y="430"/>
                  </a:lnTo>
                  <a:lnTo>
                    <a:pt x="284" y="413"/>
                  </a:lnTo>
                  <a:lnTo>
                    <a:pt x="247" y="413"/>
                  </a:lnTo>
                  <a:lnTo>
                    <a:pt x="213" y="413"/>
                  </a:lnTo>
                  <a:lnTo>
                    <a:pt x="196" y="413"/>
                  </a:lnTo>
                  <a:lnTo>
                    <a:pt x="196" y="430"/>
                  </a:lnTo>
                  <a:lnTo>
                    <a:pt x="178" y="430"/>
                  </a:lnTo>
                  <a:lnTo>
                    <a:pt x="161" y="430"/>
                  </a:lnTo>
                  <a:lnTo>
                    <a:pt x="124" y="413"/>
                  </a:lnTo>
                  <a:lnTo>
                    <a:pt x="90" y="413"/>
                  </a:lnTo>
                  <a:lnTo>
                    <a:pt x="71" y="413"/>
                  </a:lnTo>
                  <a:lnTo>
                    <a:pt x="90" y="396"/>
                  </a:lnTo>
                  <a:lnTo>
                    <a:pt x="124" y="378"/>
                  </a:lnTo>
                  <a:lnTo>
                    <a:pt x="142" y="378"/>
                  </a:lnTo>
                  <a:lnTo>
                    <a:pt x="124" y="361"/>
                  </a:lnTo>
                  <a:lnTo>
                    <a:pt x="107" y="344"/>
                  </a:lnTo>
                  <a:lnTo>
                    <a:pt x="124" y="344"/>
                  </a:lnTo>
                  <a:lnTo>
                    <a:pt x="161" y="344"/>
                  </a:lnTo>
                  <a:lnTo>
                    <a:pt x="178" y="344"/>
                  </a:lnTo>
                  <a:lnTo>
                    <a:pt x="196" y="361"/>
                  </a:lnTo>
                  <a:lnTo>
                    <a:pt x="213" y="361"/>
                  </a:lnTo>
                  <a:lnTo>
                    <a:pt x="196" y="344"/>
                  </a:lnTo>
                  <a:lnTo>
                    <a:pt x="178" y="344"/>
                  </a:lnTo>
                  <a:lnTo>
                    <a:pt x="178" y="326"/>
                  </a:lnTo>
                  <a:lnTo>
                    <a:pt x="161" y="326"/>
                  </a:lnTo>
                  <a:lnTo>
                    <a:pt x="142" y="326"/>
                  </a:lnTo>
                  <a:lnTo>
                    <a:pt x="124" y="326"/>
                  </a:lnTo>
                  <a:lnTo>
                    <a:pt x="124" y="309"/>
                  </a:lnTo>
                  <a:lnTo>
                    <a:pt x="124" y="292"/>
                  </a:lnTo>
                  <a:lnTo>
                    <a:pt x="142" y="292"/>
                  </a:lnTo>
                  <a:lnTo>
                    <a:pt x="161" y="292"/>
                  </a:lnTo>
                  <a:lnTo>
                    <a:pt x="178" y="292"/>
                  </a:lnTo>
                  <a:lnTo>
                    <a:pt x="196" y="275"/>
                  </a:lnTo>
                  <a:lnTo>
                    <a:pt x="213" y="257"/>
                  </a:lnTo>
                  <a:lnTo>
                    <a:pt x="196" y="225"/>
                  </a:lnTo>
                  <a:lnTo>
                    <a:pt x="161" y="225"/>
                  </a:lnTo>
                  <a:lnTo>
                    <a:pt x="142" y="207"/>
                  </a:lnTo>
                  <a:lnTo>
                    <a:pt x="161" y="207"/>
                  </a:lnTo>
                  <a:lnTo>
                    <a:pt x="178" y="207"/>
                  </a:lnTo>
                  <a:lnTo>
                    <a:pt x="161" y="207"/>
                  </a:lnTo>
                  <a:lnTo>
                    <a:pt x="161" y="190"/>
                  </a:lnTo>
                  <a:lnTo>
                    <a:pt x="178" y="190"/>
                  </a:lnTo>
                  <a:lnTo>
                    <a:pt x="196" y="190"/>
                  </a:lnTo>
                  <a:lnTo>
                    <a:pt x="213" y="190"/>
                  </a:lnTo>
                  <a:lnTo>
                    <a:pt x="247" y="207"/>
                  </a:lnTo>
                  <a:lnTo>
                    <a:pt x="247" y="225"/>
                  </a:lnTo>
                  <a:lnTo>
                    <a:pt x="284" y="225"/>
                  </a:lnTo>
                  <a:lnTo>
                    <a:pt x="267" y="225"/>
                  </a:lnTo>
                  <a:lnTo>
                    <a:pt x="247" y="207"/>
                  </a:lnTo>
                  <a:lnTo>
                    <a:pt x="247" y="190"/>
                  </a:lnTo>
                  <a:lnTo>
                    <a:pt x="267" y="190"/>
                  </a:lnTo>
                  <a:lnTo>
                    <a:pt x="284" y="190"/>
                  </a:lnTo>
                  <a:lnTo>
                    <a:pt x="301" y="190"/>
                  </a:lnTo>
                  <a:lnTo>
                    <a:pt x="318" y="173"/>
                  </a:lnTo>
                  <a:lnTo>
                    <a:pt x="336" y="173"/>
                  </a:lnTo>
                  <a:lnTo>
                    <a:pt x="353" y="173"/>
                  </a:lnTo>
                  <a:lnTo>
                    <a:pt x="336" y="173"/>
                  </a:lnTo>
                  <a:lnTo>
                    <a:pt x="301" y="173"/>
                  </a:lnTo>
                  <a:lnTo>
                    <a:pt x="284" y="173"/>
                  </a:lnTo>
                  <a:lnTo>
                    <a:pt x="247" y="173"/>
                  </a:lnTo>
                  <a:lnTo>
                    <a:pt x="230" y="173"/>
                  </a:lnTo>
                  <a:lnTo>
                    <a:pt x="213" y="173"/>
                  </a:lnTo>
                  <a:lnTo>
                    <a:pt x="196" y="173"/>
                  </a:lnTo>
                  <a:lnTo>
                    <a:pt x="178" y="173"/>
                  </a:lnTo>
                  <a:lnTo>
                    <a:pt x="161" y="173"/>
                  </a:lnTo>
                  <a:lnTo>
                    <a:pt x="142" y="173"/>
                  </a:lnTo>
                  <a:lnTo>
                    <a:pt x="124" y="173"/>
                  </a:lnTo>
                  <a:lnTo>
                    <a:pt x="90" y="173"/>
                  </a:lnTo>
                  <a:lnTo>
                    <a:pt x="71" y="156"/>
                  </a:lnTo>
                  <a:lnTo>
                    <a:pt x="90" y="156"/>
                  </a:lnTo>
                  <a:lnTo>
                    <a:pt x="107" y="138"/>
                  </a:lnTo>
                  <a:lnTo>
                    <a:pt x="90" y="138"/>
                  </a:lnTo>
                  <a:lnTo>
                    <a:pt x="71" y="138"/>
                  </a:lnTo>
                  <a:lnTo>
                    <a:pt x="71" y="121"/>
                  </a:lnTo>
                  <a:lnTo>
                    <a:pt x="90" y="121"/>
                  </a:lnTo>
                  <a:lnTo>
                    <a:pt x="124" y="121"/>
                  </a:lnTo>
                  <a:lnTo>
                    <a:pt x="107" y="121"/>
                  </a:lnTo>
                  <a:lnTo>
                    <a:pt x="90" y="121"/>
                  </a:lnTo>
                  <a:lnTo>
                    <a:pt x="71" y="121"/>
                  </a:lnTo>
                  <a:lnTo>
                    <a:pt x="53" y="121"/>
                  </a:lnTo>
                  <a:lnTo>
                    <a:pt x="71" y="121"/>
                  </a:lnTo>
                  <a:lnTo>
                    <a:pt x="53" y="121"/>
                  </a:lnTo>
                  <a:lnTo>
                    <a:pt x="36" y="121"/>
                  </a:lnTo>
                  <a:lnTo>
                    <a:pt x="17" y="121"/>
                  </a:lnTo>
                  <a:lnTo>
                    <a:pt x="0" y="121"/>
                  </a:lnTo>
                  <a:lnTo>
                    <a:pt x="17" y="104"/>
                  </a:lnTo>
                  <a:lnTo>
                    <a:pt x="71" y="87"/>
                  </a:lnTo>
                  <a:lnTo>
                    <a:pt x="107" y="69"/>
                  </a:lnTo>
                  <a:lnTo>
                    <a:pt x="124" y="69"/>
                  </a:lnTo>
                  <a:lnTo>
                    <a:pt x="161" y="52"/>
                  </a:lnTo>
                  <a:lnTo>
                    <a:pt x="178" y="52"/>
                  </a:lnTo>
                  <a:lnTo>
                    <a:pt x="196" y="52"/>
                  </a:lnTo>
                  <a:lnTo>
                    <a:pt x="213" y="52"/>
                  </a:lnTo>
                  <a:lnTo>
                    <a:pt x="247" y="69"/>
                  </a:lnTo>
                  <a:lnTo>
                    <a:pt x="247" y="52"/>
                  </a:lnTo>
                  <a:lnTo>
                    <a:pt x="267" y="35"/>
                  </a:lnTo>
                  <a:lnTo>
                    <a:pt x="284" y="35"/>
                  </a:lnTo>
                  <a:lnTo>
                    <a:pt x="301" y="35"/>
                  </a:lnTo>
                  <a:lnTo>
                    <a:pt x="301" y="17"/>
                  </a:lnTo>
                  <a:lnTo>
                    <a:pt x="318" y="17"/>
                  </a:lnTo>
                  <a:lnTo>
                    <a:pt x="353" y="17"/>
                  </a:lnTo>
                  <a:lnTo>
                    <a:pt x="389" y="17"/>
                  </a:lnTo>
                  <a:lnTo>
                    <a:pt x="424" y="17"/>
                  </a:lnTo>
                  <a:lnTo>
                    <a:pt x="441" y="0"/>
                  </a:lnTo>
                  <a:lnTo>
                    <a:pt x="459" y="0"/>
                  </a:lnTo>
                  <a:lnTo>
                    <a:pt x="478" y="17"/>
                  </a:lnTo>
                  <a:lnTo>
                    <a:pt x="495" y="17"/>
                  </a:lnTo>
                  <a:lnTo>
                    <a:pt x="495" y="0"/>
                  </a:lnTo>
                  <a:lnTo>
                    <a:pt x="514" y="0"/>
                  </a:lnTo>
                  <a:lnTo>
                    <a:pt x="531" y="0"/>
                  </a:lnTo>
                  <a:lnTo>
                    <a:pt x="549" y="0"/>
                  </a:lnTo>
                  <a:lnTo>
                    <a:pt x="566" y="0"/>
                  </a:lnTo>
                  <a:lnTo>
                    <a:pt x="602" y="0"/>
                  </a:lnTo>
                  <a:lnTo>
                    <a:pt x="654" y="17"/>
                  </a:lnTo>
                  <a:lnTo>
                    <a:pt x="708" y="17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029FC8F1-4BDC-4990-A960-5C05472B3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432" y="1565708"/>
              <a:ext cx="1284288" cy="958850"/>
            </a:xfrm>
            <a:custGeom>
              <a:avLst/>
              <a:gdLst>
                <a:gd name="T0" fmla="*/ 599 w 1618"/>
                <a:gd name="T1" fmla="*/ 777 h 1209"/>
                <a:gd name="T2" fmla="*/ 527 w 1618"/>
                <a:gd name="T3" fmla="*/ 760 h 1209"/>
                <a:gd name="T4" fmla="*/ 527 w 1618"/>
                <a:gd name="T5" fmla="*/ 708 h 1209"/>
                <a:gd name="T6" fmla="*/ 458 w 1618"/>
                <a:gd name="T7" fmla="*/ 708 h 1209"/>
                <a:gd name="T8" fmla="*/ 458 w 1618"/>
                <a:gd name="T9" fmla="*/ 639 h 1209"/>
                <a:gd name="T10" fmla="*/ 351 w 1618"/>
                <a:gd name="T11" fmla="*/ 501 h 1209"/>
                <a:gd name="T12" fmla="*/ 211 w 1618"/>
                <a:gd name="T13" fmla="*/ 483 h 1209"/>
                <a:gd name="T14" fmla="*/ 157 w 1618"/>
                <a:gd name="T15" fmla="*/ 483 h 1209"/>
                <a:gd name="T16" fmla="*/ 122 w 1618"/>
                <a:gd name="T17" fmla="*/ 449 h 1209"/>
                <a:gd name="T18" fmla="*/ 53 w 1618"/>
                <a:gd name="T19" fmla="*/ 432 h 1209"/>
                <a:gd name="T20" fmla="*/ 122 w 1618"/>
                <a:gd name="T21" fmla="*/ 414 h 1209"/>
                <a:gd name="T22" fmla="*/ 157 w 1618"/>
                <a:gd name="T23" fmla="*/ 380 h 1209"/>
                <a:gd name="T24" fmla="*/ 36 w 1618"/>
                <a:gd name="T25" fmla="*/ 380 h 1209"/>
                <a:gd name="T26" fmla="*/ 71 w 1618"/>
                <a:gd name="T27" fmla="*/ 328 h 1209"/>
                <a:gd name="T28" fmla="*/ 176 w 1618"/>
                <a:gd name="T29" fmla="*/ 293 h 1209"/>
                <a:gd name="T30" fmla="*/ 140 w 1618"/>
                <a:gd name="T31" fmla="*/ 226 h 1209"/>
                <a:gd name="T32" fmla="*/ 263 w 1618"/>
                <a:gd name="T33" fmla="*/ 155 h 1209"/>
                <a:gd name="T34" fmla="*/ 351 w 1618"/>
                <a:gd name="T35" fmla="*/ 121 h 1209"/>
                <a:gd name="T36" fmla="*/ 476 w 1618"/>
                <a:gd name="T37" fmla="*/ 86 h 1209"/>
                <a:gd name="T38" fmla="*/ 527 w 1618"/>
                <a:gd name="T39" fmla="*/ 103 h 1209"/>
                <a:gd name="T40" fmla="*/ 650 w 1618"/>
                <a:gd name="T41" fmla="*/ 86 h 1209"/>
                <a:gd name="T42" fmla="*/ 668 w 1618"/>
                <a:gd name="T43" fmla="*/ 86 h 1209"/>
                <a:gd name="T44" fmla="*/ 702 w 1618"/>
                <a:gd name="T45" fmla="*/ 34 h 1209"/>
                <a:gd name="T46" fmla="*/ 827 w 1618"/>
                <a:gd name="T47" fmla="*/ 34 h 1209"/>
                <a:gd name="T48" fmla="*/ 967 w 1618"/>
                <a:gd name="T49" fmla="*/ 0 h 1209"/>
                <a:gd name="T50" fmla="*/ 1196 w 1618"/>
                <a:gd name="T51" fmla="*/ 17 h 1209"/>
                <a:gd name="T52" fmla="*/ 1372 w 1618"/>
                <a:gd name="T53" fmla="*/ 69 h 1209"/>
                <a:gd name="T54" fmla="*/ 1178 w 1618"/>
                <a:gd name="T55" fmla="*/ 103 h 1209"/>
                <a:gd name="T56" fmla="*/ 1213 w 1618"/>
                <a:gd name="T57" fmla="*/ 103 h 1209"/>
                <a:gd name="T58" fmla="*/ 1267 w 1618"/>
                <a:gd name="T59" fmla="*/ 155 h 1209"/>
                <a:gd name="T60" fmla="*/ 1372 w 1618"/>
                <a:gd name="T61" fmla="*/ 138 h 1209"/>
                <a:gd name="T62" fmla="*/ 1372 w 1618"/>
                <a:gd name="T63" fmla="*/ 155 h 1209"/>
                <a:gd name="T64" fmla="*/ 1478 w 1618"/>
                <a:gd name="T65" fmla="*/ 138 h 1209"/>
                <a:gd name="T66" fmla="*/ 1566 w 1618"/>
                <a:gd name="T67" fmla="*/ 121 h 1209"/>
                <a:gd name="T68" fmla="*/ 1618 w 1618"/>
                <a:gd name="T69" fmla="*/ 155 h 1209"/>
                <a:gd name="T70" fmla="*/ 1512 w 1618"/>
                <a:gd name="T71" fmla="*/ 226 h 1209"/>
                <a:gd name="T72" fmla="*/ 1443 w 1618"/>
                <a:gd name="T73" fmla="*/ 261 h 1209"/>
                <a:gd name="T74" fmla="*/ 1389 w 1618"/>
                <a:gd name="T75" fmla="*/ 328 h 1209"/>
                <a:gd name="T76" fmla="*/ 1443 w 1618"/>
                <a:gd name="T77" fmla="*/ 362 h 1209"/>
                <a:gd name="T78" fmla="*/ 1478 w 1618"/>
                <a:gd name="T79" fmla="*/ 414 h 1209"/>
                <a:gd name="T80" fmla="*/ 1389 w 1618"/>
                <a:gd name="T81" fmla="*/ 449 h 1209"/>
                <a:gd name="T82" fmla="*/ 1443 w 1618"/>
                <a:gd name="T83" fmla="*/ 518 h 1209"/>
                <a:gd name="T84" fmla="*/ 1443 w 1618"/>
                <a:gd name="T85" fmla="*/ 552 h 1209"/>
                <a:gd name="T86" fmla="*/ 1372 w 1618"/>
                <a:gd name="T87" fmla="*/ 621 h 1209"/>
                <a:gd name="T88" fmla="*/ 1355 w 1618"/>
                <a:gd name="T89" fmla="*/ 621 h 1209"/>
                <a:gd name="T90" fmla="*/ 1320 w 1618"/>
                <a:gd name="T91" fmla="*/ 656 h 1209"/>
                <a:gd name="T92" fmla="*/ 1372 w 1618"/>
                <a:gd name="T93" fmla="*/ 708 h 1209"/>
                <a:gd name="T94" fmla="*/ 1320 w 1618"/>
                <a:gd name="T95" fmla="*/ 725 h 1209"/>
                <a:gd name="T96" fmla="*/ 1286 w 1618"/>
                <a:gd name="T97" fmla="*/ 777 h 1209"/>
                <a:gd name="T98" fmla="*/ 1303 w 1618"/>
                <a:gd name="T99" fmla="*/ 811 h 1209"/>
                <a:gd name="T100" fmla="*/ 1125 w 1618"/>
                <a:gd name="T101" fmla="*/ 863 h 1209"/>
                <a:gd name="T102" fmla="*/ 1073 w 1618"/>
                <a:gd name="T103" fmla="*/ 898 h 1209"/>
                <a:gd name="T104" fmla="*/ 984 w 1618"/>
                <a:gd name="T105" fmla="*/ 967 h 1209"/>
                <a:gd name="T106" fmla="*/ 933 w 1618"/>
                <a:gd name="T107" fmla="*/ 967 h 1209"/>
                <a:gd name="T108" fmla="*/ 862 w 1618"/>
                <a:gd name="T109" fmla="*/ 1036 h 1209"/>
                <a:gd name="T110" fmla="*/ 808 w 1618"/>
                <a:gd name="T111" fmla="*/ 1105 h 1209"/>
                <a:gd name="T112" fmla="*/ 790 w 1618"/>
                <a:gd name="T113" fmla="*/ 1209 h 1209"/>
                <a:gd name="T114" fmla="*/ 739 w 1618"/>
                <a:gd name="T115" fmla="*/ 1191 h 1209"/>
                <a:gd name="T116" fmla="*/ 650 w 1618"/>
                <a:gd name="T117" fmla="*/ 1157 h 1209"/>
                <a:gd name="T118" fmla="*/ 579 w 1618"/>
                <a:gd name="T119" fmla="*/ 1070 h 1209"/>
                <a:gd name="T120" fmla="*/ 562 w 1618"/>
                <a:gd name="T121" fmla="*/ 1019 h 1209"/>
                <a:gd name="T122" fmla="*/ 510 w 1618"/>
                <a:gd name="T123" fmla="*/ 952 h 1209"/>
                <a:gd name="T124" fmla="*/ 545 w 1618"/>
                <a:gd name="T125" fmla="*/ 863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8" h="1209">
                  <a:moveTo>
                    <a:pt x="545" y="846"/>
                  </a:moveTo>
                  <a:lnTo>
                    <a:pt x="562" y="846"/>
                  </a:lnTo>
                  <a:lnTo>
                    <a:pt x="562" y="829"/>
                  </a:lnTo>
                  <a:lnTo>
                    <a:pt x="579" y="811"/>
                  </a:lnTo>
                  <a:lnTo>
                    <a:pt x="599" y="777"/>
                  </a:lnTo>
                  <a:lnTo>
                    <a:pt x="562" y="777"/>
                  </a:lnTo>
                  <a:lnTo>
                    <a:pt x="510" y="777"/>
                  </a:lnTo>
                  <a:lnTo>
                    <a:pt x="493" y="742"/>
                  </a:lnTo>
                  <a:lnTo>
                    <a:pt x="510" y="742"/>
                  </a:lnTo>
                  <a:lnTo>
                    <a:pt x="527" y="760"/>
                  </a:lnTo>
                  <a:lnTo>
                    <a:pt x="545" y="760"/>
                  </a:lnTo>
                  <a:lnTo>
                    <a:pt x="562" y="760"/>
                  </a:lnTo>
                  <a:lnTo>
                    <a:pt x="562" y="742"/>
                  </a:lnTo>
                  <a:lnTo>
                    <a:pt x="562" y="725"/>
                  </a:lnTo>
                  <a:lnTo>
                    <a:pt x="527" y="708"/>
                  </a:lnTo>
                  <a:lnTo>
                    <a:pt x="510" y="691"/>
                  </a:lnTo>
                  <a:lnTo>
                    <a:pt x="510" y="708"/>
                  </a:lnTo>
                  <a:lnTo>
                    <a:pt x="493" y="708"/>
                  </a:lnTo>
                  <a:lnTo>
                    <a:pt x="476" y="725"/>
                  </a:lnTo>
                  <a:lnTo>
                    <a:pt x="458" y="708"/>
                  </a:lnTo>
                  <a:lnTo>
                    <a:pt x="458" y="691"/>
                  </a:lnTo>
                  <a:lnTo>
                    <a:pt x="458" y="673"/>
                  </a:lnTo>
                  <a:lnTo>
                    <a:pt x="476" y="673"/>
                  </a:lnTo>
                  <a:lnTo>
                    <a:pt x="476" y="656"/>
                  </a:lnTo>
                  <a:lnTo>
                    <a:pt x="458" y="639"/>
                  </a:lnTo>
                  <a:lnTo>
                    <a:pt x="458" y="621"/>
                  </a:lnTo>
                  <a:lnTo>
                    <a:pt x="458" y="589"/>
                  </a:lnTo>
                  <a:lnTo>
                    <a:pt x="422" y="552"/>
                  </a:lnTo>
                  <a:lnTo>
                    <a:pt x="405" y="518"/>
                  </a:lnTo>
                  <a:lnTo>
                    <a:pt x="351" y="501"/>
                  </a:lnTo>
                  <a:lnTo>
                    <a:pt x="316" y="466"/>
                  </a:lnTo>
                  <a:lnTo>
                    <a:pt x="263" y="466"/>
                  </a:lnTo>
                  <a:lnTo>
                    <a:pt x="245" y="466"/>
                  </a:lnTo>
                  <a:lnTo>
                    <a:pt x="228" y="466"/>
                  </a:lnTo>
                  <a:lnTo>
                    <a:pt x="211" y="483"/>
                  </a:lnTo>
                  <a:lnTo>
                    <a:pt x="193" y="483"/>
                  </a:lnTo>
                  <a:lnTo>
                    <a:pt x="193" y="466"/>
                  </a:lnTo>
                  <a:lnTo>
                    <a:pt x="176" y="466"/>
                  </a:lnTo>
                  <a:lnTo>
                    <a:pt x="176" y="483"/>
                  </a:lnTo>
                  <a:lnTo>
                    <a:pt x="157" y="483"/>
                  </a:lnTo>
                  <a:lnTo>
                    <a:pt x="140" y="483"/>
                  </a:lnTo>
                  <a:lnTo>
                    <a:pt x="122" y="466"/>
                  </a:lnTo>
                  <a:lnTo>
                    <a:pt x="105" y="466"/>
                  </a:lnTo>
                  <a:lnTo>
                    <a:pt x="105" y="449"/>
                  </a:lnTo>
                  <a:lnTo>
                    <a:pt x="122" y="449"/>
                  </a:lnTo>
                  <a:lnTo>
                    <a:pt x="122" y="432"/>
                  </a:lnTo>
                  <a:lnTo>
                    <a:pt x="105" y="432"/>
                  </a:lnTo>
                  <a:lnTo>
                    <a:pt x="88" y="432"/>
                  </a:lnTo>
                  <a:lnTo>
                    <a:pt x="71" y="432"/>
                  </a:lnTo>
                  <a:lnTo>
                    <a:pt x="53" y="432"/>
                  </a:lnTo>
                  <a:lnTo>
                    <a:pt x="53" y="414"/>
                  </a:lnTo>
                  <a:lnTo>
                    <a:pt x="71" y="414"/>
                  </a:lnTo>
                  <a:lnTo>
                    <a:pt x="88" y="414"/>
                  </a:lnTo>
                  <a:lnTo>
                    <a:pt x="105" y="414"/>
                  </a:lnTo>
                  <a:lnTo>
                    <a:pt x="122" y="414"/>
                  </a:lnTo>
                  <a:lnTo>
                    <a:pt x="122" y="397"/>
                  </a:lnTo>
                  <a:lnTo>
                    <a:pt x="157" y="397"/>
                  </a:lnTo>
                  <a:lnTo>
                    <a:pt x="176" y="397"/>
                  </a:lnTo>
                  <a:lnTo>
                    <a:pt x="176" y="380"/>
                  </a:lnTo>
                  <a:lnTo>
                    <a:pt x="157" y="380"/>
                  </a:lnTo>
                  <a:lnTo>
                    <a:pt x="140" y="380"/>
                  </a:lnTo>
                  <a:lnTo>
                    <a:pt x="122" y="380"/>
                  </a:lnTo>
                  <a:lnTo>
                    <a:pt x="105" y="380"/>
                  </a:lnTo>
                  <a:lnTo>
                    <a:pt x="71" y="380"/>
                  </a:lnTo>
                  <a:lnTo>
                    <a:pt x="36" y="380"/>
                  </a:lnTo>
                  <a:lnTo>
                    <a:pt x="0" y="345"/>
                  </a:lnTo>
                  <a:lnTo>
                    <a:pt x="17" y="328"/>
                  </a:lnTo>
                  <a:lnTo>
                    <a:pt x="36" y="328"/>
                  </a:lnTo>
                  <a:lnTo>
                    <a:pt x="53" y="328"/>
                  </a:lnTo>
                  <a:lnTo>
                    <a:pt x="71" y="328"/>
                  </a:lnTo>
                  <a:lnTo>
                    <a:pt x="88" y="311"/>
                  </a:lnTo>
                  <a:lnTo>
                    <a:pt x="105" y="311"/>
                  </a:lnTo>
                  <a:lnTo>
                    <a:pt x="122" y="311"/>
                  </a:lnTo>
                  <a:lnTo>
                    <a:pt x="157" y="311"/>
                  </a:lnTo>
                  <a:lnTo>
                    <a:pt x="176" y="293"/>
                  </a:lnTo>
                  <a:lnTo>
                    <a:pt x="193" y="278"/>
                  </a:lnTo>
                  <a:lnTo>
                    <a:pt x="211" y="261"/>
                  </a:lnTo>
                  <a:lnTo>
                    <a:pt x="176" y="243"/>
                  </a:lnTo>
                  <a:lnTo>
                    <a:pt x="157" y="243"/>
                  </a:lnTo>
                  <a:lnTo>
                    <a:pt x="140" y="226"/>
                  </a:lnTo>
                  <a:lnTo>
                    <a:pt x="157" y="209"/>
                  </a:lnTo>
                  <a:lnTo>
                    <a:pt x="193" y="209"/>
                  </a:lnTo>
                  <a:lnTo>
                    <a:pt x="228" y="192"/>
                  </a:lnTo>
                  <a:lnTo>
                    <a:pt x="245" y="155"/>
                  </a:lnTo>
                  <a:lnTo>
                    <a:pt x="263" y="155"/>
                  </a:lnTo>
                  <a:lnTo>
                    <a:pt x="280" y="172"/>
                  </a:lnTo>
                  <a:lnTo>
                    <a:pt x="297" y="155"/>
                  </a:lnTo>
                  <a:lnTo>
                    <a:pt x="297" y="138"/>
                  </a:lnTo>
                  <a:lnTo>
                    <a:pt x="316" y="121"/>
                  </a:lnTo>
                  <a:lnTo>
                    <a:pt x="351" y="121"/>
                  </a:lnTo>
                  <a:lnTo>
                    <a:pt x="368" y="103"/>
                  </a:lnTo>
                  <a:lnTo>
                    <a:pt x="405" y="103"/>
                  </a:lnTo>
                  <a:lnTo>
                    <a:pt x="422" y="86"/>
                  </a:lnTo>
                  <a:lnTo>
                    <a:pt x="458" y="86"/>
                  </a:lnTo>
                  <a:lnTo>
                    <a:pt x="476" y="86"/>
                  </a:lnTo>
                  <a:lnTo>
                    <a:pt x="493" y="103"/>
                  </a:lnTo>
                  <a:lnTo>
                    <a:pt x="510" y="121"/>
                  </a:lnTo>
                  <a:lnTo>
                    <a:pt x="510" y="103"/>
                  </a:lnTo>
                  <a:lnTo>
                    <a:pt x="510" y="86"/>
                  </a:lnTo>
                  <a:lnTo>
                    <a:pt x="527" y="103"/>
                  </a:lnTo>
                  <a:lnTo>
                    <a:pt x="562" y="103"/>
                  </a:lnTo>
                  <a:lnTo>
                    <a:pt x="562" y="86"/>
                  </a:lnTo>
                  <a:lnTo>
                    <a:pt x="579" y="86"/>
                  </a:lnTo>
                  <a:lnTo>
                    <a:pt x="616" y="86"/>
                  </a:lnTo>
                  <a:lnTo>
                    <a:pt x="650" y="86"/>
                  </a:lnTo>
                  <a:lnTo>
                    <a:pt x="668" y="103"/>
                  </a:lnTo>
                  <a:lnTo>
                    <a:pt x="685" y="103"/>
                  </a:lnTo>
                  <a:lnTo>
                    <a:pt x="702" y="103"/>
                  </a:lnTo>
                  <a:lnTo>
                    <a:pt x="685" y="103"/>
                  </a:lnTo>
                  <a:lnTo>
                    <a:pt x="668" y="86"/>
                  </a:lnTo>
                  <a:lnTo>
                    <a:pt x="650" y="69"/>
                  </a:lnTo>
                  <a:lnTo>
                    <a:pt x="668" y="69"/>
                  </a:lnTo>
                  <a:lnTo>
                    <a:pt x="685" y="69"/>
                  </a:lnTo>
                  <a:lnTo>
                    <a:pt x="685" y="52"/>
                  </a:lnTo>
                  <a:lnTo>
                    <a:pt x="702" y="34"/>
                  </a:lnTo>
                  <a:lnTo>
                    <a:pt x="739" y="34"/>
                  </a:lnTo>
                  <a:lnTo>
                    <a:pt x="756" y="34"/>
                  </a:lnTo>
                  <a:lnTo>
                    <a:pt x="773" y="34"/>
                  </a:lnTo>
                  <a:lnTo>
                    <a:pt x="808" y="34"/>
                  </a:lnTo>
                  <a:lnTo>
                    <a:pt x="827" y="34"/>
                  </a:lnTo>
                  <a:lnTo>
                    <a:pt x="844" y="34"/>
                  </a:lnTo>
                  <a:lnTo>
                    <a:pt x="862" y="34"/>
                  </a:lnTo>
                  <a:lnTo>
                    <a:pt x="881" y="34"/>
                  </a:lnTo>
                  <a:lnTo>
                    <a:pt x="915" y="17"/>
                  </a:lnTo>
                  <a:lnTo>
                    <a:pt x="967" y="0"/>
                  </a:lnTo>
                  <a:lnTo>
                    <a:pt x="1004" y="0"/>
                  </a:lnTo>
                  <a:lnTo>
                    <a:pt x="1055" y="0"/>
                  </a:lnTo>
                  <a:lnTo>
                    <a:pt x="1090" y="0"/>
                  </a:lnTo>
                  <a:lnTo>
                    <a:pt x="1161" y="0"/>
                  </a:lnTo>
                  <a:lnTo>
                    <a:pt x="1196" y="17"/>
                  </a:lnTo>
                  <a:lnTo>
                    <a:pt x="1249" y="34"/>
                  </a:lnTo>
                  <a:lnTo>
                    <a:pt x="1286" y="52"/>
                  </a:lnTo>
                  <a:lnTo>
                    <a:pt x="1320" y="52"/>
                  </a:lnTo>
                  <a:lnTo>
                    <a:pt x="1338" y="52"/>
                  </a:lnTo>
                  <a:lnTo>
                    <a:pt x="1372" y="69"/>
                  </a:lnTo>
                  <a:lnTo>
                    <a:pt x="1355" y="86"/>
                  </a:lnTo>
                  <a:lnTo>
                    <a:pt x="1320" y="86"/>
                  </a:lnTo>
                  <a:lnTo>
                    <a:pt x="1267" y="86"/>
                  </a:lnTo>
                  <a:lnTo>
                    <a:pt x="1249" y="103"/>
                  </a:lnTo>
                  <a:lnTo>
                    <a:pt x="1178" y="103"/>
                  </a:lnTo>
                  <a:lnTo>
                    <a:pt x="1090" y="103"/>
                  </a:lnTo>
                  <a:lnTo>
                    <a:pt x="1073" y="103"/>
                  </a:lnTo>
                  <a:lnTo>
                    <a:pt x="1090" y="121"/>
                  </a:lnTo>
                  <a:lnTo>
                    <a:pt x="1161" y="103"/>
                  </a:lnTo>
                  <a:lnTo>
                    <a:pt x="1213" y="103"/>
                  </a:lnTo>
                  <a:lnTo>
                    <a:pt x="1267" y="103"/>
                  </a:lnTo>
                  <a:lnTo>
                    <a:pt x="1249" y="121"/>
                  </a:lnTo>
                  <a:lnTo>
                    <a:pt x="1230" y="155"/>
                  </a:lnTo>
                  <a:lnTo>
                    <a:pt x="1213" y="155"/>
                  </a:lnTo>
                  <a:lnTo>
                    <a:pt x="1267" y="155"/>
                  </a:lnTo>
                  <a:lnTo>
                    <a:pt x="1303" y="121"/>
                  </a:lnTo>
                  <a:lnTo>
                    <a:pt x="1338" y="103"/>
                  </a:lnTo>
                  <a:lnTo>
                    <a:pt x="1355" y="103"/>
                  </a:lnTo>
                  <a:lnTo>
                    <a:pt x="1355" y="121"/>
                  </a:lnTo>
                  <a:lnTo>
                    <a:pt x="1372" y="138"/>
                  </a:lnTo>
                  <a:lnTo>
                    <a:pt x="1338" y="155"/>
                  </a:lnTo>
                  <a:lnTo>
                    <a:pt x="1320" y="192"/>
                  </a:lnTo>
                  <a:lnTo>
                    <a:pt x="1303" y="209"/>
                  </a:lnTo>
                  <a:lnTo>
                    <a:pt x="1338" y="192"/>
                  </a:lnTo>
                  <a:lnTo>
                    <a:pt x="1372" y="155"/>
                  </a:lnTo>
                  <a:lnTo>
                    <a:pt x="1389" y="138"/>
                  </a:lnTo>
                  <a:lnTo>
                    <a:pt x="1407" y="138"/>
                  </a:lnTo>
                  <a:lnTo>
                    <a:pt x="1443" y="138"/>
                  </a:lnTo>
                  <a:lnTo>
                    <a:pt x="1460" y="138"/>
                  </a:lnTo>
                  <a:lnTo>
                    <a:pt x="1478" y="138"/>
                  </a:lnTo>
                  <a:lnTo>
                    <a:pt x="1495" y="138"/>
                  </a:lnTo>
                  <a:lnTo>
                    <a:pt x="1495" y="121"/>
                  </a:lnTo>
                  <a:lnTo>
                    <a:pt x="1512" y="121"/>
                  </a:lnTo>
                  <a:lnTo>
                    <a:pt x="1547" y="121"/>
                  </a:lnTo>
                  <a:lnTo>
                    <a:pt x="1566" y="121"/>
                  </a:lnTo>
                  <a:lnTo>
                    <a:pt x="1566" y="103"/>
                  </a:lnTo>
                  <a:lnTo>
                    <a:pt x="1601" y="103"/>
                  </a:lnTo>
                  <a:lnTo>
                    <a:pt x="1618" y="121"/>
                  </a:lnTo>
                  <a:lnTo>
                    <a:pt x="1618" y="138"/>
                  </a:lnTo>
                  <a:lnTo>
                    <a:pt x="1618" y="155"/>
                  </a:lnTo>
                  <a:lnTo>
                    <a:pt x="1566" y="172"/>
                  </a:lnTo>
                  <a:lnTo>
                    <a:pt x="1547" y="192"/>
                  </a:lnTo>
                  <a:lnTo>
                    <a:pt x="1512" y="209"/>
                  </a:lnTo>
                  <a:lnTo>
                    <a:pt x="1530" y="209"/>
                  </a:lnTo>
                  <a:lnTo>
                    <a:pt x="1512" y="226"/>
                  </a:lnTo>
                  <a:lnTo>
                    <a:pt x="1495" y="226"/>
                  </a:lnTo>
                  <a:lnTo>
                    <a:pt x="1495" y="243"/>
                  </a:lnTo>
                  <a:lnTo>
                    <a:pt x="1478" y="261"/>
                  </a:lnTo>
                  <a:lnTo>
                    <a:pt x="1460" y="261"/>
                  </a:lnTo>
                  <a:lnTo>
                    <a:pt x="1443" y="261"/>
                  </a:lnTo>
                  <a:lnTo>
                    <a:pt x="1443" y="278"/>
                  </a:lnTo>
                  <a:lnTo>
                    <a:pt x="1443" y="293"/>
                  </a:lnTo>
                  <a:lnTo>
                    <a:pt x="1426" y="311"/>
                  </a:lnTo>
                  <a:lnTo>
                    <a:pt x="1407" y="328"/>
                  </a:lnTo>
                  <a:lnTo>
                    <a:pt x="1389" y="328"/>
                  </a:lnTo>
                  <a:lnTo>
                    <a:pt x="1389" y="345"/>
                  </a:lnTo>
                  <a:lnTo>
                    <a:pt x="1389" y="362"/>
                  </a:lnTo>
                  <a:lnTo>
                    <a:pt x="1407" y="362"/>
                  </a:lnTo>
                  <a:lnTo>
                    <a:pt x="1426" y="362"/>
                  </a:lnTo>
                  <a:lnTo>
                    <a:pt x="1443" y="362"/>
                  </a:lnTo>
                  <a:lnTo>
                    <a:pt x="1443" y="380"/>
                  </a:lnTo>
                  <a:lnTo>
                    <a:pt x="1460" y="380"/>
                  </a:lnTo>
                  <a:lnTo>
                    <a:pt x="1443" y="380"/>
                  </a:lnTo>
                  <a:lnTo>
                    <a:pt x="1478" y="397"/>
                  </a:lnTo>
                  <a:lnTo>
                    <a:pt x="1478" y="414"/>
                  </a:lnTo>
                  <a:lnTo>
                    <a:pt x="1460" y="432"/>
                  </a:lnTo>
                  <a:lnTo>
                    <a:pt x="1443" y="432"/>
                  </a:lnTo>
                  <a:lnTo>
                    <a:pt x="1407" y="432"/>
                  </a:lnTo>
                  <a:lnTo>
                    <a:pt x="1389" y="432"/>
                  </a:lnTo>
                  <a:lnTo>
                    <a:pt x="1389" y="449"/>
                  </a:lnTo>
                  <a:lnTo>
                    <a:pt x="1407" y="449"/>
                  </a:lnTo>
                  <a:lnTo>
                    <a:pt x="1426" y="449"/>
                  </a:lnTo>
                  <a:lnTo>
                    <a:pt x="1443" y="483"/>
                  </a:lnTo>
                  <a:lnTo>
                    <a:pt x="1443" y="501"/>
                  </a:lnTo>
                  <a:lnTo>
                    <a:pt x="1443" y="518"/>
                  </a:lnTo>
                  <a:lnTo>
                    <a:pt x="1426" y="518"/>
                  </a:lnTo>
                  <a:lnTo>
                    <a:pt x="1407" y="518"/>
                  </a:lnTo>
                  <a:lnTo>
                    <a:pt x="1407" y="535"/>
                  </a:lnTo>
                  <a:lnTo>
                    <a:pt x="1426" y="552"/>
                  </a:lnTo>
                  <a:lnTo>
                    <a:pt x="1443" y="552"/>
                  </a:lnTo>
                  <a:lnTo>
                    <a:pt x="1426" y="572"/>
                  </a:lnTo>
                  <a:lnTo>
                    <a:pt x="1407" y="572"/>
                  </a:lnTo>
                  <a:lnTo>
                    <a:pt x="1407" y="589"/>
                  </a:lnTo>
                  <a:lnTo>
                    <a:pt x="1389" y="606"/>
                  </a:lnTo>
                  <a:lnTo>
                    <a:pt x="1372" y="621"/>
                  </a:lnTo>
                  <a:lnTo>
                    <a:pt x="1355" y="621"/>
                  </a:lnTo>
                  <a:lnTo>
                    <a:pt x="1338" y="606"/>
                  </a:lnTo>
                  <a:lnTo>
                    <a:pt x="1320" y="606"/>
                  </a:lnTo>
                  <a:lnTo>
                    <a:pt x="1338" y="621"/>
                  </a:lnTo>
                  <a:lnTo>
                    <a:pt x="1355" y="621"/>
                  </a:lnTo>
                  <a:lnTo>
                    <a:pt x="1372" y="656"/>
                  </a:lnTo>
                  <a:lnTo>
                    <a:pt x="1372" y="673"/>
                  </a:lnTo>
                  <a:lnTo>
                    <a:pt x="1355" y="673"/>
                  </a:lnTo>
                  <a:lnTo>
                    <a:pt x="1338" y="673"/>
                  </a:lnTo>
                  <a:lnTo>
                    <a:pt x="1320" y="656"/>
                  </a:lnTo>
                  <a:lnTo>
                    <a:pt x="1303" y="621"/>
                  </a:lnTo>
                  <a:lnTo>
                    <a:pt x="1286" y="621"/>
                  </a:lnTo>
                  <a:lnTo>
                    <a:pt x="1286" y="639"/>
                  </a:lnTo>
                  <a:lnTo>
                    <a:pt x="1338" y="673"/>
                  </a:lnTo>
                  <a:lnTo>
                    <a:pt x="1372" y="708"/>
                  </a:lnTo>
                  <a:lnTo>
                    <a:pt x="1389" y="742"/>
                  </a:lnTo>
                  <a:lnTo>
                    <a:pt x="1389" y="760"/>
                  </a:lnTo>
                  <a:lnTo>
                    <a:pt x="1372" y="760"/>
                  </a:lnTo>
                  <a:lnTo>
                    <a:pt x="1338" y="742"/>
                  </a:lnTo>
                  <a:lnTo>
                    <a:pt x="1320" y="725"/>
                  </a:lnTo>
                  <a:lnTo>
                    <a:pt x="1286" y="725"/>
                  </a:lnTo>
                  <a:lnTo>
                    <a:pt x="1267" y="725"/>
                  </a:lnTo>
                  <a:lnTo>
                    <a:pt x="1286" y="725"/>
                  </a:lnTo>
                  <a:lnTo>
                    <a:pt x="1267" y="742"/>
                  </a:lnTo>
                  <a:lnTo>
                    <a:pt x="1286" y="777"/>
                  </a:lnTo>
                  <a:lnTo>
                    <a:pt x="1338" y="777"/>
                  </a:lnTo>
                  <a:lnTo>
                    <a:pt x="1372" y="777"/>
                  </a:lnTo>
                  <a:lnTo>
                    <a:pt x="1355" y="777"/>
                  </a:lnTo>
                  <a:lnTo>
                    <a:pt x="1338" y="794"/>
                  </a:lnTo>
                  <a:lnTo>
                    <a:pt x="1303" y="811"/>
                  </a:lnTo>
                  <a:lnTo>
                    <a:pt x="1267" y="829"/>
                  </a:lnTo>
                  <a:lnTo>
                    <a:pt x="1213" y="846"/>
                  </a:lnTo>
                  <a:lnTo>
                    <a:pt x="1196" y="846"/>
                  </a:lnTo>
                  <a:lnTo>
                    <a:pt x="1161" y="863"/>
                  </a:lnTo>
                  <a:lnTo>
                    <a:pt x="1125" y="863"/>
                  </a:lnTo>
                  <a:lnTo>
                    <a:pt x="1107" y="863"/>
                  </a:lnTo>
                  <a:lnTo>
                    <a:pt x="1090" y="863"/>
                  </a:lnTo>
                  <a:lnTo>
                    <a:pt x="1090" y="881"/>
                  </a:lnTo>
                  <a:lnTo>
                    <a:pt x="1090" y="898"/>
                  </a:lnTo>
                  <a:lnTo>
                    <a:pt x="1073" y="898"/>
                  </a:lnTo>
                  <a:lnTo>
                    <a:pt x="1055" y="915"/>
                  </a:lnTo>
                  <a:lnTo>
                    <a:pt x="1038" y="932"/>
                  </a:lnTo>
                  <a:lnTo>
                    <a:pt x="1038" y="952"/>
                  </a:lnTo>
                  <a:lnTo>
                    <a:pt x="1021" y="952"/>
                  </a:lnTo>
                  <a:lnTo>
                    <a:pt x="984" y="967"/>
                  </a:lnTo>
                  <a:lnTo>
                    <a:pt x="967" y="967"/>
                  </a:lnTo>
                  <a:lnTo>
                    <a:pt x="950" y="967"/>
                  </a:lnTo>
                  <a:lnTo>
                    <a:pt x="950" y="952"/>
                  </a:lnTo>
                  <a:lnTo>
                    <a:pt x="933" y="952"/>
                  </a:lnTo>
                  <a:lnTo>
                    <a:pt x="933" y="967"/>
                  </a:lnTo>
                  <a:lnTo>
                    <a:pt x="933" y="984"/>
                  </a:lnTo>
                  <a:lnTo>
                    <a:pt x="915" y="1001"/>
                  </a:lnTo>
                  <a:lnTo>
                    <a:pt x="862" y="1001"/>
                  </a:lnTo>
                  <a:lnTo>
                    <a:pt x="862" y="1019"/>
                  </a:lnTo>
                  <a:lnTo>
                    <a:pt x="862" y="1036"/>
                  </a:lnTo>
                  <a:lnTo>
                    <a:pt x="862" y="1053"/>
                  </a:lnTo>
                  <a:lnTo>
                    <a:pt x="862" y="1070"/>
                  </a:lnTo>
                  <a:lnTo>
                    <a:pt x="827" y="1070"/>
                  </a:lnTo>
                  <a:lnTo>
                    <a:pt x="827" y="1105"/>
                  </a:lnTo>
                  <a:lnTo>
                    <a:pt x="808" y="1105"/>
                  </a:lnTo>
                  <a:lnTo>
                    <a:pt x="808" y="1122"/>
                  </a:lnTo>
                  <a:lnTo>
                    <a:pt x="827" y="1157"/>
                  </a:lnTo>
                  <a:lnTo>
                    <a:pt x="808" y="1157"/>
                  </a:lnTo>
                  <a:lnTo>
                    <a:pt x="808" y="1191"/>
                  </a:lnTo>
                  <a:lnTo>
                    <a:pt x="790" y="1209"/>
                  </a:lnTo>
                  <a:lnTo>
                    <a:pt x="773" y="1209"/>
                  </a:lnTo>
                  <a:lnTo>
                    <a:pt x="773" y="1191"/>
                  </a:lnTo>
                  <a:lnTo>
                    <a:pt x="756" y="1191"/>
                  </a:lnTo>
                  <a:lnTo>
                    <a:pt x="756" y="1209"/>
                  </a:lnTo>
                  <a:lnTo>
                    <a:pt x="739" y="1191"/>
                  </a:lnTo>
                  <a:lnTo>
                    <a:pt x="721" y="1157"/>
                  </a:lnTo>
                  <a:lnTo>
                    <a:pt x="702" y="1157"/>
                  </a:lnTo>
                  <a:lnTo>
                    <a:pt x="685" y="1157"/>
                  </a:lnTo>
                  <a:lnTo>
                    <a:pt x="668" y="1157"/>
                  </a:lnTo>
                  <a:lnTo>
                    <a:pt x="650" y="1157"/>
                  </a:lnTo>
                  <a:lnTo>
                    <a:pt x="633" y="1157"/>
                  </a:lnTo>
                  <a:lnTo>
                    <a:pt x="633" y="1140"/>
                  </a:lnTo>
                  <a:lnTo>
                    <a:pt x="633" y="1122"/>
                  </a:lnTo>
                  <a:lnTo>
                    <a:pt x="616" y="1105"/>
                  </a:lnTo>
                  <a:lnTo>
                    <a:pt x="579" y="1070"/>
                  </a:lnTo>
                  <a:lnTo>
                    <a:pt x="562" y="1053"/>
                  </a:lnTo>
                  <a:lnTo>
                    <a:pt x="562" y="1036"/>
                  </a:lnTo>
                  <a:lnTo>
                    <a:pt x="579" y="1036"/>
                  </a:lnTo>
                  <a:lnTo>
                    <a:pt x="579" y="1019"/>
                  </a:lnTo>
                  <a:lnTo>
                    <a:pt x="562" y="1019"/>
                  </a:lnTo>
                  <a:lnTo>
                    <a:pt x="545" y="1019"/>
                  </a:lnTo>
                  <a:lnTo>
                    <a:pt x="545" y="1001"/>
                  </a:lnTo>
                  <a:lnTo>
                    <a:pt x="527" y="1001"/>
                  </a:lnTo>
                  <a:lnTo>
                    <a:pt x="510" y="967"/>
                  </a:lnTo>
                  <a:lnTo>
                    <a:pt x="510" y="952"/>
                  </a:lnTo>
                  <a:lnTo>
                    <a:pt x="510" y="932"/>
                  </a:lnTo>
                  <a:lnTo>
                    <a:pt x="510" y="915"/>
                  </a:lnTo>
                  <a:lnTo>
                    <a:pt x="510" y="898"/>
                  </a:lnTo>
                  <a:lnTo>
                    <a:pt x="527" y="881"/>
                  </a:lnTo>
                  <a:lnTo>
                    <a:pt x="545" y="863"/>
                  </a:lnTo>
                  <a:lnTo>
                    <a:pt x="545" y="84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395D23AA-88C8-4901-8A5F-40F367D80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432" y="1565708"/>
              <a:ext cx="1284288" cy="958850"/>
            </a:xfrm>
            <a:custGeom>
              <a:avLst/>
              <a:gdLst>
                <a:gd name="T0" fmla="*/ 599 w 1618"/>
                <a:gd name="T1" fmla="*/ 777 h 1209"/>
                <a:gd name="T2" fmla="*/ 527 w 1618"/>
                <a:gd name="T3" fmla="*/ 760 h 1209"/>
                <a:gd name="T4" fmla="*/ 527 w 1618"/>
                <a:gd name="T5" fmla="*/ 708 h 1209"/>
                <a:gd name="T6" fmla="*/ 458 w 1618"/>
                <a:gd name="T7" fmla="*/ 708 h 1209"/>
                <a:gd name="T8" fmla="*/ 458 w 1618"/>
                <a:gd name="T9" fmla="*/ 639 h 1209"/>
                <a:gd name="T10" fmla="*/ 351 w 1618"/>
                <a:gd name="T11" fmla="*/ 501 h 1209"/>
                <a:gd name="T12" fmla="*/ 211 w 1618"/>
                <a:gd name="T13" fmla="*/ 483 h 1209"/>
                <a:gd name="T14" fmla="*/ 157 w 1618"/>
                <a:gd name="T15" fmla="*/ 483 h 1209"/>
                <a:gd name="T16" fmla="*/ 122 w 1618"/>
                <a:gd name="T17" fmla="*/ 449 h 1209"/>
                <a:gd name="T18" fmla="*/ 53 w 1618"/>
                <a:gd name="T19" fmla="*/ 432 h 1209"/>
                <a:gd name="T20" fmla="*/ 122 w 1618"/>
                <a:gd name="T21" fmla="*/ 414 h 1209"/>
                <a:gd name="T22" fmla="*/ 157 w 1618"/>
                <a:gd name="T23" fmla="*/ 380 h 1209"/>
                <a:gd name="T24" fmla="*/ 36 w 1618"/>
                <a:gd name="T25" fmla="*/ 380 h 1209"/>
                <a:gd name="T26" fmla="*/ 71 w 1618"/>
                <a:gd name="T27" fmla="*/ 328 h 1209"/>
                <a:gd name="T28" fmla="*/ 176 w 1618"/>
                <a:gd name="T29" fmla="*/ 293 h 1209"/>
                <a:gd name="T30" fmla="*/ 140 w 1618"/>
                <a:gd name="T31" fmla="*/ 226 h 1209"/>
                <a:gd name="T32" fmla="*/ 263 w 1618"/>
                <a:gd name="T33" fmla="*/ 155 h 1209"/>
                <a:gd name="T34" fmla="*/ 351 w 1618"/>
                <a:gd name="T35" fmla="*/ 121 h 1209"/>
                <a:gd name="T36" fmla="*/ 476 w 1618"/>
                <a:gd name="T37" fmla="*/ 86 h 1209"/>
                <a:gd name="T38" fmla="*/ 527 w 1618"/>
                <a:gd name="T39" fmla="*/ 103 h 1209"/>
                <a:gd name="T40" fmla="*/ 650 w 1618"/>
                <a:gd name="T41" fmla="*/ 86 h 1209"/>
                <a:gd name="T42" fmla="*/ 668 w 1618"/>
                <a:gd name="T43" fmla="*/ 86 h 1209"/>
                <a:gd name="T44" fmla="*/ 702 w 1618"/>
                <a:gd name="T45" fmla="*/ 34 h 1209"/>
                <a:gd name="T46" fmla="*/ 827 w 1618"/>
                <a:gd name="T47" fmla="*/ 34 h 1209"/>
                <a:gd name="T48" fmla="*/ 967 w 1618"/>
                <a:gd name="T49" fmla="*/ 0 h 1209"/>
                <a:gd name="T50" fmla="*/ 1196 w 1618"/>
                <a:gd name="T51" fmla="*/ 17 h 1209"/>
                <a:gd name="T52" fmla="*/ 1372 w 1618"/>
                <a:gd name="T53" fmla="*/ 69 h 1209"/>
                <a:gd name="T54" fmla="*/ 1178 w 1618"/>
                <a:gd name="T55" fmla="*/ 103 h 1209"/>
                <a:gd name="T56" fmla="*/ 1213 w 1618"/>
                <a:gd name="T57" fmla="*/ 103 h 1209"/>
                <a:gd name="T58" fmla="*/ 1267 w 1618"/>
                <a:gd name="T59" fmla="*/ 155 h 1209"/>
                <a:gd name="T60" fmla="*/ 1372 w 1618"/>
                <a:gd name="T61" fmla="*/ 138 h 1209"/>
                <a:gd name="T62" fmla="*/ 1372 w 1618"/>
                <a:gd name="T63" fmla="*/ 155 h 1209"/>
                <a:gd name="T64" fmla="*/ 1478 w 1618"/>
                <a:gd name="T65" fmla="*/ 138 h 1209"/>
                <a:gd name="T66" fmla="*/ 1566 w 1618"/>
                <a:gd name="T67" fmla="*/ 121 h 1209"/>
                <a:gd name="T68" fmla="*/ 1618 w 1618"/>
                <a:gd name="T69" fmla="*/ 155 h 1209"/>
                <a:gd name="T70" fmla="*/ 1512 w 1618"/>
                <a:gd name="T71" fmla="*/ 226 h 1209"/>
                <a:gd name="T72" fmla="*/ 1443 w 1618"/>
                <a:gd name="T73" fmla="*/ 261 h 1209"/>
                <a:gd name="T74" fmla="*/ 1389 w 1618"/>
                <a:gd name="T75" fmla="*/ 328 h 1209"/>
                <a:gd name="T76" fmla="*/ 1443 w 1618"/>
                <a:gd name="T77" fmla="*/ 362 h 1209"/>
                <a:gd name="T78" fmla="*/ 1478 w 1618"/>
                <a:gd name="T79" fmla="*/ 414 h 1209"/>
                <a:gd name="T80" fmla="*/ 1389 w 1618"/>
                <a:gd name="T81" fmla="*/ 449 h 1209"/>
                <a:gd name="T82" fmla="*/ 1443 w 1618"/>
                <a:gd name="T83" fmla="*/ 518 h 1209"/>
                <a:gd name="T84" fmla="*/ 1443 w 1618"/>
                <a:gd name="T85" fmla="*/ 552 h 1209"/>
                <a:gd name="T86" fmla="*/ 1372 w 1618"/>
                <a:gd name="T87" fmla="*/ 621 h 1209"/>
                <a:gd name="T88" fmla="*/ 1355 w 1618"/>
                <a:gd name="T89" fmla="*/ 621 h 1209"/>
                <a:gd name="T90" fmla="*/ 1320 w 1618"/>
                <a:gd name="T91" fmla="*/ 656 h 1209"/>
                <a:gd name="T92" fmla="*/ 1372 w 1618"/>
                <a:gd name="T93" fmla="*/ 708 h 1209"/>
                <a:gd name="T94" fmla="*/ 1320 w 1618"/>
                <a:gd name="T95" fmla="*/ 725 h 1209"/>
                <a:gd name="T96" fmla="*/ 1286 w 1618"/>
                <a:gd name="T97" fmla="*/ 777 h 1209"/>
                <a:gd name="T98" fmla="*/ 1303 w 1618"/>
                <a:gd name="T99" fmla="*/ 811 h 1209"/>
                <a:gd name="T100" fmla="*/ 1125 w 1618"/>
                <a:gd name="T101" fmla="*/ 863 h 1209"/>
                <a:gd name="T102" fmla="*/ 1073 w 1618"/>
                <a:gd name="T103" fmla="*/ 898 h 1209"/>
                <a:gd name="T104" fmla="*/ 984 w 1618"/>
                <a:gd name="T105" fmla="*/ 967 h 1209"/>
                <a:gd name="T106" fmla="*/ 933 w 1618"/>
                <a:gd name="T107" fmla="*/ 967 h 1209"/>
                <a:gd name="T108" fmla="*/ 862 w 1618"/>
                <a:gd name="T109" fmla="*/ 1036 h 1209"/>
                <a:gd name="T110" fmla="*/ 808 w 1618"/>
                <a:gd name="T111" fmla="*/ 1105 h 1209"/>
                <a:gd name="T112" fmla="*/ 790 w 1618"/>
                <a:gd name="T113" fmla="*/ 1209 h 1209"/>
                <a:gd name="T114" fmla="*/ 739 w 1618"/>
                <a:gd name="T115" fmla="*/ 1191 h 1209"/>
                <a:gd name="T116" fmla="*/ 650 w 1618"/>
                <a:gd name="T117" fmla="*/ 1157 h 1209"/>
                <a:gd name="T118" fmla="*/ 579 w 1618"/>
                <a:gd name="T119" fmla="*/ 1070 h 1209"/>
                <a:gd name="T120" fmla="*/ 562 w 1618"/>
                <a:gd name="T121" fmla="*/ 1019 h 1209"/>
                <a:gd name="T122" fmla="*/ 510 w 1618"/>
                <a:gd name="T123" fmla="*/ 952 h 1209"/>
                <a:gd name="T124" fmla="*/ 545 w 1618"/>
                <a:gd name="T125" fmla="*/ 863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8" h="1209">
                  <a:moveTo>
                    <a:pt x="545" y="846"/>
                  </a:moveTo>
                  <a:lnTo>
                    <a:pt x="562" y="846"/>
                  </a:lnTo>
                  <a:lnTo>
                    <a:pt x="562" y="829"/>
                  </a:lnTo>
                  <a:lnTo>
                    <a:pt x="579" y="811"/>
                  </a:lnTo>
                  <a:lnTo>
                    <a:pt x="599" y="777"/>
                  </a:lnTo>
                  <a:lnTo>
                    <a:pt x="562" y="777"/>
                  </a:lnTo>
                  <a:lnTo>
                    <a:pt x="510" y="777"/>
                  </a:lnTo>
                  <a:lnTo>
                    <a:pt x="493" y="742"/>
                  </a:lnTo>
                  <a:lnTo>
                    <a:pt x="510" y="742"/>
                  </a:lnTo>
                  <a:lnTo>
                    <a:pt x="527" y="760"/>
                  </a:lnTo>
                  <a:lnTo>
                    <a:pt x="545" y="760"/>
                  </a:lnTo>
                  <a:lnTo>
                    <a:pt x="562" y="760"/>
                  </a:lnTo>
                  <a:lnTo>
                    <a:pt x="562" y="742"/>
                  </a:lnTo>
                  <a:lnTo>
                    <a:pt x="562" y="725"/>
                  </a:lnTo>
                  <a:lnTo>
                    <a:pt x="527" y="708"/>
                  </a:lnTo>
                  <a:lnTo>
                    <a:pt x="510" y="691"/>
                  </a:lnTo>
                  <a:lnTo>
                    <a:pt x="510" y="708"/>
                  </a:lnTo>
                  <a:lnTo>
                    <a:pt x="493" y="708"/>
                  </a:lnTo>
                  <a:lnTo>
                    <a:pt x="476" y="725"/>
                  </a:lnTo>
                  <a:lnTo>
                    <a:pt x="458" y="708"/>
                  </a:lnTo>
                  <a:lnTo>
                    <a:pt x="458" y="691"/>
                  </a:lnTo>
                  <a:lnTo>
                    <a:pt x="458" y="673"/>
                  </a:lnTo>
                  <a:lnTo>
                    <a:pt x="476" y="673"/>
                  </a:lnTo>
                  <a:lnTo>
                    <a:pt x="476" y="656"/>
                  </a:lnTo>
                  <a:lnTo>
                    <a:pt x="458" y="639"/>
                  </a:lnTo>
                  <a:lnTo>
                    <a:pt x="458" y="621"/>
                  </a:lnTo>
                  <a:lnTo>
                    <a:pt x="458" y="589"/>
                  </a:lnTo>
                  <a:lnTo>
                    <a:pt x="422" y="552"/>
                  </a:lnTo>
                  <a:lnTo>
                    <a:pt x="405" y="518"/>
                  </a:lnTo>
                  <a:lnTo>
                    <a:pt x="351" y="501"/>
                  </a:lnTo>
                  <a:lnTo>
                    <a:pt x="316" y="466"/>
                  </a:lnTo>
                  <a:lnTo>
                    <a:pt x="263" y="466"/>
                  </a:lnTo>
                  <a:lnTo>
                    <a:pt x="245" y="466"/>
                  </a:lnTo>
                  <a:lnTo>
                    <a:pt x="228" y="466"/>
                  </a:lnTo>
                  <a:lnTo>
                    <a:pt x="211" y="483"/>
                  </a:lnTo>
                  <a:lnTo>
                    <a:pt x="193" y="483"/>
                  </a:lnTo>
                  <a:lnTo>
                    <a:pt x="193" y="466"/>
                  </a:lnTo>
                  <a:lnTo>
                    <a:pt x="176" y="466"/>
                  </a:lnTo>
                  <a:lnTo>
                    <a:pt x="176" y="483"/>
                  </a:lnTo>
                  <a:lnTo>
                    <a:pt x="157" y="483"/>
                  </a:lnTo>
                  <a:lnTo>
                    <a:pt x="140" y="483"/>
                  </a:lnTo>
                  <a:lnTo>
                    <a:pt x="122" y="466"/>
                  </a:lnTo>
                  <a:lnTo>
                    <a:pt x="105" y="466"/>
                  </a:lnTo>
                  <a:lnTo>
                    <a:pt x="105" y="449"/>
                  </a:lnTo>
                  <a:lnTo>
                    <a:pt x="122" y="449"/>
                  </a:lnTo>
                  <a:lnTo>
                    <a:pt x="122" y="432"/>
                  </a:lnTo>
                  <a:lnTo>
                    <a:pt x="105" y="432"/>
                  </a:lnTo>
                  <a:lnTo>
                    <a:pt x="88" y="432"/>
                  </a:lnTo>
                  <a:lnTo>
                    <a:pt x="71" y="432"/>
                  </a:lnTo>
                  <a:lnTo>
                    <a:pt x="53" y="432"/>
                  </a:lnTo>
                  <a:lnTo>
                    <a:pt x="53" y="414"/>
                  </a:lnTo>
                  <a:lnTo>
                    <a:pt x="71" y="414"/>
                  </a:lnTo>
                  <a:lnTo>
                    <a:pt x="88" y="414"/>
                  </a:lnTo>
                  <a:lnTo>
                    <a:pt x="105" y="414"/>
                  </a:lnTo>
                  <a:lnTo>
                    <a:pt x="122" y="414"/>
                  </a:lnTo>
                  <a:lnTo>
                    <a:pt x="122" y="397"/>
                  </a:lnTo>
                  <a:lnTo>
                    <a:pt x="157" y="397"/>
                  </a:lnTo>
                  <a:lnTo>
                    <a:pt x="176" y="397"/>
                  </a:lnTo>
                  <a:lnTo>
                    <a:pt x="176" y="380"/>
                  </a:lnTo>
                  <a:lnTo>
                    <a:pt x="157" y="380"/>
                  </a:lnTo>
                  <a:lnTo>
                    <a:pt x="140" y="380"/>
                  </a:lnTo>
                  <a:lnTo>
                    <a:pt x="122" y="380"/>
                  </a:lnTo>
                  <a:lnTo>
                    <a:pt x="105" y="380"/>
                  </a:lnTo>
                  <a:lnTo>
                    <a:pt x="71" y="380"/>
                  </a:lnTo>
                  <a:lnTo>
                    <a:pt x="36" y="380"/>
                  </a:lnTo>
                  <a:lnTo>
                    <a:pt x="0" y="345"/>
                  </a:lnTo>
                  <a:lnTo>
                    <a:pt x="17" y="328"/>
                  </a:lnTo>
                  <a:lnTo>
                    <a:pt x="36" y="328"/>
                  </a:lnTo>
                  <a:lnTo>
                    <a:pt x="53" y="328"/>
                  </a:lnTo>
                  <a:lnTo>
                    <a:pt x="71" y="328"/>
                  </a:lnTo>
                  <a:lnTo>
                    <a:pt x="88" y="311"/>
                  </a:lnTo>
                  <a:lnTo>
                    <a:pt x="105" y="311"/>
                  </a:lnTo>
                  <a:lnTo>
                    <a:pt x="122" y="311"/>
                  </a:lnTo>
                  <a:lnTo>
                    <a:pt x="157" y="311"/>
                  </a:lnTo>
                  <a:lnTo>
                    <a:pt x="176" y="293"/>
                  </a:lnTo>
                  <a:lnTo>
                    <a:pt x="193" y="278"/>
                  </a:lnTo>
                  <a:lnTo>
                    <a:pt x="211" y="261"/>
                  </a:lnTo>
                  <a:lnTo>
                    <a:pt x="176" y="243"/>
                  </a:lnTo>
                  <a:lnTo>
                    <a:pt x="157" y="243"/>
                  </a:lnTo>
                  <a:lnTo>
                    <a:pt x="140" y="226"/>
                  </a:lnTo>
                  <a:lnTo>
                    <a:pt x="157" y="209"/>
                  </a:lnTo>
                  <a:lnTo>
                    <a:pt x="193" y="209"/>
                  </a:lnTo>
                  <a:lnTo>
                    <a:pt x="228" y="192"/>
                  </a:lnTo>
                  <a:lnTo>
                    <a:pt x="245" y="155"/>
                  </a:lnTo>
                  <a:lnTo>
                    <a:pt x="263" y="155"/>
                  </a:lnTo>
                  <a:lnTo>
                    <a:pt x="280" y="172"/>
                  </a:lnTo>
                  <a:lnTo>
                    <a:pt x="297" y="155"/>
                  </a:lnTo>
                  <a:lnTo>
                    <a:pt x="297" y="138"/>
                  </a:lnTo>
                  <a:lnTo>
                    <a:pt x="316" y="121"/>
                  </a:lnTo>
                  <a:lnTo>
                    <a:pt x="351" y="121"/>
                  </a:lnTo>
                  <a:lnTo>
                    <a:pt x="368" y="103"/>
                  </a:lnTo>
                  <a:lnTo>
                    <a:pt x="405" y="103"/>
                  </a:lnTo>
                  <a:lnTo>
                    <a:pt x="422" y="86"/>
                  </a:lnTo>
                  <a:lnTo>
                    <a:pt x="458" y="86"/>
                  </a:lnTo>
                  <a:lnTo>
                    <a:pt x="476" y="86"/>
                  </a:lnTo>
                  <a:lnTo>
                    <a:pt x="493" y="103"/>
                  </a:lnTo>
                  <a:lnTo>
                    <a:pt x="510" y="121"/>
                  </a:lnTo>
                  <a:lnTo>
                    <a:pt x="510" y="103"/>
                  </a:lnTo>
                  <a:lnTo>
                    <a:pt x="510" y="86"/>
                  </a:lnTo>
                  <a:lnTo>
                    <a:pt x="527" y="103"/>
                  </a:lnTo>
                  <a:lnTo>
                    <a:pt x="562" y="103"/>
                  </a:lnTo>
                  <a:lnTo>
                    <a:pt x="562" y="86"/>
                  </a:lnTo>
                  <a:lnTo>
                    <a:pt x="579" y="86"/>
                  </a:lnTo>
                  <a:lnTo>
                    <a:pt x="616" y="86"/>
                  </a:lnTo>
                  <a:lnTo>
                    <a:pt x="650" y="86"/>
                  </a:lnTo>
                  <a:lnTo>
                    <a:pt x="668" y="103"/>
                  </a:lnTo>
                  <a:lnTo>
                    <a:pt x="685" y="103"/>
                  </a:lnTo>
                  <a:lnTo>
                    <a:pt x="702" y="103"/>
                  </a:lnTo>
                  <a:lnTo>
                    <a:pt x="685" y="103"/>
                  </a:lnTo>
                  <a:lnTo>
                    <a:pt x="668" y="86"/>
                  </a:lnTo>
                  <a:lnTo>
                    <a:pt x="650" y="69"/>
                  </a:lnTo>
                  <a:lnTo>
                    <a:pt x="668" y="69"/>
                  </a:lnTo>
                  <a:lnTo>
                    <a:pt x="685" y="69"/>
                  </a:lnTo>
                  <a:lnTo>
                    <a:pt x="685" y="52"/>
                  </a:lnTo>
                  <a:lnTo>
                    <a:pt x="702" y="34"/>
                  </a:lnTo>
                  <a:lnTo>
                    <a:pt x="739" y="34"/>
                  </a:lnTo>
                  <a:lnTo>
                    <a:pt x="756" y="34"/>
                  </a:lnTo>
                  <a:lnTo>
                    <a:pt x="773" y="34"/>
                  </a:lnTo>
                  <a:lnTo>
                    <a:pt x="808" y="34"/>
                  </a:lnTo>
                  <a:lnTo>
                    <a:pt x="827" y="34"/>
                  </a:lnTo>
                  <a:lnTo>
                    <a:pt x="844" y="34"/>
                  </a:lnTo>
                  <a:lnTo>
                    <a:pt x="862" y="34"/>
                  </a:lnTo>
                  <a:lnTo>
                    <a:pt x="881" y="34"/>
                  </a:lnTo>
                  <a:lnTo>
                    <a:pt x="915" y="17"/>
                  </a:lnTo>
                  <a:lnTo>
                    <a:pt x="967" y="0"/>
                  </a:lnTo>
                  <a:lnTo>
                    <a:pt x="1004" y="0"/>
                  </a:lnTo>
                  <a:lnTo>
                    <a:pt x="1055" y="0"/>
                  </a:lnTo>
                  <a:lnTo>
                    <a:pt x="1090" y="0"/>
                  </a:lnTo>
                  <a:lnTo>
                    <a:pt x="1161" y="0"/>
                  </a:lnTo>
                  <a:lnTo>
                    <a:pt x="1196" y="17"/>
                  </a:lnTo>
                  <a:lnTo>
                    <a:pt x="1249" y="34"/>
                  </a:lnTo>
                  <a:lnTo>
                    <a:pt x="1286" y="52"/>
                  </a:lnTo>
                  <a:lnTo>
                    <a:pt x="1320" y="52"/>
                  </a:lnTo>
                  <a:lnTo>
                    <a:pt x="1338" y="52"/>
                  </a:lnTo>
                  <a:lnTo>
                    <a:pt x="1372" y="69"/>
                  </a:lnTo>
                  <a:lnTo>
                    <a:pt x="1355" y="86"/>
                  </a:lnTo>
                  <a:lnTo>
                    <a:pt x="1320" y="86"/>
                  </a:lnTo>
                  <a:lnTo>
                    <a:pt x="1267" y="86"/>
                  </a:lnTo>
                  <a:lnTo>
                    <a:pt x="1249" y="103"/>
                  </a:lnTo>
                  <a:lnTo>
                    <a:pt x="1178" y="103"/>
                  </a:lnTo>
                  <a:lnTo>
                    <a:pt x="1090" y="103"/>
                  </a:lnTo>
                  <a:lnTo>
                    <a:pt x="1073" y="103"/>
                  </a:lnTo>
                  <a:lnTo>
                    <a:pt x="1090" y="121"/>
                  </a:lnTo>
                  <a:lnTo>
                    <a:pt x="1161" y="103"/>
                  </a:lnTo>
                  <a:lnTo>
                    <a:pt x="1213" y="103"/>
                  </a:lnTo>
                  <a:lnTo>
                    <a:pt x="1267" y="103"/>
                  </a:lnTo>
                  <a:lnTo>
                    <a:pt x="1249" y="121"/>
                  </a:lnTo>
                  <a:lnTo>
                    <a:pt x="1230" y="155"/>
                  </a:lnTo>
                  <a:lnTo>
                    <a:pt x="1213" y="155"/>
                  </a:lnTo>
                  <a:lnTo>
                    <a:pt x="1267" y="155"/>
                  </a:lnTo>
                  <a:lnTo>
                    <a:pt x="1303" y="121"/>
                  </a:lnTo>
                  <a:lnTo>
                    <a:pt x="1338" y="103"/>
                  </a:lnTo>
                  <a:lnTo>
                    <a:pt x="1355" y="103"/>
                  </a:lnTo>
                  <a:lnTo>
                    <a:pt x="1355" y="121"/>
                  </a:lnTo>
                  <a:lnTo>
                    <a:pt x="1372" y="138"/>
                  </a:lnTo>
                  <a:lnTo>
                    <a:pt x="1338" y="155"/>
                  </a:lnTo>
                  <a:lnTo>
                    <a:pt x="1320" y="192"/>
                  </a:lnTo>
                  <a:lnTo>
                    <a:pt x="1303" y="209"/>
                  </a:lnTo>
                  <a:lnTo>
                    <a:pt x="1338" y="192"/>
                  </a:lnTo>
                  <a:lnTo>
                    <a:pt x="1372" y="155"/>
                  </a:lnTo>
                  <a:lnTo>
                    <a:pt x="1389" y="138"/>
                  </a:lnTo>
                  <a:lnTo>
                    <a:pt x="1407" y="138"/>
                  </a:lnTo>
                  <a:lnTo>
                    <a:pt x="1443" y="138"/>
                  </a:lnTo>
                  <a:lnTo>
                    <a:pt x="1460" y="138"/>
                  </a:lnTo>
                  <a:lnTo>
                    <a:pt x="1478" y="138"/>
                  </a:lnTo>
                  <a:lnTo>
                    <a:pt x="1495" y="138"/>
                  </a:lnTo>
                  <a:lnTo>
                    <a:pt x="1495" y="121"/>
                  </a:lnTo>
                  <a:lnTo>
                    <a:pt x="1512" y="121"/>
                  </a:lnTo>
                  <a:lnTo>
                    <a:pt x="1547" y="121"/>
                  </a:lnTo>
                  <a:lnTo>
                    <a:pt x="1566" y="121"/>
                  </a:lnTo>
                  <a:lnTo>
                    <a:pt x="1566" y="103"/>
                  </a:lnTo>
                  <a:lnTo>
                    <a:pt x="1601" y="103"/>
                  </a:lnTo>
                  <a:lnTo>
                    <a:pt x="1618" y="121"/>
                  </a:lnTo>
                  <a:lnTo>
                    <a:pt x="1618" y="138"/>
                  </a:lnTo>
                  <a:lnTo>
                    <a:pt x="1618" y="155"/>
                  </a:lnTo>
                  <a:lnTo>
                    <a:pt x="1566" y="172"/>
                  </a:lnTo>
                  <a:lnTo>
                    <a:pt x="1547" y="192"/>
                  </a:lnTo>
                  <a:lnTo>
                    <a:pt x="1512" y="209"/>
                  </a:lnTo>
                  <a:lnTo>
                    <a:pt x="1530" y="209"/>
                  </a:lnTo>
                  <a:lnTo>
                    <a:pt x="1512" y="226"/>
                  </a:lnTo>
                  <a:lnTo>
                    <a:pt x="1495" y="226"/>
                  </a:lnTo>
                  <a:lnTo>
                    <a:pt x="1495" y="243"/>
                  </a:lnTo>
                  <a:lnTo>
                    <a:pt x="1478" y="261"/>
                  </a:lnTo>
                  <a:lnTo>
                    <a:pt x="1460" y="261"/>
                  </a:lnTo>
                  <a:lnTo>
                    <a:pt x="1443" y="261"/>
                  </a:lnTo>
                  <a:lnTo>
                    <a:pt x="1443" y="278"/>
                  </a:lnTo>
                  <a:lnTo>
                    <a:pt x="1443" y="293"/>
                  </a:lnTo>
                  <a:lnTo>
                    <a:pt x="1426" y="311"/>
                  </a:lnTo>
                  <a:lnTo>
                    <a:pt x="1407" y="328"/>
                  </a:lnTo>
                  <a:lnTo>
                    <a:pt x="1389" y="328"/>
                  </a:lnTo>
                  <a:lnTo>
                    <a:pt x="1389" y="345"/>
                  </a:lnTo>
                  <a:lnTo>
                    <a:pt x="1389" y="362"/>
                  </a:lnTo>
                  <a:lnTo>
                    <a:pt x="1407" y="362"/>
                  </a:lnTo>
                  <a:lnTo>
                    <a:pt x="1426" y="362"/>
                  </a:lnTo>
                  <a:lnTo>
                    <a:pt x="1443" y="362"/>
                  </a:lnTo>
                  <a:lnTo>
                    <a:pt x="1443" y="380"/>
                  </a:lnTo>
                  <a:lnTo>
                    <a:pt x="1460" y="380"/>
                  </a:lnTo>
                  <a:lnTo>
                    <a:pt x="1443" y="380"/>
                  </a:lnTo>
                  <a:lnTo>
                    <a:pt x="1478" y="397"/>
                  </a:lnTo>
                  <a:lnTo>
                    <a:pt x="1478" y="414"/>
                  </a:lnTo>
                  <a:lnTo>
                    <a:pt x="1460" y="432"/>
                  </a:lnTo>
                  <a:lnTo>
                    <a:pt x="1443" y="432"/>
                  </a:lnTo>
                  <a:lnTo>
                    <a:pt x="1407" y="432"/>
                  </a:lnTo>
                  <a:lnTo>
                    <a:pt x="1389" y="432"/>
                  </a:lnTo>
                  <a:lnTo>
                    <a:pt x="1389" y="449"/>
                  </a:lnTo>
                  <a:lnTo>
                    <a:pt x="1407" y="449"/>
                  </a:lnTo>
                  <a:lnTo>
                    <a:pt x="1426" y="449"/>
                  </a:lnTo>
                  <a:lnTo>
                    <a:pt x="1443" y="483"/>
                  </a:lnTo>
                  <a:lnTo>
                    <a:pt x="1443" y="501"/>
                  </a:lnTo>
                  <a:lnTo>
                    <a:pt x="1443" y="518"/>
                  </a:lnTo>
                  <a:lnTo>
                    <a:pt x="1426" y="518"/>
                  </a:lnTo>
                  <a:lnTo>
                    <a:pt x="1407" y="518"/>
                  </a:lnTo>
                  <a:lnTo>
                    <a:pt x="1407" y="535"/>
                  </a:lnTo>
                  <a:lnTo>
                    <a:pt x="1426" y="552"/>
                  </a:lnTo>
                  <a:lnTo>
                    <a:pt x="1443" y="552"/>
                  </a:lnTo>
                  <a:lnTo>
                    <a:pt x="1426" y="572"/>
                  </a:lnTo>
                  <a:lnTo>
                    <a:pt x="1407" y="572"/>
                  </a:lnTo>
                  <a:lnTo>
                    <a:pt x="1407" y="589"/>
                  </a:lnTo>
                  <a:lnTo>
                    <a:pt x="1389" y="606"/>
                  </a:lnTo>
                  <a:lnTo>
                    <a:pt x="1372" y="621"/>
                  </a:lnTo>
                  <a:lnTo>
                    <a:pt x="1355" y="621"/>
                  </a:lnTo>
                  <a:lnTo>
                    <a:pt x="1338" y="606"/>
                  </a:lnTo>
                  <a:lnTo>
                    <a:pt x="1320" y="606"/>
                  </a:lnTo>
                  <a:lnTo>
                    <a:pt x="1338" y="621"/>
                  </a:lnTo>
                  <a:lnTo>
                    <a:pt x="1355" y="621"/>
                  </a:lnTo>
                  <a:lnTo>
                    <a:pt x="1372" y="656"/>
                  </a:lnTo>
                  <a:lnTo>
                    <a:pt x="1372" y="673"/>
                  </a:lnTo>
                  <a:lnTo>
                    <a:pt x="1355" y="673"/>
                  </a:lnTo>
                  <a:lnTo>
                    <a:pt x="1338" y="673"/>
                  </a:lnTo>
                  <a:lnTo>
                    <a:pt x="1320" y="656"/>
                  </a:lnTo>
                  <a:lnTo>
                    <a:pt x="1303" y="621"/>
                  </a:lnTo>
                  <a:lnTo>
                    <a:pt x="1286" y="621"/>
                  </a:lnTo>
                  <a:lnTo>
                    <a:pt x="1286" y="639"/>
                  </a:lnTo>
                  <a:lnTo>
                    <a:pt x="1338" y="673"/>
                  </a:lnTo>
                  <a:lnTo>
                    <a:pt x="1372" y="708"/>
                  </a:lnTo>
                  <a:lnTo>
                    <a:pt x="1389" y="742"/>
                  </a:lnTo>
                  <a:lnTo>
                    <a:pt x="1389" y="760"/>
                  </a:lnTo>
                  <a:lnTo>
                    <a:pt x="1372" y="760"/>
                  </a:lnTo>
                  <a:lnTo>
                    <a:pt x="1338" y="742"/>
                  </a:lnTo>
                  <a:lnTo>
                    <a:pt x="1320" y="725"/>
                  </a:lnTo>
                  <a:lnTo>
                    <a:pt x="1286" y="725"/>
                  </a:lnTo>
                  <a:lnTo>
                    <a:pt x="1267" y="725"/>
                  </a:lnTo>
                  <a:lnTo>
                    <a:pt x="1286" y="725"/>
                  </a:lnTo>
                  <a:lnTo>
                    <a:pt x="1267" y="742"/>
                  </a:lnTo>
                  <a:lnTo>
                    <a:pt x="1286" y="777"/>
                  </a:lnTo>
                  <a:lnTo>
                    <a:pt x="1338" y="777"/>
                  </a:lnTo>
                  <a:lnTo>
                    <a:pt x="1372" y="777"/>
                  </a:lnTo>
                  <a:lnTo>
                    <a:pt x="1355" y="777"/>
                  </a:lnTo>
                  <a:lnTo>
                    <a:pt x="1338" y="794"/>
                  </a:lnTo>
                  <a:lnTo>
                    <a:pt x="1303" y="811"/>
                  </a:lnTo>
                  <a:lnTo>
                    <a:pt x="1267" y="829"/>
                  </a:lnTo>
                  <a:lnTo>
                    <a:pt x="1213" y="846"/>
                  </a:lnTo>
                  <a:lnTo>
                    <a:pt x="1196" y="846"/>
                  </a:lnTo>
                  <a:lnTo>
                    <a:pt x="1161" y="863"/>
                  </a:lnTo>
                  <a:lnTo>
                    <a:pt x="1125" y="863"/>
                  </a:lnTo>
                  <a:lnTo>
                    <a:pt x="1107" y="863"/>
                  </a:lnTo>
                  <a:lnTo>
                    <a:pt x="1090" y="863"/>
                  </a:lnTo>
                  <a:lnTo>
                    <a:pt x="1090" y="881"/>
                  </a:lnTo>
                  <a:lnTo>
                    <a:pt x="1090" y="898"/>
                  </a:lnTo>
                  <a:lnTo>
                    <a:pt x="1073" y="898"/>
                  </a:lnTo>
                  <a:lnTo>
                    <a:pt x="1055" y="915"/>
                  </a:lnTo>
                  <a:lnTo>
                    <a:pt x="1038" y="932"/>
                  </a:lnTo>
                  <a:lnTo>
                    <a:pt x="1038" y="952"/>
                  </a:lnTo>
                  <a:lnTo>
                    <a:pt x="1021" y="952"/>
                  </a:lnTo>
                  <a:lnTo>
                    <a:pt x="984" y="967"/>
                  </a:lnTo>
                  <a:lnTo>
                    <a:pt x="967" y="967"/>
                  </a:lnTo>
                  <a:lnTo>
                    <a:pt x="950" y="967"/>
                  </a:lnTo>
                  <a:lnTo>
                    <a:pt x="950" y="952"/>
                  </a:lnTo>
                  <a:lnTo>
                    <a:pt x="933" y="952"/>
                  </a:lnTo>
                  <a:lnTo>
                    <a:pt x="933" y="967"/>
                  </a:lnTo>
                  <a:lnTo>
                    <a:pt x="933" y="984"/>
                  </a:lnTo>
                  <a:lnTo>
                    <a:pt x="915" y="1001"/>
                  </a:lnTo>
                  <a:lnTo>
                    <a:pt x="862" y="1001"/>
                  </a:lnTo>
                  <a:lnTo>
                    <a:pt x="862" y="1019"/>
                  </a:lnTo>
                  <a:lnTo>
                    <a:pt x="862" y="1036"/>
                  </a:lnTo>
                  <a:lnTo>
                    <a:pt x="862" y="1053"/>
                  </a:lnTo>
                  <a:lnTo>
                    <a:pt x="862" y="1070"/>
                  </a:lnTo>
                  <a:lnTo>
                    <a:pt x="827" y="1070"/>
                  </a:lnTo>
                  <a:lnTo>
                    <a:pt x="827" y="1105"/>
                  </a:lnTo>
                  <a:lnTo>
                    <a:pt x="808" y="1105"/>
                  </a:lnTo>
                  <a:lnTo>
                    <a:pt x="808" y="1122"/>
                  </a:lnTo>
                  <a:lnTo>
                    <a:pt x="827" y="1157"/>
                  </a:lnTo>
                  <a:lnTo>
                    <a:pt x="808" y="1157"/>
                  </a:lnTo>
                  <a:lnTo>
                    <a:pt x="808" y="1191"/>
                  </a:lnTo>
                  <a:lnTo>
                    <a:pt x="790" y="1209"/>
                  </a:lnTo>
                  <a:lnTo>
                    <a:pt x="773" y="1209"/>
                  </a:lnTo>
                  <a:lnTo>
                    <a:pt x="773" y="1191"/>
                  </a:lnTo>
                  <a:lnTo>
                    <a:pt x="756" y="1191"/>
                  </a:lnTo>
                  <a:lnTo>
                    <a:pt x="756" y="1209"/>
                  </a:lnTo>
                  <a:lnTo>
                    <a:pt x="739" y="1191"/>
                  </a:lnTo>
                  <a:lnTo>
                    <a:pt x="721" y="1157"/>
                  </a:lnTo>
                  <a:lnTo>
                    <a:pt x="702" y="1157"/>
                  </a:lnTo>
                  <a:lnTo>
                    <a:pt x="685" y="1157"/>
                  </a:lnTo>
                  <a:lnTo>
                    <a:pt x="668" y="1157"/>
                  </a:lnTo>
                  <a:lnTo>
                    <a:pt x="650" y="1157"/>
                  </a:lnTo>
                  <a:lnTo>
                    <a:pt x="633" y="1157"/>
                  </a:lnTo>
                  <a:lnTo>
                    <a:pt x="633" y="1140"/>
                  </a:lnTo>
                  <a:lnTo>
                    <a:pt x="633" y="1122"/>
                  </a:lnTo>
                  <a:lnTo>
                    <a:pt x="616" y="1105"/>
                  </a:lnTo>
                  <a:lnTo>
                    <a:pt x="579" y="1070"/>
                  </a:lnTo>
                  <a:lnTo>
                    <a:pt x="562" y="1053"/>
                  </a:lnTo>
                  <a:lnTo>
                    <a:pt x="562" y="1036"/>
                  </a:lnTo>
                  <a:lnTo>
                    <a:pt x="579" y="1036"/>
                  </a:lnTo>
                  <a:lnTo>
                    <a:pt x="579" y="1019"/>
                  </a:lnTo>
                  <a:lnTo>
                    <a:pt x="562" y="1019"/>
                  </a:lnTo>
                  <a:lnTo>
                    <a:pt x="545" y="1019"/>
                  </a:lnTo>
                  <a:lnTo>
                    <a:pt x="545" y="1001"/>
                  </a:lnTo>
                  <a:lnTo>
                    <a:pt x="527" y="1001"/>
                  </a:lnTo>
                  <a:lnTo>
                    <a:pt x="510" y="967"/>
                  </a:lnTo>
                  <a:lnTo>
                    <a:pt x="510" y="952"/>
                  </a:lnTo>
                  <a:lnTo>
                    <a:pt x="510" y="932"/>
                  </a:lnTo>
                  <a:lnTo>
                    <a:pt x="510" y="915"/>
                  </a:lnTo>
                  <a:lnTo>
                    <a:pt x="510" y="898"/>
                  </a:lnTo>
                  <a:lnTo>
                    <a:pt x="527" y="881"/>
                  </a:lnTo>
                  <a:lnTo>
                    <a:pt x="545" y="863"/>
                  </a:lnTo>
                  <a:lnTo>
                    <a:pt x="545" y="846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55B401BD-069C-4D57-9997-8C64C57B6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257" y="2181658"/>
              <a:ext cx="69850" cy="41275"/>
            </a:xfrm>
            <a:custGeom>
              <a:avLst/>
              <a:gdLst>
                <a:gd name="T0" fmla="*/ 17 w 86"/>
                <a:gd name="T1" fmla="*/ 52 h 52"/>
                <a:gd name="T2" fmla="*/ 17 w 86"/>
                <a:gd name="T3" fmla="*/ 34 h 52"/>
                <a:gd name="T4" fmla="*/ 0 w 86"/>
                <a:gd name="T5" fmla="*/ 17 h 52"/>
                <a:gd name="T6" fmla="*/ 0 w 86"/>
                <a:gd name="T7" fmla="*/ 0 h 52"/>
                <a:gd name="T8" fmla="*/ 17 w 86"/>
                <a:gd name="T9" fmla="*/ 0 h 52"/>
                <a:gd name="T10" fmla="*/ 34 w 86"/>
                <a:gd name="T11" fmla="*/ 0 h 52"/>
                <a:gd name="T12" fmla="*/ 51 w 86"/>
                <a:gd name="T13" fmla="*/ 0 h 52"/>
                <a:gd name="T14" fmla="*/ 86 w 86"/>
                <a:gd name="T15" fmla="*/ 17 h 52"/>
                <a:gd name="T16" fmla="*/ 69 w 86"/>
                <a:gd name="T17" fmla="*/ 34 h 52"/>
                <a:gd name="T18" fmla="*/ 51 w 86"/>
                <a:gd name="T19" fmla="*/ 52 h 52"/>
                <a:gd name="T20" fmla="*/ 34 w 86"/>
                <a:gd name="T21" fmla="*/ 52 h 52"/>
                <a:gd name="T22" fmla="*/ 17 w 86"/>
                <a:gd name="T2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52">
                  <a:moveTo>
                    <a:pt x="17" y="52"/>
                  </a:moveTo>
                  <a:lnTo>
                    <a:pt x="17" y="34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51" y="0"/>
                  </a:lnTo>
                  <a:lnTo>
                    <a:pt x="86" y="17"/>
                  </a:lnTo>
                  <a:lnTo>
                    <a:pt x="69" y="34"/>
                  </a:lnTo>
                  <a:lnTo>
                    <a:pt x="51" y="52"/>
                  </a:lnTo>
                  <a:lnTo>
                    <a:pt x="34" y="52"/>
                  </a:lnTo>
                  <a:lnTo>
                    <a:pt x="17" y="52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BFA8240A-00FB-4533-B5CD-FE4CC0F6A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257" y="2181658"/>
              <a:ext cx="69850" cy="41275"/>
            </a:xfrm>
            <a:custGeom>
              <a:avLst/>
              <a:gdLst>
                <a:gd name="T0" fmla="*/ 17 w 86"/>
                <a:gd name="T1" fmla="*/ 52 h 52"/>
                <a:gd name="T2" fmla="*/ 17 w 86"/>
                <a:gd name="T3" fmla="*/ 34 h 52"/>
                <a:gd name="T4" fmla="*/ 0 w 86"/>
                <a:gd name="T5" fmla="*/ 17 h 52"/>
                <a:gd name="T6" fmla="*/ 0 w 86"/>
                <a:gd name="T7" fmla="*/ 0 h 52"/>
                <a:gd name="T8" fmla="*/ 17 w 86"/>
                <a:gd name="T9" fmla="*/ 0 h 52"/>
                <a:gd name="T10" fmla="*/ 34 w 86"/>
                <a:gd name="T11" fmla="*/ 0 h 52"/>
                <a:gd name="T12" fmla="*/ 51 w 86"/>
                <a:gd name="T13" fmla="*/ 0 h 52"/>
                <a:gd name="T14" fmla="*/ 86 w 86"/>
                <a:gd name="T15" fmla="*/ 17 h 52"/>
                <a:gd name="T16" fmla="*/ 69 w 86"/>
                <a:gd name="T17" fmla="*/ 34 h 52"/>
                <a:gd name="T18" fmla="*/ 51 w 86"/>
                <a:gd name="T19" fmla="*/ 52 h 52"/>
                <a:gd name="T20" fmla="*/ 34 w 86"/>
                <a:gd name="T21" fmla="*/ 52 h 52"/>
                <a:gd name="T22" fmla="*/ 17 w 86"/>
                <a:gd name="T2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52">
                  <a:moveTo>
                    <a:pt x="17" y="52"/>
                  </a:moveTo>
                  <a:lnTo>
                    <a:pt x="17" y="34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51" y="0"/>
                  </a:lnTo>
                  <a:lnTo>
                    <a:pt x="86" y="17"/>
                  </a:lnTo>
                  <a:lnTo>
                    <a:pt x="69" y="34"/>
                  </a:lnTo>
                  <a:lnTo>
                    <a:pt x="51" y="52"/>
                  </a:lnTo>
                  <a:lnTo>
                    <a:pt x="34" y="52"/>
                  </a:lnTo>
                  <a:lnTo>
                    <a:pt x="17" y="52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0B7FE557-9392-499E-88DE-F1CDDB625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607" y="1962583"/>
              <a:ext cx="55563" cy="30163"/>
            </a:xfrm>
            <a:custGeom>
              <a:avLst/>
              <a:gdLst>
                <a:gd name="T0" fmla="*/ 17 w 69"/>
                <a:gd name="T1" fmla="*/ 36 h 36"/>
                <a:gd name="T2" fmla="*/ 17 w 69"/>
                <a:gd name="T3" fmla="*/ 19 h 36"/>
                <a:gd name="T4" fmla="*/ 0 w 69"/>
                <a:gd name="T5" fmla="*/ 19 h 36"/>
                <a:gd name="T6" fmla="*/ 17 w 69"/>
                <a:gd name="T7" fmla="*/ 19 h 36"/>
                <a:gd name="T8" fmla="*/ 17 w 69"/>
                <a:gd name="T9" fmla="*/ 0 h 36"/>
                <a:gd name="T10" fmla="*/ 35 w 69"/>
                <a:gd name="T11" fmla="*/ 0 h 36"/>
                <a:gd name="T12" fmla="*/ 35 w 69"/>
                <a:gd name="T13" fmla="*/ 19 h 36"/>
                <a:gd name="T14" fmla="*/ 52 w 69"/>
                <a:gd name="T15" fmla="*/ 19 h 36"/>
                <a:gd name="T16" fmla="*/ 69 w 69"/>
                <a:gd name="T17" fmla="*/ 19 h 36"/>
                <a:gd name="T18" fmla="*/ 52 w 69"/>
                <a:gd name="T19" fmla="*/ 19 h 36"/>
                <a:gd name="T20" fmla="*/ 35 w 69"/>
                <a:gd name="T21" fmla="*/ 36 h 36"/>
                <a:gd name="T22" fmla="*/ 17 w 69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36">
                  <a:moveTo>
                    <a:pt x="17" y="36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17" y="19"/>
                  </a:lnTo>
                  <a:lnTo>
                    <a:pt x="17" y="0"/>
                  </a:lnTo>
                  <a:lnTo>
                    <a:pt x="35" y="0"/>
                  </a:lnTo>
                  <a:lnTo>
                    <a:pt x="35" y="19"/>
                  </a:lnTo>
                  <a:lnTo>
                    <a:pt x="52" y="19"/>
                  </a:lnTo>
                  <a:lnTo>
                    <a:pt x="69" y="19"/>
                  </a:lnTo>
                  <a:lnTo>
                    <a:pt x="52" y="19"/>
                  </a:lnTo>
                  <a:lnTo>
                    <a:pt x="35" y="36"/>
                  </a:lnTo>
                  <a:lnTo>
                    <a:pt x="17" y="3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4FE606E4-52F7-4672-B3C8-6D932AC12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607" y="1962583"/>
              <a:ext cx="55563" cy="30163"/>
            </a:xfrm>
            <a:custGeom>
              <a:avLst/>
              <a:gdLst>
                <a:gd name="T0" fmla="*/ 17 w 69"/>
                <a:gd name="T1" fmla="*/ 36 h 36"/>
                <a:gd name="T2" fmla="*/ 17 w 69"/>
                <a:gd name="T3" fmla="*/ 19 h 36"/>
                <a:gd name="T4" fmla="*/ 0 w 69"/>
                <a:gd name="T5" fmla="*/ 19 h 36"/>
                <a:gd name="T6" fmla="*/ 17 w 69"/>
                <a:gd name="T7" fmla="*/ 19 h 36"/>
                <a:gd name="T8" fmla="*/ 17 w 69"/>
                <a:gd name="T9" fmla="*/ 0 h 36"/>
                <a:gd name="T10" fmla="*/ 35 w 69"/>
                <a:gd name="T11" fmla="*/ 0 h 36"/>
                <a:gd name="T12" fmla="*/ 35 w 69"/>
                <a:gd name="T13" fmla="*/ 19 h 36"/>
                <a:gd name="T14" fmla="*/ 52 w 69"/>
                <a:gd name="T15" fmla="*/ 19 h 36"/>
                <a:gd name="T16" fmla="*/ 69 w 69"/>
                <a:gd name="T17" fmla="*/ 19 h 36"/>
                <a:gd name="T18" fmla="*/ 52 w 69"/>
                <a:gd name="T19" fmla="*/ 19 h 36"/>
                <a:gd name="T20" fmla="*/ 35 w 69"/>
                <a:gd name="T21" fmla="*/ 36 h 36"/>
                <a:gd name="T22" fmla="*/ 17 w 69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36">
                  <a:moveTo>
                    <a:pt x="17" y="36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17" y="19"/>
                  </a:lnTo>
                  <a:lnTo>
                    <a:pt x="17" y="0"/>
                  </a:lnTo>
                  <a:lnTo>
                    <a:pt x="35" y="0"/>
                  </a:lnTo>
                  <a:lnTo>
                    <a:pt x="35" y="19"/>
                  </a:lnTo>
                  <a:lnTo>
                    <a:pt x="52" y="19"/>
                  </a:lnTo>
                  <a:lnTo>
                    <a:pt x="69" y="19"/>
                  </a:lnTo>
                  <a:lnTo>
                    <a:pt x="52" y="19"/>
                  </a:lnTo>
                  <a:lnTo>
                    <a:pt x="35" y="36"/>
                  </a:lnTo>
                  <a:lnTo>
                    <a:pt x="17" y="36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5148DE86-2D85-42D3-863D-874055F9E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607" y="1962583"/>
              <a:ext cx="55563" cy="30163"/>
            </a:xfrm>
            <a:custGeom>
              <a:avLst/>
              <a:gdLst>
                <a:gd name="T0" fmla="*/ 17 w 69"/>
                <a:gd name="T1" fmla="*/ 36 h 36"/>
                <a:gd name="T2" fmla="*/ 17 w 69"/>
                <a:gd name="T3" fmla="*/ 19 h 36"/>
                <a:gd name="T4" fmla="*/ 0 w 69"/>
                <a:gd name="T5" fmla="*/ 19 h 36"/>
                <a:gd name="T6" fmla="*/ 17 w 69"/>
                <a:gd name="T7" fmla="*/ 19 h 36"/>
                <a:gd name="T8" fmla="*/ 17 w 69"/>
                <a:gd name="T9" fmla="*/ 0 h 36"/>
                <a:gd name="T10" fmla="*/ 35 w 69"/>
                <a:gd name="T11" fmla="*/ 0 h 36"/>
                <a:gd name="T12" fmla="*/ 35 w 69"/>
                <a:gd name="T13" fmla="*/ 19 h 36"/>
                <a:gd name="T14" fmla="*/ 52 w 69"/>
                <a:gd name="T15" fmla="*/ 19 h 36"/>
                <a:gd name="T16" fmla="*/ 69 w 69"/>
                <a:gd name="T17" fmla="*/ 19 h 36"/>
                <a:gd name="T18" fmla="*/ 52 w 69"/>
                <a:gd name="T19" fmla="*/ 19 h 36"/>
                <a:gd name="T20" fmla="*/ 35 w 69"/>
                <a:gd name="T21" fmla="*/ 36 h 36"/>
                <a:gd name="T22" fmla="*/ 17 w 69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36">
                  <a:moveTo>
                    <a:pt x="17" y="36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17" y="19"/>
                  </a:lnTo>
                  <a:lnTo>
                    <a:pt x="17" y="0"/>
                  </a:lnTo>
                  <a:lnTo>
                    <a:pt x="35" y="0"/>
                  </a:lnTo>
                  <a:lnTo>
                    <a:pt x="35" y="19"/>
                  </a:lnTo>
                  <a:lnTo>
                    <a:pt x="52" y="19"/>
                  </a:lnTo>
                  <a:lnTo>
                    <a:pt x="69" y="19"/>
                  </a:lnTo>
                  <a:lnTo>
                    <a:pt x="52" y="19"/>
                  </a:lnTo>
                  <a:lnTo>
                    <a:pt x="35" y="36"/>
                  </a:lnTo>
                  <a:lnTo>
                    <a:pt x="17" y="3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F2DBBF4C-D10F-4F71-90B8-7EC8539F0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607" y="1962583"/>
              <a:ext cx="55563" cy="30163"/>
            </a:xfrm>
            <a:custGeom>
              <a:avLst/>
              <a:gdLst>
                <a:gd name="T0" fmla="*/ 17 w 69"/>
                <a:gd name="T1" fmla="*/ 36 h 36"/>
                <a:gd name="T2" fmla="*/ 17 w 69"/>
                <a:gd name="T3" fmla="*/ 19 h 36"/>
                <a:gd name="T4" fmla="*/ 0 w 69"/>
                <a:gd name="T5" fmla="*/ 19 h 36"/>
                <a:gd name="T6" fmla="*/ 17 w 69"/>
                <a:gd name="T7" fmla="*/ 19 h 36"/>
                <a:gd name="T8" fmla="*/ 17 w 69"/>
                <a:gd name="T9" fmla="*/ 0 h 36"/>
                <a:gd name="T10" fmla="*/ 35 w 69"/>
                <a:gd name="T11" fmla="*/ 0 h 36"/>
                <a:gd name="T12" fmla="*/ 35 w 69"/>
                <a:gd name="T13" fmla="*/ 19 h 36"/>
                <a:gd name="T14" fmla="*/ 52 w 69"/>
                <a:gd name="T15" fmla="*/ 19 h 36"/>
                <a:gd name="T16" fmla="*/ 69 w 69"/>
                <a:gd name="T17" fmla="*/ 19 h 36"/>
                <a:gd name="T18" fmla="*/ 52 w 69"/>
                <a:gd name="T19" fmla="*/ 19 h 36"/>
                <a:gd name="T20" fmla="*/ 35 w 69"/>
                <a:gd name="T21" fmla="*/ 36 h 36"/>
                <a:gd name="T22" fmla="*/ 17 w 69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36">
                  <a:moveTo>
                    <a:pt x="17" y="36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17" y="19"/>
                  </a:lnTo>
                  <a:lnTo>
                    <a:pt x="17" y="0"/>
                  </a:lnTo>
                  <a:lnTo>
                    <a:pt x="35" y="0"/>
                  </a:lnTo>
                  <a:lnTo>
                    <a:pt x="35" y="19"/>
                  </a:lnTo>
                  <a:lnTo>
                    <a:pt x="52" y="19"/>
                  </a:lnTo>
                  <a:lnTo>
                    <a:pt x="69" y="19"/>
                  </a:lnTo>
                  <a:lnTo>
                    <a:pt x="52" y="19"/>
                  </a:lnTo>
                  <a:lnTo>
                    <a:pt x="35" y="36"/>
                  </a:lnTo>
                  <a:lnTo>
                    <a:pt x="17" y="36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FD28FCEB-FE7C-4B14-AAC5-317412641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569" y="3010333"/>
              <a:ext cx="274638" cy="255588"/>
            </a:xfrm>
            <a:custGeom>
              <a:avLst/>
              <a:gdLst>
                <a:gd name="T0" fmla="*/ 207 w 345"/>
                <a:gd name="T1" fmla="*/ 0 h 320"/>
                <a:gd name="T2" fmla="*/ 207 w 345"/>
                <a:gd name="T3" fmla="*/ 0 h 320"/>
                <a:gd name="T4" fmla="*/ 172 w 345"/>
                <a:gd name="T5" fmla="*/ 15 h 320"/>
                <a:gd name="T6" fmla="*/ 172 w 345"/>
                <a:gd name="T7" fmla="*/ 48 h 320"/>
                <a:gd name="T8" fmla="*/ 138 w 345"/>
                <a:gd name="T9" fmla="*/ 63 h 320"/>
                <a:gd name="T10" fmla="*/ 120 w 345"/>
                <a:gd name="T11" fmla="*/ 80 h 320"/>
                <a:gd name="T12" fmla="*/ 103 w 345"/>
                <a:gd name="T13" fmla="*/ 80 h 320"/>
                <a:gd name="T14" fmla="*/ 86 w 345"/>
                <a:gd name="T15" fmla="*/ 63 h 320"/>
                <a:gd name="T16" fmla="*/ 69 w 345"/>
                <a:gd name="T17" fmla="*/ 63 h 320"/>
                <a:gd name="T18" fmla="*/ 86 w 345"/>
                <a:gd name="T19" fmla="*/ 96 h 320"/>
                <a:gd name="T20" fmla="*/ 51 w 345"/>
                <a:gd name="T21" fmla="*/ 111 h 320"/>
                <a:gd name="T22" fmla="*/ 51 w 345"/>
                <a:gd name="T23" fmla="*/ 96 h 320"/>
                <a:gd name="T24" fmla="*/ 0 w 345"/>
                <a:gd name="T25" fmla="*/ 111 h 320"/>
                <a:gd name="T26" fmla="*/ 0 w 345"/>
                <a:gd name="T27" fmla="*/ 128 h 320"/>
                <a:gd name="T28" fmla="*/ 69 w 345"/>
                <a:gd name="T29" fmla="*/ 144 h 320"/>
                <a:gd name="T30" fmla="*/ 103 w 345"/>
                <a:gd name="T31" fmla="*/ 192 h 320"/>
                <a:gd name="T32" fmla="*/ 103 w 345"/>
                <a:gd name="T33" fmla="*/ 207 h 320"/>
                <a:gd name="T34" fmla="*/ 86 w 345"/>
                <a:gd name="T35" fmla="*/ 288 h 320"/>
                <a:gd name="T36" fmla="*/ 120 w 345"/>
                <a:gd name="T37" fmla="*/ 303 h 320"/>
                <a:gd name="T38" fmla="*/ 207 w 345"/>
                <a:gd name="T39" fmla="*/ 320 h 320"/>
                <a:gd name="T40" fmla="*/ 207 w 345"/>
                <a:gd name="T41" fmla="*/ 303 h 320"/>
                <a:gd name="T42" fmla="*/ 241 w 345"/>
                <a:gd name="T43" fmla="*/ 288 h 320"/>
                <a:gd name="T44" fmla="*/ 293 w 345"/>
                <a:gd name="T45" fmla="*/ 303 h 320"/>
                <a:gd name="T46" fmla="*/ 311 w 345"/>
                <a:gd name="T47" fmla="*/ 303 h 320"/>
                <a:gd name="T48" fmla="*/ 328 w 345"/>
                <a:gd name="T49" fmla="*/ 272 h 320"/>
                <a:gd name="T50" fmla="*/ 311 w 345"/>
                <a:gd name="T51" fmla="*/ 240 h 320"/>
                <a:gd name="T52" fmla="*/ 311 w 345"/>
                <a:gd name="T53" fmla="*/ 207 h 320"/>
                <a:gd name="T54" fmla="*/ 311 w 345"/>
                <a:gd name="T55" fmla="*/ 176 h 320"/>
                <a:gd name="T56" fmla="*/ 293 w 345"/>
                <a:gd name="T57" fmla="*/ 192 h 320"/>
                <a:gd name="T58" fmla="*/ 293 w 345"/>
                <a:gd name="T59" fmla="*/ 176 h 320"/>
                <a:gd name="T60" fmla="*/ 311 w 345"/>
                <a:gd name="T61" fmla="*/ 144 h 320"/>
                <a:gd name="T62" fmla="*/ 328 w 345"/>
                <a:gd name="T63" fmla="*/ 144 h 320"/>
                <a:gd name="T64" fmla="*/ 345 w 345"/>
                <a:gd name="T65" fmla="*/ 96 h 320"/>
                <a:gd name="T66" fmla="*/ 293 w 345"/>
                <a:gd name="T67" fmla="*/ 63 h 320"/>
                <a:gd name="T68" fmla="*/ 276 w 345"/>
                <a:gd name="T69" fmla="*/ 63 h 320"/>
                <a:gd name="T70" fmla="*/ 259 w 345"/>
                <a:gd name="T71" fmla="*/ 63 h 320"/>
                <a:gd name="T72" fmla="*/ 259 w 345"/>
                <a:gd name="T73" fmla="*/ 48 h 320"/>
                <a:gd name="T74" fmla="*/ 241 w 345"/>
                <a:gd name="T75" fmla="*/ 48 h 320"/>
                <a:gd name="T76" fmla="*/ 241 w 345"/>
                <a:gd name="T77" fmla="*/ 32 h 320"/>
                <a:gd name="T78" fmla="*/ 207 w 345"/>
                <a:gd name="T79" fmla="*/ 15 h 320"/>
                <a:gd name="T80" fmla="*/ 207 w 345"/>
                <a:gd name="T8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20">
                  <a:moveTo>
                    <a:pt x="207" y="0"/>
                  </a:moveTo>
                  <a:lnTo>
                    <a:pt x="207" y="0"/>
                  </a:lnTo>
                  <a:lnTo>
                    <a:pt x="172" y="15"/>
                  </a:lnTo>
                  <a:lnTo>
                    <a:pt x="172" y="48"/>
                  </a:lnTo>
                  <a:lnTo>
                    <a:pt x="138" y="63"/>
                  </a:lnTo>
                  <a:lnTo>
                    <a:pt x="120" y="80"/>
                  </a:lnTo>
                  <a:lnTo>
                    <a:pt x="103" y="80"/>
                  </a:lnTo>
                  <a:lnTo>
                    <a:pt x="86" y="63"/>
                  </a:lnTo>
                  <a:lnTo>
                    <a:pt x="69" y="63"/>
                  </a:lnTo>
                  <a:lnTo>
                    <a:pt x="86" y="96"/>
                  </a:lnTo>
                  <a:lnTo>
                    <a:pt x="51" y="111"/>
                  </a:lnTo>
                  <a:lnTo>
                    <a:pt x="51" y="96"/>
                  </a:lnTo>
                  <a:lnTo>
                    <a:pt x="0" y="111"/>
                  </a:lnTo>
                  <a:lnTo>
                    <a:pt x="0" y="128"/>
                  </a:lnTo>
                  <a:lnTo>
                    <a:pt x="69" y="144"/>
                  </a:lnTo>
                  <a:lnTo>
                    <a:pt x="103" y="192"/>
                  </a:lnTo>
                  <a:lnTo>
                    <a:pt x="103" y="207"/>
                  </a:lnTo>
                  <a:lnTo>
                    <a:pt x="86" y="288"/>
                  </a:lnTo>
                  <a:lnTo>
                    <a:pt x="120" y="303"/>
                  </a:lnTo>
                  <a:lnTo>
                    <a:pt x="207" y="320"/>
                  </a:lnTo>
                  <a:lnTo>
                    <a:pt x="207" y="303"/>
                  </a:lnTo>
                  <a:lnTo>
                    <a:pt x="241" y="288"/>
                  </a:lnTo>
                  <a:lnTo>
                    <a:pt x="293" y="303"/>
                  </a:lnTo>
                  <a:lnTo>
                    <a:pt x="311" y="303"/>
                  </a:lnTo>
                  <a:lnTo>
                    <a:pt x="328" y="272"/>
                  </a:lnTo>
                  <a:lnTo>
                    <a:pt x="311" y="240"/>
                  </a:lnTo>
                  <a:lnTo>
                    <a:pt x="311" y="207"/>
                  </a:lnTo>
                  <a:lnTo>
                    <a:pt x="311" y="176"/>
                  </a:lnTo>
                  <a:lnTo>
                    <a:pt x="293" y="192"/>
                  </a:lnTo>
                  <a:lnTo>
                    <a:pt x="293" y="176"/>
                  </a:lnTo>
                  <a:lnTo>
                    <a:pt x="311" y="144"/>
                  </a:lnTo>
                  <a:lnTo>
                    <a:pt x="328" y="144"/>
                  </a:lnTo>
                  <a:lnTo>
                    <a:pt x="345" y="96"/>
                  </a:lnTo>
                  <a:lnTo>
                    <a:pt x="293" y="63"/>
                  </a:lnTo>
                  <a:lnTo>
                    <a:pt x="276" y="63"/>
                  </a:lnTo>
                  <a:lnTo>
                    <a:pt x="259" y="63"/>
                  </a:lnTo>
                  <a:lnTo>
                    <a:pt x="259" y="48"/>
                  </a:lnTo>
                  <a:lnTo>
                    <a:pt x="241" y="48"/>
                  </a:lnTo>
                  <a:lnTo>
                    <a:pt x="241" y="32"/>
                  </a:lnTo>
                  <a:lnTo>
                    <a:pt x="207" y="15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DCC12C5C-8C13-4D7A-9A69-FC0C16AC3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569" y="3010333"/>
              <a:ext cx="274638" cy="255588"/>
            </a:xfrm>
            <a:custGeom>
              <a:avLst/>
              <a:gdLst>
                <a:gd name="T0" fmla="*/ 207 w 345"/>
                <a:gd name="T1" fmla="*/ 0 h 320"/>
                <a:gd name="T2" fmla="*/ 207 w 345"/>
                <a:gd name="T3" fmla="*/ 0 h 320"/>
                <a:gd name="T4" fmla="*/ 172 w 345"/>
                <a:gd name="T5" fmla="*/ 15 h 320"/>
                <a:gd name="T6" fmla="*/ 172 w 345"/>
                <a:gd name="T7" fmla="*/ 48 h 320"/>
                <a:gd name="T8" fmla="*/ 138 w 345"/>
                <a:gd name="T9" fmla="*/ 63 h 320"/>
                <a:gd name="T10" fmla="*/ 120 w 345"/>
                <a:gd name="T11" fmla="*/ 80 h 320"/>
                <a:gd name="T12" fmla="*/ 103 w 345"/>
                <a:gd name="T13" fmla="*/ 80 h 320"/>
                <a:gd name="T14" fmla="*/ 86 w 345"/>
                <a:gd name="T15" fmla="*/ 63 h 320"/>
                <a:gd name="T16" fmla="*/ 69 w 345"/>
                <a:gd name="T17" fmla="*/ 63 h 320"/>
                <a:gd name="T18" fmla="*/ 86 w 345"/>
                <a:gd name="T19" fmla="*/ 96 h 320"/>
                <a:gd name="T20" fmla="*/ 51 w 345"/>
                <a:gd name="T21" fmla="*/ 111 h 320"/>
                <a:gd name="T22" fmla="*/ 51 w 345"/>
                <a:gd name="T23" fmla="*/ 96 h 320"/>
                <a:gd name="T24" fmla="*/ 0 w 345"/>
                <a:gd name="T25" fmla="*/ 111 h 320"/>
                <a:gd name="T26" fmla="*/ 0 w 345"/>
                <a:gd name="T27" fmla="*/ 128 h 320"/>
                <a:gd name="T28" fmla="*/ 69 w 345"/>
                <a:gd name="T29" fmla="*/ 144 h 320"/>
                <a:gd name="T30" fmla="*/ 103 w 345"/>
                <a:gd name="T31" fmla="*/ 192 h 320"/>
                <a:gd name="T32" fmla="*/ 103 w 345"/>
                <a:gd name="T33" fmla="*/ 207 h 320"/>
                <a:gd name="T34" fmla="*/ 86 w 345"/>
                <a:gd name="T35" fmla="*/ 288 h 320"/>
                <a:gd name="T36" fmla="*/ 120 w 345"/>
                <a:gd name="T37" fmla="*/ 303 h 320"/>
                <a:gd name="T38" fmla="*/ 207 w 345"/>
                <a:gd name="T39" fmla="*/ 320 h 320"/>
                <a:gd name="T40" fmla="*/ 207 w 345"/>
                <a:gd name="T41" fmla="*/ 303 h 320"/>
                <a:gd name="T42" fmla="*/ 241 w 345"/>
                <a:gd name="T43" fmla="*/ 288 h 320"/>
                <a:gd name="T44" fmla="*/ 293 w 345"/>
                <a:gd name="T45" fmla="*/ 303 h 320"/>
                <a:gd name="T46" fmla="*/ 311 w 345"/>
                <a:gd name="T47" fmla="*/ 303 h 320"/>
                <a:gd name="T48" fmla="*/ 328 w 345"/>
                <a:gd name="T49" fmla="*/ 272 h 320"/>
                <a:gd name="T50" fmla="*/ 311 w 345"/>
                <a:gd name="T51" fmla="*/ 240 h 320"/>
                <a:gd name="T52" fmla="*/ 311 w 345"/>
                <a:gd name="T53" fmla="*/ 207 h 320"/>
                <a:gd name="T54" fmla="*/ 311 w 345"/>
                <a:gd name="T55" fmla="*/ 176 h 320"/>
                <a:gd name="T56" fmla="*/ 293 w 345"/>
                <a:gd name="T57" fmla="*/ 192 h 320"/>
                <a:gd name="T58" fmla="*/ 293 w 345"/>
                <a:gd name="T59" fmla="*/ 176 h 320"/>
                <a:gd name="T60" fmla="*/ 311 w 345"/>
                <a:gd name="T61" fmla="*/ 144 h 320"/>
                <a:gd name="T62" fmla="*/ 328 w 345"/>
                <a:gd name="T63" fmla="*/ 144 h 320"/>
                <a:gd name="T64" fmla="*/ 345 w 345"/>
                <a:gd name="T65" fmla="*/ 96 h 320"/>
                <a:gd name="T66" fmla="*/ 293 w 345"/>
                <a:gd name="T67" fmla="*/ 63 h 320"/>
                <a:gd name="T68" fmla="*/ 276 w 345"/>
                <a:gd name="T69" fmla="*/ 63 h 320"/>
                <a:gd name="T70" fmla="*/ 259 w 345"/>
                <a:gd name="T71" fmla="*/ 63 h 320"/>
                <a:gd name="T72" fmla="*/ 259 w 345"/>
                <a:gd name="T73" fmla="*/ 48 h 320"/>
                <a:gd name="T74" fmla="*/ 241 w 345"/>
                <a:gd name="T75" fmla="*/ 48 h 320"/>
                <a:gd name="T76" fmla="*/ 241 w 345"/>
                <a:gd name="T77" fmla="*/ 32 h 320"/>
                <a:gd name="T78" fmla="*/ 207 w 345"/>
                <a:gd name="T79" fmla="*/ 15 h 320"/>
                <a:gd name="T80" fmla="*/ 207 w 345"/>
                <a:gd name="T8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20">
                  <a:moveTo>
                    <a:pt x="207" y="0"/>
                  </a:moveTo>
                  <a:lnTo>
                    <a:pt x="207" y="0"/>
                  </a:lnTo>
                  <a:lnTo>
                    <a:pt x="172" y="15"/>
                  </a:lnTo>
                  <a:lnTo>
                    <a:pt x="172" y="48"/>
                  </a:lnTo>
                  <a:lnTo>
                    <a:pt x="138" y="63"/>
                  </a:lnTo>
                  <a:lnTo>
                    <a:pt x="120" y="80"/>
                  </a:lnTo>
                  <a:lnTo>
                    <a:pt x="103" y="80"/>
                  </a:lnTo>
                  <a:lnTo>
                    <a:pt x="86" y="63"/>
                  </a:lnTo>
                  <a:lnTo>
                    <a:pt x="69" y="63"/>
                  </a:lnTo>
                  <a:lnTo>
                    <a:pt x="86" y="96"/>
                  </a:lnTo>
                  <a:lnTo>
                    <a:pt x="51" y="111"/>
                  </a:lnTo>
                  <a:lnTo>
                    <a:pt x="51" y="96"/>
                  </a:lnTo>
                  <a:lnTo>
                    <a:pt x="0" y="111"/>
                  </a:lnTo>
                  <a:lnTo>
                    <a:pt x="0" y="128"/>
                  </a:lnTo>
                  <a:lnTo>
                    <a:pt x="69" y="144"/>
                  </a:lnTo>
                  <a:lnTo>
                    <a:pt x="103" y="192"/>
                  </a:lnTo>
                  <a:lnTo>
                    <a:pt x="103" y="207"/>
                  </a:lnTo>
                  <a:lnTo>
                    <a:pt x="86" y="288"/>
                  </a:lnTo>
                  <a:lnTo>
                    <a:pt x="120" y="303"/>
                  </a:lnTo>
                  <a:lnTo>
                    <a:pt x="207" y="320"/>
                  </a:lnTo>
                  <a:lnTo>
                    <a:pt x="207" y="303"/>
                  </a:lnTo>
                  <a:lnTo>
                    <a:pt x="241" y="288"/>
                  </a:lnTo>
                  <a:lnTo>
                    <a:pt x="293" y="303"/>
                  </a:lnTo>
                  <a:lnTo>
                    <a:pt x="311" y="303"/>
                  </a:lnTo>
                  <a:lnTo>
                    <a:pt x="328" y="272"/>
                  </a:lnTo>
                  <a:lnTo>
                    <a:pt x="311" y="240"/>
                  </a:lnTo>
                  <a:lnTo>
                    <a:pt x="311" y="207"/>
                  </a:lnTo>
                  <a:lnTo>
                    <a:pt x="311" y="176"/>
                  </a:lnTo>
                  <a:lnTo>
                    <a:pt x="293" y="192"/>
                  </a:lnTo>
                  <a:lnTo>
                    <a:pt x="293" y="176"/>
                  </a:lnTo>
                  <a:lnTo>
                    <a:pt x="311" y="144"/>
                  </a:lnTo>
                  <a:lnTo>
                    <a:pt x="328" y="144"/>
                  </a:lnTo>
                  <a:lnTo>
                    <a:pt x="345" y="96"/>
                  </a:lnTo>
                  <a:lnTo>
                    <a:pt x="293" y="63"/>
                  </a:lnTo>
                  <a:lnTo>
                    <a:pt x="276" y="63"/>
                  </a:lnTo>
                  <a:lnTo>
                    <a:pt x="259" y="63"/>
                  </a:lnTo>
                  <a:lnTo>
                    <a:pt x="259" y="48"/>
                  </a:lnTo>
                  <a:lnTo>
                    <a:pt x="241" y="48"/>
                  </a:lnTo>
                  <a:lnTo>
                    <a:pt x="241" y="32"/>
                  </a:lnTo>
                  <a:lnTo>
                    <a:pt x="207" y="15"/>
                  </a:lnTo>
                  <a:lnTo>
                    <a:pt x="207" y="0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DA4181C6-DCF3-44DA-BE95-15A83FF8A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019" y="3327833"/>
              <a:ext cx="412750" cy="355600"/>
            </a:xfrm>
            <a:custGeom>
              <a:avLst/>
              <a:gdLst>
                <a:gd name="T0" fmla="*/ 485 w 520"/>
                <a:gd name="T1" fmla="*/ 449 h 449"/>
                <a:gd name="T2" fmla="*/ 485 w 520"/>
                <a:gd name="T3" fmla="*/ 449 h 449"/>
                <a:gd name="T4" fmla="*/ 364 w 520"/>
                <a:gd name="T5" fmla="*/ 432 h 449"/>
                <a:gd name="T6" fmla="*/ 345 w 520"/>
                <a:gd name="T7" fmla="*/ 401 h 449"/>
                <a:gd name="T8" fmla="*/ 293 w 520"/>
                <a:gd name="T9" fmla="*/ 416 h 449"/>
                <a:gd name="T10" fmla="*/ 259 w 520"/>
                <a:gd name="T11" fmla="*/ 416 h 449"/>
                <a:gd name="T12" fmla="*/ 207 w 520"/>
                <a:gd name="T13" fmla="*/ 368 h 449"/>
                <a:gd name="T14" fmla="*/ 172 w 520"/>
                <a:gd name="T15" fmla="*/ 320 h 449"/>
                <a:gd name="T16" fmla="*/ 138 w 520"/>
                <a:gd name="T17" fmla="*/ 305 h 449"/>
                <a:gd name="T18" fmla="*/ 121 w 520"/>
                <a:gd name="T19" fmla="*/ 305 h 449"/>
                <a:gd name="T20" fmla="*/ 103 w 520"/>
                <a:gd name="T21" fmla="*/ 288 h 449"/>
                <a:gd name="T22" fmla="*/ 86 w 520"/>
                <a:gd name="T23" fmla="*/ 240 h 449"/>
                <a:gd name="T24" fmla="*/ 52 w 520"/>
                <a:gd name="T25" fmla="*/ 224 h 449"/>
                <a:gd name="T26" fmla="*/ 34 w 520"/>
                <a:gd name="T27" fmla="*/ 192 h 449"/>
                <a:gd name="T28" fmla="*/ 52 w 520"/>
                <a:gd name="T29" fmla="*/ 161 h 449"/>
                <a:gd name="T30" fmla="*/ 52 w 520"/>
                <a:gd name="T31" fmla="*/ 128 h 449"/>
                <a:gd name="T32" fmla="*/ 34 w 520"/>
                <a:gd name="T33" fmla="*/ 128 h 449"/>
                <a:gd name="T34" fmla="*/ 17 w 520"/>
                <a:gd name="T35" fmla="*/ 96 h 449"/>
                <a:gd name="T36" fmla="*/ 0 w 520"/>
                <a:gd name="T37" fmla="*/ 17 h 449"/>
                <a:gd name="T38" fmla="*/ 17 w 520"/>
                <a:gd name="T39" fmla="*/ 0 h 449"/>
                <a:gd name="T40" fmla="*/ 34 w 520"/>
                <a:gd name="T41" fmla="*/ 33 h 449"/>
                <a:gd name="T42" fmla="*/ 52 w 520"/>
                <a:gd name="T43" fmla="*/ 33 h 449"/>
                <a:gd name="T44" fmla="*/ 69 w 520"/>
                <a:gd name="T45" fmla="*/ 33 h 449"/>
                <a:gd name="T46" fmla="*/ 103 w 520"/>
                <a:gd name="T47" fmla="*/ 17 h 449"/>
                <a:gd name="T48" fmla="*/ 121 w 520"/>
                <a:gd name="T49" fmla="*/ 17 h 449"/>
                <a:gd name="T50" fmla="*/ 103 w 520"/>
                <a:gd name="T51" fmla="*/ 33 h 449"/>
                <a:gd name="T52" fmla="*/ 138 w 520"/>
                <a:gd name="T53" fmla="*/ 48 h 449"/>
                <a:gd name="T54" fmla="*/ 138 w 520"/>
                <a:gd name="T55" fmla="*/ 80 h 449"/>
                <a:gd name="T56" fmla="*/ 207 w 520"/>
                <a:gd name="T57" fmla="*/ 113 h 449"/>
                <a:gd name="T58" fmla="*/ 276 w 520"/>
                <a:gd name="T59" fmla="*/ 113 h 449"/>
                <a:gd name="T60" fmla="*/ 276 w 520"/>
                <a:gd name="T61" fmla="*/ 80 h 449"/>
                <a:gd name="T62" fmla="*/ 311 w 520"/>
                <a:gd name="T63" fmla="*/ 65 h 449"/>
                <a:gd name="T64" fmla="*/ 364 w 520"/>
                <a:gd name="T65" fmla="*/ 65 h 449"/>
                <a:gd name="T66" fmla="*/ 468 w 520"/>
                <a:gd name="T67" fmla="*/ 113 h 449"/>
                <a:gd name="T68" fmla="*/ 468 w 520"/>
                <a:gd name="T69" fmla="*/ 128 h 449"/>
                <a:gd name="T70" fmla="*/ 468 w 520"/>
                <a:gd name="T71" fmla="*/ 144 h 449"/>
                <a:gd name="T72" fmla="*/ 468 w 520"/>
                <a:gd name="T73" fmla="*/ 161 h 449"/>
                <a:gd name="T74" fmla="*/ 451 w 520"/>
                <a:gd name="T75" fmla="*/ 192 h 449"/>
                <a:gd name="T76" fmla="*/ 451 w 520"/>
                <a:gd name="T77" fmla="*/ 257 h 449"/>
                <a:gd name="T78" fmla="*/ 485 w 520"/>
                <a:gd name="T79" fmla="*/ 272 h 449"/>
                <a:gd name="T80" fmla="*/ 485 w 520"/>
                <a:gd name="T81" fmla="*/ 288 h 449"/>
                <a:gd name="T82" fmla="*/ 468 w 520"/>
                <a:gd name="T83" fmla="*/ 320 h 449"/>
                <a:gd name="T84" fmla="*/ 485 w 520"/>
                <a:gd name="T85" fmla="*/ 353 h 449"/>
                <a:gd name="T86" fmla="*/ 503 w 520"/>
                <a:gd name="T87" fmla="*/ 368 h 449"/>
                <a:gd name="T88" fmla="*/ 520 w 520"/>
                <a:gd name="T89" fmla="*/ 401 h 449"/>
                <a:gd name="T90" fmla="*/ 485 w 520"/>
                <a:gd name="T91" fmla="*/ 416 h 449"/>
                <a:gd name="T92" fmla="*/ 485 w 520"/>
                <a:gd name="T93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0" h="449">
                  <a:moveTo>
                    <a:pt x="485" y="449"/>
                  </a:moveTo>
                  <a:lnTo>
                    <a:pt x="485" y="449"/>
                  </a:lnTo>
                  <a:lnTo>
                    <a:pt x="364" y="432"/>
                  </a:lnTo>
                  <a:lnTo>
                    <a:pt x="345" y="401"/>
                  </a:lnTo>
                  <a:lnTo>
                    <a:pt x="293" y="416"/>
                  </a:lnTo>
                  <a:lnTo>
                    <a:pt x="259" y="416"/>
                  </a:lnTo>
                  <a:lnTo>
                    <a:pt x="207" y="368"/>
                  </a:lnTo>
                  <a:lnTo>
                    <a:pt x="172" y="320"/>
                  </a:lnTo>
                  <a:lnTo>
                    <a:pt x="138" y="305"/>
                  </a:lnTo>
                  <a:lnTo>
                    <a:pt x="121" y="305"/>
                  </a:lnTo>
                  <a:lnTo>
                    <a:pt x="103" y="288"/>
                  </a:lnTo>
                  <a:lnTo>
                    <a:pt x="86" y="240"/>
                  </a:lnTo>
                  <a:lnTo>
                    <a:pt x="52" y="224"/>
                  </a:lnTo>
                  <a:lnTo>
                    <a:pt x="34" y="192"/>
                  </a:lnTo>
                  <a:lnTo>
                    <a:pt x="52" y="161"/>
                  </a:lnTo>
                  <a:lnTo>
                    <a:pt x="52" y="128"/>
                  </a:lnTo>
                  <a:lnTo>
                    <a:pt x="34" y="128"/>
                  </a:lnTo>
                  <a:lnTo>
                    <a:pt x="17" y="96"/>
                  </a:lnTo>
                  <a:lnTo>
                    <a:pt x="0" y="17"/>
                  </a:lnTo>
                  <a:lnTo>
                    <a:pt x="17" y="0"/>
                  </a:lnTo>
                  <a:lnTo>
                    <a:pt x="34" y="33"/>
                  </a:lnTo>
                  <a:lnTo>
                    <a:pt x="52" y="33"/>
                  </a:lnTo>
                  <a:lnTo>
                    <a:pt x="69" y="33"/>
                  </a:lnTo>
                  <a:lnTo>
                    <a:pt x="103" y="17"/>
                  </a:lnTo>
                  <a:lnTo>
                    <a:pt x="121" y="17"/>
                  </a:lnTo>
                  <a:lnTo>
                    <a:pt x="103" y="33"/>
                  </a:lnTo>
                  <a:lnTo>
                    <a:pt x="138" y="48"/>
                  </a:lnTo>
                  <a:lnTo>
                    <a:pt x="138" y="80"/>
                  </a:lnTo>
                  <a:lnTo>
                    <a:pt x="207" y="113"/>
                  </a:lnTo>
                  <a:lnTo>
                    <a:pt x="276" y="113"/>
                  </a:lnTo>
                  <a:lnTo>
                    <a:pt x="276" y="80"/>
                  </a:lnTo>
                  <a:lnTo>
                    <a:pt x="311" y="65"/>
                  </a:lnTo>
                  <a:lnTo>
                    <a:pt x="364" y="65"/>
                  </a:lnTo>
                  <a:lnTo>
                    <a:pt x="468" y="113"/>
                  </a:lnTo>
                  <a:lnTo>
                    <a:pt x="468" y="128"/>
                  </a:lnTo>
                  <a:lnTo>
                    <a:pt x="468" y="144"/>
                  </a:lnTo>
                  <a:lnTo>
                    <a:pt x="468" y="161"/>
                  </a:lnTo>
                  <a:lnTo>
                    <a:pt x="451" y="192"/>
                  </a:lnTo>
                  <a:lnTo>
                    <a:pt x="451" y="257"/>
                  </a:lnTo>
                  <a:lnTo>
                    <a:pt x="485" y="272"/>
                  </a:lnTo>
                  <a:lnTo>
                    <a:pt x="485" y="288"/>
                  </a:lnTo>
                  <a:lnTo>
                    <a:pt x="468" y="320"/>
                  </a:lnTo>
                  <a:lnTo>
                    <a:pt x="485" y="353"/>
                  </a:lnTo>
                  <a:lnTo>
                    <a:pt x="503" y="368"/>
                  </a:lnTo>
                  <a:lnTo>
                    <a:pt x="520" y="401"/>
                  </a:lnTo>
                  <a:lnTo>
                    <a:pt x="485" y="416"/>
                  </a:lnTo>
                  <a:lnTo>
                    <a:pt x="485" y="4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72E7990A-43F9-4E87-B78F-38E8ED00E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019" y="3327833"/>
              <a:ext cx="412750" cy="355600"/>
            </a:xfrm>
            <a:custGeom>
              <a:avLst/>
              <a:gdLst>
                <a:gd name="T0" fmla="*/ 485 w 520"/>
                <a:gd name="T1" fmla="*/ 449 h 449"/>
                <a:gd name="T2" fmla="*/ 485 w 520"/>
                <a:gd name="T3" fmla="*/ 449 h 449"/>
                <a:gd name="T4" fmla="*/ 364 w 520"/>
                <a:gd name="T5" fmla="*/ 432 h 449"/>
                <a:gd name="T6" fmla="*/ 345 w 520"/>
                <a:gd name="T7" fmla="*/ 401 h 449"/>
                <a:gd name="T8" fmla="*/ 293 w 520"/>
                <a:gd name="T9" fmla="*/ 416 h 449"/>
                <a:gd name="T10" fmla="*/ 259 w 520"/>
                <a:gd name="T11" fmla="*/ 416 h 449"/>
                <a:gd name="T12" fmla="*/ 207 w 520"/>
                <a:gd name="T13" fmla="*/ 368 h 449"/>
                <a:gd name="T14" fmla="*/ 172 w 520"/>
                <a:gd name="T15" fmla="*/ 320 h 449"/>
                <a:gd name="T16" fmla="*/ 138 w 520"/>
                <a:gd name="T17" fmla="*/ 305 h 449"/>
                <a:gd name="T18" fmla="*/ 121 w 520"/>
                <a:gd name="T19" fmla="*/ 305 h 449"/>
                <a:gd name="T20" fmla="*/ 103 w 520"/>
                <a:gd name="T21" fmla="*/ 288 h 449"/>
                <a:gd name="T22" fmla="*/ 86 w 520"/>
                <a:gd name="T23" fmla="*/ 240 h 449"/>
                <a:gd name="T24" fmla="*/ 52 w 520"/>
                <a:gd name="T25" fmla="*/ 224 h 449"/>
                <a:gd name="T26" fmla="*/ 34 w 520"/>
                <a:gd name="T27" fmla="*/ 192 h 449"/>
                <a:gd name="T28" fmla="*/ 52 w 520"/>
                <a:gd name="T29" fmla="*/ 161 h 449"/>
                <a:gd name="T30" fmla="*/ 52 w 520"/>
                <a:gd name="T31" fmla="*/ 128 h 449"/>
                <a:gd name="T32" fmla="*/ 34 w 520"/>
                <a:gd name="T33" fmla="*/ 128 h 449"/>
                <a:gd name="T34" fmla="*/ 17 w 520"/>
                <a:gd name="T35" fmla="*/ 96 h 449"/>
                <a:gd name="T36" fmla="*/ 0 w 520"/>
                <a:gd name="T37" fmla="*/ 17 h 449"/>
                <a:gd name="T38" fmla="*/ 17 w 520"/>
                <a:gd name="T39" fmla="*/ 0 h 449"/>
                <a:gd name="T40" fmla="*/ 34 w 520"/>
                <a:gd name="T41" fmla="*/ 33 h 449"/>
                <a:gd name="T42" fmla="*/ 52 w 520"/>
                <a:gd name="T43" fmla="*/ 33 h 449"/>
                <a:gd name="T44" fmla="*/ 69 w 520"/>
                <a:gd name="T45" fmla="*/ 33 h 449"/>
                <a:gd name="T46" fmla="*/ 103 w 520"/>
                <a:gd name="T47" fmla="*/ 17 h 449"/>
                <a:gd name="T48" fmla="*/ 121 w 520"/>
                <a:gd name="T49" fmla="*/ 17 h 449"/>
                <a:gd name="T50" fmla="*/ 103 w 520"/>
                <a:gd name="T51" fmla="*/ 33 h 449"/>
                <a:gd name="T52" fmla="*/ 138 w 520"/>
                <a:gd name="T53" fmla="*/ 48 h 449"/>
                <a:gd name="T54" fmla="*/ 138 w 520"/>
                <a:gd name="T55" fmla="*/ 80 h 449"/>
                <a:gd name="T56" fmla="*/ 207 w 520"/>
                <a:gd name="T57" fmla="*/ 113 h 449"/>
                <a:gd name="T58" fmla="*/ 276 w 520"/>
                <a:gd name="T59" fmla="*/ 113 h 449"/>
                <a:gd name="T60" fmla="*/ 276 w 520"/>
                <a:gd name="T61" fmla="*/ 80 h 449"/>
                <a:gd name="T62" fmla="*/ 311 w 520"/>
                <a:gd name="T63" fmla="*/ 65 h 449"/>
                <a:gd name="T64" fmla="*/ 364 w 520"/>
                <a:gd name="T65" fmla="*/ 65 h 449"/>
                <a:gd name="T66" fmla="*/ 468 w 520"/>
                <a:gd name="T67" fmla="*/ 113 h 449"/>
                <a:gd name="T68" fmla="*/ 468 w 520"/>
                <a:gd name="T69" fmla="*/ 128 h 449"/>
                <a:gd name="T70" fmla="*/ 468 w 520"/>
                <a:gd name="T71" fmla="*/ 144 h 449"/>
                <a:gd name="T72" fmla="*/ 468 w 520"/>
                <a:gd name="T73" fmla="*/ 161 h 449"/>
                <a:gd name="T74" fmla="*/ 451 w 520"/>
                <a:gd name="T75" fmla="*/ 192 h 449"/>
                <a:gd name="T76" fmla="*/ 451 w 520"/>
                <a:gd name="T77" fmla="*/ 257 h 449"/>
                <a:gd name="T78" fmla="*/ 485 w 520"/>
                <a:gd name="T79" fmla="*/ 272 h 449"/>
                <a:gd name="T80" fmla="*/ 485 w 520"/>
                <a:gd name="T81" fmla="*/ 288 h 449"/>
                <a:gd name="T82" fmla="*/ 468 w 520"/>
                <a:gd name="T83" fmla="*/ 320 h 449"/>
                <a:gd name="T84" fmla="*/ 485 w 520"/>
                <a:gd name="T85" fmla="*/ 353 h 449"/>
                <a:gd name="T86" fmla="*/ 503 w 520"/>
                <a:gd name="T87" fmla="*/ 368 h 449"/>
                <a:gd name="T88" fmla="*/ 520 w 520"/>
                <a:gd name="T89" fmla="*/ 401 h 449"/>
                <a:gd name="T90" fmla="*/ 485 w 520"/>
                <a:gd name="T91" fmla="*/ 416 h 449"/>
                <a:gd name="T92" fmla="*/ 485 w 520"/>
                <a:gd name="T93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0" h="449">
                  <a:moveTo>
                    <a:pt x="485" y="449"/>
                  </a:moveTo>
                  <a:lnTo>
                    <a:pt x="485" y="449"/>
                  </a:lnTo>
                  <a:lnTo>
                    <a:pt x="364" y="432"/>
                  </a:lnTo>
                  <a:lnTo>
                    <a:pt x="345" y="401"/>
                  </a:lnTo>
                  <a:lnTo>
                    <a:pt x="293" y="416"/>
                  </a:lnTo>
                  <a:lnTo>
                    <a:pt x="259" y="416"/>
                  </a:lnTo>
                  <a:lnTo>
                    <a:pt x="207" y="368"/>
                  </a:lnTo>
                  <a:lnTo>
                    <a:pt x="172" y="320"/>
                  </a:lnTo>
                  <a:lnTo>
                    <a:pt x="138" y="305"/>
                  </a:lnTo>
                  <a:lnTo>
                    <a:pt x="121" y="305"/>
                  </a:lnTo>
                  <a:lnTo>
                    <a:pt x="103" y="288"/>
                  </a:lnTo>
                  <a:lnTo>
                    <a:pt x="86" y="240"/>
                  </a:lnTo>
                  <a:lnTo>
                    <a:pt x="52" y="224"/>
                  </a:lnTo>
                  <a:lnTo>
                    <a:pt x="34" y="192"/>
                  </a:lnTo>
                  <a:lnTo>
                    <a:pt x="52" y="161"/>
                  </a:lnTo>
                  <a:lnTo>
                    <a:pt x="52" y="128"/>
                  </a:lnTo>
                  <a:lnTo>
                    <a:pt x="34" y="128"/>
                  </a:lnTo>
                  <a:lnTo>
                    <a:pt x="17" y="96"/>
                  </a:lnTo>
                  <a:lnTo>
                    <a:pt x="0" y="17"/>
                  </a:lnTo>
                  <a:lnTo>
                    <a:pt x="17" y="0"/>
                  </a:lnTo>
                  <a:lnTo>
                    <a:pt x="34" y="33"/>
                  </a:lnTo>
                  <a:lnTo>
                    <a:pt x="52" y="33"/>
                  </a:lnTo>
                  <a:lnTo>
                    <a:pt x="69" y="33"/>
                  </a:lnTo>
                  <a:lnTo>
                    <a:pt x="103" y="17"/>
                  </a:lnTo>
                  <a:lnTo>
                    <a:pt x="121" y="17"/>
                  </a:lnTo>
                  <a:lnTo>
                    <a:pt x="103" y="33"/>
                  </a:lnTo>
                  <a:lnTo>
                    <a:pt x="138" y="48"/>
                  </a:lnTo>
                  <a:lnTo>
                    <a:pt x="138" y="80"/>
                  </a:lnTo>
                  <a:lnTo>
                    <a:pt x="207" y="113"/>
                  </a:lnTo>
                  <a:lnTo>
                    <a:pt x="276" y="113"/>
                  </a:lnTo>
                  <a:lnTo>
                    <a:pt x="276" y="80"/>
                  </a:lnTo>
                  <a:lnTo>
                    <a:pt x="311" y="65"/>
                  </a:lnTo>
                  <a:lnTo>
                    <a:pt x="364" y="65"/>
                  </a:lnTo>
                  <a:lnTo>
                    <a:pt x="468" y="113"/>
                  </a:lnTo>
                  <a:lnTo>
                    <a:pt x="468" y="128"/>
                  </a:lnTo>
                  <a:lnTo>
                    <a:pt x="468" y="144"/>
                  </a:lnTo>
                  <a:lnTo>
                    <a:pt x="468" y="161"/>
                  </a:lnTo>
                  <a:lnTo>
                    <a:pt x="451" y="192"/>
                  </a:lnTo>
                  <a:lnTo>
                    <a:pt x="451" y="257"/>
                  </a:lnTo>
                  <a:lnTo>
                    <a:pt x="485" y="272"/>
                  </a:lnTo>
                  <a:lnTo>
                    <a:pt x="485" y="288"/>
                  </a:lnTo>
                  <a:lnTo>
                    <a:pt x="468" y="320"/>
                  </a:lnTo>
                  <a:lnTo>
                    <a:pt x="485" y="353"/>
                  </a:lnTo>
                  <a:lnTo>
                    <a:pt x="503" y="368"/>
                  </a:lnTo>
                  <a:lnTo>
                    <a:pt x="520" y="401"/>
                  </a:lnTo>
                  <a:lnTo>
                    <a:pt x="485" y="416"/>
                  </a:lnTo>
                  <a:lnTo>
                    <a:pt x="485" y="449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BC0EF68E-54EE-4B83-AA31-B26426780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894" y="3429433"/>
              <a:ext cx="630238" cy="609600"/>
            </a:xfrm>
            <a:custGeom>
              <a:avLst/>
              <a:gdLst>
                <a:gd name="T0" fmla="*/ 726 w 795"/>
                <a:gd name="T1" fmla="*/ 208 h 768"/>
                <a:gd name="T2" fmla="*/ 795 w 795"/>
                <a:gd name="T3" fmla="*/ 240 h 768"/>
                <a:gd name="T4" fmla="*/ 760 w 795"/>
                <a:gd name="T5" fmla="*/ 273 h 768"/>
                <a:gd name="T6" fmla="*/ 709 w 795"/>
                <a:gd name="T7" fmla="*/ 352 h 768"/>
                <a:gd name="T8" fmla="*/ 674 w 795"/>
                <a:gd name="T9" fmla="*/ 400 h 768"/>
                <a:gd name="T10" fmla="*/ 657 w 795"/>
                <a:gd name="T11" fmla="*/ 369 h 768"/>
                <a:gd name="T12" fmla="*/ 639 w 795"/>
                <a:gd name="T13" fmla="*/ 369 h 768"/>
                <a:gd name="T14" fmla="*/ 622 w 795"/>
                <a:gd name="T15" fmla="*/ 352 h 768"/>
                <a:gd name="T16" fmla="*/ 588 w 795"/>
                <a:gd name="T17" fmla="*/ 321 h 768"/>
                <a:gd name="T18" fmla="*/ 570 w 795"/>
                <a:gd name="T19" fmla="*/ 288 h 768"/>
                <a:gd name="T20" fmla="*/ 553 w 795"/>
                <a:gd name="T21" fmla="*/ 304 h 768"/>
                <a:gd name="T22" fmla="*/ 553 w 795"/>
                <a:gd name="T23" fmla="*/ 336 h 768"/>
                <a:gd name="T24" fmla="*/ 553 w 795"/>
                <a:gd name="T25" fmla="*/ 417 h 768"/>
                <a:gd name="T26" fmla="*/ 518 w 795"/>
                <a:gd name="T27" fmla="*/ 417 h 768"/>
                <a:gd name="T28" fmla="*/ 467 w 795"/>
                <a:gd name="T29" fmla="*/ 480 h 768"/>
                <a:gd name="T30" fmla="*/ 380 w 795"/>
                <a:gd name="T31" fmla="*/ 561 h 768"/>
                <a:gd name="T32" fmla="*/ 346 w 795"/>
                <a:gd name="T33" fmla="*/ 576 h 768"/>
                <a:gd name="T34" fmla="*/ 328 w 795"/>
                <a:gd name="T35" fmla="*/ 591 h 768"/>
                <a:gd name="T36" fmla="*/ 311 w 795"/>
                <a:gd name="T37" fmla="*/ 672 h 768"/>
                <a:gd name="T38" fmla="*/ 294 w 795"/>
                <a:gd name="T39" fmla="*/ 735 h 768"/>
                <a:gd name="T40" fmla="*/ 259 w 795"/>
                <a:gd name="T41" fmla="*/ 768 h 768"/>
                <a:gd name="T42" fmla="*/ 173 w 795"/>
                <a:gd name="T43" fmla="*/ 609 h 768"/>
                <a:gd name="T44" fmla="*/ 121 w 795"/>
                <a:gd name="T45" fmla="*/ 465 h 768"/>
                <a:gd name="T46" fmla="*/ 104 w 795"/>
                <a:gd name="T47" fmla="*/ 432 h 768"/>
                <a:gd name="T48" fmla="*/ 17 w 795"/>
                <a:gd name="T49" fmla="*/ 400 h 768"/>
                <a:gd name="T50" fmla="*/ 52 w 795"/>
                <a:gd name="T51" fmla="*/ 384 h 768"/>
                <a:gd name="T52" fmla="*/ 0 w 795"/>
                <a:gd name="T53" fmla="*/ 369 h 768"/>
                <a:gd name="T54" fmla="*/ 69 w 795"/>
                <a:gd name="T55" fmla="*/ 352 h 768"/>
                <a:gd name="T56" fmla="*/ 69 w 795"/>
                <a:gd name="T57" fmla="*/ 304 h 768"/>
                <a:gd name="T58" fmla="*/ 52 w 795"/>
                <a:gd name="T59" fmla="*/ 288 h 768"/>
                <a:gd name="T60" fmla="*/ 35 w 795"/>
                <a:gd name="T61" fmla="*/ 256 h 768"/>
                <a:gd name="T62" fmla="*/ 69 w 795"/>
                <a:gd name="T63" fmla="*/ 256 h 768"/>
                <a:gd name="T64" fmla="*/ 190 w 795"/>
                <a:gd name="T65" fmla="*/ 144 h 768"/>
                <a:gd name="T66" fmla="*/ 190 w 795"/>
                <a:gd name="T67" fmla="*/ 129 h 768"/>
                <a:gd name="T68" fmla="*/ 156 w 795"/>
                <a:gd name="T69" fmla="*/ 96 h 768"/>
                <a:gd name="T70" fmla="*/ 156 w 795"/>
                <a:gd name="T71" fmla="*/ 48 h 768"/>
                <a:gd name="T72" fmla="*/ 207 w 795"/>
                <a:gd name="T73" fmla="*/ 48 h 768"/>
                <a:gd name="T74" fmla="*/ 259 w 795"/>
                <a:gd name="T75" fmla="*/ 16 h 768"/>
                <a:gd name="T76" fmla="*/ 328 w 795"/>
                <a:gd name="T77" fmla="*/ 16 h 768"/>
                <a:gd name="T78" fmla="*/ 294 w 795"/>
                <a:gd name="T79" fmla="*/ 81 h 768"/>
                <a:gd name="T80" fmla="*/ 277 w 795"/>
                <a:gd name="T81" fmla="*/ 112 h 768"/>
                <a:gd name="T82" fmla="*/ 346 w 795"/>
                <a:gd name="T83" fmla="*/ 177 h 768"/>
                <a:gd name="T84" fmla="*/ 363 w 795"/>
                <a:gd name="T85" fmla="*/ 240 h 768"/>
                <a:gd name="T86" fmla="*/ 536 w 795"/>
                <a:gd name="T87" fmla="*/ 288 h 768"/>
                <a:gd name="T88" fmla="*/ 536 w 795"/>
                <a:gd name="T89" fmla="*/ 240 h 768"/>
                <a:gd name="T90" fmla="*/ 570 w 795"/>
                <a:gd name="T91" fmla="*/ 256 h 768"/>
                <a:gd name="T92" fmla="*/ 639 w 795"/>
                <a:gd name="T93" fmla="*/ 273 h 768"/>
                <a:gd name="T94" fmla="*/ 639 w 795"/>
                <a:gd name="T95" fmla="*/ 24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5" h="768">
                  <a:moveTo>
                    <a:pt x="726" y="208"/>
                  </a:moveTo>
                  <a:lnTo>
                    <a:pt x="726" y="208"/>
                  </a:lnTo>
                  <a:lnTo>
                    <a:pt x="760" y="208"/>
                  </a:lnTo>
                  <a:lnTo>
                    <a:pt x="795" y="240"/>
                  </a:lnTo>
                  <a:lnTo>
                    <a:pt x="795" y="273"/>
                  </a:lnTo>
                  <a:lnTo>
                    <a:pt x="760" y="273"/>
                  </a:lnTo>
                  <a:lnTo>
                    <a:pt x="743" y="288"/>
                  </a:lnTo>
                  <a:lnTo>
                    <a:pt x="709" y="352"/>
                  </a:lnTo>
                  <a:lnTo>
                    <a:pt x="691" y="369"/>
                  </a:lnTo>
                  <a:lnTo>
                    <a:pt x="674" y="400"/>
                  </a:lnTo>
                  <a:lnTo>
                    <a:pt x="674" y="417"/>
                  </a:lnTo>
                  <a:lnTo>
                    <a:pt x="657" y="369"/>
                  </a:lnTo>
                  <a:lnTo>
                    <a:pt x="657" y="352"/>
                  </a:lnTo>
                  <a:lnTo>
                    <a:pt x="639" y="369"/>
                  </a:lnTo>
                  <a:lnTo>
                    <a:pt x="622" y="369"/>
                  </a:lnTo>
                  <a:lnTo>
                    <a:pt x="622" y="352"/>
                  </a:lnTo>
                  <a:lnTo>
                    <a:pt x="657" y="321"/>
                  </a:lnTo>
                  <a:lnTo>
                    <a:pt x="588" y="321"/>
                  </a:lnTo>
                  <a:lnTo>
                    <a:pt x="588" y="288"/>
                  </a:lnTo>
                  <a:lnTo>
                    <a:pt x="570" y="288"/>
                  </a:lnTo>
                  <a:lnTo>
                    <a:pt x="553" y="288"/>
                  </a:lnTo>
                  <a:lnTo>
                    <a:pt x="553" y="304"/>
                  </a:lnTo>
                  <a:lnTo>
                    <a:pt x="536" y="336"/>
                  </a:lnTo>
                  <a:lnTo>
                    <a:pt x="553" y="336"/>
                  </a:lnTo>
                  <a:lnTo>
                    <a:pt x="570" y="417"/>
                  </a:lnTo>
                  <a:lnTo>
                    <a:pt x="553" y="417"/>
                  </a:lnTo>
                  <a:lnTo>
                    <a:pt x="553" y="400"/>
                  </a:lnTo>
                  <a:lnTo>
                    <a:pt x="518" y="417"/>
                  </a:lnTo>
                  <a:lnTo>
                    <a:pt x="501" y="465"/>
                  </a:lnTo>
                  <a:lnTo>
                    <a:pt x="467" y="480"/>
                  </a:lnTo>
                  <a:lnTo>
                    <a:pt x="380" y="544"/>
                  </a:lnTo>
                  <a:lnTo>
                    <a:pt x="380" y="561"/>
                  </a:lnTo>
                  <a:lnTo>
                    <a:pt x="363" y="561"/>
                  </a:lnTo>
                  <a:lnTo>
                    <a:pt x="346" y="576"/>
                  </a:lnTo>
                  <a:lnTo>
                    <a:pt x="328" y="576"/>
                  </a:lnTo>
                  <a:lnTo>
                    <a:pt x="328" y="591"/>
                  </a:lnTo>
                  <a:lnTo>
                    <a:pt x="328" y="639"/>
                  </a:lnTo>
                  <a:lnTo>
                    <a:pt x="311" y="672"/>
                  </a:lnTo>
                  <a:lnTo>
                    <a:pt x="311" y="720"/>
                  </a:lnTo>
                  <a:lnTo>
                    <a:pt x="294" y="735"/>
                  </a:lnTo>
                  <a:lnTo>
                    <a:pt x="277" y="753"/>
                  </a:lnTo>
                  <a:lnTo>
                    <a:pt x="259" y="768"/>
                  </a:lnTo>
                  <a:lnTo>
                    <a:pt x="225" y="753"/>
                  </a:lnTo>
                  <a:lnTo>
                    <a:pt x="173" y="609"/>
                  </a:lnTo>
                  <a:lnTo>
                    <a:pt x="138" y="561"/>
                  </a:lnTo>
                  <a:lnTo>
                    <a:pt x="121" y="465"/>
                  </a:lnTo>
                  <a:lnTo>
                    <a:pt x="121" y="400"/>
                  </a:lnTo>
                  <a:lnTo>
                    <a:pt x="104" y="432"/>
                  </a:lnTo>
                  <a:lnTo>
                    <a:pt x="69" y="448"/>
                  </a:lnTo>
                  <a:lnTo>
                    <a:pt x="17" y="400"/>
                  </a:lnTo>
                  <a:lnTo>
                    <a:pt x="52" y="400"/>
                  </a:lnTo>
                  <a:lnTo>
                    <a:pt x="52" y="384"/>
                  </a:lnTo>
                  <a:lnTo>
                    <a:pt x="35" y="384"/>
                  </a:lnTo>
                  <a:lnTo>
                    <a:pt x="0" y="369"/>
                  </a:lnTo>
                  <a:lnTo>
                    <a:pt x="17" y="352"/>
                  </a:lnTo>
                  <a:lnTo>
                    <a:pt x="69" y="352"/>
                  </a:lnTo>
                  <a:lnTo>
                    <a:pt x="69" y="336"/>
                  </a:lnTo>
                  <a:lnTo>
                    <a:pt x="69" y="304"/>
                  </a:lnTo>
                  <a:lnTo>
                    <a:pt x="52" y="304"/>
                  </a:lnTo>
                  <a:lnTo>
                    <a:pt x="52" y="288"/>
                  </a:lnTo>
                  <a:lnTo>
                    <a:pt x="35" y="288"/>
                  </a:lnTo>
                  <a:lnTo>
                    <a:pt x="35" y="256"/>
                  </a:lnTo>
                  <a:lnTo>
                    <a:pt x="52" y="240"/>
                  </a:lnTo>
                  <a:lnTo>
                    <a:pt x="69" y="256"/>
                  </a:lnTo>
                  <a:lnTo>
                    <a:pt x="104" y="240"/>
                  </a:lnTo>
                  <a:lnTo>
                    <a:pt x="190" y="144"/>
                  </a:lnTo>
                  <a:lnTo>
                    <a:pt x="173" y="129"/>
                  </a:lnTo>
                  <a:lnTo>
                    <a:pt x="190" y="129"/>
                  </a:lnTo>
                  <a:lnTo>
                    <a:pt x="190" y="112"/>
                  </a:lnTo>
                  <a:lnTo>
                    <a:pt x="156" y="96"/>
                  </a:lnTo>
                  <a:lnTo>
                    <a:pt x="173" y="64"/>
                  </a:lnTo>
                  <a:lnTo>
                    <a:pt x="156" y="48"/>
                  </a:lnTo>
                  <a:lnTo>
                    <a:pt x="173" y="33"/>
                  </a:lnTo>
                  <a:lnTo>
                    <a:pt x="207" y="48"/>
                  </a:lnTo>
                  <a:lnTo>
                    <a:pt x="242" y="33"/>
                  </a:lnTo>
                  <a:lnTo>
                    <a:pt x="259" y="16"/>
                  </a:lnTo>
                  <a:lnTo>
                    <a:pt x="311" y="0"/>
                  </a:lnTo>
                  <a:lnTo>
                    <a:pt x="328" y="16"/>
                  </a:lnTo>
                  <a:lnTo>
                    <a:pt x="328" y="48"/>
                  </a:lnTo>
                  <a:lnTo>
                    <a:pt x="294" y="81"/>
                  </a:lnTo>
                  <a:lnTo>
                    <a:pt x="311" y="112"/>
                  </a:lnTo>
                  <a:lnTo>
                    <a:pt x="277" y="112"/>
                  </a:lnTo>
                  <a:lnTo>
                    <a:pt x="294" y="160"/>
                  </a:lnTo>
                  <a:lnTo>
                    <a:pt x="346" y="177"/>
                  </a:lnTo>
                  <a:lnTo>
                    <a:pt x="328" y="225"/>
                  </a:lnTo>
                  <a:lnTo>
                    <a:pt x="363" y="240"/>
                  </a:lnTo>
                  <a:lnTo>
                    <a:pt x="518" y="288"/>
                  </a:lnTo>
                  <a:lnTo>
                    <a:pt x="536" y="288"/>
                  </a:lnTo>
                  <a:lnTo>
                    <a:pt x="536" y="273"/>
                  </a:lnTo>
                  <a:lnTo>
                    <a:pt x="536" y="240"/>
                  </a:lnTo>
                  <a:lnTo>
                    <a:pt x="553" y="240"/>
                  </a:lnTo>
                  <a:lnTo>
                    <a:pt x="570" y="256"/>
                  </a:lnTo>
                  <a:lnTo>
                    <a:pt x="570" y="273"/>
                  </a:lnTo>
                  <a:lnTo>
                    <a:pt x="639" y="273"/>
                  </a:lnTo>
                  <a:lnTo>
                    <a:pt x="657" y="273"/>
                  </a:lnTo>
                  <a:lnTo>
                    <a:pt x="639" y="240"/>
                  </a:lnTo>
                  <a:lnTo>
                    <a:pt x="726" y="208"/>
                  </a:lnTo>
                  <a:close/>
                </a:path>
              </a:pathLst>
            </a:custGeom>
            <a:solidFill>
              <a:srgbClr val="0055B8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4F482A4-AEF1-44BA-85E0-A2074F044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894" y="3429433"/>
              <a:ext cx="630238" cy="609600"/>
            </a:xfrm>
            <a:custGeom>
              <a:avLst/>
              <a:gdLst>
                <a:gd name="T0" fmla="*/ 726 w 795"/>
                <a:gd name="T1" fmla="*/ 208 h 768"/>
                <a:gd name="T2" fmla="*/ 795 w 795"/>
                <a:gd name="T3" fmla="*/ 240 h 768"/>
                <a:gd name="T4" fmla="*/ 760 w 795"/>
                <a:gd name="T5" fmla="*/ 273 h 768"/>
                <a:gd name="T6" fmla="*/ 709 w 795"/>
                <a:gd name="T7" fmla="*/ 352 h 768"/>
                <a:gd name="T8" fmla="*/ 674 w 795"/>
                <a:gd name="T9" fmla="*/ 400 h 768"/>
                <a:gd name="T10" fmla="*/ 657 w 795"/>
                <a:gd name="T11" fmla="*/ 369 h 768"/>
                <a:gd name="T12" fmla="*/ 639 w 795"/>
                <a:gd name="T13" fmla="*/ 369 h 768"/>
                <a:gd name="T14" fmla="*/ 622 w 795"/>
                <a:gd name="T15" fmla="*/ 352 h 768"/>
                <a:gd name="T16" fmla="*/ 588 w 795"/>
                <a:gd name="T17" fmla="*/ 321 h 768"/>
                <a:gd name="T18" fmla="*/ 570 w 795"/>
                <a:gd name="T19" fmla="*/ 288 h 768"/>
                <a:gd name="T20" fmla="*/ 553 w 795"/>
                <a:gd name="T21" fmla="*/ 304 h 768"/>
                <a:gd name="T22" fmla="*/ 553 w 795"/>
                <a:gd name="T23" fmla="*/ 336 h 768"/>
                <a:gd name="T24" fmla="*/ 553 w 795"/>
                <a:gd name="T25" fmla="*/ 417 h 768"/>
                <a:gd name="T26" fmla="*/ 518 w 795"/>
                <a:gd name="T27" fmla="*/ 417 h 768"/>
                <a:gd name="T28" fmla="*/ 467 w 795"/>
                <a:gd name="T29" fmla="*/ 480 h 768"/>
                <a:gd name="T30" fmla="*/ 380 w 795"/>
                <a:gd name="T31" fmla="*/ 561 h 768"/>
                <a:gd name="T32" fmla="*/ 346 w 795"/>
                <a:gd name="T33" fmla="*/ 576 h 768"/>
                <a:gd name="T34" fmla="*/ 328 w 795"/>
                <a:gd name="T35" fmla="*/ 591 h 768"/>
                <a:gd name="T36" fmla="*/ 311 w 795"/>
                <a:gd name="T37" fmla="*/ 672 h 768"/>
                <a:gd name="T38" fmla="*/ 294 w 795"/>
                <a:gd name="T39" fmla="*/ 735 h 768"/>
                <a:gd name="T40" fmla="*/ 259 w 795"/>
                <a:gd name="T41" fmla="*/ 768 h 768"/>
                <a:gd name="T42" fmla="*/ 173 w 795"/>
                <a:gd name="T43" fmla="*/ 609 h 768"/>
                <a:gd name="T44" fmla="*/ 121 w 795"/>
                <a:gd name="T45" fmla="*/ 465 h 768"/>
                <a:gd name="T46" fmla="*/ 104 w 795"/>
                <a:gd name="T47" fmla="*/ 432 h 768"/>
                <a:gd name="T48" fmla="*/ 17 w 795"/>
                <a:gd name="T49" fmla="*/ 400 h 768"/>
                <a:gd name="T50" fmla="*/ 52 w 795"/>
                <a:gd name="T51" fmla="*/ 384 h 768"/>
                <a:gd name="T52" fmla="*/ 0 w 795"/>
                <a:gd name="T53" fmla="*/ 369 h 768"/>
                <a:gd name="T54" fmla="*/ 69 w 795"/>
                <a:gd name="T55" fmla="*/ 352 h 768"/>
                <a:gd name="T56" fmla="*/ 69 w 795"/>
                <a:gd name="T57" fmla="*/ 304 h 768"/>
                <a:gd name="T58" fmla="*/ 52 w 795"/>
                <a:gd name="T59" fmla="*/ 288 h 768"/>
                <a:gd name="T60" fmla="*/ 35 w 795"/>
                <a:gd name="T61" fmla="*/ 256 h 768"/>
                <a:gd name="T62" fmla="*/ 69 w 795"/>
                <a:gd name="T63" fmla="*/ 256 h 768"/>
                <a:gd name="T64" fmla="*/ 190 w 795"/>
                <a:gd name="T65" fmla="*/ 144 h 768"/>
                <a:gd name="T66" fmla="*/ 190 w 795"/>
                <a:gd name="T67" fmla="*/ 129 h 768"/>
                <a:gd name="T68" fmla="*/ 156 w 795"/>
                <a:gd name="T69" fmla="*/ 96 h 768"/>
                <a:gd name="T70" fmla="*/ 156 w 795"/>
                <a:gd name="T71" fmla="*/ 48 h 768"/>
                <a:gd name="T72" fmla="*/ 207 w 795"/>
                <a:gd name="T73" fmla="*/ 48 h 768"/>
                <a:gd name="T74" fmla="*/ 259 w 795"/>
                <a:gd name="T75" fmla="*/ 16 h 768"/>
                <a:gd name="T76" fmla="*/ 328 w 795"/>
                <a:gd name="T77" fmla="*/ 16 h 768"/>
                <a:gd name="T78" fmla="*/ 294 w 795"/>
                <a:gd name="T79" fmla="*/ 81 h 768"/>
                <a:gd name="T80" fmla="*/ 277 w 795"/>
                <a:gd name="T81" fmla="*/ 112 h 768"/>
                <a:gd name="T82" fmla="*/ 346 w 795"/>
                <a:gd name="T83" fmla="*/ 177 h 768"/>
                <a:gd name="T84" fmla="*/ 363 w 795"/>
                <a:gd name="T85" fmla="*/ 240 h 768"/>
                <a:gd name="T86" fmla="*/ 536 w 795"/>
                <a:gd name="T87" fmla="*/ 288 h 768"/>
                <a:gd name="T88" fmla="*/ 536 w 795"/>
                <a:gd name="T89" fmla="*/ 240 h 768"/>
                <a:gd name="T90" fmla="*/ 570 w 795"/>
                <a:gd name="T91" fmla="*/ 256 h 768"/>
                <a:gd name="T92" fmla="*/ 639 w 795"/>
                <a:gd name="T93" fmla="*/ 273 h 768"/>
                <a:gd name="T94" fmla="*/ 639 w 795"/>
                <a:gd name="T95" fmla="*/ 24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5" h="768">
                  <a:moveTo>
                    <a:pt x="726" y="208"/>
                  </a:moveTo>
                  <a:lnTo>
                    <a:pt x="726" y="208"/>
                  </a:lnTo>
                  <a:lnTo>
                    <a:pt x="760" y="208"/>
                  </a:lnTo>
                  <a:lnTo>
                    <a:pt x="795" y="240"/>
                  </a:lnTo>
                  <a:lnTo>
                    <a:pt x="795" y="273"/>
                  </a:lnTo>
                  <a:lnTo>
                    <a:pt x="760" y="273"/>
                  </a:lnTo>
                  <a:lnTo>
                    <a:pt x="743" y="288"/>
                  </a:lnTo>
                  <a:lnTo>
                    <a:pt x="709" y="352"/>
                  </a:lnTo>
                  <a:lnTo>
                    <a:pt x="691" y="369"/>
                  </a:lnTo>
                  <a:lnTo>
                    <a:pt x="674" y="400"/>
                  </a:lnTo>
                  <a:lnTo>
                    <a:pt x="674" y="417"/>
                  </a:lnTo>
                  <a:lnTo>
                    <a:pt x="657" y="369"/>
                  </a:lnTo>
                  <a:lnTo>
                    <a:pt x="657" y="352"/>
                  </a:lnTo>
                  <a:lnTo>
                    <a:pt x="639" y="369"/>
                  </a:lnTo>
                  <a:lnTo>
                    <a:pt x="622" y="369"/>
                  </a:lnTo>
                  <a:lnTo>
                    <a:pt x="622" y="352"/>
                  </a:lnTo>
                  <a:lnTo>
                    <a:pt x="657" y="321"/>
                  </a:lnTo>
                  <a:lnTo>
                    <a:pt x="588" y="321"/>
                  </a:lnTo>
                  <a:lnTo>
                    <a:pt x="588" y="288"/>
                  </a:lnTo>
                  <a:lnTo>
                    <a:pt x="570" y="288"/>
                  </a:lnTo>
                  <a:lnTo>
                    <a:pt x="553" y="288"/>
                  </a:lnTo>
                  <a:lnTo>
                    <a:pt x="553" y="304"/>
                  </a:lnTo>
                  <a:lnTo>
                    <a:pt x="536" y="336"/>
                  </a:lnTo>
                  <a:lnTo>
                    <a:pt x="553" y="336"/>
                  </a:lnTo>
                  <a:lnTo>
                    <a:pt x="570" y="417"/>
                  </a:lnTo>
                  <a:lnTo>
                    <a:pt x="553" y="417"/>
                  </a:lnTo>
                  <a:lnTo>
                    <a:pt x="553" y="400"/>
                  </a:lnTo>
                  <a:lnTo>
                    <a:pt x="518" y="417"/>
                  </a:lnTo>
                  <a:lnTo>
                    <a:pt x="501" y="465"/>
                  </a:lnTo>
                  <a:lnTo>
                    <a:pt x="467" y="480"/>
                  </a:lnTo>
                  <a:lnTo>
                    <a:pt x="380" y="544"/>
                  </a:lnTo>
                  <a:lnTo>
                    <a:pt x="380" y="561"/>
                  </a:lnTo>
                  <a:lnTo>
                    <a:pt x="363" y="561"/>
                  </a:lnTo>
                  <a:lnTo>
                    <a:pt x="346" y="576"/>
                  </a:lnTo>
                  <a:lnTo>
                    <a:pt x="328" y="576"/>
                  </a:lnTo>
                  <a:lnTo>
                    <a:pt x="328" y="591"/>
                  </a:lnTo>
                  <a:lnTo>
                    <a:pt x="328" y="639"/>
                  </a:lnTo>
                  <a:lnTo>
                    <a:pt x="311" y="672"/>
                  </a:lnTo>
                  <a:lnTo>
                    <a:pt x="311" y="720"/>
                  </a:lnTo>
                  <a:lnTo>
                    <a:pt x="294" y="735"/>
                  </a:lnTo>
                  <a:lnTo>
                    <a:pt x="277" y="753"/>
                  </a:lnTo>
                  <a:lnTo>
                    <a:pt x="259" y="768"/>
                  </a:lnTo>
                  <a:lnTo>
                    <a:pt x="225" y="753"/>
                  </a:lnTo>
                  <a:lnTo>
                    <a:pt x="173" y="609"/>
                  </a:lnTo>
                  <a:lnTo>
                    <a:pt x="138" y="561"/>
                  </a:lnTo>
                  <a:lnTo>
                    <a:pt x="121" y="465"/>
                  </a:lnTo>
                  <a:lnTo>
                    <a:pt x="121" y="400"/>
                  </a:lnTo>
                  <a:lnTo>
                    <a:pt x="104" y="432"/>
                  </a:lnTo>
                  <a:lnTo>
                    <a:pt x="69" y="448"/>
                  </a:lnTo>
                  <a:lnTo>
                    <a:pt x="17" y="400"/>
                  </a:lnTo>
                  <a:lnTo>
                    <a:pt x="52" y="400"/>
                  </a:lnTo>
                  <a:lnTo>
                    <a:pt x="52" y="384"/>
                  </a:lnTo>
                  <a:lnTo>
                    <a:pt x="35" y="384"/>
                  </a:lnTo>
                  <a:lnTo>
                    <a:pt x="0" y="369"/>
                  </a:lnTo>
                  <a:lnTo>
                    <a:pt x="17" y="352"/>
                  </a:lnTo>
                  <a:lnTo>
                    <a:pt x="69" y="352"/>
                  </a:lnTo>
                  <a:lnTo>
                    <a:pt x="69" y="336"/>
                  </a:lnTo>
                  <a:lnTo>
                    <a:pt x="69" y="304"/>
                  </a:lnTo>
                  <a:lnTo>
                    <a:pt x="52" y="304"/>
                  </a:lnTo>
                  <a:lnTo>
                    <a:pt x="52" y="288"/>
                  </a:lnTo>
                  <a:lnTo>
                    <a:pt x="35" y="288"/>
                  </a:lnTo>
                  <a:lnTo>
                    <a:pt x="35" y="256"/>
                  </a:lnTo>
                  <a:lnTo>
                    <a:pt x="52" y="240"/>
                  </a:lnTo>
                  <a:lnTo>
                    <a:pt x="69" y="256"/>
                  </a:lnTo>
                  <a:lnTo>
                    <a:pt x="104" y="240"/>
                  </a:lnTo>
                  <a:lnTo>
                    <a:pt x="190" y="144"/>
                  </a:lnTo>
                  <a:lnTo>
                    <a:pt x="173" y="129"/>
                  </a:lnTo>
                  <a:lnTo>
                    <a:pt x="190" y="129"/>
                  </a:lnTo>
                  <a:lnTo>
                    <a:pt x="190" y="112"/>
                  </a:lnTo>
                  <a:lnTo>
                    <a:pt x="156" y="96"/>
                  </a:lnTo>
                  <a:lnTo>
                    <a:pt x="173" y="64"/>
                  </a:lnTo>
                  <a:lnTo>
                    <a:pt x="156" y="48"/>
                  </a:lnTo>
                  <a:lnTo>
                    <a:pt x="173" y="33"/>
                  </a:lnTo>
                  <a:lnTo>
                    <a:pt x="207" y="48"/>
                  </a:lnTo>
                  <a:lnTo>
                    <a:pt x="242" y="33"/>
                  </a:lnTo>
                  <a:lnTo>
                    <a:pt x="259" y="16"/>
                  </a:lnTo>
                  <a:lnTo>
                    <a:pt x="311" y="0"/>
                  </a:lnTo>
                  <a:lnTo>
                    <a:pt x="328" y="16"/>
                  </a:lnTo>
                  <a:lnTo>
                    <a:pt x="328" y="48"/>
                  </a:lnTo>
                  <a:lnTo>
                    <a:pt x="294" y="81"/>
                  </a:lnTo>
                  <a:lnTo>
                    <a:pt x="311" y="112"/>
                  </a:lnTo>
                  <a:lnTo>
                    <a:pt x="277" y="112"/>
                  </a:lnTo>
                  <a:lnTo>
                    <a:pt x="294" y="160"/>
                  </a:lnTo>
                  <a:lnTo>
                    <a:pt x="346" y="177"/>
                  </a:lnTo>
                  <a:lnTo>
                    <a:pt x="328" y="225"/>
                  </a:lnTo>
                  <a:lnTo>
                    <a:pt x="363" y="240"/>
                  </a:lnTo>
                  <a:lnTo>
                    <a:pt x="518" y="288"/>
                  </a:lnTo>
                  <a:lnTo>
                    <a:pt x="536" y="288"/>
                  </a:lnTo>
                  <a:lnTo>
                    <a:pt x="536" y="273"/>
                  </a:lnTo>
                  <a:lnTo>
                    <a:pt x="536" y="240"/>
                  </a:lnTo>
                  <a:lnTo>
                    <a:pt x="553" y="240"/>
                  </a:lnTo>
                  <a:lnTo>
                    <a:pt x="570" y="256"/>
                  </a:lnTo>
                  <a:lnTo>
                    <a:pt x="570" y="273"/>
                  </a:lnTo>
                  <a:lnTo>
                    <a:pt x="639" y="273"/>
                  </a:lnTo>
                  <a:lnTo>
                    <a:pt x="657" y="273"/>
                  </a:lnTo>
                  <a:lnTo>
                    <a:pt x="639" y="240"/>
                  </a:lnTo>
                  <a:lnTo>
                    <a:pt x="726" y="208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2D11B635-0A58-462A-9E75-EE725648B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132" y="2934133"/>
              <a:ext cx="1322388" cy="850900"/>
            </a:xfrm>
            <a:custGeom>
              <a:avLst/>
              <a:gdLst>
                <a:gd name="T0" fmla="*/ 382 w 1664"/>
                <a:gd name="T1" fmla="*/ 176 h 1071"/>
                <a:gd name="T2" fmla="*/ 468 w 1664"/>
                <a:gd name="T3" fmla="*/ 255 h 1071"/>
                <a:gd name="T4" fmla="*/ 624 w 1664"/>
                <a:gd name="T5" fmla="*/ 399 h 1071"/>
                <a:gd name="T6" fmla="*/ 848 w 1664"/>
                <a:gd name="T7" fmla="*/ 447 h 1071"/>
                <a:gd name="T8" fmla="*/ 1040 w 1664"/>
                <a:gd name="T9" fmla="*/ 368 h 1071"/>
                <a:gd name="T10" fmla="*/ 1092 w 1664"/>
                <a:gd name="T11" fmla="*/ 336 h 1071"/>
                <a:gd name="T12" fmla="*/ 1247 w 1664"/>
                <a:gd name="T13" fmla="*/ 272 h 1071"/>
                <a:gd name="T14" fmla="*/ 1178 w 1664"/>
                <a:gd name="T15" fmla="*/ 240 h 1071"/>
                <a:gd name="T16" fmla="*/ 1161 w 1664"/>
                <a:gd name="T17" fmla="*/ 144 h 1071"/>
                <a:gd name="T18" fmla="*/ 1265 w 1664"/>
                <a:gd name="T19" fmla="*/ 80 h 1071"/>
                <a:gd name="T20" fmla="*/ 1265 w 1664"/>
                <a:gd name="T21" fmla="*/ 48 h 1071"/>
                <a:gd name="T22" fmla="*/ 1403 w 1664"/>
                <a:gd name="T23" fmla="*/ 15 h 1071"/>
                <a:gd name="T24" fmla="*/ 1507 w 1664"/>
                <a:gd name="T25" fmla="*/ 159 h 1071"/>
                <a:gd name="T26" fmla="*/ 1595 w 1664"/>
                <a:gd name="T27" fmla="*/ 224 h 1071"/>
                <a:gd name="T28" fmla="*/ 1612 w 1664"/>
                <a:gd name="T29" fmla="*/ 336 h 1071"/>
                <a:gd name="T30" fmla="*/ 1578 w 1664"/>
                <a:gd name="T31" fmla="*/ 384 h 1071"/>
                <a:gd name="T32" fmla="*/ 1507 w 1664"/>
                <a:gd name="T33" fmla="*/ 432 h 1071"/>
                <a:gd name="T34" fmla="*/ 1455 w 1664"/>
                <a:gd name="T35" fmla="*/ 447 h 1071"/>
                <a:gd name="T36" fmla="*/ 1351 w 1664"/>
                <a:gd name="T37" fmla="*/ 512 h 1071"/>
                <a:gd name="T38" fmla="*/ 1299 w 1664"/>
                <a:gd name="T39" fmla="*/ 512 h 1071"/>
                <a:gd name="T40" fmla="*/ 1247 w 1664"/>
                <a:gd name="T41" fmla="*/ 512 h 1071"/>
                <a:gd name="T42" fmla="*/ 1196 w 1664"/>
                <a:gd name="T43" fmla="*/ 543 h 1071"/>
                <a:gd name="T44" fmla="*/ 1334 w 1664"/>
                <a:gd name="T45" fmla="*/ 591 h 1071"/>
                <a:gd name="T46" fmla="*/ 1282 w 1664"/>
                <a:gd name="T47" fmla="*/ 608 h 1071"/>
                <a:gd name="T48" fmla="*/ 1282 w 1664"/>
                <a:gd name="T49" fmla="*/ 735 h 1071"/>
                <a:gd name="T50" fmla="*/ 1317 w 1664"/>
                <a:gd name="T51" fmla="*/ 783 h 1071"/>
                <a:gd name="T52" fmla="*/ 1299 w 1664"/>
                <a:gd name="T53" fmla="*/ 863 h 1071"/>
                <a:gd name="T54" fmla="*/ 1247 w 1664"/>
                <a:gd name="T55" fmla="*/ 927 h 1071"/>
                <a:gd name="T56" fmla="*/ 1213 w 1664"/>
                <a:gd name="T57" fmla="*/ 975 h 1071"/>
                <a:gd name="T58" fmla="*/ 1109 w 1664"/>
                <a:gd name="T59" fmla="*/ 1023 h 1071"/>
                <a:gd name="T60" fmla="*/ 1075 w 1664"/>
                <a:gd name="T61" fmla="*/ 1023 h 1071"/>
                <a:gd name="T62" fmla="*/ 988 w 1664"/>
                <a:gd name="T63" fmla="*/ 1040 h 1071"/>
                <a:gd name="T64" fmla="*/ 900 w 1664"/>
                <a:gd name="T65" fmla="*/ 1040 h 1071"/>
                <a:gd name="T66" fmla="*/ 796 w 1664"/>
                <a:gd name="T67" fmla="*/ 1023 h 1071"/>
                <a:gd name="T68" fmla="*/ 762 w 1664"/>
                <a:gd name="T69" fmla="*/ 1023 h 1071"/>
                <a:gd name="T70" fmla="*/ 745 w 1664"/>
                <a:gd name="T71" fmla="*/ 1040 h 1071"/>
                <a:gd name="T72" fmla="*/ 693 w 1664"/>
                <a:gd name="T73" fmla="*/ 1007 h 1071"/>
                <a:gd name="T74" fmla="*/ 658 w 1664"/>
                <a:gd name="T75" fmla="*/ 975 h 1071"/>
                <a:gd name="T76" fmla="*/ 641 w 1664"/>
                <a:gd name="T77" fmla="*/ 863 h 1071"/>
                <a:gd name="T78" fmla="*/ 485 w 1664"/>
                <a:gd name="T79" fmla="*/ 863 h 1071"/>
                <a:gd name="T80" fmla="*/ 399 w 1664"/>
                <a:gd name="T81" fmla="*/ 863 h 1071"/>
                <a:gd name="T82" fmla="*/ 295 w 1664"/>
                <a:gd name="T83" fmla="*/ 848 h 1071"/>
                <a:gd name="T84" fmla="*/ 224 w 1664"/>
                <a:gd name="T85" fmla="*/ 800 h 1071"/>
                <a:gd name="T86" fmla="*/ 121 w 1664"/>
                <a:gd name="T87" fmla="*/ 735 h 1071"/>
                <a:gd name="T88" fmla="*/ 172 w 1664"/>
                <a:gd name="T89" fmla="*/ 671 h 1071"/>
                <a:gd name="T90" fmla="*/ 103 w 1664"/>
                <a:gd name="T91" fmla="*/ 639 h 1071"/>
                <a:gd name="T92" fmla="*/ 17 w 1664"/>
                <a:gd name="T93" fmla="*/ 591 h 1071"/>
                <a:gd name="T94" fmla="*/ 0 w 1664"/>
                <a:gd name="T95" fmla="*/ 543 h 1071"/>
                <a:gd name="T96" fmla="*/ 69 w 1664"/>
                <a:gd name="T97" fmla="*/ 480 h 1071"/>
                <a:gd name="T98" fmla="*/ 172 w 1664"/>
                <a:gd name="T99" fmla="*/ 432 h 1071"/>
                <a:gd name="T100" fmla="*/ 172 w 1664"/>
                <a:gd name="T101" fmla="*/ 320 h 1071"/>
                <a:gd name="T102" fmla="*/ 295 w 1664"/>
                <a:gd name="T103" fmla="*/ 255 h 1071"/>
                <a:gd name="T104" fmla="*/ 347 w 1664"/>
                <a:gd name="T105" fmla="*/ 192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64" h="1071">
                  <a:moveTo>
                    <a:pt x="347" y="192"/>
                  </a:moveTo>
                  <a:lnTo>
                    <a:pt x="347" y="192"/>
                  </a:lnTo>
                  <a:lnTo>
                    <a:pt x="382" y="176"/>
                  </a:lnTo>
                  <a:lnTo>
                    <a:pt x="416" y="224"/>
                  </a:lnTo>
                  <a:lnTo>
                    <a:pt x="451" y="224"/>
                  </a:lnTo>
                  <a:lnTo>
                    <a:pt x="468" y="255"/>
                  </a:lnTo>
                  <a:lnTo>
                    <a:pt x="468" y="320"/>
                  </a:lnTo>
                  <a:lnTo>
                    <a:pt x="572" y="351"/>
                  </a:lnTo>
                  <a:lnTo>
                    <a:pt x="624" y="399"/>
                  </a:lnTo>
                  <a:lnTo>
                    <a:pt x="727" y="399"/>
                  </a:lnTo>
                  <a:lnTo>
                    <a:pt x="779" y="432"/>
                  </a:lnTo>
                  <a:lnTo>
                    <a:pt x="848" y="447"/>
                  </a:lnTo>
                  <a:lnTo>
                    <a:pt x="919" y="416"/>
                  </a:lnTo>
                  <a:lnTo>
                    <a:pt x="988" y="416"/>
                  </a:lnTo>
                  <a:lnTo>
                    <a:pt x="1040" y="368"/>
                  </a:lnTo>
                  <a:lnTo>
                    <a:pt x="1023" y="351"/>
                  </a:lnTo>
                  <a:lnTo>
                    <a:pt x="1057" y="320"/>
                  </a:lnTo>
                  <a:lnTo>
                    <a:pt x="1092" y="336"/>
                  </a:lnTo>
                  <a:lnTo>
                    <a:pt x="1144" y="303"/>
                  </a:lnTo>
                  <a:lnTo>
                    <a:pt x="1178" y="272"/>
                  </a:lnTo>
                  <a:lnTo>
                    <a:pt x="1247" y="272"/>
                  </a:lnTo>
                  <a:lnTo>
                    <a:pt x="1230" y="240"/>
                  </a:lnTo>
                  <a:lnTo>
                    <a:pt x="1213" y="224"/>
                  </a:lnTo>
                  <a:lnTo>
                    <a:pt x="1178" y="240"/>
                  </a:lnTo>
                  <a:lnTo>
                    <a:pt x="1144" y="240"/>
                  </a:lnTo>
                  <a:lnTo>
                    <a:pt x="1144" y="176"/>
                  </a:lnTo>
                  <a:lnTo>
                    <a:pt x="1161" y="144"/>
                  </a:lnTo>
                  <a:lnTo>
                    <a:pt x="1196" y="159"/>
                  </a:lnTo>
                  <a:lnTo>
                    <a:pt x="1247" y="144"/>
                  </a:lnTo>
                  <a:lnTo>
                    <a:pt x="1265" y="80"/>
                  </a:lnTo>
                  <a:lnTo>
                    <a:pt x="1282" y="63"/>
                  </a:lnTo>
                  <a:lnTo>
                    <a:pt x="1282" y="48"/>
                  </a:lnTo>
                  <a:lnTo>
                    <a:pt x="1265" y="48"/>
                  </a:lnTo>
                  <a:lnTo>
                    <a:pt x="1282" y="15"/>
                  </a:lnTo>
                  <a:lnTo>
                    <a:pt x="1351" y="0"/>
                  </a:lnTo>
                  <a:lnTo>
                    <a:pt x="1403" y="15"/>
                  </a:lnTo>
                  <a:lnTo>
                    <a:pt x="1438" y="48"/>
                  </a:lnTo>
                  <a:lnTo>
                    <a:pt x="1472" y="159"/>
                  </a:lnTo>
                  <a:lnTo>
                    <a:pt x="1507" y="159"/>
                  </a:lnTo>
                  <a:lnTo>
                    <a:pt x="1558" y="192"/>
                  </a:lnTo>
                  <a:lnTo>
                    <a:pt x="1558" y="224"/>
                  </a:lnTo>
                  <a:lnTo>
                    <a:pt x="1595" y="224"/>
                  </a:lnTo>
                  <a:lnTo>
                    <a:pt x="1664" y="207"/>
                  </a:lnTo>
                  <a:lnTo>
                    <a:pt x="1664" y="240"/>
                  </a:lnTo>
                  <a:lnTo>
                    <a:pt x="1612" y="336"/>
                  </a:lnTo>
                  <a:lnTo>
                    <a:pt x="1595" y="320"/>
                  </a:lnTo>
                  <a:lnTo>
                    <a:pt x="1558" y="336"/>
                  </a:lnTo>
                  <a:lnTo>
                    <a:pt x="1578" y="384"/>
                  </a:lnTo>
                  <a:lnTo>
                    <a:pt x="1558" y="416"/>
                  </a:lnTo>
                  <a:lnTo>
                    <a:pt x="1541" y="416"/>
                  </a:lnTo>
                  <a:lnTo>
                    <a:pt x="1507" y="432"/>
                  </a:lnTo>
                  <a:lnTo>
                    <a:pt x="1489" y="432"/>
                  </a:lnTo>
                  <a:lnTo>
                    <a:pt x="1472" y="447"/>
                  </a:lnTo>
                  <a:lnTo>
                    <a:pt x="1455" y="447"/>
                  </a:lnTo>
                  <a:lnTo>
                    <a:pt x="1386" y="495"/>
                  </a:lnTo>
                  <a:lnTo>
                    <a:pt x="1386" y="512"/>
                  </a:lnTo>
                  <a:lnTo>
                    <a:pt x="1351" y="512"/>
                  </a:lnTo>
                  <a:lnTo>
                    <a:pt x="1299" y="543"/>
                  </a:lnTo>
                  <a:lnTo>
                    <a:pt x="1299" y="528"/>
                  </a:lnTo>
                  <a:lnTo>
                    <a:pt x="1299" y="512"/>
                  </a:lnTo>
                  <a:lnTo>
                    <a:pt x="1317" y="480"/>
                  </a:lnTo>
                  <a:lnTo>
                    <a:pt x="1299" y="464"/>
                  </a:lnTo>
                  <a:lnTo>
                    <a:pt x="1247" y="512"/>
                  </a:lnTo>
                  <a:lnTo>
                    <a:pt x="1230" y="528"/>
                  </a:lnTo>
                  <a:lnTo>
                    <a:pt x="1213" y="528"/>
                  </a:lnTo>
                  <a:lnTo>
                    <a:pt x="1196" y="543"/>
                  </a:lnTo>
                  <a:lnTo>
                    <a:pt x="1247" y="591"/>
                  </a:lnTo>
                  <a:lnTo>
                    <a:pt x="1282" y="575"/>
                  </a:lnTo>
                  <a:lnTo>
                    <a:pt x="1334" y="591"/>
                  </a:lnTo>
                  <a:lnTo>
                    <a:pt x="1334" y="608"/>
                  </a:lnTo>
                  <a:lnTo>
                    <a:pt x="1317" y="591"/>
                  </a:lnTo>
                  <a:lnTo>
                    <a:pt x="1282" y="608"/>
                  </a:lnTo>
                  <a:lnTo>
                    <a:pt x="1247" y="656"/>
                  </a:lnTo>
                  <a:lnTo>
                    <a:pt x="1265" y="671"/>
                  </a:lnTo>
                  <a:lnTo>
                    <a:pt x="1282" y="735"/>
                  </a:lnTo>
                  <a:lnTo>
                    <a:pt x="1317" y="752"/>
                  </a:lnTo>
                  <a:lnTo>
                    <a:pt x="1299" y="752"/>
                  </a:lnTo>
                  <a:lnTo>
                    <a:pt x="1317" y="783"/>
                  </a:lnTo>
                  <a:lnTo>
                    <a:pt x="1265" y="800"/>
                  </a:lnTo>
                  <a:lnTo>
                    <a:pt x="1317" y="800"/>
                  </a:lnTo>
                  <a:lnTo>
                    <a:pt x="1299" y="863"/>
                  </a:lnTo>
                  <a:lnTo>
                    <a:pt x="1265" y="896"/>
                  </a:lnTo>
                  <a:lnTo>
                    <a:pt x="1247" y="896"/>
                  </a:lnTo>
                  <a:lnTo>
                    <a:pt x="1247" y="927"/>
                  </a:lnTo>
                  <a:lnTo>
                    <a:pt x="1230" y="959"/>
                  </a:lnTo>
                  <a:lnTo>
                    <a:pt x="1213" y="959"/>
                  </a:lnTo>
                  <a:lnTo>
                    <a:pt x="1213" y="975"/>
                  </a:lnTo>
                  <a:lnTo>
                    <a:pt x="1161" y="1007"/>
                  </a:lnTo>
                  <a:lnTo>
                    <a:pt x="1109" y="1007"/>
                  </a:lnTo>
                  <a:lnTo>
                    <a:pt x="1109" y="1023"/>
                  </a:lnTo>
                  <a:lnTo>
                    <a:pt x="1092" y="1007"/>
                  </a:lnTo>
                  <a:lnTo>
                    <a:pt x="1092" y="1023"/>
                  </a:lnTo>
                  <a:lnTo>
                    <a:pt x="1075" y="1023"/>
                  </a:lnTo>
                  <a:lnTo>
                    <a:pt x="1006" y="1055"/>
                  </a:lnTo>
                  <a:lnTo>
                    <a:pt x="988" y="1071"/>
                  </a:lnTo>
                  <a:lnTo>
                    <a:pt x="988" y="1040"/>
                  </a:lnTo>
                  <a:lnTo>
                    <a:pt x="954" y="1040"/>
                  </a:lnTo>
                  <a:lnTo>
                    <a:pt x="936" y="1040"/>
                  </a:lnTo>
                  <a:lnTo>
                    <a:pt x="900" y="1040"/>
                  </a:lnTo>
                  <a:lnTo>
                    <a:pt x="900" y="1007"/>
                  </a:lnTo>
                  <a:lnTo>
                    <a:pt x="865" y="1007"/>
                  </a:lnTo>
                  <a:lnTo>
                    <a:pt x="796" y="1023"/>
                  </a:lnTo>
                  <a:lnTo>
                    <a:pt x="779" y="1007"/>
                  </a:lnTo>
                  <a:lnTo>
                    <a:pt x="779" y="1023"/>
                  </a:lnTo>
                  <a:lnTo>
                    <a:pt x="762" y="1023"/>
                  </a:lnTo>
                  <a:lnTo>
                    <a:pt x="762" y="1055"/>
                  </a:lnTo>
                  <a:lnTo>
                    <a:pt x="745" y="1055"/>
                  </a:lnTo>
                  <a:lnTo>
                    <a:pt x="745" y="1040"/>
                  </a:lnTo>
                  <a:lnTo>
                    <a:pt x="727" y="1040"/>
                  </a:lnTo>
                  <a:lnTo>
                    <a:pt x="693" y="1023"/>
                  </a:lnTo>
                  <a:lnTo>
                    <a:pt x="693" y="1007"/>
                  </a:lnTo>
                  <a:lnTo>
                    <a:pt x="693" y="992"/>
                  </a:lnTo>
                  <a:lnTo>
                    <a:pt x="675" y="975"/>
                  </a:lnTo>
                  <a:lnTo>
                    <a:pt x="658" y="975"/>
                  </a:lnTo>
                  <a:lnTo>
                    <a:pt x="675" y="896"/>
                  </a:lnTo>
                  <a:lnTo>
                    <a:pt x="658" y="863"/>
                  </a:lnTo>
                  <a:lnTo>
                    <a:pt x="641" y="863"/>
                  </a:lnTo>
                  <a:lnTo>
                    <a:pt x="606" y="831"/>
                  </a:lnTo>
                  <a:lnTo>
                    <a:pt x="572" y="831"/>
                  </a:lnTo>
                  <a:lnTo>
                    <a:pt x="485" y="863"/>
                  </a:lnTo>
                  <a:lnTo>
                    <a:pt x="434" y="863"/>
                  </a:lnTo>
                  <a:lnTo>
                    <a:pt x="416" y="879"/>
                  </a:lnTo>
                  <a:lnTo>
                    <a:pt x="399" y="863"/>
                  </a:lnTo>
                  <a:lnTo>
                    <a:pt x="382" y="863"/>
                  </a:lnTo>
                  <a:lnTo>
                    <a:pt x="330" y="863"/>
                  </a:lnTo>
                  <a:lnTo>
                    <a:pt x="295" y="848"/>
                  </a:lnTo>
                  <a:lnTo>
                    <a:pt x="278" y="831"/>
                  </a:lnTo>
                  <a:lnTo>
                    <a:pt x="259" y="831"/>
                  </a:lnTo>
                  <a:lnTo>
                    <a:pt x="224" y="800"/>
                  </a:lnTo>
                  <a:lnTo>
                    <a:pt x="190" y="800"/>
                  </a:lnTo>
                  <a:lnTo>
                    <a:pt x="138" y="783"/>
                  </a:lnTo>
                  <a:lnTo>
                    <a:pt x="121" y="735"/>
                  </a:lnTo>
                  <a:lnTo>
                    <a:pt x="155" y="735"/>
                  </a:lnTo>
                  <a:lnTo>
                    <a:pt x="138" y="704"/>
                  </a:lnTo>
                  <a:lnTo>
                    <a:pt x="172" y="671"/>
                  </a:lnTo>
                  <a:lnTo>
                    <a:pt x="172" y="639"/>
                  </a:lnTo>
                  <a:lnTo>
                    <a:pt x="155" y="623"/>
                  </a:lnTo>
                  <a:lnTo>
                    <a:pt x="103" y="639"/>
                  </a:lnTo>
                  <a:lnTo>
                    <a:pt x="69" y="623"/>
                  </a:lnTo>
                  <a:lnTo>
                    <a:pt x="51" y="608"/>
                  </a:lnTo>
                  <a:lnTo>
                    <a:pt x="17" y="591"/>
                  </a:lnTo>
                  <a:lnTo>
                    <a:pt x="34" y="591"/>
                  </a:lnTo>
                  <a:lnTo>
                    <a:pt x="34" y="543"/>
                  </a:lnTo>
                  <a:lnTo>
                    <a:pt x="0" y="543"/>
                  </a:lnTo>
                  <a:lnTo>
                    <a:pt x="0" y="495"/>
                  </a:lnTo>
                  <a:lnTo>
                    <a:pt x="34" y="480"/>
                  </a:lnTo>
                  <a:lnTo>
                    <a:pt x="69" y="480"/>
                  </a:lnTo>
                  <a:lnTo>
                    <a:pt x="86" y="464"/>
                  </a:lnTo>
                  <a:lnTo>
                    <a:pt x="121" y="464"/>
                  </a:lnTo>
                  <a:lnTo>
                    <a:pt x="172" y="432"/>
                  </a:lnTo>
                  <a:lnTo>
                    <a:pt x="190" y="399"/>
                  </a:lnTo>
                  <a:lnTo>
                    <a:pt x="172" y="336"/>
                  </a:lnTo>
                  <a:lnTo>
                    <a:pt x="172" y="320"/>
                  </a:lnTo>
                  <a:lnTo>
                    <a:pt x="224" y="320"/>
                  </a:lnTo>
                  <a:lnTo>
                    <a:pt x="242" y="255"/>
                  </a:lnTo>
                  <a:lnTo>
                    <a:pt x="295" y="255"/>
                  </a:lnTo>
                  <a:lnTo>
                    <a:pt x="313" y="255"/>
                  </a:lnTo>
                  <a:lnTo>
                    <a:pt x="330" y="207"/>
                  </a:lnTo>
                  <a:lnTo>
                    <a:pt x="347" y="192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EBB81C7C-0AEF-4224-8571-D2AB4DE68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132" y="2934133"/>
              <a:ext cx="1322388" cy="850900"/>
            </a:xfrm>
            <a:custGeom>
              <a:avLst/>
              <a:gdLst>
                <a:gd name="T0" fmla="*/ 382 w 1664"/>
                <a:gd name="T1" fmla="*/ 176 h 1071"/>
                <a:gd name="T2" fmla="*/ 468 w 1664"/>
                <a:gd name="T3" fmla="*/ 255 h 1071"/>
                <a:gd name="T4" fmla="*/ 624 w 1664"/>
                <a:gd name="T5" fmla="*/ 399 h 1071"/>
                <a:gd name="T6" fmla="*/ 848 w 1664"/>
                <a:gd name="T7" fmla="*/ 447 h 1071"/>
                <a:gd name="T8" fmla="*/ 1040 w 1664"/>
                <a:gd name="T9" fmla="*/ 368 h 1071"/>
                <a:gd name="T10" fmla="*/ 1092 w 1664"/>
                <a:gd name="T11" fmla="*/ 336 h 1071"/>
                <a:gd name="T12" fmla="*/ 1247 w 1664"/>
                <a:gd name="T13" fmla="*/ 272 h 1071"/>
                <a:gd name="T14" fmla="*/ 1178 w 1664"/>
                <a:gd name="T15" fmla="*/ 240 h 1071"/>
                <a:gd name="T16" fmla="*/ 1161 w 1664"/>
                <a:gd name="T17" fmla="*/ 144 h 1071"/>
                <a:gd name="T18" fmla="*/ 1265 w 1664"/>
                <a:gd name="T19" fmla="*/ 80 h 1071"/>
                <a:gd name="T20" fmla="*/ 1265 w 1664"/>
                <a:gd name="T21" fmla="*/ 48 h 1071"/>
                <a:gd name="T22" fmla="*/ 1403 w 1664"/>
                <a:gd name="T23" fmla="*/ 15 h 1071"/>
                <a:gd name="T24" fmla="*/ 1507 w 1664"/>
                <a:gd name="T25" fmla="*/ 159 h 1071"/>
                <a:gd name="T26" fmla="*/ 1595 w 1664"/>
                <a:gd name="T27" fmla="*/ 224 h 1071"/>
                <a:gd name="T28" fmla="*/ 1612 w 1664"/>
                <a:gd name="T29" fmla="*/ 336 h 1071"/>
                <a:gd name="T30" fmla="*/ 1578 w 1664"/>
                <a:gd name="T31" fmla="*/ 384 h 1071"/>
                <a:gd name="T32" fmla="*/ 1507 w 1664"/>
                <a:gd name="T33" fmla="*/ 432 h 1071"/>
                <a:gd name="T34" fmla="*/ 1455 w 1664"/>
                <a:gd name="T35" fmla="*/ 447 h 1071"/>
                <a:gd name="T36" fmla="*/ 1351 w 1664"/>
                <a:gd name="T37" fmla="*/ 512 h 1071"/>
                <a:gd name="T38" fmla="*/ 1299 w 1664"/>
                <a:gd name="T39" fmla="*/ 512 h 1071"/>
                <a:gd name="T40" fmla="*/ 1247 w 1664"/>
                <a:gd name="T41" fmla="*/ 512 h 1071"/>
                <a:gd name="T42" fmla="*/ 1196 w 1664"/>
                <a:gd name="T43" fmla="*/ 543 h 1071"/>
                <a:gd name="T44" fmla="*/ 1334 w 1664"/>
                <a:gd name="T45" fmla="*/ 591 h 1071"/>
                <a:gd name="T46" fmla="*/ 1282 w 1664"/>
                <a:gd name="T47" fmla="*/ 608 h 1071"/>
                <a:gd name="T48" fmla="*/ 1282 w 1664"/>
                <a:gd name="T49" fmla="*/ 735 h 1071"/>
                <a:gd name="T50" fmla="*/ 1317 w 1664"/>
                <a:gd name="T51" fmla="*/ 783 h 1071"/>
                <a:gd name="T52" fmla="*/ 1299 w 1664"/>
                <a:gd name="T53" fmla="*/ 863 h 1071"/>
                <a:gd name="T54" fmla="*/ 1247 w 1664"/>
                <a:gd name="T55" fmla="*/ 927 h 1071"/>
                <a:gd name="T56" fmla="*/ 1213 w 1664"/>
                <a:gd name="T57" fmla="*/ 975 h 1071"/>
                <a:gd name="T58" fmla="*/ 1109 w 1664"/>
                <a:gd name="T59" fmla="*/ 1023 h 1071"/>
                <a:gd name="T60" fmla="*/ 1075 w 1664"/>
                <a:gd name="T61" fmla="*/ 1023 h 1071"/>
                <a:gd name="T62" fmla="*/ 988 w 1664"/>
                <a:gd name="T63" fmla="*/ 1040 h 1071"/>
                <a:gd name="T64" fmla="*/ 900 w 1664"/>
                <a:gd name="T65" fmla="*/ 1040 h 1071"/>
                <a:gd name="T66" fmla="*/ 796 w 1664"/>
                <a:gd name="T67" fmla="*/ 1023 h 1071"/>
                <a:gd name="T68" fmla="*/ 762 w 1664"/>
                <a:gd name="T69" fmla="*/ 1023 h 1071"/>
                <a:gd name="T70" fmla="*/ 745 w 1664"/>
                <a:gd name="T71" fmla="*/ 1040 h 1071"/>
                <a:gd name="T72" fmla="*/ 693 w 1664"/>
                <a:gd name="T73" fmla="*/ 1007 h 1071"/>
                <a:gd name="T74" fmla="*/ 658 w 1664"/>
                <a:gd name="T75" fmla="*/ 975 h 1071"/>
                <a:gd name="T76" fmla="*/ 641 w 1664"/>
                <a:gd name="T77" fmla="*/ 863 h 1071"/>
                <a:gd name="T78" fmla="*/ 485 w 1664"/>
                <a:gd name="T79" fmla="*/ 863 h 1071"/>
                <a:gd name="T80" fmla="*/ 399 w 1664"/>
                <a:gd name="T81" fmla="*/ 863 h 1071"/>
                <a:gd name="T82" fmla="*/ 295 w 1664"/>
                <a:gd name="T83" fmla="*/ 848 h 1071"/>
                <a:gd name="T84" fmla="*/ 224 w 1664"/>
                <a:gd name="T85" fmla="*/ 800 h 1071"/>
                <a:gd name="T86" fmla="*/ 121 w 1664"/>
                <a:gd name="T87" fmla="*/ 735 h 1071"/>
                <a:gd name="T88" fmla="*/ 172 w 1664"/>
                <a:gd name="T89" fmla="*/ 671 h 1071"/>
                <a:gd name="T90" fmla="*/ 103 w 1664"/>
                <a:gd name="T91" fmla="*/ 639 h 1071"/>
                <a:gd name="T92" fmla="*/ 17 w 1664"/>
                <a:gd name="T93" fmla="*/ 591 h 1071"/>
                <a:gd name="T94" fmla="*/ 0 w 1664"/>
                <a:gd name="T95" fmla="*/ 543 h 1071"/>
                <a:gd name="T96" fmla="*/ 69 w 1664"/>
                <a:gd name="T97" fmla="*/ 480 h 1071"/>
                <a:gd name="T98" fmla="*/ 172 w 1664"/>
                <a:gd name="T99" fmla="*/ 432 h 1071"/>
                <a:gd name="T100" fmla="*/ 172 w 1664"/>
                <a:gd name="T101" fmla="*/ 320 h 1071"/>
                <a:gd name="T102" fmla="*/ 295 w 1664"/>
                <a:gd name="T103" fmla="*/ 255 h 1071"/>
                <a:gd name="T104" fmla="*/ 347 w 1664"/>
                <a:gd name="T105" fmla="*/ 192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64" h="1071">
                  <a:moveTo>
                    <a:pt x="347" y="192"/>
                  </a:moveTo>
                  <a:lnTo>
                    <a:pt x="347" y="192"/>
                  </a:lnTo>
                  <a:lnTo>
                    <a:pt x="382" y="176"/>
                  </a:lnTo>
                  <a:lnTo>
                    <a:pt x="416" y="224"/>
                  </a:lnTo>
                  <a:lnTo>
                    <a:pt x="451" y="224"/>
                  </a:lnTo>
                  <a:lnTo>
                    <a:pt x="468" y="255"/>
                  </a:lnTo>
                  <a:lnTo>
                    <a:pt x="468" y="320"/>
                  </a:lnTo>
                  <a:lnTo>
                    <a:pt x="572" y="351"/>
                  </a:lnTo>
                  <a:lnTo>
                    <a:pt x="624" y="399"/>
                  </a:lnTo>
                  <a:lnTo>
                    <a:pt x="727" y="399"/>
                  </a:lnTo>
                  <a:lnTo>
                    <a:pt x="779" y="432"/>
                  </a:lnTo>
                  <a:lnTo>
                    <a:pt x="848" y="447"/>
                  </a:lnTo>
                  <a:lnTo>
                    <a:pt x="919" y="416"/>
                  </a:lnTo>
                  <a:lnTo>
                    <a:pt x="988" y="416"/>
                  </a:lnTo>
                  <a:lnTo>
                    <a:pt x="1040" y="368"/>
                  </a:lnTo>
                  <a:lnTo>
                    <a:pt x="1023" y="351"/>
                  </a:lnTo>
                  <a:lnTo>
                    <a:pt x="1057" y="320"/>
                  </a:lnTo>
                  <a:lnTo>
                    <a:pt x="1092" y="336"/>
                  </a:lnTo>
                  <a:lnTo>
                    <a:pt x="1144" y="303"/>
                  </a:lnTo>
                  <a:lnTo>
                    <a:pt x="1178" y="272"/>
                  </a:lnTo>
                  <a:lnTo>
                    <a:pt x="1247" y="272"/>
                  </a:lnTo>
                  <a:lnTo>
                    <a:pt x="1230" y="240"/>
                  </a:lnTo>
                  <a:lnTo>
                    <a:pt x="1213" y="224"/>
                  </a:lnTo>
                  <a:lnTo>
                    <a:pt x="1178" y="240"/>
                  </a:lnTo>
                  <a:lnTo>
                    <a:pt x="1144" y="240"/>
                  </a:lnTo>
                  <a:lnTo>
                    <a:pt x="1144" y="176"/>
                  </a:lnTo>
                  <a:lnTo>
                    <a:pt x="1161" y="144"/>
                  </a:lnTo>
                  <a:lnTo>
                    <a:pt x="1196" y="159"/>
                  </a:lnTo>
                  <a:lnTo>
                    <a:pt x="1247" y="144"/>
                  </a:lnTo>
                  <a:lnTo>
                    <a:pt x="1265" y="80"/>
                  </a:lnTo>
                  <a:lnTo>
                    <a:pt x="1282" y="63"/>
                  </a:lnTo>
                  <a:lnTo>
                    <a:pt x="1282" y="48"/>
                  </a:lnTo>
                  <a:lnTo>
                    <a:pt x="1265" y="48"/>
                  </a:lnTo>
                  <a:lnTo>
                    <a:pt x="1282" y="15"/>
                  </a:lnTo>
                  <a:lnTo>
                    <a:pt x="1351" y="0"/>
                  </a:lnTo>
                  <a:lnTo>
                    <a:pt x="1403" y="15"/>
                  </a:lnTo>
                  <a:lnTo>
                    <a:pt x="1438" y="48"/>
                  </a:lnTo>
                  <a:lnTo>
                    <a:pt x="1472" y="159"/>
                  </a:lnTo>
                  <a:lnTo>
                    <a:pt x="1507" y="159"/>
                  </a:lnTo>
                  <a:lnTo>
                    <a:pt x="1558" y="192"/>
                  </a:lnTo>
                  <a:lnTo>
                    <a:pt x="1558" y="224"/>
                  </a:lnTo>
                  <a:lnTo>
                    <a:pt x="1595" y="224"/>
                  </a:lnTo>
                  <a:lnTo>
                    <a:pt x="1664" y="207"/>
                  </a:lnTo>
                  <a:lnTo>
                    <a:pt x="1664" y="240"/>
                  </a:lnTo>
                  <a:lnTo>
                    <a:pt x="1612" y="336"/>
                  </a:lnTo>
                  <a:lnTo>
                    <a:pt x="1595" y="320"/>
                  </a:lnTo>
                  <a:lnTo>
                    <a:pt x="1558" y="336"/>
                  </a:lnTo>
                  <a:lnTo>
                    <a:pt x="1578" y="384"/>
                  </a:lnTo>
                  <a:lnTo>
                    <a:pt x="1558" y="416"/>
                  </a:lnTo>
                  <a:lnTo>
                    <a:pt x="1541" y="416"/>
                  </a:lnTo>
                  <a:lnTo>
                    <a:pt x="1507" y="432"/>
                  </a:lnTo>
                  <a:lnTo>
                    <a:pt x="1489" y="432"/>
                  </a:lnTo>
                  <a:lnTo>
                    <a:pt x="1472" y="447"/>
                  </a:lnTo>
                  <a:lnTo>
                    <a:pt x="1455" y="447"/>
                  </a:lnTo>
                  <a:lnTo>
                    <a:pt x="1386" y="495"/>
                  </a:lnTo>
                  <a:lnTo>
                    <a:pt x="1386" y="512"/>
                  </a:lnTo>
                  <a:lnTo>
                    <a:pt x="1351" y="512"/>
                  </a:lnTo>
                  <a:lnTo>
                    <a:pt x="1299" y="543"/>
                  </a:lnTo>
                  <a:lnTo>
                    <a:pt x="1299" y="528"/>
                  </a:lnTo>
                  <a:lnTo>
                    <a:pt x="1299" y="512"/>
                  </a:lnTo>
                  <a:lnTo>
                    <a:pt x="1317" y="480"/>
                  </a:lnTo>
                  <a:lnTo>
                    <a:pt x="1299" y="464"/>
                  </a:lnTo>
                  <a:lnTo>
                    <a:pt x="1247" y="512"/>
                  </a:lnTo>
                  <a:lnTo>
                    <a:pt x="1230" y="528"/>
                  </a:lnTo>
                  <a:lnTo>
                    <a:pt x="1213" y="528"/>
                  </a:lnTo>
                  <a:lnTo>
                    <a:pt x="1196" y="543"/>
                  </a:lnTo>
                  <a:lnTo>
                    <a:pt x="1247" y="591"/>
                  </a:lnTo>
                  <a:lnTo>
                    <a:pt x="1282" y="575"/>
                  </a:lnTo>
                  <a:lnTo>
                    <a:pt x="1334" y="591"/>
                  </a:lnTo>
                  <a:lnTo>
                    <a:pt x="1334" y="608"/>
                  </a:lnTo>
                  <a:lnTo>
                    <a:pt x="1317" y="591"/>
                  </a:lnTo>
                  <a:lnTo>
                    <a:pt x="1282" y="608"/>
                  </a:lnTo>
                  <a:lnTo>
                    <a:pt x="1247" y="656"/>
                  </a:lnTo>
                  <a:lnTo>
                    <a:pt x="1265" y="671"/>
                  </a:lnTo>
                  <a:lnTo>
                    <a:pt x="1282" y="735"/>
                  </a:lnTo>
                  <a:lnTo>
                    <a:pt x="1317" y="752"/>
                  </a:lnTo>
                  <a:lnTo>
                    <a:pt x="1299" y="752"/>
                  </a:lnTo>
                  <a:lnTo>
                    <a:pt x="1317" y="783"/>
                  </a:lnTo>
                  <a:lnTo>
                    <a:pt x="1265" y="800"/>
                  </a:lnTo>
                  <a:lnTo>
                    <a:pt x="1317" y="800"/>
                  </a:lnTo>
                  <a:lnTo>
                    <a:pt x="1299" y="863"/>
                  </a:lnTo>
                  <a:lnTo>
                    <a:pt x="1265" y="896"/>
                  </a:lnTo>
                  <a:lnTo>
                    <a:pt x="1247" y="896"/>
                  </a:lnTo>
                  <a:lnTo>
                    <a:pt x="1247" y="927"/>
                  </a:lnTo>
                  <a:lnTo>
                    <a:pt x="1230" y="959"/>
                  </a:lnTo>
                  <a:lnTo>
                    <a:pt x="1213" y="959"/>
                  </a:lnTo>
                  <a:lnTo>
                    <a:pt x="1213" y="975"/>
                  </a:lnTo>
                  <a:lnTo>
                    <a:pt x="1161" y="1007"/>
                  </a:lnTo>
                  <a:lnTo>
                    <a:pt x="1109" y="1007"/>
                  </a:lnTo>
                  <a:lnTo>
                    <a:pt x="1109" y="1023"/>
                  </a:lnTo>
                  <a:lnTo>
                    <a:pt x="1092" y="1007"/>
                  </a:lnTo>
                  <a:lnTo>
                    <a:pt x="1092" y="1023"/>
                  </a:lnTo>
                  <a:lnTo>
                    <a:pt x="1075" y="1023"/>
                  </a:lnTo>
                  <a:lnTo>
                    <a:pt x="1006" y="1055"/>
                  </a:lnTo>
                  <a:lnTo>
                    <a:pt x="988" y="1071"/>
                  </a:lnTo>
                  <a:lnTo>
                    <a:pt x="988" y="1040"/>
                  </a:lnTo>
                  <a:lnTo>
                    <a:pt x="954" y="1040"/>
                  </a:lnTo>
                  <a:lnTo>
                    <a:pt x="936" y="1040"/>
                  </a:lnTo>
                  <a:lnTo>
                    <a:pt x="900" y="1040"/>
                  </a:lnTo>
                  <a:lnTo>
                    <a:pt x="900" y="1007"/>
                  </a:lnTo>
                  <a:lnTo>
                    <a:pt x="865" y="1007"/>
                  </a:lnTo>
                  <a:lnTo>
                    <a:pt x="796" y="1023"/>
                  </a:lnTo>
                  <a:lnTo>
                    <a:pt x="779" y="1007"/>
                  </a:lnTo>
                  <a:lnTo>
                    <a:pt x="779" y="1023"/>
                  </a:lnTo>
                  <a:lnTo>
                    <a:pt x="762" y="1023"/>
                  </a:lnTo>
                  <a:lnTo>
                    <a:pt x="762" y="1055"/>
                  </a:lnTo>
                  <a:lnTo>
                    <a:pt x="745" y="1055"/>
                  </a:lnTo>
                  <a:lnTo>
                    <a:pt x="745" y="1040"/>
                  </a:lnTo>
                  <a:lnTo>
                    <a:pt x="727" y="1040"/>
                  </a:lnTo>
                  <a:lnTo>
                    <a:pt x="693" y="1023"/>
                  </a:lnTo>
                  <a:lnTo>
                    <a:pt x="693" y="1007"/>
                  </a:lnTo>
                  <a:lnTo>
                    <a:pt x="693" y="992"/>
                  </a:lnTo>
                  <a:lnTo>
                    <a:pt x="675" y="975"/>
                  </a:lnTo>
                  <a:lnTo>
                    <a:pt x="658" y="975"/>
                  </a:lnTo>
                  <a:lnTo>
                    <a:pt x="675" y="896"/>
                  </a:lnTo>
                  <a:lnTo>
                    <a:pt x="658" y="863"/>
                  </a:lnTo>
                  <a:lnTo>
                    <a:pt x="641" y="863"/>
                  </a:lnTo>
                  <a:lnTo>
                    <a:pt x="606" y="831"/>
                  </a:lnTo>
                  <a:lnTo>
                    <a:pt x="572" y="831"/>
                  </a:lnTo>
                  <a:lnTo>
                    <a:pt x="485" y="863"/>
                  </a:lnTo>
                  <a:lnTo>
                    <a:pt x="434" y="863"/>
                  </a:lnTo>
                  <a:lnTo>
                    <a:pt x="416" y="879"/>
                  </a:lnTo>
                  <a:lnTo>
                    <a:pt x="399" y="863"/>
                  </a:lnTo>
                  <a:lnTo>
                    <a:pt x="382" y="863"/>
                  </a:lnTo>
                  <a:lnTo>
                    <a:pt x="330" y="863"/>
                  </a:lnTo>
                  <a:lnTo>
                    <a:pt x="295" y="848"/>
                  </a:lnTo>
                  <a:lnTo>
                    <a:pt x="278" y="831"/>
                  </a:lnTo>
                  <a:lnTo>
                    <a:pt x="259" y="831"/>
                  </a:lnTo>
                  <a:lnTo>
                    <a:pt x="224" y="800"/>
                  </a:lnTo>
                  <a:lnTo>
                    <a:pt x="190" y="800"/>
                  </a:lnTo>
                  <a:lnTo>
                    <a:pt x="138" y="783"/>
                  </a:lnTo>
                  <a:lnTo>
                    <a:pt x="121" y="735"/>
                  </a:lnTo>
                  <a:lnTo>
                    <a:pt x="155" y="735"/>
                  </a:lnTo>
                  <a:lnTo>
                    <a:pt x="138" y="704"/>
                  </a:lnTo>
                  <a:lnTo>
                    <a:pt x="172" y="671"/>
                  </a:lnTo>
                  <a:lnTo>
                    <a:pt x="172" y="639"/>
                  </a:lnTo>
                  <a:lnTo>
                    <a:pt x="155" y="623"/>
                  </a:lnTo>
                  <a:lnTo>
                    <a:pt x="103" y="639"/>
                  </a:lnTo>
                  <a:lnTo>
                    <a:pt x="69" y="623"/>
                  </a:lnTo>
                  <a:lnTo>
                    <a:pt x="51" y="608"/>
                  </a:lnTo>
                  <a:lnTo>
                    <a:pt x="17" y="591"/>
                  </a:lnTo>
                  <a:lnTo>
                    <a:pt x="34" y="591"/>
                  </a:lnTo>
                  <a:lnTo>
                    <a:pt x="34" y="543"/>
                  </a:lnTo>
                  <a:lnTo>
                    <a:pt x="0" y="543"/>
                  </a:lnTo>
                  <a:lnTo>
                    <a:pt x="0" y="495"/>
                  </a:lnTo>
                  <a:lnTo>
                    <a:pt x="34" y="480"/>
                  </a:lnTo>
                  <a:lnTo>
                    <a:pt x="69" y="480"/>
                  </a:lnTo>
                  <a:lnTo>
                    <a:pt x="86" y="464"/>
                  </a:lnTo>
                  <a:lnTo>
                    <a:pt x="121" y="464"/>
                  </a:lnTo>
                  <a:lnTo>
                    <a:pt x="172" y="432"/>
                  </a:lnTo>
                  <a:lnTo>
                    <a:pt x="190" y="399"/>
                  </a:lnTo>
                  <a:lnTo>
                    <a:pt x="172" y="336"/>
                  </a:lnTo>
                  <a:lnTo>
                    <a:pt x="172" y="320"/>
                  </a:lnTo>
                  <a:lnTo>
                    <a:pt x="224" y="320"/>
                  </a:lnTo>
                  <a:lnTo>
                    <a:pt x="242" y="255"/>
                  </a:lnTo>
                  <a:lnTo>
                    <a:pt x="295" y="255"/>
                  </a:lnTo>
                  <a:lnTo>
                    <a:pt x="313" y="255"/>
                  </a:lnTo>
                  <a:lnTo>
                    <a:pt x="330" y="207"/>
                  </a:lnTo>
                  <a:lnTo>
                    <a:pt x="347" y="192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2DDEF7C7-3C49-490B-9393-7F3A0A05F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4782" y="3607233"/>
              <a:ext cx="11113" cy="12700"/>
            </a:xfrm>
            <a:custGeom>
              <a:avLst/>
              <a:gdLst>
                <a:gd name="T0" fmla="*/ 16 w 16"/>
                <a:gd name="T1" fmla="*/ 0 h 15"/>
                <a:gd name="T2" fmla="*/ 16 w 16"/>
                <a:gd name="T3" fmla="*/ 0 h 15"/>
                <a:gd name="T4" fmla="*/ 0 w 16"/>
                <a:gd name="T5" fmla="*/ 15 h 15"/>
                <a:gd name="T6" fmla="*/ 16 w 16"/>
                <a:gd name="T7" fmla="*/ 15 h 15"/>
                <a:gd name="T8" fmla="*/ 16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16" y="0"/>
                  </a:ln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13D57517-66AC-4CC0-A127-9AA3A5A3A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4782" y="3607233"/>
              <a:ext cx="11113" cy="12700"/>
            </a:xfrm>
            <a:custGeom>
              <a:avLst/>
              <a:gdLst>
                <a:gd name="T0" fmla="*/ 16 w 16"/>
                <a:gd name="T1" fmla="*/ 0 h 15"/>
                <a:gd name="T2" fmla="*/ 16 w 16"/>
                <a:gd name="T3" fmla="*/ 0 h 15"/>
                <a:gd name="T4" fmla="*/ 0 w 16"/>
                <a:gd name="T5" fmla="*/ 15 h 15"/>
                <a:gd name="T6" fmla="*/ 16 w 16"/>
                <a:gd name="T7" fmla="*/ 15 h 15"/>
                <a:gd name="T8" fmla="*/ 16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16" y="0"/>
                  </a:ln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299C64AF-DC76-4323-B233-BCCBB2D45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657" y="3899333"/>
              <a:ext cx="315913" cy="228600"/>
            </a:xfrm>
            <a:custGeom>
              <a:avLst/>
              <a:gdLst>
                <a:gd name="T0" fmla="*/ 244 w 399"/>
                <a:gd name="T1" fmla="*/ 66 h 288"/>
                <a:gd name="T2" fmla="*/ 244 w 399"/>
                <a:gd name="T3" fmla="*/ 66 h 288"/>
                <a:gd name="T4" fmla="*/ 244 w 399"/>
                <a:gd name="T5" fmla="*/ 96 h 288"/>
                <a:gd name="T6" fmla="*/ 244 w 399"/>
                <a:gd name="T7" fmla="*/ 114 h 288"/>
                <a:gd name="T8" fmla="*/ 261 w 399"/>
                <a:gd name="T9" fmla="*/ 114 h 288"/>
                <a:gd name="T10" fmla="*/ 261 w 399"/>
                <a:gd name="T11" fmla="*/ 129 h 288"/>
                <a:gd name="T12" fmla="*/ 296 w 399"/>
                <a:gd name="T13" fmla="*/ 162 h 288"/>
                <a:gd name="T14" fmla="*/ 382 w 399"/>
                <a:gd name="T15" fmla="*/ 177 h 288"/>
                <a:gd name="T16" fmla="*/ 399 w 399"/>
                <a:gd name="T17" fmla="*/ 177 h 288"/>
                <a:gd name="T18" fmla="*/ 330 w 399"/>
                <a:gd name="T19" fmla="*/ 258 h 288"/>
                <a:gd name="T20" fmla="*/ 278 w 399"/>
                <a:gd name="T21" fmla="*/ 258 h 288"/>
                <a:gd name="T22" fmla="*/ 244 w 399"/>
                <a:gd name="T23" fmla="*/ 288 h 288"/>
                <a:gd name="T24" fmla="*/ 207 w 399"/>
                <a:gd name="T25" fmla="*/ 273 h 288"/>
                <a:gd name="T26" fmla="*/ 156 w 399"/>
                <a:gd name="T27" fmla="*/ 288 h 288"/>
                <a:gd name="T28" fmla="*/ 69 w 399"/>
                <a:gd name="T29" fmla="*/ 273 h 288"/>
                <a:gd name="T30" fmla="*/ 69 w 399"/>
                <a:gd name="T31" fmla="*/ 240 h 288"/>
                <a:gd name="T32" fmla="*/ 52 w 399"/>
                <a:gd name="T33" fmla="*/ 240 h 288"/>
                <a:gd name="T34" fmla="*/ 17 w 399"/>
                <a:gd name="T35" fmla="*/ 192 h 288"/>
                <a:gd name="T36" fmla="*/ 0 w 399"/>
                <a:gd name="T37" fmla="*/ 177 h 288"/>
                <a:gd name="T38" fmla="*/ 17 w 399"/>
                <a:gd name="T39" fmla="*/ 162 h 288"/>
                <a:gd name="T40" fmla="*/ 35 w 399"/>
                <a:gd name="T41" fmla="*/ 114 h 288"/>
                <a:gd name="T42" fmla="*/ 86 w 399"/>
                <a:gd name="T43" fmla="*/ 48 h 288"/>
                <a:gd name="T44" fmla="*/ 86 w 399"/>
                <a:gd name="T45" fmla="*/ 18 h 288"/>
                <a:gd name="T46" fmla="*/ 104 w 399"/>
                <a:gd name="T47" fmla="*/ 18 h 288"/>
                <a:gd name="T48" fmla="*/ 121 w 399"/>
                <a:gd name="T49" fmla="*/ 33 h 288"/>
                <a:gd name="T50" fmla="*/ 121 w 399"/>
                <a:gd name="T51" fmla="*/ 0 h 288"/>
                <a:gd name="T52" fmla="*/ 138 w 399"/>
                <a:gd name="T53" fmla="*/ 18 h 288"/>
                <a:gd name="T54" fmla="*/ 190 w 399"/>
                <a:gd name="T55" fmla="*/ 18 h 288"/>
                <a:gd name="T56" fmla="*/ 244 w 399"/>
                <a:gd name="T57" fmla="*/ 6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9" h="288">
                  <a:moveTo>
                    <a:pt x="244" y="66"/>
                  </a:moveTo>
                  <a:lnTo>
                    <a:pt x="244" y="66"/>
                  </a:lnTo>
                  <a:lnTo>
                    <a:pt x="244" y="96"/>
                  </a:lnTo>
                  <a:lnTo>
                    <a:pt x="244" y="114"/>
                  </a:lnTo>
                  <a:lnTo>
                    <a:pt x="261" y="114"/>
                  </a:lnTo>
                  <a:lnTo>
                    <a:pt x="261" y="129"/>
                  </a:lnTo>
                  <a:lnTo>
                    <a:pt x="296" y="162"/>
                  </a:lnTo>
                  <a:lnTo>
                    <a:pt x="382" y="177"/>
                  </a:lnTo>
                  <a:lnTo>
                    <a:pt x="399" y="177"/>
                  </a:lnTo>
                  <a:lnTo>
                    <a:pt x="330" y="258"/>
                  </a:lnTo>
                  <a:lnTo>
                    <a:pt x="278" y="258"/>
                  </a:lnTo>
                  <a:lnTo>
                    <a:pt x="244" y="288"/>
                  </a:lnTo>
                  <a:lnTo>
                    <a:pt x="207" y="273"/>
                  </a:lnTo>
                  <a:lnTo>
                    <a:pt x="156" y="288"/>
                  </a:lnTo>
                  <a:lnTo>
                    <a:pt x="69" y="273"/>
                  </a:lnTo>
                  <a:lnTo>
                    <a:pt x="69" y="240"/>
                  </a:lnTo>
                  <a:lnTo>
                    <a:pt x="52" y="240"/>
                  </a:lnTo>
                  <a:lnTo>
                    <a:pt x="17" y="192"/>
                  </a:lnTo>
                  <a:lnTo>
                    <a:pt x="0" y="177"/>
                  </a:lnTo>
                  <a:lnTo>
                    <a:pt x="17" y="162"/>
                  </a:lnTo>
                  <a:lnTo>
                    <a:pt x="35" y="114"/>
                  </a:lnTo>
                  <a:lnTo>
                    <a:pt x="86" y="48"/>
                  </a:lnTo>
                  <a:lnTo>
                    <a:pt x="86" y="18"/>
                  </a:lnTo>
                  <a:lnTo>
                    <a:pt x="104" y="18"/>
                  </a:lnTo>
                  <a:lnTo>
                    <a:pt x="121" y="33"/>
                  </a:lnTo>
                  <a:lnTo>
                    <a:pt x="121" y="0"/>
                  </a:lnTo>
                  <a:lnTo>
                    <a:pt x="138" y="18"/>
                  </a:lnTo>
                  <a:lnTo>
                    <a:pt x="190" y="18"/>
                  </a:lnTo>
                  <a:lnTo>
                    <a:pt x="244" y="66"/>
                  </a:lnTo>
                  <a:close/>
                </a:path>
              </a:pathLst>
            </a:custGeom>
            <a:solidFill>
              <a:srgbClr val="0055B8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EC034373-4C29-4EB3-8AB7-B49634E7B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657" y="3899333"/>
              <a:ext cx="315913" cy="228600"/>
            </a:xfrm>
            <a:custGeom>
              <a:avLst/>
              <a:gdLst>
                <a:gd name="T0" fmla="*/ 244 w 399"/>
                <a:gd name="T1" fmla="*/ 66 h 288"/>
                <a:gd name="T2" fmla="*/ 244 w 399"/>
                <a:gd name="T3" fmla="*/ 66 h 288"/>
                <a:gd name="T4" fmla="*/ 244 w 399"/>
                <a:gd name="T5" fmla="*/ 96 h 288"/>
                <a:gd name="T6" fmla="*/ 244 w 399"/>
                <a:gd name="T7" fmla="*/ 114 h 288"/>
                <a:gd name="T8" fmla="*/ 261 w 399"/>
                <a:gd name="T9" fmla="*/ 114 h 288"/>
                <a:gd name="T10" fmla="*/ 261 w 399"/>
                <a:gd name="T11" fmla="*/ 129 h 288"/>
                <a:gd name="T12" fmla="*/ 296 w 399"/>
                <a:gd name="T13" fmla="*/ 162 h 288"/>
                <a:gd name="T14" fmla="*/ 382 w 399"/>
                <a:gd name="T15" fmla="*/ 177 h 288"/>
                <a:gd name="T16" fmla="*/ 399 w 399"/>
                <a:gd name="T17" fmla="*/ 177 h 288"/>
                <a:gd name="T18" fmla="*/ 330 w 399"/>
                <a:gd name="T19" fmla="*/ 258 h 288"/>
                <a:gd name="T20" fmla="*/ 278 w 399"/>
                <a:gd name="T21" fmla="*/ 258 h 288"/>
                <a:gd name="T22" fmla="*/ 244 w 399"/>
                <a:gd name="T23" fmla="*/ 288 h 288"/>
                <a:gd name="T24" fmla="*/ 207 w 399"/>
                <a:gd name="T25" fmla="*/ 273 h 288"/>
                <a:gd name="T26" fmla="*/ 156 w 399"/>
                <a:gd name="T27" fmla="*/ 288 h 288"/>
                <a:gd name="T28" fmla="*/ 69 w 399"/>
                <a:gd name="T29" fmla="*/ 273 h 288"/>
                <a:gd name="T30" fmla="*/ 69 w 399"/>
                <a:gd name="T31" fmla="*/ 240 h 288"/>
                <a:gd name="T32" fmla="*/ 52 w 399"/>
                <a:gd name="T33" fmla="*/ 240 h 288"/>
                <a:gd name="T34" fmla="*/ 17 w 399"/>
                <a:gd name="T35" fmla="*/ 192 h 288"/>
                <a:gd name="T36" fmla="*/ 0 w 399"/>
                <a:gd name="T37" fmla="*/ 177 h 288"/>
                <a:gd name="T38" fmla="*/ 17 w 399"/>
                <a:gd name="T39" fmla="*/ 162 h 288"/>
                <a:gd name="T40" fmla="*/ 35 w 399"/>
                <a:gd name="T41" fmla="*/ 114 h 288"/>
                <a:gd name="T42" fmla="*/ 86 w 399"/>
                <a:gd name="T43" fmla="*/ 48 h 288"/>
                <a:gd name="T44" fmla="*/ 86 w 399"/>
                <a:gd name="T45" fmla="*/ 18 h 288"/>
                <a:gd name="T46" fmla="*/ 104 w 399"/>
                <a:gd name="T47" fmla="*/ 18 h 288"/>
                <a:gd name="T48" fmla="*/ 121 w 399"/>
                <a:gd name="T49" fmla="*/ 33 h 288"/>
                <a:gd name="T50" fmla="*/ 121 w 399"/>
                <a:gd name="T51" fmla="*/ 0 h 288"/>
                <a:gd name="T52" fmla="*/ 138 w 399"/>
                <a:gd name="T53" fmla="*/ 18 h 288"/>
                <a:gd name="T54" fmla="*/ 190 w 399"/>
                <a:gd name="T55" fmla="*/ 18 h 288"/>
                <a:gd name="T56" fmla="*/ 244 w 399"/>
                <a:gd name="T57" fmla="*/ 6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9" h="288">
                  <a:moveTo>
                    <a:pt x="244" y="66"/>
                  </a:moveTo>
                  <a:lnTo>
                    <a:pt x="244" y="66"/>
                  </a:lnTo>
                  <a:lnTo>
                    <a:pt x="244" y="96"/>
                  </a:lnTo>
                  <a:lnTo>
                    <a:pt x="244" y="114"/>
                  </a:lnTo>
                  <a:lnTo>
                    <a:pt x="261" y="114"/>
                  </a:lnTo>
                  <a:lnTo>
                    <a:pt x="261" y="129"/>
                  </a:lnTo>
                  <a:lnTo>
                    <a:pt x="296" y="162"/>
                  </a:lnTo>
                  <a:lnTo>
                    <a:pt x="382" y="177"/>
                  </a:lnTo>
                  <a:lnTo>
                    <a:pt x="399" y="177"/>
                  </a:lnTo>
                  <a:lnTo>
                    <a:pt x="330" y="258"/>
                  </a:lnTo>
                  <a:lnTo>
                    <a:pt x="278" y="258"/>
                  </a:lnTo>
                  <a:lnTo>
                    <a:pt x="244" y="288"/>
                  </a:lnTo>
                  <a:lnTo>
                    <a:pt x="207" y="273"/>
                  </a:lnTo>
                  <a:lnTo>
                    <a:pt x="156" y="288"/>
                  </a:lnTo>
                  <a:lnTo>
                    <a:pt x="69" y="273"/>
                  </a:lnTo>
                  <a:lnTo>
                    <a:pt x="69" y="240"/>
                  </a:lnTo>
                  <a:lnTo>
                    <a:pt x="52" y="240"/>
                  </a:lnTo>
                  <a:lnTo>
                    <a:pt x="17" y="192"/>
                  </a:lnTo>
                  <a:lnTo>
                    <a:pt x="0" y="177"/>
                  </a:lnTo>
                  <a:lnTo>
                    <a:pt x="17" y="162"/>
                  </a:lnTo>
                  <a:lnTo>
                    <a:pt x="35" y="114"/>
                  </a:lnTo>
                  <a:lnTo>
                    <a:pt x="86" y="48"/>
                  </a:lnTo>
                  <a:lnTo>
                    <a:pt x="86" y="18"/>
                  </a:lnTo>
                  <a:lnTo>
                    <a:pt x="104" y="18"/>
                  </a:lnTo>
                  <a:lnTo>
                    <a:pt x="121" y="33"/>
                  </a:lnTo>
                  <a:lnTo>
                    <a:pt x="121" y="0"/>
                  </a:lnTo>
                  <a:lnTo>
                    <a:pt x="138" y="18"/>
                  </a:lnTo>
                  <a:lnTo>
                    <a:pt x="190" y="18"/>
                  </a:lnTo>
                  <a:lnTo>
                    <a:pt x="244" y="66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7" name="Freeform 138">
              <a:extLst>
                <a:ext uri="{FF2B5EF4-FFF2-40B4-BE49-F238E27FC236}">
                  <a16:creationId xmlns:a16="http://schemas.microsoft.com/office/drawing/2014/main" id="{D8984C7D-23FD-4511-8104-F4DCFA242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932" y="4318433"/>
              <a:ext cx="274638" cy="254000"/>
            </a:xfrm>
            <a:custGeom>
              <a:avLst/>
              <a:gdLst>
                <a:gd name="T0" fmla="*/ 0 w 345"/>
                <a:gd name="T1" fmla="*/ 288 h 321"/>
                <a:gd name="T2" fmla="*/ 0 w 345"/>
                <a:gd name="T3" fmla="*/ 288 h 321"/>
                <a:gd name="T4" fmla="*/ 34 w 345"/>
                <a:gd name="T5" fmla="*/ 288 h 321"/>
                <a:gd name="T6" fmla="*/ 69 w 345"/>
                <a:gd name="T7" fmla="*/ 288 h 321"/>
                <a:gd name="T8" fmla="*/ 172 w 345"/>
                <a:gd name="T9" fmla="*/ 305 h 321"/>
                <a:gd name="T10" fmla="*/ 207 w 345"/>
                <a:gd name="T11" fmla="*/ 305 h 321"/>
                <a:gd name="T12" fmla="*/ 276 w 345"/>
                <a:gd name="T13" fmla="*/ 321 h 321"/>
                <a:gd name="T14" fmla="*/ 311 w 345"/>
                <a:gd name="T15" fmla="*/ 305 h 321"/>
                <a:gd name="T16" fmla="*/ 276 w 345"/>
                <a:gd name="T17" fmla="*/ 273 h 321"/>
                <a:gd name="T18" fmla="*/ 276 w 345"/>
                <a:gd name="T19" fmla="*/ 192 h 321"/>
                <a:gd name="T20" fmla="*/ 345 w 345"/>
                <a:gd name="T21" fmla="*/ 177 h 321"/>
                <a:gd name="T22" fmla="*/ 328 w 345"/>
                <a:gd name="T23" fmla="*/ 129 h 321"/>
                <a:gd name="T24" fmla="*/ 276 w 345"/>
                <a:gd name="T25" fmla="*/ 144 h 321"/>
                <a:gd name="T26" fmla="*/ 276 w 345"/>
                <a:gd name="T27" fmla="*/ 129 h 321"/>
                <a:gd name="T28" fmla="*/ 293 w 345"/>
                <a:gd name="T29" fmla="*/ 113 h 321"/>
                <a:gd name="T30" fmla="*/ 276 w 345"/>
                <a:gd name="T31" fmla="*/ 96 h 321"/>
                <a:gd name="T32" fmla="*/ 276 w 345"/>
                <a:gd name="T33" fmla="*/ 48 h 321"/>
                <a:gd name="T34" fmla="*/ 241 w 345"/>
                <a:gd name="T35" fmla="*/ 33 h 321"/>
                <a:gd name="T36" fmla="*/ 207 w 345"/>
                <a:gd name="T37" fmla="*/ 33 h 321"/>
                <a:gd name="T38" fmla="*/ 207 w 345"/>
                <a:gd name="T39" fmla="*/ 48 h 321"/>
                <a:gd name="T40" fmla="*/ 172 w 345"/>
                <a:gd name="T41" fmla="*/ 65 h 321"/>
                <a:gd name="T42" fmla="*/ 138 w 345"/>
                <a:gd name="T43" fmla="*/ 33 h 321"/>
                <a:gd name="T44" fmla="*/ 138 w 345"/>
                <a:gd name="T45" fmla="*/ 0 h 321"/>
                <a:gd name="T46" fmla="*/ 121 w 345"/>
                <a:gd name="T47" fmla="*/ 0 h 321"/>
                <a:gd name="T48" fmla="*/ 51 w 345"/>
                <a:gd name="T49" fmla="*/ 0 h 321"/>
                <a:gd name="T50" fmla="*/ 17 w 345"/>
                <a:gd name="T51" fmla="*/ 17 h 321"/>
                <a:gd name="T52" fmla="*/ 34 w 345"/>
                <a:gd name="T53" fmla="*/ 65 h 321"/>
                <a:gd name="T54" fmla="*/ 34 w 345"/>
                <a:gd name="T55" fmla="*/ 81 h 321"/>
                <a:gd name="T56" fmla="*/ 51 w 345"/>
                <a:gd name="T57" fmla="*/ 144 h 321"/>
                <a:gd name="T58" fmla="*/ 51 w 345"/>
                <a:gd name="T59" fmla="*/ 177 h 321"/>
                <a:gd name="T60" fmla="*/ 17 w 345"/>
                <a:gd name="T61" fmla="*/ 192 h 321"/>
                <a:gd name="T62" fmla="*/ 0 w 345"/>
                <a:gd name="T63" fmla="*/ 257 h 321"/>
                <a:gd name="T64" fmla="*/ 0 w 345"/>
                <a:gd name="T65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5" h="321">
                  <a:moveTo>
                    <a:pt x="0" y="288"/>
                  </a:moveTo>
                  <a:lnTo>
                    <a:pt x="0" y="288"/>
                  </a:lnTo>
                  <a:lnTo>
                    <a:pt x="34" y="288"/>
                  </a:lnTo>
                  <a:lnTo>
                    <a:pt x="69" y="288"/>
                  </a:lnTo>
                  <a:lnTo>
                    <a:pt x="172" y="305"/>
                  </a:lnTo>
                  <a:lnTo>
                    <a:pt x="207" y="305"/>
                  </a:lnTo>
                  <a:lnTo>
                    <a:pt x="276" y="321"/>
                  </a:lnTo>
                  <a:lnTo>
                    <a:pt x="311" y="305"/>
                  </a:lnTo>
                  <a:lnTo>
                    <a:pt x="276" y="273"/>
                  </a:lnTo>
                  <a:lnTo>
                    <a:pt x="276" y="192"/>
                  </a:lnTo>
                  <a:lnTo>
                    <a:pt x="345" y="177"/>
                  </a:lnTo>
                  <a:lnTo>
                    <a:pt x="328" y="129"/>
                  </a:lnTo>
                  <a:lnTo>
                    <a:pt x="276" y="144"/>
                  </a:lnTo>
                  <a:lnTo>
                    <a:pt x="276" y="129"/>
                  </a:lnTo>
                  <a:lnTo>
                    <a:pt x="293" y="113"/>
                  </a:lnTo>
                  <a:lnTo>
                    <a:pt x="276" y="96"/>
                  </a:lnTo>
                  <a:lnTo>
                    <a:pt x="276" y="48"/>
                  </a:lnTo>
                  <a:lnTo>
                    <a:pt x="241" y="33"/>
                  </a:lnTo>
                  <a:lnTo>
                    <a:pt x="207" y="33"/>
                  </a:lnTo>
                  <a:lnTo>
                    <a:pt x="207" y="48"/>
                  </a:lnTo>
                  <a:lnTo>
                    <a:pt x="172" y="65"/>
                  </a:lnTo>
                  <a:lnTo>
                    <a:pt x="138" y="33"/>
                  </a:lnTo>
                  <a:lnTo>
                    <a:pt x="138" y="0"/>
                  </a:lnTo>
                  <a:lnTo>
                    <a:pt x="121" y="0"/>
                  </a:lnTo>
                  <a:lnTo>
                    <a:pt x="51" y="0"/>
                  </a:lnTo>
                  <a:lnTo>
                    <a:pt x="17" y="17"/>
                  </a:lnTo>
                  <a:lnTo>
                    <a:pt x="34" y="65"/>
                  </a:lnTo>
                  <a:lnTo>
                    <a:pt x="34" y="81"/>
                  </a:lnTo>
                  <a:lnTo>
                    <a:pt x="51" y="144"/>
                  </a:lnTo>
                  <a:lnTo>
                    <a:pt x="51" y="177"/>
                  </a:lnTo>
                  <a:lnTo>
                    <a:pt x="17" y="192"/>
                  </a:lnTo>
                  <a:lnTo>
                    <a:pt x="0" y="257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8" name="Freeform 139">
              <a:extLst>
                <a:ext uri="{FF2B5EF4-FFF2-40B4-BE49-F238E27FC236}">
                  <a16:creationId xmlns:a16="http://schemas.microsoft.com/office/drawing/2014/main" id="{E9957C43-3CAF-4B18-8953-947F6C70F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932" y="4318433"/>
              <a:ext cx="274638" cy="254000"/>
            </a:xfrm>
            <a:custGeom>
              <a:avLst/>
              <a:gdLst>
                <a:gd name="T0" fmla="*/ 0 w 345"/>
                <a:gd name="T1" fmla="*/ 288 h 321"/>
                <a:gd name="T2" fmla="*/ 0 w 345"/>
                <a:gd name="T3" fmla="*/ 288 h 321"/>
                <a:gd name="T4" fmla="*/ 34 w 345"/>
                <a:gd name="T5" fmla="*/ 288 h 321"/>
                <a:gd name="T6" fmla="*/ 69 w 345"/>
                <a:gd name="T7" fmla="*/ 288 h 321"/>
                <a:gd name="T8" fmla="*/ 172 w 345"/>
                <a:gd name="T9" fmla="*/ 305 h 321"/>
                <a:gd name="T10" fmla="*/ 207 w 345"/>
                <a:gd name="T11" fmla="*/ 305 h 321"/>
                <a:gd name="T12" fmla="*/ 276 w 345"/>
                <a:gd name="T13" fmla="*/ 321 h 321"/>
                <a:gd name="T14" fmla="*/ 311 w 345"/>
                <a:gd name="T15" fmla="*/ 305 h 321"/>
                <a:gd name="T16" fmla="*/ 276 w 345"/>
                <a:gd name="T17" fmla="*/ 273 h 321"/>
                <a:gd name="T18" fmla="*/ 276 w 345"/>
                <a:gd name="T19" fmla="*/ 192 h 321"/>
                <a:gd name="T20" fmla="*/ 345 w 345"/>
                <a:gd name="T21" fmla="*/ 177 h 321"/>
                <a:gd name="T22" fmla="*/ 328 w 345"/>
                <a:gd name="T23" fmla="*/ 129 h 321"/>
                <a:gd name="T24" fmla="*/ 276 w 345"/>
                <a:gd name="T25" fmla="*/ 144 h 321"/>
                <a:gd name="T26" fmla="*/ 276 w 345"/>
                <a:gd name="T27" fmla="*/ 129 h 321"/>
                <a:gd name="T28" fmla="*/ 293 w 345"/>
                <a:gd name="T29" fmla="*/ 113 h 321"/>
                <a:gd name="T30" fmla="*/ 276 w 345"/>
                <a:gd name="T31" fmla="*/ 96 h 321"/>
                <a:gd name="T32" fmla="*/ 276 w 345"/>
                <a:gd name="T33" fmla="*/ 48 h 321"/>
                <a:gd name="T34" fmla="*/ 241 w 345"/>
                <a:gd name="T35" fmla="*/ 33 h 321"/>
                <a:gd name="T36" fmla="*/ 207 w 345"/>
                <a:gd name="T37" fmla="*/ 33 h 321"/>
                <a:gd name="T38" fmla="*/ 207 w 345"/>
                <a:gd name="T39" fmla="*/ 48 h 321"/>
                <a:gd name="T40" fmla="*/ 172 w 345"/>
                <a:gd name="T41" fmla="*/ 65 h 321"/>
                <a:gd name="T42" fmla="*/ 138 w 345"/>
                <a:gd name="T43" fmla="*/ 33 h 321"/>
                <a:gd name="T44" fmla="*/ 138 w 345"/>
                <a:gd name="T45" fmla="*/ 0 h 321"/>
                <a:gd name="T46" fmla="*/ 121 w 345"/>
                <a:gd name="T47" fmla="*/ 0 h 321"/>
                <a:gd name="T48" fmla="*/ 51 w 345"/>
                <a:gd name="T49" fmla="*/ 0 h 321"/>
                <a:gd name="T50" fmla="*/ 17 w 345"/>
                <a:gd name="T51" fmla="*/ 17 h 321"/>
                <a:gd name="T52" fmla="*/ 34 w 345"/>
                <a:gd name="T53" fmla="*/ 65 h 321"/>
                <a:gd name="T54" fmla="*/ 34 w 345"/>
                <a:gd name="T55" fmla="*/ 81 h 321"/>
                <a:gd name="T56" fmla="*/ 51 w 345"/>
                <a:gd name="T57" fmla="*/ 144 h 321"/>
                <a:gd name="T58" fmla="*/ 51 w 345"/>
                <a:gd name="T59" fmla="*/ 177 h 321"/>
                <a:gd name="T60" fmla="*/ 17 w 345"/>
                <a:gd name="T61" fmla="*/ 192 h 321"/>
                <a:gd name="T62" fmla="*/ 0 w 345"/>
                <a:gd name="T63" fmla="*/ 257 h 321"/>
                <a:gd name="T64" fmla="*/ 0 w 345"/>
                <a:gd name="T65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5" h="321">
                  <a:moveTo>
                    <a:pt x="0" y="288"/>
                  </a:moveTo>
                  <a:lnTo>
                    <a:pt x="0" y="288"/>
                  </a:lnTo>
                  <a:lnTo>
                    <a:pt x="34" y="288"/>
                  </a:lnTo>
                  <a:lnTo>
                    <a:pt x="69" y="288"/>
                  </a:lnTo>
                  <a:lnTo>
                    <a:pt x="172" y="305"/>
                  </a:lnTo>
                  <a:lnTo>
                    <a:pt x="207" y="305"/>
                  </a:lnTo>
                  <a:lnTo>
                    <a:pt x="276" y="321"/>
                  </a:lnTo>
                  <a:lnTo>
                    <a:pt x="311" y="305"/>
                  </a:lnTo>
                  <a:lnTo>
                    <a:pt x="276" y="273"/>
                  </a:lnTo>
                  <a:lnTo>
                    <a:pt x="276" y="192"/>
                  </a:lnTo>
                  <a:lnTo>
                    <a:pt x="345" y="177"/>
                  </a:lnTo>
                  <a:lnTo>
                    <a:pt x="328" y="129"/>
                  </a:lnTo>
                  <a:lnTo>
                    <a:pt x="276" y="144"/>
                  </a:lnTo>
                  <a:lnTo>
                    <a:pt x="276" y="129"/>
                  </a:lnTo>
                  <a:lnTo>
                    <a:pt x="293" y="113"/>
                  </a:lnTo>
                  <a:lnTo>
                    <a:pt x="276" y="96"/>
                  </a:lnTo>
                  <a:lnTo>
                    <a:pt x="276" y="48"/>
                  </a:lnTo>
                  <a:lnTo>
                    <a:pt x="241" y="33"/>
                  </a:lnTo>
                  <a:lnTo>
                    <a:pt x="207" y="33"/>
                  </a:lnTo>
                  <a:lnTo>
                    <a:pt x="207" y="48"/>
                  </a:lnTo>
                  <a:lnTo>
                    <a:pt x="172" y="65"/>
                  </a:lnTo>
                  <a:lnTo>
                    <a:pt x="138" y="33"/>
                  </a:lnTo>
                  <a:lnTo>
                    <a:pt x="138" y="0"/>
                  </a:lnTo>
                  <a:lnTo>
                    <a:pt x="121" y="0"/>
                  </a:lnTo>
                  <a:lnTo>
                    <a:pt x="51" y="0"/>
                  </a:lnTo>
                  <a:lnTo>
                    <a:pt x="17" y="17"/>
                  </a:lnTo>
                  <a:lnTo>
                    <a:pt x="34" y="65"/>
                  </a:lnTo>
                  <a:lnTo>
                    <a:pt x="34" y="81"/>
                  </a:lnTo>
                  <a:lnTo>
                    <a:pt x="51" y="144"/>
                  </a:lnTo>
                  <a:lnTo>
                    <a:pt x="51" y="177"/>
                  </a:lnTo>
                  <a:lnTo>
                    <a:pt x="17" y="192"/>
                  </a:lnTo>
                  <a:lnTo>
                    <a:pt x="0" y="257"/>
                  </a:lnTo>
                  <a:lnTo>
                    <a:pt x="0" y="288"/>
                  </a:lnTo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defTabSz="457200">
                <a:defRPr/>
              </a:pP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5EC8BE00-F913-4E20-8DC1-C3DCADB988FC}"/>
                </a:ext>
              </a:extLst>
            </p:cNvPr>
            <p:cNvSpPr txBox="1"/>
            <p:nvPr/>
          </p:nvSpPr>
          <p:spPr>
            <a:xfrm>
              <a:off x="2609058" y="3247304"/>
              <a:ext cx="1526681" cy="3936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>
                <a:defRPr/>
              </a:pPr>
              <a:r>
                <a:rPr lang="en-US" sz="8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New York City</a:t>
              </a: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7F2BD219-2845-4535-99E3-260DDD08AB5A}"/>
                </a:ext>
              </a:extLst>
            </p:cNvPr>
            <p:cNvSpPr/>
            <p:nvPr/>
          </p:nvSpPr>
          <p:spPr>
            <a:xfrm>
              <a:off x="2626044" y="3310666"/>
              <a:ext cx="45719" cy="45719"/>
            </a:xfrm>
            <a:prstGeom prst="ellipse">
              <a:avLst/>
            </a:prstGeom>
            <a:solidFill>
              <a:srgbClr val="FFDB00"/>
            </a:solidFill>
            <a:ln w="9525" cap="flat" cmpd="sng" algn="ctr">
              <a:solidFill>
                <a:srgbClr val="FFDB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11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5E267154-2680-4FAC-88A6-2E0FC985E266}"/>
                </a:ext>
              </a:extLst>
            </p:cNvPr>
            <p:cNvSpPr txBox="1"/>
            <p:nvPr/>
          </p:nvSpPr>
          <p:spPr>
            <a:xfrm>
              <a:off x="5085042" y="4148411"/>
              <a:ext cx="932062" cy="3936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>
                <a:defRPr/>
              </a:pPr>
              <a:r>
                <a:rPr lang="en-US" sz="8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Nairobi</a:t>
              </a:r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5982046B-F2E5-43DB-8760-8194B3697FCD}"/>
                </a:ext>
              </a:extLst>
            </p:cNvPr>
            <p:cNvSpPr/>
            <p:nvPr/>
          </p:nvSpPr>
          <p:spPr>
            <a:xfrm>
              <a:off x="5062064" y="4177464"/>
              <a:ext cx="45719" cy="45719"/>
            </a:xfrm>
            <a:prstGeom prst="ellipse">
              <a:avLst/>
            </a:prstGeom>
            <a:solidFill>
              <a:srgbClr val="FFDB00"/>
            </a:solidFill>
            <a:ln w="9525" cap="flat" cmpd="sng" algn="ctr">
              <a:solidFill>
                <a:srgbClr val="FFDB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11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C9B8A9E-3919-4F04-994B-B4B629882E0B}"/>
                </a:ext>
              </a:extLst>
            </p:cNvPr>
            <p:cNvSpPr txBox="1"/>
            <p:nvPr/>
          </p:nvSpPr>
          <p:spPr>
            <a:xfrm>
              <a:off x="6915004" y="3619932"/>
              <a:ext cx="1131245" cy="3936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>
                <a:defRPr/>
              </a:pPr>
              <a:r>
                <a:rPr lang="en-US" sz="800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Bangkok</a:t>
              </a:r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C3A2EBD0-CFB7-4F42-9AF2-953CC1E0B303}"/>
                </a:ext>
              </a:extLst>
            </p:cNvPr>
            <p:cNvSpPr/>
            <p:nvPr/>
          </p:nvSpPr>
          <p:spPr>
            <a:xfrm>
              <a:off x="6454301" y="3871643"/>
              <a:ext cx="45719" cy="45719"/>
            </a:xfrm>
            <a:prstGeom prst="ellipse">
              <a:avLst/>
            </a:prstGeom>
            <a:solidFill>
              <a:srgbClr val="FFDB00"/>
            </a:solidFill>
            <a:ln w="9525" cap="flat" cmpd="sng" algn="ctr">
              <a:solidFill>
                <a:srgbClr val="FFDB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11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17BF5989-5643-4168-9AED-BB1AE93152D2}"/>
                </a:ext>
              </a:extLst>
            </p:cNvPr>
            <p:cNvSpPr txBox="1"/>
            <p:nvPr/>
          </p:nvSpPr>
          <p:spPr>
            <a:xfrm>
              <a:off x="4036780" y="5218349"/>
              <a:ext cx="2874098" cy="3936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>
                <a:defRPr/>
              </a:pPr>
              <a:r>
                <a:rPr lang="en-US" sz="8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Rockefeller Foundation offices</a:t>
              </a: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C159FE19-B6BB-4FDC-B508-B557C4D96A59}"/>
                </a:ext>
              </a:extLst>
            </p:cNvPr>
            <p:cNvSpPr/>
            <p:nvPr/>
          </p:nvSpPr>
          <p:spPr>
            <a:xfrm>
              <a:off x="3925044" y="5423909"/>
              <a:ext cx="45719" cy="45719"/>
            </a:xfrm>
            <a:prstGeom prst="ellipse">
              <a:avLst/>
            </a:prstGeom>
            <a:solidFill>
              <a:srgbClr val="FFDB00"/>
            </a:solidFill>
            <a:ln w="9525" cap="flat" cmpd="sng" algn="ctr">
              <a:solidFill>
                <a:srgbClr val="FFDB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11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02065D89-BFEE-449B-A22B-BCA6BBB71402}"/>
                </a:ext>
              </a:extLst>
            </p:cNvPr>
            <p:cNvSpPr txBox="1"/>
            <p:nvPr/>
          </p:nvSpPr>
          <p:spPr>
            <a:xfrm>
              <a:off x="3972720" y="5607165"/>
              <a:ext cx="3451146" cy="3936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>
                <a:defRPr/>
              </a:pPr>
              <a:r>
                <a:rPr lang="en-US" sz="8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Countries with energy focused efforts</a:t>
              </a:r>
            </a:p>
          </p:txBody>
        </p:sp>
        <p:sp>
          <p:nvSpPr>
            <p:cNvPr id="148" name="Rounded Rectangle 1349">
              <a:extLst>
                <a:ext uri="{FF2B5EF4-FFF2-40B4-BE49-F238E27FC236}">
                  <a16:creationId xmlns:a16="http://schemas.microsoft.com/office/drawing/2014/main" id="{94BEBA94-F2FA-4982-8DBC-18E7F86FB9F2}"/>
                </a:ext>
              </a:extLst>
            </p:cNvPr>
            <p:cNvSpPr/>
            <p:nvPr/>
          </p:nvSpPr>
          <p:spPr>
            <a:xfrm flipH="1">
              <a:off x="3902077" y="5778071"/>
              <a:ext cx="115367" cy="85921"/>
            </a:xfrm>
            <a:prstGeom prst="roundRect">
              <a:avLst/>
            </a:prstGeom>
            <a:solidFill>
              <a:srgbClr val="0055B8"/>
            </a:solidFill>
            <a:ln w="9525" cap="flat" cmpd="sng" algn="ctr">
              <a:solidFill>
                <a:srgbClr val="0055B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11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944A405-3FC0-42A5-84BA-C83D7D1BEB09}"/>
              </a:ext>
            </a:extLst>
          </p:cNvPr>
          <p:cNvSpPr txBox="1"/>
          <p:nvPr/>
        </p:nvSpPr>
        <p:spPr>
          <a:xfrm>
            <a:off x="425206" y="688963"/>
            <a:ext cx="805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</a:rPr>
              <a:t>The Smart Power Program works across developing countries to enhance electricity access and economic development of underserved areas</a:t>
            </a:r>
            <a:endParaRPr lang="en-IN" dirty="0">
              <a:solidFill>
                <a:srgbClr val="0055B8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1F97F02-9891-4553-ABC3-85E4D020485C}"/>
              </a:ext>
            </a:extLst>
          </p:cNvPr>
          <p:cNvSpPr/>
          <p:nvPr/>
        </p:nvSpPr>
        <p:spPr>
          <a:xfrm>
            <a:off x="3538410" y="1661773"/>
            <a:ext cx="2088789" cy="1020847"/>
          </a:xfrm>
          <a:prstGeom prst="roundRect">
            <a:avLst/>
          </a:prstGeom>
          <a:solidFill>
            <a:srgbClr val="0055B8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1200" b="1" u="sng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India</a:t>
            </a:r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: Smart Power India Program working on mini-grid and grid services ecosystem development</a:t>
            </a:r>
          </a:p>
        </p:txBody>
      </p:sp>
      <p:sp>
        <p:nvSpPr>
          <p:cNvPr id="1349" name="Rectangle: Rounded Corners 1348">
            <a:extLst>
              <a:ext uri="{FF2B5EF4-FFF2-40B4-BE49-F238E27FC236}">
                <a16:creationId xmlns:a16="http://schemas.microsoft.com/office/drawing/2014/main" id="{4F5A13FB-E496-4A19-95B9-D31D3120BAAE}"/>
              </a:ext>
            </a:extLst>
          </p:cNvPr>
          <p:cNvSpPr/>
          <p:nvPr/>
        </p:nvSpPr>
        <p:spPr>
          <a:xfrm>
            <a:off x="3544523" y="5562974"/>
            <a:ext cx="2088789" cy="1020847"/>
          </a:xfrm>
          <a:prstGeom prst="roundRect">
            <a:avLst/>
          </a:prstGeom>
          <a:solidFill>
            <a:srgbClr val="0055B8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1200" b="1" u="sng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Africa</a:t>
            </a:r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: Development of a data hub to better understand consumption patterns for rural customers</a:t>
            </a:r>
          </a:p>
        </p:txBody>
      </p:sp>
      <p:sp>
        <p:nvSpPr>
          <p:cNvPr id="1350" name="Rectangle: Rounded Corners 1349">
            <a:extLst>
              <a:ext uri="{FF2B5EF4-FFF2-40B4-BE49-F238E27FC236}">
                <a16:creationId xmlns:a16="http://schemas.microsoft.com/office/drawing/2014/main" id="{4C2358DA-FDFA-4C99-ADA7-BF549986C9E5}"/>
              </a:ext>
            </a:extLst>
          </p:cNvPr>
          <p:cNvSpPr/>
          <p:nvPr/>
        </p:nvSpPr>
        <p:spPr>
          <a:xfrm>
            <a:off x="6882725" y="3602850"/>
            <a:ext cx="2088789" cy="1020847"/>
          </a:xfrm>
          <a:prstGeom prst="roundRect">
            <a:avLst/>
          </a:prstGeom>
          <a:solidFill>
            <a:srgbClr val="0055B8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defRPr/>
            </a:pPr>
            <a:r>
              <a:rPr lang="en-US" sz="1200" b="1" u="sng" dirty="0">
                <a:solidFill>
                  <a:prstClr val="white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Thailand:</a:t>
            </a:r>
            <a:r>
              <a:rPr lang="en-US" sz="1200" b="1" dirty="0">
                <a:solidFill>
                  <a:prstClr val="white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 Development of mini-grid for un-electrified and partially electrified islands in Thailand with GIZ</a:t>
            </a:r>
          </a:p>
        </p:txBody>
      </p:sp>
      <p:sp>
        <p:nvSpPr>
          <p:cNvPr id="1351" name="Rectangle: Rounded Corners 1350">
            <a:extLst>
              <a:ext uri="{FF2B5EF4-FFF2-40B4-BE49-F238E27FC236}">
                <a16:creationId xmlns:a16="http://schemas.microsoft.com/office/drawing/2014/main" id="{CEEBB786-F2ED-419A-BE5B-CF4BC70B753A}"/>
              </a:ext>
            </a:extLst>
          </p:cNvPr>
          <p:cNvSpPr/>
          <p:nvPr/>
        </p:nvSpPr>
        <p:spPr>
          <a:xfrm>
            <a:off x="170550" y="3612864"/>
            <a:ext cx="2088789" cy="1020847"/>
          </a:xfrm>
          <a:prstGeom prst="roundRect">
            <a:avLst/>
          </a:prstGeom>
          <a:solidFill>
            <a:srgbClr val="0055B8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defRPr/>
            </a:pPr>
            <a:r>
              <a:rPr lang="en-US" sz="1200" b="1" u="sng" dirty="0">
                <a:solidFill>
                  <a:prstClr val="white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India:</a:t>
            </a:r>
            <a:r>
              <a:rPr lang="en-US" sz="1200" b="1" dirty="0">
                <a:solidFill>
                  <a:prstClr val="white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 Technology innovations such as smart meters, mini-grid-in-a-box, battery management systems, etc.</a:t>
            </a:r>
          </a:p>
        </p:txBody>
      </p:sp>
      <p:sp>
        <p:nvSpPr>
          <p:cNvPr id="1352" name="Rectangle: Rounded Corners 1351">
            <a:extLst>
              <a:ext uri="{FF2B5EF4-FFF2-40B4-BE49-F238E27FC236}">
                <a16:creationId xmlns:a16="http://schemas.microsoft.com/office/drawing/2014/main" id="{0522C921-BC51-4DC4-B988-D25F1B3A9DA8}"/>
              </a:ext>
            </a:extLst>
          </p:cNvPr>
          <p:cNvSpPr/>
          <p:nvPr/>
        </p:nvSpPr>
        <p:spPr>
          <a:xfrm>
            <a:off x="991535" y="2238806"/>
            <a:ext cx="2088789" cy="785889"/>
          </a:xfrm>
          <a:prstGeom prst="roundRect">
            <a:avLst/>
          </a:prstGeom>
          <a:solidFill>
            <a:srgbClr val="F8DC06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defRPr/>
            </a:pPr>
            <a:r>
              <a:rPr lang="en-US" sz="1200" b="1" u="sng" dirty="0">
                <a:latin typeface="Arial Narrow" panose="020B0606020202030204" pitchFamily="34" charset="0"/>
                <a:cs typeface="Calibri" panose="020F0502020204030204" pitchFamily="34" charset="0"/>
              </a:rPr>
              <a:t>USA:</a:t>
            </a:r>
            <a:r>
              <a:rPr lang="en-US" sz="1200" b="1" dirty="0">
                <a:latin typeface="Arial Narrow" panose="020B0606020202030204" pitchFamily="34" charset="0"/>
                <a:cs typeface="Calibri" panose="020F0502020204030204" pitchFamily="34" charset="0"/>
              </a:rPr>
              <a:t> Technical assessment of energy efficient appliances for productive applications</a:t>
            </a:r>
          </a:p>
        </p:txBody>
      </p:sp>
      <p:sp>
        <p:nvSpPr>
          <p:cNvPr id="1354" name="Rectangle: Rounded Corners 1353">
            <a:extLst>
              <a:ext uri="{FF2B5EF4-FFF2-40B4-BE49-F238E27FC236}">
                <a16:creationId xmlns:a16="http://schemas.microsoft.com/office/drawing/2014/main" id="{2A23A126-6491-408B-A068-B44E0B9C490C}"/>
              </a:ext>
            </a:extLst>
          </p:cNvPr>
          <p:cNvSpPr/>
          <p:nvPr/>
        </p:nvSpPr>
        <p:spPr>
          <a:xfrm>
            <a:off x="968948" y="5291486"/>
            <a:ext cx="2088789" cy="785889"/>
          </a:xfrm>
          <a:prstGeom prst="roundRect">
            <a:avLst/>
          </a:prstGeom>
          <a:solidFill>
            <a:srgbClr val="F8DC06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defRPr/>
            </a:pPr>
            <a:r>
              <a:rPr lang="en-US" sz="1200" b="1" u="sng" dirty="0">
                <a:latin typeface="Arial Narrow" panose="020B0606020202030204" pitchFamily="34" charset="0"/>
                <a:cs typeface="Calibri" panose="020F0502020204030204" pitchFamily="34" charset="0"/>
              </a:rPr>
              <a:t>East Africa:</a:t>
            </a:r>
            <a:r>
              <a:rPr lang="en-US" sz="1200" b="1" dirty="0">
                <a:latin typeface="Arial Narrow" panose="020B0606020202030204" pitchFamily="34" charset="0"/>
                <a:cs typeface="Calibri" panose="020F0502020204030204" pitchFamily="34" charset="0"/>
              </a:rPr>
              <a:t> Mini-grid Innovation Lab with Cross-Boundary Advisors</a:t>
            </a:r>
          </a:p>
        </p:txBody>
      </p:sp>
      <p:sp>
        <p:nvSpPr>
          <p:cNvPr id="1356" name="Rectangle: Rounded Corners 1355">
            <a:extLst>
              <a:ext uri="{FF2B5EF4-FFF2-40B4-BE49-F238E27FC236}">
                <a16:creationId xmlns:a16="http://schemas.microsoft.com/office/drawing/2014/main" id="{4D3E5B8A-63BD-4742-A2DA-A296F591EB51}"/>
              </a:ext>
            </a:extLst>
          </p:cNvPr>
          <p:cNvSpPr/>
          <p:nvPr/>
        </p:nvSpPr>
        <p:spPr>
          <a:xfrm>
            <a:off x="6088136" y="2238805"/>
            <a:ext cx="2088789" cy="785889"/>
          </a:xfrm>
          <a:prstGeom prst="roundRect">
            <a:avLst/>
          </a:prstGeom>
          <a:solidFill>
            <a:srgbClr val="F8DC06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defRPr/>
            </a:pPr>
            <a:r>
              <a:rPr lang="en-US" sz="1200" b="1" u="sng" dirty="0">
                <a:latin typeface="Arial Narrow" panose="020B0606020202030204" pitchFamily="34" charset="0"/>
                <a:cs typeface="Calibri" panose="020F0502020204030204" pitchFamily="34" charset="0"/>
              </a:rPr>
              <a:t>Myanmar:</a:t>
            </a:r>
            <a:r>
              <a:rPr lang="en-US" sz="1200" u="sng" dirty="0">
                <a:latin typeface="Arial Narrow" panose="020B0606020202030204" pitchFamily="34" charset="0"/>
                <a:cs typeface="Calibri" panose="020F0502020204030204" pitchFamily="34" charset="0"/>
              </a:rPr>
              <a:t> </a:t>
            </a:r>
            <a:r>
              <a:rPr lang="en-US" sz="1200" b="1" dirty="0">
                <a:latin typeface="Arial Narrow" panose="020B0606020202030204" pitchFamily="34" charset="0"/>
                <a:cs typeface="Calibri" panose="020F0502020204030204" pitchFamily="34" charset="0"/>
              </a:rPr>
              <a:t>Smart Power Myanmar mini-grid platform launched in 2018</a:t>
            </a:r>
          </a:p>
        </p:txBody>
      </p:sp>
      <p:sp>
        <p:nvSpPr>
          <p:cNvPr id="1357" name="Rectangle: Rounded Corners 1356">
            <a:extLst>
              <a:ext uri="{FF2B5EF4-FFF2-40B4-BE49-F238E27FC236}">
                <a16:creationId xmlns:a16="http://schemas.microsoft.com/office/drawing/2014/main" id="{4537C9C8-53B7-4889-8937-57D041AE07CD}"/>
              </a:ext>
            </a:extLst>
          </p:cNvPr>
          <p:cNvSpPr/>
          <p:nvPr/>
        </p:nvSpPr>
        <p:spPr>
          <a:xfrm>
            <a:off x="6086265" y="5293158"/>
            <a:ext cx="2088789" cy="785889"/>
          </a:xfrm>
          <a:prstGeom prst="roundRect">
            <a:avLst/>
          </a:prstGeom>
          <a:solidFill>
            <a:srgbClr val="F8DC06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defRPr/>
            </a:pPr>
            <a:r>
              <a:rPr lang="en-US" sz="1200" b="1" u="sng" dirty="0">
                <a:latin typeface="Arial Narrow" panose="020B0606020202030204" pitchFamily="34" charset="0"/>
                <a:cs typeface="Calibri" panose="020F0502020204030204" pitchFamily="34" charset="0"/>
              </a:rPr>
              <a:t>Uganda:</a:t>
            </a:r>
            <a:r>
              <a:rPr lang="en-US" sz="1200" b="1" dirty="0">
                <a:latin typeface="Arial Narrow" panose="020B0606020202030204" pitchFamily="34" charset="0"/>
                <a:cs typeface="Calibri" panose="020F0502020204030204" pitchFamily="34" charset="0"/>
              </a:rPr>
              <a:t> Working on the Utilities of the Future program with UMEME</a:t>
            </a:r>
          </a:p>
        </p:txBody>
      </p:sp>
    </p:spTree>
    <p:extLst>
      <p:ext uri="{BB962C8B-B14F-4D97-AF65-F5344CB8AC3E}">
        <p14:creationId xmlns:p14="http://schemas.microsoft.com/office/powerpoint/2010/main" val="2215697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44EE8-EE3A-4F39-87E6-B7E121D38822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Incubation of Smart Power India (SPI)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77EBF5-BD6C-440A-ABFB-FBE41B83E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B52E15-7855-463D-A149-B61B6D0FD3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4A405-3FC0-42A5-84BA-C83D7D1BEB09}"/>
              </a:ext>
            </a:extLst>
          </p:cNvPr>
          <p:cNvSpPr txBox="1"/>
          <p:nvPr/>
        </p:nvSpPr>
        <p:spPr>
          <a:xfrm>
            <a:off x="425206" y="744383"/>
            <a:ext cx="805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55B8"/>
                </a:solidFill>
                <a:latin typeface="Source Sans Pro" panose="020B0503030403020204" pitchFamily="34" charset="0"/>
                <a:cs typeface="Mangal"/>
              </a:rPr>
              <a:t>The Rockefeller Foundation founded SPI in 2015 to catalyse Indian Mini-grid sector</a:t>
            </a:r>
            <a:endParaRPr lang="en-IN" dirty="0">
              <a:solidFill>
                <a:srgbClr val="0055B8"/>
              </a:solidFill>
            </a:endParaRPr>
          </a:p>
        </p:txBody>
      </p:sp>
      <p:grpSp>
        <p:nvGrpSpPr>
          <p:cNvPr id="1358" name="Group 1357">
            <a:extLst>
              <a:ext uri="{FF2B5EF4-FFF2-40B4-BE49-F238E27FC236}">
                <a16:creationId xmlns:a16="http://schemas.microsoft.com/office/drawing/2014/main" id="{19B73330-5DD3-41BF-A204-754628DB65D0}"/>
              </a:ext>
            </a:extLst>
          </p:cNvPr>
          <p:cNvGrpSpPr/>
          <p:nvPr/>
        </p:nvGrpSpPr>
        <p:grpSpPr>
          <a:xfrm>
            <a:off x="521260" y="2067182"/>
            <a:ext cx="5632694" cy="1458354"/>
            <a:chOff x="1272351" y="1669156"/>
            <a:chExt cx="6569798" cy="1133629"/>
          </a:xfrm>
        </p:grpSpPr>
        <p:grpSp>
          <p:nvGrpSpPr>
            <p:cNvPr id="1359" name="Group 3">
              <a:extLst>
                <a:ext uri="{FF2B5EF4-FFF2-40B4-BE49-F238E27FC236}">
                  <a16:creationId xmlns:a16="http://schemas.microsoft.com/office/drawing/2014/main" id="{02DB5EE7-B9D8-498F-A101-F8A721690F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72351" y="1669156"/>
              <a:ext cx="6569798" cy="1133629"/>
              <a:chOff x="1162" y="1702"/>
              <a:chExt cx="3880" cy="618"/>
            </a:xfrm>
          </p:grpSpPr>
          <p:sp>
            <p:nvSpPr>
              <p:cNvPr id="1361" name="AutoShape 4">
                <a:extLst>
                  <a:ext uri="{FF2B5EF4-FFF2-40B4-BE49-F238E27FC236}">
                    <a16:creationId xmlns:a16="http://schemas.microsoft.com/office/drawing/2014/main" id="{69A63E78-5033-4C67-91B4-B137DEF93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" y="1702"/>
                <a:ext cx="643" cy="618"/>
              </a:xfrm>
              <a:prstGeom prst="homePlate">
                <a:avLst>
                  <a:gd name="adj" fmla="val 18890"/>
                </a:avLst>
              </a:prstGeom>
              <a:solidFill>
                <a:srgbClr val="0055B8"/>
              </a:solidFill>
              <a:ln w="6350">
                <a:noFill/>
                <a:miter lim="800000"/>
                <a:headEnd/>
                <a:tailEnd/>
              </a:ln>
              <a:effectLst/>
            </p:spPr>
            <p:txBody>
              <a:bodyPr wrap="none" lIns="45720" rIns="45720" anchor="ctr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GB" sz="1600" b="1" dirty="0">
                    <a:solidFill>
                      <a:prstClr val="white"/>
                    </a:solidFill>
                  </a:rPr>
                  <a:t>Vision</a:t>
                </a:r>
                <a:endParaRPr lang="en-GB" sz="1600" i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62" name="Freeform 5">
                <a:extLst>
                  <a:ext uri="{FF2B5EF4-FFF2-40B4-BE49-F238E27FC236}">
                    <a16:creationId xmlns:a16="http://schemas.microsoft.com/office/drawing/2014/main" id="{8EE2B115-768A-44F9-8E4D-BF5D30661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3" y="1702"/>
                <a:ext cx="3319" cy="6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344"/>
                  </a:cxn>
                  <a:cxn ang="0">
                    <a:pos x="0" y="720"/>
                  </a:cxn>
                  <a:cxn ang="0">
                    <a:pos x="4464" y="720"/>
                  </a:cxn>
                  <a:cxn ang="0">
                    <a:pos x="4464" y="0"/>
                  </a:cxn>
                  <a:cxn ang="0">
                    <a:pos x="0" y="0"/>
                  </a:cxn>
                </a:cxnLst>
                <a:rect l="0" t="0" r="r" b="b"/>
                <a:pathLst>
                  <a:path w="4465" h="721">
                    <a:moveTo>
                      <a:pt x="0" y="0"/>
                    </a:moveTo>
                    <a:lnTo>
                      <a:pt x="144" y="344"/>
                    </a:lnTo>
                    <a:lnTo>
                      <a:pt x="0" y="720"/>
                    </a:lnTo>
                    <a:lnTo>
                      <a:pt x="4464" y="720"/>
                    </a:lnTo>
                    <a:lnTo>
                      <a:pt x="4464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DB00"/>
              </a:solidFill>
              <a:ln w="6350" cap="rnd" cmpd="sng">
                <a:solidFill>
                  <a:srgbClr val="E4E7E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45720" rIns="45720" anchor="ctr"/>
              <a:lstStyle/>
              <a:p>
                <a:pPr>
                  <a:spcBef>
                    <a:spcPts val="100"/>
                  </a:spcBef>
                  <a:spcAft>
                    <a:spcPts val="100"/>
                  </a:spcAft>
                </a:pPr>
                <a:endParaRPr lang="en-US" sz="16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60" name="TextBox 1359">
              <a:extLst>
                <a:ext uri="{FF2B5EF4-FFF2-40B4-BE49-F238E27FC236}">
                  <a16:creationId xmlns:a16="http://schemas.microsoft.com/office/drawing/2014/main" id="{22D59F87-1520-4ECD-A913-6B2FF06D4459}"/>
                </a:ext>
              </a:extLst>
            </p:cNvPr>
            <p:cNvSpPr txBox="1"/>
            <p:nvPr/>
          </p:nvSpPr>
          <p:spPr>
            <a:xfrm>
              <a:off x="2474204" y="2004339"/>
              <a:ext cx="5367945" cy="4545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eaLnBrk="0" hangingPunct="0">
                <a:spcBef>
                  <a:spcPct val="30000"/>
                </a:spcBef>
              </a:pPr>
              <a:r>
                <a:rPr lang="en-US" sz="1600" b="1" dirty="0">
                  <a:solidFill>
                    <a:prstClr val="black"/>
                  </a:solidFill>
                </a:rPr>
                <a:t>To spur economic development in villages through access to reliable electricity </a:t>
              </a:r>
            </a:p>
          </p:txBody>
        </p:sp>
      </p:grpSp>
      <p:pic>
        <p:nvPicPr>
          <p:cNvPr id="1363" name="Content Placeholder 7">
            <a:extLst>
              <a:ext uri="{FF2B5EF4-FFF2-40B4-BE49-F238E27FC236}">
                <a16:creationId xmlns:a16="http://schemas.microsoft.com/office/drawing/2014/main" id="{98BAB8C5-29D7-43DA-8E70-3C81ABF5C4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2774" y="2067182"/>
            <a:ext cx="2186636" cy="1458354"/>
          </a:xfrm>
          <a:prstGeom prst="rect">
            <a:avLst/>
          </a:prstGeom>
        </p:spPr>
      </p:pic>
      <p:sp>
        <p:nvSpPr>
          <p:cNvPr id="1364" name="Rectangle 1363">
            <a:extLst>
              <a:ext uri="{FF2B5EF4-FFF2-40B4-BE49-F238E27FC236}">
                <a16:creationId xmlns:a16="http://schemas.microsoft.com/office/drawing/2014/main" id="{033A7870-FEB0-42B8-BAF2-640B4085FC18}"/>
              </a:ext>
            </a:extLst>
          </p:cNvPr>
          <p:cNvSpPr/>
          <p:nvPr/>
        </p:nvSpPr>
        <p:spPr>
          <a:xfrm>
            <a:off x="6153954" y="3632357"/>
            <a:ext cx="2548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Shri Piyush Goyal, Minister of State (IC) for Power, Coal and New &amp; Renewable Energy at the Smart Power India launch event</a:t>
            </a:r>
          </a:p>
        </p:txBody>
      </p:sp>
      <p:sp>
        <p:nvSpPr>
          <p:cNvPr id="1353" name="Rectangle 1352">
            <a:extLst>
              <a:ext uri="{FF2B5EF4-FFF2-40B4-BE49-F238E27FC236}">
                <a16:creationId xmlns:a16="http://schemas.microsoft.com/office/drawing/2014/main" id="{856CFC11-2E13-45FB-BBC6-5244E914C2D6}"/>
              </a:ext>
            </a:extLst>
          </p:cNvPr>
          <p:cNvSpPr/>
          <p:nvPr/>
        </p:nvSpPr>
        <p:spPr>
          <a:xfrm>
            <a:off x="425206" y="1757363"/>
            <a:ext cx="8248271" cy="29908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65105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4641B7-6387-4A19-94B6-7CDF3294F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5" y="318904"/>
            <a:ext cx="8718794" cy="653909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1FBE617-ADE7-4ACA-8461-5DA7068AEA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855EF3-5BEB-4E4D-860B-A27AA1F1646E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Smart Power India’s Mini-grid Portfolio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119A0-D51F-432A-A9CE-8D8E396DB612}"/>
              </a:ext>
            </a:extLst>
          </p:cNvPr>
          <p:cNvSpPr txBox="1"/>
          <p:nvPr/>
        </p:nvSpPr>
        <p:spPr>
          <a:xfrm>
            <a:off x="425206" y="702818"/>
            <a:ext cx="805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</a:rPr>
              <a:t>Providing electricity access to 220+ villages in India; aim to reach 1,000’s in the next 5 years</a:t>
            </a:r>
            <a:endParaRPr lang="en-IN" dirty="0">
              <a:solidFill>
                <a:srgbClr val="0055B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45EB4E-14D0-4483-A1B7-916BE3F64C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46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855EF3-5BEB-4E4D-860B-A27AA1F1646E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Learning from our Mini-grid Portfolio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119A0-D51F-432A-A9CE-8D8E396DB612}"/>
              </a:ext>
            </a:extLst>
          </p:cNvPr>
          <p:cNvSpPr txBox="1"/>
          <p:nvPr/>
        </p:nvSpPr>
        <p:spPr>
          <a:xfrm>
            <a:off x="425206" y="702818"/>
            <a:ext cx="805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</a:rPr>
              <a:t>Positive consumer behavior possible through reliable electricity services even in rural areas</a:t>
            </a:r>
            <a:endParaRPr lang="en-IN" dirty="0">
              <a:solidFill>
                <a:srgbClr val="0055B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45EB4E-14D0-4483-A1B7-916BE3F64C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8B457DC-D561-4168-A2CD-97785E9107E4}"/>
              </a:ext>
            </a:extLst>
          </p:cNvPr>
          <p:cNvGrpSpPr/>
          <p:nvPr/>
        </p:nvGrpSpPr>
        <p:grpSpPr>
          <a:xfrm>
            <a:off x="4565237" y="4270202"/>
            <a:ext cx="4231101" cy="2112719"/>
            <a:chOff x="4565237" y="4270202"/>
            <a:chExt cx="4231101" cy="211271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28D7145-E853-4E26-BB0D-1BE17C93192C}"/>
                </a:ext>
              </a:extLst>
            </p:cNvPr>
            <p:cNvSpPr/>
            <p:nvPr/>
          </p:nvSpPr>
          <p:spPr>
            <a:xfrm>
              <a:off x="6172201" y="5123508"/>
              <a:ext cx="1619250" cy="8382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26751F4-14D6-4D95-96D7-B55183E089C5}"/>
                </a:ext>
              </a:extLst>
            </p:cNvPr>
            <p:cNvSpPr txBox="1"/>
            <p:nvPr/>
          </p:nvSpPr>
          <p:spPr>
            <a:xfrm>
              <a:off x="5167313" y="5245752"/>
              <a:ext cx="36290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Productive load</a:t>
              </a:r>
            </a:p>
            <a:p>
              <a:pPr algn="ctr"/>
              <a:r>
                <a:rPr lang="en-US" sz="1600" b="1" dirty="0"/>
                <a:t>development</a:t>
              </a:r>
              <a:endParaRPr lang="en-IN" sz="1600" b="1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C5918AC-8662-4D13-850E-5CD4B1A310CE}"/>
                </a:ext>
              </a:extLst>
            </p:cNvPr>
            <p:cNvSpPr/>
            <p:nvPr/>
          </p:nvSpPr>
          <p:spPr>
            <a:xfrm>
              <a:off x="5696070" y="6113617"/>
              <a:ext cx="2571510" cy="2693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1150" b="1" dirty="0">
                  <a:solidFill>
                    <a:prstClr val="black"/>
                  </a:solidFill>
                </a:rPr>
                <a:t>750+ new microenterprises incubated</a:t>
              </a:r>
            </a:p>
          </p:txBody>
        </p:sp>
        <p:cxnSp>
          <p:nvCxnSpPr>
            <p:cNvPr id="31" name="Elbow Connector 29">
              <a:extLst>
                <a:ext uri="{FF2B5EF4-FFF2-40B4-BE49-F238E27FC236}">
                  <a16:creationId xmlns:a16="http://schemas.microsoft.com/office/drawing/2014/main" id="{857F0C44-F088-46B0-92DA-2C4C90568C57}"/>
                </a:ext>
              </a:extLst>
            </p:cNvPr>
            <p:cNvCxnSpPr>
              <a:cxnSpLocks/>
              <a:stCxn id="34" idx="2"/>
            </p:cNvCxnSpPr>
            <p:nvPr/>
          </p:nvCxnSpPr>
          <p:spPr>
            <a:xfrm rot="16200000" flipH="1">
              <a:off x="4734750" y="4100689"/>
              <a:ext cx="1277462" cy="1616488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5083B41-ADF5-40EB-94D9-80DB1E771913}"/>
              </a:ext>
            </a:extLst>
          </p:cNvPr>
          <p:cNvGrpSpPr/>
          <p:nvPr/>
        </p:nvGrpSpPr>
        <p:grpSpPr>
          <a:xfrm>
            <a:off x="192715" y="4270202"/>
            <a:ext cx="4372522" cy="2112719"/>
            <a:chOff x="192715" y="4270202"/>
            <a:chExt cx="4372522" cy="2112719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3CABBFC-A48E-448E-B5EF-24C41CB97D36}"/>
                </a:ext>
              </a:extLst>
            </p:cNvPr>
            <p:cNvSpPr/>
            <p:nvPr/>
          </p:nvSpPr>
          <p:spPr>
            <a:xfrm>
              <a:off x="1352549" y="5119040"/>
              <a:ext cx="1619250" cy="8382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DCA2F9D-1CF0-43EF-8499-C406374BFB6E}"/>
                </a:ext>
              </a:extLst>
            </p:cNvPr>
            <p:cNvSpPr txBox="1"/>
            <p:nvPr/>
          </p:nvSpPr>
          <p:spPr>
            <a:xfrm>
              <a:off x="347661" y="5207950"/>
              <a:ext cx="36290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Higher appliance</a:t>
              </a:r>
            </a:p>
            <a:p>
              <a:pPr algn="ctr"/>
              <a:r>
                <a:rPr lang="en-US" sz="1600" b="1" dirty="0"/>
                <a:t>ownership</a:t>
              </a:r>
              <a:endParaRPr lang="en-IN" sz="16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AE9BA90-0862-4918-91B4-3D3A9C0F53D8}"/>
                </a:ext>
              </a:extLst>
            </p:cNvPr>
            <p:cNvSpPr/>
            <p:nvPr/>
          </p:nvSpPr>
          <p:spPr>
            <a:xfrm>
              <a:off x="192715" y="6113617"/>
              <a:ext cx="3938915" cy="2693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1150" b="1" dirty="0">
                  <a:solidFill>
                    <a:prstClr val="black"/>
                  </a:solidFill>
                </a:rPr>
                <a:t>30% EE Appliances’ penetration achieved (&gt;25000 appliances)</a:t>
              </a:r>
            </a:p>
          </p:txBody>
        </p:sp>
        <p:cxnSp>
          <p:nvCxnSpPr>
            <p:cNvPr id="32" name="Elbow Connector 29">
              <a:extLst>
                <a:ext uri="{FF2B5EF4-FFF2-40B4-BE49-F238E27FC236}">
                  <a16:creationId xmlns:a16="http://schemas.microsoft.com/office/drawing/2014/main" id="{621DDE7F-DF23-404F-A82F-F10E5C2A30A9}"/>
                </a:ext>
              </a:extLst>
            </p:cNvPr>
            <p:cNvCxnSpPr>
              <a:cxnSpLocks/>
              <a:stCxn id="34" idx="2"/>
            </p:cNvCxnSpPr>
            <p:nvPr/>
          </p:nvCxnSpPr>
          <p:spPr>
            <a:xfrm rot="5400000">
              <a:off x="3138591" y="4121318"/>
              <a:ext cx="1277762" cy="1575530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C5571753-7DAA-4DBB-BC89-30E3E08E9BF7}"/>
              </a:ext>
            </a:extLst>
          </p:cNvPr>
          <p:cNvSpPr txBox="1"/>
          <p:nvPr/>
        </p:nvSpPr>
        <p:spPr>
          <a:xfrm>
            <a:off x="3686554" y="3350801"/>
            <a:ext cx="1757365" cy="919401"/>
          </a:xfrm>
          <a:prstGeom prst="roundRect">
            <a:avLst/>
          </a:prstGeom>
          <a:solidFill>
            <a:srgbClr val="0055B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Reliable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Electricity Supply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and Service</a:t>
            </a:r>
            <a:endParaRPr lang="en-IN" sz="1600" b="1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5895FF-7397-4444-B0A5-0A7470E826DC}"/>
              </a:ext>
            </a:extLst>
          </p:cNvPr>
          <p:cNvGrpSpPr/>
          <p:nvPr/>
        </p:nvGrpSpPr>
        <p:grpSpPr>
          <a:xfrm>
            <a:off x="347661" y="1693217"/>
            <a:ext cx="4217576" cy="2860170"/>
            <a:chOff x="347661" y="1693217"/>
            <a:chExt cx="4217576" cy="286017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BA86C54-0042-4270-BB47-054FBDBD29A0}"/>
                </a:ext>
              </a:extLst>
            </p:cNvPr>
            <p:cNvSpPr/>
            <p:nvPr/>
          </p:nvSpPr>
          <p:spPr>
            <a:xfrm>
              <a:off x="1352551" y="1693217"/>
              <a:ext cx="1619250" cy="8382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735FB5-75CB-4A0F-8EC8-0644D95AD53F}"/>
                </a:ext>
              </a:extLst>
            </p:cNvPr>
            <p:cNvSpPr txBox="1"/>
            <p:nvPr/>
          </p:nvSpPr>
          <p:spPr>
            <a:xfrm>
              <a:off x="347661" y="1819929"/>
              <a:ext cx="36290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Positive payment</a:t>
              </a:r>
            </a:p>
            <a:p>
              <a:pPr algn="ctr"/>
              <a:r>
                <a:rPr lang="en-US" sz="1600" b="1" dirty="0"/>
                <a:t>behavior</a:t>
              </a:r>
              <a:endParaRPr lang="en-IN" sz="1600" b="1" dirty="0"/>
            </a:p>
          </p:txBody>
        </p:sp>
        <p:cxnSp>
          <p:nvCxnSpPr>
            <p:cNvPr id="29" name="Elbow Connector 29">
              <a:extLst>
                <a:ext uri="{FF2B5EF4-FFF2-40B4-BE49-F238E27FC236}">
                  <a16:creationId xmlns:a16="http://schemas.microsoft.com/office/drawing/2014/main" id="{219D1550-5822-4484-A56C-9EE6AED93D0F}"/>
                </a:ext>
              </a:extLst>
            </p:cNvPr>
            <p:cNvCxnSpPr>
              <a:cxnSpLocks/>
              <a:stCxn id="34" idx="0"/>
            </p:cNvCxnSpPr>
            <p:nvPr/>
          </p:nvCxnSpPr>
          <p:spPr>
            <a:xfrm rot="16200000" flipV="1">
              <a:off x="3149280" y="1934843"/>
              <a:ext cx="1238482" cy="1593433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D118AB2-F7E9-4B14-AC47-E48693EA0709}"/>
                </a:ext>
              </a:extLst>
            </p:cNvPr>
            <p:cNvGrpSpPr/>
            <p:nvPr/>
          </p:nvGrpSpPr>
          <p:grpSpPr>
            <a:xfrm>
              <a:off x="425206" y="2561082"/>
              <a:ext cx="3069069" cy="1992305"/>
              <a:chOff x="99800" y="2499145"/>
              <a:chExt cx="3319224" cy="1858660"/>
            </a:xfrm>
          </p:grpSpPr>
          <p:graphicFrame>
            <p:nvGraphicFramePr>
              <p:cNvPr id="25" name="Chart 24">
                <a:extLst>
                  <a:ext uri="{FF2B5EF4-FFF2-40B4-BE49-F238E27FC236}">
                    <a16:creationId xmlns:a16="http://schemas.microsoft.com/office/drawing/2014/main" id="{D14D9F13-8592-4258-953F-F34556D3C5E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499628937"/>
                  </p:ext>
                </p:extLst>
              </p:nvPr>
            </p:nvGraphicFramePr>
            <p:xfrm>
              <a:off x="99800" y="2499145"/>
              <a:ext cx="3319224" cy="164101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F055A291-5C94-4A96-AEA7-891141FD9094}"/>
                  </a:ext>
                </a:extLst>
              </p:cNvPr>
              <p:cNvSpPr/>
              <p:nvPr/>
            </p:nvSpPr>
            <p:spPr>
              <a:xfrm>
                <a:off x="99800" y="4088501"/>
                <a:ext cx="3319223" cy="26930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6 Months’ Cumulative Collection efficiency</a:t>
                </a: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B0B6DC0-9E64-4C2E-9E93-F9B7FE6E0226}"/>
              </a:ext>
            </a:extLst>
          </p:cNvPr>
          <p:cNvGrpSpPr/>
          <p:nvPr/>
        </p:nvGrpSpPr>
        <p:grpSpPr>
          <a:xfrm>
            <a:off x="4565236" y="1693217"/>
            <a:ext cx="4196277" cy="2912461"/>
            <a:chOff x="4565236" y="1693217"/>
            <a:chExt cx="4196277" cy="291246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178ECBC-D040-444A-80A9-31FEA0464373}"/>
                </a:ext>
              </a:extLst>
            </p:cNvPr>
            <p:cNvGrpSpPr/>
            <p:nvPr/>
          </p:nvGrpSpPr>
          <p:grpSpPr>
            <a:xfrm>
              <a:off x="4565236" y="1693217"/>
              <a:ext cx="4196277" cy="2912461"/>
              <a:chOff x="4565236" y="1693217"/>
              <a:chExt cx="4196277" cy="2912461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A92A6BE4-E335-432C-A7B7-21ECF2C696DE}"/>
                  </a:ext>
                </a:extLst>
              </p:cNvPr>
              <p:cNvSpPr/>
              <p:nvPr/>
            </p:nvSpPr>
            <p:spPr>
              <a:xfrm>
                <a:off x="6172200" y="1693217"/>
                <a:ext cx="1619250" cy="838200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30" name="Elbow Connector 29">
                <a:extLst>
                  <a:ext uri="{FF2B5EF4-FFF2-40B4-BE49-F238E27FC236}">
                    <a16:creationId xmlns:a16="http://schemas.microsoft.com/office/drawing/2014/main" id="{9A29ABF3-A7B5-49DA-868D-4015DE29895A}"/>
                  </a:ext>
                </a:extLst>
              </p:cNvPr>
              <p:cNvCxnSpPr>
                <a:cxnSpLocks/>
                <a:stCxn id="34" idx="0"/>
              </p:cNvCxnSpPr>
              <p:nvPr/>
            </p:nvCxnSpPr>
            <p:spPr>
              <a:xfrm rot="5400000" flipH="1" flipV="1">
                <a:off x="4754241" y="1923315"/>
                <a:ext cx="1238482" cy="1616491"/>
              </a:xfrm>
              <a:prstGeom prst="bentConnector2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A57EFB36-2784-4814-AB28-39446AEC86DF}"/>
                  </a:ext>
                </a:extLst>
              </p:cNvPr>
              <p:cNvSpPr/>
              <p:nvPr/>
            </p:nvSpPr>
            <p:spPr>
              <a:xfrm>
                <a:off x="5636198" y="4336374"/>
                <a:ext cx="3125315" cy="26930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1150" b="1" dirty="0">
                    <a:solidFill>
                      <a:prstClr val="black"/>
                    </a:solidFill>
                    <a:latin typeface="Arial Narrow" panose="020B0606020202030204" pitchFamily="34" charset="0"/>
                  </a:rPr>
                  <a:t>Average monthly consumption (units/month)</a:t>
                </a:r>
              </a:p>
            </p:txBody>
          </p:sp>
          <p:graphicFrame>
            <p:nvGraphicFramePr>
              <p:cNvPr id="33" name="Chart 32">
                <a:extLst>
                  <a:ext uri="{FF2B5EF4-FFF2-40B4-BE49-F238E27FC236}">
                    <a16:creationId xmlns:a16="http://schemas.microsoft.com/office/drawing/2014/main" id="{7ADA7D65-7209-4C08-A1FE-3F66C53CD86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77236939"/>
                  </p:ext>
                </p:extLst>
              </p:nvPr>
            </p:nvGraphicFramePr>
            <p:xfrm>
              <a:off x="5636198" y="2570036"/>
              <a:ext cx="3069069" cy="17563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8A80F10-8427-405C-880D-2255E7A385D6}"/>
                </a:ext>
              </a:extLst>
            </p:cNvPr>
            <p:cNvSpPr/>
            <p:nvPr/>
          </p:nvSpPr>
          <p:spPr>
            <a:xfrm>
              <a:off x="6197316" y="1802546"/>
              <a:ext cx="161925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1600" b="1" dirty="0">
                  <a:solidFill>
                    <a:prstClr val="black"/>
                  </a:solidFill>
                  <a:latin typeface="Arial Narrow" panose="020B0606020202030204" pitchFamily="34" charset="0"/>
                </a:rPr>
                <a:t>Higher Consumption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56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855EF3-5BEB-4E4D-860B-A27AA1F1646E}"/>
              </a:ext>
            </a:extLst>
          </p:cNvPr>
          <p:cNvSpPr txBox="1"/>
          <p:nvPr/>
        </p:nvSpPr>
        <p:spPr>
          <a:xfrm>
            <a:off x="425206" y="273915"/>
            <a:ext cx="8371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Driving Livelihoods With Microenterprise Development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119A0-D51F-432A-A9CE-8D8E396DB612}"/>
              </a:ext>
            </a:extLst>
          </p:cNvPr>
          <p:cNvSpPr txBox="1"/>
          <p:nvPr/>
        </p:nvSpPr>
        <p:spPr>
          <a:xfrm>
            <a:off x="425206" y="744383"/>
            <a:ext cx="805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</a:rPr>
              <a:t>Reliable electricity leads to substantial growth in productive use of electricity</a:t>
            </a:r>
            <a:endParaRPr lang="en-IN" dirty="0">
              <a:solidFill>
                <a:srgbClr val="0055B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45EB4E-14D0-4483-A1B7-916BE3F64C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8BFE68A-C1D1-4D0F-A2E1-3C52CF873D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5D5014-F2DA-4895-A719-CE64C6C2C922}"/>
              </a:ext>
            </a:extLst>
          </p:cNvPr>
          <p:cNvCxnSpPr/>
          <p:nvPr/>
        </p:nvCxnSpPr>
        <p:spPr>
          <a:xfrm flipV="1">
            <a:off x="4557138" y="1527046"/>
            <a:ext cx="14861" cy="4899154"/>
          </a:xfrm>
          <a:prstGeom prst="line">
            <a:avLst/>
          </a:prstGeom>
          <a:ln w="38100">
            <a:solidFill>
              <a:srgbClr val="FFD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Picture 35" descr="minigrid .png">
            <a:extLst>
              <a:ext uri="{FF2B5EF4-FFF2-40B4-BE49-F238E27FC236}">
                <a16:creationId xmlns:a16="http://schemas.microsoft.com/office/drawing/2014/main" id="{AA75CB06-9AF5-4510-ACAD-EFF7BD7701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889505"/>
            <a:ext cx="520775" cy="734028"/>
          </a:xfrm>
          <a:prstGeom prst="rect">
            <a:avLst/>
          </a:prstGeom>
        </p:spPr>
      </p:pic>
      <p:pic>
        <p:nvPicPr>
          <p:cNvPr id="37" name="Picture 36" descr="Untitled-2.png">
            <a:extLst>
              <a:ext uri="{FF2B5EF4-FFF2-40B4-BE49-F238E27FC236}">
                <a16:creationId xmlns:a16="http://schemas.microsoft.com/office/drawing/2014/main" id="{B1946D3E-4A25-4AC9-8E63-C48040FB75B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3754261"/>
            <a:ext cx="546391" cy="43123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E2DE1B3-C0A8-4AD9-B4F5-547A6210D09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529" y="5475980"/>
            <a:ext cx="522614" cy="592576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31441FEE-CE64-4F7B-A39F-AF5096273B3B}"/>
              </a:ext>
            </a:extLst>
          </p:cNvPr>
          <p:cNvSpPr/>
          <p:nvPr/>
        </p:nvSpPr>
        <p:spPr>
          <a:xfrm>
            <a:off x="1293316" y="1527046"/>
            <a:ext cx="25480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55B8"/>
                </a:solidFill>
                <a:cs typeface="Arial" panose="020B0604020202020204" pitchFamily="34" charset="0"/>
              </a:rPr>
              <a:t>6000+ SMEs served daily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10BE67B-A878-467C-8EB9-2B17F96BD9CE}"/>
              </a:ext>
            </a:extLst>
          </p:cNvPr>
          <p:cNvSpPr/>
          <p:nvPr/>
        </p:nvSpPr>
        <p:spPr>
          <a:xfrm>
            <a:off x="1293316" y="2730044"/>
            <a:ext cx="2548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55B8"/>
                </a:solidFill>
                <a:cs typeface="Arial" panose="020B0604020202020204" pitchFamily="34" charset="0"/>
              </a:rPr>
              <a:t>750+ new micro-enterprises incubated 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7CB2E33-5205-47D4-8245-7CA1B53CCECA}"/>
              </a:ext>
            </a:extLst>
          </p:cNvPr>
          <p:cNvSpPr/>
          <p:nvPr/>
        </p:nvSpPr>
        <p:spPr>
          <a:xfrm>
            <a:off x="1293316" y="4827239"/>
            <a:ext cx="2548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55B8"/>
                </a:solidFill>
                <a:cs typeface="Arial" panose="020B0604020202020204" pitchFamily="34" charset="0"/>
              </a:rPr>
              <a:t>Over 60% electricity consumed by micro-enterprises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19D84408-1AE4-451F-A952-8B41E07C0A8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11495">
            <a:off x="4966604" y="3614188"/>
            <a:ext cx="1743311" cy="2439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9F6832E0-7DF0-464D-902D-7067B37ED19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0358">
            <a:off x="6821923" y="1613910"/>
            <a:ext cx="1638418" cy="2457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" name="Oval 47">
            <a:extLst>
              <a:ext uri="{FF2B5EF4-FFF2-40B4-BE49-F238E27FC236}">
                <a16:creationId xmlns:a16="http://schemas.microsoft.com/office/drawing/2014/main" id="{7A88B62A-5294-46F2-B3AF-21A8E3F3FCCF}"/>
              </a:ext>
            </a:extLst>
          </p:cNvPr>
          <p:cNvSpPr/>
          <p:nvPr/>
        </p:nvSpPr>
        <p:spPr>
          <a:xfrm>
            <a:off x="5049144" y="2782534"/>
            <a:ext cx="1222604" cy="54243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rgbClr val="FFCC00"/>
            </a:solidFill>
            <a:prstDash val="sysDot"/>
          </a:ln>
        </p:spPr>
        <p:txBody>
          <a:bodyPr wrap="square" anchor="ctr">
            <a:noAutofit/>
          </a:bodyPr>
          <a:lstStyle/>
          <a:p>
            <a:pPr algn="ctr" defTabSz="457200"/>
            <a:r>
              <a:rPr lang="en-US" sz="1200" b="1" dirty="0">
                <a:solidFill>
                  <a:prstClr val="black"/>
                </a:solidFill>
                <a:ea typeface="Calibri" panose="020F0502020204030204" pitchFamily="34" charset="0"/>
                <a:cs typeface="Cordia New" panose="020B0304020202020204" pitchFamily="34" charset="-34"/>
              </a:rPr>
              <a:t>Increasing income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BA6358F-5790-4534-89FD-3E6573113BDE}"/>
              </a:ext>
            </a:extLst>
          </p:cNvPr>
          <p:cNvSpPr/>
          <p:nvPr/>
        </p:nvSpPr>
        <p:spPr>
          <a:xfrm>
            <a:off x="5819923" y="6154981"/>
            <a:ext cx="1222604" cy="54243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rgbClr val="FFCC00"/>
            </a:solidFill>
            <a:prstDash val="sysDot"/>
          </a:ln>
        </p:spPr>
        <p:txBody>
          <a:bodyPr wrap="square" anchor="ctr">
            <a:noAutofit/>
          </a:bodyPr>
          <a:lstStyle/>
          <a:p>
            <a:pPr algn="ctr" defTabSz="457200"/>
            <a:r>
              <a:rPr lang="en-US" sz="1200" b="1" dirty="0">
                <a:solidFill>
                  <a:prstClr val="black"/>
                </a:solidFill>
                <a:ea typeface="Calibri" panose="020F0502020204030204" pitchFamily="34" charset="0"/>
                <a:cs typeface="Cordia New" panose="020B0304020202020204" pitchFamily="34" charset="-34"/>
              </a:rPr>
              <a:t>Expanding businesses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E151584-800C-4AC9-B269-EE7D0A6B8AD6}"/>
              </a:ext>
            </a:extLst>
          </p:cNvPr>
          <p:cNvSpPr/>
          <p:nvPr/>
        </p:nvSpPr>
        <p:spPr>
          <a:xfrm>
            <a:off x="7315409" y="4562887"/>
            <a:ext cx="1558217" cy="54243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rgbClr val="FFCC00"/>
            </a:solidFill>
            <a:prstDash val="sysDot"/>
          </a:ln>
        </p:spPr>
        <p:txBody>
          <a:bodyPr wrap="square" anchor="ctr">
            <a:noAutofit/>
          </a:bodyPr>
          <a:lstStyle/>
          <a:p>
            <a:pPr algn="ctr" defTabSz="457200"/>
            <a:r>
              <a:rPr lang="en-US" sz="1200" b="1" dirty="0">
                <a:solidFill>
                  <a:prstClr val="black"/>
                </a:solidFill>
                <a:ea typeface="Calibri" panose="020F0502020204030204" pitchFamily="34" charset="0"/>
                <a:cs typeface="Cordia New" panose="020B0304020202020204" pitchFamily="34" charset="-34"/>
              </a:rPr>
              <a:t>New business opportunities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50D1011-7A10-4CB4-8B38-0F4CCBB4599C}"/>
              </a:ext>
            </a:extLst>
          </p:cNvPr>
          <p:cNvSpPr/>
          <p:nvPr/>
        </p:nvSpPr>
        <p:spPr>
          <a:xfrm>
            <a:off x="1344075" y="3462510"/>
            <a:ext cx="2855201" cy="929357"/>
          </a:xfrm>
          <a:prstGeom prst="rect">
            <a:avLst/>
          </a:prstGeom>
          <a:solidFill>
            <a:srgbClr val="F8DC06"/>
          </a:solidFill>
          <a:ln>
            <a:noFill/>
          </a:ln>
        </p:spPr>
        <p:txBody>
          <a:bodyPr wrap="square">
            <a:spAutoFit/>
          </a:bodyPr>
          <a:lstStyle/>
          <a:p>
            <a:pPr marL="177800">
              <a:lnSpc>
                <a:spcPct val="115000"/>
              </a:lnSpc>
            </a:pPr>
            <a:r>
              <a:rPr lang="en-US" sz="1200" b="1" dirty="0">
                <a:cs typeface="Calibri" panose="020F0502020204030204" pitchFamily="34" charset="0"/>
              </a:rPr>
              <a:t>Incubated 750 new micro-enterprises: water purification units, rice-hullers, micro-cold storage - with average annual income of 1 lakh+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DACA255-9E2E-4CB4-8FBC-8CDFC375BE3D}"/>
              </a:ext>
            </a:extLst>
          </p:cNvPr>
          <p:cNvSpPr/>
          <p:nvPr/>
        </p:nvSpPr>
        <p:spPr>
          <a:xfrm>
            <a:off x="1344075" y="1986081"/>
            <a:ext cx="2855201" cy="504625"/>
          </a:xfrm>
          <a:prstGeom prst="rect">
            <a:avLst/>
          </a:prstGeom>
          <a:solidFill>
            <a:srgbClr val="F8DC06"/>
          </a:solidFill>
          <a:ln>
            <a:noFill/>
          </a:ln>
        </p:spPr>
        <p:txBody>
          <a:bodyPr wrap="square">
            <a:spAutoFit/>
          </a:bodyPr>
          <a:lstStyle/>
          <a:p>
            <a:pPr marL="177800">
              <a:lnSpc>
                <a:spcPct val="115000"/>
              </a:lnSpc>
            </a:pPr>
            <a:r>
              <a:rPr lang="en-US" sz="1200" b="1" dirty="0">
                <a:cs typeface="Calibri" panose="020F0502020204030204" pitchFamily="34" charset="0"/>
              </a:rPr>
              <a:t>Serving over 6420 electricity-based village microenterprises</a:t>
            </a:r>
            <a:endParaRPr lang="en" sz="1200" b="1" dirty="0">
              <a:highlight>
                <a:srgbClr val="FFFFFF"/>
              </a:highlight>
              <a:cs typeface="Calibri" panose="020F050202020403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7060343-8F07-42EF-ADA1-96B510E0E081}"/>
              </a:ext>
            </a:extLst>
          </p:cNvPr>
          <p:cNvSpPr/>
          <p:nvPr/>
        </p:nvSpPr>
        <p:spPr>
          <a:xfrm>
            <a:off x="1344075" y="5528898"/>
            <a:ext cx="2855201" cy="504625"/>
          </a:xfrm>
          <a:prstGeom prst="rect">
            <a:avLst/>
          </a:prstGeom>
          <a:solidFill>
            <a:srgbClr val="F8DC06"/>
          </a:solidFill>
          <a:ln>
            <a:noFill/>
          </a:ln>
        </p:spPr>
        <p:txBody>
          <a:bodyPr wrap="square">
            <a:spAutoFit/>
          </a:bodyPr>
          <a:lstStyle/>
          <a:p>
            <a:pPr marL="177800">
              <a:lnSpc>
                <a:spcPct val="115000"/>
              </a:lnSpc>
            </a:pPr>
            <a:r>
              <a:rPr lang="en-US" sz="1200" b="1" dirty="0">
                <a:cs typeface="Calibri" panose="020F0502020204030204" pitchFamily="34" charset="0"/>
              </a:rPr>
              <a:t>60% of mini-grid capacity utilized by SPI incubated microenterprises</a:t>
            </a:r>
          </a:p>
        </p:txBody>
      </p:sp>
    </p:spTree>
    <p:extLst>
      <p:ext uri="{BB962C8B-B14F-4D97-AF65-F5344CB8AC3E}">
        <p14:creationId xmlns:p14="http://schemas.microsoft.com/office/powerpoint/2010/main" val="3661695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586C275-5C58-4834-8775-A7FC277FA0B1}"/>
              </a:ext>
            </a:extLst>
          </p:cNvPr>
          <p:cNvSpPr/>
          <p:nvPr/>
        </p:nvSpPr>
        <p:spPr>
          <a:xfrm>
            <a:off x="596656" y="2869878"/>
            <a:ext cx="7886700" cy="990600"/>
          </a:xfrm>
          <a:prstGeom prst="rect">
            <a:avLst/>
          </a:prstGeom>
          <a:solidFill>
            <a:srgbClr val="F8DC06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F0F3-5153-4200-AC00-DEE7F4467531}"/>
              </a:ext>
            </a:extLst>
          </p:cNvPr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0055B8"/>
                </a:solidFill>
              </a:rPr>
              <a:t>Smart Power Program, powered by The Rockefeller Foundation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00408A"/>
                </a:solidFill>
              </a:rPr>
              <a:t>   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Smart Power India incubated in 2015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rgbClr val="0055B8"/>
                </a:solidFill>
              </a:rPr>
              <a:t>Scaling Mini-grids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00408A"/>
                </a:solidFill>
              </a:rPr>
              <a:t>   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Sustainability objectives of each stakeholder and the expected output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rgbClr val="0055B8"/>
                </a:solidFill>
              </a:rPr>
              <a:t>Mini-grid in Global Context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00408A"/>
                </a:solidFill>
              </a:rPr>
              <a:t>   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Market for both off-grid and grid-based solutions</a:t>
            </a: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sz="2000" b="1" dirty="0">
              <a:solidFill>
                <a:srgbClr val="00408A"/>
              </a:solidFill>
            </a:endParaRPr>
          </a:p>
          <a:p>
            <a:endParaRPr lang="en-IN" sz="2000" b="1" dirty="0">
              <a:solidFill>
                <a:srgbClr val="00408A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4CA9D4-C7B4-4424-A6C8-393BDF59B3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25311-CC4D-4DCE-BBBC-A85AE75CF8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96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4CA9D4-C7B4-4424-A6C8-393BDF59B3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18"/>
          <a:stretch/>
        </p:blipFill>
        <p:spPr>
          <a:xfrm>
            <a:off x="210631" y="6070320"/>
            <a:ext cx="632521" cy="5953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687BDB-645F-44B6-AB16-53FA23AA7629}"/>
              </a:ext>
            </a:extLst>
          </p:cNvPr>
          <p:cNvSpPr txBox="1"/>
          <p:nvPr/>
        </p:nvSpPr>
        <p:spPr>
          <a:xfrm>
            <a:off x="425206" y="273915"/>
            <a:ext cx="805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55B8"/>
                </a:solidFill>
              </a:rPr>
              <a:t>Why Mini-grids?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C25311-CC4D-4DCE-BBBC-A85AE75CF8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999" b="94072"/>
          <a:stretch/>
        </p:blipFill>
        <p:spPr>
          <a:xfrm>
            <a:off x="0" y="1302726"/>
            <a:ext cx="9153144" cy="347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44AFBE0-F4F5-4320-AA28-0927E69A088B}"/>
              </a:ext>
            </a:extLst>
          </p:cNvPr>
          <p:cNvSpPr txBox="1"/>
          <p:nvPr/>
        </p:nvSpPr>
        <p:spPr>
          <a:xfrm>
            <a:off x="425206" y="716673"/>
            <a:ext cx="805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55B8"/>
                </a:solidFill>
              </a:rPr>
              <a:t>Mini-grids have the potential to meet expectations of all stakeholder in the energy access space</a:t>
            </a:r>
            <a:endParaRPr lang="en-IN" dirty="0">
              <a:solidFill>
                <a:srgbClr val="0055B8"/>
              </a:solidFill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D22A863-24B6-4582-943F-0C982F27434C}"/>
              </a:ext>
            </a:extLst>
          </p:cNvPr>
          <p:cNvGraphicFramePr/>
          <p:nvPr/>
        </p:nvGraphicFramePr>
        <p:xfrm>
          <a:off x="1524000" y="148923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92096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Smart Power India ">
    <a:dk1>
      <a:sysClr val="windowText" lastClr="000000"/>
    </a:dk1>
    <a:lt1>
      <a:sysClr val="window" lastClr="FFFFFF"/>
    </a:lt1>
    <a:dk2>
      <a:srgbClr val="0055B8"/>
    </a:dk2>
    <a:lt2>
      <a:srgbClr val="FFDB00"/>
    </a:lt2>
    <a:accent1>
      <a:srgbClr val="FFFFFF"/>
    </a:accent1>
    <a:accent2>
      <a:srgbClr val="FFFFFF"/>
    </a:accent2>
    <a:accent3>
      <a:srgbClr val="FFFFFF"/>
    </a:accent3>
    <a:accent4>
      <a:srgbClr val="FFFFFF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348</TotalTime>
  <Words>1310</Words>
  <Application>Microsoft Office PowerPoint</Application>
  <PresentationFormat>On-screen Show (4:3)</PresentationFormat>
  <Paragraphs>240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Narrow</vt:lpstr>
      <vt:lpstr>Calibri</vt:lpstr>
      <vt:lpstr>Calibri Light</vt:lpstr>
      <vt:lpstr>Source Sans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Dhruv Suri</dc:creator>
  <cp:lastModifiedBy>Admin</cp:lastModifiedBy>
  <cp:revision>142</cp:revision>
  <dcterms:created xsi:type="dcterms:W3CDTF">2019-09-06T07:01:46Z</dcterms:created>
  <dcterms:modified xsi:type="dcterms:W3CDTF">2019-09-18T15:49:06Z</dcterms:modified>
</cp:coreProperties>
</file>