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48" r:id="rId2"/>
    <p:sldMasterId id="2147483733" r:id="rId3"/>
    <p:sldMasterId id="2147483754" r:id="rId4"/>
  </p:sldMasterIdLst>
  <p:notesMasterIdLst>
    <p:notesMasterId r:id="rId23"/>
  </p:notesMasterIdLst>
  <p:handoutMasterIdLst>
    <p:handoutMasterId r:id="rId24"/>
  </p:handoutMasterIdLst>
  <p:sldIdLst>
    <p:sldId id="299" r:id="rId5"/>
    <p:sldId id="300" r:id="rId6"/>
    <p:sldId id="301" r:id="rId7"/>
    <p:sldId id="296" r:id="rId8"/>
    <p:sldId id="297" r:id="rId9"/>
    <p:sldId id="303" r:id="rId10"/>
    <p:sldId id="306" r:id="rId11"/>
    <p:sldId id="304" r:id="rId12"/>
    <p:sldId id="307" r:id="rId13"/>
    <p:sldId id="308" r:id="rId14"/>
    <p:sldId id="305" r:id="rId15"/>
    <p:sldId id="309" r:id="rId16"/>
    <p:sldId id="310" r:id="rId17"/>
    <p:sldId id="274" r:id="rId18"/>
    <p:sldId id="273" r:id="rId19"/>
    <p:sldId id="302" r:id="rId20"/>
    <p:sldId id="289" r:id="rId21"/>
    <p:sldId id="260" r:id="rId22"/>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C746"/>
    <a:srgbClr val="42B75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78315" autoAdjust="0"/>
  </p:normalViewPr>
  <p:slideViewPr>
    <p:cSldViewPr snapToGrid="0">
      <p:cViewPr varScale="1">
        <p:scale>
          <a:sx n="89" d="100"/>
          <a:sy n="89" d="100"/>
        </p:scale>
        <p:origin x="644" y="48"/>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10/20/2019</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10/20/2019</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schneider-electric.com/en/work/products/access-to-energy.jsp" TargetMode="External"/><Relationship Id="rId3" Type="http://schemas.openxmlformats.org/officeDocument/2006/relationships/hyperlink" Target="https://youtu.be/lfvipp1t4a8" TargetMode="External"/><Relationship Id="rId7" Type="http://schemas.openxmlformats.org/officeDocument/2006/relationships/hyperlink" Target="https://download.schneider-electric.com/files?p_enDocType=Brochure&amp;p_File_Name=BrochureWeb_TrainingEntrepreneurship_FR_Planche.pdf&amp;p_Doc_Ref=BrochureA2Etraining"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schneider-electric.com/en/download/document/19072017_A2ETE_EN/" TargetMode="External"/><Relationship Id="rId5" Type="http://schemas.openxmlformats.org/officeDocument/2006/relationships/hyperlink" Target="https://download.schneider-electric.com/files?p_enDocType=Brochure&amp;p_File_Name=Brochure+ACCESS+TO+ENERGY+FR+2018_V3_BD.pdf&amp;p_Doc_Ref=ACCESSTOENERGY_BROCHURE" TargetMode="External"/><Relationship Id="rId4" Type="http://schemas.openxmlformats.org/officeDocument/2006/relationships/hyperlink" Target="https://download.schneider-electric.com/files?p_enDocType=Brochure&amp;p_File_Name=Brochure+ACCESS+TO+ENERGY+2018_V3_BD.pdf&amp;p_Doc_Ref=ACCESSTOENERGY_BROCHUR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F34D1A-B7E5-DE48-8EA9-859D9DE63652}" type="slidenum">
              <a:rPr lang="en-US" smtClean="0"/>
              <a:pPr/>
              <a:t>1</a:t>
            </a:fld>
            <a:endParaRPr lang="en-US" dirty="0"/>
          </a:p>
        </p:txBody>
      </p:sp>
    </p:spTree>
    <p:extLst>
      <p:ext uri="{BB962C8B-B14F-4D97-AF65-F5344CB8AC3E}">
        <p14:creationId xmlns:p14="http://schemas.microsoft.com/office/powerpoint/2010/main" val="1299652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7F34D1A-B7E5-DE48-8EA9-859D9DE63652}" type="slidenum">
              <a:rPr lang="en-US" smtClean="0"/>
              <a:pPr/>
              <a:t>3</a:t>
            </a:fld>
            <a:endParaRPr lang="en-US" dirty="0"/>
          </a:p>
        </p:txBody>
      </p:sp>
    </p:spTree>
    <p:extLst>
      <p:ext uri="{BB962C8B-B14F-4D97-AF65-F5344CB8AC3E}">
        <p14:creationId xmlns:p14="http://schemas.microsoft.com/office/powerpoint/2010/main" val="12221985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dirty="0">
                <a:hlinkClick r:id="rId3"/>
              </a:rPr>
              <a:t>Resources:</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200" dirty="0">
              <a:hlinkClick r:id="rId3"/>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dirty="0">
                <a:hlinkClick r:id="rId3"/>
              </a:rPr>
              <a:t>Discover how Schneider Electric designs the Access to Energy solutions….</a:t>
            </a:r>
            <a:r>
              <a:rPr lang="fr-FR" sz="1200" dirty="0"/>
              <a:t> (</a:t>
            </a:r>
            <a:r>
              <a:rPr lang="fr-FR" sz="1200" dirty="0" err="1"/>
              <a:t>video</a:t>
            </a:r>
            <a:r>
              <a:rPr lang="fr-FR" sz="1200" dirty="0"/>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fr-FR" sz="1200" dirty="0"/>
          </a:p>
          <a:p>
            <a:pPr fontAlgn="b"/>
            <a:r>
              <a:rPr lang="fr-FR" sz="1200" b="0" kern="1200" dirty="0">
                <a:solidFill>
                  <a:schemeClr val="tx1"/>
                </a:solidFill>
                <a:effectLst/>
                <a:latin typeface="+mn-lt"/>
                <a:ea typeface="+mn-ea"/>
                <a:cs typeface="+mn-cs"/>
              </a:rPr>
              <a:t>Brochure Solutions EN</a:t>
            </a:r>
          </a:p>
          <a:p>
            <a:pPr fontAlgn="b"/>
            <a:r>
              <a:rPr lang="fr-FR" sz="1200" b="0" u="sng" kern="1200" dirty="0">
                <a:solidFill>
                  <a:schemeClr val="tx1"/>
                </a:solidFill>
                <a:effectLst/>
                <a:latin typeface="+mn-lt"/>
                <a:ea typeface="+mn-ea"/>
                <a:cs typeface="+mn-cs"/>
                <a:hlinkClick r:id="rId4"/>
              </a:rPr>
              <a:t>https://download.schneider-electric.com/files?p_enDocType=Brochure&amp;p_File_Name=Brochure+ACCESS+TO+ENERGY+2018_V3_BD.pdf&amp;p_Doc_Ref=ACCESSTOENERGY_BROCHURE</a:t>
            </a:r>
            <a:endParaRPr lang="fr-FR" sz="1200" b="0" u="sng" kern="1200" dirty="0">
              <a:solidFill>
                <a:schemeClr val="tx1"/>
              </a:solidFill>
              <a:effectLst/>
              <a:latin typeface="+mn-lt"/>
              <a:ea typeface="+mn-ea"/>
              <a:cs typeface="+mn-cs"/>
            </a:endParaRPr>
          </a:p>
          <a:p>
            <a:pPr fontAlgn="b"/>
            <a:endParaRPr lang="fr-FR" sz="1200" b="0" u="sng" kern="1200" dirty="0">
              <a:solidFill>
                <a:schemeClr val="tx1"/>
              </a:solidFill>
              <a:effectLst/>
              <a:latin typeface="+mn-lt"/>
              <a:ea typeface="+mn-ea"/>
              <a:cs typeface="+mn-cs"/>
            </a:endParaRPr>
          </a:p>
          <a:p>
            <a:pPr fontAlgn="b"/>
            <a:r>
              <a:rPr lang="fr-FR" sz="1200" b="0" kern="1200" dirty="0">
                <a:solidFill>
                  <a:schemeClr val="tx1"/>
                </a:solidFill>
                <a:effectLst/>
                <a:latin typeface="+mn-lt"/>
                <a:ea typeface="+mn-ea"/>
                <a:cs typeface="+mn-cs"/>
              </a:rPr>
              <a:t>Brochure Solutions FR</a:t>
            </a:r>
          </a:p>
          <a:p>
            <a:pPr fontAlgn="b"/>
            <a:r>
              <a:rPr lang="fr-FR" sz="1200" b="0" u="sng" kern="1200" dirty="0">
                <a:solidFill>
                  <a:schemeClr val="tx1"/>
                </a:solidFill>
                <a:effectLst/>
                <a:latin typeface="+mn-lt"/>
                <a:ea typeface="+mn-ea"/>
                <a:cs typeface="+mn-cs"/>
                <a:hlinkClick r:id="rId5"/>
              </a:rPr>
              <a:t>https://download.schneider-electric.com/files?p_enDocType=Brochure&amp;p_File_Name=Brochure+ACCESS+TO+ENERGY+FR+2018_V3_BD.pdf&amp;p_Doc_Ref=ACCESSTOENERGY_BROCHURE</a:t>
            </a:r>
            <a:endParaRPr lang="fr-FR" sz="1200" b="0" u="sng" kern="1200" dirty="0">
              <a:solidFill>
                <a:schemeClr val="tx1"/>
              </a:solidFill>
              <a:effectLst/>
              <a:latin typeface="+mn-lt"/>
              <a:ea typeface="+mn-ea"/>
              <a:cs typeface="+mn-cs"/>
            </a:endParaRPr>
          </a:p>
          <a:p>
            <a:pPr fontAlgn="b"/>
            <a:endParaRPr lang="fr-FR" sz="1200" b="0" kern="1200" dirty="0">
              <a:solidFill>
                <a:schemeClr val="tx1"/>
              </a:solidFill>
              <a:effectLst/>
              <a:latin typeface="+mn-lt"/>
              <a:ea typeface="+mn-ea"/>
              <a:cs typeface="+mn-cs"/>
            </a:endParaRPr>
          </a:p>
          <a:p>
            <a:pPr fontAlgn="b"/>
            <a:r>
              <a:rPr lang="fr-FR" sz="1200" b="0" kern="1200" dirty="0">
                <a:solidFill>
                  <a:schemeClr val="tx1"/>
                </a:solidFill>
                <a:effectLst/>
                <a:latin typeface="+mn-lt"/>
                <a:ea typeface="+mn-ea"/>
                <a:cs typeface="+mn-cs"/>
              </a:rPr>
              <a:t>Brochure Formation EN</a:t>
            </a:r>
          </a:p>
          <a:p>
            <a:pPr fontAlgn="b"/>
            <a:r>
              <a:rPr lang="fr-FR" sz="1200" b="0" u="sng" kern="1200" dirty="0">
                <a:solidFill>
                  <a:schemeClr val="tx1"/>
                </a:solidFill>
                <a:effectLst/>
                <a:latin typeface="+mn-lt"/>
                <a:ea typeface="+mn-ea"/>
                <a:cs typeface="+mn-cs"/>
                <a:hlinkClick r:id="rId6"/>
              </a:rPr>
              <a:t>https://www.schneider-electric.com/en/download/document/19072017_A2ETE_EN/</a:t>
            </a:r>
            <a:endParaRPr lang="fr-FR" sz="1200" b="0" u="sng" kern="1200" dirty="0">
              <a:solidFill>
                <a:schemeClr val="tx1"/>
              </a:solidFill>
              <a:effectLst/>
              <a:latin typeface="+mn-lt"/>
              <a:ea typeface="+mn-ea"/>
              <a:cs typeface="+mn-cs"/>
            </a:endParaRPr>
          </a:p>
          <a:p>
            <a:pPr fontAlgn="b"/>
            <a:endParaRPr lang="fr-FR" sz="1200" b="0" u="sng" kern="1200" dirty="0">
              <a:solidFill>
                <a:schemeClr val="tx1"/>
              </a:solidFill>
              <a:effectLst/>
              <a:latin typeface="+mn-lt"/>
              <a:ea typeface="+mn-ea"/>
              <a:cs typeface="+mn-cs"/>
            </a:endParaRPr>
          </a:p>
          <a:p>
            <a:pPr fontAlgn="b"/>
            <a:r>
              <a:rPr lang="fr-FR" sz="1200" b="0" kern="1200" dirty="0">
                <a:solidFill>
                  <a:schemeClr val="tx1"/>
                </a:solidFill>
                <a:effectLst/>
                <a:latin typeface="+mn-lt"/>
                <a:ea typeface="+mn-ea"/>
                <a:cs typeface="+mn-cs"/>
              </a:rPr>
              <a:t>Brochure Formation FR</a:t>
            </a:r>
          </a:p>
          <a:p>
            <a:pPr fontAlgn="b"/>
            <a:r>
              <a:rPr lang="fr-FR" sz="1200" b="0" u="sng" kern="1200" dirty="0">
                <a:solidFill>
                  <a:schemeClr val="tx1"/>
                </a:solidFill>
                <a:effectLst/>
                <a:latin typeface="+mn-lt"/>
                <a:ea typeface="+mn-ea"/>
                <a:cs typeface="+mn-cs"/>
                <a:hlinkClick r:id="rId7"/>
              </a:rPr>
              <a:t>https://download.schneider-electric.com/files?p_enDocType=Brochure&amp;p_File_Name=BrochureWeb_TrainingEntrepreneurship_FR_Planche.pdf&amp;p_Doc_Ref=BrochureA2Etraining</a:t>
            </a:r>
            <a:endParaRPr lang="fr-FR" sz="1200" b="0" u="sng"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u="sng" kern="1200" dirty="0">
                <a:solidFill>
                  <a:schemeClr val="tx1"/>
                </a:solidFill>
                <a:effectLst/>
                <a:latin typeface="+mn-lt"/>
                <a:ea typeface="+mn-ea"/>
                <a:cs typeface="+mn-cs"/>
                <a:hlinkClick r:id="rId8"/>
              </a:rPr>
              <a:t>https://www.schneider-electric.com/en/work/products/access-to-energy.jsp</a:t>
            </a:r>
            <a:endParaRPr lang="en-US" sz="1200" dirty="0"/>
          </a:p>
          <a:p>
            <a:endParaRPr lang="fr-FR" dirty="0"/>
          </a:p>
        </p:txBody>
      </p:sp>
      <p:sp>
        <p:nvSpPr>
          <p:cNvPr id="4" name="Espace réservé du numéro de diapositive 3"/>
          <p:cNvSpPr>
            <a:spLocks noGrp="1"/>
          </p:cNvSpPr>
          <p:nvPr>
            <p:ph type="sldNum" sz="quarter" idx="10"/>
          </p:nvPr>
        </p:nvSpPr>
        <p:spPr/>
        <p:txBody>
          <a:bodyPr/>
          <a:lstStyle/>
          <a:p>
            <a:fld id="{E7F34D1A-B7E5-DE48-8EA9-859D9DE63652}" type="slidenum">
              <a:rPr lang="en-US" smtClean="0"/>
              <a:pPr/>
              <a:t>5</a:t>
            </a:fld>
            <a:endParaRPr lang="en-US" dirty="0"/>
          </a:p>
        </p:txBody>
      </p:sp>
    </p:spTree>
    <p:extLst>
      <p:ext uri="{BB962C8B-B14F-4D97-AF65-F5344CB8AC3E}">
        <p14:creationId xmlns:p14="http://schemas.microsoft.com/office/powerpoint/2010/main" val="2468560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supports de communication disponibles (accessibles aux collaborateurs de Schneider Electric) : https://schneider-electric.box.com/s/w8opa0q7wnn0o8628zpfqaaceyg3qwhl</a:t>
            </a:r>
          </a:p>
        </p:txBody>
      </p:sp>
      <p:sp>
        <p:nvSpPr>
          <p:cNvPr id="4" name="Espace réservé du numéro de diapositive 3"/>
          <p:cNvSpPr>
            <a:spLocks noGrp="1"/>
          </p:cNvSpPr>
          <p:nvPr>
            <p:ph type="sldNum" sz="quarter" idx="10"/>
          </p:nvPr>
        </p:nvSpPr>
        <p:spPr/>
        <p:txBody>
          <a:bodyPr/>
          <a:lstStyle/>
          <a:p>
            <a:fld id="{E7F34D1A-B7E5-DE48-8EA9-859D9DE63652}" type="slidenum">
              <a:rPr lang="en-US" smtClean="0"/>
              <a:pPr/>
              <a:t>7</a:t>
            </a:fld>
            <a:endParaRPr lang="en-US" dirty="0"/>
          </a:p>
        </p:txBody>
      </p:sp>
    </p:spTree>
    <p:extLst>
      <p:ext uri="{BB962C8B-B14F-4D97-AF65-F5344CB8AC3E}">
        <p14:creationId xmlns:p14="http://schemas.microsoft.com/office/powerpoint/2010/main" val="381865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7F34D1A-B7E5-DE48-8EA9-859D9DE63652}" type="slidenum">
              <a:rPr lang="en-US" smtClean="0"/>
              <a:pPr/>
              <a:t>12</a:t>
            </a:fld>
            <a:endParaRPr lang="en-US" dirty="0"/>
          </a:p>
        </p:txBody>
      </p:sp>
    </p:spTree>
    <p:extLst>
      <p:ext uri="{BB962C8B-B14F-4D97-AF65-F5344CB8AC3E}">
        <p14:creationId xmlns:p14="http://schemas.microsoft.com/office/powerpoint/2010/main" val="286536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accent1"/>
                </a:solidFill>
              </a:rPr>
              <a:t>Today, 1% of the world’s population is displaced due to natural disasters or armed </a:t>
            </a:r>
            <a:r>
              <a:rPr lang="en-US" sz="1200" dirty="0" err="1">
                <a:solidFill>
                  <a:schemeClr val="accent1"/>
                </a:solidFill>
              </a:rPr>
              <a:t>conflicts.For</a:t>
            </a:r>
            <a:r>
              <a:rPr lang="en-US" sz="1200" dirty="0">
                <a:solidFill>
                  <a:schemeClr val="accent1"/>
                </a:solidFill>
              </a:rPr>
              <a:t> these populations, access to energy is crucial to re-establishing and maintaining safe drinking water, medical services, education, security and communication. </a:t>
            </a:r>
            <a:endParaRPr lang="fr-FR" sz="1200" dirty="0">
              <a:solidFill>
                <a:schemeClr val="accent1"/>
              </a:solidFill>
            </a:endParaRPr>
          </a:p>
          <a:p>
            <a:r>
              <a:rPr lang="en-US" sz="1200" dirty="0">
                <a:solidFill>
                  <a:schemeClr val="accent1"/>
                </a:solidFill>
              </a:rPr>
              <a:t> </a:t>
            </a:r>
            <a:endParaRPr lang="fr-FR" sz="1200" dirty="0">
              <a:solidFill>
                <a:schemeClr val="accent1"/>
              </a:solidFill>
            </a:endParaRPr>
          </a:p>
          <a:p>
            <a:r>
              <a:rPr lang="en-US" sz="1200" dirty="0" err="1">
                <a:solidFill>
                  <a:schemeClr val="accent1"/>
                </a:solidFill>
              </a:rPr>
              <a:t>Villaya</a:t>
            </a:r>
            <a:r>
              <a:rPr lang="en-US" sz="1200" dirty="0">
                <a:solidFill>
                  <a:schemeClr val="accent1"/>
                </a:solidFill>
              </a:rPr>
              <a:t> Emergency sets up quickly and easily to effectively support emergency response efforts. It is competitively priced compared to conventional diesel-based solutions, plus, it does not generate any pollution or CO2 emissions.</a:t>
            </a:r>
            <a:endParaRPr lang="fr-FR" sz="1200" dirty="0">
              <a:solidFill>
                <a:schemeClr val="accent1"/>
              </a:solidFill>
            </a:endParaRPr>
          </a:p>
          <a:p>
            <a:r>
              <a:rPr lang="en-US" sz="1200" dirty="0">
                <a:solidFill>
                  <a:schemeClr val="accent1"/>
                </a:solidFill>
              </a:rPr>
              <a:t> </a:t>
            </a:r>
            <a:endParaRPr lang="fr-FR" sz="1200" dirty="0">
              <a:solidFill>
                <a:schemeClr val="accent1"/>
              </a:solidFill>
            </a:endParaRPr>
          </a:p>
          <a:p>
            <a:r>
              <a:rPr lang="en-US" sz="1200" dirty="0" err="1">
                <a:solidFill>
                  <a:schemeClr val="accent1"/>
                </a:solidFill>
              </a:rPr>
              <a:t>Villaya</a:t>
            </a:r>
            <a:r>
              <a:rPr lang="en-US" sz="1200" dirty="0">
                <a:solidFill>
                  <a:schemeClr val="accent1"/>
                </a:solidFill>
              </a:rPr>
              <a:t> Emergency is housed in a shipping container that can be transported by truck or helicopter to isolated and difficult-to-access </a:t>
            </a:r>
            <a:r>
              <a:rPr lang="en-US" sz="1200" dirty="0" err="1">
                <a:solidFill>
                  <a:schemeClr val="accent1"/>
                </a:solidFill>
              </a:rPr>
              <a:t>areas.Two</a:t>
            </a:r>
            <a:r>
              <a:rPr lang="en-US" sz="1200" dirty="0">
                <a:solidFill>
                  <a:schemeClr val="accent1"/>
                </a:solidFill>
              </a:rPr>
              <a:t> people can install </a:t>
            </a:r>
            <a:r>
              <a:rPr lang="en-US" sz="1200" dirty="0" err="1">
                <a:solidFill>
                  <a:schemeClr val="accent1"/>
                </a:solidFill>
              </a:rPr>
              <a:t>Villaya</a:t>
            </a:r>
            <a:r>
              <a:rPr lang="en-US" sz="1200" dirty="0">
                <a:solidFill>
                  <a:schemeClr val="accent1"/>
                </a:solidFill>
              </a:rPr>
              <a:t> Emergency in just a few minutes.</a:t>
            </a:r>
            <a:endParaRPr lang="fr-FR" sz="1200" dirty="0">
              <a:solidFill>
                <a:schemeClr val="accent1"/>
              </a:solidFill>
            </a:endParaRPr>
          </a:p>
          <a:p>
            <a:r>
              <a:rPr lang="en-US" sz="1200" dirty="0">
                <a:solidFill>
                  <a:schemeClr val="accent1"/>
                </a:solidFill>
              </a:rPr>
              <a:t> The container includes factory pre-cabled arrays of foldable solar panels that are easy to deploy on uneven ground.</a:t>
            </a:r>
            <a:r>
              <a:rPr lang="fr-FR" sz="1200" dirty="0">
                <a:solidFill>
                  <a:schemeClr val="accent1"/>
                </a:solidFill>
              </a:rPr>
              <a:t> </a:t>
            </a:r>
            <a:r>
              <a:rPr lang="en-US" sz="1200" dirty="0">
                <a:solidFill>
                  <a:schemeClr val="accent1"/>
                </a:solidFill>
              </a:rPr>
              <a:t>These PV panels are connected to the charge controllers, inverters, and batteries, which are pre-installed within the container. Any equipment running off the system is simply plugged into a power outlet on the outside of the container. </a:t>
            </a:r>
            <a:endParaRPr lang="fr-FR" sz="1200" dirty="0">
              <a:solidFill>
                <a:schemeClr val="accent1"/>
              </a:solidFill>
            </a:endParaRPr>
          </a:p>
          <a:p>
            <a:r>
              <a:rPr lang="en-US" sz="1200" dirty="0">
                <a:solidFill>
                  <a:schemeClr val="accent1"/>
                </a:solidFill>
              </a:rPr>
              <a:t>It is as easy as plug and play!</a:t>
            </a:r>
            <a:endParaRPr lang="fr-FR" sz="1200" dirty="0">
              <a:solidFill>
                <a:schemeClr val="accent1"/>
              </a:solidFill>
            </a:endParaRPr>
          </a:p>
          <a:p>
            <a:r>
              <a:rPr lang="en-US" sz="1200" dirty="0">
                <a:solidFill>
                  <a:schemeClr val="accent1"/>
                </a:solidFill>
              </a:rPr>
              <a:t> </a:t>
            </a:r>
            <a:endParaRPr lang="fr-FR" sz="1200" dirty="0">
              <a:solidFill>
                <a:schemeClr val="accent1"/>
              </a:solidFill>
            </a:endParaRPr>
          </a:p>
          <a:p>
            <a:r>
              <a:rPr lang="en-US" sz="1200" dirty="0" err="1">
                <a:solidFill>
                  <a:schemeClr val="accent1"/>
                </a:solidFill>
              </a:rPr>
              <a:t>Villaya</a:t>
            </a:r>
            <a:r>
              <a:rPr lang="en-US" sz="1200" dirty="0">
                <a:solidFill>
                  <a:schemeClr val="accent1"/>
                </a:solidFill>
              </a:rPr>
              <a:t> Emergency can be re-deployed in other locations just as easily.</a:t>
            </a:r>
            <a:endParaRPr lang="fr-FR" sz="1200" dirty="0">
              <a:solidFill>
                <a:schemeClr val="accent1"/>
              </a:solidFill>
            </a:endParaRPr>
          </a:p>
          <a:p>
            <a:r>
              <a:rPr lang="en-US" sz="1200" dirty="0">
                <a:solidFill>
                  <a:schemeClr val="accent1"/>
                </a:solidFill>
              </a:rPr>
              <a:t> </a:t>
            </a:r>
            <a:endParaRPr lang="fr-FR" sz="1200" dirty="0">
              <a:solidFill>
                <a:schemeClr val="accent1"/>
              </a:solidFill>
            </a:endParaRPr>
          </a:p>
          <a:p>
            <a:r>
              <a:rPr lang="en-US" sz="1200" dirty="0">
                <a:solidFill>
                  <a:schemeClr val="accent1"/>
                </a:solidFill>
              </a:rPr>
              <a:t>Safe, reliable, efficient, and sustainable, </a:t>
            </a:r>
            <a:r>
              <a:rPr lang="en-US" sz="1200" dirty="0" err="1">
                <a:solidFill>
                  <a:schemeClr val="accent1"/>
                </a:solidFill>
              </a:rPr>
              <a:t>Villaya</a:t>
            </a:r>
            <a:r>
              <a:rPr lang="en-US" sz="1200" dirty="0">
                <a:solidFill>
                  <a:schemeClr val="accent1"/>
                </a:solidFill>
              </a:rPr>
              <a:t> Emergency supplies energy for all emergency situations.</a:t>
            </a:r>
            <a:endParaRPr lang="fr-FR" sz="1200" dirty="0">
              <a:solidFill>
                <a:schemeClr val="accent1"/>
              </a:solidFill>
            </a:endParaRPr>
          </a:p>
          <a:p>
            <a:endParaRPr lang="en-US" dirty="0"/>
          </a:p>
        </p:txBody>
      </p:sp>
      <p:sp>
        <p:nvSpPr>
          <p:cNvPr id="4" name="Slide Number Placeholder 3"/>
          <p:cNvSpPr>
            <a:spLocks noGrp="1"/>
          </p:cNvSpPr>
          <p:nvPr>
            <p:ph type="sldNum" sz="quarter" idx="10"/>
          </p:nvPr>
        </p:nvSpPr>
        <p:spPr/>
        <p:txBody>
          <a:bodyPr/>
          <a:lstStyle/>
          <a:p>
            <a:fld id="{E7F34D1A-B7E5-DE48-8EA9-859D9DE63652}" type="slidenum">
              <a:rPr lang="en-US" smtClean="0"/>
              <a:pPr/>
              <a:t>13</a:t>
            </a:fld>
            <a:endParaRPr lang="en-US" dirty="0"/>
          </a:p>
        </p:txBody>
      </p:sp>
    </p:spTree>
    <p:extLst>
      <p:ext uri="{BB962C8B-B14F-4D97-AF65-F5344CB8AC3E}">
        <p14:creationId xmlns:p14="http://schemas.microsoft.com/office/powerpoint/2010/main" val="3526517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Arial" pitchFamily="34" charset="0"/>
                <a:cs typeface="Arial" pitchFamily="34" charset="0"/>
              </a:rPr>
              <a:t>Closing</a:t>
            </a:r>
            <a:r>
              <a:rPr lang="en-US" baseline="0" dirty="0">
                <a:latin typeface="Arial" pitchFamily="34" charset="0"/>
                <a:cs typeface="Arial" pitchFamily="34" charset="0"/>
              </a:rPr>
              <a:t> slide</a:t>
            </a:r>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sp>
        <p:nvSpPr>
          <p:cNvPr id="19" name="Espace réservé pour une image  18"/>
          <p:cNvSpPr>
            <a:spLocks noGrp="1"/>
          </p:cNvSpPr>
          <p:nvPr>
            <p:ph type="pic" sz="quarter" idx="14"/>
          </p:nvPr>
        </p:nvSpPr>
        <p:spPr>
          <a:xfrm>
            <a:off x="0" y="0"/>
            <a:ext cx="9144000" cy="4330794"/>
          </a:xfrm>
          <a:prstGeom prst="rect">
            <a:avLst/>
          </a:prstGeom>
          <a:solidFill>
            <a:schemeClr val="bg1">
              <a:lumMod val="95000"/>
            </a:schemeClr>
          </a:solidFill>
        </p:spPr>
        <p:txBody>
          <a:bodyPr lIns="91437" tIns="45718" rIns="91437" bIns="45718"/>
          <a:lstStyle>
            <a:lvl1pPr>
              <a:buNone/>
              <a:defRPr sz="1400">
                <a:solidFill>
                  <a:schemeClr val="bg1">
                    <a:lumMod val="85000"/>
                  </a:schemeClr>
                </a:solidFill>
              </a:defRPr>
            </a:lvl1pPr>
          </a:lstStyle>
          <a:p>
            <a:r>
              <a:rPr lang="fr-FR"/>
              <a:t>Cliquez sur l'icône pour ajouter une image</a:t>
            </a:r>
            <a:endParaRPr lang="en-US" dirty="0"/>
          </a:p>
        </p:txBody>
      </p:sp>
      <p:sp>
        <p:nvSpPr>
          <p:cNvPr id="8" name="Title 1"/>
          <p:cNvSpPr>
            <a:spLocks noGrp="1"/>
          </p:cNvSpPr>
          <p:nvPr>
            <p:ph type="ctrTitle" hasCustomPrompt="1"/>
          </p:nvPr>
        </p:nvSpPr>
        <p:spPr>
          <a:xfrm>
            <a:off x="252415" y="2609224"/>
            <a:ext cx="8673872" cy="553998"/>
          </a:xfrm>
          <a:prstGeom prst="rect">
            <a:avLst/>
          </a:prstGeom>
        </p:spPr>
        <p:txBody>
          <a:bodyPr lIns="0" tIns="0" rIns="0" bIns="0" anchor="ctr" anchorCtr="0">
            <a:noAutofit/>
          </a:bodyPr>
          <a:lstStyle>
            <a:lvl1pPr marL="0" indent="0" algn="l">
              <a:buFont typeface="Arial"/>
              <a:buNone/>
              <a:defRPr sz="3600">
                <a:solidFill>
                  <a:schemeClr val="bg1"/>
                </a:solidFill>
              </a:defRPr>
            </a:lvl1pPr>
          </a:lstStyle>
          <a:p>
            <a:r>
              <a:rPr lang="en-US" dirty="0"/>
              <a:t>Presentation Title</a:t>
            </a:r>
          </a:p>
        </p:txBody>
      </p:sp>
      <p:sp>
        <p:nvSpPr>
          <p:cNvPr id="9" name="Subtitle 2"/>
          <p:cNvSpPr>
            <a:spLocks noGrp="1"/>
          </p:cNvSpPr>
          <p:nvPr>
            <p:ph type="subTitle" idx="1" hasCustomPrompt="1"/>
          </p:nvPr>
        </p:nvSpPr>
        <p:spPr>
          <a:xfrm>
            <a:off x="252415" y="3204247"/>
            <a:ext cx="8673872" cy="215444"/>
          </a:xfrm>
          <a:prstGeom prst="rect">
            <a:avLst/>
          </a:prstGeom>
        </p:spPr>
        <p:txBody>
          <a:bodyPr lIns="0" tIns="0" rIns="0" bIns="0">
            <a:noAutofit/>
          </a:bodyPr>
          <a:lstStyle>
            <a:lvl1pPr marL="0" indent="0" algn="l">
              <a:buNone/>
              <a:defRPr sz="1400" baseline="0">
                <a:solidFill>
                  <a:schemeClr val="bg1"/>
                </a:solidFill>
              </a:defRPr>
            </a:lvl1pPr>
            <a:lvl2pPr marL="457184" indent="0" algn="ctr">
              <a:buNone/>
              <a:defRPr>
                <a:solidFill>
                  <a:schemeClr val="tx1">
                    <a:tint val="75000"/>
                  </a:schemeClr>
                </a:solidFill>
              </a:defRPr>
            </a:lvl2pPr>
            <a:lvl3pPr marL="914367"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19" indent="0" algn="ctr">
              <a:buNone/>
              <a:defRPr>
                <a:solidFill>
                  <a:schemeClr val="tx1">
                    <a:tint val="75000"/>
                  </a:schemeClr>
                </a:solidFill>
              </a:defRPr>
            </a:lvl6pPr>
            <a:lvl7pPr marL="2743103" indent="0" algn="ctr">
              <a:buNone/>
              <a:defRPr>
                <a:solidFill>
                  <a:schemeClr val="tx1">
                    <a:tint val="75000"/>
                  </a:schemeClr>
                </a:solidFill>
              </a:defRPr>
            </a:lvl7pPr>
            <a:lvl8pPr marL="3200287" indent="0" algn="ctr">
              <a:buNone/>
              <a:defRPr>
                <a:solidFill>
                  <a:schemeClr val="tx1">
                    <a:tint val="75000"/>
                  </a:schemeClr>
                </a:solidFill>
              </a:defRPr>
            </a:lvl8pPr>
            <a:lvl9pPr marL="3657471"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print"/>
          <a:stretch>
            <a:fillRect/>
          </a:stretch>
        </p:blipFill>
        <p:spPr>
          <a:xfrm>
            <a:off x="7067034" y="4494997"/>
            <a:ext cx="2041798" cy="562953"/>
          </a:xfrm>
          <a:prstGeom prst="rect">
            <a:avLst/>
          </a:prstGeom>
        </p:spPr>
      </p:pic>
      <p:sp>
        <p:nvSpPr>
          <p:cNvPr id="14" name="Footer Placeholder 4"/>
          <p:cNvSpPr>
            <a:spLocks noGrp="1"/>
          </p:cNvSpPr>
          <p:nvPr>
            <p:ph type="ftr" sz="quarter" idx="3"/>
          </p:nvPr>
        </p:nvSpPr>
        <p:spPr>
          <a:xfrm>
            <a:off x="252415" y="4857155"/>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dirty="0"/>
              <a:t>Confidential Property of Schneider Electric  </a:t>
            </a:r>
          </a:p>
        </p:txBody>
      </p:sp>
      <p:sp>
        <p:nvSpPr>
          <p:cNvPr id="21" name="Espace réservé du texte 20"/>
          <p:cNvSpPr>
            <a:spLocks noGrp="1"/>
          </p:cNvSpPr>
          <p:nvPr>
            <p:ph type="body" sz="quarter" idx="15" hasCustomPrompt="1"/>
          </p:nvPr>
        </p:nvSpPr>
        <p:spPr>
          <a:xfrm>
            <a:off x="0" y="3573629"/>
            <a:ext cx="9144000" cy="761890"/>
          </a:xfrm>
          <a:prstGeom prst="rect">
            <a:avLst/>
          </a:prstGeom>
          <a:solidFill>
            <a:schemeClr val="tx2">
              <a:alpha val="80000"/>
            </a:schemeClr>
          </a:solidFill>
        </p:spPr>
        <p:txBody>
          <a:bodyPr lIns="91437" tIns="45718" rIns="91437" bIns="45718"/>
          <a:lstStyle>
            <a:lvl1pPr marL="178299" indent="-2362">
              <a:buNone/>
              <a:defRPr sz="120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err="1"/>
              <a:t>Presented</a:t>
            </a:r>
            <a:r>
              <a:rPr lang="fr-FR" dirty="0"/>
              <a:t> by: </a:t>
            </a:r>
          </a:p>
          <a:p>
            <a:pPr lvl="0"/>
            <a:r>
              <a:rPr lang="fr-FR" dirty="0"/>
              <a:t>Date: </a:t>
            </a:r>
          </a:p>
          <a:p>
            <a:pPr lvl="0"/>
            <a:endParaRPr lang="fr-FR" dirty="0"/>
          </a:p>
          <a:p>
            <a:pPr lvl="0"/>
            <a:endParaRPr lang="fr-FR" dirty="0"/>
          </a:p>
          <a:p>
            <a:pPr lvl="0"/>
            <a:endParaRPr lang="fr-FR" dirty="0"/>
          </a:p>
          <a:p>
            <a:pPr lvl="0"/>
            <a:endParaRPr lang="fr-FR" dirty="0"/>
          </a:p>
          <a:p>
            <a:pPr lvl="0"/>
            <a:endParaRPr lang="fr-FR" dirty="0"/>
          </a:p>
        </p:txBody>
      </p:sp>
      <p:sp>
        <p:nvSpPr>
          <p:cNvPr id="13" name="Rectangle 12"/>
          <p:cNvSpPr/>
          <p:nvPr userDrawn="1"/>
        </p:nvSpPr>
        <p:spPr>
          <a:xfrm>
            <a:off x="0" y="4261502"/>
            <a:ext cx="9144000" cy="2019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dirty="0"/>
          </a:p>
        </p:txBody>
      </p:sp>
    </p:spTree>
    <p:extLst>
      <p:ext uri="{BB962C8B-B14F-4D97-AF65-F5344CB8AC3E}">
        <p14:creationId xmlns:p14="http://schemas.microsoft.com/office/powerpoint/2010/main" val="340194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llout w Image Light">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rgbClr val="00B0F0"/>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9474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wrap="square"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wrap="square"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1992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1" name="Picture 10"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45108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_Divider_Image">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9" name="Footer Placeholder 4"/>
          <p:cNvSpPr>
            <a:spLocks noGrp="1"/>
          </p:cNvSpPr>
          <p:nvPr>
            <p:ph type="ftr" sz="quarter" idx="3"/>
          </p:nvPr>
        </p:nvSpPr>
        <p:spPr>
          <a:xfrm>
            <a:off x="252414" y="4857155"/>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7" name="Picture 6" descr="schneider_LIO_White_RGB.png"/>
          <p:cNvPicPr>
            <a:picLocks noChangeAspect="1"/>
          </p:cNvPicPr>
          <p:nvPr userDrawn="1"/>
        </p:nvPicPr>
        <p:blipFill>
          <a:blip r:embed="rId2" cstate="print"/>
          <a:stretch>
            <a:fillRect/>
          </a:stretch>
        </p:blipFill>
        <p:spPr>
          <a:xfrm>
            <a:off x="7105948" y="4510059"/>
            <a:ext cx="1907005" cy="525789"/>
          </a:xfrm>
          <a:prstGeom prst="rect">
            <a:avLst/>
          </a:prstGeom>
        </p:spPr>
      </p:pic>
      <p:sp>
        <p:nvSpPr>
          <p:cNvPr id="12"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1966" tIns="0" rIns="0" bIns="0" anchor="ctr" anchorCtr="0"/>
          <a:lstStyle>
            <a:lvl1pPr algn="l">
              <a:defRPr sz="2400" baseline="0">
                <a:solidFill>
                  <a:srgbClr val="FFFFFF"/>
                </a:solidFill>
              </a:defRPr>
            </a:lvl1pPr>
          </a:lstStyle>
          <a:p>
            <a:r>
              <a:rPr lang="en-US" dirty="0"/>
              <a:t>Click To Edit Section Title</a:t>
            </a:r>
          </a:p>
        </p:txBody>
      </p:sp>
      <p:sp>
        <p:nvSpPr>
          <p:cNvPr id="13" name="Text Placeholder 9"/>
          <p:cNvSpPr>
            <a:spLocks noGrp="1"/>
          </p:cNvSpPr>
          <p:nvPr>
            <p:ph type="body" sz="quarter" idx="11" hasCustomPrompt="1"/>
          </p:nvPr>
        </p:nvSpPr>
        <p:spPr>
          <a:xfrm>
            <a:off x="0" y="2900387"/>
            <a:ext cx="9144000" cy="373063"/>
          </a:xfrm>
          <a:prstGeom prst="rect">
            <a:avLst/>
          </a:prstGeom>
          <a:solidFill>
            <a:schemeClr val="tx2"/>
          </a:solidFill>
        </p:spPr>
        <p:txBody>
          <a:bodyPr lIns="251966"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528318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Master">
    <p:bg>
      <p:bgPr>
        <a:solidFill>
          <a:schemeClr val="tx2"/>
        </a:solidFill>
        <a:effectLst/>
      </p:bgPr>
    </p:bg>
    <p:spTree>
      <p:nvGrpSpPr>
        <p:cNvPr id="1" name=""/>
        <p:cNvGrpSpPr/>
        <p:nvPr/>
      </p:nvGrpSpPr>
      <p:grpSpPr>
        <a:xfrm>
          <a:off x="0" y="0"/>
          <a:ext cx="0" cy="0"/>
          <a:chOff x="0" y="0"/>
          <a:chExt cx="0" cy="0"/>
        </a:xfrm>
      </p:grpSpPr>
      <p:pic>
        <p:nvPicPr>
          <p:cNvPr id="4" name="Picture 3" descr="schneider_LIO_White_RGB.png"/>
          <p:cNvPicPr>
            <a:picLocks noChangeAspect="1"/>
          </p:cNvPicPr>
          <p:nvPr userDrawn="1"/>
        </p:nvPicPr>
        <p:blipFill>
          <a:blip r:embed="rId2" cstate="print"/>
          <a:stretch>
            <a:fillRect/>
          </a:stretch>
        </p:blipFill>
        <p:spPr>
          <a:xfrm>
            <a:off x="2769124" y="1958662"/>
            <a:ext cx="3559382" cy="981372"/>
          </a:xfrm>
          <a:prstGeom prst="rect">
            <a:avLst/>
          </a:prstGeom>
        </p:spPr>
      </p:pic>
    </p:spTree>
    <p:extLst>
      <p:ext uri="{BB962C8B-B14F-4D97-AF65-F5344CB8AC3E}">
        <p14:creationId xmlns:p14="http://schemas.microsoft.com/office/powerpoint/2010/main" val="3037047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0"/>
            <a:ext cx="9144000" cy="4381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8" name="Title 1"/>
          <p:cNvSpPr>
            <a:spLocks noGrp="1"/>
          </p:cNvSpPr>
          <p:nvPr>
            <p:ph type="ctrTitle" hasCustomPrompt="1"/>
          </p:nvPr>
        </p:nvSpPr>
        <p:spPr>
          <a:xfrm>
            <a:off x="252414" y="1971244"/>
            <a:ext cx="8673872" cy="553998"/>
          </a:xfrm>
          <a:prstGeom prst="rect">
            <a:avLst/>
          </a:prstGeom>
        </p:spPr>
        <p:txBody>
          <a:bodyPr lIns="0" tIns="0" rIns="0" bIns="0" anchor="ctr" anchorCtr="0">
            <a:spAutoFit/>
          </a:bodyPr>
          <a:lstStyle>
            <a:lvl1pPr marL="0" indent="0" algn="l">
              <a:buFont typeface="Arial"/>
              <a:buNone/>
              <a:defRPr sz="3600">
                <a:solidFill>
                  <a:schemeClr val="tx2"/>
                </a:solidFill>
              </a:defRPr>
            </a:lvl1pPr>
          </a:lstStyle>
          <a:p>
            <a:r>
              <a:rPr lang="en-US" dirty="0"/>
              <a:t>Click To Edit Master Title Style</a:t>
            </a:r>
          </a:p>
        </p:txBody>
      </p:sp>
      <p:sp>
        <p:nvSpPr>
          <p:cNvPr id="9" name="Subtitle 2"/>
          <p:cNvSpPr>
            <a:spLocks noGrp="1"/>
          </p:cNvSpPr>
          <p:nvPr>
            <p:ph type="subTitle" idx="1" hasCustomPrompt="1"/>
          </p:nvPr>
        </p:nvSpPr>
        <p:spPr>
          <a:xfrm>
            <a:off x="252414" y="2566267"/>
            <a:ext cx="8673872" cy="307777"/>
          </a:xfrm>
          <a:prstGeom prst="rect">
            <a:avLst/>
          </a:prstGeom>
        </p:spPr>
        <p:txBody>
          <a:bodyPr lIns="0" tIns="0" rIns="0" bIns="0">
            <a:spAutoFit/>
          </a:bodyPr>
          <a:lstStyle>
            <a:lvl1pPr marL="0" indent="0" algn="l">
              <a:buNone/>
              <a:defRPr sz="20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1" name="Rectangle 10"/>
          <p:cNvSpPr/>
          <p:nvPr userDrawn="1"/>
        </p:nvSpPr>
        <p:spPr>
          <a:xfrm flipV="1">
            <a:off x="0" y="3711677"/>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 Placeholder 13"/>
          <p:cNvSpPr>
            <a:spLocks noGrp="1"/>
          </p:cNvSpPr>
          <p:nvPr>
            <p:ph type="body" sz="quarter" idx="11" hasCustomPrompt="1"/>
          </p:nvPr>
        </p:nvSpPr>
        <p:spPr>
          <a:xfrm>
            <a:off x="252414" y="3954254"/>
            <a:ext cx="4360862" cy="184666"/>
          </a:xfrm>
          <a:prstGeom prst="rect">
            <a:avLst/>
          </a:prstGeom>
        </p:spPr>
        <p:txBody>
          <a:bodyPr lIns="0" tIns="0" rIns="0" bIns="0" anchor="ctr" anchorCtr="0">
            <a:spAutoFit/>
          </a:bodyPr>
          <a:lstStyle>
            <a:lvl1pPr marL="0" indent="0">
              <a:buNone/>
              <a:defRPr sz="1200">
                <a:solidFill>
                  <a:schemeClr val="bg1"/>
                </a:solidFill>
              </a:defRPr>
            </a:lvl1pPr>
          </a:lstStyle>
          <a:p>
            <a:pPr lvl="0"/>
            <a:r>
              <a:rPr lang="en-US" dirty="0"/>
              <a:t>Presented by:</a:t>
            </a:r>
          </a:p>
        </p:txBody>
      </p:sp>
      <p:sp>
        <p:nvSpPr>
          <p:cNvPr id="13" name="Rectangle 12"/>
          <p:cNvSpPr/>
          <p:nvPr userDrawn="1"/>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ooter Placeholder 4"/>
          <p:cNvSpPr>
            <a:spLocks noGrp="1"/>
          </p:cNvSpPr>
          <p:nvPr>
            <p:ph type="ftr" sz="quarter" idx="3"/>
          </p:nvPr>
        </p:nvSpPr>
        <p:spPr>
          <a:xfrm>
            <a:off x="252413" y="4857154"/>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a:t>Confidential Property of Schneider Electric |</a:t>
            </a:r>
            <a:endParaRPr lang="en-US" dirty="0"/>
          </a:p>
        </p:txBody>
      </p:sp>
      <p:pic>
        <p:nvPicPr>
          <p:cNvPr id="15" name="Picture 14"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Tree>
    <p:extLst>
      <p:ext uri="{BB962C8B-B14F-4D97-AF65-F5344CB8AC3E}">
        <p14:creationId xmlns:p14="http://schemas.microsoft.com/office/powerpoint/2010/main" val="31915631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One-column">
    <p:spTree>
      <p:nvGrpSpPr>
        <p:cNvPr id="1" name=""/>
        <p:cNvGrpSpPr/>
        <p:nvPr/>
      </p:nvGrpSpPr>
      <p:grpSpPr>
        <a:xfrm>
          <a:off x="0" y="0"/>
          <a:ext cx="0" cy="0"/>
          <a:chOff x="0" y="0"/>
          <a:chExt cx="0" cy="0"/>
        </a:xfrm>
      </p:grpSpPr>
      <p:sp>
        <p:nvSpPr>
          <p:cNvPr id="1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20" name="Text Placeholder 11"/>
          <p:cNvSpPr>
            <a:spLocks noGrp="1"/>
          </p:cNvSpPr>
          <p:nvPr>
            <p:ph type="body" sz="quarter" idx="13" hasCustomPrompt="1"/>
          </p:nvPr>
        </p:nvSpPr>
        <p:spPr>
          <a:xfrm>
            <a:off x="252413" y="4066302"/>
            <a:ext cx="558006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3"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quarter" idx="17"/>
          </p:nvPr>
        </p:nvSpPr>
        <p:spPr>
          <a:xfrm>
            <a:off x="252412" y="1203326"/>
            <a:ext cx="5580062"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33547686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column w/ callout">
    <p:spTree>
      <p:nvGrpSpPr>
        <p:cNvPr id="1" name=""/>
        <p:cNvGrpSpPr/>
        <p:nvPr/>
      </p:nvGrpSpPr>
      <p:grpSpPr>
        <a:xfrm>
          <a:off x="0" y="0"/>
          <a:ext cx="0" cy="0"/>
          <a:chOff x="0" y="0"/>
          <a:chExt cx="0" cy="0"/>
        </a:xfrm>
      </p:grpSpPr>
      <p:sp>
        <p:nvSpPr>
          <p:cNvPr id="15" name="Text Placeholder 11"/>
          <p:cNvSpPr>
            <a:spLocks noGrp="1"/>
          </p:cNvSpPr>
          <p:nvPr>
            <p:ph type="body" sz="quarter" idx="13" hasCustomPrompt="1"/>
          </p:nvPr>
        </p:nvSpPr>
        <p:spPr>
          <a:xfrm>
            <a:off x="6192839" y="4066302"/>
            <a:ext cx="269875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caption to the chart goes here</a:t>
            </a:r>
          </a:p>
        </p:txBody>
      </p:sp>
      <p:cxnSp>
        <p:nvCxnSpPr>
          <p:cNvPr id="9" name="Straight Connector 8"/>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3" name="Text Placeholder 11"/>
          <p:cNvSpPr>
            <a:spLocks noGrp="1"/>
          </p:cNvSpPr>
          <p:nvPr>
            <p:ph type="body" sz="quarter" idx="16" hasCustomPrompt="1"/>
          </p:nvPr>
        </p:nvSpPr>
        <p:spPr>
          <a:xfrm>
            <a:off x="258055" y="4066302"/>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18"/>
          </p:nvPr>
        </p:nvSpPr>
        <p:spPr>
          <a:xfrm>
            <a:off x="258054" y="1202024"/>
            <a:ext cx="5574419" cy="2300091"/>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9"/>
          </p:nvPr>
        </p:nvSpPr>
        <p:spPr>
          <a:xfrm>
            <a:off x="6192838" y="1201738"/>
            <a:ext cx="2698750" cy="2287696"/>
          </a:xfrm>
        </p:spPr>
        <p:txBody>
          <a:bodyPr>
            <a:noAutofit/>
          </a:bodyPr>
          <a:lstStyle>
            <a:lvl1pPr>
              <a:defRPr sz="1200"/>
            </a:lvl1pPr>
            <a:lvl2pPr>
              <a:defRPr sz="1100"/>
            </a:lvl2pPr>
            <a:lvl3pPr>
              <a:defRPr sz="1000"/>
            </a:lvl3pPr>
            <a:lvl4pPr>
              <a:defRPr sz="10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2"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749794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067016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ne-column">
    <p:spTree>
      <p:nvGrpSpPr>
        <p:cNvPr id="1" name=""/>
        <p:cNvGrpSpPr/>
        <p:nvPr/>
      </p:nvGrpSpPr>
      <p:grpSpPr>
        <a:xfrm>
          <a:off x="0" y="0"/>
          <a:ext cx="0" cy="0"/>
          <a:chOff x="0" y="0"/>
          <a:chExt cx="0" cy="0"/>
        </a:xfrm>
      </p:grpSpPr>
      <p:sp>
        <p:nvSpPr>
          <p:cNvPr id="20" name="Text Placeholder 11"/>
          <p:cNvSpPr>
            <a:spLocks noGrp="1"/>
          </p:cNvSpPr>
          <p:nvPr>
            <p:ph type="body" sz="quarter" idx="13" hasCustomPrompt="1"/>
          </p:nvPr>
        </p:nvSpPr>
        <p:spPr>
          <a:xfrm>
            <a:off x="252414" y="4066302"/>
            <a:ext cx="558006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4" name="Content Placeholder 3"/>
          <p:cNvSpPr>
            <a:spLocks noGrp="1"/>
          </p:cNvSpPr>
          <p:nvPr>
            <p:ph sz="quarter" idx="17"/>
          </p:nvPr>
        </p:nvSpPr>
        <p:spPr>
          <a:xfrm>
            <a:off x="252413" y="1203326"/>
            <a:ext cx="5580062" cy="271703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1"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755880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
            <a:ext cx="9144000" cy="2908710"/>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2150674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ne-column stacked">
    <p:spTree>
      <p:nvGrpSpPr>
        <p:cNvPr id="1" name=""/>
        <p:cNvGrpSpPr/>
        <p:nvPr/>
      </p:nvGrpSpPr>
      <p:grpSpPr>
        <a:xfrm>
          <a:off x="0" y="0"/>
          <a:ext cx="0" cy="0"/>
          <a:chOff x="0" y="0"/>
          <a:chExt cx="0" cy="0"/>
        </a:xfrm>
      </p:grpSpPr>
      <p:sp>
        <p:nvSpPr>
          <p:cNvPr id="11" name="Content Placeholder 5"/>
          <p:cNvSpPr>
            <a:spLocks noGrp="1"/>
          </p:cNvSpPr>
          <p:nvPr>
            <p:ph sz="quarter" idx="34"/>
          </p:nvPr>
        </p:nvSpPr>
        <p:spPr>
          <a:xfrm>
            <a:off x="247390" y="3037460"/>
            <a:ext cx="5574419" cy="1471478"/>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 Placeholder 11"/>
          <p:cNvSpPr>
            <a:spLocks noGrp="1"/>
          </p:cNvSpPr>
          <p:nvPr>
            <p:ph type="body" sz="quarter" idx="16" hasCustomPrompt="1"/>
          </p:nvPr>
        </p:nvSpPr>
        <p:spPr>
          <a:xfrm>
            <a:off x="252414" y="2674811"/>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0" hasCustomPrompt="1"/>
          </p:nvPr>
        </p:nvSpPr>
        <p:spPr>
          <a:xfrm>
            <a:off x="258057" y="4569743"/>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23"/>
          </p:nvPr>
        </p:nvSpPr>
        <p:spPr>
          <a:xfrm>
            <a:off x="248010" y="1213547"/>
            <a:ext cx="5574419" cy="1370903"/>
          </a:xfrm>
        </p:spPr>
        <p:txBody>
          <a:bodyPr>
            <a:noAutofit/>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4"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2775204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column">
    <p:spTree>
      <p:nvGrpSpPr>
        <p:cNvPr id="1" name=""/>
        <p:cNvGrpSpPr/>
        <p:nvPr/>
      </p:nvGrpSpPr>
      <p:grpSpPr>
        <a:xfrm>
          <a:off x="0" y="0"/>
          <a:ext cx="0" cy="0"/>
          <a:chOff x="0" y="0"/>
          <a:chExt cx="0" cy="0"/>
        </a:xfrm>
      </p:grpSpPr>
      <p:sp>
        <p:nvSpPr>
          <p:cNvPr id="14" name="Content Placeholder 2"/>
          <p:cNvSpPr>
            <a:spLocks noGrp="1"/>
          </p:cNvSpPr>
          <p:nvPr>
            <p:ph sz="quarter" idx="24"/>
          </p:nvPr>
        </p:nvSpPr>
        <p:spPr>
          <a:xfrm>
            <a:off x="4764969" y="1203325"/>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8" name="Text Placeholder 11"/>
          <p:cNvSpPr>
            <a:spLocks noGrp="1"/>
          </p:cNvSpPr>
          <p:nvPr>
            <p:ph type="body" sz="quarter" idx="15" hasCustomPrompt="1"/>
          </p:nvPr>
        </p:nvSpPr>
        <p:spPr>
          <a:xfrm>
            <a:off x="252414" y="4066302"/>
            <a:ext cx="4178298"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22"/>
          </p:nvPr>
        </p:nvSpPr>
        <p:spPr>
          <a:xfrm>
            <a:off x="247547" y="1209296"/>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5922868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column comparison">
    <p:spTree>
      <p:nvGrpSpPr>
        <p:cNvPr id="1" name=""/>
        <p:cNvGrpSpPr/>
        <p:nvPr/>
      </p:nvGrpSpPr>
      <p:grpSpPr>
        <a:xfrm>
          <a:off x="0" y="0"/>
          <a:ext cx="0" cy="0"/>
          <a:chOff x="0" y="0"/>
          <a:chExt cx="0" cy="0"/>
        </a:xfrm>
      </p:grpSpPr>
      <p:sp>
        <p:nvSpPr>
          <p:cNvPr id="16" name="Content Placeholder 2"/>
          <p:cNvSpPr>
            <a:spLocks noGrp="1"/>
          </p:cNvSpPr>
          <p:nvPr>
            <p:ph sz="quarter" idx="22"/>
          </p:nvPr>
        </p:nvSpPr>
        <p:spPr>
          <a:xfrm>
            <a:off x="4764969" y="1203326"/>
            <a:ext cx="4172656"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2" name="Text Placeholder 11"/>
          <p:cNvSpPr>
            <a:spLocks noGrp="1"/>
          </p:cNvSpPr>
          <p:nvPr>
            <p:ph type="body" sz="quarter" idx="15" hasCustomPrompt="1"/>
          </p:nvPr>
        </p:nvSpPr>
        <p:spPr>
          <a:xfrm>
            <a:off x="252414" y="4066302"/>
            <a:ext cx="417829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cxnSp>
        <p:nvCxnSpPr>
          <p:cNvPr id="13" name="Straight Connector 12"/>
          <p:cNvCxnSpPr/>
          <p:nvPr userDrawn="1"/>
        </p:nvCxnSpPr>
        <p:spPr>
          <a:xfrm>
            <a:off x="4549718"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41903" y="1203327"/>
            <a:ext cx="4178299"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1553253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48530" y="2698483"/>
            <a:ext cx="863353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11" name="Text Placeholder 11"/>
          <p:cNvSpPr>
            <a:spLocks noGrp="1"/>
          </p:cNvSpPr>
          <p:nvPr>
            <p:ph type="body" sz="quarter" idx="13" hasCustomPrompt="1"/>
          </p:nvPr>
        </p:nvSpPr>
        <p:spPr>
          <a:xfrm>
            <a:off x="4791076" y="4413143"/>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5" name="Text Placeholder 11"/>
          <p:cNvSpPr>
            <a:spLocks noGrp="1"/>
          </p:cNvSpPr>
          <p:nvPr>
            <p:ph type="body" sz="quarter" idx="16" hasCustomPrompt="1"/>
          </p:nvPr>
        </p:nvSpPr>
        <p:spPr>
          <a:xfrm>
            <a:off x="253293" y="4413143"/>
            <a:ext cx="409487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5" name="Content Placeholder 4"/>
          <p:cNvSpPr>
            <a:spLocks noGrp="1"/>
          </p:cNvSpPr>
          <p:nvPr>
            <p:ph sz="quarter" idx="24"/>
          </p:nvPr>
        </p:nvSpPr>
        <p:spPr>
          <a:xfrm>
            <a:off x="246633" y="1198258"/>
            <a:ext cx="8644953" cy="138619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25"/>
          </p:nvPr>
        </p:nvSpPr>
        <p:spPr>
          <a:xfrm>
            <a:off x="248530" y="2907433"/>
            <a:ext cx="4094871"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13"/>
          <p:cNvSpPr>
            <a:spLocks noGrp="1"/>
          </p:cNvSpPr>
          <p:nvPr>
            <p:ph sz="quarter" idx="26"/>
          </p:nvPr>
        </p:nvSpPr>
        <p:spPr>
          <a:xfrm>
            <a:off x="4791076" y="2907433"/>
            <a:ext cx="4100514"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6"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105443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4112504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hree-column compariso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cxnSp>
        <p:nvCxnSpPr>
          <p:cNvPr id="16" name="Straight Connector 15"/>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6076301"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250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3" y="1203327"/>
            <a:ext cx="8639175" cy="1381124"/>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33"/>
          </p:nvPr>
        </p:nvSpPr>
        <p:spPr>
          <a:xfrm>
            <a:off x="252413" y="2872039"/>
            <a:ext cx="2683481"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Content Placeholder 14"/>
          <p:cNvSpPr>
            <a:spLocks noGrp="1"/>
          </p:cNvSpPr>
          <p:nvPr>
            <p:ph sz="quarter" idx="34"/>
          </p:nvPr>
        </p:nvSpPr>
        <p:spPr>
          <a:xfrm>
            <a:off x="3232554"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9" name="Content Placeholder 18"/>
          <p:cNvSpPr>
            <a:spLocks noGrp="1"/>
          </p:cNvSpPr>
          <p:nvPr>
            <p:ph sz="quarter" idx="35"/>
          </p:nvPr>
        </p:nvSpPr>
        <p:spPr>
          <a:xfrm>
            <a:off x="6192838"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 Placeholder 11"/>
          <p:cNvSpPr>
            <a:spLocks noGrp="1"/>
          </p:cNvSpPr>
          <p:nvPr>
            <p:ph type="body" sz="quarter" idx="18" hasCustomPrompt="1"/>
          </p:nvPr>
        </p:nvSpPr>
        <p:spPr>
          <a:xfrm>
            <a:off x="258056" y="2630753"/>
            <a:ext cx="863353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4" name="Text Placeholder 11"/>
          <p:cNvSpPr>
            <a:spLocks noGrp="1"/>
          </p:cNvSpPr>
          <p:nvPr>
            <p:ph type="body" sz="quarter" idx="13" hasCustomPrompt="1"/>
          </p:nvPr>
        </p:nvSpPr>
        <p:spPr>
          <a:xfrm>
            <a:off x="252414" y="4376263"/>
            <a:ext cx="268348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6" name="Text Placeholder 11"/>
          <p:cNvSpPr>
            <a:spLocks noGrp="1"/>
          </p:cNvSpPr>
          <p:nvPr>
            <p:ph type="body" sz="quarter" idx="21" hasCustomPrompt="1"/>
          </p:nvPr>
        </p:nvSpPr>
        <p:spPr>
          <a:xfrm>
            <a:off x="6192838"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4" hasCustomPrompt="1"/>
          </p:nvPr>
        </p:nvSpPr>
        <p:spPr>
          <a:xfrm>
            <a:off x="3232554"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1" name="Text Placeholder 11"/>
          <p:cNvSpPr>
            <a:spLocks noGrp="1"/>
          </p:cNvSpPr>
          <p:nvPr>
            <p:ph type="body" sz="quarter" idx="36"/>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22" name="Text Placeholder 13"/>
          <p:cNvSpPr>
            <a:spLocks noGrp="1"/>
          </p:cNvSpPr>
          <p:nvPr>
            <p:ph type="body" sz="quarter" idx="37"/>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orizontal Split">
    <p:spTree>
      <p:nvGrpSpPr>
        <p:cNvPr id="1" name=""/>
        <p:cNvGrpSpPr/>
        <p:nvPr/>
      </p:nvGrpSpPr>
      <p:grpSpPr>
        <a:xfrm>
          <a:off x="0" y="0"/>
          <a:ext cx="0" cy="0"/>
          <a:chOff x="0" y="0"/>
          <a:chExt cx="0" cy="0"/>
        </a:xfrm>
      </p:grpSpPr>
      <p:sp>
        <p:nvSpPr>
          <p:cNvPr id="21" name="Rectangle 20"/>
          <p:cNvSpPr/>
          <p:nvPr userDrawn="1"/>
        </p:nvSpPr>
        <p:spPr>
          <a:xfrm>
            <a:off x="0" y="1"/>
            <a:ext cx="9144000" cy="12761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5" name="Content Placeholder 4"/>
          <p:cNvSpPr>
            <a:spLocks noGrp="1"/>
          </p:cNvSpPr>
          <p:nvPr>
            <p:ph sz="quarter" idx="32"/>
          </p:nvPr>
        </p:nvSpPr>
        <p:spPr>
          <a:xfrm>
            <a:off x="252413" y="1735871"/>
            <a:ext cx="8639175" cy="264404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2" name="Rectangle 21"/>
          <p:cNvSpPr/>
          <p:nvPr userDrawn="1"/>
        </p:nvSpPr>
        <p:spPr>
          <a:xfrm>
            <a:off x="0" y="1105320"/>
            <a:ext cx="9144000" cy="371789"/>
          </a:xfrm>
          <a:prstGeom prst="rect">
            <a:avLst/>
          </a:prstGeom>
          <a:solidFill>
            <a:schemeClr val="bg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15" name="Text Placeholder 11"/>
          <p:cNvSpPr>
            <a:spLocks noGrp="1"/>
          </p:cNvSpPr>
          <p:nvPr>
            <p:ph type="body" sz="quarter" idx="33"/>
          </p:nvPr>
        </p:nvSpPr>
        <p:spPr>
          <a:xfrm>
            <a:off x="252413" y="230187"/>
            <a:ext cx="8647112" cy="369332"/>
          </a:xfrm>
        </p:spPr>
        <p:txBody>
          <a:bodyPr>
            <a:noAutofit/>
          </a:bodyPr>
          <a:lstStyle>
            <a:lvl1pPr>
              <a:buFontTx/>
              <a:buNone/>
              <a:defRPr sz="2400">
                <a:solidFill>
                  <a:schemeClr val="bg1"/>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6" name="Text Placeholder 13"/>
          <p:cNvSpPr>
            <a:spLocks noGrp="1"/>
          </p:cNvSpPr>
          <p:nvPr>
            <p:ph type="body" sz="quarter" idx="34"/>
          </p:nvPr>
        </p:nvSpPr>
        <p:spPr>
          <a:xfrm>
            <a:off x="252413" y="683366"/>
            <a:ext cx="8647112" cy="253916"/>
          </a:xfrm>
        </p:spPr>
        <p:txBody>
          <a:bodyPr>
            <a:noAutofit/>
          </a:bodyPr>
          <a:lstStyle>
            <a:lvl1pPr marL="358762" indent="-342888">
              <a:buFontTx/>
              <a:buNone/>
              <a:defRPr sz="1600">
                <a:solidFill>
                  <a:schemeClr val="bg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6906178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Picture Placeholder 5"/>
          <p:cNvSpPr>
            <a:spLocks noGrp="1"/>
          </p:cNvSpPr>
          <p:nvPr>
            <p:ph type="pic" sz="quarter" idx="10" hasCustomPrompt="1"/>
          </p:nvPr>
        </p:nvSpPr>
        <p:spPr>
          <a:xfrm>
            <a:off x="0" y="0"/>
            <a:ext cx="9144000" cy="4381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8" name="Title 1"/>
          <p:cNvSpPr>
            <a:spLocks noGrp="1"/>
          </p:cNvSpPr>
          <p:nvPr>
            <p:ph type="ctrTitle" hasCustomPrompt="1"/>
          </p:nvPr>
        </p:nvSpPr>
        <p:spPr>
          <a:xfrm>
            <a:off x="252414" y="1971244"/>
            <a:ext cx="8673872" cy="553998"/>
          </a:xfrm>
          <a:prstGeom prst="rect">
            <a:avLst/>
          </a:prstGeom>
        </p:spPr>
        <p:txBody>
          <a:bodyPr lIns="0" tIns="0" rIns="0" bIns="0" anchor="ctr" anchorCtr="0">
            <a:spAutoFit/>
          </a:bodyPr>
          <a:lstStyle>
            <a:lvl1pPr marL="0" indent="0" algn="l">
              <a:buFont typeface="Arial"/>
              <a:buNone/>
              <a:defRPr sz="3600">
                <a:solidFill>
                  <a:schemeClr val="tx2"/>
                </a:solidFill>
              </a:defRPr>
            </a:lvl1pPr>
          </a:lstStyle>
          <a:p>
            <a:r>
              <a:rPr lang="en-US" dirty="0"/>
              <a:t>Click To Edit Master Title Style</a:t>
            </a:r>
          </a:p>
        </p:txBody>
      </p:sp>
      <p:sp>
        <p:nvSpPr>
          <p:cNvPr id="9" name="Subtitle 2"/>
          <p:cNvSpPr>
            <a:spLocks noGrp="1"/>
          </p:cNvSpPr>
          <p:nvPr>
            <p:ph type="subTitle" idx="1" hasCustomPrompt="1"/>
          </p:nvPr>
        </p:nvSpPr>
        <p:spPr>
          <a:xfrm>
            <a:off x="252414" y="2566267"/>
            <a:ext cx="8673872" cy="307777"/>
          </a:xfrm>
          <a:prstGeom prst="rect">
            <a:avLst/>
          </a:prstGeom>
        </p:spPr>
        <p:txBody>
          <a:bodyPr lIns="0" tIns="0" rIns="0" bIns="0">
            <a:spAutoFit/>
          </a:bodyPr>
          <a:lstStyle>
            <a:lvl1pPr marL="0" indent="0" algn="l">
              <a:buNone/>
              <a:defRPr sz="20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1" name="Rectangle 10"/>
          <p:cNvSpPr/>
          <p:nvPr userDrawn="1"/>
        </p:nvSpPr>
        <p:spPr>
          <a:xfrm flipV="1">
            <a:off x="0" y="3711677"/>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 Placeholder 13"/>
          <p:cNvSpPr>
            <a:spLocks noGrp="1"/>
          </p:cNvSpPr>
          <p:nvPr>
            <p:ph type="body" sz="quarter" idx="11" hasCustomPrompt="1"/>
          </p:nvPr>
        </p:nvSpPr>
        <p:spPr>
          <a:xfrm>
            <a:off x="252414" y="3954254"/>
            <a:ext cx="4360862" cy="184666"/>
          </a:xfrm>
          <a:prstGeom prst="rect">
            <a:avLst/>
          </a:prstGeom>
        </p:spPr>
        <p:txBody>
          <a:bodyPr lIns="0" tIns="0" rIns="0" bIns="0" anchor="ctr" anchorCtr="0">
            <a:spAutoFit/>
          </a:bodyPr>
          <a:lstStyle>
            <a:lvl1pPr marL="0" indent="0">
              <a:buNone/>
              <a:defRPr sz="1200">
                <a:solidFill>
                  <a:schemeClr val="bg1"/>
                </a:solidFill>
              </a:defRPr>
            </a:lvl1pPr>
          </a:lstStyle>
          <a:p>
            <a:pPr lvl="0"/>
            <a:r>
              <a:rPr lang="en-US" dirty="0"/>
              <a:t>Presented by:</a:t>
            </a:r>
          </a:p>
        </p:txBody>
      </p:sp>
      <p:sp>
        <p:nvSpPr>
          <p:cNvPr id="13" name="Rectangle 12"/>
          <p:cNvSpPr/>
          <p:nvPr userDrawn="1"/>
        </p:nvSpPr>
        <p:spPr>
          <a:xfrm>
            <a:off x="0" y="4386996"/>
            <a:ext cx="9144000" cy="10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Footer Placeholder 4"/>
          <p:cNvSpPr>
            <a:spLocks noGrp="1"/>
          </p:cNvSpPr>
          <p:nvPr>
            <p:ph type="ftr" sz="quarter" idx="3"/>
          </p:nvPr>
        </p:nvSpPr>
        <p:spPr>
          <a:xfrm>
            <a:off x="252413" y="4857154"/>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a:t>Confidential Property of Schneider Electric |</a:t>
            </a:r>
            <a:endParaRPr lang="en-US" dirty="0"/>
          </a:p>
        </p:txBody>
      </p:sp>
      <p:pic>
        <p:nvPicPr>
          <p:cNvPr id="15" name="Picture 14"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Tree>
    <p:extLst>
      <p:ext uri="{BB962C8B-B14F-4D97-AF65-F5344CB8AC3E}">
        <p14:creationId xmlns:p14="http://schemas.microsoft.com/office/powerpoint/2010/main" val="2420787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w/ Image Option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695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
            <a:ext cx="9144000" cy="2908710"/>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pic>
        <p:nvPicPr>
          <p:cNvPr id="11" name="Picture 10"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7919012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w/ Image 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pic>
        <p:nvPicPr>
          <p:cNvPr id="13" name="Picture 12"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22203481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w/ Image 2">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0"/>
            <a:ext cx="9144000" cy="1981308"/>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8"/>
            <a:ext cx="9144000" cy="3162191"/>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608245"/>
            <a:ext cx="9144000" cy="373063"/>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25293" y="4601873"/>
            <a:ext cx="1800991" cy="446646"/>
          </a:xfrm>
          <a:prstGeom prst="rect">
            <a:avLst/>
          </a:prstGeom>
        </p:spPr>
      </p:pic>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7645476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w/ Image 3">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613273" y="-2"/>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userDrawn="1"/>
        </p:nvSpPr>
        <p:spPr>
          <a:xfrm rot="5400000">
            <a:off x="-286951" y="243272"/>
            <a:ext cx="5143500" cy="46569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43677" y="-2"/>
            <a:ext cx="5030014" cy="5143502"/>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0" name="Picture 9"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Tree>
    <p:extLst>
      <p:ext uri="{BB962C8B-B14F-4D97-AF65-F5344CB8AC3E}">
        <p14:creationId xmlns:p14="http://schemas.microsoft.com/office/powerpoint/2010/main" val="26515884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w/ Image 4">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3" y="0"/>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2"/>
            <a:ext cx="3749962" cy="1452705"/>
          </a:xfrm>
          <a:prstGeom prst="rect">
            <a:avLst/>
          </a:prstGeom>
          <a:noFill/>
        </p:spPr>
        <p:txBody>
          <a:bodyPr vert="horz" wrap="square" lIns="0" tIns="0" rIns="0" bIns="0">
            <a:spAutoFit/>
          </a:bodyPr>
          <a:lstStyle>
            <a:lvl1pPr marL="236538" indent="-236538">
              <a:buClr>
                <a:schemeClr val="tx2"/>
              </a:buClr>
              <a:buFont typeface="Arial" panose="020B0604020202020204" pitchFamily="34" charset="0"/>
              <a:buChar char="•"/>
              <a:defRPr sz="2000">
                <a:solidFill>
                  <a:schemeClr val="accent1"/>
                </a:solidFill>
              </a:defRPr>
            </a:lvl1pPr>
            <a:lvl2pPr marL="457200" indent="-220663">
              <a:buClr>
                <a:schemeClr val="tx2"/>
              </a:buClr>
              <a:buFont typeface="Arial" panose="020B0604020202020204" pitchFamily="34" charset="0"/>
              <a:buChar char="•"/>
              <a:defRPr sz="1800">
                <a:solidFill>
                  <a:schemeClr val="accent1"/>
                </a:solidFill>
              </a:defRPr>
            </a:lvl2pPr>
            <a:lvl3pPr marL="630238" indent="-173038">
              <a:buClr>
                <a:schemeClr val="tx2"/>
              </a:buClr>
              <a:buFont typeface="Arial" panose="020B0604020202020204" pitchFamily="34" charset="0"/>
              <a:buChar char="•"/>
              <a:defRPr sz="16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userDrawn="1"/>
        </p:nvSpPr>
        <p:spPr>
          <a:xfrm rot="5400000">
            <a:off x="1854991" y="2385218"/>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4" name="Text Placeholder 3"/>
          <p:cNvSpPr>
            <a:spLocks noGrp="1"/>
          </p:cNvSpPr>
          <p:nvPr>
            <p:ph type="body" sz="quarter" idx="14" hasCustomPrompt="1"/>
          </p:nvPr>
        </p:nvSpPr>
        <p:spPr>
          <a:xfrm>
            <a:off x="4240208" y="0"/>
            <a:ext cx="746127" cy="5143500"/>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39822161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White/SE Lif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6" y="2175153"/>
            <a:ext cx="8633531" cy="369332"/>
          </a:xfrm>
          <a:prstGeom prst="rect">
            <a:avLst/>
          </a:prstGeom>
        </p:spPr>
        <p:txBody>
          <a:bodyPr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6" y="2634497"/>
            <a:ext cx="8633531" cy="215444"/>
          </a:xfrm>
          <a:prstGeom prst="rect">
            <a:avLst/>
          </a:prstGeom>
        </p:spPr>
        <p:txBody>
          <a:bodyPr lIns="0" tIns="0" rIns="0" bIns="0" anchor="ctr" anchorCtr="0">
            <a:spAutoFit/>
          </a:bodyPr>
          <a:lstStyle>
            <a:lvl1pPr marL="0" indent="0">
              <a:buNone/>
              <a:defRPr sz="1400" baseline="0">
                <a:solidFill>
                  <a:schemeClr val="accent1"/>
                </a:solidFill>
              </a:defRPr>
            </a:lvl1pPr>
          </a:lstStyle>
          <a:p>
            <a:pPr lvl="0"/>
            <a:r>
              <a:rPr lang="en-US" dirty="0"/>
              <a:t>Click To Edit Optional Subtitle</a:t>
            </a:r>
          </a:p>
        </p:txBody>
      </p:sp>
      <p:pic>
        <p:nvPicPr>
          <p:cNvPr id="9" name="Picture 8"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9620854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allout w Image Dark">
    <p:spTree>
      <p:nvGrpSpPr>
        <p:cNvPr id="1" name=""/>
        <p:cNvGrpSpPr/>
        <p:nvPr/>
      </p:nvGrpSpPr>
      <p:grpSpPr>
        <a:xfrm>
          <a:off x="0" y="0"/>
          <a:ext cx="0" cy="0"/>
          <a:chOff x="0" y="0"/>
          <a:chExt cx="0" cy="0"/>
        </a:xfrm>
      </p:grpSpPr>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4" name="Title 1"/>
          <p:cNvSpPr>
            <a:spLocks noGrp="1"/>
          </p:cNvSpPr>
          <p:nvPr>
            <p:ph type="ctrTitle" hasCustomPrompt="1"/>
          </p:nvPr>
        </p:nvSpPr>
        <p:spPr>
          <a:xfrm>
            <a:off x="252413" y="1713559"/>
            <a:ext cx="8577821" cy="1231106"/>
          </a:xfrm>
          <a:prstGeom prst="rect">
            <a:avLst/>
          </a:prstGeom>
        </p:spPr>
        <p:txBody>
          <a:bodyPr lIns="0" tIns="0" rIns="0" bIns="0" anchor="t">
            <a:spAutoFit/>
          </a:bodyPr>
          <a:lstStyle>
            <a:lvl1pPr marL="0" indent="0" algn="ctr">
              <a:buFont typeface="Arial"/>
              <a:buNone/>
              <a:defRPr sz="4000">
                <a:solidFill>
                  <a:schemeClr val="bg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4"/>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9" name="Picture 8"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4458675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allout w Image Light">
    <p:spTree>
      <p:nvGrpSpPr>
        <p:cNvPr id="1" name=""/>
        <p:cNvGrpSpPr/>
        <p:nvPr/>
      </p:nvGrpSpPr>
      <p:grpSpPr>
        <a:xfrm>
          <a:off x="0" y="0"/>
          <a:ext cx="0" cy="0"/>
          <a:chOff x="0" y="0"/>
          <a:chExt cx="0" cy="0"/>
        </a:xfrm>
      </p:grpSpPr>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4" name="Title 1"/>
          <p:cNvSpPr>
            <a:spLocks noGrp="1"/>
          </p:cNvSpPr>
          <p:nvPr>
            <p:ph type="ctrTitle" hasCustomPrompt="1"/>
          </p:nvPr>
        </p:nvSpPr>
        <p:spPr>
          <a:xfrm>
            <a:off x="252413" y="1713559"/>
            <a:ext cx="8577821" cy="1231106"/>
          </a:xfrm>
          <a:prstGeom prst="rect">
            <a:avLst/>
          </a:prstGeom>
        </p:spPr>
        <p:txBody>
          <a:bodyPr lIns="0" tIns="0" rIns="0" bIns="0" anchor="t">
            <a:sp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4"/>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9" name="Picture 8"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42244985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577821" cy="1231106"/>
          </a:xfrm>
          <a:prstGeom prst="rect">
            <a:avLst/>
          </a:prstGeom>
        </p:spPr>
        <p:txBody>
          <a:bodyPr lIns="0" tIns="0" rIns="0" bIns="0" anchor="t">
            <a:sp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4" y="2955454"/>
            <a:ext cx="8577820" cy="307777"/>
          </a:xfrm>
          <a:prstGeom prst="rect">
            <a:avLst/>
          </a:prstGeom>
        </p:spPr>
        <p:txBody>
          <a:bodyPr lIns="0" tIns="0" rIns="0" bIns="0">
            <a:sp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3441218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577821" cy="1231106"/>
          </a:xfrm>
          <a:prstGeom prst="rect">
            <a:avLst/>
          </a:prstGeom>
        </p:spPr>
        <p:txBody>
          <a:bodyPr lIns="0" tIns="0" rIns="0" bIns="0" anchor="t">
            <a:sp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4" y="2955454"/>
            <a:ext cx="8577820" cy="307777"/>
          </a:xfrm>
          <a:prstGeom prst="rect">
            <a:avLst/>
          </a:prstGeom>
        </p:spPr>
        <p:txBody>
          <a:bodyPr lIns="0" tIns="0" rIns="0" bIns="0">
            <a:sp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8" name="Picture 7" descr="schneider_LIO_White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3927988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rizontal Section Title">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0"/>
            <a:ext cx="9144000" cy="1981308"/>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8"/>
            <a:ext cx="9144000" cy="3162191"/>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608245"/>
            <a:ext cx="9144000" cy="373063"/>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945837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Weave Image 1">
    <p:spTree>
      <p:nvGrpSpPr>
        <p:cNvPr id="1" name=""/>
        <p:cNvGrpSpPr/>
        <p:nvPr/>
      </p:nvGrpSpPr>
      <p:grpSpPr>
        <a:xfrm>
          <a:off x="0" y="0"/>
          <a:ext cx="0" cy="0"/>
          <a:chOff x="0" y="0"/>
          <a:chExt cx="0" cy="0"/>
        </a:xfrm>
      </p:grpSpPr>
      <p:pic>
        <p:nvPicPr>
          <p:cNvPr id="2" name="Picture 1" descr="Weave_175139600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14" name="Rectangle 1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9"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0248586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Weave Image 2">
    <p:spTree>
      <p:nvGrpSpPr>
        <p:cNvPr id="1" name=""/>
        <p:cNvGrpSpPr/>
        <p:nvPr/>
      </p:nvGrpSpPr>
      <p:grpSpPr>
        <a:xfrm>
          <a:off x="0" y="0"/>
          <a:ext cx="0" cy="0"/>
          <a:chOff x="0" y="0"/>
          <a:chExt cx="0" cy="0"/>
        </a:xfrm>
      </p:grpSpPr>
      <p:pic>
        <p:nvPicPr>
          <p:cNvPr id="10" name="Picture 9" descr="Weave_463028807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251171374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Weave Image 3">
    <p:spTree>
      <p:nvGrpSpPr>
        <p:cNvPr id="1" name=""/>
        <p:cNvGrpSpPr/>
        <p:nvPr/>
      </p:nvGrpSpPr>
      <p:grpSpPr>
        <a:xfrm>
          <a:off x="0" y="0"/>
          <a:ext cx="0" cy="0"/>
          <a:chOff x="0" y="0"/>
          <a:chExt cx="0" cy="0"/>
        </a:xfrm>
      </p:grpSpPr>
      <p:sp>
        <p:nvSpPr>
          <p:cNvPr id="4" name="Rectangle 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Slide Number Placeholder 5"/>
          <p:cNvSpPr>
            <a:spLocks noGrp="1"/>
          </p:cNvSpPr>
          <p:nvPr>
            <p:ph type="sldNum" sz="quarter" idx="4"/>
          </p:nvPr>
        </p:nvSpPr>
        <p:spPr>
          <a:xfrm>
            <a:off x="1762180"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6" name="TextBox 5"/>
          <p:cNvSpPr txBox="1"/>
          <p:nvPr userDrawn="1"/>
        </p:nvSpPr>
        <p:spPr>
          <a:xfrm>
            <a:off x="1674435" y="4851248"/>
            <a:ext cx="83510" cy="92333"/>
          </a:xfrm>
          <a:prstGeom prst="rect">
            <a:avLst/>
          </a:prstGeom>
          <a:noFill/>
        </p:spPr>
        <p:txBody>
          <a:bodyPr wrap="square" lIns="0" tIns="0" rIns="0" bIns="0" rtlCol="0">
            <a:spAutoFit/>
          </a:bodyPr>
          <a:lstStyle/>
          <a:p>
            <a:pPr algn="ctr"/>
            <a:r>
              <a:rPr lang="en-US" sz="600" dirty="0">
                <a:solidFill>
                  <a:srgbClr val="FFFFFF"/>
                </a:solidFill>
                <a:latin typeface="Arial"/>
                <a:cs typeface="Arial"/>
              </a:rPr>
              <a:t>|</a:t>
            </a:r>
          </a:p>
        </p:txBody>
      </p:sp>
      <p:sp>
        <p:nvSpPr>
          <p:cNvPr id="7" name="Footer Placeholder 4"/>
          <p:cNvSpPr>
            <a:spLocks noGrp="1"/>
          </p:cNvSpPr>
          <p:nvPr>
            <p:ph type="ftr" sz="quarter" idx="3"/>
          </p:nvPr>
        </p:nvSpPr>
        <p:spPr>
          <a:xfrm>
            <a:off x="252413" y="4857154"/>
            <a:ext cx="1505531"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0" name="Picture 9" descr="Weave_486603441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txBox="1">
            <a:spLocks/>
          </p:cNvSpPr>
          <p:nvPr userDrawn="1"/>
        </p:nvSpPr>
        <p:spPr>
          <a:xfrm>
            <a:off x="1747891" y="4857155"/>
            <a:ext cx="525690" cy="92333"/>
          </a:xfrm>
          <a:prstGeom prst="rect">
            <a:avLst/>
          </a:prstGeom>
        </p:spPr>
        <p:txBody>
          <a:bodyPr vert="horz" lIns="0" tIns="0" rIns="0" bIns="0" rtlCol="0" anchor="ctr">
            <a:spAutoFit/>
          </a:bodyPr>
          <a:lstStyle>
            <a:defPPr>
              <a:defRPr lang="en-US"/>
            </a:defPPr>
            <a:lvl1pPr marL="0" algn="l" defTabSz="457200" rtl="0" eaLnBrk="1" latinLnBrk="0" hangingPunct="1">
              <a:defRPr sz="6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Page </a:t>
            </a:r>
            <a:fld id="{5A9C12DC-491F-9444-86A2-13AC5C62A2FC}" type="slidenum">
              <a:rPr lang="en-US" smtClean="0"/>
              <a:pPr/>
              <a:t>‹#›</a:t>
            </a:fld>
            <a:endParaRPr lang="en-US" dirty="0"/>
          </a:p>
        </p:txBody>
      </p:sp>
      <p:sp>
        <p:nvSpPr>
          <p:cNvPr id="11" name="Footer Placeholder 4"/>
          <p:cNvSpPr txBox="1">
            <a:spLocks/>
          </p:cNvSpPr>
          <p:nvPr userDrawn="1"/>
        </p:nvSpPr>
        <p:spPr>
          <a:xfrm>
            <a:off x="252413" y="4857154"/>
            <a:ext cx="1509767" cy="92333"/>
          </a:xfrm>
          <a:prstGeom prst="rect">
            <a:avLst/>
          </a:prstGeom>
        </p:spPr>
        <p:txBody>
          <a:bodyPr vert="horz" wrap="square" lIns="0" tIns="0" rIns="0" bIns="0" rtlCol="0" anchor="ctr">
            <a:spAutoFit/>
          </a:bodyPr>
          <a:lstStyle>
            <a:defPPr>
              <a:defRPr lang="en-US"/>
            </a:defPPr>
            <a:lvl1pPr marL="0" algn="l" defTabSz="457200" rtl="0" eaLnBrk="1" latinLnBrk="0" hangingPunct="1">
              <a:defRPr sz="600" kern="1200">
                <a:solidFill>
                  <a:srgbClr val="FFFFFF"/>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Confidential Property of Schneider Electric |</a:t>
            </a:r>
          </a:p>
        </p:txBody>
      </p:sp>
    </p:spTree>
    <p:extLst>
      <p:ext uri="{BB962C8B-B14F-4D97-AF65-F5344CB8AC3E}">
        <p14:creationId xmlns:p14="http://schemas.microsoft.com/office/powerpoint/2010/main" val="2577845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Weave Image 4">
    <p:spTree>
      <p:nvGrpSpPr>
        <p:cNvPr id="1" name=""/>
        <p:cNvGrpSpPr/>
        <p:nvPr/>
      </p:nvGrpSpPr>
      <p:grpSpPr>
        <a:xfrm>
          <a:off x="0" y="0"/>
          <a:ext cx="0" cy="0"/>
          <a:chOff x="0" y="0"/>
          <a:chExt cx="0" cy="0"/>
        </a:xfrm>
      </p:grpSpPr>
      <p:pic>
        <p:nvPicPr>
          <p:cNvPr id="10" name="Picture 9" descr="Weave_522513175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7442604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Weave Image 5">
    <p:spTree>
      <p:nvGrpSpPr>
        <p:cNvPr id="1" name=""/>
        <p:cNvGrpSpPr/>
        <p:nvPr/>
      </p:nvGrpSpPr>
      <p:grpSpPr>
        <a:xfrm>
          <a:off x="0" y="0"/>
          <a:ext cx="0" cy="0"/>
          <a:chOff x="0" y="0"/>
          <a:chExt cx="0" cy="0"/>
        </a:xfrm>
      </p:grpSpPr>
      <p:pic>
        <p:nvPicPr>
          <p:cNvPr id="10" name="Picture 9" descr="Weave_522794209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20205244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Weave Image 6">
    <p:spTree>
      <p:nvGrpSpPr>
        <p:cNvPr id="1" name=""/>
        <p:cNvGrpSpPr/>
        <p:nvPr/>
      </p:nvGrpSpPr>
      <p:grpSpPr>
        <a:xfrm>
          <a:off x="0" y="0"/>
          <a:ext cx="0" cy="0"/>
          <a:chOff x="0" y="0"/>
          <a:chExt cx="0" cy="0"/>
        </a:xfrm>
      </p:grpSpPr>
      <p:pic>
        <p:nvPicPr>
          <p:cNvPr id="10" name="Picture 9" descr="Weave_528351183_LIO.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Rectangle 3"/>
          <p:cNvSpPr/>
          <p:nvPr userDrawn="1"/>
        </p:nvSpPr>
        <p:spPr>
          <a:xfrm>
            <a:off x="0" y="3620222"/>
            <a:ext cx="9144000" cy="1523278"/>
          </a:xfrm>
          <a:prstGeom prst="rect">
            <a:avLst/>
          </a:prstGeom>
          <a:gradFill>
            <a:gsLst>
              <a:gs pos="0">
                <a:schemeClr val="tx1">
                  <a:alpha val="27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chneider_LIO_White_RGB.pn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8"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17498440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tx2"/>
        </a:solidFill>
        <a:effectLst/>
      </p:bgPr>
    </p:bg>
    <p:spTree>
      <p:nvGrpSpPr>
        <p:cNvPr id="1" name=""/>
        <p:cNvGrpSpPr/>
        <p:nvPr/>
      </p:nvGrpSpPr>
      <p:grpSpPr>
        <a:xfrm>
          <a:off x="0" y="0"/>
          <a:ext cx="0" cy="0"/>
          <a:chOff x="0" y="0"/>
          <a:chExt cx="0" cy="0"/>
        </a:xfrm>
      </p:grpSpPr>
      <p:pic>
        <p:nvPicPr>
          <p:cNvPr id="3" name="Picture 2" descr="schneider_LIO_White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732549" y="2064587"/>
            <a:ext cx="3678903" cy="1014326"/>
          </a:xfrm>
          <a:prstGeom prst="rect">
            <a:avLst/>
          </a:prstGeom>
        </p:spPr>
      </p:pic>
    </p:spTree>
    <p:extLst>
      <p:ext uri="{BB962C8B-B14F-4D97-AF65-F5344CB8AC3E}">
        <p14:creationId xmlns:p14="http://schemas.microsoft.com/office/powerpoint/2010/main" val="5489474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Large Object Dark Gray">
    <p:spTree>
      <p:nvGrpSpPr>
        <p:cNvPr id="1" name=""/>
        <p:cNvGrpSpPr/>
        <p:nvPr/>
      </p:nvGrpSpPr>
      <p:grpSpPr>
        <a:xfrm>
          <a:off x="0" y="0"/>
          <a:ext cx="0" cy="0"/>
          <a:chOff x="0" y="0"/>
          <a:chExt cx="0" cy="0"/>
        </a:xfrm>
      </p:grpSpPr>
      <p:sp>
        <p:nvSpPr>
          <p:cNvPr id="2" name="Title 1"/>
          <p:cNvSpPr>
            <a:spLocks noGrp="1"/>
          </p:cNvSpPr>
          <p:nvPr>
            <p:ph type="title"/>
          </p:nvPr>
        </p:nvSpPr>
        <p:spPr>
          <a:xfrm>
            <a:off x="457201" y="203598"/>
            <a:ext cx="8229481" cy="821531"/>
          </a:xfrm>
          <a:prstGeom prst="rect">
            <a:avLst/>
          </a:prstGeom>
        </p:spPr>
        <p:txBody>
          <a:bodyPr lIns="68589" tIns="34295" rIns="68589" bIns="34295">
            <a:noAutofit/>
          </a:bodyPr>
          <a:lstStyle>
            <a:lvl1pPr>
              <a:defRPr>
                <a:solidFill>
                  <a:srgbClr val="FFFF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457201" y="1132285"/>
            <a:ext cx="8229481" cy="3525980"/>
          </a:xfrm>
          <a:prstGeom prst="rect">
            <a:avLst/>
          </a:prstGeom>
        </p:spPr>
        <p:txBody>
          <a:bodyPr lIns="68589" tIns="34295" rIns="0" bIns="34295">
            <a:noAutofit/>
          </a:bodyPr>
          <a:lstStyle>
            <a:lvl1pPr marL="0" indent="0" algn="l">
              <a:buNone/>
              <a:defRPr sz="1700">
                <a:solidFill>
                  <a:srgbClr val="FFFFFF"/>
                </a:solidFill>
              </a:defRPr>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6" name="TextBox 5"/>
          <p:cNvSpPr txBox="1"/>
          <p:nvPr userDrawn="1"/>
        </p:nvSpPr>
        <p:spPr>
          <a:xfrm>
            <a:off x="456129" y="4759465"/>
            <a:ext cx="2130481" cy="92333"/>
          </a:xfrm>
          <a:prstGeom prst="rect">
            <a:avLst/>
          </a:prstGeom>
          <a:noFill/>
        </p:spPr>
        <p:txBody>
          <a:bodyPr wrap="square" lIns="0" tIns="0" rIns="0" bIns="0" rtlCol="0" anchor="b" anchorCtr="0">
            <a:spAutoFit/>
          </a:bodyPr>
          <a:lstStyle/>
          <a:p>
            <a:r>
              <a:rPr lang="en-US" sz="600" dirty="0">
                <a:solidFill>
                  <a:schemeClr val="bg1"/>
                </a:solidFill>
                <a:latin typeface="Arial" pitchFamily="34" charset="0"/>
                <a:cs typeface="Arial" pitchFamily="34" charset="0"/>
              </a:rPr>
              <a:t>Confidential Property of Schneider Electric</a:t>
            </a:r>
          </a:p>
        </p:txBody>
      </p:sp>
      <p:sp>
        <p:nvSpPr>
          <p:cNvPr id="8" name="Slide Number Placeholder 3"/>
          <p:cNvSpPr txBox="1">
            <a:spLocks/>
          </p:cNvSpPr>
          <p:nvPr userDrawn="1"/>
        </p:nvSpPr>
        <p:spPr>
          <a:xfrm>
            <a:off x="8388947" y="4708922"/>
            <a:ext cx="297734" cy="142875"/>
          </a:xfrm>
          <a:prstGeom prst="rect">
            <a:avLst/>
          </a:prstGeom>
        </p:spPr>
        <p:txBody>
          <a:bodyPr vert="horz" wrap="square" lIns="0" tIns="0" rIns="0" bIns="0" numCol="1" anchor="b" anchorCtr="0" compatLnSpc="1">
            <a:prstTxWarp prst="textNoShape">
              <a:avLst/>
            </a:prstTxWarp>
            <a:spAutoFit/>
          </a:bodyPr>
          <a:lstStyle/>
          <a:p>
            <a:pPr algn="r" fontAlgn="base">
              <a:spcBef>
                <a:spcPct val="0"/>
              </a:spcBef>
              <a:spcAft>
                <a:spcPct val="0"/>
              </a:spcAft>
              <a:defRPr/>
            </a:pPr>
            <a:fld id="{B71EA597-8D80-41E5-B030-69B08F708DA5}" type="slidenum">
              <a:rPr lang="en-US" sz="900">
                <a:solidFill>
                  <a:srgbClr val="FFFFFF"/>
                </a:solidFill>
                <a:latin typeface="Arial" pitchFamily="34" charset="0"/>
                <a:ea typeface="ＭＳ Ｐゴシック" pitchFamily="34" charset="-128"/>
                <a:cs typeface="Arial" pitchFamily="34" charset="0"/>
              </a:rPr>
              <a:pPr algn="r" fontAlgn="base">
                <a:spcBef>
                  <a:spcPct val="0"/>
                </a:spcBef>
                <a:spcAft>
                  <a:spcPct val="0"/>
                </a:spcAft>
                <a:defRPr/>
              </a:pPr>
              <a:t>‹#›</a:t>
            </a:fld>
            <a:endParaRPr lang="en-US" sz="900" dirty="0">
              <a:solidFill>
                <a:srgbClr val="FFFFFF"/>
              </a:solidFill>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945383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One-column w/ call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15" name="Text Placeholder 11"/>
          <p:cNvSpPr>
            <a:spLocks noGrp="1"/>
          </p:cNvSpPr>
          <p:nvPr>
            <p:ph type="body" sz="quarter" idx="13" hasCustomPrompt="1"/>
          </p:nvPr>
        </p:nvSpPr>
        <p:spPr>
          <a:xfrm>
            <a:off x="6192839" y="4066302"/>
            <a:ext cx="2698750"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cxnSp>
        <p:nvCxnSpPr>
          <p:cNvPr id="9" name="Straight Connector 8"/>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16"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3" name="Text Placeholder 11"/>
          <p:cNvSpPr>
            <a:spLocks noGrp="1"/>
          </p:cNvSpPr>
          <p:nvPr>
            <p:ph type="body" sz="quarter" idx="16" hasCustomPrompt="1"/>
          </p:nvPr>
        </p:nvSpPr>
        <p:spPr>
          <a:xfrm>
            <a:off x="258055" y="4066302"/>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6" name="Content Placeholder 5"/>
          <p:cNvSpPr>
            <a:spLocks noGrp="1"/>
          </p:cNvSpPr>
          <p:nvPr>
            <p:ph sz="quarter" idx="18"/>
          </p:nvPr>
        </p:nvSpPr>
        <p:spPr>
          <a:xfrm>
            <a:off x="258054" y="1202023"/>
            <a:ext cx="5574419"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9"/>
          </p:nvPr>
        </p:nvSpPr>
        <p:spPr>
          <a:xfrm>
            <a:off x="6192838" y="1201738"/>
            <a:ext cx="2698750" cy="1336263"/>
          </a:xfrm>
        </p:spPr>
        <p:txBody>
          <a:bodyPr>
            <a:spAutoFit/>
          </a:bodyPr>
          <a:lstStyle>
            <a:lvl1pPr>
              <a:defRPr sz="1200"/>
            </a:lvl1pPr>
            <a:lvl2pPr>
              <a:defRPr sz="1100"/>
            </a:lvl2pPr>
            <a:lvl3pPr>
              <a:defRPr sz="1050"/>
            </a:lvl3pPr>
            <a:lvl4pPr>
              <a:defRPr sz="10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25760877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One-column">
    <p:spTree>
      <p:nvGrpSpPr>
        <p:cNvPr id="1" name=""/>
        <p:cNvGrpSpPr/>
        <p:nvPr/>
      </p:nvGrpSpPr>
      <p:grpSpPr>
        <a:xfrm>
          <a:off x="0" y="0"/>
          <a:ext cx="0" cy="0"/>
          <a:chOff x="0" y="0"/>
          <a:chExt cx="0" cy="0"/>
        </a:xfrm>
      </p:grpSpPr>
      <p:sp>
        <p:nvSpPr>
          <p:cNvPr id="1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20" name="Text Placeholder 11"/>
          <p:cNvSpPr>
            <a:spLocks noGrp="1"/>
          </p:cNvSpPr>
          <p:nvPr>
            <p:ph type="body" sz="quarter" idx="13" hasCustomPrompt="1"/>
          </p:nvPr>
        </p:nvSpPr>
        <p:spPr>
          <a:xfrm>
            <a:off x="252413" y="4066302"/>
            <a:ext cx="558006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3"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quarter" idx="17"/>
          </p:nvPr>
        </p:nvSpPr>
        <p:spPr>
          <a:xfrm>
            <a:off x="252412" y="1203326"/>
            <a:ext cx="5580062"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2799738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w/ Green_Image  ">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565650" y="-2"/>
            <a:ext cx="4578351"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894344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One-column stacked">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11"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Text Placeholder 11"/>
          <p:cNvSpPr>
            <a:spLocks noGrp="1"/>
          </p:cNvSpPr>
          <p:nvPr>
            <p:ph type="body" sz="quarter" idx="16" hasCustomPrompt="1"/>
          </p:nvPr>
        </p:nvSpPr>
        <p:spPr>
          <a:xfrm>
            <a:off x="252413" y="2704955"/>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8" name="Text Placeholder 11"/>
          <p:cNvSpPr>
            <a:spLocks noGrp="1"/>
          </p:cNvSpPr>
          <p:nvPr>
            <p:ph type="body" sz="quarter" idx="20" hasCustomPrompt="1"/>
          </p:nvPr>
        </p:nvSpPr>
        <p:spPr>
          <a:xfrm>
            <a:off x="258057" y="4548723"/>
            <a:ext cx="557441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6" name="Content Placeholder 5"/>
          <p:cNvSpPr>
            <a:spLocks noGrp="1"/>
          </p:cNvSpPr>
          <p:nvPr>
            <p:ph sz="quarter" idx="23"/>
          </p:nvPr>
        </p:nvSpPr>
        <p:spPr>
          <a:xfrm>
            <a:off x="258057" y="1213547"/>
            <a:ext cx="5574419"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p:cNvSpPr>
            <a:spLocks noGrp="1"/>
          </p:cNvSpPr>
          <p:nvPr>
            <p:ph sz="quarter" idx="24"/>
          </p:nvPr>
        </p:nvSpPr>
        <p:spPr>
          <a:xfrm>
            <a:off x="252412" y="3037586"/>
            <a:ext cx="5580064"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24271064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column">
    <p:spTree>
      <p:nvGrpSpPr>
        <p:cNvPr id="1" name=""/>
        <p:cNvGrpSpPr/>
        <p:nvPr/>
      </p:nvGrpSpPr>
      <p:grpSpPr>
        <a:xfrm>
          <a:off x="0" y="0"/>
          <a:ext cx="0" cy="0"/>
          <a:chOff x="0" y="0"/>
          <a:chExt cx="0" cy="0"/>
        </a:xfrm>
      </p:grpSpPr>
      <p:sp>
        <p:nvSpPr>
          <p:cNvPr id="12"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25" name="Text Placeholder 11"/>
          <p:cNvSpPr>
            <a:spLocks noGrp="1"/>
          </p:cNvSpPr>
          <p:nvPr>
            <p:ph type="body" sz="quarter" idx="13" hasCustomPrompt="1"/>
          </p:nvPr>
        </p:nvSpPr>
        <p:spPr>
          <a:xfrm>
            <a:off x="4791075" y="4066302"/>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8" name="Text Placeholder 11"/>
          <p:cNvSpPr>
            <a:spLocks noGrp="1"/>
          </p:cNvSpPr>
          <p:nvPr>
            <p:ph type="body" sz="quarter" idx="15" hasCustomPrompt="1"/>
          </p:nvPr>
        </p:nvSpPr>
        <p:spPr>
          <a:xfrm>
            <a:off x="252414" y="4066302"/>
            <a:ext cx="4178298"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9" name="Text Placeholder 2"/>
          <p:cNvSpPr>
            <a:spLocks noGrp="1"/>
          </p:cNvSpPr>
          <p:nvPr>
            <p:ph type="body" idx="16"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 name="Content Placeholder 2"/>
          <p:cNvSpPr>
            <a:spLocks noGrp="1"/>
          </p:cNvSpPr>
          <p:nvPr>
            <p:ph sz="quarter" idx="22"/>
          </p:nvPr>
        </p:nvSpPr>
        <p:spPr>
          <a:xfrm>
            <a:off x="258057" y="1209296"/>
            <a:ext cx="4172656"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23"/>
          </p:nvPr>
        </p:nvSpPr>
        <p:spPr>
          <a:xfrm>
            <a:off x="4791075" y="1209296"/>
            <a:ext cx="4100514"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5829213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wo-column comparison">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9" name="Text Placeholder 11"/>
          <p:cNvSpPr>
            <a:spLocks noGrp="1"/>
          </p:cNvSpPr>
          <p:nvPr>
            <p:ph type="body" sz="quarter" idx="13" hasCustomPrompt="1"/>
          </p:nvPr>
        </p:nvSpPr>
        <p:spPr>
          <a:xfrm>
            <a:off x="4791075" y="4066302"/>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2" name="Text Placeholder 11"/>
          <p:cNvSpPr>
            <a:spLocks noGrp="1"/>
          </p:cNvSpPr>
          <p:nvPr>
            <p:ph type="body" sz="quarter" idx="15" hasCustomPrompt="1"/>
          </p:nvPr>
        </p:nvSpPr>
        <p:spPr>
          <a:xfrm>
            <a:off x="252413" y="4066302"/>
            <a:ext cx="4178299"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4" name="Text Placeholder 2"/>
          <p:cNvSpPr>
            <a:spLocks noGrp="1"/>
          </p:cNvSpPr>
          <p:nvPr>
            <p:ph type="body" idx="16"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cxnSp>
        <p:nvCxnSpPr>
          <p:cNvPr id="13" name="Straight Connector 12"/>
          <p:cNvCxnSpPr/>
          <p:nvPr userDrawn="1"/>
        </p:nvCxnSpPr>
        <p:spPr>
          <a:xfrm>
            <a:off x="4613516"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52412" y="1203326"/>
            <a:ext cx="4178299"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7"/>
          <p:cNvSpPr>
            <a:spLocks noGrp="1"/>
          </p:cNvSpPr>
          <p:nvPr>
            <p:ph sz="quarter" idx="21"/>
          </p:nvPr>
        </p:nvSpPr>
        <p:spPr>
          <a:xfrm>
            <a:off x="4791074" y="1203326"/>
            <a:ext cx="4100511"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301836853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58055" y="2698483"/>
            <a:ext cx="863353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8"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11"/>
          <p:cNvSpPr>
            <a:spLocks noGrp="1"/>
          </p:cNvSpPr>
          <p:nvPr>
            <p:ph type="body" sz="quarter" idx="13" hasCustomPrompt="1"/>
          </p:nvPr>
        </p:nvSpPr>
        <p:spPr>
          <a:xfrm>
            <a:off x="4791075" y="4413143"/>
            <a:ext cx="4100514"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5" name="Text Placeholder 11"/>
          <p:cNvSpPr>
            <a:spLocks noGrp="1"/>
          </p:cNvSpPr>
          <p:nvPr>
            <p:ph type="body" sz="quarter" idx="16" hasCustomPrompt="1"/>
          </p:nvPr>
        </p:nvSpPr>
        <p:spPr>
          <a:xfrm>
            <a:off x="258055" y="4413143"/>
            <a:ext cx="409487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5" name="Content Placeholder 4"/>
          <p:cNvSpPr>
            <a:spLocks noGrp="1"/>
          </p:cNvSpPr>
          <p:nvPr>
            <p:ph sz="quarter" idx="24"/>
          </p:nvPr>
        </p:nvSpPr>
        <p:spPr>
          <a:xfrm>
            <a:off x="246632" y="1198257"/>
            <a:ext cx="8644953"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p:cNvSpPr>
            <a:spLocks noGrp="1"/>
          </p:cNvSpPr>
          <p:nvPr>
            <p:ph sz="quarter" idx="25"/>
          </p:nvPr>
        </p:nvSpPr>
        <p:spPr>
          <a:xfrm>
            <a:off x="258055" y="2907433"/>
            <a:ext cx="4094871" cy="1457325"/>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13"/>
          <p:cNvSpPr>
            <a:spLocks noGrp="1"/>
          </p:cNvSpPr>
          <p:nvPr>
            <p:ph sz="quarter" idx="26"/>
          </p:nvPr>
        </p:nvSpPr>
        <p:spPr>
          <a:xfrm>
            <a:off x="4791075" y="2907433"/>
            <a:ext cx="4100514"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15599776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4" name="Text Placeholder 2"/>
          <p:cNvSpPr>
            <a:spLocks noGrp="1"/>
          </p:cNvSpPr>
          <p:nvPr>
            <p:ph type="body" idx="1"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9" name="Text Placeholder 11"/>
          <p:cNvSpPr>
            <a:spLocks noGrp="1"/>
          </p:cNvSpPr>
          <p:nvPr>
            <p:ph type="body" sz="quarter" idx="13" hasCustomPrompt="1"/>
          </p:nvPr>
        </p:nvSpPr>
        <p:spPr>
          <a:xfrm>
            <a:off x="252413"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26" name="Text Placeholder 11"/>
          <p:cNvSpPr>
            <a:spLocks noGrp="1"/>
          </p:cNvSpPr>
          <p:nvPr>
            <p:ph type="body" sz="quarter" idx="21" hasCustomPrompt="1"/>
          </p:nvPr>
        </p:nvSpPr>
        <p:spPr>
          <a:xfrm>
            <a:off x="6192838"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9" name="Text Placeholder 11"/>
          <p:cNvSpPr>
            <a:spLocks noGrp="1"/>
          </p:cNvSpPr>
          <p:nvPr>
            <p:ph type="body" sz="quarter" idx="24" hasCustomPrompt="1"/>
          </p:nvPr>
        </p:nvSpPr>
        <p:spPr>
          <a:xfrm>
            <a:off x="3232554"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3" name="Content Placeholder 2"/>
          <p:cNvSpPr>
            <a:spLocks noGrp="1"/>
          </p:cNvSpPr>
          <p:nvPr>
            <p:ph sz="quarter" idx="32"/>
          </p:nvPr>
        </p:nvSpPr>
        <p:spPr>
          <a:xfrm>
            <a:off x="252414" y="1192752"/>
            <a:ext cx="2698748"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4" y="1192752"/>
            <a:ext cx="2678893" cy="1441450"/>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8" y="1192752"/>
            <a:ext cx="2678893" cy="1441450"/>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392267650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ree-column comparison">
    <p:spTree>
      <p:nvGrpSpPr>
        <p:cNvPr id="1" name=""/>
        <p:cNvGrpSpPr/>
        <p:nvPr/>
      </p:nvGrpSpPr>
      <p:grpSpPr>
        <a:xfrm>
          <a:off x="0" y="0"/>
          <a:ext cx="0" cy="0"/>
          <a:chOff x="0" y="0"/>
          <a:chExt cx="0" cy="0"/>
        </a:xfrm>
      </p:grpSpPr>
      <p:sp>
        <p:nvSpPr>
          <p:cNvPr id="6" name="Text Placeholder 11"/>
          <p:cNvSpPr>
            <a:spLocks noGrp="1"/>
          </p:cNvSpPr>
          <p:nvPr>
            <p:ph type="body" sz="quarter" idx="13" hasCustomPrompt="1"/>
          </p:nvPr>
        </p:nvSpPr>
        <p:spPr>
          <a:xfrm>
            <a:off x="252413"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13" name="Text Placeholder 11"/>
          <p:cNvSpPr>
            <a:spLocks noGrp="1"/>
          </p:cNvSpPr>
          <p:nvPr>
            <p:ph type="body" sz="quarter" idx="21" hasCustomPrompt="1"/>
          </p:nvPr>
        </p:nvSpPr>
        <p:spPr>
          <a:xfrm>
            <a:off x="6192838"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ext Placeholder 11"/>
          <p:cNvSpPr>
            <a:spLocks noGrp="1"/>
          </p:cNvSpPr>
          <p:nvPr>
            <p:ph type="body" sz="quarter" idx="24" hasCustomPrompt="1"/>
          </p:nvPr>
        </p:nvSpPr>
        <p:spPr>
          <a:xfrm>
            <a:off x="3232554" y="406630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25" name="Text Placeholder 2"/>
          <p:cNvSpPr>
            <a:spLocks noGrp="1"/>
          </p:cNvSpPr>
          <p:nvPr>
            <p:ph type="body" idx="1"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cxnSp>
        <p:nvCxnSpPr>
          <p:cNvPr id="19" name="Straight Connector 18"/>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605503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quarter" idx="31"/>
          </p:nvPr>
        </p:nvSpPr>
        <p:spPr>
          <a:xfrm>
            <a:off x="258056" y="1203325"/>
            <a:ext cx="2673249"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ntent Placeholder 4"/>
          <p:cNvSpPr>
            <a:spLocks noGrp="1"/>
          </p:cNvSpPr>
          <p:nvPr>
            <p:ph sz="quarter" idx="32"/>
          </p:nvPr>
        </p:nvSpPr>
        <p:spPr>
          <a:xfrm>
            <a:off x="3232554" y="1203325"/>
            <a:ext cx="2678893" cy="1405513"/>
          </a:xfrm>
        </p:spPr>
        <p:txBody>
          <a:bodyPr wrap="square">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8"/>
          <p:cNvSpPr>
            <a:spLocks noGrp="1"/>
          </p:cNvSpPr>
          <p:nvPr>
            <p:ph sz="quarter" idx="33"/>
          </p:nvPr>
        </p:nvSpPr>
        <p:spPr>
          <a:xfrm>
            <a:off x="6192838" y="1203325"/>
            <a:ext cx="2678893"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25772318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2" y="1203326"/>
            <a:ext cx="8639175" cy="1405513"/>
          </a:xfrm>
        </p:spPr>
        <p:txBody>
          <a:bodyPr>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Content Placeholder 11"/>
          <p:cNvSpPr>
            <a:spLocks noGrp="1"/>
          </p:cNvSpPr>
          <p:nvPr>
            <p:ph sz="quarter" idx="33"/>
          </p:nvPr>
        </p:nvSpPr>
        <p:spPr>
          <a:xfrm>
            <a:off x="252412" y="2872039"/>
            <a:ext cx="2683481"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14"/>
          <p:cNvSpPr>
            <a:spLocks noGrp="1"/>
          </p:cNvSpPr>
          <p:nvPr>
            <p:ph sz="quarter" idx="34"/>
          </p:nvPr>
        </p:nvSpPr>
        <p:spPr>
          <a:xfrm>
            <a:off x="3232553" y="2872039"/>
            <a:ext cx="2678893"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18"/>
          <p:cNvSpPr>
            <a:spLocks noGrp="1"/>
          </p:cNvSpPr>
          <p:nvPr>
            <p:ph sz="quarter" idx="35"/>
          </p:nvPr>
        </p:nvSpPr>
        <p:spPr>
          <a:xfrm>
            <a:off x="6192837" y="2872039"/>
            <a:ext cx="2678893" cy="1405513"/>
          </a:xfrm>
        </p:spPr>
        <p:txBody>
          <a:bodyPr>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11"/>
          <p:cNvSpPr>
            <a:spLocks noGrp="1"/>
          </p:cNvSpPr>
          <p:nvPr>
            <p:ph type="body" sz="quarter" idx="18" hasCustomPrompt="1"/>
          </p:nvPr>
        </p:nvSpPr>
        <p:spPr>
          <a:xfrm>
            <a:off x="258055" y="2696071"/>
            <a:ext cx="863353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7" name="Title 1"/>
          <p:cNvSpPr>
            <a:spLocks noGrp="1"/>
          </p:cNvSpPr>
          <p:nvPr>
            <p:ph type="title" hasCustomPrompt="1"/>
          </p:nvPr>
        </p:nvSpPr>
        <p:spPr>
          <a:xfrm>
            <a:off x="258056" y="230188"/>
            <a:ext cx="8633531" cy="307777"/>
          </a:xfrm>
        </p:spPr>
        <p:txBody>
          <a:bodyPr>
            <a:spAutoFit/>
          </a:bodyPr>
          <a:lstStyle>
            <a:lvl1pPr>
              <a:defRPr sz="2000"/>
            </a:lvl1pPr>
          </a:lstStyle>
          <a:p>
            <a:r>
              <a:rPr lang="en-US" dirty="0"/>
              <a:t>Click To Edit Master Title Style</a:t>
            </a:r>
          </a:p>
        </p:txBody>
      </p:sp>
      <p:sp>
        <p:nvSpPr>
          <p:cNvPr id="8" name="Text Placeholder 2"/>
          <p:cNvSpPr>
            <a:spLocks noGrp="1"/>
          </p:cNvSpPr>
          <p:nvPr>
            <p:ph type="body" idx="15" hasCustomPrompt="1"/>
          </p:nvPr>
        </p:nvSpPr>
        <p:spPr>
          <a:xfrm>
            <a:off x="258055" y="604935"/>
            <a:ext cx="8633531" cy="169277"/>
          </a:xfrm>
          <a:prstGeom prst="rect">
            <a:avLst/>
          </a:prstGeom>
        </p:spPr>
        <p:txBody>
          <a:bodyPr lIns="0" tIns="0" rIns="0" bIns="0" anchor="t">
            <a:spAutoFit/>
          </a:bodyPr>
          <a:lstStyle>
            <a:lvl1pPr marL="0" indent="0">
              <a:spcBef>
                <a:spcPts val="0"/>
              </a:spcBef>
              <a:spcAft>
                <a:spcPts val="0"/>
              </a:spcAft>
              <a:buNone/>
              <a:defRPr sz="1100" b="0"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11"/>
          <p:cNvSpPr>
            <a:spLocks noGrp="1"/>
          </p:cNvSpPr>
          <p:nvPr>
            <p:ph type="body" sz="quarter" idx="13" hasCustomPrompt="1"/>
          </p:nvPr>
        </p:nvSpPr>
        <p:spPr>
          <a:xfrm>
            <a:off x="252413" y="4376262"/>
            <a:ext cx="2683481"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6" name="Text Placeholder 11"/>
          <p:cNvSpPr>
            <a:spLocks noGrp="1"/>
          </p:cNvSpPr>
          <p:nvPr>
            <p:ph type="body" sz="quarter" idx="21" hasCustomPrompt="1"/>
          </p:nvPr>
        </p:nvSpPr>
        <p:spPr>
          <a:xfrm>
            <a:off x="6192838" y="437626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8" name="Text Placeholder 11"/>
          <p:cNvSpPr>
            <a:spLocks noGrp="1"/>
          </p:cNvSpPr>
          <p:nvPr>
            <p:ph type="body" sz="quarter" idx="24" hasCustomPrompt="1"/>
          </p:nvPr>
        </p:nvSpPr>
        <p:spPr>
          <a:xfrm>
            <a:off x="3232554" y="4376262"/>
            <a:ext cx="2678893" cy="123111"/>
          </a:xfrm>
          <a:prstGeom prst="rect">
            <a:avLst/>
          </a:prstGeom>
        </p:spPr>
        <p:txBody>
          <a:bodyPr lIns="0" tIns="0" rIns="0" bIns="0" anchor="b" anchorCtr="0">
            <a:spAutoFit/>
          </a:bodyPr>
          <a:lstStyle>
            <a:lvl1pPr marL="15875" indent="0">
              <a:buNone/>
              <a:defRPr sz="800" baseline="0">
                <a:solidFill>
                  <a:srgbClr val="8E8F93"/>
                </a:solidFill>
              </a:defRPr>
            </a:lvl1pPr>
          </a:lstStyle>
          <a:p>
            <a:pPr lvl="0"/>
            <a:r>
              <a:rPr lang="en-US" dirty="0"/>
              <a:t>Optional caption goes here</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2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17720486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33875291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577821" cy="1231106"/>
          </a:xfrm>
          <a:prstGeom prst="rect">
            <a:avLst/>
          </a:prstGeom>
        </p:spPr>
        <p:txBody>
          <a:bodyPr lIns="0" tIns="0" rIns="0" bIns="0" anchor="t">
            <a:sp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4" y="2955454"/>
            <a:ext cx="8577820" cy="307777"/>
          </a:xfrm>
          <a:prstGeom prst="rect">
            <a:avLst/>
          </a:prstGeom>
        </p:spPr>
        <p:txBody>
          <a:bodyPr lIns="0" tIns="0" rIns="0" bIns="0">
            <a:sp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pic>
        <p:nvPicPr>
          <p:cNvPr id="8" name="Picture 7" descr="schneider_LIO_White_RGB.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54044621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4034329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hasCustomPrompt="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baseline="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dirty="0"/>
              <a:t>Agenda (edit text)</a:t>
            </a:r>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10" name="Rechteck 7"/>
          <p:cNvSpPr/>
          <p:nvPr userDrawn="1"/>
        </p:nvSpPr>
        <p:spPr>
          <a:xfrm>
            <a:off x="5032059" y="274283"/>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chemeClr val="accent1"/>
              </a:solidFill>
              <a:latin typeface="+mn-lt"/>
              <a:ea typeface="Arial Unicode MS" pitchFamily="34" charset="-128"/>
              <a:cs typeface="Arial" pitchFamily="34" charset="0"/>
            </a:endParaRPr>
          </a:p>
        </p:txBody>
      </p:sp>
      <p:sp>
        <p:nvSpPr>
          <p:cNvPr id="11" name="Rechteck 8"/>
          <p:cNvSpPr/>
          <p:nvPr userDrawn="1"/>
        </p:nvSpPr>
        <p:spPr>
          <a:xfrm>
            <a:off x="5616268" y="274288"/>
            <a:ext cx="32004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endParaRPr lang="en-US" sz="1300" b="1" dirty="0">
              <a:solidFill>
                <a:schemeClr val="accent1"/>
              </a:solidFill>
              <a:latin typeface="+mn-lt"/>
              <a:cs typeface="Arial" pitchFamily="34" charset="0"/>
            </a:endParaRPr>
          </a:p>
        </p:txBody>
      </p:sp>
      <p:sp>
        <p:nvSpPr>
          <p:cNvPr id="12" name="Rechteck 10"/>
          <p:cNvSpPr/>
          <p:nvPr userDrawn="1"/>
        </p:nvSpPr>
        <p:spPr>
          <a:xfrm>
            <a:off x="5028791" y="7858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13" name="Rechteck 11"/>
          <p:cNvSpPr/>
          <p:nvPr userDrawn="1"/>
        </p:nvSpPr>
        <p:spPr>
          <a:xfrm>
            <a:off x="5624172" y="7868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31" name="Rechteck 10"/>
          <p:cNvSpPr/>
          <p:nvPr userDrawn="1"/>
        </p:nvSpPr>
        <p:spPr>
          <a:xfrm>
            <a:off x="5028791" y="13001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32" name="Rechteck 11"/>
          <p:cNvSpPr/>
          <p:nvPr userDrawn="1"/>
        </p:nvSpPr>
        <p:spPr>
          <a:xfrm>
            <a:off x="5624172" y="13011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5" name="Rechteck 10"/>
          <p:cNvSpPr/>
          <p:nvPr userDrawn="1"/>
        </p:nvSpPr>
        <p:spPr>
          <a:xfrm>
            <a:off x="5028791" y="18145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6" name="Rechteck 11"/>
          <p:cNvSpPr/>
          <p:nvPr userDrawn="1"/>
        </p:nvSpPr>
        <p:spPr>
          <a:xfrm>
            <a:off x="5624172" y="18155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7" name="Rechteck 10"/>
          <p:cNvSpPr/>
          <p:nvPr userDrawn="1"/>
        </p:nvSpPr>
        <p:spPr>
          <a:xfrm>
            <a:off x="5028791" y="23288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8" name="Rechteck 11"/>
          <p:cNvSpPr/>
          <p:nvPr userDrawn="1"/>
        </p:nvSpPr>
        <p:spPr>
          <a:xfrm>
            <a:off x="5624172" y="23298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9" name="Rechteck 10"/>
          <p:cNvSpPr/>
          <p:nvPr userDrawn="1"/>
        </p:nvSpPr>
        <p:spPr>
          <a:xfrm>
            <a:off x="5028791" y="28622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0" name="Rechteck 11"/>
          <p:cNvSpPr/>
          <p:nvPr userDrawn="1"/>
        </p:nvSpPr>
        <p:spPr>
          <a:xfrm>
            <a:off x="5624172" y="28632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1" name="Rechteck 10"/>
          <p:cNvSpPr/>
          <p:nvPr userDrawn="1"/>
        </p:nvSpPr>
        <p:spPr>
          <a:xfrm>
            <a:off x="5028791" y="33956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2" name="Rechteck 11"/>
          <p:cNvSpPr/>
          <p:nvPr userDrawn="1"/>
        </p:nvSpPr>
        <p:spPr>
          <a:xfrm>
            <a:off x="5624172" y="33966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5" name="Rechteck 10"/>
          <p:cNvSpPr/>
          <p:nvPr userDrawn="1"/>
        </p:nvSpPr>
        <p:spPr>
          <a:xfrm>
            <a:off x="5028791" y="3919570"/>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6" name="Rechteck 11"/>
          <p:cNvSpPr/>
          <p:nvPr userDrawn="1"/>
        </p:nvSpPr>
        <p:spPr>
          <a:xfrm>
            <a:off x="5624172" y="3920561"/>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24" name="Text Placeholder 4"/>
          <p:cNvSpPr>
            <a:spLocks noGrp="1"/>
          </p:cNvSpPr>
          <p:nvPr userDrawn="1">
            <p:ph type="body" sz="quarter" idx="13" hasCustomPrompt="1"/>
          </p:nvPr>
        </p:nvSpPr>
        <p:spPr>
          <a:xfrm>
            <a:off x="5004100" y="382137"/>
            <a:ext cx="509596" cy="210641"/>
          </a:xfrm>
          <a:prstGeom prst="rect">
            <a:avLst/>
          </a:prstGeom>
        </p:spPr>
        <p:txBody>
          <a:bodyPr anchor="ctr"/>
          <a:lstStyle>
            <a:lvl1pPr algn="ctr">
              <a:buNone/>
              <a:defRPr sz="1300" b="1">
                <a:solidFill>
                  <a:schemeClr val="accent1"/>
                </a:solidFill>
              </a:defRPr>
            </a:lvl1pPr>
          </a:lstStyle>
          <a:p>
            <a:r>
              <a:rPr lang="en-US" dirty="0"/>
              <a:t>1</a:t>
            </a:r>
          </a:p>
        </p:txBody>
      </p:sp>
      <p:sp>
        <p:nvSpPr>
          <p:cNvPr id="23" name="Text Placeholder 4"/>
          <p:cNvSpPr>
            <a:spLocks noGrp="1"/>
          </p:cNvSpPr>
          <p:nvPr userDrawn="1">
            <p:ph type="body" sz="quarter" idx="12" hasCustomPrompt="1"/>
          </p:nvPr>
        </p:nvSpPr>
        <p:spPr>
          <a:xfrm>
            <a:off x="5629632" y="3957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6" name="Text Placeholder 4"/>
          <p:cNvSpPr>
            <a:spLocks noGrp="1"/>
          </p:cNvSpPr>
          <p:nvPr userDrawn="1">
            <p:ph type="body" sz="quarter" idx="15" hasCustomPrompt="1"/>
          </p:nvPr>
        </p:nvSpPr>
        <p:spPr>
          <a:xfrm>
            <a:off x="5006372" y="875737"/>
            <a:ext cx="509596" cy="210641"/>
          </a:xfrm>
          <a:prstGeom prst="rect">
            <a:avLst/>
          </a:prstGeom>
        </p:spPr>
        <p:txBody>
          <a:bodyPr anchor="ctr"/>
          <a:lstStyle>
            <a:lvl1pPr algn="ctr">
              <a:buNone/>
              <a:defRPr sz="1300" b="1">
                <a:solidFill>
                  <a:schemeClr val="accent1"/>
                </a:solidFill>
              </a:defRPr>
            </a:lvl1pPr>
          </a:lstStyle>
          <a:p>
            <a:r>
              <a:rPr lang="en-US" dirty="0"/>
              <a:t>2</a:t>
            </a:r>
          </a:p>
        </p:txBody>
      </p:sp>
      <p:sp>
        <p:nvSpPr>
          <p:cNvPr id="25" name="Text Placeholder 4"/>
          <p:cNvSpPr>
            <a:spLocks noGrp="1"/>
          </p:cNvSpPr>
          <p:nvPr userDrawn="1">
            <p:ph type="body" sz="quarter" idx="14" hasCustomPrompt="1"/>
          </p:nvPr>
        </p:nvSpPr>
        <p:spPr>
          <a:xfrm>
            <a:off x="5631904" y="8893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7" name="Text Placeholder 4"/>
          <p:cNvSpPr>
            <a:spLocks noGrp="1"/>
          </p:cNvSpPr>
          <p:nvPr userDrawn="1">
            <p:ph type="body" sz="quarter" idx="16" hasCustomPrompt="1"/>
          </p:nvPr>
        </p:nvSpPr>
        <p:spPr>
          <a:xfrm>
            <a:off x="4994996" y="1410281"/>
            <a:ext cx="509596" cy="210641"/>
          </a:xfrm>
          <a:prstGeom prst="rect">
            <a:avLst/>
          </a:prstGeom>
        </p:spPr>
        <p:txBody>
          <a:bodyPr anchor="ctr"/>
          <a:lstStyle>
            <a:lvl1pPr algn="ctr">
              <a:buNone/>
              <a:defRPr sz="1300" b="1">
                <a:solidFill>
                  <a:schemeClr val="accent1"/>
                </a:solidFill>
              </a:defRPr>
            </a:lvl1pPr>
          </a:lstStyle>
          <a:p>
            <a:r>
              <a:rPr lang="en-US" dirty="0"/>
              <a:t>3</a:t>
            </a:r>
          </a:p>
        </p:txBody>
      </p:sp>
      <p:sp>
        <p:nvSpPr>
          <p:cNvPr id="28" name="Text Placeholder 4"/>
          <p:cNvSpPr>
            <a:spLocks noGrp="1"/>
          </p:cNvSpPr>
          <p:nvPr userDrawn="1">
            <p:ph type="body" sz="quarter" idx="17" hasCustomPrompt="1"/>
          </p:nvPr>
        </p:nvSpPr>
        <p:spPr>
          <a:xfrm>
            <a:off x="5620528" y="1423929"/>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9" name="Text Placeholder 4"/>
          <p:cNvSpPr>
            <a:spLocks noGrp="1"/>
          </p:cNvSpPr>
          <p:nvPr userDrawn="1">
            <p:ph type="body" sz="quarter" idx="18" hasCustomPrompt="1"/>
          </p:nvPr>
        </p:nvSpPr>
        <p:spPr>
          <a:xfrm>
            <a:off x="4992724" y="1926633"/>
            <a:ext cx="509596" cy="210641"/>
          </a:xfrm>
          <a:prstGeom prst="rect">
            <a:avLst/>
          </a:prstGeom>
        </p:spPr>
        <p:txBody>
          <a:bodyPr anchor="ctr"/>
          <a:lstStyle>
            <a:lvl1pPr algn="ctr">
              <a:buNone/>
              <a:defRPr sz="1300" b="1">
                <a:solidFill>
                  <a:schemeClr val="accent1"/>
                </a:solidFill>
              </a:defRPr>
            </a:lvl1pPr>
          </a:lstStyle>
          <a:p>
            <a:r>
              <a:rPr lang="en-US" dirty="0"/>
              <a:t>4</a:t>
            </a:r>
          </a:p>
        </p:txBody>
      </p:sp>
      <p:sp>
        <p:nvSpPr>
          <p:cNvPr id="30" name="Text Placeholder 4"/>
          <p:cNvSpPr>
            <a:spLocks noGrp="1"/>
          </p:cNvSpPr>
          <p:nvPr userDrawn="1">
            <p:ph type="body" sz="quarter" idx="19" hasCustomPrompt="1"/>
          </p:nvPr>
        </p:nvSpPr>
        <p:spPr>
          <a:xfrm>
            <a:off x="5618256" y="19402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3" name="Text Placeholder 4"/>
          <p:cNvSpPr>
            <a:spLocks noGrp="1"/>
          </p:cNvSpPr>
          <p:nvPr userDrawn="1">
            <p:ph type="body" sz="quarter" idx="20" hasCustomPrompt="1"/>
          </p:nvPr>
        </p:nvSpPr>
        <p:spPr>
          <a:xfrm>
            <a:off x="4994996" y="2420233"/>
            <a:ext cx="509596" cy="210641"/>
          </a:xfrm>
          <a:prstGeom prst="rect">
            <a:avLst/>
          </a:prstGeom>
        </p:spPr>
        <p:txBody>
          <a:bodyPr anchor="ctr"/>
          <a:lstStyle>
            <a:lvl1pPr algn="ctr">
              <a:buNone/>
              <a:defRPr sz="1300" b="1">
                <a:solidFill>
                  <a:schemeClr val="accent1"/>
                </a:solidFill>
              </a:defRPr>
            </a:lvl1pPr>
          </a:lstStyle>
          <a:p>
            <a:r>
              <a:rPr lang="en-US" dirty="0"/>
              <a:t>5</a:t>
            </a:r>
          </a:p>
        </p:txBody>
      </p:sp>
      <p:sp>
        <p:nvSpPr>
          <p:cNvPr id="34" name="Text Placeholder 4"/>
          <p:cNvSpPr>
            <a:spLocks noGrp="1"/>
          </p:cNvSpPr>
          <p:nvPr userDrawn="1">
            <p:ph type="body" sz="quarter" idx="21" hasCustomPrompt="1"/>
          </p:nvPr>
        </p:nvSpPr>
        <p:spPr>
          <a:xfrm>
            <a:off x="5620528" y="24338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5" name="Text Placeholder 4"/>
          <p:cNvSpPr>
            <a:spLocks noGrp="1"/>
          </p:cNvSpPr>
          <p:nvPr userDrawn="1">
            <p:ph type="body" sz="quarter" idx="22" hasCustomPrompt="1"/>
          </p:nvPr>
        </p:nvSpPr>
        <p:spPr>
          <a:xfrm>
            <a:off x="4997268" y="2954777"/>
            <a:ext cx="509596" cy="210641"/>
          </a:xfrm>
          <a:prstGeom prst="rect">
            <a:avLst/>
          </a:prstGeom>
        </p:spPr>
        <p:txBody>
          <a:bodyPr anchor="ctr"/>
          <a:lstStyle>
            <a:lvl1pPr algn="ctr">
              <a:buNone/>
              <a:defRPr sz="1300" b="1">
                <a:solidFill>
                  <a:schemeClr val="accent1"/>
                </a:solidFill>
              </a:defRPr>
            </a:lvl1pPr>
          </a:lstStyle>
          <a:p>
            <a:r>
              <a:rPr lang="en-US" dirty="0"/>
              <a:t>6</a:t>
            </a:r>
          </a:p>
        </p:txBody>
      </p:sp>
      <p:sp>
        <p:nvSpPr>
          <p:cNvPr id="36" name="Text Placeholder 4"/>
          <p:cNvSpPr>
            <a:spLocks noGrp="1"/>
          </p:cNvSpPr>
          <p:nvPr userDrawn="1">
            <p:ph type="body" sz="quarter" idx="23" hasCustomPrompt="1"/>
          </p:nvPr>
        </p:nvSpPr>
        <p:spPr>
          <a:xfrm>
            <a:off x="5609152" y="296842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7" name="Text Placeholder 4"/>
          <p:cNvSpPr>
            <a:spLocks noGrp="1"/>
          </p:cNvSpPr>
          <p:nvPr userDrawn="1">
            <p:ph type="body" sz="quarter" idx="24" hasCustomPrompt="1"/>
          </p:nvPr>
        </p:nvSpPr>
        <p:spPr>
          <a:xfrm>
            <a:off x="4983620" y="3487049"/>
            <a:ext cx="509596" cy="210641"/>
          </a:xfrm>
          <a:prstGeom prst="rect">
            <a:avLst/>
          </a:prstGeom>
        </p:spPr>
        <p:txBody>
          <a:bodyPr anchor="ctr"/>
          <a:lstStyle>
            <a:lvl1pPr algn="ctr">
              <a:buNone/>
              <a:defRPr sz="1300" b="1">
                <a:solidFill>
                  <a:schemeClr val="accent1"/>
                </a:solidFill>
              </a:defRPr>
            </a:lvl1pPr>
          </a:lstStyle>
          <a:p>
            <a:r>
              <a:rPr lang="en-US" dirty="0"/>
              <a:t>7</a:t>
            </a:r>
          </a:p>
        </p:txBody>
      </p:sp>
      <p:sp>
        <p:nvSpPr>
          <p:cNvPr id="38" name="Text Placeholder 4"/>
          <p:cNvSpPr>
            <a:spLocks noGrp="1"/>
          </p:cNvSpPr>
          <p:nvPr userDrawn="1">
            <p:ph type="body" sz="quarter" idx="25" hasCustomPrompt="1"/>
          </p:nvPr>
        </p:nvSpPr>
        <p:spPr>
          <a:xfrm>
            <a:off x="5622800" y="3500697"/>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9" name="Text Placeholder 4"/>
          <p:cNvSpPr>
            <a:spLocks noGrp="1"/>
          </p:cNvSpPr>
          <p:nvPr userDrawn="1">
            <p:ph type="body" sz="quarter" idx="26" hasCustomPrompt="1"/>
          </p:nvPr>
        </p:nvSpPr>
        <p:spPr>
          <a:xfrm>
            <a:off x="4985892" y="4021593"/>
            <a:ext cx="509596" cy="210641"/>
          </a:xfrm>
          <a:prstGeom prst="rect">
            <a:avLst/>
          </a:prstGeom>
        </p:spPr>
        <p:txBody>
          <a:bodyPr anchor="ctr"/>
          <a:lstStyle>
            <a:lvl1pPr algn="ctr">
              <a:buNone/>
              <a:defRPr sz="1300" b="1">
                <a:solidFill>
                  <a:schemeClr val="accent1"/>
                </a:solidFill>
              </a:defRPr>
            </a:lvl1pPr>
          </a:lstStyle>
          <a:p>
            <a:r>
              <a:rPr lang="en-US" dirty="0"/>
              <a:t>8</a:t>
            </a:r>
          </a:p>
        </p:txBody>
      </p:sp>
      <p:sp>
        <p:nvSpPr>
          <p:cNvPr id="40" name="Text Placeholder 4"/>
          <p:cNvSpPr>
            <a:spLocks noGrp="1"/>
          </p:cNvSpPr>
          <p:nvPr userDrawn="1">
            <p:ph type="body" sz="quarter" idx="27" hasCustomPrompt="1"/>
          </p:nvPr>
        </p:nvSpPr>
        <p:spPr>
          <a:xfrm>
            <a:off x="5611424" y="4035241"/>
            <a:ext cx="3145878" cy="208365"/>
          </a:xfrm>
          <a:prstGeom prst="rect">
            <a:avLst/>
          </a:prstGeom>
        </p:spPr>
        <p:txBody>
          <a:bodyPr anchor="ctr"/>
          <a:lstStyle>
            <a:lvl1pPr>
              <a:buNone/>
              <a:defRPr sz="1300" b="1">
                <a:solidFill>
                  <a:schemeClr val="accent1"/>
                </a:solidFill>
              </a:defRPr>
            </a:lvl1pPr>
          </a:lstStyle>
          <a:p>
            <a:r>
              <a:rPr lang="en-US" dirty="0"/>
              <a:t>Edit text</a:t>
            </a:r>
          </a:p>
        </p:txBody>
      </p:sp>
    </p:spTree>
    <p:extLst>
      <p:ext uri="{BB962C8B-B14F-4D97-AF65-F5344CB8AC3E}">
        <p14:creationId xmlns:p14="http://schemas.microsoft.com/office/powerpoint/2010/main" val="19894344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SG"/>
          </a:p>
        </p:txBody>
      </p:sp>
      <p:sp>
        <p:nvSpPr>
          <p:cNvPr id="2" name="Footer Placeholder 1"/>
          <p:cNvSpPr>
            <a:spLocks noGrp="1"/>
          </p:cNvSpPr>
          <p:nvPr>
            <p:ph type="ftr" sz="quarter" idx="10"/>
          </p:nvPr>
        </p:nvSpPr>
        <p:spPr/>
        <p:txBody>
          <a:bodyPr/>
          <a:lstStyle/>
          <a:p>
            <a:r>
              <a:rPr lang="en-US">
                <a:solidFill>
                  <a:srgbClr val="626469"/>
                </a:solidFill>
              </a:rPr>
              <a:t>Confidential Property of Schneider Electric |</a:t>
            </a:r>
            <a:endParaRPr lang="en-US" dirty="0">
              <a:solidFill>
                <a:srgbClr val="626469"/>
              </a:solidFill>
            </a:endParaRPr>
          </a:p>
        </p:txBody>
      </p:sp>
      <p:sp>
        <p:nvSpPr>
          <p:cNvPr id="6" name="Slide Number Placeholder 5"/>
          <p:cNvSpPr>
            <a:spLocks noGrp="1"/>
          </p:cNvSpPr>
          <p:nvPr>
            <p:ph type="sldNum" sz="quarter" idx="11"/>
          </p:nvPr>
        </p:nvSpPr>
        <p:spPr/>
        <p:txBody>
          <a:bodyPr/>
          <a:lstStyle/>
          <a:p>
            <a:r>
              <a:rPr lang="en-US">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Tree>
    <p:extLst>
      <p:ext uri="{BB962C8B-B14F-4D97-AF65-F5344CB8AC3E}">
        <p14:creationId xmlns:p14="http://schemas.microsoft.com/office/powerpoint/2010/main" val="1399277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w/ Image ">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3" y="0"/>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1"/>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2"/>
            <a:ext cx="3749962" cy="3418927"/>
          </a:xfrm>
          <a:prstGeom prst="rect">
            <a:avLst/>
          </a:prstGeom>
          <a:noFill/>
        </p:spPr>
        <p:txBody>
          <a:bodyPr vert="horz" wrap="square" lIns="0" tIns="0" rIns="0" bIns="0">
            <a:noAutofit/>
          </a:bodyPr>
          <a:lstStyle>
            <a:lvl1pPr marL="236538" indent="-236538">
              <a:buClr>
                <a:schemeClr val="tx2"/>
              </a:buClr>
              <a:buFont typeface="Arial" panose="020B0604020202020204" pitchFamily="34" charset="0"/>
              <a:buNone/>
              <a:defRPr sz="1800">
                <a:solidFill>
                  <a:schemeClr val="accent1"/>
                </a:solidFill>
              </a:defRPr>
            </a:lvl1pPr>
            <a:lvl2pPr marL="457200" indent="-220663">
              <a:buClr>
                <a:schemeClr val="tx2"/>
              </a:buClr>
              <a:buFont typeface="Arial" panose="020B0604020202020204" pitchFamily="34" charset="0"/>
              <a:buChar char="•"/>
              <a:defRPr sz="1600">
                <a:solidFill>
                  <a:schemeClr val="accent1"/>
                </a:solidFill>
              </a:defRPr>
            </a:lvl2pPr>
            <a:lvl3pPr marL="630238" indent="-173038">
              <a:buClr>
                <a:schemeClr val="tx2"/>
              </a:buClr>
              <a:buFont typeface="Arial" panose="020B0604020202020204" pitchFamily="34" charset="0"/>
              <a:buChar char="•"/>
              <a:defRPr sz="14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userDrawn="1"/>
        </p:nvSpPr>
        <p:spPr>
          <a:xfrm rot="5400000">
            <a:off x="1854991" y="2385218"/>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4" hasCustomPrompt="1"/>
          </p:nvPr>
        </p:nvSpPr>
        <p:spPr>
          <a:xfrm>
            <a:off x="4240208" y="0"/>
            <a:ext cx="746127" cy="5143500"/>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10" name="Picture 9"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1857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6" y="2175153"/>
            <a:ext cx="8633531" cy="369332"/>
          </a:xfrm>
          <a:prstGeom prst="rect">
            <a:avLst/>
          </a:prstGeom>
        </p:spPr>
        <p:txBody>
          <a:bodyPr lIns="0" tIns="0" rIns="0" bIns="0" anchor="ctr" anchorCtr="0">
            <a:no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6" y="2634497"/>
            <a:ext cx="8633531" cy="215444"/>
          </a:xfrm>
          <a:prstGeom prst="rect">
            <a:avLst/>
          </a:prstGeom>
        </p:spPr>
        <p:txBody>
          <a:bodyPr lIns="0" tIns="0" rIns="0" bIns="0" anchor="ctr" anchorCtr="0">
            <a:noAutofit/>
          </a:bodyPr>
          <a:lstStyle>
            <a:lvl1pPr marL="0" indent="0">
              <a:buNone/>
              <a:defRPr sz="1400" baseline="0">
                <a:solidFill>
                  <a:schemeClr val="accent1"/>
                </a:solidFill>
              </a:defRPr>
            </a:lvl1pPr>
          </a:lstStyle>
          <a:p>
            <a:pPr lvl="0"/>
            <a:r>
              <a:rPr lang="en-US" dirty="0"/>
              <a:t>Click To Edit Optional Subtitle</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5483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llout w Image Dark">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Tree>
    <p:extLst>
      <p:ext uri="{BB962C8B-B14F-4D97-AF65-F5344CB8AC3E}">
        <p14:creationId xmlns:p14="http://schemas.microsoft.com/office/powerpoint/2010/main" val="252164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theme" Target="../theme/theme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13.pn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sldLayoutIdLst>
    <p:sldLayoutId id="2147483667" r:id="rId1"/>
    <p:sldLayoutId id="2147483714" r:id="rId2"/>
    <p:sldLayoutId id="2147483715" r:id="rId3"/>
    <p:sldLayoutId id="2147483716" r:id="rId4"/>
    <p:sldLayoutId id="2147483717" r:id="rId5"/>
    <p:sldLayoutId id="2147483726"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7" r:id="rId15"/>
    <p:sldLayoutId id="2147483731" r:id="rId16"/>
  </p:sldLayoutIdLst>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7" y="230188"/>
            <a:ext cx="8633531" cy="369332"/>
          </a:xfrm>
          <a:prstGeom prst="rect">
            <a:avLst/>
          </a:prstGeom>
        </p:spPr>
        <p:txBody>
          <a:bodyPr vert="horz" lIns="0" tIns="0" rIns="0" bIns="0" rtlCol="0" anchor="t">
            <a:noAutofit/>
          </a:bodyPr>
          <a:lstStyle/>
          <a:p>
            <a:r>
              <a:rPr lang="en-US" dirty="0"/>
              <a:t>Click To Edit Title</a:t>
            </a:r>
          </a:p>
        </p:txBody>
      </p:sp>
      <p:sp>
        <p:nvSpPr>
          <p:cNvPr id="11" name="Text Placeholder 2"/>
          <p:cNvSpPr>
            <a:spLocks noGrp="1"/>
          </p:cNvSpPr>
          <p:nvPr>
            <p:ph type="body" idx="1"/>
          </p:nvPr>
        </p:nvSpPr>
        <p:spPr>
          <a:xfrm>
            <a:off x="252414" y="1203326"/>
            <a:ext cx="8639175" cy="317658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p:nvPicPr>
        <p:blipFill>
          <a:blip r:embed="rId14" cstate="print"/>
          <a:stretch>
            <a:fillRect/>
          </a:stretch>
        </p:blipFill>
        <p:spPr>
          <a:xfrm>
            <a:off x="7067034" y="4494997"/>
            <a:ext cx="2041798" cy="562953"/>
          </a:xfrm>
          <a:prstGeom prst="rect">
            <a:avLst/>
          </a:prstGeom>
        </p:spPr>
      </p:pic>
    </p:spTree>
    <p:extLst>
      <p:ext uri="{BB962C8B-B14F-4D97-AF65-F5344CB8AC3E}">
        <p14:creationId xmlns:p14="http://schemas.microsoft.com/office/powerpoint/2010/main" val="3699579025"/>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1" r:id="rId3"/>
    <p:sldLayoutId id="2147483676" r:id="rId4"/>
    <p:sldLayoutId id="2147483653" r:id="rId5"/>
    <p:sldLayoutId id="2147483661" r:id="rId6"/>
    <p:sldLayoutId id="2147483677" r:id="rId7"/>
    <p:sldLayoutId id="2147483660" r:id="rId8"/>
    <p:sldLayoutId id="2147483713" r:id="rId9"/>
    <p:sldLayoutId id="2147483678" r:id="rId10"/>
    <p:sldLayoutId id="2147483709" r:id="rId11"/>
    <p:sldLayoutId id="2147483710" r:id="rId12"/>
  </p:sldLayoutIdLst>
  <p:hf hdr="0" dt="0"/>
  <p:txStyles>
    <p:titleStyle>
      <a:lvl1pPr algn="l" defTabSz="457184" rtl="0" eaLnBrk="1" latinLnBrk="0" hangingPunct="1">
        <a:spcBef>
          <a:spcPct val="0"/>
        </a:spcBef>
        <a:buNone/>
        <a:defRPr sz="2400" kern="1200">
          <a:solidFill>
            <a:srgbClr val="36C746"/>
          </a:solidFill>
          <a:latin typeface="Arial"/>
          <a:ea typeface="+mj-ea"/>
          <a:cs typeface="Arial"/>
        </a:defRPr>
      </a:lvl1pPr>
    </p:titleStyle>
    <p:bodyStyle>
      <a:lvl1pPr marL="173032" indent="-157158" algn="l" defTabSz="457184" rtl="0" eaLnBrk="1" latinLnBrk="0" hangingPunct="1">
        <a:spcBef>
          <a:spcPts val="500"/>
        </a:spcBef>
        <a:spcAft>
          <a:spcPts val="500"/>
        </a:spcAft>
        <a:buClr>
          <a:schemeClr val="bg2"/>
        </a:buClr>
        <a:buFont typeface="Arial" panose="020B0604020202020204" pitchFamily="34" charset="0"/>
        <a:buNone/>
        <a:defRPr sz="1500" kern="1200">
          <a:solidFill>
            <a:schemeClr val="accent1"/>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 typeface="Arial" pitchFamily="34" charset="0"/>
        <a:buChar char="•"/>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 typeface="Arial" pitchFamily="34" charset="0"/>
        <a:buChar char="‒"/>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 typeface="Arial" panose="020B0604020202020204" pitchFamily="34" charset="0"/>
        <a:buChar char="–"/>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 typeface="Arial" panose="020B0604020202020204" pitchFamily="34" charset="0"/>
        <a:buChar char="–"/>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7777090"/>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6" y="230188"/>
            <a:ext cx="8633531" cy="369332"/>
          </a:xfrm>
          <a:prstGeom prst="rect">
            <a:avLst/>
          </a:prstGeom>
        </p:spPr>
        <p:txBody>
          <a:bodyPr vert="horz" lIns="0" tIns="0" rIns="0" bIns="0" rtlCol="0" anchor="t">
            <a:spAutoFit/>
          </a:bodyPr>
          <a:lstStyle/>
          <a:p>
            <a:r>
              <a:rPr lang="en-US" dirty="0"/>
              <a:t>Click To Edit Master Title Style</a:t>
            </a:r>
          </a:p>
        </p:txBody>
      </p:sp>
      <p:pic>
        <p:nvPicPr>
          <p:cNvPr id="10" name="Picture 9" descr="schneider_LIO_Life-Green_RGB.png"/>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7102201" y="4509591"/>
            <a:ext cx="1922297" cy="530004"/>
          </a:xfrm>
          <a:prstGeom prst="rect">
            <a:avLst/>
          </a:prstGeom>
        </p:spPr>
      </p:pic>
      <p:sp>
        <p:nvSpPr>
          <p:cNvPr id="11" name="Text Placeholder 2"/>
          <p:cNvSpPr>
            <a:spLocks noGrp="1"/>
          </p:cNvSpPr>
          <p:nvPr>
            <p:ph type="body" idx="1"/>
          </p:nvPr>
        </p:nvSpPr>
        <p:spPr>
          <a:xfrm>
            <a:off x="252413" y="1203326"/>
            <a:ext cx="8639175" cy="1985159"/>
          </a:xfrm>
          <a:prstGeom prst="rect">
            <a:avLst/>
          </a:prstGeom>
        </p:spPr>
        <p:txBody>
          <a:bodyPr vert="horz"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solidFill>
                  <a:srgbClr val="3DCD58"/>
                </a:solidFill>
              </a:rPr>
              <a:t>Page </a:t>
            </a:r>
            <a:fld id="{5A9C12DC-491F-9444-86A2-13AC5C62A2FC}" type="slidenum">
              <a:rPr lang="en-US" smtClean="0">
                <a:solidFill>
                  <a:srgbClr val="3DCD58"/>
                </a:solidFill>
              </a:rPr>
              <a:pPr/>
              <a:t>‹#›</a:t>
            </a:fld>
            <a:endParaRPr lang="en-US" dirty="0">
              <a:solidFill>
                <a:srgbClr val="3DCD58"/>
              </a:solidFill>
            </a:endParaRPr>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solidFill>
                  <a:srgbClr val="626469"/>
                </a:solidFill>
              </a:rPr>
              <a:t>Confidential Property of Schneider Electric |</a:t>
            </a:r>
          </a:p>
        </p:txBody>
      </p:sp>
    </p:spTree>
    <p:extLst>
      <p:ext uri="{BB962C8B-B14F-4D97-AF65-F5344CB8AC3E}">
        <p14:creationId xmlns:p14="http://schemas.microsoft.com/office/powerpoint/2010/main" val="2868874208"/>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6" r:id="rId11"/>
    <p:sldLayoutId id="2147483767" r:id="rId12"/>
    <p:sldLayoutId id="2147483768" r:id="rId13"/>
  </p:sldLayoutIdLst>
  <p:hf hdr="0" dt="0"/>
  <p:txStyles>
    <p:titleStyle>
      <a:lvl1pPr algn="l" defTabSz="457200" rtl="0" eaLnBrk="1" latinLnBrk="0" hangingPunct="1">
        <a:spcBef>
          <a:spcPct val="0"/>
        </a:spcBef>
        <a:buNone/>
        <a:defRPr sz="2400" kern="1200">
          <a:solidFill>
            <a:srgbClr val="36C746"/>
          </a:solidFill>
          <a:latin typeface="Arial"/>
          <a:ea typeface="+mj-ea"/>
          <a:cs typeface="Arial"/>
        </a:defRPr>
      </a:lvl1pPr>
    </p:titleStyle>
    <p:bodyStyle>
      <a:lvl1pPr marL="173038" indent="-157163" algn="l" defTabSz="457200" rtl="0" eaLnBrk="1" latinLnBrk="0" hangingPunct="1">
        <a:spcBef>
          <a:spcPts val="500"/>
        </a:spcBef>
        <a:spcAft>
          <a:spcPts val="500"/>
        </a:spcAft>
        <a:buClr>
          <a:schemeClr val="bg2"/>
        </a:buClr>
        <a:buFont typeface="Arial" panose="020B0604020202020204" pitchFamily="34" charset="0"/>
        <a:buChar char="•"/>
        <a:defRPr sz="1400" kern="1200">
          <a:solidFill>
            <a:schemeClr val="accent1"/>
          </a:solidFill>
          <a:latin typeface="Arial"/>
          <a:ea typeface="+mn-ea"/>
          <a:cs typeface="Arial"/>
        </a:defRPr>
      </a:lvl1pPr>
      <a:lvl2pPr marL="361950" indent="-182563" algn="l" defTabSz="447675" rtl="0" eaLnBrk="1" latinLnBrk="0" hangingPunct="1">
        <a:spcBef>
          <a:spcPts val="500"/>
        </a:spcBef>
        <a:spcAft>
          <a:spcPts val="500"/>
        </a:spcAft>
        <a:buClr>
          <a:srgbClr val="36C746"/>
        </a:buClr>
        <a:buFont typeface="Arial"/>
        <a:buChar char="•"/>
        <a:defRPr sz="1200" kern="1200">
          <a:solidFill>
            <a:schemeClr val="accent1"/>
          </a:solidFill>
          <a:latin typeface="Arial"/>
          <a:ea typeface="+mn-ea"/>
          <a:cs typeface="Arial"/>
        </a:defRPr>
      </a:lvl2pPr>
      <a:lvl3pPr marL="538163" indent="-179388" algn="l" defTabSz="457200" rtl="0" eaLnBrk="1" latinLnBrk="0" hangingPunct="1">
        <a:spcBef>
          <a:spcPts val="500"/>
        </a:spcBef>
        <a:spcAft>
          <a:spcPts val="500"/>
        </a:spcAft>
        <a:buClr>
          <a:srgbClr val="36C746"/>
        </a:buClr>
        <a:buFont typeface="Arial" panose="020B0604020202020204" pitchFamily="34" charset="0"/>
        <a:buChar char="–"/>
        <a:defRPr sz="1100" kern="1200">
          <a:solidFill>
            <a:schemeClr val="accent1"/>
          </a:solidFill>
          <a:latin typeface="Arial"/>
          <a:ea typeface="+mn-ea"/>
          <a:cs typeface="Arial"/>
        </a:defRPr>
      </a:lvl3pPr>
      <a:lvl4pPr marL="719138" indent="-17938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4pPr>
      <a:lvl5pPr marL="896938" indent="-18573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5pPr>
      <a:lvl6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baseline="0">
          <a:solidFill>
            <a:schemeClr val="accent1"/>
          </a:solidFill>
          <a:latin typeface="Arial" panose="020B0604020202020204" pitchFamily="34" charset="0"/>
          <a:ea typeface="+mn-ea"/>
          <a:cs typeface="Arial" panose="020B0604020202020204" pitchFamily="34" charset="0"/>
        </a:defRPr>
      </a:lvl6pPr>
      <a:lvl7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a:solidFill>
            <a:schemeClr val="accent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hyperlink" Target="https://youtu.be/umuwOd8cqTA?list=PLa7UGrWOTyjmIVuZFSK1TBFpTra6RyKSE" TargetMode="External"/><Relationship Id="rId2" Type="http://schemas.openxmlformats.org/officeDocument/2006/relationships/image" Target="../media/image33.png"/><Relationship Id="rId1" Type="http://schemas.openxmlformats.org/officeDocument/2006/relationships/slideLayout" Target="../slideLayouts/slideLayout59.xml"/><Relationship Id="rId5" Type="http://schemas.openxmlformats.org/officeDocument/2006/relationships/image" Target="../media/image35.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3" Type="http://schemas.openxmlformats.org/officeDocument/2006/relationships/hyperlink" Target="https://youtu.be/KwFrtp9ogrY?list=PLa7UGrWOTyjmIVuZFSK1TBFpTra6RyKSE" TargetMode="External"/><Relationship Id="rId2" Type="http://schemas.openxmlformats.org/officeDocument/2006/relationships/notesSlide" Target="../notesSlides/notesSlide5.xml"/><Relationship Id="rId1" Type="http://schemas.openxmlformats.org/officeDocument/2006/relationships/slideLayout" Target="../slideLayouts/slideLayout59.xml"/><Relationship Id="rId4" Type="http://schemas.openxmlformats.org/officeDocument/2006/relationships/hyperlink" Target="https://youtu.be/GDaEnSY0qT8?list=PLa7UGrWOTyjmIVuZFSK1TBFpTra6RyKS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60.xml"/><Relationship Id="rId5" Type="http://schemas.openxmlformats.org/officeDocument/2006/relationships/image" Target="../media/image37.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6.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16.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jpeg"/><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55.xml"/><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8" Type="http://schemas.openxmlformats.org/officeDocument/2006/relationships/hyperlink" Target="https://youtu.be/KwFrtp9ogrY?list=PLa7UGrWOTyjmIVuZFSK1TBFpTra6RyKSE" TargetMode="External"/><Relationship Id="rId3" Type="http://schemas.openxmlformats.org/officeDocument/2006/relationships/hyperlink" Target="https://youtu.be/OrGigIdYgBs" TargetMode="External"/><Relationship Id="rId7"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22.png"/><Relationship Id="rId11" Type="http://schemas.openxmlformats.org/officeDocument/2006/relationships/image" Target="../media/image26.jpeg"/><Relationship Id="rId5" Type="http://schemas.openxmlformats.org/officeDocument/2006/relationships/hyperlink" Target="https://youtu.be/umuwOd8cqTA?list=PLa7UGrWOTyjmIVuZFSK1TBFpTra6RyKSE" TargetMode="External"/><Relationship Id="rId10" Type="http://schemas.openxmlformats.org/officeDocument/2006/relationships/image" Target="../media/image25.jpeg"/><Relationship Id="rId4" Type="http://schemas.openxmlformats.org/officeDocument/2006/relationships/image" Target="../media/image21.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hyperlink" Target="https://youtu.be/PGQz1X7_9nU?list=PLa7UGrWOTyjmIVuZFSK1TBFpTra6RyKSE" TargetMode="External"/><Relationship Id="rId2" Type="http://schemas.openxmlformats.org/officeDocument/2006/relationships/notesSlide" Target="../notesSlides/notesSlide4.xml"/><Relationship Id="rId1" Type="http://schemas.openxmlformats.org/officeDocument/2006/relationships/slideLayout" Target="../slideLayouts/slideLayout5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59.xml"/><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p:cNvPicPr>
            <a:picLocks noGrp="1" noChangeAspect="1"/>
          </p:cNvPicPr>
          <p:nvPr>
            <p:ph type="pic" sz="quarter" idx="10"/>
          </p:nvPr>
        </p:nvPicPr>
        <p:blipFill>
          <a:blip r:embed="rId3">
            <a:extLst>
              <a:ext uri="{28A0092B-C50C-407E-A947-70E740481C1C}">
                <a14:useLocalDpi xmlns:a14="http://schemas.microsoft.com/office/drawing/2010/main"/>
              </a:ext>
            </a:extLst>
          </a:blip>
          <a:srcRect/>
          <a:stretch>
            <a:fillRect/>
          </a:stretch>
        </p:blipFill>
        <p:spPr/>
      </p:pic>
      <p:sp>
        <p:nvSpPr>
          <p:cNvPr id="9" name="Rectangle 8"/>
          <p:cNvSpPr/>
          <p:nvPr/>
        </p:nvSpPr>
        <p:spPr>
          <a:xfrm>
            <a:off x="-1" y="1540387"/>
            <a:ext cx="9144001" cy="2171290"/>
          </a:xfrm>
          <a:prstGeom prst="rect">
            <a:avLst/>
          </a:prstGeom>
          <a:gradFill>
            <a:gsLst>
              <a:gs pos="42000">
                <a:schemeClr val="tx1">
                  <a:alpha val="36000"/>
                </a:schemeClr>
              </a:gs>
              <a:gs pos="100000">
                <a:schemeClr val="accent1">
                  <a:tint val="50000"/>
                  <a:shade val="100000"/>
                  <a:satMod val="350000"/>
                  <a:alpha val="0"/>
                </a:schemeClr>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Subtitle 3"/>
          <p:cNvSpPr>
            <a:spLocks noGrp="1"/>
          </p:cNvSpPr>
          <p:nvPr>
            <p:ph type="subTitle" idx="1"/>
          </p:nvPr>
        </p:nvSpPr>
        <p:spPr>
          <a:xfrm>
            <a:off x="252414" y="3214143"/>
            <a:ext cx="4360862" cy="215444"/>
          </a:xfrm>
        </p:spPr>
        <p:txBody>
          <a:bodyPr/>
          <a:lstStyle/>
          <a:p>
            <a:r>
              <a:rPr lang="en-US" sz="1400" dirty="0">
                <a:solidFill>
                  <a:schemeClr val="bg1"/>
                </a:solidFill>
              </a:rPr>
              <a:t>Life is on for everyone, everywhere, at every moment</a:t>
            </a:r>
          </a:p>
        </p:txBody>
      </p:sp>
      <p:sp>
        <p:nvSpPr>
          <p:cNvPr id="7" name="Rectangle 6"/>
          <p:cNvSpPr/>
          <p:nvPr/>
        </p:nvSpPr>
        <p:spPr>
          <a:xfrm flipV="1">
            <a:off x="0" y="3711677"/>
            <a:ext cx="9144000" cy="675319"/>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 Placeholder 4"/>
          <p:cNvSpPr>
            <a:spLocks noGrp="1"/>
          </p:cNvSpPr>
          <p:nvPr>
            <p:ph type="body" sz="quarter" idx="11"/>
          </p:nvPr>
        </p:nvSpPr>
        <p:spPr>
          <a:xfrm>
            <a:off x="252414" y="3954254"/>
            <a:ext cx="4360862" cy="184666"/>
          </a:xfrm>
        </p:spPr>
        <p:txBody>
          <a:bodyPr/>
          <a:lstStyle/>
          <a:p>
            <a:r>
              <a:rPr lang="en-US" dirty="0"/>
              <a:t>Presented by: Manisha Singh, Mayank </a:t>
            </a:r>
            <a:r>
              <a:rPr lang="en-US" dirty="0" err="1"/>
              <a:t>Rajvanshi</a:t>
            </a:r>
            <a:r>
              <a:rPr lang="en-US" dirty="0"/>
              <a:t> </a:t>
            </a:r>
          </a:p>
        </p:txBody>
      </p:sp>
      <p:sp>
        <p:nvSpPr>
          <p:cNvPr id="8" name="Footer Placeholder 7"/>
          <p:cNvSpPr>
            <a:spLocks noGrp="1"/>
          </p:cNvSpPr>
          <p:nvPr>
            <p:ph type="ftr" sz="quarter" idx="3"/>
          </p:nvPr>
        </p:nvSpPr>
        <p:spPr/>
        <p:txBody>
          <a:bodyPr/>
          <a:lstStyle/>
          <a:p>
            <a:r>
              <a:rPr lang="en-US" dirty="0"/>
              <a:t>Confidential Property of Schneider Electric</a:t>
            </a:r>
          </a:p>
        </p:txBody>
      </p:sp>
      <p:sp>
        <p:nvSpPr>
          <p:cNvPr id="3" name="Title 2"/>
          <p:cNvSpPr>
            <a:spLocks noGrp="1"/>
          </p:cNvSpPr>
          <p:nvPr>
            <p:ph type="ctrTitle"/>
          </p:nvPr>
        </p:nvSpPr>
        <p:spPr>
          <a:xfrm>
            <a:off x="252414" y="2612416"/>
            <a:ext cx="8434386" cy="615553"/>
          </a:xfrm>
        </p:spPr>
        <p:txBody>
          <a:bodyPr/>
          <a:lstStyle/>
          <a:p>
            <a:r>
              <a:rPr lang="en-US" sz="2000" dirty="0">
                <a:solidFill>
                  <a:schemeClr val="bg1"/>
                </a:solidFill>
              </a:rPr>
              <a:t>Access to Energy: Schneider Electric- Solar Home lighting and street lighting solutions : ISA 24</a:t>
            </a:r>
            <a:r>
              <a:rPr lang="en-US" sz="2000" baseline="30000" dirty="0">
                <a:solidFill>
                  <a:schemeClr val="bg1"/>
                </a:solidFill>
              </a:rPr>
              <a:t>th</a:t>
            </a:r>
            <a:r>
              <a:rPr lang="en-US" sz="2000" dirty="0">
                <a:solidFill>
                  <a:schemeClr val="bg1"/>
                </a:solidFill>
              </a:rPr>
              <a:t>  Sun Meet </a:t>
            </a:r>
          </a:p>
        </p:txBody>
      </p:sp>
    </p:spTree>
    <p:extLst>
      <p:ext uri="{BB962C8B-B14F-4D97-AF65-F5344CB8AC3E}">
        <p14:creationId xmlns:p14="http://schemas.microsoft.com/office/powerpoint/2010/main" val="12296608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4AB9CE1-FF46-43A2-8F72-6DF57A66D3B1}"/>
              </a:ext>
            </a:extLst>
          </p:cNvPr>
          <p:cNvSpPr>
            <a:spLocks noGrp="1"/>
          </p:cNvSpPr>
          <p:nvPr>
            <p:ph type="sldNum" sz="quarter" idx="4"/>
          </p:nvPr>
        </p:nvSpPr>
        <p:spPr/>
        <p:txBody>
          <a:bodyPr/>
          <a:lstStyle/>
          <a:p>
            <a:r>
              <a:rPr lang="en-US"/>
              <a:t>Page </a:t>
            </a:r>
            <a:fld id="{5A9C12DC-491F-9444-86A2-13AC5C62A2FC}" type="slidenum">
              <a:rPr lang="en-US" smtClean="0"/>
              <a:pPr/>
              <a:t>10</a:t>
            </a:fld>
            <a:endParaRPr lang="en-US" dirty="0"/>
          </a:p>
        </p:txBody>
      </p:sp>
      <p:sp>
        <p:nvSpPr>
          <p:cNvPr id="3" name="Espace réservé du pied de page 2">
            <a:extLst>
              <a:ext uri="{FF2B5EF4-FFF2-40B4-BE49-F238E27FC236}">
                <a16:creationId xmlns:a16="http://schemas.microsoft.com/office/drawing/2014/main" id="{08FBEA3F-D55B-4BB9-9A09-D4B9E1B96A24}"/>
              </a:ext>
            </a:extLst>
          </p:cNvPr>
          <p:cNvSpPr>
            <a:spLocks noGrp="1"/>
          </p:cNvSpPr>
          <p:nvPr>
            <p:ph type="ftr" sz="quarter" idx="3"/>
          </p:nvPr>
        </p:nvSpPr>
        <p:spPr/>
        <p:txBody>
          <a:bodyPr/>
          <a:lstStyle/>
          <a:p>
            <a:r>
              <a:rPr lang="en-US"/>
              <a:t>Confidential Property of Schneider Electric |</a:t>
            </a:r>
            <a:endParaRPr lang="en-US" dirty="0"/>
          </a:p>
        </p:txBody>
      </p:sp>
      <p:sp>
        <p:nvSpPr>
          <p:cNvPr id="5" name="Espace réservé du texte 4">
            <a:extLst>
              <a:ext uri="{FF2B5EF4-FFF2-40B4-BE49-F238E27FC236}">
                <a16:creationId xmlns:a16="http://schemas.microsoft.com/office/drawing/2014/main" id="{DFE72AEF-937D-47C8-913E-545743949FC9}"/>
              </a:ext>
            </a:extLst>
          </p:cNvPr>
          <p:cNvSpPr>
            <a:spLocks noGrp="1"/>
          </p:cNvSpPr>
          <p:nvPr>
            <p:ph type="body" sz="quarter" idx="32"/>
          </p:nvPr>
        </p:nvSpPr>
        <p:spPr/>
        <p:txBody>
          <a:bodyPr/>
          <a:lstStyle/>
          <a:p>
            <a:r>
              <a:rPr lang="fr-FR" dirty="0"/>
              <a:t>HOMAYA </a:t>
            </a:r>
            <a:r>
              <a:rPr lang="fr-FR" dirty="0" err="1"/>
              <a:t>Hybrid</a:t>
            </a:r>
            <a:endParaRPr lang="fr-FR" dirty="0"/>
          </a:p>
        </p:txBody>
      </p:sp>
      <p:pic>
        <p:nvPicPr>
          <p:cNvPr id="16" name="Image 15">
            <a:extLst>
              <a:ext uri="{FF2B5EF4-FFF2-40B4-BE49-F238E27FC236}">
                <a16:creationId xmlns:a16="http://schemas.microsoft.com/office/drawing/2014/main" id="{0DED9C1D-BD87-44F7-8DAD-22F3BACC1FF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1868" y="1933590"/>
            <a:ext cx="1747891" cy="941049"/>
          </a:xfrm>
          <a:prstGeom prst="rect">
            <a:avLst/>
          </a:prstGeom>
        </p:spPr>
      </p:pic>
      <p:sp>
        <p:nvSpPr>
          <p:cNvPr id="9" name="Espace réservé du texte 8">
            <a:extLst>
              <a:ext uri="{FF2B5EF4-FFF2-40B4-BE49-F238E27FC236}">
                <a16:creationId xmlns:a16="http://schemas.microsoft.com/office/drawing/2014/main" id="{3CAB8458-3858-4B12-B4FF-4FF7AB80B0CC}"/>
              </a:ext>
            </a:extLst>
          </p:cNvPr>
          <p:cNvSpPr>
            <a:spLocks noGrp="1"/>
          </p:cNvSpPr>
          <p:nvPr>
            <p:ph type="body" sz="quarter" idx="33"/>
          </p:nvPr>
        </p:nvSpPr>
        <p:spPr>
          <a:xfrm>
            <a:off x="252413" y="683366"/>
            <a:ext cx="8647112" cy="1369606"/>
          </a:xfrm>
        </p:spPr>
        <p:txBody>
          <a:bodyPr/>
          <a:lstStyle/>
          <a:p>
            <a:r>
              <a:rPr lang="en-US" dirty="0"/>
              <a:t>AC and DC, Solar and Grid Home System</a:t>
            </a:r>
          </a:p>
          <a:p>
            <a:r>
              <a:rPr lang="fr-FR" b="1" dirty="0">
                <a:solidFill>
                  <a:schemeClr val="bg2"/>
                </a:solidFill>
              </a:rPr>
              <a:t>#</a:t>
            </a:r>
            <a:r>
              <a:rPr lang="fr-FR" b="1" dirty="0" err="1">
                <a:solidFill>
                  <a:schemeClr val="bg2"/>
                </a:solidFill>
              </a:rPr>
              <a:t>HomayaHybrid</a:t>
            </a:r>
            <a:endParaRPr lang="fr-FR" b="1" dirty="0">
              <a:solidFill>
                <a:schemeClr val="bg2"/>
              </a:solidFill>
            </a:endParaRPr>
          </a:p>
          <a:p>
            <a:pPr>
              <a:buClr>
                <a:schemeClr val="bg2"/>
              </a:buClr>
            </a:pPr>
            <a:r>
              <a:rPr lang="fr-FR" dirty="0"/>
              <a:t>&gt;&gt; </a:t>
            </a:r>
            <a:r>
              <a:rPr lang="fr-FR" dirty="0" err="1"/>
              <a:t>Find</a:t>
            </a:r>
            <a:r>
              <a:rPr lang="fr-FR" dirty="0"/>
              <a:t> out more </a:t>
            </a:r>
            <a:r>
              <a:rPr lang="fr-FR" dirty="0">
                <a:hlinkClick r:id="rId3"/>
              </a:rPr>
              <a:t>in </a:t>
            </a:r>
            <a:r>
              <a:rPr lang="fr-FR" dirty="0" err="1">
                <a:hlinkClick r:id="rId3"/>
              </a:rPr>
              <a:t>this</a:t>
            </a:r>
            <a:r>
              <a:rPr lang="fr-FR" dirty="0">
                <a:hlinkClick r:id="rId3"/>
              </a:rPr>
              <a:t> </a:t>
            </a:r>
            <a:r>
              <a:rPr lang="fr-FR" dirty="0" err="1">
                <a:hlinkClick r:id="rId3"/>
              </a:rPr>
              <a:t>video</a:t>
            </a:r>
            <a:r>
              <a:rPr lang="fr-FR" dirty="0">
                <a:hlinkClick r:id="rId3"/>
              </a:rPr>
              <a:t>.</a:t>
            </a:r>
            <a:endParaRPr lang="fr-FR" dirty="0"/>
          </a:p>
          <a:p>
            <a:endParaRPr lang="fr-FR" dirty="0"/>
          </a:p>
        </p:txBody>
      </p:sp>
      <p:pic>
        <p:nvPicPr>
          <p:cNvPr id="7" name="Image 6">
            <a:extLst>
              <a:ext uri="{FF2B5EF4-FFF2-40B4-BE49-F238E27FC236}">
                <a16:creationId xmlns:a16="http://schemas.microsoft.com/office/drawing/2014/main" id="{237F9AD2-00C9-43DC-A86A-67B31B536F03}"/>
              </a:ext>
            </a:extLst>
          </p:cNvPr>
          <p:cNvPicPr>
            <a:picLocks noChangeAspect="1"/>
          </p:cNvPicPr>
          <p:nvPr/>
        </p:nvPicPr>
        <p:blipFill>
          <a:blip r:embed="rId4"/>
          <a:stretch>
            <a:fillRect/>
          </a:stretch>
        </p:blipFill>
        <p:spPr>
          <a:xfrm>
            <a:off x="274284" y="2874639"/>
            <a:ext cx="2825502" cy="1476644"/>
          </a:xfrm>
          <a:prstGeom prst="rect">
            <a:avLst/>
          </a:prstGeom>
        </p:spPr>
      </p:pic>
      <p:pic>
        <p:nvPicPr>
          <p:cNvPr id="8" name="Image 7">
            <a:extLst>
              <a:ext uri="{FF2B5EF4-FFF2-40B4-BE49-F238E27FC236}">
                <a16:creationId xmlns:a16="http://schemas.microsoft.com/office/drawing/2014/main" id="{B557BCF4-2038-4239-8F3B-8D701D43F9B2}"/>
              </a:ext>
            </a:extLst>
          </p:cNvPr>
          <p:cNvPicPr>
            <a:picLocks noChangeAspect="1"/>
          </p:cNvPicPr>
          <p:nvPr/>
        </p:nvPicPr>
        <p:blipFill>
          <a:blip r:embed="rId5"/>
          <a:stretch>
            <a:fillRect/>
          </a:stretch>
        </p:blipFill>
        <p:spPr>
          <a:xfrm>
            <a:off x="3247370" y="1431609"/>
            <a:ext cx="5518258" cy="3014604"/>
          </a:xfrm>
          <a:prstGeom prst="rect">
            <a:avLst/>
          </a:prstGeom>
        </p:spPr>
      </p:pic>
    </p:spTree>
    <p:extLst>
      <p:ext uri="{BB962C8B-B14F-4D97-AF65-F5344CB8AC3E}">
        <p14:creationId xmlns:p14="http://schemas.microsoft.com/office/powerpoint/2010/main" val="505053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083102-291B-40F9-AC30-ABB0DB4B1CE1}"/>
              </a:ext>
            </a:extLst>
          </p:cNvPr>
          <p:cNvSpPr>
            <a:spLocks noGrp="1"/>
          </p:cNvSpPr>
          <p:nvPr>
            <p:ph type="ctrTitle"/>
          </p:nvPr>
        </p:nvSpPr>
        <p:spPr>
          <a:xfrm>
            <a:off x="252412" y="1718237"/>
            <a:ext cx="8647112" cy="1231106"/>
          </a:xfrm>
        </p:spPr>
        <p:txBody>
          <a:bodyPr/>
          <a:lstStyle/>
          <a:p>
            <a:r>
              <a:rPr lang="fr-FR" dirty="0"/>
              <a:t>VILLAYA</a:t>
            </a:r>
          </a:p>
        </p:txBody>
      </p:sp>
      <p:sp>
        <p:nvSpPr>
          <p:cNvPr id="3" name="Sous-titre 2">
            <a:extLst>
              <a:ext uri="{FF2B5EF4-FFF2-40B4-BE49-F238E27FC236}">
                <a16:creationId xmlns:a16="http://schemas.microsoft.com/office/drawing/2014/main" id="{919EC09D-15AF-48F2-8F2B-A72DF7C4B47F}"/>
              </a:ext>
            </a:extLst>
          </p:cNvPr>
          <p:cNvSpPr>
            <a:spLocks noGrp="1"/>
          </p:cNvSpPr>
          <p:nvPr>
            <p:ph type="subTitle" idx="1"/>
          </p:nvPr>
        </p:nvSpPr>
        <p:spPr>
          <a:xfrm>
            <a:off x="702789" y="2348864"/>
            <a:ext cx="8120489" cy="742354"/>
          </a:xfrm>
        </p:spPr>
        <p:txBody>
          <a:bodyPr/>
          <a:lstStyle/>
          <a:p>
            <a:r>
              <a:rPr lang="en-US" b="1" dirty="0"/>
              <a:t>Solutions for collective electrification:</a:t>
            </a:r>
            <a:r>
              <a:rPr lang="en-US" dirty="0"/>
              <a:t> microgrids, solar street lights, water pumping solution</a:t>
            </a:r>
            <a:endParaRPr lang="fr-FR" dirty="0"/>
          </a:p>
        </p:txBody>
      </p:sp>
      <p:sp>
        <p:nvSpPr>
          <p:cNvPr id="4" name="Espace réservé du numéro de diapositive 3">
            <a:extLst>
              <a:ext uri="{FF2B5EF4-FFF2-40B4-BE49-F238E27FC236}">
                <a16:creationId xmlns:a16="http://schemas.microsoft.com/office/drawing/2014/main" id="{1619527D-ED9A-4F14-AA91-E98E7A8B95F8}"/>
              </a:ext>
            </a:extLst>
          </p:cNvPr>
          <p:cNvSpPr>
            <a:spLocks noGrp="1"/>
          </p:cNvSpPr>
          <p:nvPr>
            <p:ph type="sldNum" sz="quarter" idx="4"/>
          </p:nvPr>
        </p:nvSpPr>
        <p:spPr/>
        <p:txBody>
          <a:bodyPr/>
          <a:lstStyle/>
          <a:p>
            <a:r>
              <a:rPr lang="en-US"/>
              <a:t>Page </a:t>
            </a:r>
            <a:fld id="{5A9C12DC-491F-9444-86A2-13AC5C62A2FC}" type="slidenum">
              <a:rPr lang="en-US" smtClean="0"/>
              <a:pPr/>
              <a:t>11</a:t>
            </a:fld>
            <a:endParaRPr lang="en-US" dirty="0"/>
          </a:p>
        </p:txBody>
      </p:sp>
      <p:sp>
        <p:nvSpPr>
          <p:cNvPr id="5" name="Espace réservé du pied de page 4">
            <a:extLst>
              <a:ext uri="{FF2B5EF4-FFF2-40B4-BE49-F238E27FC236}">
                <a16:creationId xmlns:a16="http://schemas.microsoft.com/office/drawing/2014/main" id="{2DB47AC0-0BE4-401B-B825-B1C33E959230}"/>
              </a:ext>
            </a:extLst>
          </p:cNvPr>
          <p:cNvSpPr>
            <a:spLocks noGrp="1"/>
          </p:cNvSpPr>
          <p:nvPr>
            <p:ph type="ftr" sz="quarter" idx="3"/>
          </p:nvPr>
        </p:nvSpPr>
        <p:spPr/>
        <p:txBody>
          <a:bodyPr/>
          <a:lstStyle/>
          <a:p>
            <a:r>
              <a:rPr lang="en-US"/>
              <a:t>Confidential Property of Schneider Electric |</a:t>
            </a:r>
            <a:endParaRPr lang="en-US" dirty="0"/>
          </a:p>
        </p:txBody>
      </p:sp>
    </p:spTree>
    <p:extLst>
      <p:ext uri="{BB962C8B-B14F-4D97-AF65-F5344CB8AC3E}">
        <p14:creationId xmlns:p14="http://schemas.microsoft.com/office/powerpoint/2010/main" val="40766921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4AB9CE1-FF46-43A2-8F72-6DF57A66D3B1}"/>
              </a:ext>
            </a:extLst>
          </p:cNvPr>
          <p:cNvSpPr>
            <a:spLocks noGrp="1"/>
          </p:cNvSpPr>
          <p:nvPr>
            <p:ph type="sldNum" sz="quarter" idx="4"/>
          </p:nvPr>
        </p:nvSpPr>
        <p:spPr/>
        <p:txBody>
          <a:bodyPr/>
          <a:lstStyle/>
          <a:p>
            <a:r>
              <a:rPr lang="en-US"/>
              <a:t>Page </a:t>
            </a:r>
            <a:fld id="{5A9C12DC-491F-9444-86A2-13AC5C62A2FC}" type="slidenum">
              <a:rPr lang="en-US" smtClean="0"/>
              <a:pPr/>
              <a:t>12</a:t>
            </a:fld>
            <a:endParaRPr lang="en-US" dirty="0"/>
          </a:p>
        </p:txBody>
      </p:sp>
      <p:sp>
        <p:nvSpPr>
          <p:cNvPr id="3" name="Espace réservé du pied de page 2">
            <a:extLst>
              <a:ext uri="{FF2B5EF4-FFF2-40B4-BE49-F238E27FC236}">
                <a16:creationId xmlns:a16="http://schemas.microsoft.com/office/drawing/2014/main" id="{08FBEA3F-D55B-4BB9-9A09-D4B9E1B96A24}"/>
              </a:ext>
            </a:extLst>
          </p:cNvPr>
          <p:cNvSpPr>
            <a:spLocks noGrp="1"/>
          </p:cNvSpPr>
          <p:nvPr>
            <p:ph type="ftr" sz="quarter" idx="3"/>
          </p:nvPr>
        </p:nvSpPr>
        <p:spPr/>
        <p:txBody>
          <a:bodyPr/>
          <a:lstStyle/>
          <a:p>
            <a:r>
              <a:rPr lang="en-US"/>
              <a:t>Confidential Property of Schneider Electric |</a:t>
            </a:r>
            <a:endParaRPr lang="en-US" dirty="0"/>
          </a:p>
        </p:txBody>
      </p:sp>
      <p:sp>
        <p:nvSpPr>
          <p:cNvPr id="5" name="Espace réservé du texte 4">
            <a:extLst>
              <a:ext uri="{FF2B5EF4-FFF2-40B4-BE49-F238E27FC236}">
                <a16:creationId xmlns:a16="http://schemas.microsoft.com/office/drawing/2014/main" id="{DFE72AEF-937D-47C8-913E-545743949FC9}"/>
              </a:ext>
            </a:extLst>
          </p:cNvPr>
          <p:cNvSpPr>
            <a:spLocks noGrp="1"/>
          </p:cNvSpPr>
          <p:nvPr>
            <p:ph type="body" sz="quarter" idx="32"/>
          </p:nvPr>
        </p:nvSpPr>
        <p:spPr/>
        <p:txBody>
          <a:bodyPr/>
          <a:lstStyle/>
          <a:p>
            <a:r>
              <a:rPr lang="fr-FR" dirty="0"/>
              <a:t>VILLAYA Microgrid</a:t>
            </a:r>
          </a:p>
        </p:txBody>
      </p:sp>
      <p:sp>
        <p:nvSpPr>
          <p:cNvPr id="6" name="Espace réservé du texte 5">
            <a:extLst>
              <a:ext uri="{FF2B5EF4-FFF2-40B4-BE49-F238E27FC236}">
                <a16:creationId xmlns:a16="http://schemas.microsoft.com/office/drawing/2014/main" id="{F2B3D9C0-A573-4C01-82B6-A7C8E27A703F}"/>
              </a:ext>
            </a:extLst>
          </p:cNvPr>
          <p:cNvSpPr>
            <a:spLocks noGrp="1"/>
          </p:cNvSpPr>
          <p:nvPr>
            <p:ph type="body" sz="quarter" idx="33"/>
          </p:nvPr>
        </p:nvSpPr>
        <p:spPr>
          <a:xfrm>
            <a:off x="252413" y="683366"/>
            <a:ext cx="8647112" cy="995144"/>
          </a:xfrm>
        </p:spPr>
        <p:txBody>
          <a:bodyPr/>
          <a:lstStyle/>
          <a:p>
            <a:r>
              <a:rPr lang="en-US" dirty="0"/>
              <a:t>Solar microgrid to power off-grid sites  Customized, Packaged, Containerized</a:t>
            </a:r>
          </a:p>
          <a:p>
            <a:r>
              <a:rPr lang="en-US" dirty="0"/>
              <a:t>See different configurations </a:t>
            </a:r>
            <a:r>
              <a:rPr lang="en-US" dirty="0">
                <a:hlinkClick r:id="rId3"/>
              </a:rPr>
              <a:t>in this video</a:t>
            </a:r>
            <a:endParaRPr lang="en-US" dirty="0"/>
          </a:p>
          <a:p>
            <a:endParaRPr lang="fr-FR" dirty="0"/>
          </a:p>
        </p:txBody>
      </p:sp>
      <p:sp>
        <p:nvSpPr>
          <p:cNvPr id="12" name="Rectangle : coins arrondis 11">
            <a:extLst>
              <a:ext uri="{FF2B5EF4-FFF2-40B4-BE49-F238E27FC236}">
                <a16:creationId xmlns:a16="http://schemas.microsoft.com/office/drawing/2014/main" id="{5F424597-848C-4BE8-B760-6F890DC60384}"/>
              </a:ext>
            </a:extLst>
          </p:cNvPr>
          <p:cNvSpPr/>
          <p:nvPr/>
        </p:nvSpPr>
        <p:spPr>
          <a:xfrm>
            <a:off x="329707" y="2205927"/>
            <a:ext cx="2402401"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Villaya</a:t>
            </a:r>
            <a:r>
              <a:rPr lang="fr-FR" dirty="0"/>
              <a:t> Emergency</a:t>
            </a:r>
          </a:p>
        </p:txBody>
      </p:sp>
      <p:sp>
        <p:nvSpPr>
          <p:cNvPr id="15" name="Rectangle : coins arrondis 14">
            <a:extLst>
              <a:ext uri="{FF2B5EF4-FFF2-40B4-BE49-F238E27FC236}">
                <a16:creationId xmlns:a16="http://schemas.microsoft.com/office/drawing/2014/main" id="{770A42FB-AA38-456E-AD2E-8005624F2289}"/>
              </a:ext>
            </a:extLst>
          </p:cNvPr>
          <p:cNvSpPr/>
          <p:nvPr/>
        </p:nvSpPr>
        <p:spPr>
          <a:xfrm>
            <a:off x="6000193" y="2205925"/>
            <a:ext cx="2524018"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Villaya</a:t>
            </a:r>
            <a:r>
              <a:rPr lang="fr-FR" dirty="0"/>
              <a:t> </a:t>
            </a:r>
            <a:r>
              <a:rPr lang="fr-FR" dirty="0" err="1"/>
              <a:t>Agri-Business</a:t>
            </a:r>
            <a:endParaRPr lang="fr-FR" dirty="0"/>
          </a:p>
        </p:txBody>
      </p:sp>
      <p:sp>
        <p:nvSpPr>
          <p:cNvPr id="17" name="ZoneTexte 16">
            <a:extLst>
              <a:ext uri="{FF2B5EF4-FFF2-40B4-BE49-F238E27FC236}">
                <a16:creationId xmlns:a16="http://schemas.microsoft.com/office/drawing/2014/main" id="{CCFB228B-978C-44A6-B9F9-18595C1F25CF}"/>
              </a:ext>
            </a:extLst>
          </p:cNvPr>
          <p:cNvSpPr txBox="1"/>
          <p:nvPr/>
        </p:nvSpPr>
        <p:spPr>
          <a:xfrm>
            <a:off x="257853" y="2653689"/>
            <a:ext cx="2474256" cy="707886"/>
          </a:xfrm>
          <a:prstGeom prst="rect">
            <a:avLst/>
          </a:prstGeom>
          <a:noFill/>
        </p:spPr>
        <p:txBody>
          <a:bodyPr wrap="square" rtlCol="0">
            <a:spAutoFit/>
          </a:bodyPr>
          <a:lstStyle/>
          <a:p>
            <a:r>
              <a:rPr lang="fr-FR" sz="1000" dirty="0">
                <a:solidFill>
                  <a:schemeClr val="accent1"/>
                </a:solidFill>
              </a:rPr>
              <a:t>Solar Microgrid for emergencies</a:t>
            </a:r>
          </a:p>
          <a:p>
            <a:r>
              <a:rPr lang="fr-FR" sz="1000" b="1" dirty="0">
                <a:solidFill>
                  <a:schemeClr val="bg2"/>
                </a:solidFill>
              </a:rPr>
              <a:t>#</a:t>
            </a:r>
            <a:r>
              <a:rPr lang="fr-FR" sz="1000" b="1" dirty="0" err="1">
                <a:solidFill>
                  <a:schemeClr val="bg2"/>
                </a:solidFill>
              </a:rPr>
              <a:t>VillayaEmergency</a:t>
            </a:r>
            <a:endParaRPr lang="fr-FR" sz="1000" b="1" dirty="0">
              <a:solidFill>
                <a:schemeClr val="bg2"/>
              </a:solidFill>
            </a:endParaRPr>
          </a:p>
          <a:p>
            <a:r>
              <a:rPr lang="fr-FR" sz="1000" b="1" dirty="0">
                <a:solidFill>
                  <a:schemeClr val="bg2"/>
                </a:solidFill>
              </a:rPr>
              <a:t>#</a:t>
            </a:r>
            <a:r>
              <a:rPr lang="fr-FR" sz="1000" b="1" dirty="0" err="1">
                <a:solidFill>
                  <a:schemeClr val="bg2"/>
                </a:solidFill>
              </a:rPr>
              <a:t>EnergyforEmergencies</a:t>
            </a:r>
            <a:endParaRPr lang="fr-FR" sz="1000" b="1" dirty="0">
              <a:solidFill>
                <a:schemeClr val="bg2"/>
              </a:solidFill>
            </a:endParaRPr>
          </a:p>
          <a:p>
            <a:r>
              <a:rPr lang="fr-FR" sz="1000" dirty="0">
                <a:solidFill>
                  <a:schemeClr val="accent1"/>
                </a:solidFill>
              </a:rPr>
              <a:t>Description of </a:t>
            </a:r>
            <a:r>
              <a:rPr lang="fr-FR" sz="1000" dirty="0" err="1">
                <a:solidFill>
                  <a:schemeClr val="accent1"/>
                </a:solidFill>
              </a:rPr>
              <a:t>this</a:t>
            </a:r>
            <a:r>
              <a:rPr lang="fr-FR" sz="1000" dirty="0">
                <a:solidFill>
                  <a:schemeClr val="accent1"/>
                </a:solidFill>
              </a:rPr>
              <a:t> solution </a:t>
            </a:r>
            <a:r>
              <a:rPr lang="fr-FR" sz="1000" dirty="0">
                <a:solidFill>
                  <a:schemeClr val="accent1"/>
                </a:solidFill>
                <a:hlinkClick r:id="rId4"/>
              </a:rPr>
              <a:t>in </a:t>
            </a:r>
            <a:r>
              <a:rPr lang="fr-FR" sz="1000" dirty="0" err="1">
                <a:solidFill>
                  <a:schemeClr val="accent1"/>
                </a:solidFill>
                <a:hlinkClick r:id="rId4"/>
              </a:rPr>
              <a:t>this</a:t>
            </a:r>
            <a:r>
              <a:rPr lang="fr-FR" sz="1000" dirty="0">
                <a:solidFill>
                  <a:schemeClr val="accent1"/>
                </a:solidFill>
                <a:hlinkClick r:id="rId4"/>
              </a:rPr>
              <a:t> </a:t>
            </a:r>
            <a:r>
              <a:rPr lang="fr-FR" sz="1000" dirty="0" err="1">
                <a:solidFill>
                  <a:schemeClr val="accent1"/>
                </a:solidFill>
                <a:hlinkClick r:id="rId4"/>
              </a:rPr>
              <a:t>video</a:t>
            </a:r>
            <a:endParaRPr lang="en-US" sz="1000" dirty="0">
              <a:solidFill>
                <a:schemeClr val="accent1"/>
              </a:solidFill>
            </a:endParaRPr>
          </a:p>
        </p:txBody>
      </p:sp>
      <p:sp>
        <p:nvSpPr>
          <p:cNvPr id="18" name="ZoneTexte 17">
            <a:extLst>
              <a:ext uri="{FF2B5EF4-FFF2-40B4-BE49-F238E27FC236}">
                <a16:creationId xmlns:a16="http://schemas.microsoft.com/office/drawing/2014/main" id="{95A96210-ED96-4F13-8666-D64B02691EF2}"/>
              </a:ext>
            </a:extLst>
          </p:cNvPr>
          <p:cNvSpPr txBox="1"/>
          <p:nvPr/>
        </p:nvSpPr>
        <p:spPr>
          <a:xfrm>
            <a:off x="5948938" y="2679478"/>
            <a:ext cx="2950587" cy="553998"/>
          </a:xfrm>
          <a:prstGeom prst="rect">
            <a:avLst/>
          </a:prstGeom>
          <a:noFill/>
        </p:spPr>
        <p:txBody>
          <a:bodyPr wrap="square" rtlCol="0">
            <a:spAutoFit/>
          </a:bodyPr>
          <a:lstStyle/>
          <a:p>
            <a:r>
              <a:rPr lang="en-US" sz="1000" dirty="0">
                <a:solidFill>
                  <a:schemeClr val="accent1"/>
                </a:solidFill>
              </a:rPr>
              <a:t>Solar Microgrid to power </a:t>
            </a:r>
            <a:r>
              <a:rPr lang="en-US" sz="1000" dirty="0" err="1">
                <a:solidFill>
                  <a:schemeClr val="accent1"/>
                </a:solidFill>
              </a:rPr>
              <a:t>agri-industries</a:t>
            </a:r>
            <a:endParaRPr lang="en-US" sz="1000" dirty="0">
              <a:solidFill>
                <a:schemeClr val="accent1"/>
              </a:solidFill>
            </a:endParaRPr>
          </a:p>
          <a:p>
            <a:pPr>
              <a:defRPr/>
            </a:pPr>
            <a:r>
              <a:rPr lang="fr-FR" sz="1000" b="1" dirty="0">
                <a:solidFill>
                  <a:schemeClr val="bg2"/>
                </a:solidFill>
              </a:rPr>
              <a:t>#</a:t>
            </a:r>
            <a:r>
              <a:rPr lang="fr-FR" sz="1000" b="1" dirty="0" err="1">
                <a:solidFill>
                  <a:schemeClr val="bg2"/>
                </a:solidFill>
              </a:rPr>
              <a:t>VillayaAgriBusiness</a:t>
            </a:r>
            <a:endParaRPr lang="en-US" sz="1000" dirty="0">
              <a:solidFill>
                <a:schemeClr val="accent1"/>
              </a:solidFill>
            </a:endParaRPr>
          </a:p>
          <a:p>
            <a:endParaRPr lang="fr-FR" sz="1000" b="1" dirty="0">
              <a:solidFill>
                <a:schemeClr val="accent1"/>
              </a:solidFill>
            </a:endParaRPr>
          </a:p>
        </p:txBody>
      </p:sp>
      <p:sp>
        <p:nvSpPr>
          <p:cNvPr id="23" name="Rectangle : coins arrondis 22">
            <a:extLst>
              <a:ext uri="{FF2B5EF4-FFF2-40B4-BE49-F238E27FC236}">
                <a16:creationId xmlns:a16="http://schemas.microsoft.com/office/drawing/2014/main" id="{22D9F50F-86F7-472C-A209-3184E75B3C75}"/>
              </a:ext>
            </a:extLst>
          </p:cNvPr>
          <p:cNvSpPr/>
          <p:nvPr/>
        </p:nvSpPr>
        <p:spPr>
          <a:xfrm>
            <a:off x="3017339" y="2205926"/>
            <a:ext cx="2647665"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Villaya</a:t>
            </a:r>
            <a:r>
              <a:rPr lang="fr-FR" dirty="0"/>
              <a:t> Community</a:t>
            </a:r>
          </a:p>
        </p:txBody>
      </p:sp>
      <p:sp>
        <p:nvSpPr>
          <p:cNvPr id="24" name="ZoneTexte 23">
            <a:extLst>
              <a:ext uri="{FF2B5EF4-FFF2-40B4-BE49-F238E27FC236}">
                <a16:creationId xmlns:a16="http://schemas.microsoft.com/office/drawing/2014/main" id="{9CDC78A6-7718-46F6-BA91-B96229F6132B}"/>
              </a:ext>
            </a:extLst>
          </p:cNvPr>
          <p:cNvSpPr txBox="1"/>
          <p:nvPr/>
        </p:nvSpPr>
        <p:spPr>
          <a:xfrm>
            <a:off x="3017340" y="2687195"/>
            <a:ext cx="2728368" cy="707886"/>
          </a:xfrm>
          <a:prstGeom prst="rect">
            <a:avLst/>
          </a:prstGeom>
          <a:noFill/>
        </p:spPr>
        <p:txBody>
          <a:bodyPr wrap="square" rtlCol="0">
            <a:spAutoFit/>
          </a:bodyPr>
          <a:lstStyle/>
          <a:p>
            <a:r>
              <a:rPr lang="en-US" sz="1000" dirty="0">
                <a:solidFill>
                  <a:schemeClr val="accent1"/>
                </a:solidFill>
              </a:rPr>
              <a:t>Solar Microgrid to power rural communities</a:t>
            </a:r>
          </a:p>
          <a:p>
            <a:r>
              <a:rPr lang="fr-FR" sz="1000" b="1" dirty="0">
                <a:solidFill>
                  <a:schemeClr val="bg2"/>
                </a:solidFill>
              </a:rPr>
              <a:t>#</a:t>
            </a:r>
            <a:r>
              <a:rPr lang="fr-FR" sz="1000" b="1" dirty="0" err="1">
                <a:solidFill>
                  <a:schemeClr val="bg2"/>
                </a:solidFill>
              </a:rPr>
              <a:t>VillayaCommunity</a:t>
            </a:r>
            <a:endParaRPr lang="fr-FR" sz="1000" b="1" dirty="0">
              <a:solidFill>
                <a:schemeClr val="bg2"/>
              </a:solidFill>
            </a:endParaRPr>
          </a:p>
          <a:p>
            <a:endParaRPr lang="en-US" sz="1000" dirty="0">
              <a:solidFill>
                <a:schemeClr val="accent1"/>
              </a:solidFill>
            </a:endParaRPr>
          </a:p>
          <a:p>
            <a:endParaRPr lang="fr-FR" sz="1000" b="1" dirty="0">
              <a:solidFill>
                <a:schemeClr val="accent1"/>
              </a:solidFill>
            </a:endParaRPr>
          </a:p>
        </p:txBody>
      </p:sp>
      <p:sp>
        <p:nvSpPr>
          <p:cNvPr id="19" name="Espace réservé du texte 5">
            <a:extLst>
              <a:ext uri="{FF2B5EF4-FFF2-40B4-BE49-F238E27FC236}">
                <a16:creationId xmlns:a16="http://schemas.microsoft.com/office/drawing/2014/main" id="{E0730C30-E91C-49F7-B7E6-E7425D239E2F}"/>
              </a:ext>
            </a:extLst>
          </p:cNvPr>
          <p:cNvSpPr txBox="1">
            <a:spLocks/>
          </p:cNvSpPr>
          <p:nvPr/>
        </p:nvSpPr>
        <p:spPr>
          <a:xfrm>
            <a:off x="252413" y="1802475"/>
            <a:ext cx="8647112" cy="253916"/>
          </a:xfrm>
        </p:spPr>
        <p:txBody>
          <a:bodyPr/>
          <a:lstStyle>
            <a:lvl1pPr marL="358762" indent="-342888" algn="l" defTabSz="457184" rtl="0" eaLnBrk="1" latinLnBrk="0" hangingPunct="1">
              <a:spcBef>
                <a:spcPct val="20000"/>
              </a:spcBef>
              <a:buFontTx/>
              <a:buNone/>
              <a:defRPr sz="1600" kern="1200" baseline="0">
                <a:solidFill>
                  <a:schemeClr val="accent1"/>
                </a:solidFill>
                <a:latin typeface="+mn-lt"/>
                <a:ea typeface="+mn-ea"/>
                <a:cs typeface="+mn-cs"/>
              </a:defRPr>
            </a:lvl1pPr>
            <a:lvl2pPr marL="407973" indent="-228592" algn="l" defTabSz="457184" rtl="0" eaLnBrk="1" latinLnBrk="0" hangingPunct="1">
              <a:spcBef>
                <a:spcPct val="20000"/>
              </a:spcBef>
              <a:buFontTx/>
              <a:buNone/>
              <a:defRPr sz="2800" kern="1200">
                <a:solidFill>
                  <a:schemeClr val="tx1"/>
                </a:solidFill>
                <a:latin typeface="+mn-lt"/>
                <a:ea typeface="+mn-ea"/>
                <a:cs typeface="+mn-cs"/>
              </a:defRPr>
            </a:lvl2pPr>
            <a:lvl3pPr marL="587354" indent="-228592" algn="l" defTabSz="457184" rtl="0" eaLnBrk="1" latinLnBrk="0" hangingPunct="1">
              <a:spcBef>
                <a:spcPct val="20000"/>
              </a:spcBef>
              <a:buFontTx/>
              <a:buNone/>
              <a:defRPr sz="2400" kern="1200">
                <a:solidFill>
                  <a:schemeClr val="tx1"/>
                </a:solidFill>
                <a:latin typeface="+mn-lt"/>
                <a:ea typeface="+mn-ea"/>
                <a:cs typeface="+mn-cs"/>
              </a:defRPr>
            </a:lvl3pPr>
            <a:lvl4pPr marL="768323" indent="-228592" algn="l" defTabSz="457184" rtl="0" eaLnBrk="1" latinLnBrk="0" hangingPunct="1">
              <a:spcBef>
                <a:spcPct val="20000"/>
              </a:spcBef>
              <a:buFontTx/>
              <a:buNone/>
              <a:defRPr sz="2000" kern="1200">
                <a:solidFill>
                  <a:schemeClr val="tx1"/>
                </a:solidFill>
                <a:latin typeface="+mn-lt"/>
                <a:ea typeface="+mn-ea"/>
                <a:cs typeface="+mn-cs"/>
              </a:defRPr>
            </a:lvl4pPr>
            <a:lvl5pPr marL="939767" indent="-228592" algn="l" defTabSz="457184" rtl="0" eaLnBrk="1" latinLnBrk="0" hangingPunct="1">
              <a:spcBef>
                <a:spcPct val="20000"/>
              </a:spcBef>
              <a:buFontTx/>
              <a:buNone/>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marL="0" indent="15875"/>
            <a:r>
              <a:rPr lang="fr-FR" dirty="0">
                <a:solidFill>
                  <a:schemeClr val="bg2"/>
                </a:solidFill>
              </a:rPr>
              <a:t>Solar </a:t>
            </a:r>
            <a:r>
              <a:rPr lang="fr-FR" dirty="0" err="1">
                <a:solidFill>
                  <a:schemeClr val="bg2"/>
                </a:solidFill>
              </a:rPr>
              <a:t>microgrids</a:t>
            </a:r>
            <a:r>
              <a:rPr lang="fr-FR" dirty="0">
                <a:solidFill>
                  <a:schemeClr val="bg2"/>
                </a:solidFill>
              </a:rPr>
              <a:t> </a:t>
            </a:r>
            <a:r>
              <a:rPr lang="fr-FR" dirty="0" err="1">
                <a:solidFill>
                  <a:schemeClr val="bg2"/>
                </a:solidFill>
              </a:rPr>
              <a:t>adapted</a:t>
            </a:r>
            <a:r>
              <a:rPr lang="fr-FR" dirty="0">
                <a:solidFill>
                  <a:schemeClr val="bg2"/>
                </a:solidFill>
              </a:rPr>
              <a:t> to </a:t>
            </a:r>
            <a:r>
              <a:rPr lang="fr-FR" dirty="0" err="1">
                <a:solidFill>
                  <a:schemeClr val="bg2"/>
                </a:solidFill>
              </a:rPr>
              <a:t>each</a:t>
            </a:r>
            <a:r>
              <a:rPr lang="fr-FR" dirty="0">
                <a:solidFill>
                  <a:schemeClr val="bg2"/>
                </a:solidFill>
              </a:rPr>
              <a:t> situation: </a:t>
            </a:r>
          </a:p>
          <a:p>
            <a:endParaRPr lang="fr-FR" dirty="0"/>
          </a:p>
        </p:txBody>
      </p:sp>
    </p:spTree>
    <p:extLst>
      <p:ext uri="{BB962C8B-B14F-4D97-AF65-F5344CB8AC3E}">
        <p14:creationId xmlns:p14="http://schemas.microsoft.com/office/powerpoint/2010/main" val="2897406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56" y="230188"/>
            <a:ext cx="8633531" cy="307777"/>
          </a:xfrm>
        </p:spPr>
        <p:txBody>
          <a:bodyPr/>
          <a:lstStyle/>
          <a:p>
            <a:pPr marL="88900"/>
            <a:r>
              <a:rPr lang="en-US" sz="2000" dirty="0" err="1"/>
              <a:t>Villaya</a:t>
            </a:r>
            <a:r>
              <a:rPr lang="en-US" sz="2000" dirty="0"/>
              <a:t> Emergency: </a:t>
            </a:r>
            <a:r>
              <a:rPr lang="fr-FR" sz="2000" dirty="0">
                <a:solidFill>
                  <a:schemeClr val="bg2"/>
                </a:solidFill>
              </a:rPr>
              <a:t>the </a:t>
            </a:r>
            <a:r>
              <a:rPr lang="fr-FR" sz="2000" dirty="0" err="1">
                <a:solidFill>
                  <a:schemeClr val="bg2"/>
                </a:solidFill>
              </a:rPr>
              <a:t>most</a:t>
            </a:r>
            <a:r>
              <a:rPr lang="fr-FR" sz="2000" dirty="0">
                <a:solidFill>
                  <a:schemeClr val="bg2"/>
                </a:solidFill>
              </a:rPr>
              <a:t> efficient, clean solution to </a:t>
            </a:r>
            <a:r>
              <a:rPr lang="fr-FR" sz="2000" dirty="0" err="1">
                <a:solidFill>
                  <a:schemeClr val="bg2"/>
                </a:solidFill>
              </a:rPr>
              <a:t>provide</a:t>
            </a:r>
            <a:r>
              <a:rPr lang="fr-FR" sz="2000" dirty="0">
                <a:solidFill>
                  <a:schemeClr val="bg2"/>
                </a:solidFill>
              </a:rPr>
              <a:t> </a:t>
            </a:r>
            <a:r>
              <a:rPr lang="fr-FR" sz="2000" dirty="0" err="1">
                <a:solidFill>
                  <a:schemeClr val="bg2"/>
                </a:solidFill>
              </a:rPr>
              <a:t>energy</a:t>
            </a:r>
            <a:endParaRPr lang="en-US" sz="2000" i="1" dirty="0"/>
          </a:p>
        </p:txBody>
      </p:sp>
      <p:sp>
        <p:nvSpPr>
          <p:cNvPr id="7" name="Rectangle 6"/>
          <p:cNvSpPr/>
          <p:nvPr/>
        </p:nvSpPr>
        <p:spPr>
          <a:xfrm>
            <a:off x="4849081" y="1162966"/>
            <a:ext cx="4171166" cy="1887615"/>
          </a:xfrm>
          <a:prstGeom prst="rect">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Arial"/>
              <a:ea typeface="+mn-ea"/>
              <a:cs typeface="+mn-cs"/>
            </a:endParaRPr>
          </a:p>
        </p:txBody>
      </p:sp>
      <p:sp>
        <p:nvSpPr>
          <p:cNvPr id="11" name="TextBox 10"/>
          <p:cNvSpPr txBox="1"/>
          <p:nvPr/>
        </p:nvSpPr>
        <p:spPr>
          <a:xfrm>
            <a:off x="4990029" y="1180530"/>
            <a:ext cx="2120759" cy="2031325"/>
          </a:xfrm>
          <a:prstGeom prst="rect">
            <a:avLst/>
          </a:prstGeom>
          <a:noFill/>
        </p:spPr>
        <p:txBody>
          <a:bodyPr wrap="square" lIns="36000" rIns="36000" rtlCol="0">
            <a:spAutoFit/>
          </a:bodyPr>
          <a:lstStyle/>
          <a:p>
            <a:r>
              <a:rPr lang="en-US" sz="900" b="1" dirty="0">
                <a:solidFill>
                  <a:schemeClr val="accent1"/>
                </a:solidFill>
              </a:rPr>
              <a:t>Robust, Reliable</a:t>
            </a:r>
            <a:endParaRPr lang="fr-FR" sz="1050" b="1" dirty="0">
              <a:solidFill>
                <a:schemeClr val="accent1"/>
              </a:solidFill>
            </a:endParaRPr>
          </a:p>
          <a:p>
            <a:pPr marL="171450" lvl="0" indent="-171450">
              <a:buFont typeface="Arial" panose="020B0604020202020204" pitchFamily="34" charset="0"/>
              <a:buChar char="•"/>
            </a:pPr>
            <a:r>
              <a:rPr lang="en-US" sz="900" dirty="0">
                <a:solidFill>
                  <a:schemeClr val="accent1"/>
                </a:solidFill>
              </a:rPr>
              <a:t>20 year life span</a:t>
            </a:r>
            <a:endParaRPr lang="fr-FR" sz="900" dirty="0">
              <a:solidFill>
                <a:schemeClr val="accent1"/>
              </a:solidFill>
            </a:endParaRPr>
          </a:p>
          <a:p>
            <a:pPr marL="171450" lvl="0" indent="-171450">
              <a:buFont typeface="Arial" panose="020B0604020202020204" pitchFamily="34" charset="0"/>
              <a:buChar char="•"/>
            </a:pPr>
            <a:r>
              <a:rPr lang="en-US" sz="900" dirty="0">
                <a:solidFill>
                  <a:schemeClr val="accent1"/>
                </a:solidFill>
              </a:rPr>
              <a:t>Fully tested in-house </a:t>
            </a:r>
            <a:endParaRPr lang="fr-FR" sz="900" dirty="0">
              <a:solidFill>
                <a:schemeClr val="accent1"/>
              </a:solidFill>
            </a:endParaRPr>
          </a:p>
          <a:p>
            <a:pPr marL="171450" lvl="0" indent="-171450">
              <a:buFont typeface="Arial" panose="020B0604020202020204" pitchFamily="34" charset="0"/>
              <a:buChar char="•"/>
            </a:pPr>
            <a:r>
              <a:rPr lang="en-US" sz="900" dirty="0">
                <a:solidFill>
                  <a:schemeClr val="accent1"/>
                </a:solidFill>
              </a:rPr>
              <a:t>No maintenance</a:t>
            </a:r>
            <a:endParaRPr lang="fr-FR" sz="900" dirty="0">
              <a:solidFill>
                <a:schemeClr val="accent1"/>
              </a:solidFill>
            </a:endParaRPr>
          </a:p>
          <a:p>
            <a:pPr marL="171450" lvl="0" indent="-171450">
              <a:buFont typeface="Arial" panose="020B0604020202020204" pitchFamily="34" charset="0"/>
              <a:buChar char="•"/>
            </a:pPr>
            <a:r>
              <a:rPr lang="en-US" sz="900" dirty="0">
                <a:solidFill>
                  <a:schemeClr val="accent1"/>
                </a:solidFill>
              </a:rPr>
              <a:t>5 year warranty</a:t>
            </a:r>
            <a:endParaRPr lang="fr-FR" sz="900" dirty="0">
              <a:solidFill>
                <a:schemeClr val="accent1"/>
              </a:solidFill>
            </a:endParaRPr>
          </a:p>
          <a:p>
            <a:r>
              <a:rPr lang="en-US" sz="900" dirty="0">
                <a:solidFill>
                  <a:schemeClr val="accent1"/>
                </a:solidFill>
              </a:rPr>
              <a:t> </a:t>
            </a:r>
            <a:endParaRPr lang="fr-FR" sz="1050" dirty="0">
              <a:solidFill>
                <a:schemeClr val="accent1"/>
              </a:solidFill>
            </a:endParaRPr>
          </a:p>
          <a:p>
            <a:r>
              <a:rPr lang="en-US" sz="900" b="1" dirty="0">
                <a:solidFill>
                  <a:schemeClr val="accent1"/>
                </a:solidFill>
              </a:rPr>
              <a:t>New Hot Battery technology</a:t>
            </a:r>
            <a:r>
              <a:rPr lang="en-US" sz="900" dirty="0">
                <a:solidFill>
                  <a:schemeClr val="accent1"/>
                </a:solidFill>
              </a:rPr>
              <a:t>:</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Environment free batteries: sodium battery</a:t>
            </a:r>
            <a:endParaRPr lang="fr-FR" sz="1050" dirty="0">
              <a:solidFill>
                <a:schemeClr val="accent1"/>
              </a:solidFill>
            </a:endParaRPr>
          </a:p>
          <a:p>
            <a:pPr marL="171450" lvl="0" indent="-171450">
              <a:buFont typeface="Arial" panose="020B0604020202020204" pitchFamily="34" charset="0"/>
              <a:buChar char="•"/>
            </a:pPr>
            <a:r>
              <a:rPr lang="fr-FR" sz="900" dirty="0" err="1">
                <a:solidFill>
                  <a:schemeClr val="accent1"/>
                </a:solidFill>
              </a:rPr>
              <a:t>Designed</a:t>
            </a:r>
            <a:r>
              <a:rPr lang="fr-FR" sz="900" dirty="0">
                <a:solidFill>
                  <a:schemeClr val="accent1"/>
                </a:solidFill>
              </a:rPr>
              <a:t> for tropical </a:t>
            </a:r>
            <a:r>
              <a:rPr lang="fr-FR" sz="900" dirty="0" err="1">
                <a:solidFill>
                  <a:schemeClr val="accent1"/>
                </a:solidFill>
              </a:rPr>
              <a:t>environment</a:t>
            </a:r>
            <a:r>
              <a:rPr lang="fr-FR" sz="900" dirty="0">
                <a:solidFill>
                  <a:schemeClr val="accent1"/>
                </a:solidFill>
              </a:rPr>
              <a:t> – operating in </a:t>
            </a:r>
            <a:r>
              <a:rPr lang="fr-FR" sz="900" dirty="0" err="1">
                <a:solidFill>
                  <a:schemeClr val="accent1"/>
                </a:solidFill>
              </a:rPr>
              <a:t>temperature</a:t>
            </a:r>
            <a:r>
              <a:rPr lang="fr-FR" sz="900" dirty="0">
                <a:solidFill>
                  <a:schemeClr val="accent1"/>
                </a:solidFill>
              </a:rPr>
              <a:t> up to 45°</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No restriction on air freight</a:t>
            </a:r>
            <a:endParaRPr lang="fr-FR" sz="1050" dirty="0">
              <a:solidFill>
                <a:schemeClr val="accent1"/>
              </a:solidFill>
            </a:endParaRPr>
          </a:p>
          <a:p>
            <a:r>
              <a:rPr lang="en-US" sz="900" dirty="0">
                <a:solidFill>
                  <a:schemeClr val="accent1"/>
                </a:solidFill>
              </a:rPr>
              <a:t> </a:t>
            </a:r>
            <a:endParaRPr lang="fr-FR" sz="1050" dirty="0">
              <a:solidFill>
                <a:schemeClr val="accent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626469"/>
              </a:solidFill>
              <a:effectLst/>
              <a:uLnTx/>
              <a:uFillTx/>
              <a:latin typeface="Arial"/>
              <a:ea typeface="+mn-ea"/>
              <a:cs typeface="+mn-cs"/>
            </a:endParaRPr>
          </a:p>
        </p:txBody>
      </p:sp>
      <p:pic>
        <p:nvPicPr>
          <p:cNvPr id="69" name="Image 68">
            <a:extLst>
              <a:ext uri="{FF2B5EF4-FFF2-40B4-BE49-F238E27FC236}">
                <a16:creationId xmlns:a16="http://schemas.microsoft.com/office/drawing/2014/main" id="{2658A1DF-6277-47BC-B11A-C72DE3B9E907}"/>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a:xfrm>
            <a:off x="-1" y="3105414"/>
            <a:ext cx="4957483" cy="2038085"/>
          </a:xfrm>
          <a:prstGeom prst="rect">
            <a:avLst/>
          </a:prstGeom>
        </p:spPr>
      </p:pic>
      <p:pic>
        <p:nvPicPr>
          <p:cNvPr id="70" name="Image 69">
            <a:extLst>
              <a:ext uri="{FF2B5EF4-FFF2-40B4-BE49-F238E27FC236}">
                <a16:creationId xmlns:a16="http://schemas.microsoft.com/office/drawing/2014/main" id="{122DA251-6E7F-4429-AD82-89046D8B26D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1449"/>
          <a:stretch/>
        </p:blipFill>
        <p:spPr>
          <a:xfrm>
            <a:off x="4957481" y="3105413"/>
            <a:ext cx="4186519" cy="2038085"/>
          </a:xfrm>
          <a:prstGeom prst="rect">
            <a:avLst/>
          </a:prstGeom>
        </p:spPr>
      </p:pic>
      <p:sp>
        <p:nvSpPr>
          <p:cNvPr id="3" name="Rectangle 2">
            <a:extLst>
              <a:ext uri="{FF2B5EF4-FFF2-40B4-BE49-F238E27FC236}">
                <a16:creationId xmlns:a16="http://schemas.microsoft.com/office/drawing/2014/main" id="{D28AC20F-B010-4945-AD1F-2BEFEE51F395}"/>
              </a:ext>
            </a:extLst>
          </p:cNvPr>
          <p:cNvSpPr/>
          <p:nvPr/>
        </p:nvSpPr>
        <p:spPr>
          <a:xfrm>
            <a:off x="7143335" y="1180530"/>
            <a:ext cx="1837260" cy="1415772"/>
          </a:xfrm>
          <a:prstGeom prst="rect">
            <a:avLst/>
          </a:prstGeom>
        </p:spPr>
        <p:txBody>
          <a:bodyPr wrap="square">
            <a:spAutoFit/>
          </a:bodyPr>
          <a:lstStyle/>
          <a:p>
            <a:r>
              <a:rPr lang="en-US" sz="900" b="1" dirty="0">
                <a:solidFill>
                  <a:schemeClr val="accent1"/>
                </a:solidFill>
              </a:rPr>
              <a:t>Flexibility</a:t>
            </a:r>
            <a:endParaRPr lang="fr-FR" sz="1050" b="1" dirty="0">
              <a:solidFill>
                <a:schemeClr val="accent1"/>
              </a:solidFill>
            </a:endParaRPr>
          </a:p>
          <a:p>
            <a:pPr marL="171450" lvl="0" indent="-171450">
              <a:buFont typeface="Arial" panose="020B0604020202020204" pitchFamily="34" charset="0"/>
              <a:buChar char="•"/>
            </a:pPr>
            <a:r>
              <a:rPr lang="en-US" sz="900" dirty="0">
                <a:solidFill>
                  <a:schemeClr val="accent1"/>
                </a:solidFill>
              </a:rPr>
              <a:t>Plug &amp; Play</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Fast installation </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Mobile</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From 10 </a:t>
            </a:r>
            <a:r>
              <a:rPr lang="en-US" sz="900" dirty="0" err="1">
                <a:solidFill>
                  <a:schemeClr val="accent1"/>
                </a:solidFill>
              </a:rPr>
              <a:t>kWp</a:t>
            </a:r>
            <a:endParaRPr lang="fr-FR" sz="1050" dirty="0">
              <a:solidFill>
                <a:schemeClr val="accent1"/>
              </a:solidFill>
            </a:endParaRPr>
          </a:p>
          <a:p>
            <a:r>
              <a:rPr lang="en-US" sz="900" dirty="0">
                <a:solidFill>
                  <a:schemeClr val="accent1"/>
                </a:solidFill>
              </a:rPr>
              <a:t> </a:t>
            </a:r>
            <a:endParaRPr lang="fr-FR" sz="1050" dirty="0">
              <a:solidFill>
                <a:schemeClr val="accent1"/>
              </a:solidFill>
            </a:endParaRPr>
          </a:p>
          <a:p>
            <a:r>
              <a:rPr lang="en-US" sz="900" b="1" dirty="0">
                <a:solidFill>
                  <a:schemeClr val="accent1"/>
                </a:solidFill>
              </a:rPr>
              <a:t>Peace of mind</a:t>
            </a:r>
            <a:endParaRPr lang="fr-FR" sz="1050" b="1" dirty="0">
              <a:solidFill>
                <a:schemeClr val="accent1"/>
              </a:solidFill>
            </a:endParaRPr>
          </a:p>
          <a:p>
            <a:pPr marL="171450" lvl="0" indent="-171450">
              <a:buFont typeface="Arial" panose="020B0604020202020204" pitchFamily="34" charset="0"/>
              <a:buChar char="•"/>
            </a:pPr>
            <a:r>
              <a:rPr lang="en-US" sz="900" dirty="0">
                <a:solidFill>
                  <a:schemeClr val="accent1"/>
                </a:solidFill>
              </a:rPr>
              <a:t>Real time remote monitoring</a:t>
            </a:r>
            <a:endParaRPr lang="fr-FR" sz="1050" dirty="0">
              <a:solidFill>
                <a:schemeClr val="accent1"/>
              </a:solidFill>
            </a:endParaRPr>
          </a:p>
          <a:p>
            <a:pPr marL="171450" lvl="0" indent="-171450">
              <a:buFont typeface="Arial" panose="020B0604020202020204" pitchFamily="34" charset="0"/>
              <a:buChar char="•"/>
            </a:pPr>
            <a:r>
              <a:rPr lang="en-US" sz="900" dirty="0">
                <a:solidFill>
                  <a:schemeClr val="accent1"/>
                </a:solidFill>
              </a:rPr>
              <a:t>Suitable for leasing</a:t>
            </a:r>
            <a:endParaRPr lang="fr-FR" sz="1050" dirty="0">
              <a:solidFill>
                <a:schemeClr val="accent1"/>
              </a:solidFill>
            </a:endParaRPr>
          </a:p>
          <a:p>
            <a:pPr marL="357188" lvl="1" indent="-88900" defTabSz="914400">
              <a:buFont typeface="Arial"/>
              <a:buChar char="•"/>
              <a:defRPr/>
            </a:pPr>
            <a:endParaRPr lang="en-US" sz="500" kern="0" dirty="0">
              <a:solidFill>
                <a:srgbClr val="626469"/>
              </a:solidFill>
            </a:endParaRPr>
          </a:p>
        </p:txBody>
      </p:sp>
      <p:cxnSp>
        <p:nvCxnSpPr>
          <p:cNvPr id="9" name="Connecteur droit 8">
            <a:extLst>
              <a:ext uri="{FF2B5EF4-FFF2-40B4-BE49-F238E27FC236}">
                <a16:creationId xmlns:a16="http://schemas.microsoft.com/office/drawing/2014/main" id="{8F70DD4B-9792-4AA9-B4BE-C47A3B929583}"/>
              </a:ext>
            </a:extLst>
          </p:cNvPr>
          <p:cNvCxnSpPr/>
          <p:nvPr/>
        </p:nvCxnSpPr>
        <p:spPr>
          <a:xfrm>
            <a:off x="7095436" y="1240499"/>
            <a:ext cx="0" cy="1746298"/>
          </a:xfrm>
          <a:prstGeom prst="line">
            <a:avLst/>
          </a:prstGeom>
          <a:ln w="6350" cap="rnd">
            <a:solidFill>
              <a:schemeClr val="accent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0" name="Rectangle 9">
            <a:extLst>
              <a:ext uri="{FF2B5EF4-FFF2-40B4-BE49-F238E27FC236}">
                <a16:creationId xmlns:a16="http://schemas.microsoft.com/office/drawing/2014/main" id="{E6604452-24DF-49DE-B60D-755F96867540}"/>
              </a:ext>
            </a:extLst>
          </p:cNvPr>
          <p:cNvSpPr/>
          <p:nvPr/>
        </p:nvSpPr>
        <p:spPr>
          <a:xfrm>
            <a:off x="258057" y="1240499"/>
            <a:ext cx="4271080" cy="1754326"/>
          </a:xfrm>
          <a:prstGeom prst="rect">
            <a:avLst/>
          </a:prstGeom>
        </p:spPr>
        <p:txBody>
          <a:bodyPr wrap="square">
            <a:spAutoFit/>
          </a:bodyPr>
          <a:lstStyle/>
          <a:p>
            <a:r>
              <a:rPr lang="en-US" sz="1200" dirty="0">
                <a:solidFill>
                  <a:schemeClr val="accent2">
                    <a:lumMod val="75000"/>
                  </a:schemeClr>
                </a:solidFill>
                <a:latin typeface="Arial" panose="020B0604020202020204" pitchFamily="34" charset="0"/>
              </a:rPr>
              <a:t>Containerized technology, including pre-mounted and </a:t>
            </a:r>
            <a:r>
              <a:rPr lang="en-US" sz="1200" dirty="0" err="1">
                <a:solidFill>
                  <a:schemeClr val="accent2">
                    <a:lumMod val="75000"/>
                  </a:schemeClr>
                </a:solidFill>
                <a:latin typeface="Arial" panose="020B0604020202020204" pitchFamily="34" charset="0"/>
              </a:rPr>
              <a:t>rectractable</a:t>
            </a:r>
            <a:r>
              <a:rPr lang="en-US" sz="1200" dirty="0">
                <a:solidFill>
                  <a:schemeClr val="accent2">
                    <a:lumMod val="75000"/>
                  </a:schemeClr>
                </a:solidFill>
                <a:latin typeface="Arial" panose="020B0604020202020204" pitchFamily="34" charset="0"/>
              </a:rPr>
              <a:t> solar modules</a:t>
            </a:r>
          </a:p>
          <a:p>
            <a:pPr marL="268288" lvl="1" indent="-179388">
              <a:buClr>
                <a:schemeClr val="bg2"/>
              </a:buClr>
              <a:buFont typeface="Arial" panose="020B0604020202020204" pitchFamily="34" charset="0"/>
              <a:buChar char="•"/>
            </a:pPr>
            <a:r>
              <a:rPr lang="en-US" sz="1200" dirty="0">
                <a:solidFill>
                  <a:schemeClr val="accent1"/>
                </a:solidFill>
              </a:rPr>
              <a:t>5 standardized power ranges: 7, 14, 21, 42 and 63kVA</a:t>
            </a:r>
          </a:p>
          <a:p>
            <a:pPr marL="268288" lvl="1" indent="-179388">
              <a:buClr>
                <a:schemeClr val="bg2"/>
              </a:buClr>
              <a:buFont typeface="Arial" panose="020B0604020202020204" pitchFamily="34" charset="0"/>
              <a:buChar char="•"/>
            </a:pPr>
            <a:r>
              <a:rPr lang="en-US" sz="1200" dirty="0">
                <a:solidFill>
                  <a:schemeClr val="accent1"/>
                </a:solidFill>
              </a:rPr>
              <a:t>Flexible usage –off-grid or connectable to grid and/or genset</a:t>
            </a:r>
          </a:p>
          <a:p>
            <a:pPr marL="268288" lvl="1" indent="-179388">
              <a:buClr>
                <a:schemeClr val="bg2"/>
              </a:buClr>
              <a:buFont typeface="Arial" panose="020B0604020202020204" pitchFamily="34" charset="0"/>
              <a:buChar char="•"/>
            </a:pPr>
            <a:r>
              <a:rPr lang="fr-FR" sz="1200" dirty="0">
                <a:solidFill>
                  <a:schemeClr val="accent1"/>
                </a:solidFill>
              </a:rPr>
              <a:t>Embedded «</a:t>
            </a:r>
            <a:r>
              <a:rPr lang="fr-FR" sz="1200" dirty="0" err="1">
                <a:solidFill>
                  <a:schemeClr val="accent1"/>
                </a:solidFill>
              </a:rPr>
              <a:t>Ecostruxure</a:t>
            </a:r>
            <a:r>
              <a:rPr lang="fr-FR" sz="1200" dirty="0">
                <a:solidFill>
                  <a:schemeClr val="accent1"/>
                </a:solidFill>
              </a:rPr>
              <a:t> for Energy Access»</a:t>
            </a:r>
          </a:p>
          <a:p>
            <a:pPr marL="268288" lvl="1" indent="-179388">
              <a:buClr>
                <a:schemeClr val="bg2"/>
              </a:buClr>
              <a:buFont typeface="Arial" panose="020B0604020202020204" pitchFamily="34" charset="0"/>
              <a:buChar char="•"/>
            </a:pPr>
            <a:r>
              <a:rPr lang="en-US" sz="1200" dirty="0">
                <a:solidFill>
                  <a:schemeClr val="accent1"/>
                </a:solidFill>
              </a:rPr>
              <a:t>Plug and play, and maintenance free</a:t>
            </a:r>
          </a:p>
          <a:p>
            <a:pPr marL="268288" lvl="1" indent="-179388">
              <a:buClr>
                <a:schemeClr val="bg2"/>
              </a:buClr>
              <a:buFont typeface="Arial" panose="020B0604020202020204" pitchFamily="34" charset="0"/>
              <a:buChar char="•"/>
            </a:pPr>
            <a:r>
              <a:rPr lang="en-US" sz="1200" dirty="0">
                <a:solidFill>
                  <a:schemeClr val="accent1"/>
                </a:solidFill>
              </a:rPr>
              <a:t>2 years warranty extendable to 5 years</a:t>
            </a:r>
          </a:p>
          <a:p>
            <a:endParaRPr lang="en-US" sz="1200" dirty="0">
              <a:solidFill>
                <a:schemeClr val="accent2">
                  <a:lumMod val="75000"/>
                </a:schemeClr>
              </a:solidFill>
              <a:latin typeface="Arial" panose="020B0604020202020204" pitchFamily="34" charset="0"/>
            </a:endParaRPr>
          </a:p>
        </p:txBody>
      </p:sp>
    </p:spTree>
    <p:extLst>
      <p:ext uri="{BB962C8B-B14F-4D97-AF65-F5344CB8AC3E}">
        <p14:creationId xmlns:p14="http://schemas.microsoft.com/office/powerpoint/2010/main" val="31903338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791638" y="1245858"/>
            <a:ext cx="5143807" cy="3178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36" name="Titre 35"/>
          <p:cNvSpPr>
            <a:spLocks noGrp="1"/>
          </p:cNvSpPr>
          <p:nvPr>
            <p:ph type="title"/>
          </p:nvPr>
        </p:nvSpPr>
        <p:spPr/>
        <p:txBody>
          <a:bodyPr anchor="t">
            <a:spAutoFit/>
          </a:bodyPr>
          <a:lstStyle/>
          <a:p>
            <a:pPr algn="l">
              <a:spcBef>
                <a:spcPts val="0"/>
              </a:spcBef>
              <a:buClr>
                <a:schemeClr val="bg2"/>
              </a:buClr>
            </a:pPr>
            <a:r>
              <a:rPr lang="fr-FR" dirty="0" err="1">
                <a:solidFill>
                  <a:schemeClr val="tx2"/>
                </a:solidFill>
                <a:cs typeface="Alleyn Book"/>
              </a:rPr>
              <a:t>Villaya</a:t>
            </a:r>
            <a:r>
              <a:rPr lang="fr-FR" dirty="0">
                <a:solidFill>
                  <a:schemeClr val="tx2"/>
                </a:solidFill>
                <a:cs typeface="Alleyn Book"/>
              </a:rPr>
              <a:t> </a:t>
            </a:r>
            <a:r>
              <a:rPr lang="fr-FR" dirty="0" err="1">
                <a:solidFill>
                  <a:schemeClr val="tx2"/>
                </a:solidFill>
                <a:cs typeface="Alleyn Book"/>
              </a:rPr>
              <a:t>Lighting</a:t>
            </a:r>
            <a:r>
              <a:rPr lang="fr-FR" dirty="0">
                <a:solidFill>
                  <a:schemeClr val="tx2"/>
                </a:solidFill>
                <a:cs typeface="Alleyn Book"/>
              </a:rPr>
              <a:t> </a:t>
            </a:r>
            <a:endParaRPr lang="en-US" dirty="0" err="1">
              <a:solidFill>
                <a:schemeClr val="tx2"/>
              </a:solidFill>
              <a:cs typeface="Arial"/>
            </a:endParaRPr>
          </a:p>
        </p:txBody>
      </p:sp>
      <p:sp>
        <p:nvSpPr>
          <p:cNvPr id="14" name="Rectangle 13"/>
          <p:cNvSpPr/>
          <p:nvPr/>
        </p:nvSpPr>
        <p:spPr>
          <a:xfrm>
            <a:off x="7115505" y="4398191"/>
            <a:ext cx="1986455" cy="7167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9071" y="4517365"/>
            <a:ext cx="1926351" cy="531122"/>
          </a:xfrm>
          <a:prstGeom prst="rect">
            <a:avLst/>
          </a:prstGeom>
        </p:spPr>
      </p:pic>
      <p:pic>
        <p:nvPicPr>
          <p:cNvPr id="16" name="Image 15"/>
          <p:cNvPicPr>
            <a:picLocks noChangeAspect="1"/>
          </p:cNvPicPr>
          <p:nvPr/>
        </p:nvPicPr>
        <p:blipFill>
          <a:blip r:embed="rId3"/>
          <a:stretch>
            <a:fillRect/>
          </a:stretch>
        </p:blipFill>
        <p:spPr>
          <a:xfrm>
            <a:off x="258056" y="1266879"/>
            <a:ext cx="3918112" cy="2432762"/>
          </a:xfrm>
          <a:prstGeom prst="rect">
            <a:avLst/>
          </a:prstGeom>
        </p:spPr>
      </p:pic>
      <p:pic>
        <p:nvPicPr>
          <p:cNvPr id="4" name="Image 3">
            <a:extLst>
              <a:ext uri="{FF2B5EF4-FFF2-40B4-BE49-F238E27FC236}">
                <a16:creationId xmlns:a16="http://schemas.microsoft.com/office/drawing/2014/main" id="{E85EE860-033D-4780-A8A2-655E2791002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429108" y="1636388"/>
            <a:ext cx="4606314" cy="2207352"/>
          </a:xfrm>
          <a:prstGeom prst="rect">
            <a:avLst/>
          </a:prstGeom>
        </p:spPr>
      </p:pic>
      <p:sp>
        <p:nvSpPr>
          <p:cNvPr id="18" name="Rectangle 17">
            <a:extLst>
              <a:ext uri="{FF2B5EF4-FFF2-40B4-BE49-F238E27FC236}">
                <a16:creationId xmlns:a16="http://schemas.microsoft.com/office/drawing/2014/main" id="{ABDBA290-BE60-47AE-B9C7-A793FC8797FD}"/>
              </a:ext>
            </a:extLst>
          </p:cNvPr>
          <p:cNvSpPr/>
          <p:nvPr/>
        </p:nvSpPr>
        <p:spPr>
          <a:xfrm>
            <a:off x="4434131" y="1235349"/>
            <a:ext cx="4501314" cy="33855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157D3B8F-2F39-4EB8-BC13-C988D5337858}"/>
              </a:ext>
            </a:extLst>
          </p:cNvPr>
          <p:cNvSpPr txBox="1"/>
          <p:nvPr/>
        </p:nvSpPr>
        <p:spPr>
          <a:xfrm>
            <a:off x="4701209" y="1266879"/>
            <a:ext cx="4234235" cy="276999"/>
          </a:xfrm>
          <a:prstGeom prst="rect">
            <a:avLst/>
          </a:prstGeom>
          <a:noFill/>
        </p:spPr>
        <p:txBody>
          <a:bodyPr wrap="square" rtlCol="0">
            <a:spAutoFit/>
          </a:bodyPr>
          <a:lstStyle/>
          <a:p>
            <a:pPr algn="ctr"/>
            <a:r>
              <a:rPr lang="fr-FR" sz="1200" dirty="0">
                <a:solidFill>
                  <a:schemeClr val="bg1"/>
                </a:solidFill>
              </a:rPr>
              <a:t>KEY ATTRIBUTES</a:t>
            </a:r>
            <a:endParaRPr lang="fr-FR" sz="1200" dirty="0">
              <a:solidFill>
                <a:schemeClr val="bg1"/>
              </a:solidFill>
              <a:latin typeface="+mj-lt"/>
              <a:ea typeface="+mj-ea"/>
              <a:cs typeface="Alleyn Book"/>
            </a:endParaRPr>
          </a:p>
        </p:txBody>
      </p:sp>
      <p:sp>
        <p:nvSpPr>
          <p:cNvPr id="3" name="Rectangle 2">
            <a:extLst>
              <a:ext uri="{FF2B5EF4-FFF2-40B4-BE49-F238E27FC236}">
                <a16:creationId xmlns:a16="http://schemas.microsoft.com/office/drawing/2014/main" id="{B38F3B02-75F7-4FCA-BA33-8DE59E499F51}"/>
              </a:ext>
            </a:extLst>
          </p:cNvPr>
          <p:cNvSpPr/>
          <p:nvPr/>
        </p:nvSpPr>
        <p:spPr>
          <a:xfrm>
            <a:off x="258056" y="558986"/>
            <a:ext cx="2042547" cy="338554"/>
          </a:xfrm>
          <a:prstGeom prst="rect">
            <a:avLst/>
          </a:prstGeom>
        </p:spPr>
        <p:txBody>
          <a:bodyPr wrap="none">
            <a:spAutoFit/>
          </a:bodyPr>
          <a:lstStyle/>
          <a:p>
            <a:r>
              <a:rPr lang="fr-FR" sz="1600" dirty="0">
                <a:solidFill>
                  <a:schemeClr val="accent1"/>
                </a:solidFill>
                <a:latin typeface="Arial"/>
                <a:cs typeface="Arial"/>
              </a:rPr>
              <a:t>Solar Street </a:t>
            </a:r>
            <a:r>
              <a:rPr lang="fr-FR" sz="1600" dirty="0" err="1">
                <a:solidFill>
                  <a:schemeClr val="accent1"/>
                </a:solidFill>
                <a:latin typeface="Arial"/>
                <a:cs typeface="Arial"/>
              </a:rPr>
              <a:t>Lighting</a:t>
            </a:r>
            <a:endParaRPr lang="fr-FR" sz="1600" dirty="0">
              <a:solidFill>
                <a:schemeClr val="accent1"/>
              </a:solidFill>
              <a:latin typeface="Arial"/>
              <a:cs typeface="Arial"/>
            </a:endParaRPr>
          </a:p>
        </p:txBody>
      </p:sp>
    </p:spTree>
    <p:extLst>
      <p:ext uri="{BB962C8B-B14F-4D97-AF65-F5344CB8AC3E}">
        <p14:creationId xmlns:p14="http://schemas.microsoft.com/office/powerpoint/2010/main" val="3841836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re 35"/>
          <p:cNvSpPr>
            <a:spLocks noGrp="1"/>
          </p:cNvSpPr>
          <p:nvPr>
            <p:ph type="title"/>
          </p:nvPr>
        </p:nvSpPr>
        <p:spPr/>
        <p:txBody>
          <a:bodyPr anchor="t">
            <a:spAutoFit/>
          </a:bodyPr>
          <a:lstStyle/>
          <a:p>
            <a:pPr algn="l">
              <a:spcBef>
                <a:spcPts val="0"/>
              </a:spcBef>
              <a:buClr>
                <a:schemeClr val="bg2"/>
              </a:buClr>
            </a:pPr>
            <a:r>
              <a:rPr lang="fr-FR" dirty="0" err="1">
                <a:solidFill>
                  <a:schemeClr val="tx2"/>
                </a:solidFill>
                <a:cs typeface="Alleyn Book"/>
              </a:rPr>
              <a:t>Villaya</a:t>
            </a:r>
            <a:r>
              <a:rPr lang="fr-FR" dirty="0">
                <a:solidFill>
                  <a:schemeClr val="tx2"/>
                </a:solidFill>
                <a:cs typeface="Alleyn Book"/>
              </a:rPr>
              <a:t> Recharge</a:t>
            </a:r>
            <a:br>
              <a:rPr lang="fr-FR" dirty="0">
                <a:solidFill>
                  <a:schemeClr val="tx2"/>
                </a:solidFill>
                <a:cs typeface="Alleyn Book"/>
              </a:rPr>
            </a:br>
            <a:r>
              <a:rPr lang="fr-FR" sz="1600" dirty="0">
                <a:solidFill>
                  <a:schemeClr val="accent1"/>
                </a:solidFill>
              </a:rPr>
              <a:t>Solar </a:t>
            </a:r>
            <a:r>
              <a:rPr lang="fr-FR" sz="1600" dirty="0" err="1">
                <a:solidFill>
                  <a:schemeClr val="accent1"/>
                </a:solidFill>
              </a:rPr>
              <a:t>charging</a:t>
            </a:r>
            <a:r>
              <a:rPr lang="fr-FR" sz="1600" dirty="0">
                <a:solidFill>
                  <a:schemeClr val="accent1"/>
                </a:solidFill>
              </a:rPr>
              <a:t> station for </a:t>
            </a:r>
            <a:r>
              <a:rPr lang="fr-FR" sz="1600" dirty="0" err="1">
                <a:solidFill>
                  <a:schemeClr val="accent1"/>
                </a:solidFill>
              </a:rPr>
              <a:t>different</a:t>
            </a:r>
            <a:r>
              <a:rPr lang="fr-FR" sz="1600" dirty="0">
                <a:solidFill>
                  <a:schemeClr val="accent1"/>
                </a:solidFill>
              </a:rPr>
              <a:t> USB-compatible </a:t>
            </a:r>
            <a:r>
              <a:rPr lang="fr-FR" sz="1600" dirty="0" err="1">
                <a:solidFill>
                  <a:schemeClr val="accent1"/>
                </a:solidFill>
              </a:rPr>
              <a:t>devices</a:t>
            </a:r>
            <a:r>
              <a:rPr lang="fr-FR" sz="1600" dirty="0">
                <a:solidFill>
                  <a:schemeClr val="accent1"/>
                </a:solidFill>
              </a:rPr>
              <a:t>: mobile phones, </a:t>
            </a:r>
            <a:r>
              <a:rPr lang="fr-FR" sz="1600" dirty="0" err="1">
                <a:solidFill>
                  <a:schemeClr val="accent1"/>
                </a:solidFill>
              </a:rPr>
              <a:t>Mobiya</a:t>
            </a:r>
            <a:r>
              <a:rPr lang="fr-FR" sz="1600" dirty="0">
                <a:solidFill>
                  <a:schemeClr val="accent1"/>
                </a:solidFill>
              </a:rPr>
              <a:t> </a:t>
            </a:r>
            <a:r>
              <a:rPr lang="fr-FR" sz="1600" dirty="0" err="1">
                <a:solidFill>
                  <a:schemeClr val="accent1"/>
                </a:solidFill>
              </a:rPr>
              <a:t>lanterns</a:t>
            </a:r>
            <a:r>
              <a:rPr lang="fr-FR" sz="1600" dirty="0">
                <a:solidFill>
                  <a:schemeClr val="accent1"/>
                </a:solidFill>
              </a:rPr>
              <a:t> etc.</a:t>
            </a:r>
            <a:br>
              <a:rPr lang="fr-FR" sz="1600" dirty="0"/>
            </a:br>
            <a:br>
              <a:rPr lang="fr-FR" dirty="0"/>
            </a:br>
            <a:endParaRPr lang="en-US" dirty="0" err="1">
              <a:solidFill>
                <a:schemeClr val="tx2"/>
              </a:solidFill>
              <a:cs typeface="Alleyn Book"/>
            </a:endParaRPr>
          </a:p>
        </p:txBody>
      </p:sp>
      <p:sp>
        <p:nvSpPr>
          <p:cNvPr id="12" name="Rectangle 11"/>
          <p:cNvSpPr/>
          <p:nvPr/>
        </p:nvSpPr>
        <p:spPr>
          <a:xfrm>
            <a:off x="7115505" y="4398191"/>
            <a:ext cx="1986455" cy="7167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13" name="Imag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109071" y="4517365"/>
            <a:ext cx="1926351" cy="531122"/>
          </a:xfrm>
          <a:prstGeom prst="rect">
            <a:avLst/>
          </a:prstGeom>
        </p:spPr>
      </p:pic>
      <p:grpSp>
        <p:nvGrpSpPr>
          <p:cNvPr id="14" name="Groupe 13"/>
          <p:cNvGrpSpPr/>
          <p:nvPr/>
        </p:nvGrpSpPr>
        <p:grpSpPr>
          <a:xfrm>
            <a:off x="531459" y="2075835"/>
            <a:ext cx="3379252" cy="1747512"/>
            <a:chOff x="245871" y="1266879"/>
            <a:chExt cx="3379252" cy="1747512"/>
          </a:xfrm>
        </p:grpSpPr>
        <p:pic>
          <p:nvPicPr>
            <p:cNvPr id="6" name="Image 5"/>
            <p:cNvPicPr>
              <a:picLocks noChangeAspect="1"/>
            </p:cNvPicPr>
            <p:nvPr/>
          </p:nvPicPr>
          <p:blipFill>
            <a:blip r:embed="rId3"/>
            <a:stretch>
              <a:fillRect/>
            </a:stretch>
          </p:blipFill>
          <p:spPr>
            <a:xfrm>
              <a:off x="245871" y="1266879"/>
              <a:ext cx="3242264" cy="1604691"/>
            </a:xfrm>
            <a:prstGeom prst="rect">
              <a:avLst/>
            </a:prstGeom>
          </p:spPr>
        </p:pic>
        <p:sp>
          <p:nvSpPr>
            <p:cNvPr id="15" name="Rectangle 14"/>
            <p:cNvSpPr/>
            <p:nvPr/>
          </p:nvSpPr>
          <p:spPr>
            <a:xfrm>
              <a:off x="2577959" y="2326115"/>
              <a:ext cx="1047164" cy="68827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grpSp>
      <p:pic>
        <p:nvPicPr>
          <p:cNvPr id="5" name="Image 4"/>
          <p:cNvPicPr>
            <a:picLocks noChangeAspect="1"/>
          </p:cNvPicPr>
          <p:nvPr/>
        </p:nvPicPr>
        <p:blipFill rotWithShape="1">
          <a:blip r:embed="rId4">
            <a:clrChange>
              <a:clrFrom>
                <a:srgbClr val="FFFFFF"/>
              </a:clrFrom>
              <a:clrTo>
                <a:srgbClr val="FFFFFF">
                  <a:alpha val="0"/>
                </a:srgbClr>
              </a:clrTo>
            </a:clrChange>
          </a:blip>
          <a:srcRect r="83795"/>
          <a:stretch/>
        </p:blipFill>
        <p:spPr>
          <a:xfrm>
            <a:off x="4477440" y="1605433"/>
            <a:ext cx="527426" cy="2069021"/>
          </a:xfrm>
          <a:prstGeom prst="rect">
            <a:avLst/>
          </a:prstGeom>
        </p:spPr>
      </p:pic>
      <p:sp>
        <p:nvSpPr>
          <p:cNvPr id="18" name="ZoneTexte 17">
            <a:extLst>
              <a:ext uri="{FF2B5EF4-FFF2-40B4-BE49-F238E27FC236}">
                <a16:creationId xmlns:a16="http://schemas.microsoft.com/office/drawing/2014/main" id="{57D37A5A-5F4D-4C74-AC2B-0135C2EB5B49}"/>
              </a:ext>
            </a:extLst>
          </p:cNvPr>
          <p:cNvSpPr txBox="1"/>
          <p:nvPr/>
        </p:nvSpPr>
        <p:spPr>
          <a:xfrm>
            <a:off x="4895451" y="1721652"/>
            <a:ext cx="2762295" cy="276999"/>
          </a:xfrm>
          <a:prstGeom prst="rect">
            <a:avLst/>
          </a:prstGeom>
          <a:noFill/>
        </p:spPr>
        <p:txBody>
          <a:bodyPr wrap="none" rtlCol="0">
            <a:spAutoFit/>
          </a:bodyPr>
          <a:lstStyle/>
          <a:p>
            <a:r>
              <a:rPr lang="fr-FR" sz="1200" dirty="0">
                <a:solidFill>
                  <a:srgbClr val="42B751"/>
                </a:solidFill>
              </a:rPr>
              <a:t>Charges 10 </a:t>
            </a:r>
            <a:r>
              <a:rPr lang="fr-FR" sz="1200" dirty="0" err="1">
                <a:solidFill>
                  <a:srgbClr val="42B751"/>
                </a:solidFill>
              </a:rPr>
              <a:t>devices</a:t>
            </a:r>
            <a:r>
              <a:rPr lang="fr-FR" sz="1200" dirty="0">
                <a:solidFill>
                  <a:srgbClr val="42B751"/>
                </a:solidFill>
              </a:rPr>
              <a:t> at the </a:t>
            </a:r>
            <a:r>
              <a:rPr lang="fr-FR" sz="1200" dirty="0" err="1">
                <a:solidFill>
                  <a:srgbClr val="42B751"/>
                </a:solidFill>
              </a:rPr>
              <a:t>same</a:t>
            </a:r>
            <a:r>
              <a:rPr lang="fr-FR" sz="1200" dirty="0">
                <a:solidFill>
                  <a:srgbClr val="42B751"/>
                </a:solidFill>
              </a:rPr>
              <a:t> time </a:t>
            </a:r>
          </a:p>
        </p:txBody>
      </p:sp>
      <p:sp>
        <p:nvSpPr>
          <p:cNvPr id="19" name="ZoneTexte 18">
            <a:extLst>
              <a:ext uri="{FF2B5EF4-FFF2-40B4-BE49-F238E27FC236}">
                <a16:creationId xmlns:a16="http://schemas.microsoft.com/office/drawing/2014/main" id="{708B2BE4-FAD4-4206-ACB1-68747F6AD9A6}"/>
              </a:ext>
            </a:extLst>
          </p:cNvPr>
          <p:cNvSpPr txBox="1"/>
          <p:nvPr/>
        </p:nvSpPr>
        <p:spPr>
          <a:xfrm>
            <a:off x="4895451" y="1891169"/>
            <a:ext cx="2943225" cy="369332"/>
          </a:xfrm>
          <a:prstGeom prst="rect">
            <a:avLst/>
          </a:prstGeom>
          <a:noFill/>
        </p:spPr>
        <p:txBody>
          <a:bodyPr wrap="square" rtlCol="0">
            <a:spAutoFit/>
          </a:bodyPr>
          <a:lstStyle/>
          <a:p>
            <a:r>
              <a:rPr lang="fr-FR" sz="900" dirty="0">
                <a:solidFill>
                  <a:schemeClr val="tx1">
                    <a:lumMod val="50000"/>
                    <a:lumOff val="50000"/>
                  </a:schemeClr>
                </a:solidFill>
              </a:rPr>
              <a:t>10 USB </a:t>
            </a:r>
            <a:r>
              <a:rPr lang="fr-FR" sz="900" dirty="0" err="1">
                <a:solidFill>
                  <a:schemeClr val="tx1">
                    <a:lumMod val="50000"/>
                    <a:lumOff val="50000"/>
                  </a:schemeClr>
                </a:solidFill>
              </a:rPr>
              <a:t>charging</a:t>
            </a:r>
            <a:r>
              <a:rPr lang="fr-FR" sz="900" dirty="0">
                <a:solidFill>
                  <a:schemeClr val="tx1">
                    <a:lumMod val="50000"/>
                    <a:lumOff val="50000"/>
                  </a:schemeClr>
                </a:solidFill>
              </a:rPr>
              <a:t> ports </a:t>
            </a:r>
            <a:r>
              <a:rPr lang="fr-FR" sz="900" dirty="0" err="1">
                <a:solidFill>
                  <a:schemeClr val="tx1">
                    <a:lumMod val="50000"/>
                    <a:lumOff val="50000"/>
                  </a:schemeClr>
                </a:solidFill>
              </a:rPr>
              <a:t>provided</a:t>
            </a:r>
            <a:r>
              <a:rPr lang="fr-FR" sz="900" dirty="0">
                <a:solidFill>
                  <a:schemeClr val="tx1">
                    <a:lumMod val="50000"/>
                    <a:lumOff val="50000"/>
                  </a:schemeClr>
                </a:solidFill>
              </a:rPr>
              <a:t> to charge 10 smart phones or 10 portable </a:t>
            </a:r>
            <a:r>
              <a:rPr lang="fr-FR" sz="900" dirty="0" err="1">
                <a:solidFill>
                  <a:schemeClr val="tx1">
                    <a:lumMod val="50000"/>
                    <a:lumOff val="50000"/>
                  </a:schemeClr>
                </a:solidFill>
              </a:rPr>
              <a:t>solar</a:t>
            </a:r>
            <a:r>
              <a:rPr lang="fr-FR" sz="900" dirty="0">
                <a:solidFill>
                  <a:schemeClr val="tx1">
                    <a:lumMod val="50000"/>
                    <a:lumOff val="50000"/>
                  </a:schemeClr>
                </a:solidFill>
              </a:rPr>
              <a:t> </a:t>
            </a:r>
            <a:r>
              <a:rPr lang="fr-FR" sz="900" dirty="0" err="1">
                <a:solidFill>
                  <a:schemeClr val="tx1">
                    <a:lumMod val="50000"/>
                    <a:lumOff val="50000"/>
                  </a:schemeClr>
                </a:solidFill>
              </a:rPr>
              <a:t>lighting</a:t>
            </a:r>
            <a:r>
              <a:rPr lang="fr-FR" sz="900" dirty="0">
                <a:solidFill>
                  <a:schemeClr val="tx1">
                    <a:lumMod val="50000"/>
                    <a:lumOff val="50000"/>
                  </a:schemeClr>
                </a:solidFill>
              </a:rPr>
              <a:t> for exemple </a:t>
            </a:r>
          </a:p>
        </p:txBody>
      </p:sp>
      <p:sp>
        <p:nvSpPr>
          <p:cNvPr id="22" name="ZoneTexte 21">
            <a:extLst>
              <a:ext uri="{FF2B5EF4-FFF2-40B4-BE49-F238E27FC236}">
                <a16:creationId xmlns:a16="http://schemas.microsoft.com/office/drawing/2014/main" id="{E221B158-CE05-49BB-87A9-69F9582BFCA7}"/>
              </a:ext>
            </a:extLst>
          </p:cNvPr>
          <p:cNvSpPr txBox="1"/>
          <p:nvPr/>
        </p:nvSpPr>
        <p:spPr>
          <a:xfrm>
            <a:off x="4895451" y="2409570"/>
            <a:ext cx="1300356" cy="276999"/>
          </a:xfrm>
          <a:prstGeom prst="rect">
            <a:avLst/>
          </a:prstGeom>
          <a:noFill/>
        </p:spPr>
        <p:txBody>
          <a:bodyPr wrap="none" rtlCol="0">
            <a:spAutoFit/>
          </a:bodyPr>
          <a:lstStyle/>
          <a:p>
            <a:r>
              <a:rPr lang="fr-FR" sz="1200" dirty="0" err="1">
                <a:solidFill>
                  <a:srgbClr val="42B751"/>
                </a:solidFill>
              </a:rPr>
              <a:t>Charging</a:t>
            </a:r>
            <a:r>
              <a:rPr lang="fr-FR" sz="1200" dirty="0">
                <a:solidFill>
                  <a:srgbClr val="42B751"/>
                </a:solidFill>
              </a:rPr>
              <a:t> </a:t>
            </a:r>
            <a:r>
              <a:rPr lang="fr-FR" sz="1200" dirty="0" err="1">
                <a:solidFill>
                  <a:srgbClr val="42B751"/>
                </a:solidFill>
              </a:rPr>
              <a:t>tablets</a:t>
            </a:r>
            <a:endParaRPr lang="fr-FR" sz="1200" dirty="0">
              <a:solidFill>
                <a:srgbClr val="42B751"/>
              </a:solidFill>
            </a:endParaRPr>
          </a:p>
        </p:txBody>
      </p:sp>
      <p:sp>
        <p:nvSpPr>
          <p:cNvPr id="23" name="ZoneTexte 22">
            <a:extLst>
              <a:ext uri="{FF2B5EF4-FFF2-40B4-BE49-F238E27FC236}">
                <a16:creationId xmlns:a16="http://schemas.microsoft.com/office/drawing/2014/main" id="{88FBFA8F-21A8-4A8C-BB42-ADE9E97D0024}"/>
              </a:ext>
            </a:extLst>
          </p:cNvPr>
          <p:cNvSpPr txBox="1"/>
          <p:nvPr/>
        </p:nvSpPr>
        <p:spPr>
          <a:xfrm>
            <a:off x="4895450" y="2617389"/>
            <a:ext cx="2943225" cy="230832"/>
          </a:xfrm>
          <a:prstGeom prst="rect">
            <a:avLst/>
          </a:prstGeom>
          <a:noFill/>
        </p:spPr>
        <p:txBody>
          <a:bodyPr wrap="square" rtlCol="0">
            <a:spAutoFit/>
          </a:bodyPr>
          <a:lstStyle/>
          <a:p>
            <a:r>
              <a:rPr lang="fr-FR" sz="900" dirty="0">
                <a:solidFill>
                  <a:schemeClr val="tx1">
                    <a:lumMod val="50000"/>
                    <a:lumOff val="50000"/>
                  </a:schemeClr>
                </a:solidFill>
              </a:rPr>
              <a:t>2 USB ports </a:t>
            </a:r>
            <a:r>
              <a:rPr lang="fr-FR" sz="900" dirty="0" err="1">
                <a:solidFill>
                  <a:schemeClr val="tx1">
                    <a:lumMod val="50000"/>
                    <a:lumOff val="50000"/>
                  </a:schemeClr>
                </a:solidFill>
              </a:rPr>
              <a:t>with</a:t>
            </a:r>
            <a:r>
              <a:rPr lang="fr-FR" sz="900" dirty="0">
                <a:solidFill>
                  <a:schemeClr val="tx1">
                    <a:lumMod val="50000"/>
                    <a:lumOff val="50000"/>
                  </a:schemeClr>
                </a:solidFill>
              </a:rPr>
              <a:t> 2A exit to charge </a:t>
            </a:r>
            <a:r>
              <a:rPr lang="fr-FR" sz="900" dirty="0" err="1">
                <a:solidFill>
                  <a:schemeClr val="tx1">
                    <a:lumMod val="50000"/>
                    <a:lumOff val="50000"/>
                  </a:schemeClr>
                </a:solidFill>
              </a:rPr>
              <a:t>tablets</a:t>
            </a:r>
            <a:endParaRPr lang="fr-FR" sz="900" dirty="0">
              <a:solidFill>
                <a:schemeClr val="tx1">
                  <a:lumMod val="50000"/>
                  <a:lumOff val="50000"/>
                </a:schemeClr>
              </a:solidFill>
            </a:endParaRPr>
          </a:p>
        </p:txBody>
      </p:sp>
      <p:sp>
        <p:nvSpPr>
          <p:cNvPr id="24" name="ZoneTexte 23">
            <a:extLst>
              <a:ext uri="{FF2B5EF4-FFF2-40B4-BE49-F238E27FC236}">
                <a16:creationId xmlns:a16="http://schemas.microsoft.com/office/drawing/2014/main" id="{70382F03-F018-4204-9916-0FF5148C43E6}"/>
              </a:ext>
            </a:extLst>
          </p:cNvPr>
          <p:cNvSpPr txBox="1"/>
          <p:nvPr/>
        </p:nvSpPr>
        <p:spPr>
          <a:xfrm>
            <a:off x="4883813" y="3139558"/>
            <a:ext cx="2623988" cy="276999"/>
          </a:xfrm>
          <a:prstGeom prst="rect">
            <a:avLst/>
          </a:prstGeom>
          <a:noFill/>
        </p:spPr>
        <p:txBody>
          <a:bodyPr wrap="none" rtlCol="0">
            <a:spAutoFit/>
          </a:bodyPr>
          <a:lstStyle/>
          <a:p>
            <a:r>
              <a:rPr lang="fr-FR" sz="1200" dirty="0">
                <a:solidFill>
                  <a:srgbClr val="42B751"/>
                </a:solidFill>
              </a:rPr>
              <a:t>Option </a:t>
            </a:r>
            <a:r>
              <a:rPr lang="fr-FR" sz="1200" dirty="0" err="1">
                <a:solidFill>
                  <a:srgbClr val="42B751"/>
                </a:solidFill>
              </a:rPr>
              <a:t>adaptator</a:t>
            </a:r>
            <a:r>
              <a:rPr lang="fr-FR" sz="1200" dirty="0">
                <a:solidFill>
                  <a:srgbClr val="42B751"/>
                </a:solidFill>
              </a:rPr>
              <a:t> AC/DC compatible</a:t>
            </a:r>
          </a:p>
        </p:txBody>
      </p:sp>
      <p:sp>
        <p:nvSpPr>
          <p:cNvPr id="25" name="ZoneTexte 24">
            <a:extLst>
              <a:ext uri="{FF2B5EF4-FFF2-40B4-BE49-F238E27FC236}">
                <a16:creationId xmlns:a16="http://schemas.microsoft.com/office/drawing/2014/main" id="{FA872D03-8E79-4BF8-AAEF-02C583B177AD}"/>
              </a:ext>
            </a:extLst>
          </p:cNvPr>
          <p:cNvSpPr txBox="1"/>
          <p:nvPr/>
        </p:nvSpPr>
        <p:spPr>
          <a:xfrm>
            <a:off x="4883813" y="3360425"/>
            <a:ext cx="2943225" cy="230832"/>
          </a:xfrm>
          <a:prstGeom prst="rect">
            <a:avLst/>
          </a:prstGeom>
          <a:noFill/>
        </p:spPr>
        <p:txBody>
          <a:bodyPr wrap="square" rtlCol="0">
            <a:spAutoFit/>
          </a:bodyPr>
          <a:lstStyle/>
          <a:p>
            <a:r>
              <a:rPr lang="fr-FR" sz="900" dirty="0">
                <a:solidFill>
                  <a:schemeClr val="tx1">
                    <a:lumMod val="50000"/>
                    <a:lumOff val="50000"/>
                  </a:schemeClr>
                </a:solidFill>
              </a:rPr>
              <a:t>AC/DC </a:t>
            </a:r>
            <a:r>
              <a:rPr lang="fr-FR" sz="900" dirty="0" err="1">
                <a:solidFill>
                  <a:schemeClr val="tx1">
                    <a:lumMod val="50000"/>
                    <a:lumOff val="50000"/>
                  </a:schemeClr>
                </a:solidFill>
              </a:rPr>
              <a:t>adaptator</a:t>
            </a:r>
            <a:r>
              <a:rPr lang="fr-FR" sz="900" dirty="0">
                <a:solidFill>
                  <a:schemeClr val="tx1">
                    <a:lumMod val="50000"/>
                    <a:lumOff val="50000"/>
                  </a:schemeClr>
                </a:solidFill>
              </a:rPr>
              <a:t> compatible in option</a:t>
            </a:r>
          </a:p>
        </p:txBody>
      </p:sp>
      <p:sp>
        <p:nvSpPr>
          <p:cNvPr id="20" name="Rectangle 19">
            <a:extLst>
              <a:ext uri="{FF2B5EF4-FFF2-40B4-BE49-F238E27FC236}">
                <a16:creationId xmlns:a16="http://schemas.microsoft.com/office/drawing/2014/main" id="{467941AB-45F1-40C1-B7A9-BCF03B77408A}"/>
              </a:ext>
            </a:extLst>
          </p:cNvPr>
          <p:cNvSpPr/>
          <p:nvPr/>
        </p:nvSpPr>
        <p:spPr>
          <a:xfrm>
            <a:off x="4434131" y="1235349"/>
            <a:ext cx="4501314" cy="33855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ZoneTexte 20">
            <a:extLst>
              <a:ext uri="{FF2B5EF4-FFF2-40B4-BE49-F238E27FC236}">
                <a16:creationId xmlns:a16="http://schemas.microsoft.com/office/drawing/2014/main" id="{C5971898-712D-435D-A856-CA1296124BF9}"/>
              </a:ext>
            </a:extLst>
          </p:cNvPr>
          <p:cNvSpPr txBox="1"/>
          <p:nvPr/>
        </p:nvSpPr>
        <p:spPr>
          <a:xfrm>
            <a:off x="4701209" y="1266879"/>
            <a:ext cx="4234235" cy="276999"/>
          </a:xfrm>
          <a:prstGeom prst="rect">
            <a:avLst/>
          </a:prstGeom>
          <a:noFill/>
        </p:spPr>
        <p:txBody>
          <a:bodyPr wrap="square" rtlCol="0">
            <a:spAutoFit/>
          </a:bodyPr>
          <a:lstStyle/>
          <a:p>
            <a:pPr algn="ctr"/>
            <a:r>
              <a:rPr lang="fr-FR" sz="1200" dirty="0">
                <a:solidFill>
                  <a:schemeClr val="bg1"/>
                </a:solidFill>
              </a:rPr>
              <a:t>KEY ATTRIBUTES</a:t>
            </a:r>
            <a:endParaRPr lang="fr-FR" sz="1200" dirty="0">
              <a:solidFill>
                <a:schemeClr val="bg1"/>
              </a:solidFill>
              <a:latin typeface="+mj-lt"/>
              <a:ea typeface="+mj-ea"/>
              <a:cs typeface="Alleyn Book"/>
            </a:endParaRPr>
          </a:p>
        </p:txBody>
      </p:sp>
    </p:spTree>
    <p:extLst>
      <p:ext uri="{BB962C8B-B14F-4D97-AF65-F5344CB8AC3E}">
        <p14:creationId xmlns:p14="http://schemas.microsoft.com/office/powerpoint/2010/main" val="2078771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DA6404-7B59-47CB-B60E-313383D559D4}"/>
              </a:ext>
            </a:extLst>
          </p:cNvPr>
          <p:cNvSpPr>
            <a:spLocks noGrp="1"/>
          </p:cNvSpPr>
          <p:nvPr>
            <p:ph type="ctrTitle"/>
          </p:nvPr>
        </p:nvSpPr>
        <p:spPr>
          <a:xfrm>
            <a:off x="252413" y="1405572"/>
            <a:ext cx="8577821" cy="1785104"/>
          </a:xfrm>
        </p:spPr>
        <p:txBody>
          <a:bodyPr/>
          <a:lstStyle/>
          <a:p>
            <a:r>
              <a:rPr lang="fr-FR" sz="2000" dirty="0">
                <a:latin typeface="+mn-lt"/>
                <a:ea typeface="+mn-ea"/>
                <a:cs typeface="+mn-cs"/>
              </a:rPr>
              <a:t>Our objective for 2025:</a:t>
            </a:r>
            <a:br>
              <a:rPr lang="fr-FR" sz="2000" dirty="0">
                <a:latin typeface="+mn-lt"/>
                <a:ea typeface="+mn-ea"/>
                <a:cs typeface="+mn-cs"/>
              </a:rPr>
            </a:br>
            <a:r>
              <a:rPr lang="fr-FR" sz="3200" b="1" dirty="0"/>
              <a:t>50 million people </a:t>
            </a:r>
            <a:br>
              <a:rPr lang="fr-FR" sz="3200" b="1" dirty="0"/>
            </a:br>
            <a:r>
              <a:rPr lang="fr-FR" sz="3200" dirty="0" err="1"/>
              <a:t>with</a:t>
            </a:r>
            <a:r>
              <a:rPr lang="fr-FR" sz="3200" dirty="0"/>
              <a:t> </a:t>
            </a:r>
            <a:r>
              <a:rPr lang="fr-FR" sz="3200" dirty="0" err="1"/>
              <a:t>access</a:t>
            </a:r>
            <a:r>
              <a:rPr lang="fr-FR" sz="3200" dirty="0"/>
              <a:t> to </a:t>
            </a:r>
            <a:r>
              <a:rPr lang="fr-FR" sz="3200" dirty="0" err="1"/>
              <a:t>safe</a:t>
            </a:r>
            <a:r>
              <a:rPr lang="fr-FR" sz="3200" dirty="0"/>
              <a:t>, reliable, efficient and </a:t>
            </a:r>
            <a:r>
              <a:rPr lang="fr-FR" sz="3200" dirty="0" err="1"/>
              <a:t>sustainable</a:t>
            </a:r>
            <a:r>
              <a:rPr lang="fr-FR" sz="3200" dirty="0"/>
              <a:t> </a:t>
            </a:r>
            <a:r>
              <a:rPr lang="fr-FR" sz="3200" dirty="0" err="1"/>
              <a:t>energy</a:t>
            </a:r>
            <a:endParaRPr lang="fr-FR" sz="3200" dirty="0"/>
          </a:p>
        </p:txBody>
      </p:sp>
      <p:sp>
        <p:nvSpPr>
          <p:cNvPr id="4" name="Espace réservé du numéro de diapositive 3">
            <a:extLst>
              <a:ext uri="{FF2B5EF4-FFF2-40B4-BE49-F238E27FC236}">
                <a16:creationId xmlns:a16="http://schemas.microsoft.com/office/drawing/2014/main" id="{F02CAF67-8ED2-447F-92A3-9F48C2E0518E}"/>
              </a:ext>
            </a:extLst>
          </p:cNvPr>
          <p:cNvSpPr>
            <a:spLocks noGrp="1"/>
          </p:cNvSpPr>
          <p:nvPr>
            <p:ph type="sldNum" sz="quarter" idx="4"/>
          </p:nvPr>
        </p:nvSpPr>
        <p:spPr/>
        <p:txBody>
          <a:bodyPr/>
          <a:lstStyle/>
          <a:p>
            <a:r>
              <a:rPr lang="en-US"/>
              <a:t>Page </a:t>
            </a:r>
            <a:fld id="{5A9C12DC-491F-9444-86A2-13AC5C62A2FC}" type="slidenum">
              <a:rPr lang="en-US" smtClean="0"/>
              <a:pPr/>
              <a:t>16</a:t>
            </a:fld>
            <a:endParaRPr lang="en-US" dirty="0"/>
          </a:p>
        </p:txBody>
      </p:sp>
      <p:sp>
        <p:nvSpPr>
          <p:cNvPr id="5" name="Espace réservé du pied de page 4">
            <a:extLst>
              <a:ext uri="{FF2B5EF4-FFF2-40B4-BE49-F238E27FC236}">
                <a16:creationId xmlns:a16="http://schemas.microsoft.com/office/drawing/2014/main" id="{F35A93A3-40BF-4A6B-A80C-4F86D5BD2275}"/>
              </a:ext>
            </a:extLst>
          </p:cNvPr>
          <p:cNvSpPr>
            <a:spLocks noGrp="1"/>
          </p:cNvSpPr>
          <p:nvPr>
            <p:ph type="ftr" sz="quarter" idx="3"/>
          </p:nvPr>
        </p:nvSpPr>
        <p:spPr/>
        <p:txBody>
          <a:bodyPr/>
          <a:lstStyle/>
          <a:p>
            <a:r>
              <a:rPr lang="en-US"/>
              <a:t>Confidential Property of Schneider Electric |</a:t>
            </a:r>
            <a:endParaRPr lang="en-US" dirty="0"/>
          </a:p>
        </p:txBody>
      </p:sp>
    </p:spTree>
    <p:extLst>
      <p:ext uri="{BB962C8B-B14F-4D97-AF65-F5344CB8AC3E}">
        <p14:creationId xmlns:p14="http://schemas.microsoft.com/office/powerpoint/2010/main" val="2093551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9"/>
          <p:cNvPicPr>
            <a:picLocks noGrp="1" noChangeAspect="1"/>
          </p:cNvPicPr>
          <p:nvPr>
            <p:ph type="pic" sz="quarter" idx="10"/>
          </p:nvPr>
        </p:nvPicPr>
        <p:blipFill rotWithShape="1">
          <a:blip r:embed="rId2" cstate="email">
            <a:extLst>
              <a:ext uri="{28A0092B-C50C-407E-A947-70E740481C1C}">
                <a14:useLocalDpi xmlns:a14="http://schemas.microsoft.com/office/drawing/2010/main"/>
              </a:ext>
            </a:extLst>
          </a:blip>
          <a:srcRect/>
          <a:stretch/>
        </p:blipFill>
        <p:spPr>
          <a:xfrm flipH="1">
            <a:off x="-1" y="0"/>
            <a:ext cx="9144000" cy="5143500"/>
          </a:xfrm>
        </p:spPr>
      </p:pic>
      <p:sp>
        <p:nvSpPr>
          <p:cNvPr id="8" name="Rectangle 7"/>
          <p:cNvSpPr/>
          <p:nvPr/>
        </p:nvSpPr>
        <p:spPr>
          <a:xfrm>
            <a:off x="0" y="0"/>
            <a:ext cx="9144000" cy="5143500"/>
          </a:xfrm>
          <a:prstGeom prst="rect">
            <a:avLst/>
          </a:prstGeom>
          <a:solidFill>
            <a:schemeClr val="tx1">
              <a:alpha val="3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9" name="Title 2"/>
          <p:cNvSpPr>
            <a:spLocks noGrp="1"/>
          </p:cNvSpPr>
          <p:nvPr>
            <p:ph type="ctrTitle"/>
          </p:nvPr>
        </p:nvSpPr>
        <p:spPr>
          <a:xfrm>
            <a:off x="252413" y="2267393"/>
            <a:ext cx="8577821" cy="615553"/>
          </a:xfrm>
        </p:spPr>
        <p:txBody>
          <a:bodyPr/>
          <a:lstStyle/>
          <a:p>
            <a:r>
              <a:rPr lang="en-US" dirty="0"/>
              <a:t>Thank you.</a:t>
            </a:r>
          </a:p>
        </p:txBody>
      </p:sp>
      <p:pic>
        <p:nvPicPr>
          <p:cNvPr id="10" name="Picture 9" descr="schneider_LIO_White_RGB.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05947" y="4521136"/>
            <a:ext cx="1907005" cy="506914"/>
          </a:xfrm>
          <a:prstGeom prst="rect">
            <a:avLst/>
          </a:prstGeom>
        </p:spPr>
      </p:pic>
      <p:sp>
        <p:nvSpPr>
          <p:cNvPr id="5" name="Slide Number Placeholder 4"/>
          <p:cNvSpPr>
            <a:spLocks noGrp="1"/>
          </p:cNvSpPr>
          <p:nvPr>
            <p:ph type="sldNum" sz="quarter" idx="4"/>
          </p:nvPr>
        </p:nvSpPr>
        <p:spPr>
          <a:xfrm>
            <a:off x="1747892" y="4857155"/>
            <a:ext cx="525690" cy="92333"/>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Arial"/>
                <a:ea typeface="+mn-ea"/>
                <a:cs typeface="Arial"/>
              </a:rPr>
              <a:t>Page </a:t>
            </a:r>
            <a:fld id="{5A9C12DC-491F-9444-86A2-13AC5C62A2FC}" type="slidenum">
              <a:rPr kumimoji="0" lang="en-US" sz="600" b="0" i="0" u="none" strike="noStrike" kern="1200" cap="none" spc="0" normalizeH="0" baseline="0" noProof="0" smtClean="0">
                <a:ln>
                  <a:noFill/>
                </a:ln>
                <a:solidFill>
                  <a:srgbClr val="FFFFFF"/>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17</a:t>
            </a:fld>
            <a:endParaRPr kumimoji="0" lang="en-US" sz="600" b="0" i="0" u="none" strike="noStrike" kern="1200" cap="none" spc="0" normalizeH="0" baseline="0" noProof="0" dirty="0">
              <a:ln>
                <a:noFill/>
              </a:ln>
              <a:solidFill>
                <a:srgbClr val="FFFFFF"/>
              </a:solidFill>
              <a:effectLst/>
              <a:uLnTx/>
              <a:uFillTx/>
              <a:latin typeface="Arial"/>
              <a:ea typeface="+mn-ea"/>
              <a:cs typeface="Arial"/>
            </a:endParaRPr>
          </a:p>
        </p:txBody>
      </p:sp>
      <p:sp>
        <p:nvSpPr>
          <p:cNvPr id="6" name="Footer Placeholder 5"/>
          <p:cNvSpPr>
            <a:spLocks noGrp="1"/>
          </p:cNvSpPr>
          <p:nvPr>
            <p:ph type="ftr" sz="quarter" idx="3"/>
          </p:nvPr>
        </p:nvSpPr>
        <p:spPr>
          <a:xfrm>
            <a:off x="252414" y="4857154"/>
            <a:ext cx="1509767" cy="92333"/>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srgbClr val="FFFFFF"/>
                </a:solidFill>
                <a:effectLst/>
                <a:uLnTx/>
                <a:uFillTx/>
                <a:latin typeface="Arial"/>
                <a:ea typeface="+mn-ea"/>
                <a:cs typeface="Arial"/>
              </a:rPr>
              <a:t>Confidential Property of Schneider Electric |</a:t>
            </a:r>
            <a:endParaRPr kumimoji="0" lang="en-US" sz="600" b="0" i="0" u="none" strike="noStrike" kern="1200" cap="none" spc="0" normalizeH="0" baseline="0" noProof="0" dirty="0">
              <a:ln>
                <a:noFill/>
              </a:ln>
              <a:solidFill>
                <a:srgbClr val="FFFFFF"/>
              </a:solidFill>
              <a:effectLst/>
              <a:uLnTx/>
              <a:uFillTx/>
              <a:latin typeface="Arial"/>
              <a:ea typeface="+mn-ea"/>
              <a:cs typeface="Arial"/>
            </a:endParaRPr>
          </a:p>
        </p:txBody>
      </p:sp>
    </p:spTree>
    <p:extLst>
      <p:ext uri="{BB962C8B-B14F-4D97-AF65-F5344CB8AC3E}">
        <p14:creationId xmlns:p14="http://schemas.microsoft.com/office/powerpoint/2010/main" val="3034111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52413" y="2022379"/>
            <a:ext cx="8577821" cy="1538883"/>
          </a:xfrm>
        </p:spPr>
        <p:txBody>
          <a:bodyPr/>
          <a:lstStyle/>
          <a:p>
            <a:r>
              <a:rPr lang="en-US" sz="3200" b="1" dirty="0"/>
              <a:t>we believe access to energy </a:t>
            </a:r>
            <a:br>
              <a:rPr lang="en-US" sz="3200" b="1" dirty="0"/>
            </a:br>
            <a:r>
              <a:rPr lang="en-US" sz="3200" b="1" dirty="0"/>
              <a:t>is a basic human right</a:t>
            </a:r>
            <a:br>
              <a:rPr lang="en-US" sz="3600" dirty="0"/>
            </a:br>
            <a:endParaRPr lang="en-US" sz="3600" dirty="0"/>
          </a:p>
        </p:txBody>
      </p:sp>
      <p:sp>
        <p:nvSpPr>
          <p:cNvPr id="3" name="Sous-titre 2"/>
          <p:cNvSpPr>
            <a:spLocks noGrp="1"/>
          </p:cNvSpPr>
          <p:nvPr>
            <p:ph type="subTitle" idx="1"/>
          </p:nvPr>
        </p:nvSpPr>
        <p:spPr>
          <a:xfrm>
            <a:off x="359804" y="1654079"/>
            <a:ext cx="8577820" cy="307777"/>
          </a:xfrm>
        </p:spPr>
        <p:txBody>
          <a:bodyPr/>
          <a:lstStyle/>
          <a:p>
            <a:r>
              <a:rPr lang="en-US" dirty="0"/>
              <a:t>Leader in digital transformation of energy management and automation</a:t>
            </a:r>
            <a:r>
              <a:rPr lang="fr-FR" dirty="0"/>
              <a:t>,</a:t>
            </a:r>
            <a:endParaRPr lang="en-US" dirty="0"/>
          </a:p>
        </p:txBody>
      </p:sp>
      <p:sp>
        <p:nvSpPr>
          <p:cNvPr id="4" name="Espace réservé du numéro de diapositive 3"/>
          <p:cNvSpPr>
            <a:spLocks noGrp="1"/>
          </p:cNvSpPr>
          <p:nvPr>
            <p:ph type="sldNum" sz="quarter" idx="4"/>
          </p:nvPr>
        </p:nvSpPr>
        <p:spPr/>
        <p:txBody>
          <a:bodyPr/>
          <a:lstStyle/>
          <a:p>
            <a:r>
              <a:rPr lang="en-US"/>
              <a:t>Page </a:t>
            </a:r>
            <a:fld id="{5A9C12DC-491F-9444-86A2-13AC5C62A2FC}" type="slidenum">
              <a:rPr lang="en-US" smtClean="0"/>
              <a:pPr/>
              <a:t>2</a:t>
            </a:fld>
            <a:endParaRPr lang="en-US" dirty="0"/>
          </a:p>
        </p:txBody>
      </p:sp>
      <p:sp>
        <p:nvSpPr>
          <p:cNvPr id="5" name="Espace réservé du pied de page 4"/>
          <p:cNvSpPr>
            <a:spLocks noGrp="1"/>
          </p:cNvSpPr>
          <p:nvPr>
            <p:ph type="ftr" sz="quarter" idx="3"/>
          </p:nvPr>
        </p:nvSpPr>
        <p:spPr/>
        <p:txBody>
          <a:bodyPr/>
          <a:lstStyle/>
          <a:p>
            <a:r>
              <a:rPr lang="en-US"/>
              <a:t>Confidential Property of Schneider Electric |</a:t>
            </a:r>
            <a:endParaRPr lang="en-US" dirty="0"/>
          </a:p>
        </p:txBody>
      </p:sp>
    </p:spTree>
    <p:extLst>
      <p:ext uri="{BB962C8B-B14F-4D97-AF65-F5344CB8AC3E}">
        <p14:creationId xmlns:p14="http://schemas.microsoft.com/office/powerpoint/2010/main" val="26441007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2"/>
          <p:cNvSpPr>
            <a:spLocks noGrp="1"/>
          </p:cNvSpPr>
          <p:nvPr>
            <p:ph type="title"/>
          </p:nvPr>
        </p:nvSpPr>
        <p:spPr>
          <a:xfrm>
            <a:off x="1" y="-1"/>
            <a:ext cx="4284210" cy="5143501"/>
          </a:xfrm>
          <a:solidFill>
            <a:schemeClr val="tx2"/>
          </a:solidFill>
        </p:spPr>
        <p:txBody>
          <a:bodyPr/>
          <a:lstStyle/>
          <a:p>
            <a:r>
              <a:rPr lang="fr-FR" dirty="0"/>
              <a:t> </a:t>
            </a:r>
          </a:p>
        </p:txBody>
      </p:sp>
      <p:sp>
        <p:nvSpPr>
          <p:cNvPr id="7" name="Rectangle 6"/>
          <p:cNvSpPr/>
          <p:nvPr/>
        </p:nvSpPr>
        <p:spPr>
          <a:xfrm>
            <a:off x="4088691" y="-1"/>
            <a:ext cx="297712" cy="5143501"/>
          </a:xfrm>
          <a:prstGeom prst="rect">
            <a:avLst/>
          </a:prstGeom>
          <a:solidFill>
            <a:schemeClr val="tx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184"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Arial"/>
              <a:ea typeface="+mn-ea"/>
              <a:cs typeface="+mn-cs"/>
            </a:endParaRPr>
          </a:p>
        </p:txBody>
      </p:sp>
      <p:sp>
        <p:nvSpPr>
          <p:cNvPr id="8" name="Espace réservé du contenu 2"/>
          <p:cNvSpPr txBox="1">
            <a:spLocks/>
          </p:cNvSpPr>
          <p:nvPr/>
        </p:nvSpPr>
        <p:spPr>
          <a:xfrm>
            <a:off x="205749" y="-2"/>
            <a:ext cx="4031798" cy="4333011"/>
          </a:xfrm>
          <a:prstGeom prst="rect">
            <a:avLst/>
          </a:prstGeom>
          <a:solidFill>
            <a:schemeClr val="tx2"/>
          </a:solidFill>
        </p:spPr>
        <p:txBody>
          <a:bodyPr lIns="0" tIns="0" rIns="0" bIns="0" anchor="ctr" anchorCtr="0">
            <a:noAutofit/>
          </a:bodyPr>
          <a:lstStyle>
            <a:lvl1pPr marL="0" indent="0" algn="l" defTabSz="457184" rtl="0" eaLnBrk="1" latinLnBrk="0" hangingPunct="1">
              <a:spcBef>
                <a:spcPct val="20000"/>
              </a:spcBef>
              <a:buFont typeface="Arial"/>
              <a:buNone/>
              <a:defRPr sz="1400" kern="1200" baseline="0">
                <a:solidFill>
                  <a:schemeClr val="accent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184" rtl="0" eaLnBrk="1" fontAlgn="auto" latinLnBrk="0" hangingPunct="1">
              <a:lnSpc>
                <a:spcPct val="100000"/>
              </a:lnSpc>
              <a:spcBef>
                <a:spcPct val="20000"/>
              </a:spcBef>
              <a:spcAft>
                <a:spcPts val="0"/>
              </a:spcAft>
              <a:buClrTx/>
              <a:buSzTx/>
              <a:buFont typeface="Arial"/>
              <a:buNone/>
              <a:tabLst/>
              <a:defRPr/>
            </a:pPr>
            <a:endParaRPr kumimoji="0" lang="en-US" sz="2800" b="0" i="0" u="none" strike="noStrike" kern="1200" cap="none" spc="0" normalizeH="0" baseline="0" noProof="0" dirty="0">
              <a:ln>
                <a:noFill/>
              </a:ln>
              <a:solidFill>
                <a:prstClr val="white"/>
              </a:solidFill>
              <a:effectLst/>
              <a:uLnTx/>
              <a:uFillTx/>
              <a:latin typeface="+mj-lt"/>
              <a:ea typeface="+mn-ea"/>
              <a:cs typeface="+mn-cs"/>
            </a:endParaRPr>
          </a:p>
          <a:p>
            <a:pPr marL="0" marR="0" lvl="0" indent="0" algn="l" defTabSz="457184" rtl="0" eaLnBrk="1" fontAlgn="auto" latinLnBrk="0" hangingPunct="1">
              <a:lnSpc>
                <a:spcPct val="100000"/>
              </a:lnSpc>
              <a:spcBef>
                <a:spcPct val="20000"/>
              </a:spcBef>
              <a:spcAft>
                <a:spcPts val="0"/>
              </a:spcAft>
              <a:buClrTx/>
              <a:buSzTx/>
              <a:buFont typeface="Arial"/>
              <a:buNone/>
              <a:tabLst/>
              <a:defRPr/>
            </a:pPr>
            <a:endParaRPr kumimoji="0" lang="en-US" sz="2800" b="0" i="0" u="none" strike="noStrike" kern="1200" cap="none" spc="0" normalizeH="0" baseline="0" noProof="0" dirty="0">
              <a:ln>
                <a:noFill/>
              </a:ln>
              <a:solidFill>
                <a:prstClr val="white"/>
              </a:solidFill>
              <a:effectLst/>
              <a:uLnTx/>
              <a:uFillTx/>
              <a:latin typeface="+mj-lt"/>
              <a:ea typeface="+mn-ea"/>
              <a:cs typeface="+mn-cs"/>
            </a:endParaRPr>
          </a:p>
          <a:p>
            <a:pPr marL="0" marR="0" lvl="0" indent="0" algn="l" defTabSz="457184" rtl="0" eaLnBrk="1" fontAlgn="auto" latinLnBrk="0" hangingPunct="1">
              <a:lnSpc>
                <a:spcPct val="100000"/>
              </a:lnSpc>
              <a:spcBef>
                <a:spcPct val="20000"/>
              </a:spcBef>
              <a:spcAft>
                <a:spcPts val="0"/>
              </a:spcAft>
              <a:buClrTx/>
              <a:buSzTx/>
              <a:buFont typeface="Arial"/>
              <a:buNone/>
              <a:tabLst/>
              <a:defRPr/>
            </a:pPr>
            <a:r>
              <a:rPr lang="en-US" sz="3200" dirty="0">
                <a:solidFill>
                  <a:prstClr val="white"/>
                </a:solidFill>
                <a:latin typeface="+mj-lt"/>
              </a:rPr>
              <a:t>H</a:t>
            </a:r>
            <a:r>
              <a:rPr kumimoji="0" lang="en-US" sz="3200" b="0" i="0" u="none" strike="noStrike" kern="1200" cap="none" spc="0" normalizeH="0" baseline="0" noProof="0" dirty="0">
                <a:ln>
                  <a:noFill/>
                </a:ln>
                <a:solidFill>
                  <a:prstClr val="white"/>
                </a:solidFill>
                <a:effectLst/>
                <a:uLnTx/>
                <a:uFillTx/>
                <a:latin typeface="+mj-lt"/>
                <a:ea typeface="+mn-ea"/>
                <a:cs typeface="+mn-cs"/>
              </a:rPr>
              <a:t>ow do you provide energy access to people  deprived of it?</a:t>
            </a:r>
          </a:p>
          <a:p>
            <a:pPr marL="0" marR="0" lvl="0" indent="0" algn="l" defTabSz="457184" rtl="0" eaLnBrk="1" fontAlgn="auto" latinLnBrk="0" hangingPunct="1">
              <a:lnSpc>
                <a:spcPct val="100000"/>
              </a:lnSpc>
              <a:spcBef>
                <a:spcPct val="20000"/>
              </a:spcBef>
              <a:spcAft>
                <a:spcPts val="0"/>
              </a:spcAft>
              <a:buClrTx/>
              <a:buSzTx/>
              <a:buFont typeface="Arial"/>
              <a:buNone/>
              <a:tabLst/>
              <a:defRPr/>
            </a:pPr>
            <a:endParaRPr kumimoji="0" lang="en-US" sz="1600" b="0" i="0" u="none" strike="noStrike" kern="1200" cap="none" spc="0" normalizeH="0" baseline="0" noProof="0" dirty="0">
              <a:ln>
                <a:noFill/>
              </a:ln>
              <a:solidFill>
                <a:prstClr val="white"/>
              </a:solidFill>
              <a:effectLst/>
              <a:uLnTx/>
              <a:uFillTx/>
              <a:latin typeface="+mj-lt"/>
              <a:ea typeface="+mn-ea"/>
              <a:cs typeface="+mn-cs"/>
            </a:endParaRPr>
          </a:p>
          <a:p>
            <a:pPr marL="0" marR="0" lvl="0" indent="0" algn="l" defTabSz="457184" rtl="0" eaLnBrk="1" fontAlgn="auto" latinLnBrk="0" hangingPunct="1">
              <a:lnSpc>
                <a:spcPct val="100000"/>
              </a:lnSpc>
              <a:spcBef>
                <a:spcPct val="20000"/>
              </a:spcBef>
              <a:spcAft>
                <a:spcPts val="0"/>
              </a:spcAft>
              <a:buClrTx/>
              <a:buSzTx/>
              <a:buFont typeface="Arial"/>
              <a:buNone/>
              <a:tabLst/>
              <a:defRPr/>
            </a:pPr>
            <a:r>
              <a:rPr kumimoji="0" lang="en-US" sz="1400" b="0" i="0" u="none" strike="noStrike" kern="1200" cap="none" spc="0" normalizeH="0" baseline="0" noProof="0" dirty="0">
                <a:ln>
                  <a:noFill/>
                </a:ln>
                <a:solidFill>
                  <a:prstClr val="white"/>
                </a:solidFill>
                <a:effectLst/>
                <a:uLnTx/>
                <a:uFillTx/>
                <a:latin typeface="+mj-lt"/>
                <a:ea typeface="+mn-ea"/>
                <a:cs typeface="Arial" panose="020B0604020202020204" pitchFamily="34" charset="0"/>
              </a:rPr>
              <a:t>According to the International Energy Agency, nearly </a:t>
            </a:r>
            <a:r>
              <a:rPr kumimoji="0" lang="en-US" sz="1800" b="1" i="0" u="none" strike="noStrike" kern="1200" cap="none" spc="0" normalizeH="0" baseline="0" noProof="0" dirty="0">
                <a:ln>
                  <a:noFill/>
                </a:ln>
                <a:solidFill>
                  <a:prstClr val="white"/>
                </a:solidFill>
                <a:effectLst/>
                <a:uLnTx/>
                <a:uFillTx/>
                <a:latin typeface="+mj-lt"/>
                <a:ea typeface="+mn-ea"/>
                <a:cs typeface="Arial" panose="020B0604020202020204" pitchFamily="34" charset="0"/>
              </a:rPr>
              <a:t>992 Million</a:t>
            </a:r>
            <a:r>
              <a:rPr kumimoji="0" lang="en-US" sz="1400" b="1" i="0" u="none" strike="noStrike" kern="1200" cap="none" spc="0" normalizeH="0" baseline="0" noProof="0" dirty="0">
                <a:ln>
                  <a:noFill/>
                </a:ln>
                <a:solidFill>
                  <a:prstClr val="white"/>
                </a:solidFill>
                <a:effectLst/>
                <a:uLnTx/>
                <a:uFillTx/>
                <a:latin typeface="+mj-lt"/>
                <a:ea typeface="+mn-ea"/>
                <a:cs typeface="Arial" panose="020B0604020202020204" pitchFamily="34" charset="0"/>
              </a:rPr>
              <a:t> </a:t>
            </a:r>
            <a:r>
              <a:rPr kumimoji="0" lang="en-US" sz="1400" b="0" i="0" u="none" strike="noStrike" kern="1200" cap="none" spc="0" normalizeH="0" baseline="0" noProof="0" dirty="0">
                <a:ln>
                  <a:noFill/>
                </a:ln>
                <a:solidFill>
                  <a:prstClr val="white"/>
                </a:solidFill>
                <a:effectLst/>
                <a:uLnTx/>
                <a:uFillTx/>
                <a:latin typeface="+mj-lt"/>
                <a:ea typeface="+mn-ea"/>
                <a:cs typeface="Arial" panose="020B0604020202020204" pitchFamily="34" charset="0"/>
              </a:rPr>
              <a:t>people still lack access to electricity in 2017.</a:t>
            </a:r>
          </a:p>
          <a:p>
            <a:pPr marL="0" marR="0" lvl="0" indent="0" algn="l" defTabSz="457184" rtl="0" eaLnBrk="1" fontAlgn="auto" latinLnBrk="0" hangingPunct="1">
              <a:lnSpc>
                <a:spcPct val="100000"/>
              </a:lnSpc>
              <a:spcBef>
                <a:spcPct val="20000"/>
              </a:spcBef>
              <a:spcAft>
                <a:spcPts val="0"/>
              </a:spcAft>
              <a:buClrTx/>
              <a:buSzTx/>
              <a:buFont typeface="Arial"/>
              <a:buNone/>
              <a:tabLst/>
              <a:defRPr/>
            </a:pPr>
            <a:endParaRPr kumimoji="0" lang="en-US" sz="1400" b="0" i="0" u="none" strike="noStrike" kern="1200" cap="none" spc="0" normalizeH="0" baseline="0" noProof="0" dirty="0">
              <a:ln>
                <a:noFill/>
              </a:ln>
              <a:solidFill>
                <a:prstClr val="white"/>
              </a:solidFill>
              <a:effectLst/>
              <a:uLnTx/>
              <a:uFillTx/>
              <a:latin typeface="Arial"/>
              <a:ea typeface="+mn-ea"/>
              <a:cs typeface="+mn-cs"/>
            </a:endParaRPr>
          </a:p>
        </p:txBody>
      </p:sp>
      <p:sp>
        <p:nvSpPr>
          <p:cNvPr id="9" name="TextBox 74"/>
          <p:cNvSpPr txBox="1"/>
          <p:nvPr/>
        </p:nvSpPr>
        <p:spPr>
          <a:xfrm>
            <a:off x="7758131" y="1404764"/>
            <a:ext cx="1236228" cy="338550"/>
          </a:xfrm>
          <a:prstGeom prst="rect">
            <a:avLst/>
          </a:prstGeom>
          <a:noFill/>
        </p:spPr>
        <p:txBody>
          <a:bodyPr wrap="non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3DCD58"/>
                </a:solidFill>
                <a:effectLst/>
                <a:uLnTx/>
                <a:uFillTx/>
                <a:latin typeface="Arial"/>
                <a:ea typeface="+mn-ea"/>
                <a:cs typeface="+mn-cs"/>
              </a:rPr>
              <a:t>992 Million</a:t>
            </a:r>
          </a:p>
        </p:txBody>
      </p:sp>
      <p:sp>
        <p:nvSpPr>
          <p:cNvPr id="10" name="TextBox 77"/>
          <p:cNvSpPr txBox="1"/>
          <p:nvPr/>
        </p:nvSpPr>
        <p:spPr>
          <a:xfrm flipH="1">
            <a:off x="7791757" y="1702940"/>
            <a:ext cx="1129806" cy="473190"/>
          </a:xfrm>
          <a:prstGeom prst="rect">
            <a:avLst/>
          </a:prstGeom>
          <a:noFill/>
        </p:spPr>
        <p:txBody>
          <a:bodyPr wrap="squar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626469"/>
                </a:solidFill>
                <a:effectLst/>
                <a:uLnTx/>
                <a:uFillTx/>
                <a:latin typeface="Arial"/>
                <a:ea typeface="+mn-ea"/>
                <a:cs typeface="+mn-cs"/>
              </a:rPr>
              <a:t>people don’t have access to energy in the world </a:t>
            </a:r>
          </a:p>
        </p:txBody>
      </p:sp>
      <p:sp>
        <p:nvSpPr>
          <p:cNvPr id="11" name="TextBox 78"/>
          <p:cNvSpPr txBox="1"/>
          <p:nvPr/>
        </p:nvSpPr>
        <p:spPr>
          <a:xfrm>
            <a:off x="7775173" y="2262779"/>
            <a:ext cx="984565" cy="338554"/>
          </a:xfrm>
          <a:prstGeom prst="rect">
            <a:avLst/>
          </a:prstGeom>
          <a:noFill/>
        </p:spPr>
        <p:txBody>
          <a:bodyPr wrap="non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626469"/>
                </a:solidFill>
                <a:effectLst/>
                <a:uLnTx/>
                <a:uFillTx/>
                <a:latin typeface="Arial"/>
                <a:ea typeface="+mn-ea"/>
                <a:cs typeface="+mn-cs"/>
              </a:rPr>
              <a:t>3 Billion</a:t>
            </a:r>
            <a:endParaRPr kumimoji="0" lang="en-US" sz="1600" b="1" i="0" u="none" strike="noStrike" kern="1200" cap="none" spc="0" normalizeH="0" baseline="0" noProof="0" dirty="0">
              <a:ln>
                <a:noFill/>
              </a:ln>
              <a:solidFill>
                <a:srgbClr val="626469"/>
              </a:solidFill>
              <a:effectLst/>
              <a:uLnTx/>
              <a:uFillTx/>
              <a:latin typeface="Arial"/>
              <a:ea typeface="+mn-ea"/>
              <a:cs typeface="+mn-cs"/>
            </a:endParaRPr>
          </a:p>
        </p:txBody>
      </p:sp>
      <p:sp>
        <p:nvSpPr>
          <p:cNvPr id="12" name="TextBox 80"/>
          <p:cNvSpPr txBox="1"/>
          <p:nvPr/>
        </p:nvSpPr>
        <p:spPr>
          <a:xfrm flipH="1">
            <a:off x="7808799" y="2560954"/>
            <a:ext cx="1096985" cy="461661"/>
          </a:xfrm>
          <a:prstGeom prst="rect">
            <a:avLst/>
          </a:prstGeom>
          <a:noFill/>
        </p:spPr>
        <p:txBody>
          <a:bodyPr wrap="squar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626469"/>
                </a:solidFill>
                <a:effectLst/>
                <a:uLnTx/>
                <a:uFillTx/>
                <a:latin typeface="Arial"/>
                <a:ea typeface="+mn-ea"/>
                <a:cs typeface="+mn-cs"/>
              </a:rPr>
              <a:t>with an unsafe, expensive and fossil-based access</a:t>
            </a:r>
          </a:p>
        </p:txBody>
      </p:sp>
      <p:sp>
        <p:nvSpPr>
          <p:cNvPr id="13" name="TextBox 81"/>
          <p:cNvSpPr txBox="1"/>
          <p:nvPr/>
        </p:nvSpPr>
        <p:spPr>
          <a:xfrm>
            <a:off x="7744637" y="3150657"/>
            <a:ext cx="1176925" cy="338554"/>
          </a:xfrm>
          <a:prstGeom prst="rect">
            <a:avLst/>
          </a:prstGeom>
          <a:noFill/>
        </p:spPr>
        <p:txBody>
          <a:bodyPr wrap="non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B10043"/>
                </a:solidFill>
                <a:effectLst/>
                <a:uLnTx/>
                <a:uFillTx/>
                <a:latin typeface="Arial"/>
                <a:ea typeface="+mn-ea"/>
                <a:cs typeface="+mn-cs"/>
              </a:rPr>
              <a:t>Up to 30%</a:t>
            </a:r>
          </a:p>
        </p:txBody>
      </p:sp>
      <p:sp>
        <p:nvSpPr>
          <p:cNvPr id="14" name="TextBox 83"/>
          <p:cNvSpPr txBox="1"/>
          <p:nvPr/>
        </p:nvSpPr>
        <p:spPr>
          <a:xfrm flipH="1">
            <a:off x="7740161" y="3478237"/>
            <a:ext cx="1181400" cy="600148"/>
          </a:xfrm>
          <a:prstGeom prst="rect">
            <a:avLst/>
          </a:prstGeom>
          <a:noFill/>
        </p:spPr>
        <p:txBody>
          <a:bodyPr wrap="square" lIns="91436" tIns="45718" rIns="91436" bIns="45718" rtlCol="0">
            <a:spAutoFit/>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626469"/>
                </a:solidFill>
                <a:effectLst/>
                <a:uLnTx/>
                <a:uFillTx/>
                <a:latin typeface="Arial"/>
                <a:ea typeface="+mn-ea"/>
                <a:cs typeface="+mn-cs"/>
              </a:rPr>
              <a:t>of their revenue spent on inefficient , dangerous, and polluting energy</a:t>
            </a:r>
          </a:p>
        </p:txBody>
      </p:sp>
      <p:pic>
        <p:nvPicPr>
          <p:cNvPr id="15" name="Picture 2"/>
          <p:cNvPicPr>
            <a:picLocks noChangeAspect="1" noChangeArrowheads="1"/>
          </p:cNvPicPr>
          <p:nvPr/>
        </p:nvPicPr>
        <p:blipFill>
          <a:blip r:embed="rId3" cstate="email"/>
          <a:srcRect/>
          <a:stretch>
            <a:fillRect/>
          </a:stretch>
        </p:blipFill>
        <p:spPr bwMode="auto">
          <a:xfrm>
            <a:off x="5159371" y="1523888"/>
            <a:ext cx="2014868" cy="1965322"/>
          </a:xfrm>
          <a:prstGeom prst="rect">
            <a:avLst/>
          </a:prstGeom>
          <a:noFill/>
          <a:ln w="9525">
            <a:noFill/>
            <a:miter lim="800000"/>
            <a:headEnd/>
            <a:tailEnd/>
          </a:ln>
        </p:spPr>
      </p:pic>
      <p:cxnSp>
        <p:nvCxnSpPr>
          <p:cNvPr id="16" name="Connecteur droit 15"/>
          <p:cNvCxnSpPr/>
          <p:nvPr/>
        </p:nvCxnSpPr>
        <p:spPr bwMode="auto">
          <a:xfrm rot="10800000">
            <a:off x="7373369" y="2560953"/>
            <a:ext cx="1532417" cy="0"/>
          </a:xfrm>
          <a:prstGeom prst="line">
            <a:avLst/>
          </a:prstGeom>
          <a:ln w="38100">
            <a:headEnd type="none" w="sm" len="sm"/>
            <a:tailEnd type="none" w="sm" len="sm"/>
          </a:ln>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bwMode="auto">
          <a:xfrm rot="10800000">
            <a:off x="7239157" y="3458355"/>
            <a:ext cx="1682406" cy="0"/>
          </a:xfrm>
          <a:prstGeom prst="line">
            <a:avLst/>
          </a:prstGeom>
          <a:ln w="38100">
            <a:solidFill>
              <a:schemeClr val="accent5"/>
            </a:solidFill>
            <a:headEnd type="none" w="sm" len="sm"/>
            <a:tailEnd type="none" w="sm" len="sm"/>
          </a:ln>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1">
            <a:schemeClr val="accent3"/>
          </a:lnRef>
          <a:fillRef idx="0">
            <a:schemeClr val="accent3"/>
          </a:fillRef>
          <a:effectRef idx="0">
            <a:schemeClr val="accent3"/>
          </a:effectRef>
          <a:fontRef idx="minor">
            <a:schemeClr val="tx1"/>
          </a:fontRef>
        </p:style>
      </p:cxnSp>
      <p:sp>
        <p:nvSpPr>
          <p:cNvPr id="18" name="Arc 17"/>
          <p:cNvSpPr/>
          <p:nvPr/>
        </p:nvSpPr>
        <p:spPr bwMode="auto">
          <a:xfrm rot="17674025" flipH="1" flipV="1">
            <a:off x="4978203" y="1331351"/>
            <a:ext cx="2409276" cy="2395849"/>
          </a:xfrm>
          <a:prstGeom prst="arc">
            <a:avLst>
              <a:gd name="adj1" fmla="val 14797887"/>
              <a:gd name="adj2" fmla="val 3829795"/>
            </a:avLst>
          </a:prstGeom>
          <a:ln w="38100">
            <a:solidFill>
              <a:schemeClr val="accent1"/>
            </a:solidFill>
            <a:headEnd type="none" w="sm" len="sm"/>
            <a:tailEnd type="none" w="sm" len="sm"/>
          </a:ln>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t" anchorCtr="0" compatLnSpc="1">
            <a:prstTxWarp prst="textNoShape">
              <a:avLst/>
            </a:prstTxWarp>
          </a:bodyPr>
          <a:lstStyle/>
          <a:p>
            <a:pPr marL="0" marR="0" lvl="0" indent="0" algn="l" defTabSz="914362"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3DCD58"/>
              </a:solidFill>
              <a:effectLst/>
              <a:uLnTx/>
              <a:uFillTx/>
              <a:latin typeface="Arial"/>
              <a:ea typeface="ＭＳ Ｐゴシック" charset="0"/>
              <a:cs typeface="+mn-cs"/>
            </a:endParaRPr>
          </a:p>
        </p:txBody>
      </p:sp>
      <p:pic>
        <p:nvPicPr>
          <p:cNvPr id="20" name="Picture 6"/>
          <p:cNvPicPr>
            <a:picLocks noChangeAspect="1" noChangeArrowheads="1"/>
          </p:cNvPicPr>
          <p:nvPr/>
        </p:nvPicPr>
        <p:blipFill>
          <a:blip r:embed="rId4" cstate="email"/>
          <a:srcRect/>
          <a:stretch>
            <a:fillRect/>
          </a:stretch>
        </p:blipFill>
        <p:spPr bwMode="auto">
          <a:xfrm>
            <a:off x="7373368" y="3530451"/>
            <a:ext cx="291820" cy="442151"/>
          </a:xfrm>
          <a:prstGeom prst="rect">
            <a:avLst/>
          </a:prstGeom>
          <a:solidFill>
            <a:schemeClr val="accent1"/>
          </a:solidFill>
          <a:ln w="9525">
            <a:noFill/>
            <a:miter lim="800000"/>
            <a:headEnd/>
            <a:tailEnd/>
          </a:ln>
        </p:spPr>
      </p:pic>
      <p:pic>
        <p:nvPicPr>
          <p:cNvPr id="21" name="Picture 11"/>
          <p:cNvPicPr>
            <a:picLocks noChangeAspect="1" noChangeArrowheads="1"/>
          </p:cNvPicPr>
          <p:nvPr/>
        </p:nvPicPr>
        <p:blipFill>
          <a:blip r:embed="rId5" cstate="email"/>
          <a:srcRect/>
          <a:stretch>
            <a:fillRect/>
          </a:stretch>
        </p:blipFill>
        <p:spPr bwMode="auto">
          <a:xfrm>
            <a:off x="4608682" y="908587"/>
            <a:ext cx="2374062" cy="1411495"/>
          </a:xfrm>
          <a:prstGeom prst="rect">
            <a:avLst/>
          </a:prstGeom>
          <a:noFill/>
          <a:ln w="9525">
            <a:noFill/>
            <a:miter lim="800000"/>
            <a:headEnd/>
            <a:tailEnd/>
          </a:ln>
        </p:spPr>
      </p:pic>
      <p:cxnSp>
        <p:nvCxnSpPr>
          <p:cNvPr id="22" name="Connecteur droit 21"/>
          <p:cNvCxnSpPr>
            <a:endCxn id="23" idx="0"/>
          </p:cNvCxnSpPr>
          <p:nvPr/>
        </p:nvCxnSpPr>
        <p:spPr bwMode="auto">
          <a:xfrm rot="10800000">
            <a:off x="6894512" y="1683356"/>
            <a:ext cx="2011272" cy="0"/>
          </a:xfrm>
          <a:prstGeom prst="line">
            <a:avLst/>
          </a:prstGeom>
          <a:ln w="38100">
            <a:solidFill>
              <a:schemeClr val="tx2"/>
            </a:solidFill>
            <a:headEnd type="none" w="sm" len="sm"/>
            <a:tailEnd type="none" w="sm" len="sm"/>
          </a:ln>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3" name="Arc 22"/>
          <p:cNvSpPr/>
          <p:nvPr/>
        </p:nvSpPr>
        <p:spPr bwMode="auto">
          <a:xfrm rot="18002898" flipH="1" flipV="1">
            <a:off x="5080477" y="1308700"/>
            <a:ext cx="2131017" cy="2277416"/>
          </a:xfrm>
          <a:prstGeom prst="arc">
            <a:avLst>
              <a:gd name="adj1" fmla="val 11661809"/>
              <a:gd name="adj2" fmla="val 16764630"/>
            </a:avLst>
          </a:prstGeom>
          <a:ln w="38100">
            <a:solidFill>
              <a:schemeClr val="tx2"/>
            </a:solidFill>
            <a:headEnd type="none" w="sm" len="sm"/>
            <a:tailEnd type="none" w="sm" len="sm"/>
          </a:ln>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style>
          <a:lnRef idx="1">
            <a:schemeClr val="accent1"/>
          </a:lnRef>
          <a:fillRef idx="0">
            <a:schemeClr val="accent1"/>
          </a:fillRef>
          <a:effectRef idx="0">
            <a:schemeClr val="accent1"/>
          </a:effectRef>
          <a:fontRef idx="minor">
            <a:schemeClr val="tx1"/>
          </a:fontRef>
        </p:style>
        <p:txBody>
          <a:bodyPr vert="horz" wrap="square" lIns="91436" tIns="45718" rIns="91436" bIns="45718" numCol="1" rtlCol="0" anchor="t" anchorCtr="0" compatLnSpc="1">
            <a:prstTxWarp prst="textNoShape">
              <a:avLst/>
            </a:prstTxWarp>
          </a:bodyPr>
          <a:lstStyle/>
          <a:p>
            <a:pPr marL="0" marR="0" lvl="0" indent="0" algn="l" defTabSz="914362"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3DCD58"/>
              </a:solidFill>
              <a:effectLst/>
              <a:uLnTx/>
              <a:uFillTx/>
              <a:latin typeface="Arial"/>
              <a:ea typeface="ＭＳ Ｐゴシック" charset="0"/>
              <a:cs typeface="+mn-cs"/>
            </a:endParaRPr>
          </a:p>
        </p:txBody>
      </p:sp>
      <p:sp>
        <p:nvSpPr>
          <p:cNvPr id="4" name="Espace réservé du numéro de diapositive 3"/>
          <p:cNvSpPr>
            <a:spLocks noGrp="1"/>
          </p:cNvSpPr>
          <p:nvPr>
            <p:ph type="sldNum" sz="quarter" idx="4"/>
          </p:nvPr>
        </p:nvSpPr>
        <p:spPr/>
        <p:txBody>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prstClr val="white"/>
                </a:solidFill>
                <a:effectLst/>
                <a:uLnTx/>
                <a:uFillTx/>
                <a:latin typeface="Arial"/>
                <a:ea typeface="+mn-ea"/>
                <a:cs typeface="Arial"/>
              </a:rPr>
              <a:t>Page </a:t>
            </a:r>
            <a:fld id="{5A9C12DC-491F-9444-86A2-13AC5C62A2FC}" type="slidenum">
              <a:rPr kumimoji="0" lang="en-US" sz="600" b="0" i="0" u="none" strike="noStrike" kern="1200" cap="none" spc="0" normalizeH="0" baseline="0" noProof="0" smtClean="0">
                <a:ln>
                  <a:noFill/>
                </a:ln>
                <a:solidFill>
                  <a:prstClr val="white"/>
                </a:solidFill>
                <a:effectLst/>
                <a:uLnTx/>
                <a:uFillTx/>
                <a:latin typeface="Arial"/>
                <a:ea typeface="+mn-ea"/>
                <a:cs typeface="Arial"/>
              </a:rPr>
              <a:pPr marL="0" marR="0" lvl="0" indent="0" algn="l" defTabSz="457184" rtl="0" eaLnBrk="1" fontAlgn="auto" latinLnBrk="0" hangingPunct="1">
                <a:lnSpc>
                  <a:spcPct val="100000"/>
                </a:lnSpc>
                <a:spcBef>
                  <a:spcPts val="0"/>
                </a:spcBef>
                <a:spcAft>
                  <a:spcPts val="0"/>
                </a:spcAft>
                <a:buClrTx/>
                <a:buSzTx/>
                <a:buFontTx/>
                <a:buNone/>
                <a:tabLst/>
                <a:defRPr/>
              </a:pPr>
              <a:t>3</a:t>
            </a:fld>
            <a:endParaRPr kumimoji="0" lang="en-US" sz="600" b="0" i="0" u="none" strike="noStrike" kern="1200" cap="none" spc="0" normalizeH="0" baseline="0" noProof="0" dirty="0">
              <a:ln>
                <a:noFill/>
              </a:ln>
              <a:solidFill>
                <a:prstClr val="white"/>
              </a:solidFill>
              <a:effectLst/>
              <a:uLnTx/>
              <a:uFillTx/>
              <a:latin typeface="Arial"/>
              <a:ea typeface="+mn-ea"/>
              <a:cs typeface="Arial"/>
            </a:endParaRPr>
          </a:p>
        </p:txBody>
      </p:sp>
      <p:sp>
        <p:nvSpPr>
          <p:cNvPr id="5" name="Espace réservé du pied de page 4"/>
          <p:cNvSpPr>
            <a:spLocks noGrp="1"/>
          </p:cNvSpPr>
          <p:nvPr>
            <p:ph type="ftr" sz="quarter" idx="3"/>
          </p:nvPr>
        </p:nvSpPr>
        <p:spPr/>
        <p:txBody>
          <a:bodyPr/>
          <a:lstStyle/>
          <a:p>
            <a:pPr marL="0" marR="0" lvl="0" indent="0" algn="l" defTabSz="457184" rtl="0" eaLnBrk="1" fontAlgn="auto" latinLnBrk="0" hangingPunct="1">
              <a:lnSpc>
                <a:spcPct val="100000"/>
              </a:lnSpc>
              <a:spcBef>
                <a:spcPts val="0"/>
              </a:spcBef>
              <a:spcAft>
                <a:spcPts val="0"/>
              </a:spcAft>
              <a:buClrTx/>
              <a:buSzTx/>
              <a:buFontTx/>
              <a:buNone/>
              <a:tabLst/>
              <a:defRPr/>
            </a:pPr>
            <a:r>
              <a:rPr kumimoji="0" lang="en-US" sz="600" b="0" i="0" u="none" strike="noStrike" kern="1200" cap="none" spc="0" normalizeH="0" baseline="0" noProof="0">
                <a:ln>
                  <a:noFill/>
                </a:ln>
                <a:solidFill>
                  <a:prstClr val="white"/>
                </a:solidFill>
                <a:effectLst/>
                <a:uLnTx/>
                <a:uFillTx/>
                <a:latin typeface="Arial"/>
                <a:ea typeface="+mn-ea"/>
                <a:cs typeface="Arial"/>
              </a:rPr>
              <a:t>Confidential Property of Schneider Electric |</a:t>
            </a:r>
            <a:endParaRPr kumimoji="0" lang="en-US" sz="6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25654987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a:ln>
                  <a:noFill/>
                </a:ln>
                <a:solidFill>
                  <a:srgbClr val="3DCD58"/>
                </a:solidFill>
                <a:effectLst/>
                <a:uLnTx/>
                <a:uFillTx/>
                <a:latin typeface="Arial"/>
                <a:ea typeface="+mn-ea"/>
                <a:cs typeface="Arial"/>
              </a:rPr>
              <a:t>Page </a:t>
            </a:r>
            <a:fld id="{5A9C12DC-491F-9444-86A2-13AC5C62A2FC}" type="slidenum">
              <a:rPr kumimoji="0" lang="fr-FR" sz="600" b="0" i="0" u="none" strike="noStrike" kern="1200" cap="none" spc="0" normalizeH="0" baseline="0" noProof="0" smtClean="0">
                <a:ln>
                  <a:noFill/>
                </a:ln>
                <a:solidFill>
                  <a:srgbClr val="3DCD58"/>
                </a:solidFill>
                <a:effectLst/>
                <a:uLnTx/>
                <a:uFillTx/>
                <a:latin typeface="Arial"/>
                <a:ea typeface="+mn-ea"/>
                <a:cs typeface="Arial"/>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fr-FR" sz="600" b="0" i="0" u="none" strike="noStrike" kern="1200" cap="none" spc="0" normalizeH="0" baseline="0" noProof="0" dirty="0">
              <a:ln>
                <a:noFill/>
              </a:ln>
              <a:solidFill>
                <a:srgbClr val="3DCD58"/>
              </a:solidFill>
              <a:effectLst/>
              <a:uLnTx/>
              <a:uFillTx/>
              <a:latin typeface="Arial"/>
              <a:ea typeface="+mn-ea"/>
              <a:cs typeface="Arial"/>
            </a:endParaRPr>
          </a:p>
        </p:txBody>
      </p:sp>
      <p:sp>
        <p:nvSpPr>
          <p:cNvPr id="11" name="Footer Placeholder 10"/>
          <p:cNvSpPr>
            <a:spLocks noGrp="1"/>
          </p:cNvSpPr>
          <p:nvPr>
            <p:ph type="ftr" sz="quarter" idx="3"/>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600" b="0" i="0" u="none" strike="noStrike" kern="1200" cap="none" spc="0" normalizeH="0" baseline="0" noProof="0" dirty="0" err="1">
                <a:ln>
                  <a:noFill/>
                </a:ln>
                <a:solidFill>
                  <a:srgbClr val="626469"/>
                </a:solidFill>
                <a:effectLst/>
                <a:uLnTx/>
                <a:uFillTx/>
                <a:latin typeface="Arial"/>
                <a:ea typeface="+mn-ea"/>
                <a:cs typeface="Arial"/>
              </a:rPr>
              <a:t>Confidential</a:t>
            </a:r>
            <a:r>
              <a:rPr kumimoji="0" lang="fr-FR" sz="600" b="0" i="0" u="none" strike="noStrike" kern="1200" cap="none" spc="0" normalizeH="0" baseline="0" noProof="0" dirty="0">
                <a:ln>
                  <a:noFill/>
                </a:ln>
                <a:solidFill>
                  <a:srgbClr val="626469"/>
                </a:solidFill>
                <a:effectLst/>
                <a:uLnTx/>
                <a:uFillTx/>
                <a:latin typeface="Arial"/>
                <a:ea typeface="+mn-ea"/>
                <a:cs typeface="Arial"/>
              </a:rPr>
              <a:t> </a:t>
            </a:r>
            <a:r>
              <a:rPr kumimoji="0" lang="fr-FR" sz="600" b="0" i="0" u="none" strike="noStrike" kern="1200" cap="none" spc="0" normalizeH="0" baseline="0" noProof="0" dirty="0" err="1">
                <a:ln>
                  <a:noFill/>
                </a:ln>
                <a:solidFill>
                  <a:srgbClr val="626469"/>
                </a:solidFill>
                <a:effectLst/>
                <a:uLnTx/>
                <a:uFillTx/>
                <a:latin typeface="Arial"/>
                <a:ea typeface="+mn-ea"/>
                <a:cs typeface="Arial"/>
              </a:rPr>
              <a:t>Property</a:t>
            </a:r>
            <a:r>
              <a:rPr kumimoji="0" lang="fr-FR" sz="600" b="0" i="0" u="none" strike="noStrike" kern="1200" cap="none" spc="0" normalizeH="0" baseline="0" noProof="0" dirty="0">
                <a:ln>
                  <a:noFill/>
                </a:ln>
                <a:solidFill>
                  <a:srgbClr val="626469"/>
                </a:solidFill>
                <a:effectLst/>
                <a:uLnTx/>
                <a:uFillTx/>
                <a:latin typeface="Arial"/>
                <a:ea typeface="+mn-ea"/>
                <a:cs typeface="Arial"/>
              </a:rPr>
              <a:t> of Schneider Electric |</a:t>
            </a:r>
          </a:p>
        </p:txBody>
      </p:sp>
      <p:sp>
        <p:nvSpPr>
          <p:cNvPr id="14" name="Title 3"/>
          <p:cNvSpPr>
            <a:spLocks noGrp="1"/>
          </p:cNvSpPr>
          <p:nvPr>
            <p:ph type="title"/>
          </p:nvPr>
        </p:nvSpPr>
        <p:spPr>
          <a:xfrm>
            <a:off x="258059" y="276699"/>
            <a:ext cx="8633531" cy="415498"/>
          </a:xfrm>
        </p:spPr>
        <p:txBody>
          <a:bodyPr>
            <a:spAutoFit/>
          </a:bodyPr>
          <a:lstStyle/>
          <a:p>
            <a:r>
              <a:rPr lang="en-US" sz="1600" dirty="0">
                <a:solidFill>
                  <a:schemeClr val="tx2"/>
                </a:solidFill>
                <a:cs typeface="Alleyn Book"/>
              </a:rPr>
              <a:t>Access to Energy program</a:t>
            </a:r>
            <a:br>
              <a:rPr lang="en-US" sz="1600" dirty="0">
                <a:solidFill>
                  <a:schemeClr val="tx2"/>
                </a:solidFill>
                <a:cs typeface="Alleyn Book"/>
              </a:rPr>
            </a:br>
            <a:r>
              <a:rPr lang="fr-FR" sz="1100" dirty="0">
                <a:solidFill>
                  <a:schemeClr val="accent6"/>
                </a:solidFill>
                <a:ea typeface="+mn-ea"/>
              </a:rPr>
              <a:t>In 2009, </a:t>
            </a:r>
            <a:r>
              <a:rPr lang="fr-FR" sz="1100" dirty="0" err="1">
                <a:solidFill>
                  <a:schemeClr val="accent6"/>
                </a:solidFill>
                <a:ea typeface="+mn-ea"/>
              </a:rPr>
              <a:t>we</a:t>
            </a:r>
            <a:r>
              <a:rPr lang="fr-FR" sz="1100" dirty="0">
                <a:solidFill>
                  <a:schemeClr val="accent6"/>
                </a:solidFill>
                <a:ea typeface="+mn-ea"/>
              </a:rPr>
              <a:t> set up an </a:t>
            </a:r>
            <a:r>
              <a:rPr lang="fr-FR" sz="1100" dirty="0" err="1">
                <a:solidFill>
                  <a:schemeClr val="accent6"/>
                </a:solidFill>
                <a:ea typeface="+mn-ea"/>
              </a:rPr>
              <a:t>ambitious</a:t>
            </a:r>
            <a:r>
              <a:rPr lang="fr-FR" sz="1100" dirty="0">
                <a:solidFill>
                  <a:schemeClr val="accent6"/>
                </a:solidFill>
                <a:ea typeface="+mn-ea"/>
              </a:rPr>
              <a:t> program </a:t>
            </a:r>
            <a:r>
              <a:rPr lang="fr-FR" sz="1100" dirty="0" err="1">
                <a:solidFill>
                  <a:schemeClr val="accent6"/>
                </a:solidFill>
                <a:ea typeface="+mn-ea"/>
              </a:rPr>
              <a:t>with</a:t>
            </a:r>
            <a:r>
              <a:rPr lang="fr-FR" sz="1100" dirty="0">
                <a:solidFill>
                  <a:schemeClr val="accent6"/>
                </a:solidFill>
                <a:ea typeface="+mn-ea"/>
              </a:rPr>
              <a:t> 3 main </a:t>
            </a:r>
            <a:r>
              <a:rPr lang="fr-FR" sz="1100" dirty="0" err="1">
                <a:solidFill>
                  <a:schemeClr val="accent6"/>
                </a:solidFill>
                <a:ea typeface="+mn-ea"/>
              </a:rPr>
              <a:t>pilars</a:t>
            </a:r>
            <a:r>
              <a:rPr lang="fr-FR" sz="1100" dirty="0">
                <a:solidFill>
                  <a:schemeClr val="accent6"/>
                </a:solidFill>
                <a:ea typeface="+mn-ea"/>
              </a:rPr>
              <a:t>:  </a:t>
            </a:r>
          </a:p>
        </p:txBody>
      </p:sp>
      <p:pic>
        <p:nvPicPr>
          <p:cNvPr id="27" name="Image 26" descr="Villasol 2.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20440" y="1377649"/>
            <a:ext cx="2599921" cy="2249560"/>
          </a:xfrm>
          <a:prstGeom prst="rect">
            <a:avLst/>
          </a:prstGeom>
        </p:spPr>
      </p:pic>
      <p:pic>
        <p:nvPicPr>
          <p:cNvPr id="28" name="Image 27" descr="IMG_6520.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55222" y="1377649"/>
            <a:ext cx="2744787" cy="2259951"/>
          </a:xfrm>
          <a:prstGeom prst="rect">
            <a:avLst/>
          </a:prstGeom>
        </p:spPr>
      </p:pic>
      <p:pic>
        <p:nvPicPr>
          <p:cNvPr id="13" name="Picture 2" descr="http://sdreport.schneider-electric.com/ressources/images/460_0/b0e95ba185e6207f645b4e5cd7369bfc.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
          <a:stretch/>
        </p:blipFill>
        <p:spPr bwMode="auto">
          <a:xfrm>
            <a:off x="3200492" y="1375270"/>
            <a:ext cx="2678893" cy="2262330"/>
          </a:xfrm>
          <a:prstGeom prst="rect">
            <a:avLst/>
          </a:prstGeom>
          <a:noFill/>
        </p:spPr>
      </p:pic>
      <p:sp>
        <p:nvSpPr>
          <p:cNvPr id="12" name="Rectangle 11"/>
          <p:cNvSpPr/>
          <p:nvPr/>
        </p:nvSpPr>
        <p:spPr>
          <a:xfrm>
            <a:off x="6232656" y="3967944"/>
            <a:ext cx="2746371" cy="4976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36000" rIns="36000"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3DCD58"/>
                </a:solidFill>
                <a:effectLst/>
                <a:uLnTx/>
                <a:uFillTx/>
                <a:latin typeface="Arial"/>
                <a:ea typeface="+mn-ea"/>
                <a:cs typeface="+mn-cs"/>
              </a:rPr>
              <a:t>+190,000 </a:t>
            </a:r>
            <a:r>
              <a:rPr kumimoji="0" lang="fr-FR" sz="1100" b="0" i="0" u="none" strike="noStrike" kern="1200" cap="none" spc="0" normalizeH="0" baseline="0" noProof="0" dirty="0">
                <a:ln>
                  <a:noFill/>
                </a:ln>
                <a:solidFill>
                  <a:srgbClr val="626469"/>
                </a:solidFill>
                <a:effectLst/>
                <a:uLnTx/>
                <a:uFillTx/>
                <a:latin typeface="Arial"/>
                <a:ea typeface="+mn-ea"/>
                <a:cs typeface="+mn-cs"/>
              </a:rPr>
              <a:t>people training in </a:t>
            </a:r>
            <a:r>
              <a:rPr kumimoji="0" lang="fr-FR" sz="1100" b="0" i="0" u="none" strike="noStrike" kern="1200" cap="none" spc="0" normalizeH="0" baseline="0" noProof="0" dirty="0" err="1">
                <a:ln>
                  <a:noFill/>
                </a:ln>
                <a:solidFill>
                  <a:srgbClr val="626469"/>
                </a:solidFill>
                <a:effectLst/>
                <a:uLnTx/>
                <a:uFillTx/>
                <a:latin typeface="Arial"/>
                <a:ea typeface="+mn-ea"/>
                <a:cs typeface="+mn-cs"/>
              </a:rPr>
              <a:t>energy</a:t>
            </a:r>
            <a:r>
              <a:rPr kumimoji="0" lang="fr-FR" sz="1100" b="0" i="0" u="none" strike="noStrike" kern="1200" cap="none" spc="0" normalizeH="0" baseline="0" noProof="0" dirty="0">
                <a:ln>
                  <a:noFill/>
                </a:ln>
                <a:solidFill>
                  <a:srgbClr val="626469"/>
                </a:solidFill>
                <a:effectLst/>
                <a:uLnTx/>
                <a:uFillTx/>
                <a:latin typeface="Arial"/>
                <a:ea typeface="+mn-ea"/>
                <a:cs typeface="+mn-cs"/>
              </a:rPr>
              <a:t> </a:t>
            </a:r>
            <a:r>
              <a:rPr kumimoji="0" lang="fr-FR" sz="1100" b="0" i="0" u="none" strike="noStrike" kern="1200" cap="none" spc="0" normalizeH="0" baseline="0" noProof="0" dirty="0" err="1">
                <a:ln>
                  <a:noFill/>
                </a:ln>
                <a:solidFill>
                  <a:srgbClr val="626469"/>
                </a:solidFill>
                <a:effectLst/>
                <a:uLnTx/>
                <a:uFillTx/>
                <a:latin typeface="Arial"/>
                <a:ea typeface="+mn-ea"/>
                <a:cs typeface="+mn-cs"/>
              </a:rPr>
              <a:t>related</a:t>
            </a:r>
            <a:r>
              <a:rPr kumimoji="0" lang="fr-FR" sz="1100" b="0" i="0" u="none" strike="noStrike" kern="1200" cap="none" spc="0" normalizeH="0" baseline="0" noProof="0" dirty="0">
                <a:ln>
                  <a:noFill/>
                </a:ln>
                <a:solidFill>
                  <a:srgbClr val="626469"/>
                </a:solidFill>
                <a:effectLst/>
                <a:uLnTx/>
                <a:uFillTx/>
                <a:latin typeface="Arial"/>
                <a:ea typeface="+mn-ea"/>
                <a:cs typeface="+mn-cs"/>
              </a:rPr>
              <a:t> jobs</a:t>
            </a:r>
          </a:p>
        </p:txBody>
      </p:sp>
      <p:sp>
        <p:nvSpPr>
          <p:cNvPr id="16" name="Rectangle 15"/>
          <p:cNvSpPr/>
          <p:nvPr/>
        </p:nvSpPr>
        <p:spPr>
          <a:xfrm>
            <a:off x="3240307" y="3962614"/>
            <a:ext cx="2691204" cy="4888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b"/>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err="1">
                <a:ln>
                  <a:noFill/>
                </a:ln>
                <a:solidFill>
                  <a:srgbClr val="626469"/>
                </a:solidFill>
                <a:effectLst/>
                <a:uLnTx/>
                <a:uFillTx/>
                <a:latin typeface="Arial"/>
                <a:ea typeface="+mn-ea"/>
                <a:cs typeface="+mn-cs"/>
              </a:rPr>
              <a:t>Investisment</a:t>
            </a:r>
            <a:r>
              <a:rPr kumimoji="0" lang="fr-FR" sz="1100" b="0" i="0" u="none" strike="noStrike" kern="1200" cap="none" spc="0" normalizeH="0" baseline="0" noProof="0" dirty="0">
                <a:ln>
                  <a:noFill/>
                </a:ln>
                <a:solidFill>
                  <a:srgbClr val="626469"/>
                </a:solidFill>
                <a:effectLst/>
                <a:uLnTx/>
                <a:uFillTx/>
                <a:latin typeface="Arial"/>
                <a:ea typeface="+mn-ea"/>
                <a:cs typeface="+mn-cs"/>
              </a:rPr>
              <a:t> in </a:t>
            </a:r>
            <a:r>
              <a:rPr kumimoji="0" lang="fr-FR" sz="1400" b="1" i="0" u="none" strike="noStrike" kern="1200" cap="none" spc="0" normalizeH="0" baseline="0" noProof="0" dirty="0">
                <a:ln>
                  <a:noFill/>
                </a:ln>
                <a:solidFill>
                  <a:srgbClr val="3DCD58"/>
                </a:solidFill>
                <a:effectLst/>
                <a:uLnTx/>
                <a:uFillTx/>
                <a:latin typeface="Arial"/>
                <a:ea typeface="+mn-ea"/>
                <a:cs typeface="+mn-cs"/>
              </a:rPr>
              <a:t>14</a:t>
            </a:r>
            <a:r>
              <a:rPr kumimoji="0" lang="fr-FR" sz="1100" b="0" i="0" u="none" strike="noStrike" kern="1200" cap="none" spc="0" normalizeH="0" baseline="0" noProof="0" dirty="0">
                <a:ln>
                  <a:noFill/>
                </a:ln>
                <a:solidFill>
                  <a:srgbClr val="626469"/>
                </a:solidFill>
                <a:effectLst/>
                <a:uLnTx/>
                <a:uFillTx/>
                <a:latin typeface="Arial"/>
                <a:ea typeface="+mn-ea"/>
                <a:cs typeface="+mn-cs"/>
              </a:rPr>
              <a:t> start-up in </a:t>
            </a:r>
            <a:r>
              <a:rPr kumimoji="0" lang="fr-FR" sz="1100" b="0" i="0" u="none" strike="noStrike" kern="1200" cap="none" spc="0" normalizeH="0" baseline="0" noProof="0" dirty="0" err="1">
                <a:ln>
                  <a:noFill/>
                </a:ln>
                <a:solidFill>
                  <a:srgbClr val="626469"/>
                </a:solidFill>
                <a:effectLst/>
                <a:uLnTx/>
                <a:uFillTx/>
                <a:latin typeface="Arial"/>
                <a:ea typeface="+mn-ea"/>
                <a:cs typeface="+mn-cs"/>
              </a:rPr>
              <a:t>energy</a:t>
            </a:r>
            <a:r>
              <a:rPr kumimoji="0" lang="fr-FR" sz="1100" b="0" i="0" u="none" strike="noStrike" kern="1200" cap="none" spc="0" normalizeH="0" baseline="0" noProof="0" dirty="0">
                <a:ln>
                  <a:noFill/>
                </a:ln>
                <a:solidFill>
                  <a:srgbClr val="626469"/>
                </a:solidFill>
                <a:effectLst/>
                <a:uLnTx/>
                <a:uFillTx/>
                <a:latin typeface="Arial"/>
                <a:ea typeface="+mn-ea"/>
                <a:cs typeface="+mn-cs"/>
              </a:rPr>
              <a:t> </a:t>
            </a:r>
            <a:r>
              <a:rPr kumimoji="0" lang="fr-FR" sz="1100" b="0" i="0" u="none" strike="noStrike" kern="1200" cap="none" spc="0" normalizeH="0" baseline="0" noProof="0" dirty="0" err="1">
                <a:ln>
                  <a:noFill/>
                </a:ln>
                <a:solidFill>
                  <a:srgbClr val="626469"/>
                </a:solidFill>
                <a:effectLst/>
                <a:uLnTx/>
                <a:uFillTx/>
                <a:latin typeface="Arial"/>
                <a:ea typeface="+mn-ea"/>
                <a:cs typeface="+mn-cs"/>
              </a:rPr>
              <a:t>field</a:t>
            </a:r>
            <a:endParaRPr kumimoji="0" lang="fr-FR" sz="1100" b="0" i="0" u="none" strike="noStrike" kern="1200" cap="none" spc="0" normalizeH="0" baseline="0" noProof="0" dirty="0">
              <a:ln>
                <a:noFill/>
              </a:ln>
              <a:solidFill>
                <a:srgbClr val="626469"/>
              </a:solidFill>
              <a:effectLst/>
              <a:uLnTx/>
              <a:uFillTx/>
              <a:latin typeface="Arial"/>
              <a:ea typeface="+mn-ea"/>
              <a:cs typeface="+mn-cs"/>
            </a:endParaRPr>
          </a:p>
        </p:txBody>
      </p:sp>
      <p:sp>
        <p:nvSpPr>
          <p:cNvPr id="17" name="Rectangle 16"/>
          <p:cNvSpPr/>
          <p:nvPr/>
        </p:nvSpPr>
        <p:spPr>
          <a:xfrm>
            <a:off x="310170" y="3995446"/>
            <a:ext cx="2654300" cy="4976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626469"/>
                </a:solidFill>
                <a:effectLst/>
                <a:uLnTx/>
                <a:uFillTx/>
                <a:latin typeface="Arial"/>
                <a:ea typeface="+mn-ea"/>
                <a:cs typeface="+mn-cs"/>
              </a:rPr>
              <a:t>Access to Energy solutions for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dirty="0">
                <a:ln>
                  <a:noFill/>
                </a:ln>
                <a:solidFill>
                  <a:srgbClr val="3DCD58"/>
                </a:solidFill>
                <a:effectLst/>
                <a:uLnTx/>
                <a:uFillTx/>
                <a:latin typeface="Arial"/>
                <a:ea typeface="+mn-ea"/>
                <a:cs typeface="+mn-cs"/>
              </a:rPr>
              <a:t>4,6 M+ </a:t>
            </a:r>
            <a:r>
              <a:rPr kumimoji="0" lang="fr-FR" sz="1100" b="0" i="0" u="none" strike="noStrike" kern="1200" cap="none" spc="0" normalizeH="0" baseline="0" noProof="0" dirty="0" err="1">
                <a:ln>
                  <a:noFill/>
                </a:ln>
                <a:solidFill>
                  <a:srgbClr val="626469"/>
                </a:solidFill>
                <a:effectLst/>
                <a:uLnTx/>
                <a:uFillTx/>
                <a:latin typeface="Arial"/>
                <a:ea typeface="+mn-ea"/>
                <a:cs typeface="+mn-cs"/>
              </a:rPr>
              <a:t>households</a:t>
            </a:r>
            <a:endParaRPr kumimoji="0" lang="fr-FR" sz="1100" b="0" i="0" u="none" strike="noStrike" kern="1200" cap="none" spc="0" normalizeH="0" baseline="0" noProof="0" dirty="0">
              <a:ln>
                <a:noFill/>
              </a:ln>
              <a:solidFill>
                <a:srgbClr val="626469"/>
              </a:solidFill>
              <a:effectLst/>
              <a:uLnTx/>
              <a:uFillTx/>
              <a:latin typeface="Arial"/>
              <a:ea typeface="+mn-ea"/>
              <a:cs typeface="+mn-cs"/>
            </a:endParaRPr>
          </a:p>
        </p:txBody>
      </p:sp>
      <p:cxnSp>
        <p:nvCxnSpPr>
          <p:cNvPr id="18" name="Connecteur droit 17"/>
          <p:cNvCxnSpPr/>
          <p:nvPr/>
        </p:nvCxnSpPr>
        <p:spPr>
          <a:xfrm>
            <a:off x="39815" y="3939453"/>
            <a:ext cx="9144000" cy="0"/>
          </a:xfrm>
          <a:prstGeom prst="line">
            <a:avLst/>
          </a:prstGeom>
          <a:ln w="19050" cap="rnd">
            <a:solidFill>
              <a:srgbClr val="4F5156"/>
            </a:solidFill>
          </a:ln>
          <a:effectLst/>
        </p:spPr>
        <p:style>
          <a:lnRef idx="2">
            <a:schemeClr val="accent1"/>
          </a:lnRef>
          <a:fillRef idx="0">
            <a:schemeClr val="accent1"/>
          </a:fillRef>
          <a:effectRef idx="1">
            <a:schemeClr val="accent1"/>
          </a:effectRef>
          <a:fontRef idx="minor">
            <a:schemeClr val="tx1"/>
          </a:fontRef>
        </p:style>
      </p:cxnSp>
      <p:sp>
        <p:nvSpPr>
          <p:cNvPr id="19" name="Ellipse 18"/>
          <p:cNvSpPr/>
          <p:nvPr/>
        </p:nvSpPr>
        <p:spPr>
          <a:xfrm>
            <a:off x="1520401" y="3852487"/>
            <a:ext cx="154866" cy="154866"/>
          </a:xfrm>
          <a:prstGeom prst="ellipse">
            <a:avLst/>
          </a:prstGeom>
          <a:solidFill>
            <a:schemeClr val="accent1"/>
          </a:solidFill>
          <a:ln>
            <a:noFill/>
          </a:ln>
          <a:effectLst/>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20" name="Ellipse 19"/>
          <p:cNvSpPr/>
          <p:nvPr/>
        </p:nvSpPr>
        <p:spPr>
          <a:xfrm>
            <a:off x="4496568" y="3852487"/>
            <a:ext cx="154866" cy="154866"/>
          </a:xfrm>
          <a:prstGeom prst="ellipse">
            <a:avLst/>
          </a:prstGeom>
          <a:solidFill>
            <a:schemeClr val="accent1"/>
          </a:solidFill>
          <a:ln>
            <a:noFill/>
          </a:ln>
          <a:effectLst/>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1" name="Ellipse 20"/>
          <p:cNvSpPr/>
          <p:nvPr/>
        </p:nvSpPr>
        <p:spPr>
          <a:xfrm>
            <a:off x="7527616" y="3852487"/>
            <a:ext cx="154866" cy="154866"/>
          </a:xfrm>
          <a:prstGeom prst="ellipse">
            <a:avLst/>
          </a:prstGeom>
          <a:solidFill>
            <a:schemeClr val="accent1"/>
          </a:solidFill>
          <a:ln>
            <a:noFill/>
          </a:ln>
          <a:effectLst/>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4" name="Espace réservé du texte 19">
            <a:extLst>
              <a:ext uri="{FF2B5EF4-FFF2-40B4-BE49-F238E27FC236}">
                <a16:creationId xmlns:a16="http://schemas.microsoft.com/office/drawing/2014/main" id="{0264CCD2-5BC6-4159-AD7C-32F8D04A50EB}"/>
              </a:ext>
            </a:extLst>
          </p:cNvPr>
          <p:cNvSpPr txBox="1">
            <a:spLocks/>
          </p:cNvSpPr>
          <p:nvPr/>
        </p:nvSpPr>
        <p:spPr>
          <a:xfrm>
            <a:off x="260255" y="900754"/>
            <a:ext cx="2678893" cy="620683"/>
          </a:xfrm>
          <a:prstGeom prst="rect">
            <a:avLst/>
          </a:prstGeom>
        </p:spPr>
        <p:txBody>
          <a:bodyPr vert="horz" lIns="0" tIns="0" rIns="0" bIns="0" rtlCol="0" anchor="b" anchorCtr="0">
            <a:spAutoFit/>
          </a:bodyPr>
          <a:lstStyle>
            <a:lvl1pPr marL="15875" indent="0" algn="l" defTabSz="457200" rtl="0" eaLnBrk="1" latinLnBrk="0" hangingPunct="1">
              <a:spcBef>
                <a:spcPts val="500"/>
              </a:spcBef>
              <a:spcAft>
                <a:spcPts val="500"/>
              </a:spcAft>
              <a:buClr>
                <a:schemeClr val="bg2"/>
              </a:buClr>
              <a:buFont typeface="Arial" panose="020B0604020202020204" pitchFamily="34" charset="0"/>
              <a:buNone/>
              <a:defRPr sz="800" kern="1200" baseline="0">
                <a:solidFill>
                  <a:srgbClr val="8E8F93"/>
                </a:solidFill>
                <a:latin typeface="Arial"/>
                <a:ea typeface="+mn-ea"/>
                <a:cs typeface="Arial"/>
              </a:defRPr>
            </a:lvl1pPr>
            <a:lvl2pPr marL="361950" indent="-182563" algn="l" defTabSz="447675" rtl="0" eaLnBrk="1" latinLnBrk="0" hangingPunct="1">
              <a:spcBef>
                <a:spcPts val="500"/>
              </a:spcBef>
              <a:spcAft>
                <a:spcPts val="500"/>
              </a:spcAft>
              <a:buClr>
                <a:srgbClr val="36C746"/>
              </a:buClr>
              <a:buFont typeface="Arial"/>
              <a:buChar char="•"/>
              <a:defRPr sz="1200" kern="1200">
                <a:solidFill>
                  <a:schemeClr val="accent1"/>
                </a:solidFill>
                <a:latin typeface="Arial"/>
                <a:ea typeface="+mn-ea"/>
                <a:cs typeface="Arial"/>
              </a:defRPr>
            </a:lvl2pPr>
            <a:lvl3pPr marL="538163" indent="-179388" algn="l" defTabSz="457200" rtl="0" eaLnBrk="1" latinLnBrk="0" hangingPunct="1">
              <a:spcBef>
                <a:spcPts val="500"/>
              </a:spcBef>
              <a:spcAft>
                <a:spcPts val="500"/>
              </a:spcAft>
              <a:buClr>
                <a:srgbClr val="36C746"/>
              </a:buClr>
              <a:buFont typeface="Arial" panose="020B0604020202020204" pitchFamily="34" charset="0"/>
              <a:buChar char="–"/>
              <a:defRPr sz="1100" kern="1200">
                <a:solidFill>
                  <a:schemeClr val="accent1"/>
                </a:solidFill>
                <a:latin typeface="Arial"/>
                <a:ea typeface="+mn-ea"/>
                <a:cs typeface="Arial"/>
              </a:defRPr>
            </a:lvl3pPr>
            <a:lvl4pPr marL="719138" indent="-17938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4pPr>
            <a:lvl5pPr marL="896938" indent="-18573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5pPr>
            <a:lvl6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baseline="0">
                <a:solidFill>
                  <a:schemeClr val="accent1"/>
                </a:solidFill>
                <a:latin typeface="Arial" panose="020B0604020202020204" pitchFamily="34" charset="0"/>
                <a:ea typeface="+mn-ea"/>
                <a:cs typeface="Arial" panose="020B0604020202020204" pitchFamily="34" charset="0"/>
              </a:defRPr>
            </a:lvl6pPr>
            <a:lvl7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a:solidFill>
                  <a:schemeClr val="accent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r>
              <a:rPr kumimoji="0" lang="en-US" sz="800" b="1" i="0" u="none" strike="noStrike" kern="1200" cap="none" spc="0" normalizeH="0" baseline="0" noProof="0">
                <a:ln>
                  <a:noFill/>
                </a:ln>
                <a:solidFill>
                  <a:srgbClr val="3DCD58"/>
                </a:solidFill>
                <a:effectLst/>
                <a:uLnTx/>
                <a:uFillTx/>
                <a:latin typeface="Arial"/>
                <a:ea typeface="+mn-ea"/>
                <a:cs typeface="Arial"/>
              </a:rPr>
              <a:t>Offers &amp; business models</a:t>
            </a:r>
            <a:br>
              <a:rPr kumimoji="0" lang="en-US" sz="800" b="1" i="0" u="none" strike="noStrike" kern="1200" cap="none" spc="0" normalizeH="0" baseline="0" noProof="0">
                <a:ln>
                  <a:noFill/>
                </a:ln>
                <a:solidFill>
                  <a:srgbClr val="3DCD58"/>
                </a:solidFill>
                <a:effectLst/>
                <a:uLnTx/>
                <a:uFillTx/>
                <a:latin typeface="Arial"/>
                <a:ea typeface="+mn-ea"/>
                <a:cs typeface="Arial"/>
              </a:rPr>
            </a:br>
            <a:r>
              <a:rPr kumimoji="0" lang="en-US" sz="800" b="0" i="0" u="none" strike="noStrike" kern="1200" cap="none" spc="0" normalizeH="0" baseline="0" noProof="0">
                <a:ln>
                  <a:noFill/>
                </a:ln>
                <a:solidFill>
                  <a:srgbClr val="8E8F93"/>
                </a:solidFill>
                <a:effectLst/>
                <a:uLnTx/>
                <a:uFillTx/>
                <a:latin typeface="Arial"/>
                <a:ea typeface="+mn-ea"/>
                <a:cs typeface="Arial"/>
              </a:rPr>
              <a:t>for the design and deployment of adequate electrical distribution offers.</a:t>
            </a:r>
          </a:p>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8E8F93"/>
              </a:solidFill>
              <a:effectLst/>
              <a:uLnTx/>
              <a:uFillTx/>
              <a:latin typeface="Arial"/>
              <a:ea typeface="+mn-ea"/>
              <a:cs typeface="Arial"/>
            </a:endParaRPr>
          </a:p>
        </p:txBody>
      </p:sp>
      <p:sp>
        <p:nvSpPr>
          <p:cNvPr id="29" name="Espace réservé du texte 19">
            <a:extLst>
              <a:ext uri="{FF2B5EF4-FFF2-40B4-BE49-F238E27FC236}">
                <a16:creationId xmlns:a16="http://schemas.microsoft.com/office/drawing/2014/main" id="{EB42A571-DE51-45DC-B3BB-97EEB5F01070}"/>
              </a:ext>
            </a:extLst>
          </p:cNvPr>
          <p:cNvSpPr txBox="1">
            <a:spLocks/>
          </p:cNvSpPr>
          <p:nvPr/>
        </p:nvSpPr>
        <p:spPr>
          <a:xfrm>
            <a:off x="6195037" y="864482"/>
            <a:ext cx="2678893" cy="620683"/>
          </a:xfrm>
          <a:prstGeom prst="rect">
            <a:avLst/>
          </a:prstGeom>
        </p:spPr>
        <p:txBody>
          <a:bodyPr vert="horz" lIns="0" tIns="0" rIns="0" bIns="0" rtlCol="0" anchor="b" anchorCtr="0">
            <a:spAutoFit/>
          </a:bodyPr>
          <a:lstStyle>
            <a:lvl1pPr marL="15875" indent="0" algn="l" defTabSz="457200" rtl="0" eaLnBrk="1" latinLnBrk="0" hangingPunct="1">
              <a:spcBef>
                <a:spcPts val="500"/>
              </a:spcBef>
              <a:spcAft>
                <a:spcPts val="500"/>
              </a:spcAft>
              <a:buClr>
                <a:schemeClr val="bg2"/>
              </a:buClr>
              <a:buFont typeface="Arial" panose="020B0604020202020204" pitchFamily="34" charset="0"/>
              <a:buNone/>
              <a:defRPr sz="800" kern="1200" baseline="0">
                <a:solidFill>
                  <a:srgbClr val="8E8F93"/>
                </a:solidFill>
                <a:latin typeface="Arial"/>
                <a:ea typeface="+mn-ea"/>
                <a:cs typeface="Arial"/>
              </a:defRPr>
            </a:lvl1pPr>
            <a:lvl2pPr marL="361950" indent="-182563" algn="l" defTabSz="447675" rtl="0" eaLnBrk="1" latinLnBrk="0" hangingPunct="1">
              <a:spcBef>
                <a:spcPts val="500"/>
              </a:spcBef>
              <a:spcAft>
                <a:spcPts val="500"/>
              </a:spcAft>
              <a:buClr>
                <a:srgbClr val="36C746"/>
              </a:buClr>
              <a:buFont typeface="Arial"/>
              <a:buChar char="•"/>
              <a:defRPr sz="1200" kern="1200">
                <a:solidFill>
                  <a:schemeClr val="accent1"/>
                </a:solidFill>
                <a:latin typeface="Arial"/>
                <a:ea typeface="+mn-ea"/>
                <a:cs typeface="Arial"/>
              </a:defRPr>
            </a:lvl2pPr>
            <a:lvl3pPr marL="538163" indent="-179388" algn="l" defTabSz="457200" rtl="0" eaLnBrk="1" latinLnBrk="0" hangingPunct="1">
              <a:spcBef>
                <a:spcPts val="500"/>
              </a:spcBef>
              <a:spcAft>
                <a:spcPts val="500"/>
              </a:spcAft>
              <a:buClr>
                <a:srgbClr val="36C746"/>
              </a:buClr>
              <a:buFont typeface="Arial" panose="020B0604020202020204" pitchFamily="34" charset="0"/>
              <a:buChar char="–"/>
              <a:defRPr sz="1100" kern="1200">
                <a:solidFill>
                  <a:schemeClr val="accent1"/>
                </a:solidFill>
                <a:latin typeface="Arial"/>
                <a:ea typeface="+mn-ea"/>
                <a:cs typeface="Arial"/>
              </a:defRPr>
            </a:lvl3pPr>
            <a:lvl4pPr marL="719138" indent="-17938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4pPr>
            <a:lvl5pPr marL="896938" indent="-18573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5pPr>
            <a:lvl6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baseline="0">
                <a:solidFill>
                  <a:schemeClr val="accent1"/>
                </a:solidFill>
                <a:latin typeface="Arial" panose="020B0604020202020204" pitchFamily="34" charset="0"/>
                <a:ea typeface="+mn-ea"/>
                <a:cs typeface="Arial" panose="020B0604020202020204" pitchFamily="34" charset="0"/>
              </a:defRPr>
            </a:lvl6pPr>
            <a:lvl7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a:solidFill>
                  <a:schemeClr val="accent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r>
              <a:rPr kumimoji="0" lang="en-US" sz="800" b="1" i="0" u="none" strike="noStrike" kern="1200" cap="none" spc="0" normalizeH="0" baseline="0" noProof="0">
                <a:ln>
                  <a:noFill/>
                </a:ln>
                <a:solidFill>
                  <a:srgbClr val="3DCD58"/>
                </a:solidFill>
                <a:effectLst/>
                <a:uLnTx/>
                <a:uFillTx/>
                <a:latin typeface="Arial"/>
                <a:ea typeface="+mn-ea"/>
                <a:cs typeface="Arial"/>
              </a:rPr>
              <a:t>Vocational training</a:t>
            </a:r>
            <a:br>
              <a:rPr kumimoji="0" lang="en-US" sz="800" b="1" i="0" u="none" strike="noStrike" kern="1200" cap="none" spc="0" normalizeH="0" baseline="0" noProof="0">
                <a:ln>
                  <a:noFill/>
                </a:ln>
                <a:solidFill>
                  <a:srgbClr val="3DCD58"/>
                </a:solidFill>
                <a:effectLst/>
                <a:uLnTx/>
                <a:uFillTx/>
                <a:latin typeface="Arial"/>
                <a:ea typeface="+mn-ea"/>
                <a:cs typeface="Arial"/>
              </a:rPr>
            </a:br>
            <a:r>
              <a:rPr kumimoji="0" lang="en-US" sz="800" b="0" i="0" u="none" strike="noStrike" kern="1200" cap="none" spc="0" normalizeH="0" baseline="0" noProof="0">
                <a:ln>
                  <a:noFill/>
                </a:ln>
                <a:solidFill>
                  <a:srgbClr val="8E8F93"/>
                </a:solidFill>
                <a:effectLst/>
                <a:uLnTx/>
                <a:uFillTx/>
                <a:latin typeface="Arial"/>
                <a:ea typeface="+mn-ea"/>
                <a:cs typeface="Arial"/>
              </a:rPr>
              <a:t>Training, both technical and business, to address local skill shortages.</a:t>
            </a:r>
          </a:p>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8E8F93"/>
              </a:solidFill>
              <a:effectLst/>
              <a:uLnTx/>
              <a:uFillTx/>
              <a:latin typeface="Arial"/>
              <a:ea typeface="+mn-ea"/>
              <a:cs typeface="Arial"/>
            </a:endParaRPr>
          </a:p>
        </p:txBody>
      </p:sp>
      <p:sp>
        <p:nvSpPr>
          <p:cNvPr id="30" name="Espace réservé du texte 19">
            <a:extLst>
              <a:ext uri="{FF2B5EF4-FFF2-40B4-BE49-F238E27FC236}">
                <a16:creationId xmlns:a16="http://schemas.microsoft.com/office/drawing/2014/main" id="{1D83D782-EE61-49CC-A839-5BC446AA0C6D}"/>
              </a:ext>
            </a:extLst>
          </p:cNvPr>
          <p:cNvSpPr txBox="1">
            <a:spLocks/>
          </p:cNvSpPr>
          <p:nvPr/>
        </p:nvSpPr>
        <p:spPr>
          <a:xfrm>
            <a:off x="3240307" y="881946"/>
            <a:ext cx="2678893" cy="620683"/>
          </a:xfrm>
          <a:prstGeom prst="rect">
            <a:avLst/>
          </a:prstGeom>
        </p:spPr>
        <p:txBody>
          <a:bodyPr vert="horz" lIns="0" tIns="0" rIns="0" bIns="0" rtlCol="0" anchor="b" anchorCtr="0">
            <a:spAutoFit/>
          </a:bodyPr>
          <a:lstStyle>
            <a:lvl1pPr marL="15875" indent="0" algn="l" defTabSz="457200" rtl="0" eaLnBrk="1" latinLnBrk="0" hangingPunct="1">
              <a:spcBef>
                <a:spcPts val="500"/>
              </a:spcBef>
              <a:spcAft>
                <a:spcPts val="500"/>
              </a:spcAft>
              <a:buClr>
                <a:schemeClr val="bg2"/>
              </a:buClr>
              <a:buFont typeface="Arial" panose="020B0604020202020204" pitchFamily="34" charset="0"/>
              <a:buNone/>
              <a:defRPr sz="800" kern="1200" baseline="0">
                <a:solidFill>
                  <a:srgbClr val="8E8F93"/>
                </a:solidFill>
                <a:latin typeface="Arial"/>
                <a:ea typeface="+mn-ea"/>
                <a:cs typeface="Arial"/>
              </a:defRPr>
            </a:lvl1pPr>
            <a:lvl2pPr marL="361950" indent="-182563" algn="l" defTabSz="447675" rtl="0" eaLnBrk="1" latinLnBrk="0" hangingPunct="1">
              <a:spcBef>
                <a:spcPts val="500"/>
              </a:spcBef>
              <a:spcAft>
                <a:spcPts val="500"/>
              </a:spcAft>
              <a:buClr>
                <a:srgbClr val="36C746"/>
              </a:buClr>
              <a:buFont typeface="Arial"/>
              <a:buChar char="•"/>
              <a:defRPr sz="1200" kern="1200">
                <a:solidFill>
                  <a:schemeClr val="accent1"/>
                </a:solidFill>
                <a:latin typeface="Arial"/>
                <a:ea typeface="+mn-ea"/>
                <a:cs typeface="Arial"/>
              </a:defRPr>
            </a:lvl2pPr>
            <a:lvl3pPr marL="538163" indent="-179388" algn="l" defTabSz="457200" rtl="0" eaLnBrk="1" latinLnBrk="0" hangingPunct="1">
              <a:spcBef>
                <a:spcPts val="500"/>
              </a:spcBef>
              <a:spcAft>
                <a:spcPts val="500"/>
              </a:spcAft>
              <a:buClr>
                <a:srgbClr val="36C746"/>
              </a:buClr>
              <a:buFont typeface="Arial" panose="020B0604020202020204" pitchFamily="34" charset="0"/>
              <a:buChar char="–"/>
              <a:defRPr sz="1100" kern="1200">
                <a:solidFill>
                  <a:schemeClr val="accent1"/>
                </a:solidFill>
                <a:latin typeface="Arial"/>
                <a:ea typeface="+mn-ea"/>
                <a:cs typeface="Arial"/>
              </a:defRPr>
            </a:lvl3pPr>
            <a:lvl4pPr marL="719138" indent="-17938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4pPr>
            <a:lvl5pPr marL="896938" indent="-185738" algn="l" defTabSz="457200" rtl="0" eaLnBrk="1" latinLnBrk="0" hangingPunct="1">
              <a:spcBef>
                <a:spcPts val="500"/>
              </a:spcBef>
              <a:spcAft>
                <a:spcPts val="500"/>
              </a:spcAft>
              <a:buClr>
                <a:srgbClr val="36C746"/>
              </a:buClr>
              <a:buFont typeface="Arial" panose="020B0604020202020204" pitchFamily="34" charset="0"/>
              <a:buChar char="–"/>
              <a:defRPr sz="1050" kern="1200">
                <a:solidFill>
                  <a:schemeClr val="accent1"/>
                </a:solidFill>
                <a:latin typeface="Arial"/>
                <a:ea typeface="+mn-ea"/>
                <a:cs typeface="Arial"/>
              </a:defRPr>
            </a:lvl5pPr>
            <a:lvl6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baseline="0">
                <a:solidFill>
                  <a:schemeClr val="accent1"/>
                </a:solidFill>
                <a:latin typeface="Arial" panose="020B0604020202020204" pitchFamily="34" charset="0"/>
                <a:ea typeface="+mn-ea"/>
                <a:cs typeface="Arial" panose="020B0604020202020204" pitchFamily="34" charset="0"/>
              </a:defRPr>
            </a:lvl6pPr>
            <a:lvl7pPr marL="896112" indent="-182880" algn="l" defTabSz="457200" rtl="0" eaLnBrk="1" latinLnBrk="0" hangingPunct="1">
              <a:spcBef>
                <a:spcPts val="500"/>
              </a:spcBef>
              <a:spcAft>
                <a:spcPts val="500"/>
              </a:spcAft>
              <a:buClr>
                <a:schemeClr val="bg2"/>
              </a:buClr>
              <a:buFont typeface="Arial" panose="020B0604020202020204" pitchFamily="34" charset="0"/>
              <a:buChar char="–"/>
              <a:defRPr sz="1050" kern="1200">
                <a:solidFill>
                  <a:schemeClr val="accent1"/>
                </a:solidFill>
                <a:latin typeface="Arial" panose="020B0604020202020204" pitchFamily="34" charset="0"/>
                <a:ea typeface="+mn-ea"/>
                <a:cs typeface="Arial" panose="020B0604020202020204" pitchFamily="34" charset="0"/>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r>
              <a:rPr kumimoji="0" lang="en-US" sz="800" b="1" i="0" u="none" strike="noStrike" kern="1200" cap="none" spc="0" normalizeH="0" baseline="0" noProof="0">
                <a:ln>
                  <a:noFill/>
                </a:ln>
                <a:solidFill>
                  <a:srgbClr val="3DCD58"/>
                </a:solidFill>
                <a:effectLst/>
                <a:uLnTx/>
                <a:uFillTx/>
                <a:latin typeface="Arial"/>
                <a:ea typeface="+mn-ea"/>
                <a:cs typeface="Arial"/>
              </a:rPr>
              <a:t>Investments</a:t>
            </a:r>
            <a:br>
              <a:rPr kumimoji="0" lang="en-US" sz="800" b="0" i="0" u="none" strike="noStrike" kern="1200" cap="none" spc="0" normalizeH="0" baseline="0" noProof="0">
                <a:ln>
                  <a:noFill/>
                </a:ln>
                <a:solidFill>
                  <a:srgbClr val="8E8F93"/>
                </a:solidFill>
                <a:effectLst/>
                <a:uLnTx/>
                <a:uFillTx/>
                <a:latin typeface="Arial"/>
                <a:ea typeface="+mn-ea"/>
                <a:cs typeface="Arial"/>
              </a:rPr>
            </a:br>
            <a:r>
              <a:rPr kumimoji="0" lang="en-US" sz="800" b="0" i="0" u="none" strike="noStrike" kern="1200" cap="none" spc="0" normalizeH="0" baseline="0" noProof="0">
                <a:ln>
                  <a:noFill/>
                </a:ln>
                <a:solidFill>
                  <a:srgbClr val="8E8F93"/>
                </a:solidFill>
                <a:effectLst/>
                <a:uLnTx/>
                <a:uFillTx/>
                <a:latin typeface="Arial"/>
                <a:ea typeface="+mn-ea"/>
                <a:cs typeface="Arial"/>
              </a:rPr>
              <a:t>Investment funds for innovative energy entrepreneurship locally.</a:t>
            </a:r>
          </a:p>
          <a:p>
            <a:pPr marL="15875" marR="0" lvl="0" indent="0" algn="l" defTabSz="457200" rtl="0" eaLnBrk="1" fontAlgn="auto" latinLnBrk="0" hangingPunct="1">
              <a:lnSpc>
                <a:spcPct val="100000"/>
              </a:lnSpc>
              <a:spcBef>
                <a:spcPts val="500"/>
              </a:spcBef>
              <a:spcAft>
                <a:spcPts val="500"/>
              </a:spcAft>
              <a:buClr>
                <a:srgbClr val="3DCD58"/>
              </a:buClr>
              <a:buSzTx/>
              <a:buFont typeface="Arial" panose="020B0604020202020204" pitchFamily="34" charset="0"/>
              <a:buNone/>
              <a:tabLst/>
              <a:defRPr/>
            </a:pPr>
            <a:endParaRPr kumimoji="0" lang="en-US" sz="800" b="0" i="0" u="none" strike="noStrike" kern="1200" cap="none" spc="0" normalizeH="0" baseline="0" noProof="0" dirty="0">
              <a:ln>
                <a:noFill/>
              </a:ln>
              <a:solidFill>
                <a:srgbClr val="8E8F93"/>
              </a:solidFill>
              <a:effectLst/>
              <a:uLnTx/>
              <a:uFillTx/>
              <a:latin typeface="Arial"/>
              <a:ea typeface="+mn-ea"/>
              <a:cs typeface="Arial"/>
            </a:endParaRPr>
          </a:p>
        </p:txBody>
      </p:sp>
    </p:spTree>
    <p:extLst>
      <p:ext uri="{BB962C8B-B14F-4D97-AF65-F5344CB8AC3E}">
        <p14:creationId xmlns:p14="http://schemas.microsoft.com/office/powerpoint/2010/main" val="832208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itre 35"/>
          <p:cNvSpPr>
            <a:spLocks noGrp="1"/>
          </p:cNvSpPr>
          <p:nvPr>
            <p:ph type="title"/>
          </p:nvPr>
        </p:nvSpPr>
        <p:spPr>
          <a:xfrm>
            <a:off x="258056" y="223045"/>
            <a:ext cx="8633531" cy="307777"/>
          </a:xfrm>
        </p:spPr>
        <p:txBody>
          <a:bodyPr/>
          <a:lstStyle/>
          <a:p>
            <a:pPr>
              <a:spcBef>
                <a:spcPts val="0"/>
              </a:spcBef>
              <a:buClr>
                <a:schemeClr val="bg2"/>
              </a:buClr>
            </a:pPr>
            <a:r>
              <a:rPr lang="fr-FR" dirty="0"/>
              <a:t>Access to Energy: Home &amp; Community </a:t>
            </a:r>
            <a:r>
              <a:rPr lang="fr-FR" dirty="0" err="1"/>
              <a:t>Lighting</a:t>
            </a:r>
            <a:r>
              <a:rPr lang="fr-FR" dirty="0"/>
              <a:t> Solutions</a:t>
            </a:r>
            <a:endParaRPr lang="en-US" sz="1100" dirty="0" err="1">
              <a:solidFill>
                <a:schemeClr val="accent6"/>
              </a:solidFill>
              <a:ea typeface="+mn-ea"/>
            </a:endParaRPr>
          </a:p>
        </p:txBody>
      </p:sp>
      <p:grpSp>
        <p:nvGrpSpPr>
          <p:cNvPr id="3" name="Group 2">
            <a:extLst>
              <a:ext uri="{FF2B5EF4-FFF2-40B4-BE49-F238E27FC236}">
                <a16:creationId xmlns:a16="http://schemas.microsoft.com/office/drawing/2014/main" id="{355DAC38-E435-4A89-AECB-0AB922BB3686}"/>
              </a:ext>
            </a:extLst>
          </p:cNvPr>
          <p:cNvGrpSpPr/>
          <p:nvPr/>
        </p:nvGrpSpPr>
        <p:grpSpPr>
          <a:xfrm>
            <a:off x="614363" y="692238"/>
            <a:ext cx="8022431" cy="4098344"/>
            <a:chOff x="205393" y="792250"/>
            <a:chExt cx="6412990" cy="4098344"/>
          </a:xfrm>
        </p:grpSpPr>
        <p:sp>
          <p:nvSpPr>
            <p:cNvPr id="9" name="ZoneTexte 8"/>
            <p:cNvSpPr txBox="1"/>
            <p:nvPr/>
          </p:nvSpPr>
          <p:spPr>
            <a:xfrm>
              <a:off x="205393" y="792250"/>
              <a:ext cx="1404248" cy="238537"/>
            </a:xfrm>
            <a:prstGeom prst="rect">
              <a:avLst/>
            </a:prstGeom>
            <a:noFill/>
          </p:spPr>
          <p:txBody>
            <a:bodyPr wrap="square" lIns="68589" tIns="34295" rIns="68589" bIns="34295" rtlCol="0">
              <a:spAutoFit/>
            </a:bodyPr>
            <a:lstStyle/>
            <a:p>
              <a:pPr indent="15875"/>
              <a:r>
                <a:rPr lang="en-US" sz="1100" b="1" dirty="0">
                  <a:solidFill>
                    <a:schemeClr val="accent6"/>
                  </a:solidFill>
                </a:rPr>
                <a:t>Portable solutions</a:t>
              </a:r>
              <a:endParaRPr lang="fr-FR" sz="1100" dirty="0">
                <a:solidFill>
                  <a:schemeClr val="accent6"/>
                </a:solidFill>
              </a:endParaRPr>
            </a:p>
          </p:txBody>
        </p:sp>
        <p:sp>
          <p:nvSpPr>
            <p:cNvPr id="29" name="ZoneTexte 28"/>
            <p:cNvSpPr txBox="1"/>
            <p:nvPr/>
          </p:nvSpPr>
          <p:spPr>
            <a:xfrm>
              <a:off x="4004817" y="792250"/>
              <a:ext cx="1795536" cy="238537"/>
            </a:xfrm>
            <a:prstGeom prst="rect">
              <a:avLst/>
            </a:prstGeom>
            <a:noFill/>
          </p:spPr>
          <p:txBody>
            <a:bodyPr wrap="square" lIns="68589" tIns="34295" rIns="68589" bIns="34295" rtlCol="0">
              <a:spAutoFit/>
            </a:bodyPr>
            <a:lstStyle/>
            <a:p>
              <a:pPr>
                <a:buClr>
                  <a:schemeClr val="accent6"/>
                </a:buClr>
              </a:pPr>
              <a:r>
                <a:rPr lang="fr-FR" sz="1100" b="1" dirty="0">
                  <a:solidFill>
                    <a:schemeClr val="accent6"/>
                  </a:solidFill>
                  <a:latin typeface="Arial"/>
                  <a:cs typeface="Arial"/>
                </a:rPr>
                <a:t>Collective </a:t>
              </a:r>
              <a:r>
                <a:rPr lang="fr-FR" sz="1100" b="1" dirty="0" err="1">
                  <a:solidFill>
                    <a:schemeClr val="accent6"/>
                  </a:solidFill>
                  <a:latin typeface="Arial"/>
                  <a:cs typeface="Arial"/>
                </a:rPr>
                <a:t>electrification</a:t>
              </a:r>
              <a:endParaRPr lang="fr-FR" sz="1100" b="1" dirty="0">
                <a:solidFill>
                  <a:schemeClr val="accent6"/>
                </a:solidFill>
                <a:latin typeface="Arial"/>
                <a:cs typeface="Arial"/>
              </a:endParaRPr>
            </a:p>
          </p:txBody>
        </p:sp>
        <p:sp>
          <p:nvSpPr>
            <p:cNvPr id="47" name="Rectangle 46"/>
            <p:cNvSpPr/>
            <p:nvPr/>
          </p:nvSpPr>
          <p:spPr>
            <a:xfrm>
              <a:off x="225731" y="2649380"/>
              <a:ext cx="1242152" cy="1477328"/>
            </a:xfrm>
            <a:prstGeom prst="rect">
              <a:avLst/>
            </a:prstGeom>
          </p:spPr>
          <p:txBody>
            <a:bodyPr wrap="square">
              <a:spAutoFit/>
            </a:bodyPr>
            <a:lstStyle/>
            <a:p>
              <a:r>
                <a:rPr lang="en-US" sz="1000" dirty="0">
                  <a:solidFill>
                    <a:schemeClr val="accent1"/>
                  </a:solidFill>
                </a:rPr>
                <a:t>Solar powered portable LED lamp with mobile charger</a:t>
              </a:r>
            </a:p>
            <a:p>
              <a:r>
                <a:rPr lang="fr-FR" sz="1000" b="1" dirty="0">
                  <a:solidFill>
                    <a:schemeClr val="bg2"/>
                  </a:solidFill>
                </a:rPr>
                <a:t>#</a:t>
              </a:r>
              <a:r>
                <a:rPr lang="fr-FR" sz="1000" b="1" dirty="0" err="1">
                  <a:solidFill>
                    <a:schemeClr val="bg2"/>
                  </a:solidFill>
                </a:rPr>
                <a:t>Mobiya</a:t>
              </a:r>
              <a:endParaRPr lang="fr-FR" sz="1000" b="1" dirty="0">
                <a:solidFill>
                  <a:schemeClr val="bg2"/>
                </a:solidFill>
              </a:endParaRPr>
            </a:p>
            <a:p>
              <a:pPr lvl="0">
                <a:buClr>
                  <a:srgbClr val="FFD100"/>
                </a:buClr>
              </a:pPr>
              <a:endParaRPr lang="fr-FR" sz="1000" dirty="0">
                <a:solidFill>
                  <a:srgbClr val="42B4E6"/>
                </a:solidFill>
                <a:cs typeface="Arial"/>
              </a:endParaRPr>
            </a:p>
            <a:p>
              <a:pPr lvl="0">
                <a:buClr>
                  <a:srgbClr val="FFD100"/>
                </a:buClr>
              </a:pPr>
              <a:r>
                <a:rPr lang="fr-FR" sz="1000" dirty="0" err="1">
                  <a:solidFill>
                    <a:srgbClr val="42B4E6"/>
                  </a:solidFill>
                  <a:cs typeface="Arial"/>
                  <a:hlinkClick r:id="rId3"/>
                </a:rPr>
                <a:t>Find</a:t>
              </a:r>
              <a:r>
                <a:rPr lang="fr-FR" sz="1000" dirty="0">
                  <a:solidFill>
                    <a:srgbClr val="42B4E6"/>
                  </a:solidFill>
                  <a:cs typeface="Arial"/>
                  <a:hlinkClick r:id="rId3"/>
                </a:rPr>
                <a:t> out more about </a:t>
              </a:r>
              <a:r>
                <a:rPr lang="fr-FR" sz="1000" dirty="0" err="1">
                  <a:solidFill>
                    <a:srgbClr val="42B4E6"/>
                  </a:solidFill>
                  <a:cs typeface="Arial"/>
                  <a:hlinkClick r:id="rId3"/>
                </a:rPr>
                <a:t>this</a:t>
              </a:r>
              <a:r>
                <a:rPr lang="fr-FR" sz="1000" dirty="0">
                  <a:solidFill>
                    <a:srgbClr val="42B4E6"/>
                  </a:solidFill>
                  <a:cs typeface="Arial"/>
                  <a:hlinkClick r:id="rId3"/>
                </a:rPr>
                <a:t> </a:t>
              </a:r>
              <a:r>
                <a:rPr lang="fr-FR" sz="1000" dirty="0" err="1">
                  <a:solidFill>
                    <a:srgbClr val="42B4E6"/>
                  </a:solidFill>
                  <a:cs typeface="Arial"/>
                  <a:hlinkClick r:id="rId3"/>
                </a:rPr>
                <a:t>products</a:t>
              </a:r>
              <a:r>
                <a:rPr lang="fr-FR" sz="1000" dirty="0">
                  <a:solidFill>
                    <a:srgbClr val="42B4E6"/>
                  </a:solidFill>
                  <a:cs typeface="Arial"/>
                  <a:hlinkClick r:id="rId3"/>
                </a:rPr>
                <a:t>….</a:t>
              </a:r>
              <a:endParaRPr lang="en-US" sz="1000" dirty="0" err="1">
                <a:solidFill>
                  <a:srgbClr val="42B4E6"/>
                </a:solidFill>
                <a:cs typeface="Arial"/>
              </a:endParaRPr>
            </a:p>
          </p:txBody>
        </p:sp>
        <p:pic>
          <p:nvPicPr>
            <p:cNvPr id="25" name="Image 24">
              <a:extLst>
                <a:ext uri="{FF2B5EF4-FFF2-40B4-BE49-F238E27FC236}">
                  <a16:creationId xmlns:a16="http://schemas.microsoft.com/office/drawing/2014/main" id="{39DD0B4F-F4D6-4BC6-86B0-E1DDA2CC2E4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5731" y="1088320"/>
              <a:ext cx="1363572" cy="1051726"/>
            </a:xfrm>
            <a:prstGeom prst="rect">
              <a:avLst/>
            </a:prstGeom>
          </p:spPr>
        </p:pic>
        <p:sp>
          <p:nvSpPr>
            <p:cNvPr id="32" name="Rectangle : coins arrondis 31">
              <a:extLst>
                <a:ext uri="{FF2B5EF4-FFF2-40B4-BE49-F238E27FC236}">
                  <a16:creationId xmlns:a16="http://schemas.microsoft.com/office/drawing/2014/main" id="{D6A787C8-5855-4565-85A3-0527ED768C47}"/>
                </a:ext>
              </a:extLst>
            </p:cNvPr>
            <p:cNvSpPr/>
            <p:nvPr/>
          </p:nvSpPr>
          <p:spPr>
            <a:xfrm>
              <a:off x="284384" y="2170740"/>
              <a:ext cx="1143000"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t>Mobiya</a:t>
              </a:r>
              <a:endParaRPr lang="fr-FR" sz="1200" dirty="0"/>
            </a:p>
          </p:txBody>
        </p:sp>
        <p:sp>
          <p:nvSpPr>
            <p:cNvPr id="33" name="Rectangle : coins arrondis 32">
              <a:extLst>
                <a:ext uri="{FF2B5EF4-FFF2-40B4-BE49-F238E27FC236}">
                  <a16:creationId xmlns:a16="http://schemas.microsoft.com/office/drawing/2014/main" id="{0A5D3BA1-6006-48F1-BF53-5BC8BD2B1C6B}"/>
                </a:ext>
              </a:extLst>
            </p:cNvPr>
            <p:cNvSpPr/>
            <p:nvPr/>
          </p:nvSpPr>
          <p:spPr>
            <a:xfrm>
              <a:off x="1723790" y="2164278"/>
              <a:ext cx="2089093"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t>Homaya</a:t>
              </a:r>
              <a:endParaRPr lang="fr-FR" sz="1200" dirty="0"/>
            </a:p>
          </p:txBody>
        </p:sp>
        <p:sp>
          <p:nvSpPr>
            <p:cNvPr id="34" name="Rectangle : coins arrondis 33">
              <a:extLst>
                <a:ext uri="{FF2B5EF4-FFF2-40B4-BE49-F238E27FC236}">
                  <a16:creationId xmlns:a16="http://schemas.microsoft.com/office/drawing/2014/main" id="{9E24481D-8D1E-4691-9B33-F9E70C4E014F}"/>
                </a:ext>
              </a:extLst>
            </p:cNvPr>
            <p:cNvSpPr/>
            <p:nvPr/>
          </p:nvSpPr>
          <p:spPr>
            <a:xfrm>
              <a:off x="4026520" y="2164278"/>
              <a:ext cx="2429943" cy="402609"/>
            </a:xfrm>
            <a:prstGeom prst="round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t>Villaya</a:t>
              </a:r>
              <a:endParaRPr lang="fr-FR" sz="1200" dirty="0"/>
            </a:p>
          </p:txBody>
        </p:sp>
        <p:sp>
          <p:nvSpPr>
            <p:cNvPr id="35" name="ZoneTexte 34">
              <a:extLst>
                <a:ext uri="{FF2B5EF4-FFF2-40B4-BE49-F238E27FC236}">
                  <a16:creationId xmlns:a16="http://schemas.microsoft.com/office/drawing/2014/main" id="{E272F164-5CBD-43C5-8642-DEC3A63C43A0}"/>
                </a:ext>
              </a:extLst>
            </p:cNvPr>
            <p:cNvSpPr txBox="1"/>
            <p:nvPr/>
          </p:nvSpPr>
          <p:spPr>
            <a:xfrm>
              <a:off x="1686675" y="2666468"/>
              <a:ext cx="2121053" cy="1646605"/>
            </a:xfrm>
            <a:prstGeom prst="rect">
              <a:avLst/>
            </a:prstGeom>
            <a:noFill/>
          </p:spPr>
          <p:txBody>
            <a:bodyPr wrap="square" rtlCol="0">
              <a:spAutoFit/>
            </a:bodyPr>
            <a:lstStyle/>
            <a:p>
              <a:r>
                <a:rPr lang="en-HK" sz="1000" dirty="0">
                  <a:solidFill>
                    <a:schemeClr val="accent1"/>
                  </a:solidFill>
                </a:rPr>
                <a:t>Solar Home System including a solar panel and lamps</a:t>
              </a:r>
              <a:endParaRPr lang="fr-FR" sz="1000" b="1" dirty="0">
                <a:solidFill>
                  <a:schemeClr val="accent1"/>
                </a:solidFill>
              </a:endParaRPr>
            </a:p>
            <a:p>
              <a:pPr>
                <a:buClr>
                  <a:schemeClr val="bg2"/>
                </a:buClr>
              </a:pPr>
              <a:r>
                <a:rPr lang="fr-FR" sz="1000" b="1" dirty="0">
                  <a:solidFill>
                    <a:schemeClr val="bg2"/>
                  </a:solidFill>
                </a:rPr>
                <a:t>#</a:t>
              </a:r>
              <a:r>
                <a:rPr lang="fr-FR" sz="1000" b="1" dirty="0" err="1">
                  <a:solidFill>
                    <a:schemeClr val="bg2"/>
                  </a:solidFill>
                </a:rPr>
                <a:t>HomayaFamily</a:t>
              </a:r>
              <a:endParaRPr lang="fr-FR" sz="1000" b="1" dirty="0">
                <a:solidFill>
                  <a:schemeClr val="bg2"/>
                </a:solidFill>
              </a:endParaRPr>
            </a:p>
            <a:p>
              <a:pPr>
                <a:buClr>
                  <a:schemeClr val="bg2"/>
                </a:buClr>
              </a:pPr>
              <a:endParaRPr lang="fr-FR" sz="1000" b="1" dirty="0">
                <a:solidFill>
                  <a:schemeClr val="bg2"/>
                </a:solidFill>
              </a:endParaRPr>
            </a:p>
            <a:p>
              <a:r>
                <a:rPr lang="en-US" sz="1000" dirty="0">
                  <a:solidFill>
                    <a:schemeClr val="accent1"/>
                  </a:solidFill>
                </a:rPr>
                <a:t>AC and DC, Solar and Grid Home System</a:t>
              </a:r>
            </a:p>
            <a:p>
              <a:pPr>
                <a:buClr>
                  <a:schemeClr val="bg2"/>
                </a:buClr>
              </a:pPr>
              <a:r>
                <a:rPr lang="fr-FR" sz="1000" b="1" dirty="0">
                  <a:solidFill>
                    <a:schemeClr val="bg2"/>
                  </a:solidFill>
                </a:rPr>
                <a:t>#</a:t>
              </a:r>
              <a:r>
                <a:rPr lang="fr-FR" sz="1000" b="1" dirty="0" err="1">
                  <a:solidFill>
                    <a:schemeClr val="bg2"/>
                  </a:solidFill>
                </a:rPr>
                <a:t>HomayaHybrid</a:t>
              </a:r>
              <a:endParaRPr lang="fr-FR" sz="1000" b="1" dirty="0">
                <a:solidFill>
                  <a:schemeClr val="bg2"/>
                </a:solidFill>
              </a:endParaRPr>
            </a:p>
            <a:p>
              <a:pPr>
                <a:buClr>
                  <a:schemeClr val="bg2"/>
                </a:buClr>
              </a:pPr>
              <a:r>
                <a:rPr lang="fr-FR" sz="1000" dirty="0" err="1">
                  <a:solidFill>
                    <a:schemeClr val="accent1"/>
                  </a:solidFill>
                </a:rPr>
                <a:t>Find</a:t>
              </a:r>
              <a:r>
                <a:rPr lang="fr-FR" sz="1000" dirty="0">
                  <a:solidFill>
                    <a:schemeClr val="accent1"/>
                  </a:solidFill>
                </a:rPr>
                <a:t> out more about </a:t>
              </a:r>
              <a:r>
                <a:rPr lang="fr-FR" sz="1000" dirty="0" err="1">
                  <a:solidFill>
                    <a:schemeClr val="accent1"/>
                  </a:solidFill>
                </a:rPr>
                <a:t>this</a:t>
              </a:r>
              <a:r>
                <a:rPr lang="fr-FR" sz="1000" dirty="0">
                  <a:solidFill>
                    <a:schemeClr val="accent1"/>
                  </a:solidFill>
                </a:rPr>
                <a:t> </a:t>
              </a:r>
              <a:r>
                <a:rPr lang="fr-FR" sz="1000" dirty="0" err="1">
                  <a:solidFill>
                    <a:schemeClr val="accent1"/>
                  </a:solidFill>
                </a:rPr>
                <a:t>product</a:t>
              </a:r>
              <a:r>
                <a:rPr lang="fr-FR" sz="1000" dirty="0">
                  <a:solidFill>
                    <a:schemeClr val="accent1"/>
                  </a:solidFill>
                </a:rPr>
                <a:t> </a:t>
              </a:r>
              <a:r>
                <a:rPr lang="fr-FR" sz="1000" dirty="0">
                  <a:solidFill>
                    <a:schemeClr val="accent1"/>
                  </a:solidFill>
                  <a:hlinkClick r:id="rId5"/>
                </a:rPr>
                <a:t>in </a:t>
              </a:r>
              <a:r>
                <a:rPr lang="fr-FR" sz="1000" dirty="0" err="1">
                  <a:solidFill>
                    <a:schemeClr val="accent1"/>
                  </a:solidFill>
                  <a:hlinkClick r:id="rId5"/>
                </a:rPr>
                <a:t>this</a:t>
              </a:r>
              <a:r>
                <a:rPr lang="fr-FR" sz="1000" dirty="0">
                  <a:solidFill>
                    <a:schemeClr val="accent1"/>
                  </a:solidFill>
                  <a:hlinkClick r:id="rId5"/>
                </a:rPr>
                <a:t> </a:t>
              </a:r>
              <a:r>
                <a:rPr lang="fr-FR" sz="1000" dirty="0" err="1">
                  <a:solidFill>
                    <a:schemeClr val="accent1"/>
                  </a:solidFill>
                  <a:hlinkClick r:id="rId5"/>
                </a:rPr>
                <a:t>video</a:t>
              </a:r>
              <a:endParaRPr lang="fr-FR" sz="1000" dirty="0">
                <a:solidFill>
                  <a:schemeClr val="accent1"/>
                </a:solidFill>
              </a:endParaRPr>
            </a:p>
            <a:p>
              <a:pPr>
                <a:buClr>
                  <a:schemeClr val="bg2"/>
                </a:buClr>
              </a:pPr>
              <a:endParaRPr lang="fr-FR" sz="1100" b="1" dirty="0">
                <a:solidFill>
                  <a:schemeClr val="bg2"/>
                </a:solidFill>
              </a:endParaRPr>
            </a:p>
          </p:txBody>
        </p:sp>
        <p:pic>
          <p:nvPicPr>
            <p:cNvPr id="40" name="Image 39">
              <a:extLst>
                <a:ext uri="{FF2B5EF4-FFF2-40B4-BE49-F238E27FC236}">
                  <a16:creationId xmlns:a16="http://schemas.microsoft.com/office/drawing/2014/main" id="{6F49F447-3CDD-40D1-A9FC-99B23BE46EF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91339" y="1446540"/>
              <a:ext cx="921544" cy="496151"/>
            </a:xfrm>
            <a:prstGeom prst="rect">
              <a:avLst/>
            </a:prstGeom>
          </p:spPr>
        </p:pic>
        <p:pic>
          <p:nvPicPr>
            <p:cNvPr id="41" name="Image 40">
              <a:extLst>
                <a:ext uri="{FF2B5EF4-FFF2-40B4-BE49-F238E27FC236}">
                  <a16:creationId xmlns:a16="http://schemas.microsoft.com/office/drawing/2014/main" id="{1484ED88-4646-4913-B73A-49379AE34D8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47101" y="1178714"/>
              <a:ext cx="1065922" cy="819940"/>
            </a:xfrm>
            <a:prstGeom prst="rect">
              <a:avLst/>
            </a:prstGeom>
          </p:spPr>
        </p:pic>
        <p:sp>
          <p:nvSpPr>
            <p:cNvPr id="2" name="Rectangle 1">
              <a:extLst>
                <a:ext uri="{FF2B5EF4-FFF2-40B4-BE49-F238E27FC236}">
                  <a16:creationId xmlns:a16="http://schemas.microsoft.com/office/drawing/2014/main" id="{28D298CD-7298-47B3-BA3D-BC0BD3A3E5D0}"/>
                </a:ext>
              </a:extLst>
            </p:cNvPr>
            <p:cNvSpPr/>
            <p:nvPr/>
          </p:nvSpPr>
          <p:spPr>
            <a:xfrm>
              <a:off x="1701819" y="792250"/>
              <a:ext cx="1771639" cy="261610"/>
            </a:xfrm>
            <a:prstGeom prst="rect">
              <a:avLst/>
            </a:prstGeom>
          </p:spPr>
          <p:txBody>
            <a:bodyPr wrap="none">
              <a:spAutoFit/>
            </a:bodyPr>
            <a:lstStyle/>
            <a:p>
              <a:r>
                <a:rPr lang="en-US" sz="1100" b="1" dirty="0">
                  <a:solidFill>
                    <a:schemeClr val="accent6"/>
                  </a:solidFill>
                </a:rPr>
                <a:t>Domestic electrification</a:t>
              </a:r>
              <a:endParaRPr lang="fr-FR" sz="1100" b="1" dirty="0">
                <a:solidFill>
                  <a:schemeClr val="accent6"/>
                </a:solidFill>
              </a:endParaRPr>
            </a:p>
          </p:txBody>
        </p:sp>
        <p:sp>
          <p:nvSpPr>
            <p:cNvPr id="42" name="ZoneTexte 41">
              <a:extLst>
                <a:ext uri="{FF2B5EF4-FFF2-40B4-BE49-F238E27FC236}">
                  <a16:creationId xmlns:a16="http://schemas.microsoft.com/office/drawing/2014/main" id="{81D9E3DA-346F-4841-9340-F8F47D1837C6}"/>
                </a:ext>
              </a:extLst>
            </p:cNvPr>
            <p:cNvSpPr txBox="1"/>
            <p:nvPr/>
          </p:nvSpPr>
          <p:spPr>
            <a:xfrm>
              <a:off x="4026520" y="2643825"/>
              <a:ext cx="2591863" cy="2246769"/>
            </a:xfrm>
            <a:prstGeom prst="rect">
              <a:avLst/>
            </a:prstGeom>
            <a:noFill/>
          </p:spPr>
          <p:txBody>
            <a:bodyPr wrap="square" rtlCol="0">
              <a:spAutoFit/>
            </a:bodyPr>
            <a:lstStyle/>
            <a:p>
              <a:r>
                <a:rPr lang="en-US" sz="1000" dirty="0">
                  <a:solidFill>
                    <a:schemeClr val="accent1"/>
                  </a:solidFill>
                </a:rPr>
                <a:t>Solar microgrid to power off-grid sites  Customized, Packaged, Containerized</a:t>
              </a:r>
            </a:p>
            <a:p>
              <a:r>
                <a:rPr lang="en-US" sz="1000" dirty="0">
                  <a:solidFill>
                    <a:schemeClr val="accent1"/>
                  </a:solidFill>
                </a:rPr>
                <a:t>See different configurations </a:t>
              </a:r>
              <a:r>
                <a:rPr lang="en-US" sz="1000" dirty="0">
                  <a:solidFill>
                    <a:schemeClr val="accent1"/>
                  </a:solidFill>
                  <a:hlinkClick r:id="rId8"/>
                </a:rPr>
                <a:t>in this video</a:t>
              </a:r>
              <a:endParaRPr lang="en-US" sz="1000" dirty="0">
                <a:solidFill>
                  <a:schemeClr val="accent1"/>
                </a:solidFill>
              </a:endParaRPr>
            </a:p>
            <a:p>
              <a:pPr>
                <a:buClr>
                  <a:schemeClr val="bg2"/>
                </a:buClr>
              </a:pPr>
              <a:r>
                <a:rPr lang="en-US" sz="1000" b="1" dirty="0">
                  <a:solidFill>
                    <a:schemeClr val="bg2"/>
                  </a:solidFill>
                </a:rPr>
                <a:t>#</a:t>
              </a:r>
              <a:r>
                <a:rPr lang="en-US" sz="1000" b="1" dirty="0" err="1">
                  <a:solidFill>
                    <a:schemeClr val="bg2"/>
                  </a:solidFill>
                </a:rPr>
                <a:t>VillayaCommunity</a:t>
              </a:r>
              <a:endParaRPr lang="en-US" sz="1000" b="1" dirty="0">
                <a:solidFill>
                  <a:schemeClr val="bg2"/>
                </a:solidFill>
              </a:endParaRPr>
            </a:p>
            <a:p>
              <a:pPr>
                <a:buClr>
                  <a:schemeClr val="bg2"/>
                </a:buClr>
              </a:pPr>
              <a:r>
                <a:rPr lang="en-US" sz="1000" b="1" dirty="0">
                  <a:solidFill>
                    <a:schemeClr val="bg2"/>
                  </a:solidFill>
                </a:rPr>
                <a:t>#</a:t>
              </a:r>
              <a:r>
                <a:rPr lang="en-US" sz="1000" b="1" dirty="0" err="1">
                  <a:solidFill>
                    <a:schemeClr val="bg2"/>
                  </a:solidFill>
                </a:rPr>
                <a:t>VillayaEmergency</a:t>
              </a:r>
              <a:endParaRPr lang="en-US" sz="1000" b="1" dirty="0">
                <a:solidFill>
                  <a:schemeClr val="bg2"/>
                </a:solidFill>
              </a:endParaRPr>
            </a:p>
            <a:p>
              <a:pPr>
                <a:buClr>
                  <a:schemeClr val="bg2"/>
                </a:buClr>
              </a:pPr>
              <a:endParaRPr lang="en-US" sz="1000" b="1" dirty="0">
                <a:solidFill>
                  <a:schemeClr val="bg2"/>
                </a:solidFill>
              </a:endParaRPr>
            </a:p>
            <a:p>
              <a:pPr lvl="0"/>
              <a:r>
                <a:rPr lang="en-HK" sz="1000" dirty="0">
                  <a:solidFill>
                    <a:schemeClr val="accent1"/>
                  </a:solidFill>
                </a:rPr>
                <a:t>Solar Water Pumping System</a:t>
              </a:r>
            </a:p>
            <a:p>
              <a:r>
                <a:rPr lang="fr-FR" sz="1000" b="1" dirty="0">
                  <a:solidFill>
                    <a:schemeClr val="bg2"/>
                  </a:solidFill>
                </a:rPr>
                <a:t>#</a:t>
              </a:r>
              <a:r>
                <a:rPr lang="fr-FR" sz="1000" b="1" dirty="0" err="1">
                  <a:solidFill>
                    <a:schemeClr val="bg2"/>
                  </a:solidFill>
                </a:rPr>
                <a:t>VillayaWater</a:t>
              </a:r>
              <a:endParaRPr lang="fr-FR" sz="1000" b="1" dirty="0">
                <a:solidFill>
                  <a:schemeClr val="bg2"/>
                </a:solidFill>
              </a:endParaRPr>
            </a:p>
            <a:p>
              <a:endParaRPr lang="fr-FR" sz="1000" b="1" dirty="0">
                <a:solidFill>
                  <a:schemeClr val="bg2"/>
                </a:solidFill>
              </a:endParaRPr>
            </a:p>
            <a:p>
              <a:r>
                <a:rPr lang="fr-FR" sz="1000" dirty="0">
                  <a:solidFill>
                    <a:schemeClr val="accent1"/>
                  </a:solidFill>
                </a:rPr>
                <a:t>Solar Street </a:t>
              </a:r>
              <a:r>
                <a:rPr lang="fr-FR" sz="1000" dirty="0" err="1">
                  <a:solidFill>
                    <a:schemeClr val="accent1"/>
                  </a:solidFill>
                </a:rPr>
                <a:t>Lighting</a:t>
              </a:r>
              <a:endParaRPr lang="fr-FR" sz="1000" dirty="0">
                <a:solidFill>
                  <a:schemeClr val="accent1"/>
                </a:solidFill>
              </a:endParaRPr>
            </a:p>
            <a:p>
              <a:r>
                <a:rPr lang="fr-FR" sz="1000" b="1" dirty="0">
                  <a:solidFill>
                    <a:schemeClr val="bg2"/>
                  </a:solidFill>
                </a:rPr>
                <a:t>#</a:t>
              </a:r>
              <a:r>
                <a:rPr lang="fr-FR" sz="1000" b="1" dirty="0" err="1">
                  <a:solidFill>
                    <a:schemeClr val="bg2"/>
                  </a:solidFill>
                </a:rPr>
                <a:t>VillayaLighting</a:t>
              </a:r>
              <a:endParaRPr lang="fr-FR" sz="1000" b="1" dirty="0">
                <a:solidFill>
                  <a:schemeClr val="bg2"/>
                </a:solidFill>
              </a:endParaRPr>
            </a:p>
            <a:p>
              <a:endParaRPr lang="fr-FR" sz="1000" dirty="0">
                <a:solidFill>
                  <a:schemeClr val="accent1"/>
                </a:solidFill>
              </a:endParaRPr>
            </a:p>
            <a:p>
              <a:r>
                <a:rPr lang="fr-FR" sz="1000" dirty="0">
                  <a:solidFill>
                    <a:schemeClr val="accent1"/>
                  </a:solidFill>
                </a:rPr>
                <a:t>Entrepreneur USB </a:t>
              </a:r>
              <a:r>
                <a:rPr lang="fr-FR" sz="1000" dirty="0" err="1">
                  <a:solidFill>
                    <a:schemeClr val="accent1"/>
                  </a:solidFill>
                </a:rPr>
                <a:t>charging</a:t>
              </a:r>
              <a:r>
                <a:rPr lang="fr-FR" sz="1000" dirty="0">
                  <a:solidFill>
                    <a:schemeClr val="accent1"/>
                  </a:solidFill>
                </a:rPr>
                <a:t> station</a:t>
              </a:r>
            </a:p>
            <a:p>
              <a:r>
                <a:rPr lang="fr-FR" sz="1000" b="1" dirty="0">
                  <a:solidFill>
                    <a:schemeClr val="bg2"/>
                  </a:solidFill>
                </a:rPr>
                <a:t>#</a:t>
              </a:r>
              <a:r>
                <a:rPr lang="fr-FR" sz="1000" b="1" dirty="0" err="1">
                  <a:solidFill>
                    <a:schemeClr val="bg2"/>
                  </a:solidFill>
                </a:rPr>
                <a:t>VillayaRecharge</a:t>
              </a:r>
              <a:endParaRPr lang="en-US" sz="1000" dirty="0">
                <a:solidFill>
                  <a:schemeClr val="accent1"/>
                </a:solidFill>
              </a:endParaRPr>
            </a:p>
          </p:txBody>
        </p:sp>
        <p:pic>
          <p:nvPicPr>
            <p:cNvPr id="1026" name="Picture 2" descr="https://dl.boxcloud.com/api/2.0/internal_files/224722732169/versions/237316605321/representations/png_paged_2048x2048/content/1.png?access_token=1!uVyBbpZ0bqKjDutN8YRfEDarq5X64G2_qMCyEAM78THSsLTvNyv3hWvy8zjyE9RjQMVouOXG2qiHxpnHMBhMgztuoM8DbAlkY5ey-4SCycL_7KELSZB3sT0Kddw5l26zh1_xgrYH5cXW-Q_RDg6yq1ku-_3SdGSSBao8qy3SiN-DDMKVPGlClkZ-1zlA2N5BXI5WzvVdikevBxFbGcGSXkh7x7ZCu536Z1H-wmVGNzJxUg7HRgZOcZ26Oye7hbU_4XWs1YAPRrPZnjJ2reQWIyeIfGbij2Mkt6MM4QjEsG_uu2iJ3ot7EcUGPcmWBgu9dI2B6dO_23iczWb7bdjzEQpJPugPyN-g3y8m66B8B9dKXPGiwnYyoEMDY0CA3JmkcfqfUu6fIOwid3kARwoNxGVdnW7u6MoXWSUxB4unss_zzHL5HhDTAezEx0CGD6AfFtWk5c_tz9lYKDavo1dZHhuDxMM3PFrblJFnSHiLkEXwSjKG2GhGmXvVkUcXyPtytbvTZAR4P1wAl8WVL2IzbTyw3ovzDKDSm708686L4DBC8mwzf08XEZ4FzYLlmnqa&amp;box_client_name=box-content-preview&amp;box_client_version=1.58.3">
              <a:extLst>
                <a:ext uri="{FF2B5EF4-FFF2-40B4-BE49-F238E27FC236}">
                  <a16:creationId xmlns:a16="http://schemas.microsoft.com/office/drawing/2014/main" id="{B0118F77-EE68-4EF4-9017-A424648400C5}"/>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5040837" y="1207631"/>
              <a:ext cx="879709" cy="8797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dl.boxcloud.com/api/2.0/internal_files/158693286227/versions/168687755603/representations/jpg_paged_2048x2048/content/1.jpg?access_token=1!0hrTymJD_oJth1FOlK-ObEbGGwtPhR7tXNtg6ujU5JpE-wfAXt8FZqlD8XWdksCRjmHNpEUklMhO0tQh8dF212EdrjmTyEklentWDAmqifZ7jUt1lKu3rnx1AK_fBkbX5qeyRKj7UZ0VCcFjEhW0oVSpuYWzU08nA1NV2UHFakjfdPYJZw-8PokLzIXd6rnrvTF09XCZLP_woKY35naYaqGE7IQVNaaK_rK0b1Lk4V7X86dh89W7Q511jLBYo6ocLRandbbMTML7Y8FJMs2S-BoGr3SypqnoIhXxKRQwC20p7BPaj5mZjQJIh7aLapvvDCU28i_3lvq2aTM2RKiUWON8_Iah_Mr4eTgYF0HLFdxkIymf6j2kiQ1SsYTxE1-1wsyi54dWjDQ9rfWZNXDk5qjDbjA-mNLu87o8--N7gFw2VJTyI-Yw0f-m6m8QSofcTQ7zsCgPXqAS8qj81E_fNRrSMrqVqfg9AvwUrx_lF6nvbKhGxdd1QWSmcuMxRb9dlCAIaKNaTsD2SX-MJnUMOanVtwwWAgLqKHZmSEJppLiBYK3eh4DBdosNgSfzqiA8&amp;box_client_name=box-content-preview&amp;box_client_version=1.58.3">
              <a:extLst>
                <a:ext uri="{FF2B5EF4-FFF2-40B4-BE49-F238E27FC236}">
                  <a16:creationId xmlns:a16="http://schemas.microsoft.com/office/drawing/2014/main" id="{DE8FE4D2-D33E-4255-9C81-D4BA9B910C65}"/>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5618928" y="1614183"/>
              <a:ext cx="698052" cy="503116"/>
            </a:xfrm>
            <a:prstGeom prst="rect">
              <a:avLst/>
            </a:prstGeom>
            <a:noFill/>
            <a:extLst>
              <a:ext uri="{909E8E84-426E-40DD-AFC4-6F175D3DCCD1}">
                <a14:hiddenFill xmlns:a14="http://schemas.microsoft.com/office/drawing/2010/main">
                  <a:solidFill>
                    <a:srgbClr val="FFFFFF"/>
                  </a:solidFill>
                </a14:hiddenFill>
              </a:ext>
            </a:extLst>
          </p:spPr>
        </p:pic>
        <p:pic>
          <p:nvPicPr>
            <p:cNvPr id="57" name="Image 56">
              <a:extLst>
                <a:ext uri="{FF2B5EF4-FFF2-40B4-BE49-F238E27FC236}">
                  <a16:creationId xmlns:a16="http://schemas.microsoft.com/office/drawing/2014/main" id="{F62A7C38-ECDC-47D9-BA4C-1714CE676FCB}"/>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4137244" y="1446540"/>
              <a:ext cx="1014317" cy="541285"/>
            </a:xfrm>
            <a:prstGeom prst="rect">
              <a:avLst/>
            </a:prstGeom>
          </p:spPr>
        </p:pic>
      </p:grpSp>
    </p:spTree>
    <p:extLst>
      <p:ext uri="{BB962C8B-B14F-4D97-AF65-F5344CB8AC3E}">
        <p14:creationId xmlns:p14="http://schemas.microsoft.com/office/powerpoint/2010/main" val="18923535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083102-291B-40F9-AC30-ABB0DB4B1CE1}"/>
              </a:ext>
            </a:extLst>
          </p:cNvPr>
          <p:cNvSpPr>
            <a:spLocks noGrp="1"/>
          </p:cNvSpPr>
          <p:nvPr>
            <p:ph type="ctrTitle"/>
          </p:nvPr>
        </p:nvSpPr>
        <p:spPr>
          <a:xfrm>
            <a:off x="252412" y="1718237"/>
            <a:ext cx="8647112" cy="1231106"/>
          </a:xfrm>
        </p:spPr>
        <p:txBody>
          <a:bodyPr/>
          <a:lstStyle/>
          <a:p>
            <a:r>
              <a:rPr lang="fr-FR" dirty="0"/>
              <a:t>MOBIYA</a:t>
            </a:r>
          </a:p>
        </p:txBody>
      </p:sp>
      <p:sp>
        <p:nvSpPr>
          <p:cNvPr id="3" name="Sous-titre 2">
            <a:extLst>
              <a:ext uri="{FF2B5EF4-FFF2-40B4-BE49-F238E27FC236}">
                <a16:creationId xmlns:a16="http://schemas.microsoft.com/office/drawing/2014/main" id="{919EC09D-15AF-48F2-8F2B-A72DF7C4B47F}"/>
              </a:ext>
            </a:extLst>
          </p:cNvPr>
          <p:cNvSpPr>
            <a:spLocks noGrp="1"/>
          </p:cNvSpPr>
          <p:nvPr>
            <p:ph type="subTitle" idx="1"/>
          </p:nvPr>
        </p:nvSpPr>
        <p:spPr>
          <a:xfrm>
            <a:off x="300180" y="2348864"/>
            <a:ext cx="8647111" cy="307777"/>
          </a:xfrm>
        </p:spPr>
        <p:txBody>
          <a:bodyPr/>
          <a:lstStyle/>
          <a:p>
            <a:r>
              <a:rPr lang="en-US" b="1" dirty="0"/>
              <a:t>Portable solutions: </a:t>
            </a:r>
            <a:r>
              <a:rPr lang="en-US" dirty="0"/>
              <a:t>solar lanterns including or not a solar panel and a USB port to charge mobile phones</a:t>
            </a:r>
            <a:endParaRPr lang="fr-FR" dirty="0"/>
          </a:p>
        </p:txBody>
      </p:sp>
      <p:sp>
        <p:nvSpPr>
          <p:cNvPr id="4" name="Espace réservé du numéro de diapositive 3">
            <a:extLst>
              <a:ext uri="{FF2B5EF4-FFF2-40B4-BE49-F238E27FC236}">
                <a16:creationId xmlns:a16="http://schemas.microsoft.com/office/drawing/2014/main" id="{1619527D-ED9A-4F14-AA91-E98E7A8B95F8}"/>
              </a:ext>
            </a:extLst>
          </p:cNvPr>
          <p:cNvSpPr>
            <a:spLocks noGrp="1"/>
          </p:cNvSpPr>
          <p:nvPr>
            <p:ph type="sldNum" sz="quarter" idx="4"/>
          </p:nvPr>
        </p:nvSpPr>
        <p:spPr/>
        <p:txBody>
          <a:bodyPr/>
          <a:lstStyle/>
          <a:p>
            <a:r>
              <a:rPr lang="en-US"/>
              <a:t>Page </a:t>
            </a:r>
            <a:fld id="{5A9C12DC-491F-9444-86A2-13AC5C62A2FC}" type="slidenum">
              <a:rPr lang="en-US" smtClean="0"/>
              <a:pPr/>
              <a:t>6</a:t>
            </a:fld>
            <a:endParaRPr lang="en-US" dirty="0"/>
          </a:p>
        </p:txBody>
      </p:sp>
      <p:sp>
        <p:nvSpPr>
          <p:cNvPr id="5" name="Espace réservé du pied de page 4">
            <a:extLst>
              <a:ext uri="{FF2B5EF4-FFF2-40B4-BE49-F238E27FC236}">
                <a16:creationId xmlns:a16="http://schemas.microsoft.com/office/drawing/2014/main" id="{2DB47AC0-0BE4-401B-B825-B1C33E959230}"/>
              </a:ext>
            </a:extLst>
          </p:cNvPr>
          <p:cNvSpPr>
            <a:spLocks noGrp="1"/>
          </p:cNvSpPr>
          <p:nvPr>
            <p:ph type="ftr" sz="quarter" idx="3"/>
          </p:nvPr>
        </p:nvSpPr>
        <p:spPr/>
        <p:txBody>
          <a:bodyPr/>
          <a:lstStyle/>
          <a:p>
            <a:r>
              <a:rPr lang="en-US"/>
              <a:t>Confidential Property of Schneider Electric |</a:t>
            </a:r>
            <a:endParaRPr lang="en-US" dirty="0"/>
          </a:p>
        </p:txBody>
      </p:sp>
    </p:spTree>
    <p:extLst>
      <p:ext uri="{BB962C8B-B14F-4D97-AF65-F5344CB8AC3E}">
        <p14:creationId xmlns:p14="http://schemas.microsoft.com/office/powerpoint/2010/main" val="1583428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4AB9CE1-FF46-43A2-8F72-6DF57A66D3B1}"/>
              </a:ext>
            </a:extLst>
          </p:cNvPr>
          <p:cNvSpPr>
            <a:spLocks noGrp="1"/>
          </p:cNvSpPr>
          <p:nvPr>
            <p:ph type="sldNum" sz="quarter" idx="4"/>
          </p:nvPr>
        </p:nvSpPr>
        <p:spPr/>
        <p:txBody>
          <a:bodyPr/>
          <a:lstStyle/>
          <a:p>
            <a:r>
              <a:rPr lang="en-US"/>
              <a:t>Page </a:t>
            </a:r>
            <a:fld id="{5A9C12DC-491F-9444-86A2-13AC5C62A2FC}" type="slidenum">
              <a:rPr lang="en-US" smtClean="0"/>
              <a:pPr/>
              <a:t>7</a:t>
            </a:fld>
            <a:endParaRPr lang="en-US" dirty="0"/>
          </a:p>
        </p:txBody>
      </p:sp>
      <p:sp>
        <p:nvSpPr>
          <p:cNvPr id="3" name="Espace réservé du pied de page 2">
            <a:extLst>
              <a:ext uri="{FF2B5EF4-FFF2-40B4-BE49-F238E27FC236}">
                <a16:creationId xmlns:a16="http://schemas.microsoft.com/office/drawing/2014/main" id="{08FBEA3F-D55B-4BB9-9A09-D4B9E1B96A24}"/>
              </a:ext>
            </a:extLst>
          </p:cNvPr>
          <p:cNvSpPr>
            <a:spLocks noGrp="1"/>
          </p:cNvSpPr>
          <p:nvPr>
            <p:ph type="ftr" sz="quarter" idx="3"/>
          </p:nvPr>
        </p:nvSpPr>
        <p:spPr/>
        <p:txBody>
          <a:bodyPr/>
          <a:lstStyle/>
          <a:p>
            <a:r>
              <a:rPr lang="en-US"/>
              <a:t>Confidential Property of Schneider Electric |</a:t>
            </a:r>
            <a:endParaRPr lang="en-US" dirty="0"/>
          </a:p>
        </p:txBody>
      </p:sp>
      <p:sp>
        <p:nvSpPr>
          <p:cNvPr id="5" name="Espace réservé du texte 4">
            <a:extLst>
              <a:ext uri="{FF2B5EF4-FFF2-40B4-BE49-F238E27FC236}">
                <a16:creationId xmlns:a16="http://schemas.microsoft.com/office/drawing/2014/main" id="{DFE72AEF-937D-47C8-913E-545743949FC9}"/>
              </a:ext>
            </a:extLst>
          </p:cNvPr>
          <p:cNvSpPr>
            <a:spLocks noGrp="1"/>
          </p:cNvSpPr>
          <p:nvPr>
            <p:ph type="body" sz="quarter" idx="32"/>
          </p:nvPr>
        </p:nvSpPr>
        <p:spPr/>
        <p:txBody>
          <a:bodyPr/>
          <a:lstStyle/>
          <a:p>
            <a:r>
              <a:rPr lang="fr-FR" dirty="0"/>
              <a:t>MOBIYA</a:t>
            </a:r>
          </a:p>
        </p:txBody>
      </p:sp>
      <p:sp>
        <p:nvSpPr>
          <p:cNvPr id="6" name="Espace réservé du texte 5">
            <a:extLst>
              <a:ext uri="{FF2B5EF4-FFF2-40B4-BE49-F238E27FC236}">
                <a16:creationId xmlns:a16="http://schemas.microsoft.com/office/drawing/2014/main" id="{F2B3D9C0-A573-4C01-82B6-A7C8E27A703F}"/>
              </a:ext>
            </a:extLst>
          </p:cNvPr>
          <p:cNvSpPr>
            <a:spLocks noGrp="1"/>
          </p:cNvSpPr>
          <p:nvPr>
            <p:ph type="body" sz="quarter" idx="33"/>
          </p:nvPr>
        </p:nvSpPr>
        <p:spPr>
          <a:xfrm>
            <a:off x="252413" y="683366"/>
            <a:ext cx="8647112" cy="1744067"/>
          </a:xfrm>
        </p:spPr>
        <p:txBody>
          <a:bodyPr/>
          <a:lstStyle/>
          <a:p>
            <a:r>
              <a:rPr lang="en-US" dirty="0"/>
              <a:t>Solar powered portable LED lamp with mobile charger</a:t>
            </a:r>
          </a:p>
          <a:p>
            <a:r>
              <a:rPr lang="fr-FR" b="1" dirty="0">
                <a:solidFill>
                  <a:schemeClr val="bg2"/>
                </a:solidFill>
              </a:rPr>
              <a:t>#</a:t>
            </a:r>
            <a:r>
              <a:rPr lang="fr-FR" b="1" dirty="0" err="1">
                <a:solidFill>
                  <a:schemeClr val="bg2"/>
                </a:solidFill>
              </a:rPr>
              <a:t>Mobiya</a:t>
            </a:r>
            <a:endParaRPr lang="fr-FR" b="1" dirty="0">
              <a:solidFill>
                <a:schemeClr val="bg2"/>
              </a:solidFill>
            </a:endParaRPr>
          </a:p>
          <a:p>
            <a:r>
              <a:rPr lang="en-US" dirty="0">
                <a:solidFill>
                  <a:srgbClr val="42B4E6"/>
                </a:solidFill>
                <a:cs typeface="Arial"/>
                <a:hlinkClick r:id="rId3"/>
              </a:rPr>
              <a:t>How does it work? Watch the video.</a:t>
            </a:r>
            <a:endParaRPr lang="en-US" dirty="0">
              <a:solidFill>
                <a:srgbClr val="42B4E6"/>
              </a:solidFill>
              <a:cs typeface="Arial"/>
            </a:endParaRPr>
          </a:p>
          <a:p>
            <a:r>
              <a:rPr lang="en-US" dirty="0"/>
              <a:t> </a:t>
            </a:r>
          </a:p>
          <a:p>
            <a:pPr marL="0" indent="15875"/>
            <a:endParaRPr lang="fr-FR" dirty="0"/>
          </a:p>
        </p:txBody>
      </p:sp>
      <p:pic>
        <p:nvPicPr>
          <p:cNvPr id="19" name="Image 18">
            <a:extLst>
              <a:ext uri="{FF2B5EF4-FFF2-40B4-BE49-F238E27FC236}">
                <a16:creationId xmlns:a16="http://schemas.microsoft.com/office/drawing/2014/main" id="{86A182B2-7F6B-478A-B730-3CB32D16DC37}"/>
              </a:ext>
            </a:extLst>
          </p:cNvPr>
          <p:cNvPicPr>
            <a:picLocks noChangeAspect="1"/>
          </p:cNvPicPr>
          <p:nvPr/>
        </p:nvPicPr>
        <p:blipFill rotWithShape="1">
          <a:blip r:embed="rId4"/>
          <a:srcRect t="24124" b="31790"/>
          <a:stretch/>
        </p:blipFill>
        <p:spPr>
          <a:xfrm>
            <a:off x="356527" y="1780135"/>
            <a:ext cx="3434035" cy="1274376"/>
          </a:xfrm>
          <a:prstGeom prst="rect">
            <a:avLst/>
          </a:prstGeom>
        </p:spPr>
      </p:pic>
      <p:pic>
        <p:nvPicPr>
          <p:cNvPr id="11" name="Image 10">
            <a:extLst>
              <a:ext uri="{FF2B5EF4-FFF2-40B4-BE49-F238E27FC236}">
                <a16:creationId xmlns:a16="http://schemas.microsoft.com/office/drawing/2014/main" id="{32613AE9-9A1E-4061-9682-E5B87AF2CC81}"/>
              </a:ext>
            </a:extLst>
          </p:cNvPr>
          <p:cNvPicPr>
            <a:picLocks noChangeAspect="1"/>
          </p:cNvPicPr>
          <p:nvPr/>
        </p:nvPicPr>
        <p:blipFill>
          <a:blip r:embed="rId5"/>
          <a:stretch>
            <a:fillRect/>
          </a:stretch>
        </p:blipFill>
        <p:spPr>
          <a:xfrm>
            <a:off x="188640" y="2982665"/>
            <a:ext cx="2905479" cy="1582888"/>
          </a:xfrm>
          <a:prstGeom prst="rect">
            <a:avLst/>
          </a:prstGeom>
        </p:spPr>
      </p:pic>
      <p:pic>
        <p:nvPicPr>
          <p:cNvPr id="4" name="Image 3">
            <a:extLst>
              <a:ext uri="{FF2B5EF4-FFF2-40B4-BE49-F238E27FC236}">
                <a16:creationId xmlns:a16="http://schemas.microsoft.com/office/drawing/2014/main" id="{08F73177-0FA9-445A-8F8E-0531D7DF6AE5}"/>
              </a:ext>
            </a:extLst>
          </p:cNvPr>
          <p:cNvPicPr>
            <a:picLocks noChangeAspect="1"/>
          </p:cNvPicPr>
          <p:nvPr/>
        </p:nvPicPr>
        <p:blipFill>
          <a:blip r:embed="rId6"/>
          <a:stretch>
            <a:fillRect/>
          </a:stretch>
        </p:blipFill>
        <p:spPr>
          <a:xfrm>
            <a:off x="4131978" y="1461182"/>
            <a:ext cx="4426131" cy="3042965"/>
          </a:xfrm>
          <a:prstGeom prst="rect">
            <a:avLst/>
          </a:prstGeom>
        </p:spPr>
      </p:pic>
    </p:spTree>
    <p:extLst>
      <p:ext uri="{BB962C8B-B14F-4D97-AF65-F5344CB8AC3E}">
        <p14:creationId xmlns:p14="http://schemas.microsoft.com/office/powerpoint/2010/main" val="4292521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083102-291B-40F9-AC30-ABB0DB4B1CE1}"/>
              </a:ext>
            </a:extLst>
          </p:cNvPr>
          <p:cNvSpPr>
            <a:spLocks noGrp="1"/>
          </p:cNvSpPr>
          <p:nvPr>
            <p:ph type="ctrTitle"/>
          </p:nvPr>
        </p:nvSpPr>
        <p:spPr>
          <a:xfrm>
            <a:off x="252412" y="1718237"/>
            <a:ext cx="8647112" cy="1231106"/>
          </a:xfrm>
        </p:spPr>
        <p:txBody>
          <a:bodyPr/>
          <a:lstStyle/>
          <a:p>
            <a:r>
              <a:rPr lang="fr-FR" dirty="0"/>
              <a:t>HOMAYA</a:t>
            </a:r>
          </a:p>
        </p:txBody>
      </p:sp>
      <p:sp>
        <p:nvSpPr>
          <p:cNvPr id="3" name="Sous-titre 2">
            <a:extLst>
              <a:ext uri="{FF2B5EF4-FFF2-40B4-BE49-F238E27FC236}">
                <a16:creationId xmlns:a16="http://schemas.microsoft.com/office/drawing/2014/main" id="{919EC09D-15AF-48F2-8F2B-A72DF7C4B47F}"/>
              </a:ext>
            </a:extLst>
          </p:cNvPr>
          <p:cNvSpPr>
            <a:spLocks noGrp="1"/>
          </p:cNvSpPr>
          <p:nvPr>
            <p:ph type="subTitle" idx="1"/>
          </p:nvPr>
        </p:nvSpPr>
        <p:spPr>
          <a:xfrm>
            <a:off x="702789" y="2348864"/>
            <a:ext cx="8120489" cy="742354"/>
          </a:xfrm>
        </p:spPr>
        <p:txBody>
          <a:bodyPr/>
          <a:lstStyle/>
          <a:p>
            <a:r>
              <a:rPr lang="en-US" b="1" dirty="0"/>
              <a:t>Solutions for domestic electrification</a:t>
            </a:r>
            <a:r>
              <a:rPr lang="en-US" dirty="0"/>
              <a:t>: solar home systems for rural or peri-urban areas</a:t>
            </a:r>
            <a:endParaRPr lang="fr-FR" dirty="0"/>
          </a:p>
        </p:txBody>
      </p:sp>
      <p:sp>
        <p:nvSpPr>
          <p:cNvPr id="4" name="Espace réservé du numéro de diapositive 3">
            <a:extLst>
              <a:ext uri="{FF2B5EF4-FFF2-40B4-BE49-F238E27FC236}">
                <a16:creationId xmlns:a16="http://schemas.microsoft.com/office/drawing/2014/main" id="{1619527D-ED9A-4F14-AA91-E98E7A8B95F8}"/>
              </a:ext>
            </a:extLst>
          </p:cNvPr>
          <p:cNvSpPr>
            <a:spLocks noGrp="1"/>
          </p:cNvSpPr>
          <p:nvPr>
            <p:ph type="sldNum" sz="quarter" idx="4"/>
          </p:nvPr>
        </p:nvSpPr>
        <p:spPr/>
        <p:txBody>
          <a:bodyPr/>
          <a:lstStyle/>
          <a:p>
            <a:r>
              <a:rPr lang="en-US"/>
              <a:t>Page </a:t>
            </a:r>
            <a:fld id="{5A9C12DC-491F-9444-86A2-13AC5C62A2FC}" type="slidenum">
              <a:rPr lang="en-US" smtClean="0"/>
              <a:pPr/>
              <a:t>8</a:t>
            </a:fld>
            <a:endParaRPr lang="en-US" dirty="0"/>
          </a:p>
        </p:txBody>
      </p:sp>
      <p:sp>
        <p:nvSpPr>
          <p:cNvPr id="5" name="Espace réservé du pied de page 4">
            <a:extLst>
              <a:ext uri="{FF2B5EF4-FFF2-40B4-BE49-F238E27FC236}">
                <a16:creationId xmlns:a16="http://schemas.microsoft.com/office/drawing/2014/main" id="{2DB47AC0-0BE4-401B-B825-B1C33E959230}"/>
              </a:ext>
            </a:extLst>
          </p:cNvPr>
          <p:cNvSpPr>
            <a:spLocks noGrp="1"/>
          </p:cNvSpPr>
          <p:nvPr>
            <p:ph type="ftr" sz="quarter" idx="3"/>
          </p:nvPr>
        </p:nvSpPr>
        <p:spPr/>
        <p:txBody>
          <a:bodyPr/>
          <a:lstStyle/>
          <a:p>
            <a:r>
              <a:rPr lang="en-US"/>
              <a:t>Confidential Property of Schneider Electric |</a:t>
            </a:r>
            <a:endParaRPr lang="en-US" dirty="0"/>
          </a:p>
        </p:txBody>
      </p:sp>
    </p:spTree>
    <p:extLst>
      <p:ext uri="{BB962C8B-B14F-4D97-AF65-F5344CB8AC3E}">
        <p14:creationId xmlns:p14="http://schemas.microsoft.com/office/powerpoint/2010/main" val="260016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4AB9CE1-FF46-43A2-8F72-6DF57A66D3B1}"/>
              </a:ext>
            </a:extLst>
          </p:cNvPr>
          <p:cNvSpPr>
            <a:spLocks noGrp="1"/>
          </p:cNvSpPr>
          <p:nvPr>
            <p:ph type="sldNum" sz="quarter" idx="4"/>
          </p:nvPr>
        </p:nvSpPr>
        <p:spPr/>
        <p:txBody>
          <a:bodyPr/>
          <a:lstStyle/>
          <a:p>
            <a:r>
              <a:rPr lang="en-US"/>
              <a:t>Page </a:t>
            </a:r>
            <a:fld id="{5A9C12DC-491F-9444-86A2-13AC5C62A2FC}" type="slidenum">
              <a:rPr lang="en-US" smtClean="0"/>
              <a:pPr/>
              <a:t>9</a:t>
            </a:fld>
            <a:endParaRPr lang="en-US" dirty="0"/>
          </a:p>
        </p:txBody>
      </p:sp>
      <p:sp>
        <p:nvSpPr>
          <p:cNvPr id="3" name="Espace réservé du pied de page 2">
            <a:extLst>
              <a:ext uri="{FF2B5EF4-FFF2-40B4-BE49-F238E27FC236}">
                <a16:creationId xmlns:a16="http://schemas.microsoft.com/office/drawing/2014/main" id="{08FBEA3F-D55B-4BB9-9A09-D4B9E1B96A24}"/>
              </a:ext>
            </a:extLst>
          </p:cNvPr>
          <p:cNvSpPr>
            <a:spLocks noGrp="1"/>
          </p:cNvSpPr>
          <p:nvPr>
            <p:ph type="ftr" sz="quarter" idx="3"/>
          </p:nvPr>
        </p:nvSpPr>
        <p:spPr/>
        <p:txBody>
          <a:bodyPr/>
          <a:lstStyle/>
          <a:p>
            <a:r>
              <a:rPr lang="en-US"/>
              <a:t>Confidential Property of Schneider Electric |</a:t>
            </a:r>
            <a:endParaRPr lang="en-US" dirty="0"/>
          </a:p>
        </p:txBody>
      </p:sp>
      <p:sp>
        <p:nvSpPr>
          <p:cNvPr id="5" name="Espace réservé du texte 4">
            <a:extLst>
              <a:ext uri="{FF2B5EF4-FFF2-40B4-BE49-F238E27FC236}">
                <a16:creationId xmlns:a16="http://schemas.microsoft.com/office/drawing/2014/main" id="{DFE72AEF-937D-47C8-913E-545743949FC9}"/>
              </a:ext>
            </a:extLst>
          </p:cNvPr>
          <p:cNvSpPr>
            <a:spLocks noGrp="1"/>
          </p:cNvSpPr>
          <p:nvPr>
            <p:ph type="body" sz="quarter" idx="32"/>
          </p:nvPr>
        </p:nvSpPr>
        <p:spPr/>
        <p:txBody>
          <a:bodyPr/>
          <a:lstStyle/>
          <a:p>
            <a:r>
              <a:rPr lang="fr-FR" dirty="0"/>
              <a:t>HOMAYA Family</a:t>
            </a:r>
          </a:p>
        </p:txBody>
      </p:sp>
      <p:pic>
        <p:nvPicPr>
          <p:cNvPr id="34" name="Image 33">
            <a:extLst>
              <a:ext uri="{FF2B5EF4-FFF2-40B4-BE49-F238E27FC236}">
                <a16:creationId xmlns:a16="http://schemas.microsoft.com/office/drawing/2014/main" id="{147A82E4-CEBA-4698-9725-4F5357786D9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2495" y="1641379"/>
            <a:ext cx="1762846" cy="1356035"/>
          </a:xfrm>
          <a:prstGeom prst="rect">
            <a:avLst/>
          </a:prstGeom>
        </p:spPr>
      </p:pic>
      <p:sp>
        <p:nvSpPr>
          <p:cNvPr id="9" name="Espace réservé du texte 8">
            <a:extLst>
              <a:ext uri="{FF2B5EF4-FFF2-40B4-BE49-F238E27FC236}">
                <a16:creationId xmlns:a16="http://schemas.microsoft.com/office/drawing/2014/main" id="{3CAB8458-3858-4B12-B4FF-4FF7AB80B0CC}"/>
              </a:ext>
            </a:extLst>
          </p:cNvPr>
          <p:cNvSpPr>
            <a:spLocks noGrp="1"/>
          </p:cNvSpPr>
          <p:nvPr>
            <p:ph type="body" sz="quarter" idx="33"/>
          </p:nvPr>
        </p:nvSpPr>
        <p:spPr>
          <a:xfrm>
            <a:off x="252413" y="683366"/>
            <a:ext cx="8647112" cy="995144"/>
          </a:xfrm>
        </p:spPr>
        <p:txBody>
          <a:bodyPr/>
          <a:lstStyle/>
          <a:p>
            <a:r>
              <a:rPr lang="en-HK" dirty="0"/>
              <a:t>Solar Home System including a solar panel and lamps</a:t>
            </a:r>
            <a:endParaRPr lang="fr-FR" b="1" dirty="0"/>
          </a:p>
          <a:p>
            <a:pPr>
              <a:buClr>
                <a:schemeClr val="bg2"/>
              </a:buClr>
            </a:pPr>
            <a:r>
              <a:rPr lang="fr-FR" b="1" dirty="0">
                <a:solidFill>
                  <a:schemeClr val="bg2"/>
                </a:solidFill>
              </a:rPr>
              <a:t>#</a:t>
            </a:r>
            <a:r>
              <a:rPr lang="fr-FR" b="1" dirty="0" err="1">
                <a:solidFill>
                  <a:schemeClr val="bg2"/>
                </a:solidFill>
              </a:rPr>
              <a:t>HomayaFamily</a:t>
            </a:r>
            <a:endParaRPr lang="fr-FR" b="1" dirty="0">
              <a:solidFill>
                <a:schemeClr val="bg2"/>
              </a:solidFill>
            </a:endParaRPr>
          </a:p>
          <a:p>
            <a:endParaRPr lang="fr-FR" dirty="0"/>
          </a:p>
        </p:txBody>
      </p:sp>
      <p:pic>
        <p:nvPicPr>
          <p:cNvPr id="4" name="Image 3">
            <a:extLst>
              <a:ext uri="{FF2B5EF4-FFF2-40B4-BE49-F238E27FC236}">
                <a16:creationId xmlns:a16="http://schemas.microsoft.com/office/drawing/2014/main" id="{70AD81FD-13E3-43F0-B17F-C71F2AD3F325}"/>
              </a:ext>
            </a:extLst>
          </p:cNvPr>
          <p:cNvPicPr>
            <a:picLocks noChangeAspect="1"/>
          </p:cNvPicPr>
          <p:nvPr/>
        </p:nvPicPr>
        <p:blipFill>
          <a:blip r:embed="rId3"/>
          <a:stretch>
            <a:fillRect/>
          </a:stretch>
        </p:blipFill>
        <p:spPr>
          <a:xfrm>
            <a:off x="344959" y="3108449"/>
            <a:ext cx="2645329" cy="1182700"/>
          </a:xfrm>
          <a:prstGeom prst="rect">
            <a:avLst/>
          </a:prstGeom>
        </p:spPr>
      </p:pic>
      <p:pic>
        <p:nvPicPr>
          <p:cNvPr id="6" name="Image 5">
            <a:extLst>
              <a:ext uri="{FF2B5EF4-FFF2-40B4-BE49-F238E27FC236}">
                <a16:creationId xmlns:a16="http://schemas.microsoft.com/office/drawing/2014/main" id="{6433902D-44E8-4602-B269-92255E789932}"/>
              </a:ext>
            </a:extLst>
          </p:cNvPr>
          <p:cNvPicPr>
            <a:picLocks noChangeAspect="1"/>
          </p:cNvPicPr>
          <p:nvPr/>
        </p:nvPicPr>
        <p:blipFill>
          <a:blip r:embed="rId4"/>
          <a:stretch>
            <a:fillRect/>
          </a:stretch>
        </p:blipFill>
        <p:spPr>
          <a:xfrm>
            <a:off x="3576229" y="1008646"/>
            <a:ext cx="4287611" cy="3282503"/>
          </a:xfrm>
          <a:prstGeom prst="rect">
            <a:avLst/>
          </a:prstGeom>
        </p:spPr>
      </p:pic>
    </p:spTree>
    <p:extLst>
      <p:ext uri="{BB962C8B-B14F-4D97-AF65-F5344CB8AC3E}">
        <p14:creationId xmlns:p14="http://schemas.microsoft.com/office/powerpoint/2010/main" val="2415176931"/>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Schneider Title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621</TotalTime>
  <Words>965</Words>
  <Application>Microsoft Office PowerPoint</Application>
  <PresentationFormat>On-screen Show (16:9)</PresentationFormat>
  <Paragraphs>191</Paragraphs>
  <Slides>18</Slides>
  <Notes>7</Notes>
  <HiddenSlides>0</HiddenSlides>
  <MMClips>0</MMClips>
  <ScaleCrop>false</ScaleCrop>
  <HeadingPairs>
    <vt:vector size="6" baseType="variant">
      <vt:variant>
        <vt:lpstr>Fonts Used</vt:lpstr>
      </vt:variant>
      <vt:variant>
        <vt:i4>3</vt:i4>
      </vt:variant>
      <vt:variant>
        <vt:lpstr>Theme</vt:lpstr>
      </vt:variant>
      <vt:variant>
        <vt:i4>4</vt:i4>
      </vt:variant>
      <vt:variant>
        <vt:lpstr>Slide Titles</vt:lpstr>
      </vt:variant>
      <vt:variant>
        <vt:i4>18</vt:i4>
      </vt:variant>
    </vt:vector>
  </HeadingPairs>
  <TitlesOfParts>
    <vt:vector size="25" baseType="lpstr">
      <vt:lpstr>Arial</vt:lpstr>
      <vt:lpstr>Calibri</vt:lpstr>
      <vt:lpstr>Lucida Grande</vt:lpstr>
      <vt:lpstr>SE15_LIO_TextOnly V3</vt:lpstr>
      <vt:lpstr>Schneider Text Slides</vt:lpstr>
      <vt:lpstr>Schneider Title Slides</vt:lpstr>
      <vt:lpstr>1_Schneider Text Slides</vt:lpstr>
      <vt:lpstr>Access to Energy: Schneider Electric- Solar Home lighting and street lighting solutions : ISA 24th  Sun Meet </vt:lpstr>
      <vt:lpstr>we believe access to energy  is a basic human right </vt:lpstr>
      <vt:lpstr> </vt:lpstr>
      <vt:lpstr>Access to Energy program In 2009, we set up an ambitious program with 3 main pilars:  </vt:lpstr>
      <vt:lpstr>Access to Energy: Home &amp; Community Lighting Solutions</vt:lpstr>
      <vt:lpstr>MOBIYA</vt:lpstr>
      <vt:lpstr>PowerPoint Presentation</vt:lpstr>
      <vt:lpstr>HOMAYA</vt:lpstr>
      <vt:lpstr>PowerPoint Presentation</vt:lpstr>
      <vt:lpstr>PowerPoint Presentation</vt:lpstr>
      <vt:lpstr>VILLAYA</vt:lpstr>
      <vt:lpstr>PowerPoint Presentation</vt:lpstr>
      <vt:lpstr>Villaya Emergency: the most efficient, clean solution to provide energy</vt:lpstr>
      <vt:lpstr>Villaya Lighting </vt:lpstr>
      <vt:lpstr>Villaya Recharge Solar charging station for different USB-compatible devices: mobile phones, Mobiya lanterns etc.  </vt:lpstr>
      <vt:lpstr>Our objective for 2025: 50 million people  with access to safe, reliable, efficient and sustainable energy</vt:lpstr>
      <vt:lpstr>Thank you.</vt:lpstr>
      <vt:lpstr>PowerPoint Presentation</vt:lpstr>
    </vt:vector>
  </TitlesOfParts>
  <Company>Schneider Electric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to Energy</dc:title>
  <dc:creator>AGATHE SUSCILLON</dc:creator>
  <cp:lastModifiedBy>Manisha Singh</cp:lastModifiedBy>
  <cp:revision>75</cp:revision>
  <dcterms:created xsi:type="dcterms:W3CDTF">2017-11-29T13:36:29Z</dcterms:created>
  <dcterms:modified xsi:type="dcterms:W3CDTF">2019-10-20T18:01:35Z</dcterms:modified>
</cp:coreProperties>
</file>